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4" r:id="rId5"/>
    <p:sldId id="263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5E3"/>
    <a:srgbClr val="F97E17"/>
    <a:srgbClr val="291E44"/>
    <a:srgbClr val="853DBF"/>
    <a:srgbClr val="F9EB82"/>
    <a:srgbClr val="C8E6BA"/>
    <a:srgbClr val="88CA63"/>
    <a:srgbClr val="FFC004"/>
    <a:srgbClr val="6C71F6"/>
    <a:srgbClr val="18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0"/>
    <p:restoredTop sz="94718"/>
  </p:normalViewPr>
  <p:slideViewPr>
    <p:cSldViewPr snapToGrid="0">
      <p:cViewPr varScale="1">
        <p:scale>
          <a:sx n="103" d="100"/>
          <a:sy n="103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8D2496-9022-6532-0FBD-80A165D84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4CF9028-B357-9789-6B0D-77449E677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439D44A-A907-88A0-0F3E-6DF54FEA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0C0E-E416-E04B-9916-9DD7F4A444D5}" type="datetimeFigureOut">
              <a:rPr lang="sv-SE" smtClean="0"/>
              <a:t>2024-04-28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096483A-E8BC-76F8-E5FF-51153A2B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0F6C8C8-FECE-AB41-35CF-76B10E35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442E-FF74-BB45-AD88-CA60EA7C9E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002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5058A7-56E7-739D-51FE-967EF33C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8E264C4-48F6-3EA6-FA1E-A947AEED6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E78B12C-96B9-3394-20DC-DA2A8E48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0C0E-E416-E04B-9916-9DD7F4A444D5}" type="datetimeFigureOut">
              <a:rPr lang="sv-SE" smtClean="0"/>
              <a:t>2024-04-28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873A437-B64D-725A-9C97-CED16370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1628FE6-B7BD-8263-8CA0-8E5BF49B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442E-FF74-BB45-AD88-CA60EA7C9E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746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7428CC5-E1E6-2ADB-9914-30380A6C2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380925E-4DE6-D284-B2DD-2E4C00E86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34AFF42-AC16-9DD4-1A2D-8324D8D5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0C0E-E416-E04B-9916-9DD7F4A444D5}" type="datetimeFigureOut">
              <a:rPr lang="sv-SE" smtClean="0"/>
              <a:t>2024-04-28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20A22D2-F59E-9ACD-A635-E71B8B7D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026BD5A-2743-B03E-3A66-D47D50C7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442E-FF74-BB45-AD88-CA60EA7C9E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813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C53915-B4AA-18AC-9845-D8C56FAB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3469CBA-21E4-7556-841A-594342836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8020A59-B3B8-4BEA-C20C-239C0EA0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0C0E-E416-E04B-9916-9DD7F4A444D5}" type="datetimeFigureOut">
              <a:rPr lang="sv-SE" smtClean="0"/>
              <a:t>2024-04-28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C9C8E42-6B4E-71C3-DF7E-C4629250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3CFB08E-0A45-F1D3-E219-80F24EF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442E-FF74-BB45-AD88-CA60EA7C9E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869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5D6738-96F2-1178-35D0-8091A4D6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C90B5F8-50D5-DC56-9B39-5E09357EE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3CAD82D-9DDF-E65A-AD2F-29F4CDC6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0C0E-E416-E04B-9916-9DD7F4A444D5}" type="datetimeFigureOut">
              <a:rPr lang="sv-SE" smtClean="0"/>
              <a:t>2024-04-28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7D90E9B-05E4-FE05-20D6-57754DFB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4328671-D18F-D10E-4714-6B8CEB2F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442E-FF74-BB45-AD88-CA60EA7C9E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67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6686271-F5DB-1459-2509-7171CA52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2148543-8E97-BD71-A6A2-305A2C283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0001699-66EB-1E2D-07E5-828594AD5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4C93DA4-9E39-C0A7-E55A-9FE53960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0C0E-E416-E04B-9916-9DD7F4A444D5}" type="datetimeFigureOut">
              <a:rPr lang="sv-SE" smtClean="0"/>
              <a:t>2024-04-28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6586D55-4D8A-4C9A-9E02-3F5AE2A7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6510BC8-0FFF-1F7F-EFAD-DEB43A59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442E-FF74-BB45-AD88-CA60EA7C9E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545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C7487D5-272B-5608-0C64-C0A1D76E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5F5DDF3-D3C5-BD0A-943B-C0641E6B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77CDEFD-7ACB-858E-9248-6DADD739B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426B280-A987-770A-A4F9-2DC63CED4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B9BBF0F-21B4-6E75-3914-DC0A7BC61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A51C601-D8CD-425D-466C-E3FB1850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0C0E-E416-E04B-9916-9DD7F4A444D5}" type="datetimeFigureOut">
              <a:rPr lang="sv-SE" smtClean="0"/>
              <a:t>2024-04-28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6D9333A-B235-C4C5-EAF5-34E597E2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DFCA2B9A-7508-CAB8-5D13-239A5D30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442E-FF74-BB45-AD88-CA60EA7C9E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45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883CEB-E316-6054-2AF7-634BDE37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F8A7BA4-5BD2-0335-FB9E-3484C822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0C0E-E416-E04B-9916-9DD7F4A444D5}" type="datetimeFigureOut">
              <a:rPr lang="sv-SE" smtClean="0"/>
              <a:t>2024-04-28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E11DB9C-FC3C-2322-3A02-CC2697B0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29B2483-6783-8131-0621-CD399C25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442E-FF74-BB45-AD88-CA60EA7C9E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647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E2DD692-BF2A-E55A-6259-805EB3D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0C0E-E416-E04B-9916-9DD7F4A444D5}" type="datetimeFigureOut">
              <a:rPr lang="sv-SE" smtClean="0"/>
              <a:t>2024-04-28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86C8802-8E1B-8041-CF60-A498D241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8029E43-6C2E-8F93-3770-6C93E479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442E-FF74-BB45-AD88-CA60EA7C9E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61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72D212-F025-26C4-DC4B-86A99C47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7F0005-7B73-1890-9408-B46635CF1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DD265E5-E06D-0E14-E603-5D86F5A79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3749B35-6754-2EA1-FE26-7A0B710A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0C0E-E416-E04B-9916-9DD7F4A444D5}" type="datetimeFigureOut">
              <a:rPr lang="sv-SE" smtClean="0"/>
              <a:t>2024-04-28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F3C65D6-B454-9122-8662-DDEC767E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E9FDD82-5D95-AE54-64CD-33623B83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442E-FF74-BB45-AD88-CA60EA7C9E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416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ABC9BF-B32A-3CFC-4FB0-58E2D8AB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138D7CA5-CFD8-EE5F-145F-924097643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BB6282D-28AA-69D0-E1FA-81F10A784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2F74F3B-C65B-C321-5CBA-CCBB2018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0C0E-E416-E04B-9916-9DD7F4A444D5}" type="datetimeFigureOut">
              <a:rPr lang="sv-SE" smtClean="0"/>
              <a:t>2024-04-28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4C5BE12-0BF2-377E-2D82-F0D07086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3768A20-ABB8-B9AD-5A53-7DB34157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442E-FF74-BB45-AD88-CA60EA7C9E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782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990C8C1C-FF6D-6E03-C0F0-180A7191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BEB3EA0-3C82-5D20-385E-9A5BE18BB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39B52FF-B843-496F-3B41-6CDCCE90C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F0C0E-E416-E04B-9916-9DD7F4A444D5}" type="datetimeFigureOut">
              <a:rPr lang="sv-SE" smtClean="0"/>
              <a:t>2024-04-28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C35E3C4-9264-5147-43EE-DAC359D35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5ADB7FF-15E9-0EB2-F51F-1C15C7114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442E-FF74-BB45-AD88-CA60EA7C9E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156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 4">
            <a:extLst>
              <a:ext uri="{FF2B5EF4-FFF2-40B4-BE49-F238E27FC236}">
                <a16:creationId xmlns:a16="http://schemas.microsoft.com/office/drawing/2014/main" id="{29A9F4FB-A601-C7A1-7BFD-7E317826E070}"/>
              </a:ext>
            </a:extLst>
          </p:cNvPr>
          <p:cNvSpPr/>
          <p:nvPr/>
        </p:nvSpPr>
        <p:spPr>
          <a:xfrm>
            <a:off x="3527317" y="1646761"/>
            <a:ext cx="2427038" cy="2427038"/>
          </a:xfrm>
          <a:prstGeom prst="ellipse">
            <a:avLst/>
          </a:prstGeom>
          <a:gradFill>
            <a:gsLst>
              <a:gs pos="0">
                <a:srgbClr val="FFC004"/>
              </a:gs>
              <a:gs pos="55000">
                <a:srgbClr val="F65A22"/>
              </a:gs>
              <a:gs pos="99000">
                <a:srgbClr val="853DB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54B52B5B-1B5B-5853-6241-672D777F28E7}"/>
              </a:ext>
            </a:extLst>
          </p:cNvPr>
          <p:cNvSpPr/>
          <p:nvPr/>
        </p:nvSpPr>
        <p:spPr>
          <a:xfrm>
            <a:off x="4630639" y="3513912"/>
            <a:ext cx="220389" cy="99839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4" name="Grupp 13">
            <a:extLst>
              <a:ext uri="{FF2B5EF4-FFF2-40B4-BE49-F238E27FC236}">
                <a16:creationId xmlns:a16="http://schemas.microsoft.com/office/drawing/2014/main" id="{1E31146F-88A1-EC5B-EC26-190BD7499798}"/>
              </a:ext>
            </a:extLst>
          </p:cNvPr>
          <p:cNvGrpSpPr/>
          <p:nvPr/>
        </p:nvGrpSpPr>
        <p:grpSpPr>
          <a:xfrm>
            <a:off x="7813806" y="3202022"/>
            <a:ext cx="3643442" cy="1447646"/>
            <a:chOff x="2026508" y="4324865"/>
            <a:chExt cx="3643442" cy="1447646"/>
          </a:xfrm>
        </p:grpSpPr>
        <p:grpSp>
          <p:nvGrpSpPr>
            <p:cNvPr id="15" name="Grupp 14">
              <a:extLst>
                <a:ext uri="{FF2B5EF4-FFF2-40B4-BE49-F238E27FC236}">
                  <a16:creationId xmlns:a16="http://schemas.microsoft.com/office/drawing/2014/main" id="{999CFE75-4B88-2E83-4E3C-53696D755478}"/>
                </a:ext>
              </a:extLst>
            </p:cNvPr>
            <p:cNvGrpSpPr/>
            <p:nvPr/>
          </p:nvGrpSpPr>
          <p:grpSpPr>
            <a:xfrm>
              <a:off x="2026508" y="4324865"/>
              <a:ext cx="3643442" cy="1447646"/>
              <a:chOff x="2026508" y="4324865"/>
              <a:chExt cx="3643442" cy="1447646"/>
            </a:xfrm>
          </p:grpSpPr>
          <p:sp>
            <p:nvSpPr>
              <p:cNvPr id="22" name="Ring 21">
                <a:extLst>
                  <a:ext uri="{FF2B5EF4-FFF2-40B4-BE49-F238E27FC236}">
                    <a16:creationId xmlns:a16="http://schemas.microsoft.com/office/drawing/2014/main" id="{C0814F32-F953-B0E0-AA99-4A3BA3F248DA}"/>
                  </a:ext>
                </a:extLst>
              </p:cNvPr>
              <p:cNvSpPr/>
              <p:nvPr/>
            </p:nvSpPr>
            <p:spPr>
              <a:xfrm>
                <a:off x="2026508" y="4324865"/>
                <a:ext cx="1075038" cy="1075038"/>
              </a:xfrm>
              <a:prstGeom prst="donut">
                <a:avLst>
                  <a:gd name="adj" fmla="val 19060"/>
                </a:avLst>
              </a:prstGeom>
              <a:solidFill>
                <a:srgbClr val="F6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ing 22">
                <a:extLst>
                  <a:ext uri="{FF2B5EF4-FFF2-40B4-BE49-F238E27FC236}">
                    <a16:creationId xmlns:a16="http://schemas.microsoft.com/office/drawing/2014/main" id="{6D1B6731-019B-3C6D-C98D-1C19F45E0563}"/>
                  </a:ext>
                </a:extLst>
              </p:cNvPr>
              <p:cNvSpPr/>
              <p:nvPr/>
            </p:nvSpPr>
            <p:spPr>
              <a:xfrm>
                <a:off x="3310058" y="4324865"/>
                <a:ext cx="1075038" cy="1075038"/>
              </a:xfrm>
              <a:prstGeom prst="donut">
                <a:avLst>
                  <a:gd name="adj" fmla="val 19060"/>
                </a:avLst>
              </a:prstGeom>
              <a:solidFill>
                <a:srgbClr val="FFC0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ing 23">
                <a:extLst>
                  <a:ext uri="{FF2B5EF4-FFF2-40B4-BE49-F238E27FC236}">
                    <a16:creationId xmlns:a16="http://schemas.microsoft.com/office/drawing/2014/main" id="{22E90F86-9F1F-0D8B-2F9F-187294DE9F41}"/>
                  </a:ext>
                </a:extLst>
              </p:cNvPr>
              <p:cNvSpPr/>
              <p:nvPr/>
            </p:nvSpPr>
            <p:spPr>
              <a:xfrm>
                <a:off x="4594912" y="4324865"/>
                <a:ext cx="1075038" cy="1075038"/>
              </a:xfrm>
              <a:prstGeom prst="donut">
                <a:avLst>
                  <a:gd name="adj" fmla="val 19060"/>
                </a:avLst>
              </a:prstGeom>
              <a:solidFill>
                <a:srgbClr val="853D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ktangel 24">
                <a:extLst>
                  <a:ext uri="{FF2B5EF4-FFF2-40B4-BE49-F238E27FC236}">
                    <a16:creationId xmlns:a16="http://schemas.microsoft.com/office/drawing/2014/main" id="{22F5C9F7-D5EF-AC6B-8157-E45F09C3B4A8}"/>
                  </a:ext>
                </a:extLst>
              </p:cNvPr>
              <p:cNvSpPr/>
              <p:nvPr/>
            </p:nvSpPr>
            <p:spPr>
              <a:xfrm>
                <a:off x="2325655" y="5525311"/>
                <a:ext cx="469426" cy="90791"/>
              </a:xfrm>
              <a:prstGeom prst="rect">
                <a:avLst/>
              </a:prstGeom>
              <a:solidFill>
                <a:srgbClr val="F6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Rektangel 25">
                <a:extLst>
                  <a:ext uri="{FF2B5EF4-FFF2-40B4-BE49-F238E27FC236}">
                    <a16:creationId xmlns:a16="http://schemas.microsoft.com/office/drawing/2014/main" id="{DAA1844C-8C0D-DA73-29F7-57A49CD3B1A6}"/>
                  </a:ext>
                </a:extLst>
              </p:cNvPr>
              <p:cNvSpPr/>
              <p:nvPr/>
            </p:nvSpPr>
            <p:spPr>
              <a:xfrm>
                <a:off x="2445287" y="5681720"/>
                <a:ext cx="284943" cy="90791"/>
              </a:xfrm>
              <a:prstGeom prst="rect">
                <a:avLst/>
              </a:prstGeom>
              <a:solidFill>
                <a:srgbClr val="F6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87EB03B9-87F2-5DAA-34C4-AD4B26CA0597}"/>
                  </a:ext>
                </a:extLst>
              </p:cNvPr>
              <p:cNvSpPr/>
              <p:nvPr/>
            </p:nvSpPr>
            <p:spPr>
              <a:xfrm>
                <a:off x="3627058" y="5525311"/>
                <a:ext cx="469426" cy="90791"/>
              </a:xfrm>
              <a:prstGeom prst="rect">
                <a:avLst/>
              </a:prstGeom>
              <a:solidFill>
                <a:srgbClr val="FFC0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D9964F2F-8215-DC55-9421-78A17B7E7548}"/>
                  </a:ext>
                </a:extLst>
              </p:cNvPr>
              <p:cNvSpPr/>
              <p:nvPr/>
            </p:nvSpPr>
            <p:spPr>
              <a:xfrm>
                <a:off x="3746690" y="5681720"/>
                <a:ext cx="284943" cy="90791"/>
              </a:xfrm>
              <a:prstGeom prst="rect">
                <a:avLst/>
              </a:prstGeom>
              <a:solidFill>
                <a:srgbClr val="FFC0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4921593D-A5A3-66E0-D7B4-8C46DC296FFD}"/>
                  </a:ext>
                </a:extLst>
              </p:cNvPr>
              <p:cNvSpPr/>
              <p:nvPr/>
            </p:nvSpPr>
            <p:spPr>
              <a:xfrm>
                <a:off x="4893398" y="5525311"/>
                <a:ext cx="469426" cy="90791"/>
              </a:xfrm>
              <a:prstGeom prst="rect">
                <a:avLst/>
              </a:prstGeom>
              <a:solidFill>
                <a:srgbClr val="853D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49521D85-B081-50CD-3B02-939E83A401FF}"/>
                  </a:ext>
                </a:extLst>
              </p:cNvPr>
              <p:cNvSpPr/>
              <p:nvPr/>
            </p:nvSpPr>
            <p:spPr>
              <a:xfrm>
                <a:off x="5013030" y="5681720"/>
                <a:ext cx="284943" cy="90791"/>
              </a:xfrm>
              <a:prstGeom prst="rect">
                <a:avLst/>
              </a:prstGeom>
              <a:solidFill>
                <a:srgbClr val="853D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2910B12D-87BE-F20D-9CF2-30C810CF4A61}"/>
                </a:ext>
              </a:extLst>
            </p:cNvPr>
            <p:cNvSpPr/>
            <p:nvPr/>
          </p:nvSpPr>
          <p:spPr>
            <a:xfrm>
              <a:off x="2292901" y="4644189"/>
              <a:ext cx="534934" cy="4363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600" b="1" dirty="0">
                  <a:solidFill>
                    <a:srgbClr val="F65A22"/>
                  </a:solidFill>
                </a:rPr>
                <a:t>%</a:t>
              </a:r>
            </a:p>
          </p:txBody>
        </p:sp>
        <p:sp>
          <p:nvSpPr>
            <p:cNvPr id="17" name="Rektangel 16">
              <a:extLst>
                <a:ext uri="{FF2B5EF4-FFF2-40B4-BE49-F238E27FC236}">
                  <a16:creationId xmlns:a16="http://schemas.microsoft.com/office/drawing/2014/main" id="{E2556519-4F86-E5CA-DA7E-AF6CC443183E}"/>
                </a:ext>
              </a:extLst>
            </p:cNvPr>
            <p:cNvSpPr/>
            <p:nvPr/>
          </p:nvSpPr>
          <p:spPr>
            <a:xfrm>
              <a:off x="3577755" y="4644188"/>
              <a:ext cx="534934" cy="4363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600" b="1" dirty="0">
                  <a:solidFill>
                    <a:srgbClr val="FFC004"/>
                  </a:solidFill>
                </a:rPr>
                <a:t>%</a:t>
              </a:r>
            </a:p>
          </p:txBody>
        </p: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27586BC8-2DD7-A7D5-D126-16CEBB0A934C}"/>
                </a:ext>
              </a:extLst>
            </p:cNvPr>
            <p:cNvSpPr/>
            <p:nvPr/>
          </p:nvSpPr>
          <p:spPr>
            <a:xfrm>
              <a:off x="4872236" y="4646120"/>
              <a:ext cx="534934" cy="4363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600" b="1" dirty="0">
                  <a:solidFill>
                    <a:srgbClr val="853DBE"/>
                  </a:solidFill>
                </a:rPr>
                <a:t>%</a:t>
              </a:r>
            </a:p>
          </p:txBody>
        </p:sp>
        <p:sp>
          <p:nvSpPr>
            <p:cNvPr id="19" name="Frihandsfigur 18">
              <a:extLst>
                <a:ext uri="{FF2B5EF4-FFF2-40B4-BE49-F238E27FC236}">
                  <a16:creationId xmlns:a16="http://schemas.microsoft.com/office/drawing/2014/main" id="{CCC2F63E-2410-33A1-20B3-263511976D1E}"/>
                </a:ext>
              </a:extLst>
            </p:cNvPr>
            <p:cNvSpPr/>
            <p:nvPr/>
          </p:nvSpPr>
          <p:spPr>
            <a:xfrm rot="18900000">
              <a:off x="2617781" y="5039881"/>
              <a:ext cx="482562" cy="241371"/>
            </a:xfrm>
            <a:custGeom>
              <a:avLst/>
              <a:gdLst>
                <a:gd name="connsiteX0" fmla="*/ 389055 w 482562"/>
                <a:gd name="connsiteY0" fmla="*/ 0 h 241371"/>
                <a:gd name="connsiteX1" fmla="*/ 482562 w 482562"/>
                <a:gd name="connsiteY1" fmla="*/ 181267 h 241371"/>
                <a:gd name="connsiteX2" fmla="*/ 443139 w 482562"/>
                <a:gd name="connsiteY2" fmla="*/ 202013 h 241371"/>
                <a:gd name="connsiteX3" fmla="*/ 38602 w 482562"/>
                <a:gd name="connsiteY3" fmla="*/ 202012 h 241371"/>
                <a:gd name="connsiteX4" fmla="*/ 0 w 482562"/>
                <a:gd name="connsiteY4" fmla="*/ 181699 h 241371"/>
                <a:gd name="connsiteX5" fmla="*/ 93508 w 482562"/>
                <a:gd name="connsiteY5" fmla="*/ 432 h 241371"/>
                <a:gd name="connsiteX6" fmla="*/ 115706 w 482562"/>
                <a:gd name="connsiteY6" fmla="*/ 12114 h 241371"/>
                <a:gd name="connsiteX7" fmla="*/ 366035 w 482562"/>
                <a:gd name="connsiteY7" fmla="*/ 12114 h 24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562" h="241371">
                  <a:moveTo>
                    <a:pt x="389055" y="0"/>
                  </a:moveTo>
                  <a:lnTo>
                    <a:pt x="482562" y="181267"/>
                  </a:lnTo>
                  <a:lnTo>
                    <a:pt x="443139" y="202013"/>
                  </a:lnTo>
                  <a:cubicBezTo>
                    <a:pt x="313728" y="254491"/>
                    <a:pt x="168013" y="254491"/>
                    <a:pt x="38602" y="202012"/>
                  </a:cubicBezTo>
                  <a:lnTo>
                    <a:pt x="0" y="181699"/>
                  </a:lnTo>
                  <a:lnTo>
                    <a:pt x="93508" y="432"/>
                  </a:lnTo>
                  <a:lnTo>
                    <a:pt x="115706" y="12114"/>
                  </a:lnTo>
                  <a:cubicBezTo>
                    <a:pt x="195787" y="44588"/>
                    <a:pt x="285955" y="44588"/>
                    <a:pt x="366035" y="12114"/>
                  </a:cubicBezTo>
                  <a:close/>
                </a:path>
              </a:pathLst>
            </a:custGeom>
            <a:solidFill>
              <a:srgbClr val="F19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0" name="Frihandsfigur 19">
              <a:extLst>
                <a:ext uri="{FF2B5EF4-FFF2-40B4-BE49-F238E27FC236}">
                  <a16:creationId xmlns:a16="http://schemas.microsoft.com/office/drawing/2014/main" id="{2EA96C04-FA5C-3407-FE52-5A093B2ABC2D}"/>
                </a:ext>
              </a:extLst>
            </p:cNvPr>
            <p:cNvSpPr/>
            <p:nvPr/>
          </p:nvSpPr>
          <p:spPr>
            <a:xfrm rot="18900000">
              <a:off x="3741445" y="4990985"/>
              <a:ext cx="756799" cy="300740"/>
            </a:xfrm>
            <a:custGeom>
              <a:avLst/>
              <a:gdLst>
                <a:gd name="connsiteX0" fmla="*/ 756799 w 756799"/>
                <a:gd name="connsiteY0" fmla="*/ 146401 h 300740"/>
                <a:gd name="connsiteX1" fmla="*/ 676266 w 756799"/>
                <a:gd name="connsiteY1" fmla="*/ 212183 h 300740"/>
                <a:gd name="connsiteX2" fmla="*/ 422 w 756799"/>
                <a:gd name="connsiteY2" fmla="*/ 143305 h 300740"/>
                <a:gd name="connsiteX3" fmla="*/ 0 w 756799"/>
                <a:gd name="connsiteY3" fmla="*/ 142789 h 300740"/>
                <a:gd name="connsiteX4" fmla="*/ 147247 w 756799"/>
                <a:gd name="connsiteY4" fmla="*/ 0 h 300740"/>
                <a:gd name="connsiteX5" fmla="*/ 197488 w 756799"/>
                <a:gd name="connsiteY5" fmla="*/ 41040 h 300740"/>
                <a:gd name="connsiteX6" fmla="*/ 563522 w 756799"/>
                <a:gd name="connsiteY6" fmla="*/ 41040 h 300740"/>
                <a:gd name="connsiteX7" fmla="*/ 609456 w 756799"/>
                <a:gd name="connsiteY7" fmla="*/ 3519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6799" h="300740">
                  <a:moveTo>
                    <a:pt x="756799" y="146401"/>
                  </a:moveTo>
                  <a:lnTo>
                    <a:pt x="676266" y="212183"/>
                  </a:lnTo>
                  <a:cubicBezTo>
                    <a:pt x="467627" y="349940"/>
                    <a:pt x="184097" y="326980"/>
                    <a:pt x="422" y="143305"/>
                  </a:cubicBezTo>
                  <a:lnTo>
                    <a:pt x="0" y="142789"/>
                  </a:lnTo>
                  <a:lnTo>
                    <a:pt x="147247" y="0"/>
                  </a:lnTo>
                  <a:lnTo>
                    <a:pt x="197488" y="41040"/>
                  </a:lnTo>
                  <a:cubicBezTo>
                    <a:pt x="308150" y="114105"/>
                    <a:pt x="452860" y="114105"/>
                    <a:pt x="563522" y="41040"/>
                  </a:cubicBezTo>
                  <a:lnTo>
                    <a:pt x="609456" y="3519"/>
                  </a:lnTo>
                  <a:close/>
                </a:path>
              </a:pathLst>
            </a:custGeom>
            <a:solidFill>
              <a:srgbClr val="F8E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1" name="Frihandsfigur 20">
              <a:extLst>
                <a:ext uri="{FF2B5EF4-FFF2-40B4-BE49-F238E27FC236}">
                  <a16:creationId xmlns:a16="http://schemas.microsoft.com/office/drawing/2014/main" id="{84EB6AA8-E750-5EE2-CE35-6872F91566CA}"/>
                </a:ext>
              </a:extLst>
            </p:cNvPr>
            <p:cNvSpPr/>
            <p:nvPr/>
          </p:nvSpPr>
          <p:spPr>
            <a:xfrm rot="18000000">
              <a:off x="4886572" y="4799244"/>
              <a:ext cx="1033139" cy="448800"/>
            </a:xfrm>
            <a:custGeom>
              <a:avLst/>
              <a:gdLst>
                <a:gd name="connsiteX0" fmla="*/ 1033139 w 1033139"/>
                <a:gd name="connsiteY0" fmla="*/ 60241 h 448800"/>
                <a:gd name="connsiteX1" fmla="*/ 1000771 w 1033139"/>
                <a:gd name="connsiteY1" fmla="*/ 146930 h 448800"/>
                <a:gd name="connsiteX2" fmla="*/ 786402 w 1033139"/>
                <a:gd name="connsiteY2" fmla="*/ 376696 h 448800"/>
                <a:gd name="connsiteX3" fmla="*/ 52137 w 1033139"/>
                <a:gd name="connsiteY3" fmla="*/ 179951 h 448800"/>
                <a:gd name="connsiteX4" fmla="*/ 7430 w 1033139"/>
                <a:gd name="connsiteY4" fmla="*/ 80675 h 448800"/>
                <a:gd name="connsiteX5" fmla="*/ 0 w 1033139"/>
                <a:gd name="connsiteY5" fmla="*/ 47849 h 448800"/>
                <a:gd name="connsiteX6" fmla="*/ 198286 w 1033139"/>
                <a:gd name="connsiteY6" fmla="*/ 0 h 448800"/>
                <a:gd name="connsiteX7" fmla="*/ 201923 w 1033139"/>
                <a:gd name="connsiteY7" fmla="*/ 16068 h 448800"/>
                <a:gd name="connsiteX8" fmla="*/ 229588 w 1033139"/>
                <a:gd name="connsiteY8" fmla="*/ 77500 h 448800"/>
                <a:gd name="connsiteX9" fmla="*/ 683951 w 1033139"/>
                <a:gd name="connsiteY9" fmla="*/ 199246 h 448800"/>
                <a:gd name="connsiteX10" fmla="*/ 816602 w 1033139"/>
                <a:gd name="connsiteY10" fmla="*/ 57066 h 448800"/>
                <a:gd name="connsiteX11" fmla="*/ 833412 w 1033139"/>
                <a:gd name="connsiteY11" fmla="*/ 12045 h 44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33139" h="448800">
                  <a:moveTo>
                    <a:pt x="1033139" y="60241"/>
                  </a:moveTo>
                  <a:lnTo>
                    <a:pt x="1000771" y="146930"/>
                  </a:lnTo>
                  <a:cubicBezTo>
                    <a:pt x="955454" y="240017"/>
                    <a:pt x="882811" y="321034"/>
                    <a:pt x="786402" y="376696"/>
                  </a:cubicBezTo>
                  <a:cubicBezTo>
                    <a:pt x="529310" y="525128"/>
                    <a:pt x="200569" y="437043"/>
                    <a:pt x="52137" y="179951"/>
                  </a:cubicBezTo>
                  <a:cubicBezTo>
                    <a:pt x="33583" y="147814"/>
                    <a:pt x="18725" y="114559"/>
                    <a:pt x="7430" y="80675"/>
                  </a:cubicBezTo>
                  <a:lnTo>
                    <a:pt x="0" y="47849"/>
                  </a:lnTo>
                  <a:lnTo>
                    <a:pt x="198286" y="0"/>
                  </a:lnTo>
                  <a:lnTo>
                    <a:pt x="201923" y="16068"/>
                  </a:lnTo>
                  <a:cubicBezTo>
                    <a:pt x="208912" y="37035"/>
                    <a:pt x="218106" y="57614"/>
                    <a:pt x="229588" y="77500"/>
                  </a:cubicBezTo>
                  <a:cubicBezTo>
                    <a:pt x="321437" y="236588"/>
                    <a:pt x="524863" y="291096"/>
                    <a:pt x="683951" y="199246"/>
                  </a:cubicBezTo>
                  <a:cubicBezTo>
                    <a:pt x="743609" y="164803"/>
                    <a:pt x="788560" y="114669"/>
                    <a:pt x="816602" y="57066"/>
                  </a:cubicBezTo>
                  <a:lnTo>
                    <a:pt x="833412" y="12045"/>
                  </a:lnTo>
                  <a:close/>
                </a:path>
              </a:pathLst>
            </a:custGeom>
            <a:solidFill>
              <a:srgbClr val="A1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34" name="Grupp 33">
            <a:extLst>
              <a:ext uri="{FF2B5EF4-FFF2-40B4-BE49-F238E27FC236}">
                <a16:creationId xmlns:a16="http://schemas.microsoft.com/office/drawing/2014/main" id="{857D2208-98D4-178F-219A-D10186C4987F}"/>
              </a:ext>
            </a:extLst>
          </p:cNvPr>
          <p:cNvGrpSpPr/>
          <p:nvPr/>
        </p:nvGrpSpPr>
        <p:grpSpPr>
          <a:xfrm>
            <a:off x="4144646" y="2267885"/>
            <a:ext cx="1184789" cy="1184789"/>
            <a:chOff x="4144646" y="2267885"/>
            <a:chExt cx="1184789" cy="1184789"/>
          </a:xfrm>
        </p:grpSpPr>
        <p:sp>
          <p:nvSpPr>
            <p:cNvPr id="8" name="Ellips 7">
              <a:extLst>
                <a:ext uri="{FF2B5EF4-FFF2-40B4-BE49-F238E27FC236}">
                  <a16:creationId xmlns:a16="http://schemas.microsoft.com/office/drawing/2014/main" id="{D2D66712-6161-2262-2FC1-D513C1F1C268}"/>
                </a:ext>
              </a:extLst>
            </p:cNvPr>
            <p:cNvSpPr/>
            <p:nvPr/>
          </p:nvSpPr>
          <p:spPr>
            <a:xfrm>
              <a:off x="4144646" y="2267885"/>
              <a:ext cx="1184789" cy="1184789"/>
            </a:xfrm>
            <a:prstGeom prst="ellipse">
              <a:avLst/>
            </a:prstGeom>
            <a:solidFill>
              <a:srgbClr val="00F0E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Ellips 10">
              <a:extLst>
                <a:ext uri="{FF2B5EF4-FFF2-40B4-BE49-F238E27FC236}">
                  <a16:creationId xmlns:a16="http://schemas.microsoft.com/office/drawing/2014/main" id="{D48BC970-EA76-6B80-62BE-0FA9BFD617DB}"/>
                </a:ext>
              </a:extLst>
            </p:cNvPr>
            <p:cNvSpPr/>
            <p:nvPr/>
          </p:nvSpPr>
          <p:spPr>
            <a:xfrm>
              <a:off x="4289810" y="2653916"/>
              <a:ext cx="143040" cy="143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2" name="Ellips 11">
              <a:extLst>
                <a:ext uri="{FF2B5EF4-FFF2-40B4-BE49-F238E27FC236}">
                  <a16:creationId xmlns:a16="http://schemas.microsoft.com/office/drawing/2014/main" id="{BA202AF5-16A0-02DE-5794-4B2CFD040904}"/>
                </a:ext>
              </a:extLst>
            </p:cNvPr>
            <p:cNvSpPr/>
            <p:nvPr/>
          </p:nvSpPr>
          <p:spPr>
            <a:xfrm>
              <a:off x="4418354" y="2427503"/>
              <a:ext cx="206016" cy="206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43" name="Frihandsfigur 42">
            <a:extLst>
              <a:ext uri="{FF2B5EF4-FFF2-40B4-BE49-F238E27FC236}">
                <a16:creationId xmlns:a16="http://schemas.microsoft.com/office/drawing/2014/main" id="{470375D8-2EA4-6FAF-B0B8-EBD0BC30FAE6}"/>
              </a:ext>
            </a:extLst>
          </p:cNvPr>
          <p:cNvSpPr/>
          <p:nvPr/>
        </p:nvSpPr>
        <p:spPr>
          <a:xfrm>
            <a:off x="3961376" y="2080821"/>
            <a:ext cx="1558916" cy="1558916"/>
          </a:xfrm>
          <a:custGeom>
            <a:avLst/>
            <a:gdLst>
              <a:gd name="connsiteX0" fmla="*/ 775099 w 1558916"/>
              <a:gd name="connsiteY0" fmla="*/ 189317 h 1558916"/>
              <a:gd name="connsiteX1" fmla="*/ 182704 w 1558916"/>
              <a:gd name="connsiteY1" fmla="*/ 781712 h 1558916"/>
              <a:gd name="connsiteX2" fmla="*/ 775099 w 1558916"/>
              <a:gd name="connsiteY2" fmla="*/ 1374107 h 1558916"/>
              <a:gd name="connsiteX3" fmla="*/ 1367494 w 1558916"/>
              <a:gd name="connsiteY3" fmla="*/ 781712 h 1558916"/>
              <a:gd name="connsiteX4" fmla="*/ 775099 w 1558916"/>
              <a:gd name="connsiteY4" fmla="*/ 189317 h 1558916"/>
              <a:gd name="connsiteX5" fmla="*/ 779458 w 1558916"/>
              <a:gd name="connsiteY5" fmla="*/ 0 h 1558916"/>
              <a:gd name="connsiteX6" fmla="*/ 1558916 w 1558916"/>
              <a:gd name="connsiteY6" fmla="*/ 779458 h 1558916"/>
              <a:gd name="connsiteX7" fmla="*/ 779458 w 1558916"/>
              <a:gd name="connsiteY7" fmla="*/ 1558916 h 1558916"/>
              <a:gd name="connsiteX8" fmla="*/ 0 w 1558916"/>
              <a:gd name="connsiteY8" fmla="*/ 779458 h 1558916"/>
              <a:gd name="connsiteX9" fmla="*/ 779458 w 1558916"/>
              <a:gd name="connsiteY9" fmla="*/ 0 h 155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58916" h="1558916">
                <a:moveTo>
                  <a:pt x="775099" y="189317"/>
                </a:moveTo>
                <a:cubicBezTo>
                  <a:pt x="447928" y="189317"/>
                  <a:pt x="182704" y="454541"/>
                  <a:pt x="182704" y="781712"/>
                </a:cubicBezTo>
                <a:cubicBezTo>
                  <a:pt x="182704" y="1108883"/>
                  <a:pt x="447928" y="1374107"/>
                  <a:pt x="775099" y="1374107"/>
                </a:cubicBezTo>
                <a:cubicBezTo>
                  <a:pt x="1102270" y="1374107"/>
                  <a:pt x="1367494" y="1108883"/>
                  <a:pt x="1367494" y="781712"/>
                </a:cubicBezTo>
                <a:cubicBezTo>
                  <a:pt x="1367494" y="454541"/>
                  <a:pt x="1102270" y="189317"/>
                  <a:pt x="775099" y="189317"/>
                </a:cubicBezTo>
                <a:close/>
                <a:moveTo>
                  <a:pt x="779458" y="0"/>
                </a:moveTo>
                <a:cubicBezTo>
                  <a:pt x="1209941" y="0"/>
                  <a:pt x="1558916" y="348975"/>
                  <a:pt x="1558916" y="779458"/>
                </a:cubicBezTo>
                <a:cubicBezTo>
                  <a:pt x="1558916" y="1209941"/>
                  <a:pt x="1209941" y="1558916"/>
                  <a:pt x="779458" y="1558916"/>
                </a:cubicBezTo>
                <a:cubicBezTo>
                  <a:pt x="348975" y="1558916"/>
                  <a:pt x="0" y="1209941"/>
                  <a:pt x="0" y="779458"/>
                </a:cubicBezTo>
                <a:cubicBezTo>
                  <a:pt x="0" y="348975"/>
                  <a:pt x="348975" y="0"/>
                  <a:pt x="779458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588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 45">
            <a:extLst>
              <a:ext uri="{FF2B5EF4-FFF2-40B4-BE49-F238E27FC236}">
                <a16:creationId xmlns:a16="http://schemas.microsoft.com/office/drawing/2014/main" id="{43C0CC16-1722-3B40-20B5-551758B593DA}"/>
              </a:ext>
            </a:extLst>
          </p:cNvPr>
          <p:cNvGrpSpPr/>
          <p:nvPr/>
        </p:nvGrpSpPr>
        <p:grpSpPr>
          <a:xfrm>
            <a:off x="196663" y="1762836"/>
            <a:ext cx="1517837" cy="1517837"/>
            <a:chOff x="196663" y="1762836"/>
            <a:chExt cx="2836674" cy="2836674"/>
          </a:xfrm>
        </p:grpSpPr>
        <p:sp>
          <p:nvSpPr>
            <p:cNvPr id="36" name="Ellips 35">
              <a:extLst>
                <a:ext uri="{FF2B5EF4-FFF2-40B4-BE49-F238E27FC236}">
                  <a16:creationId xmlns:a16="http://schemas.microsoft.com/office/drawing/2014/main" id="{FFA1E43A-7C41-1E48-FC85-0C557443A163}"/>
                </a:ext>
              </a:extLst>
            </p:cNvPr>
            <p:cNvSpPr/>
            <p:nvPr/>
          </p:nvSpPr>
          <p:spPr>
            <a:xfrm>
              <a:off x="196663" y="1762836"/>
              <a:ext cx="2836674" cy="28366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7" name="Ellips 36">
              <a:extLst>
                <a:ext uri="{FF2B5EF4-FFF2-40B4-BE49-F238E27FC236}">
                  <a16:creationId xmlns:a16="http://schemas.microsoft.com/office/drawing/2014/main" id="{276F74CC-84DF-F998-1614-C90F895807A7}"/>
                </a:ext>
              </a:extLst>
            </p:cNvPr>
            <p:cNvSpPr/>
            <p:nvPr/>
          </p:nvSpPr>
          <p:spPr>
            <a:xfrm>
              <a:off x="405277" y="1967655"/>
              <a:ext cx="2427038" cy="2427038"/>
            </a:xfrm>
            <a:prstGeom prst="ellipse">
              <a:avLst/>
            </a:prstGeom>
            <a:gradFill>
              <a:gsLst>
                <a:gs pos="0">
                  <a:srgbClr val="FFC004"/>
                </a:gs>
                <a:gs pos="55000">
                  <a:srgbClr val="F65A22"/>
                </a:gs>
                <a:gs pos="99000">
                  <a:srgbClr val="853DB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ktangel 37">
              <a:extLst>
                <a:ext uri="{FF2B5EF4-FFF2-40B4-BE49-F238E27FC236}">
                  <a16:creationId xmlns:a16="http://schemas.microsoft.com/office/drawing/2014/main" id="{645B11FC-CF78-18D0-E1C6-3C21ABF7F728}"/>
                </a:ext>
              </a:extLst>
            </p:cNvPr>
            <p:cNvSpPr/>
            <p:nvPr/>
          </p:nvSpPr>
          <p:spPr>
            <a:xfrm>
              <a:off x="1508599" y="3834807"/>
              <a:ext cx="220389" cy="7178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9" name="Grupp 38">
              <a:extLst>
                <a:ext uri="{FF2B5EF4-FFF2-40B4-BE49-F238E27FC236}">
                  <a16:creationId xmlns:a16="http://schemas.microsoft.com/office/drawing/2014/main" id="{2DAD96B0-EAB3-C0B9-B52C-38DE54F2DB0F}"/>
                </a:ext>
              </a:extLst>
            </p:cNvPr>
            <p:cNvGrpSpPr/>
            <p:nvPr/>
          </p:nvGrpSpPr>
          <p:grpSpPr>
            <a:xfrm>
              <a:off x="1022606" y="2588779"/>
              <a:ext cx="1184789" cy="1184789"/>
              <a:chOff x="4144646" y="2267885"/>
              <a:chExt cx="1184789" cy="1184789"/>
            </a:xfrm>
          </p:grpSpPr>
          <p:sp>
            <p:nvSpPr>
              <p:cNvPr id="40" name="Ellips 39">
                <a:extLst>
                  <a:ext uri="{FF2B5EF4-FFF2-40B4-BE49-F238E27FC236}">
                    <a16:creationId xmlns:a16="http://schemas.microsoft.com/office/drawing/2014/main" id="{A11530BD-0F55-6D92-418E-8814CE647EF0}"/>
                  </a:ext>
                </a:extLst>
              </p:cNvPr>
              <p:cNvSpPr/>
              <p:nvPr/>
            </p:nvSpPr>
            <p:spPr>
              <a:xfrm>
                <a:off x="4144646" y="2267885"/>
                <a:ext cx="1184789" cy="1184789"/>
              </a:xfrm>
              <a:prstGeom prst="ellipse">
                <a:avLst/>
              </a:prstGeom>
              <a:solidFill>
                <a:srgbClr val="A173BD">
                  <a:alpha val="8293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1" name="Ellips 40">
                <a:extLst>
                  <a:ext uri="{FF2B5EF4-FFF2-40B4-BE49-F238E27FC236}">
                    <a16:creationId xmlns:a16="http://schemas.microsoft.com/office/drawing/2014/main" id="{52609034-689B-1118-FFB4-9DECD4B84E1E}"/>
                  </a:ext>
                </a:extLst>
              </p:cNvPr>
              <p:cNvSpPr/>
              <p:nvPr/>
            </p:nvSpPr>
            <p:spPr>
              <a:xfrm>
                <a:off x="4289810" y="2653916"/>
                <a:ext cx="143040" cy="143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2" name="Ellips 41">
                <a:extLst>
                  <a:ext uri="{FF2B5EF4-FFF2-40B4-BE49-F238E27FC236}">
                    <a16:creationId xmlns:a16="http://schemas.microsoft.com/office/drawing/2014/main" id="{F38B39E9-6585-ED5C-E932-4912CB116588}"/>
                  </a:ext>
                </a:extLst>
              </p:cNvPr>
              <p:cNvSpPr/>
              <p:nvPr/>
            </p:nvSpPr>
            <p:spPr>
              <a:xfrm>
                <a:off x="4418354" y="2427503"/>
                <a:ext cx="206016" cy="206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44" name="Frihandsfigur 43">
              <a:extLst>
                <a:ext uri="{FF2B5EF4-FFF2-40B4-BE49-F238E27FC236}">
                  <a16:creationId xmlns:a16="http://schemas.microsoft.com/office/drawing/2014/main" id="{93CF337F-5135-1947-3212-6194D68F1B72}"/>
                </a:ext>
              </a:extLst>
            </p:cNvPr>
            <p:cNvSpPr/>
            <p:nvPr/>
          </p:nvSpPr>
          <p:spPr>
            <a:xfrm>
              <a:off x="839336" y="2401715"/>
              <a:ext cx="1558916" cy="1558916"/>
            </a:xfrm>
            <a:custGeom>
              <a:avLst/>
              <a:gdLst>
                <a:gd name="connsiteX0" fmla="*/ 775099 w 1558916"/>
                <a:gd name="connsiteY0" fmla="*/ 189317 h 1558916"/>
                <a:gd name="connsiteX1" fmla="*/ 182704 w 1558916"/>
                <a:gd name="connsiteY1" fmla="*/ 781712 h 1558916"/>
                <a:gd name="connsiteX2" fmla="*/ 775099 w 1558916"/>
                <a:gd name="connsiteY2" fmla="*/ 1374107 h 1558916"/>
                <a:gd name="connsiteX3" fmla="*/ 1367494 w 1558916"/>
                <a:gd name="connsiteY3" fmla="*/ 781712 h 1558916"/>
                <a:gd name="connsiteX4" fmla="*/ 775099 w 1558916"/>
                <a:gd name="connsiteY4" fmla="*/ 189317 h 1558916"/>
                <a:gd name="connsiteX5" fmla="*/ 779458 w 1558916"/>
                <a:gd name="connsiteY5" fmla="*/ 0 h 1558916"/>
                <a:gd name="connsiteX6" fmla="*/ 1558916 w 1558916"/>
                <a:gd name="connsiteY6" fmla="*/ 779458 h 1558916"/>
                <a:gd name="connsiteX7" fmla="*/ 779458 w 1558916"/>
                <a:gd name="connsiteY7" fmla="*/ 1558916 h 1558916"/>
                <a:gd name="connsiteX8" fmla="*/ 0 w 1558916"/>
                <a:gd name="connsiteY8" fmla="*/ 779458 h 1558916"/>
                <a:gd name="connsiteX9" fmla="*/ 779458 w 1558916"/>
                <a:gd name="connsiteY9" fmla="*/ 0 h 155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8916" h="1558916">
                  <a:moveTo>
                    <a:pt x="775099" y="189317"/>
                  </a:moveTo>
                  <a:cubicBezTo>
                    <a:pt x="447928" y="189317"/>
                    <a:pt x="182704" y="454541"/>
                    <a:pt x="182704" y="781712"/>
                  </a:cubicBezTo>
                  <a:cubicBezTo>
                    <a:pt x="182704" y="1108883"/>
                    <a:pt x="447928" y="1374107"/>
                    <a:pt x="775099" y="1374107"/>
                  </a:cubicBezTo>
                  <a:cubicBezTo>
                    <a:pt x="1102270" y="1374107"/>
                    <a:pt x="1367494" y="1108883"/>
                    <a:pt x="1367494" y="781712"/>
                  </a:cubicBezTo>
                  <a:cubicBezTo>
                    <a:pt x="1367494" y="454541"/>
                    <a:pt x="1102270" y="189317"/>
                    <a:pt x="775099" y="189317"/>
                  </a:cubicBezTo>
                  <a:close/>
                  <a:moveTo>
                    <a:pt x="779458" y="0"/>
                  </a:moveTo>
                  <a:cubicBezTo>
                    <a:pt x="1209941" y="0"/>
                    <a:pt x="1558916" y="348975"/>
                    <a:pt x="1558916" y="779458"/>
                  </a:cubicBezTo>
                  <a:cubicBezTo>
                    <a:pt x="1558916" y="1209941"/>
                    <a:pt x="1209941" y="1558916"/>
                    <a:pt x="779458" y="1558916"/>
                  </a:cubicBezTo>
                  <a:cubicBezTo>
                    <a:pt x="348975" y="1558916"/>
                    <a:pt x="0" y="1209941"/>
                    <a:pt x="0" y="779458"/>
                  </a:cubicBezTo>
                  <a:cubicBezTo>
                    <a:pt x="0" y="348975"/>
                    <a:pt x="348975" y="0"/>
                    <a:pt x="77945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45" name="textruta 44">
            <a:extLst>
              <a:ext uri="{FF2B5EF4-FFF2-40B4-BE49-F238E27FC236}">
                <a16:creationId xmlns:a16="http://schemas.microsoft.com/office/drawing/2014/main" id="{D7FA4EF0-2735-EB58-14B9-BCA31DF89B5D}"/>
              </a:ext>
            </a:extLst>
          </p:cNvPr>
          <p:cNvSpPr txBox="1"/>
          <p:nvPr/>
        </p:nvSpPr>
        <p:spPr>
          <a:xfrm>
            <a:off x="1946755" y="1798479"/>
            <a:ext cx="51313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 err="1">
                <a:solidFill>
                  <a:schemeClr val="bg1">
                    <a:lumMod val="95000"/>
                  </a:schemeClr>
                </a:solidFill>
                <a:latin typeface="Baghdad" pitchFamily="2" charset="-78"/>
                <a:ea typeface="Tahoma" charset="0"/>
                <a:cs typeface="Baghdad" pitchFamily="2" charset="-78"/>
              </a:rPr>
              <a:t>TraceLens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ghdad" pitchFamily="2" charset="-78"/>
              <a:ea typeface="Tahoma" charset="0"/>
              <a:cs typeface="Baghda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866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1F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p 89">
            <a:extLst>
              <a:ext uri="{FF2B5EF4-FFF2-40B4-BE49-F238E27FC236}">
                <a16:creationId xmlns:a16="http://schemas.microsoft.com/office/drawing/2014/main" id="{6B88DE1D-FC44-BAA9-EDD5-FE7C80955783}"/>
              </a:ext>
            </a:extLst>
          </p:cNvPr>
          <p:cNvGrpSpPr/>
          <p:nvPr/>
        </p:nvGrpSpPr>
        <p:grpSpPr>
          <a:xfrm>
            <a:off x="1775130" y="2129573"/>
            <a:ext cx="1733639" cy="1733639"/>
            <a:chOff x="395199" y="1561972"/>
            <a:chExt cx="2836674" cy="2836674"/>
          </a:xfrm>
        </p:grpSpPr>
        <p:sp>
          <p:nvSpPr>
            <p:cNvPr id="32" name="Ellips 31">
              <a:extLst>
                <a:ext uri="{FF2B5EF4-FFF2-40B4-BE49-F238E27FC236}">
                  <a16:creationId xmlns:a16="http://schemas.microsoft.com/office/drawing/2014/main" id="{363D0A99-D275-B4B2-DAF2-C9604410B1F3}"/>
                </a:ext>
              </a:extLst>
            </p:cNvPr>
            <p:cNvSpPr/>
            <p:nvPr/>
          </p:nvSpPr>
          <p:spPr>
            <a:xfrm>
              <a:off x="395199" y="1561972"/>
              <a:ext cx="2836674" cy="2836674"/>
            </a:xfrm>
            <a:prstGeom prst="ellips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" name="Ellips 4">
              <a:extLst>
                <a:ext uri="{FF2B5EF4-FFF2-40B4-BE49-F238E27FC236}">
                  <a16:creationId xmlns:a16="http://schemas.microsoft.com/office/drawing/2014/main" id="{29A9F4FB-A601-C7A1-7BFD-7E317826E070}"/>
                </a:ext>
              </a:extLst>
            </p:cNvPr>
            <p:cNvSpPr/>
            <p:nvPr/>
          </p:nvSpPr>
          <p:spPr>
            <a:xfrm>
              <a:off x="603813" y="1766791"/>
              <a:ext cx="2427038" cy="2427038"/>
            </a:xfrm>
            <a:prstGeom prst="ellipse">
              <a:avLst/>
            </a:prstGeom>
            <a:gradFill>
              <a:gsLst>
                <a:gs pos="0">
                  <a:srgbClr val="FFC004"/>
                </a:gs>
                <a:gs pos="50000">
                  <a:srgbClr val="F65A22"/>
                </a:gs>
                <a:gs pos="85000">
                  <a:srgbClr val="853DBF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54B52B5B-1B5B-5853-6241-672D777F28E7}"/>
                </a:ext>
              </a:extLst>
            </p:cNvPr>
            <p:cNvSpPr/>
            <p:nvPr/>
          </p:nvSpPr>
          <p:spPr>
            <a:xfrm>
              <a:off x="1707135" y="3633943"/>
              <a:ext cx="220389" cy="717846"/>
            </a:xfrm>
            <a:prstGeom prst="rect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4" name="Grupp 33">
              <a:extLst>
                <a:ext uri="{FF2B5EF4-FFF2-40B4-BE49-F238E27FC236}">
                  <a16:creationId xmlns:a16="http://schemas.microsoft.com/office/drawing/2014/main" id="{857D2208-98D4-178F-219A-D10186C4987F}"/>
                </a:ext>
              </a:extLst>
            </p:cNvPr>
            <p:cNvGrpSpPr/>
            <p:nvPr/>
          </p:nvGrpSpPr>
          <p:grpSpPr>
            <a:xfrm>
              <a:off x="1221142" y="2387915"/>
              <a:ext cx="1184789" cy="1184789"/>
              <a:chOff x="4144646" y="2267885"/>
              <a:chExt cx="1184789" cy="1184789"/>
            </a:xfrm>
          </p:grpSpPr>
          <p:sp>
            <p:nvSpPr>
              <p:cNvPr id="8" name="Ellips 7">
                <a:extLst>
                  <a:ext uri="{FF2B5EF4-FFF2-40B4-BE49-F238E27FC236}">
                    <a16:creationId xmlns:a16="http://schemas.microsoft.com/office/drawing/2014/main" id="{D2D66712-6161-2262-2FC1-D513C1F1C268}"/>
                  </a:ext>
                </a:extLst>
              </p:cNvPr>
              <p:cNvSpPr/>
              <p:nvPr/>
            </p:nvSpPr>
            <p:spPr>
              <a:xfrm>
                <a:off x="4144646" y="2267885"/>
                <a:ext cx="1184789" cy="1184789"/>
              </a:xfrm>
              <a:prstGeom prst="ellipse">
                <a:avLst/>
              </a:prstGeom>
              <a:solidFill>
                <a:srgbClr val="A173BD">
                  <a:alpha val="8293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" name="Ellips 10">
                <a:extLst>
                  <a:ext uri="{FF2B5EF4-FFF2-40B4-BE49-F238E27FC236}">
                    <a16:creationId xmlns:a16="http://schemas.microsoft.com/office/drawing/2014/main" id="{D48BC970-EA76-6B80-62BE-0FA9BFD617DB}"/>
                  </a:ext>
                </a:extLst>
              </p:cNvPr>
              <p:cNvSpPr/>
              <p:nvPr/>
            </p:nvSpPr>
            <p:spPr>
              <a:xfrm>
                <a:off x="4289810" y="2653916"/>
                <a:ext cx="143040" cy="143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2" name="Ellips 11">
                <a:extLst>
                  <a:ext uri="{FF2B5EF4-FFF2-40B4-BE49-F238E27FC236}">
                    <a16:creationId xmlns:a16="http://schemas.microsoft.com/office/drawing/2014/main" id="{BA202AF5-16A0-02DE-5794-4B2CFD040904}"/>
                  </a:ext>
                </a:extLst>
              </p:cNvPr>
              <p:cNvSpPr/>
              <p:nvPr/>
            </p:nvSpPr>
            <p:spPr>
              <a:xfrm>
                <a:off x="4418354" y="2427503"/>
                <a:ext cx="206016" cy="206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43" name="Frihandsfigur 42">
              <a:extLst>
                <a:ext uri="{FF2B5EF4-FFF2-40B4-BE49-F238E27FC236}">
                  <a16:creationId xmlns:a16="http://schemas.microsoft.com/office/drawing/2014/main" id="{470375D8-2EA4-6FAF-B0B8-EBD0BC30FAE6}"/>
                </a:ext>
              </a:extLst>
            </p:cNvPr>
            <p:cNvSpPr/>
            <p:nvPr/>
          </p:nvSpPr>
          <p:spPr>
            <a:xfrm>
              <a:off x="1037872" y="2200851"/>
              <a:ext cx="1558916" cy="1558916"/>
            </a:xfrm>
            <a:custGeom>
              <a:avLst/>
              <a:gdLst>
                <a:gd name="connsiteX0" fmla="*/ 775099 w 1558916"/>
                <a:gd name="connsiteY0" fmla="*/ 189317 h 1558916"/>
                <a:gd name="connsiteX1" fmla="*/ 182704 w 1558916"/>
                <a:gd name="connsiteY1" fmla="*/ 781712 h 1558916"/>
                <a:gd name="connsiteX2" fmla="*/ 775099 w 1558916"/>
                <a:gd name="connsiteY2" fmla="*/ 1374107 h 1558916"/>
                <a:gd name="connsiteX3" fmla="*/ 1367494 w 1558916"/>
                <a:gd name="connsiteY3" fmla="*/ 781712 h 1558916"/>
                <a:gd name="connsiteX4" fmla="*/ 775099 w 1558916"/>
                <a:gd name="connsiteY4" fmla="*/ 189317 h 1558916"/>
                <a:gd name="connsiteX5" fmla="*/ 779458 w 1558916"/>
                <a:gd name="connsiteY5" fmla="*/ 0 h 1558916"/>
                <a:gd name="connsiteX6" fmla="*/ 1558916 w 1558916"/>
                <a:gd name="connsiteY6" fmla="*/ 779458 h 1558916"/>
                <a:gd name="connsiteX7" fmla="*/ 779458 w 1558916"/>
                <a:gd name="connsiteY7" fmla="*/ 1558916 h 1558916"/>
                <a:gd name="connsiteX8" fmla="*/ 0 w 1558916"/>
                <a:gd name="connsiteY8" fmla="*/ 779458 h 1558916"/>
                <a:gd name="connsiteX9" fmla="*/ 779458 w 1558916"/>
                <a:gd name="connsiteY9" fmla="*/ 0 h 155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8916" h="1558916">
                  <a:moveTo>
                    <a:pt x="775099" y="189317"/>
                  </a:moveTo>
                  <a:cubicBezTo>
                    <a:pt x="447928" y="189317"/>
                    <a:pt x="182704" y="454541"/>
                    <a:pt x="182704" y="781712"/>
                  </a:cubicBezTo>
                  <a:cubicBezTo>
                    <a:pt x="182704" y="1108883"/>
                    <a:pt x="447928" y="1374107"/>
                    <a:pt x="775099" y="1374107"/>
                  </a:cubicBezTo>
                  <a:cubicBezTo>
                    <a:pt x="1102270" y="1374107"/>
                    <a:pt x="1367494" y="1108883"/>
                    <a:pt x="1367494" y="781712"/>
                  </a:cubicBezTo>
                  <a:cubicBezTo>
                    <a:pt x="1367494" y="454541"/>
                    <a:pt x="1102270" y="189317"/>
                    <a:pt x="775099" y="189317"/>
                  </a:cubicBezTo>
                  <a:close/>
                  <a:moveTo>
                    <a:pt x="779458" y="0"/>
                  </a:moveTo>
                  <a:cubicBezTo>
                    <a:pt x="1209941" y="0"/>
                    <a:pt x="1558916" y="348975"/>
                    <a:pt x="1558916" y="779458"/>
                  </a:cubicBezTo>
                  <a:cubicBezTo>
                    <a:pt x="1558916" y="1209941"/>
                    <a:pt x="1209941" y="1558916"/>
                    <a:pt x="779458" y="1558916"/>
                  </a:cubicBezTo>
                  <a:cubicBezTo>
                    <a:pt x="348975" y="1558916"/>
                    <a:pt x="0" y="1209941"/>
                    <a:pt x="0" y="779458"/>
                  </a:cubicBezTo>
                  <a:cubicBezTo>
                    <a:pt x="0" y="348975"/>
                    <a:pt x="348975" y="0"/>
                    <a:pt x="779458" y="0"/>
                  </a:cubicBezTo>
                  <a:close/>
                </a:path>
              </a:pathLst>
            </a:cu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89" name="textruta 88">
            <a:extLst>
              <a:ext uri="{FF2B5EF4-FFF2-40B4-BE49-F238E27FC236}">
                <a16:creationId xmlns:a16="http://schemas.microsoft.com/office/drawing/2014/main" id="{DC4B9B70-DAE3-38C1-8041-E2498FE5277A}"/>
              </a:ext>
            </a:extLst>
          </p:cNvPr>
          <p:cNvSpPr txBox="1"/>
          <p:nvPr/>
        </p:nvSpPr>
        <p:spPr>
          <a:xfrm>
            <a:off x="3774045" y="2305424"/>
            <a:ext cx="55152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b="1" dirty="0" err="1">
                <a:solidFill>
                  <a:schemeClr val="bg1">
                    <a:lumMod val="95000"/>
                  </a:schemeClr>
                </a:solidFill>
                <a:latin typeface="Baghdad" pitchFamily="2" charset="-78"/>
                <a:ea typeface="Tahoma" charset="0"/>
                <a:cs typeface="Baghdad" pitchFamily="2" charset="-78"/>
              </a:rPr>
              <a:t>TraceLens</a:t>
            </a:r>
            <a:endParaRPr lang="sv-SE" sz="11500" b="1" dirty="0">
              <a:solidFill>
                <a:schemeClr val="bg1">
                  <a:lumMod val="95000"/>
                </a:schemeClr>
              </a:solidFill>
              <a:latin typeface="Baghdad" pitchFamily="2" charset="-78"/>
              <a:ea typeface="Tahoma" charset="0"/>
              <a:cs typeface="Baghda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185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1F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p 89">
            <a:extLst>
              <a:ext uri="{FF2B5EF4-FFF2-40B4-BE49-F238E27FC236}">
                <a16:creationId xmlns:a16="http://schemas.microsoft.com/office/drawing/2014/main" id="{6B88DE1D-FC44-BAA9-EDD5-FE7C80955783}"/>
              </a:ext>
            </a:extLst>
          </p:cNvPr>
          <p:cNvGrpSpPr/>
          <p:nvPr/>
        </p:nvGrpSpPr>
        <p:grpSpPr>
          <a:xfrm>
            <a:off x="1775130" y="2129573"/>
            <a:ext cx="1733639" cy="1733639"/>
            <a:chOff x="395199" y="1561972"/>
            <a:chExt cx="2836674" cy="2836674"/>
          </a:xfrm>
        </p:grpSpPr>
        <p:sp>
          <p:nvSpPr>
            <p:cNvPr id="32" name="Ellips 31">
              <a:extLst>
                <a:ext uri="{FF2B5EF4-FFF2-40B4-BE49-F238E27FC236}">
                  <a16:creationId xmlns:a16="http://schemas.microsoft.com/office/drawing/2014/main" id="{363D0A99-D275-B4B2-DAF2-C9604410B1F3}"/>
                </a:ext>
              </a:extLst>
            </p:cNvPr>
            <p:cNvSpPr/>
            <p:nvPr/>
          </p:nvSpPr>
          <p:spPr>
            <a:xfrm>
              <a:off x="395199" y="1561972"/>
              <a:ext cx="2836674" cy="2836674"/>
            </a:xfrm>
            <a:prstGeom prst="ellips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" name="Ellips 4">
              <a:extLst>
                <a:ext uri="{FF2B5EF4-FFF2-40B4-BE49-F238E27FC236}">
                  <a16:creationId xmlns:a16="http://schemas.microsoft.com/office/drawing/2014/main" id="{29A9F4FB-A601-C7A1-7BFD-7E317826E070}"/>
                </a:ext>
              </a:extLst>
            </p:cNvPr>
            <p:cNvSpPr/>
            <p:nvPr/>
          </p:nvSpPr>
          <p:spPr>
            <a:xfrm>
              <a:off x="603813" y="1766791"/>
              <a:ext cx="2427038" cy="2427038"/>
            </a:xfrm>
            <a:prstGeom prst="ellipse">
              <a:avLst/>
            </a:prstGeom>
            <a:gradFill>
              <a:gsLst>
                <a:gs pos="0">
                  <a:srgbClr val="FFC004"/>
                </a:gs>
                <a:gs pos="50000">
                  <a:srgbClr val="F65A22"/>
                </a:gs>
                <a:gs pos="85000">
                  <a:srgbClr val="853DBF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54B52B5B-1B5B-5853-6241-672D777F28E7}"/>
                </a:ext>
              </a:extLst>
            </p:cNvPr>
            <p:cNvSpPr/>
            <p:nvPr/>
          </p:nvSpPr>
          <p:spPr>
            <a:xfrm>
              <a:off x="1707135" y="3633943"/>
              <a:ext cx="220389" cy="717846"/>
            </a:xfrm>
            <a:prstGeom prst="rect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4" name="Grupp 33">
              <a:extLst>
                <a:ext uri="{FF2B5EF4-FFF2-40B4-BE49-F238E27FC236}">
                  <a16:creationId xmlns:a16="http://schemas.microsoft.com/office/drawing/2014/main" id="{857D2208-98D4-178F-219A-D10186C4987F}"/>
                </a:ext>
              </a:extLst>
            </p:cNvPr>
            <p:cNvGrpSpPr/>
            <p:nvPr/>
          </p:nvGrpSpPr>
          <p:grpSpPr>
            <a:xfrm>
              <a:off x="1221142" y="2387915"/>
              <a:ext cx="1184789" cy="1184789"/>
              <a:chOff x="4144646" y="2267885"/>
              <a:chExt cx="1184789" cy="1184789"/>
            </a:xfrm>
          </p:grpSpPr>
          <p:sp>
            <p:nvSpPr>
              <p:cNvPr id="8" name="Ellips 7">
                <a:extLst>
                  <a:ext uri="{FF2B5EF4-FFF2-40B4-BE49-F238E27FC236}">
                    <a16:creationId xmlns:a16="http://schemas.microsoft.com/office/drawing/2014/main" id="{D2D66712-6161-2262-2FC1-D513C1F1C268}"/>
                  </a:ext>
                </a:extLst>
              </p:cNvPr>
              <p:cNvSpPr/>
              <p:nvPr/>
            </p:nvSpPr>
            <p:spPr>
              <a:xfrm>
                <a:off x="4144646" y="2267885"/>
                <a:ext cx="1184789" cy="1184789"/>
              </a:xfrm>
              <a:prstGeom prst="ellipse">
                <a:avLst/>
              </a:prstGeom>
              <a:solidFill>
                <a:srgbClr val="A173BD">
                  <a:alpha val="8293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" name="Ellips 10">
                <a:extLst>
                  <a:ext uri="{FF2B5EF4-FFF2-40B4-BE49-F238E27FC236}">
                    <a16:creationId xmlns:a16="http://schemas.microsoft.com/office/drawing/2014/main" id="{D48BC970-EA76-6B80-62BE-0FA9BFD617DB}"/>
                  </a:ext>
                </a:extLst>
              </p:cNvPr>
              <p:cNvSpPr/>
              <p:nvPr/>
            </p:nvSpPr>
            <p:spPr>
              <a:xfrm>
                <a:off x="4289810" y="2653916"/>
                <a:ext cx="143040" cy="143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2" name="Ellips 11">
                <a:extLst>
                  <a:ext uri="{FF2B5EF4-FFF2-40B4-BE49-F238E27FC236}">
                    <a16:creationId xmlns:a16="http://schemas.microsoft.com/office/drawing/2014/main" id="{BA202AF5-16A0-02DE-5794-4B2CFD040904}"/>
                  </a:ext>
                </a:extLst>
              </p:cNvPr>
              <p:cNvSpPr/>
              <p:nvPr/>
            </p:nvSpPr>
            <p:spPr>
              <a:xfrm>
                <a:off x="4418354" y="2427503"/>
                <a:ext cx="206016" cy="206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43" name="Frihandsfigur 42">
              <a:extLst>
                <a:ext uri="{FF2B5EF4-FFF2-40B4-BE49-F238E27FC236}">
                  <a16:creationId xmlns:a16="http://schemas.microsoft.com/office/drawing/2014/main" id="{470375D8-2EA4-6FAF-B0B8-EBD0BC30FAE6}"/>
                </a:ext>
              </a:extLst>
            </p:cNvPr>
            <p:cNvSpPr/>
            <p:nvPr/>
          </p:nvSpPr>
          <p:spPr>
            <a:xfrm>
              <a:off x="1037872" y="2200851"/>
              <a:ext cx="1558916" cy="1558916"/>
            </a:xfrm>
            <a:custGeom>
              <a:avLst/>
              <a:gdLst>
                <a:gd name="connsiteX0" fmla="*/ 775099 w 1558916"/>
                <a:gd name="connsiteY0" fmla="*/ 189317 h 1558916"/>
                <a:gd name="connsiteX1" fmla="*/ 182704 w 1558916"/>
                <a:gd name="connsiteY1" fmla="*/ 781712 h 1558916"/>
                <a:gd name="connsiteX2" fmla="*/ 775099 w 1558916"/>
                <a:gd name="connsiteY2" fmla="*/ 1374107 h 1558916"/>
                <a:gd name="connsiteX3" fmla="*/ 1367494 w 1558916"/>
                <a:gd name="connsiteY3" fmla="*/ 781712 h 1558916"/>
                <a:gd name="connsiteX4" fmla="*/ 775099 w 1558916"/>
                <a:gd name="connsiteY4" fmla="*/ 189317 h 1558916"/>
                <a:gd name="connsiteX5" fmla="*/ 779458 w 1558916"/>
                <a:gd name="connsiteY5" fmla="*/ 0 h 1558916"/>
                <a:gd name="connsiteX6" fmla="*/ 1558916 w 1558916"/>
                <a:gd name="connsiteY6" fmla="*/ 779458 h 1558916"/>
                <a:gd name="connsiteX7" fmla="*/ 779458 w 1558916"/>
                <a:gd name="connsiteY7" fmla="*/ 1558916 h 1558916"/>
                <a:gd name="connsiteX8" fmla="*/ 0 w 1558916"/>
                <a:gd name="connsiteY8" fmla="*/ 779458 h 1558916"/>
                <a:gd name="connsiteX9" fmla="*/ 779458 w 1558916"/>
                <a:gd name="connsiteY9" fmla="*/ 0 h 155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8916" h="1558916">
                  <a:moveTo>
                    <a:pt x="775099" y="189317"/>
                  </a:moveTo>
                  <a:cubicBezTo>
                    <a:pt x="447928" y="189317"/>
                    <a:pt x="182704" y="454541"/>
                    <a:pt x="182704" y="781712"/>
                  </a:cubicBezTo>
                  <a:cubicBezTo>
                    <a:pt x="182704" y="1108883"/>
                    <a:pt x="447928" y="1374107"/>
                    <a:pt x="775099" y="1374107"/>
                  </a:cubicBezTo>
                  <a:cubicBezTo>
                    <a:pt x="1102270" y="1374107"/>
                    <a:pt x="1367494" y="1108883"/>
                    <a:pt x="1367494" y="781712"/>
                  </a:cubicBezTo>
                  <a:cubicBezTo>
                    <a:pt x="1367494" y="454541"/>
                    <a:pt x="1102270" y="189317"/>
                    <a:pt x="775099" y="189317"/>
                  </a:cubicBezTo>
                  <a:close/>
                  <a:moveTo>
                    <a:pt x="779458" y="0"/>
                  </a:moveTo>
                  <a:cubicBezTo>
                    <a:pt x="1209941" y="0"/>
                    <a:pt x="1558916" y="348975"/>
                    <a:pt x="1558916" y="779458"/>
                  </a:cubicBezTo>
                  <a:cubicBezTo>
                    <a:pt x="1558916" y="1209941"/>
                    <a:pt x="1209941" y="1558916"/>
                    <a:pt x="779458" y="1558916"/>
                  </a:cubicBezTo>
                  <a:cubicBezTo>
                    <a:pt x="348975" y="1558916"/>
                    <a:pt x="0" y="1209941"/>
                    <a:pt x="0" y="779458"/>
                  </a:cubicBezTo>
                  <a:cubicBezTo>
                    <a:pt x="0" y="348975"/>
                    <a:pt x="348975" y="0"/>
                    <a:pt x="779458" y="0"/>
                  </a:cubicBezTo>
                  <a:close/>
                </a:path>
              </a:pathLst>
            </a:cu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89" name="textruta 88">
            <a:extLst>
              <a:ext uri="{FF2B5EF4-FFF2-40B4-BE49-F238E27FC236}">
                <a16:creationId xmlns:a16="http://schemas.microsoft.com/office/drawing/2014/main" id="{DC4B9B70-DAE3-38C1-8041-E2498FE5277A}"/>
              </a:ext>
            </a:extLst>
          </p:cNvPr>
          <p:cNvSpPr txBox="1"/>
          <p:nvPr/>
        </p:nvSpPr>
        <p:spPr>
          <a:xfrm>
            <a:off x="3774045" y="2305424"/>
            <a:ext cx="55152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b="1" dirty="0" err="1">
                <a:solidFill>
                  <a:schemeClr val="bg1">
                    <a:lumMod val="95000"/>
                  </a:schemeClr>
                </a:solidFill>
                <a:latin typeface="Baghdad" pitchFamily="2" charset="-78"/>
                <a:ea typeface="Tahoma" charset="0"/>
                <a:cs typeface="Baghdad" pitchFamily="2" charset="-78"/>
              </a:rPr>
              <a:t>TraceLens</a:t>
            </a:r>
            <a:endParaRPr lang="sv-SE" sz="11500" b="1" dirty="0">
              <a:solidFill>
                <a:schemeClr val="bg1">
                  <a:lumMod val="95000"/>
                </a:schemeClr>
              </a:solidFill>
              <a:latin typeface="Baghdad" pitchFamily="2" charset="-78"/>
              <a:ea typeface="Tahoma" charset="0"/>
              <a:cs typeface="Baghda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4492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1F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p 94">
            <a:extLst>
              <a:ext uri="{FF2B5EF4-FFF2-40B4-BE49-F238E27FC236}">
                <a16:creationId xmlns:a16="http://schemas.microsoft.com/office/drawing/2014/main" id="{7AEE4371-C73E-9520-F357-5B49A2B6015E}"/>
              </a:ext>
            </a:extLst>
          </p:cNvPr>
          <p:cNvGrpSpPr/>
          <p:nvPr/>
        </p:nvGrpSpPr>
        <p:grpSpPr>
          <a:xfrm>
            <a:off x="1775129" y="3099303"/>
            <a:ext cx="1733639" cy="1123142"/>
            <a:chOff x="8478531" y="3356928"/>
            <a:chExt cx="1998139" cy="1294499"/>
          </a:xfrm>
        </p:grpSpPr>
        <p:sp>
          <p:nvSpPr>
            <p:cNvPr id="91" name="Isosceles Triangle 50">
              <a:extLst>
                <a:ext uri="{FF2B5EF4-FFF2-40B4-BE49-F238E27FC236}">
                  <a16:creationId xmlns:a16="http://schemas.microsoft.com/office/drawing/2014/main" id="{FF2F9325-FDE4-B436-0227-49BA15C39041}"/>
                </a:ext>
              </a:extLst>
            </p:cNvPr>
            <p:cNvSpPr/>
            <p:nvPr/>
          </p:nvSpPr>
          <p:spPr>
            <a:xfrm rot="16200000">
              <a:off x="9273955" y="3446017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92" name="Isosceles Triangle 50">
              <a:extLst>
                <a:ext uri="{FF2B5EF4-FFF2-40B4-BE49-F238E27FC236}">
                  <a16:creationId xmlns:a16="http://schemas.microsoft.com/office/drawing/2014/main" id="{13B8C763-8A4D-ED09-CC01-22E4F11230E6}"/>
                </a:ext>
              </a:extLst>
            </p:cNvPr>
            <p:cNvSpPr/>
            <p:nvPr/>
          </p:nvSpPr>
          <p:spPr>
            <a:xfrm rot="5400000">
              <a:off x="8389442" y="3448712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93" name="Isosceles Triangle 50">
              <a:extLst>
                <a:ext uri="{FF2B5EF4-FFF2-40B4-BE49-F238E27FC236}">
                  <a16:creationId xmlns:a16="http://schemas.microsoft.com/office/drawing/2014/main" id="{0EA5CD7F-FF8F-0E6C-78D8-C670E6D73AB8}"/>
                </a:ext>
              </a:extLst>
            </p:cNvPr>
            <p:cNvSpPr/>
            <p:nvPr/>
          </p:nvSpPr>
          <p:spPr>
            <a:xfrm rot="5400000">
              <a:off x="8596633" y="3814277"/>
              <a:ext cx="589378" cy="508085"/>
            </a:xfrm>
            <a:prstGeom prst="triangle">
              <a:avLst/>
            </a:prstGeom>
            <a:solidFill>
              <a:srgbClr val="F55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94" name="Isosceles Triangle 51">
              <a:extLst>
                <a:ext uri="{FF2B5EF4-FFF2-40B4-BE49-F238E27FC236}">
                  <a16:creationId xmlns:a16="http://schemas.microsoft.com/office/drawing/2014/main" id="{3A102767-3C3D-CE24-938C-0D54219B6DC5}"/>
                </a:ext>
              </a:extLst>
            </p:cNvPr>
            <p:cNvSpPr/>
            <p:nvPr/>
          </p:nvSpPr>
          <p:spPr>
            <a:xfrm rot="16200000">
              <a:off x="9769190" y="3814277"/>
              <a:ext cx="589379" cy="508086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90" name="Grupp 89">
            <a:extLst>
              <a:ext uri="{FF2B5EF4-FFF2-40B4-BE49-F238E27FC236}">
                <a16:creationId xmlns:a16="http://schemas.microsoft.com/office/drawing/2014/main" id="{6B88DE1D-FC44-BAA9-EDD5-FE7C80955783}"/>
              </a:ext>
            </a:extLst>
          </p:cNvPr>
          <p:cNvGrpSpPr/>
          <p:nvPr/>
        </p:nvGrpSpPr>
        <p:grpSpPr>
          <a:xfrm>
            <a:off x="1775130" y="2129573"/>
            <a:ext cx="1733639" cy="1733639"/>
            <a:chOff x="395199" y="1561972"/>
            <a:chExt cx="2836674" cy="2836674"/>
          </a:xfrm>
        </p:grpSpPr>
        <p:sp>
          <p:nvSpPr>
            <p:cNvPr id="32" name="Ellips 31">
              <a:extLst>
                <a:ext uri="{FF2B5EF4-FFF2-40B4-BE49-F238E27FC236}">
                  <a16:creationId xmlns:a16="http://schemas.microsoft.com/office/drawing/2014/main" id="{363D0A99-D275-B4B2-DAF2-C9604410B1F3}"/>
                </a:ext>
              </a:extLst>
            </p:cNvPr>
            <p:cNvSpPr/>
            <p:nvPr/>
          </p:nvSpPr>
          <p:spPr>
            <a:xfrm>
              <a:off x="395199" y="1561972"/>
              <a:ext cx="2836674" cy="2836674"/>
            </a:xfrm>
            <a:prstGeom prst="ellips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" name="Ellips 4">
              <a:extLst>
                <a:ext uri="{FF2B5EF4-FFF2-40B4-BE49-F238E27FC236}">
                  <a16:creationId xmlns:a16="http://schemas.microsoft.com/office/drawing/2014/main" id="{29A9F4FB-A601-C7A1-7BFD-7E317826E070}"/>
                </a:ext>
              </a:extLst>
            </p:cNvPr>
            <p:cNvSpPr/>
            <p:nvPr/>
          </p:nvSpPr>
          <p:spPr>
            <a:xfrm>
              <a:off x="603813" y="1766791"/>
              <a:ext cx="2427038" cy="2427038"/>
            </a:xfrm>
            <a:prstGeom prst="ellipse">
              <a:avLst/>
            </a:prstGeom>
            <a:gradFill>
              <a:gsLst>
                <a:gs pos="0">
                  <a:srgbClr val="FFC004"/>
                </a:gs>
                <a:gs pos="55000">
                  <a:srgbClr val="F65A22"/>
                </a:gs>
                <a:gs pos="99000">
                  <a:srgbClr val="853DB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54B52B5B-1B5B-5853-6241-672D777F28E7}"/>
                </a:ext>
              </a:extLst>
            </p:cNvPr>
            <p:cNvSpPr/>
            <p:nvPr/>
          </p:nvSpPr>
          <p:spPr>
            <a:xfrm>
              <a:off x="1707135" y="3633943"/>
              <a:ext cx="220389" cy="717846"/>
            </a:xfrm>
            <a:prstGeom prst="rect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4" name="Grupp 33">
              <a:extLst>
                <a:ext uri="{FF2B5EF4-FFF2-40B4-BE49-F238E27FC236}">
                  <a16:creationId xmlns:a16="http://schemas.microsoft.com/office/drawing/2014/main" id="{857D2208-98D4-178F-219A-D10186C4987F}"/>
                </a:ext>
              </a:extLst>
            </p:cNvPr>
            <p:cNvGrpSpPr/>
            <p:nvPr/>
          </p:nvGrpSpPr>
          <p:grpSpPr>
            <a:xfrm>
              <a:off x="1221142" y="2387915"/>
              <a:ext cx="1184789" cy="1184789"/>
              <a:chOff x="4144646" y="2267885"/>
              <a:chExt cx="1184789" cy="1184789"/>
            </a:xfrm>
          </p:grpSpPr>
          <p:sp>
            <p:nvSpPr>
              <p:cNvPr id="8" name="Ellips 7">
                <a:extLst>
                  <a:ext uri="{FF2B5EF4-FFF2-40B4-BE49-F238E27FC236}">
                    <a16:creationId xmlns:a16="http://schemas.microsoft.com/office/drawing/2014/main" id="{D2D66712-6161-2262-2FC1-D513C1F1C268}"/>
                  </a:ext>
                </a:extLst>
              </p:cNvPr>
              <p:cNvSpPr/>
              <p:nvPr/>
            </p:nvSpPr>
            <p:spPr>
              <a:xfrm>
                <a:off x="4144646" y="2267885"/>
                <a:ext cx="1184789" cy="1184789"/>
              </a:xfrm>
              <a:prstGeom prst="ellipse">
                <a:avLst/>
              </a:prstGeom>
              <a:solidFill>
                <a:srgbClr val="A173BD">
                  <a:alpha val="8293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" name="Ellips 10">
                <a:extLst>
                  <a:ext uri="{FF2B5EF4-FFF2-40B4-BE49-F238E27FC236}">
                    <a16:creationId xmlns:a16="http://schemas.microsoft.com/office/drawing/2014/main" id="{D48BC970-EA76-6B80-62BE-0FA9BFD617DB}"/>
                  </a:ext>
                </a:extLst>
              </p:cNvPr>
              <p:cNvSpPr/>
              <p:nvPr/>
            </p:nvSpPr>
            <p:spPr>
              <a:xfrm>
                <a:off x="4289810" y="2653916"/>
                <a:ext cx="143040" cy="143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2" name="Ellips 11">
                <a:extLst>
                  <a:ext uri="{FF2B5EF4-FFF2-40B4-BE49-F238E27FC236}">
                    <a16:creationId xmlns:a16="http://schemas.microsoft.com/office/drawing/2014/main" id="{BA202AF5-16A0-02DE-5794-4B2CFD040904}"/>
                  </a:ext>
                </a:extLst>
              </p:cNvPr>
              <p:cNvSpPr/>
              <p:nvPr/>
            </p:nvSpPr>
            <p:spPr>
              <a:xfrm>
                <a:off x="4418354" y="2427503"/>
                <a:ext cx="206016" cy="206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43" name="Frihandsfigur 42">
              <a:extLst>
                <a:ext uri="{FF2B5EF4-FFF2-40B4-BE49-F238E27FC236}">
                  <a16:creationId xmlns:a16="http://schemas.microsoft.com/office/drawing/2014/main" id="{470375D8-2EA4-6FAF-B0B8-EBD0BC30FAE6}"/>
                </a:ext>
              </a:extLst>
            </p:cNvPr>
            <p:cNvSpPr/>
            <p:nvPr/>
          </p:nvSpPr>
          <p:spPr>
            <a:xfrm>
              <a:off x="1037872" y="2200851"/>
              <a:ext cx="1558916" cy="1558916"/>
            </a:xfrm>
            <a:custGeom>
              <a:avLst/>
              <a:gdLst>
                <a:gd name="connsiteX0" fmla="*/ 775099 w 1558916"/>
                <a:gd name="connsiteY0" fmla="*/ 189317 h 1558916"/>
                <a:gd name="connsiteX1" fmla="*/ 182704 w 1558916"/>
                <a:gd name="connsiteY1" fmla="*/ 781712 h 1558916"/>
                <a:gd name="connsiteX2" fmla="*/ 775099 w 1558916"/>
                <a:gd name="connsiteY2" fmla="*/ 1374107 h 1558916"/>
                <a:gd name="connsiteX3" fmla="*/ 1367494 w 1558916"/>
                <a:gd name="connsiteY3" fmla="*/ 781712 h 1558916"/>
                <a:gd name="connsiteX4" fmla="*/ 775099 w 1558916"/>
                <a:gd name="connsiteY4" fmla="*/ 189317 h 1558916"/>
                <a:gd name="connsiteX5" fmla="*/ 779458 w 1558916"/>
                <a:gd name="connsiteY5" fmla="*/ 0 h 1558916"/>
                <a:gd name="connsiteX6" fmla="*/ 1558916 w 1558916"/>
                <a:gd name="connsiteY6" fmla="*/ 779458 h 1558916"/>
                <a:gd name="connsiteX7" fmla="*/ 779458 w 1558916"/>
                <a:gd name="connsiteY7" fmla="*/ 1558916 h 1558916"/>
                <a:gd name="connsiteX8" fmla="*/ 0 w 1558916"/>
                <a:gd name="connsiteY8" fmla="*/ 779458 h 1558916"/>
                <a:gd name="connsiteX9" fmla="*/ 779458 w 1558916"/>
                <a:gd name="connsiteY9" fmla="*/ 0 h 155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8916" h="1558916">
                  <a:moveTo>
                    <a:pt x="775099" y="189317"/>
                  </a:moveTo>
                  <a:cubicBezTo>
                    <a:pt x="447928" y="189317"/>
                    <a:pt x="182704" y="454541"/>
                    <a:pt x="182704" y="781712"/>
                  </a:cubicBezTo>
                  <a:cubicBezTo>
                    <a:pt x="182704" y="1108883"/>
                    <a:pt x="447928" y="1374107"/>
                    <a:pt x="775099" y="1374107"/>
                  </a:cubicBezTo>
                  <a:cubicBezTo>
                    <a:pt x="1102270" y="1374107"/>
                    <a:pt x="1367494" y="1108883"/>
                    <a:pt x="1367494" y="781712"/>
                  </a:cubicBezTo>
                  <a:cubicBezTo>
                    <a:pt x="1367494" y="454541"/>
                    <a:pt x="1102270" y="189317"/>
                    <a:pt x="775099" y="189317"/>
                  </a:cubicBezTo>
                  <a:close/>
                  <a:moveTo>
                    <a:pt x="779458" y="0"/>
                  </a:moveTo>
                  <a:cubicBezTo>
                    <a:pt x="1209941" y="0"/>
                    <a:pt x="1558916" y="348975"/>
                    <a:pt x="1558916" y="779458"/>
                  </a:cubicBezTo>
                  <a:cubicBezTo>
                    <a:pt x="1558916" y="1209941"/>
                    <a:pt x="1209941" y="1558916"/>
                    <a:pt x="779458" y="1558916"/>
                  </a:cubicBezTo>
                  <a:cubicBezTo>
                    <a:pt x="348975" y="1558916"/>
                    <a:pt x="0" y="1209941"/>
                    <a:pt x="0" y="779458"/>
                  </a:cubicBezTo>
                  <a:cubicBezTo>
                    <a:pt x="0" y="348975"/>
                    <a:pt x="348975" y="0"/>
                    <a:pt x="779458" y="0"/>
                  </a:cubicBezTo>
                  <a:close/>
                </a:path>
              </a:pathLst>
            </a:cu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89" name="textruta 88">
            <a:extLst>
              <a:ext uri="{FF2B5EF4-FFF2-40B4-BE49-F238E27FC236}">
                <a16:creationId xmlns:a16="http://schemas.microsoft.com/office/drawing/2014/main" id="{DC4B9B70-DAE3-38C1-8041-E2498FE5277A}"/>
              </a:ext>
            </a:extLst>
          </p:cNvPr>
          <p:cNvSpPr txBox="1"/>
          <p:nvPr/>
        </p:nvSpPr>
        <p:spPr>
          <a:xfrm>
            <a:off x="3760569" y="2388025"/>
            <a:ext cx="51313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 err="1">
                <a:solidFill>
                  <a:schemeClr val="bg1">
                    <a:lumMod val="95000"/>
                  </a:schemeClr>
                </a:solidFill>
                <a:latin typeface="Baghdad" pitchFamily="2" charset="-78"/>
                <a:ea typeface="Tahoma" charset="0"/>
                <a:cs typeface="Baghdad" pitchFamily="2" charset="-78"/>
              </a:rPr>
              <a:t>TraceLens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ghdad" pitchFamily="2" charset="-78"/>
              <a:ea typeface="Tahoma" charset="0"/>
              <a:cs typeface="Baghda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3321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1F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lips 31">
            <a:extLst>
              <a:ext uri="{FF2B5EF4-FFF2-40B4-BE49-F238E27FC236}">
                <a16:creationId xmlns:a16="http://schemas.microsoft.com/office/drawing/2014/main" id="{363D0A99-D275-B4B2-DAF2-C9604410B1F3}"/>
              </a:ext>
            </a:extLst>
          </p:cNvPr>
          <p:cNvSpPr/>
          <p:nvPr/>
        </p:nvSpPr>
        <p:spPr>
          <a:xfrm>
            <a:off x="395199" y="1561972"/>
            <a:ext cx="2836674" cy="2836674"/>
          </a:xfrm>
          <a:prstGeom prst="ellipse">
            <a:avLst/>
          </a:prstGeom>
          <a:solidFill>
            <a:srgbClr val="231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" name="Ellips 4">
            <a:extLst>
              <a:ext uri="{FF2B5EF4-FFF2-40B4-BE49-F238E27FC236}">
                <a16:creationId xmlns:a16="http://schemas.microsoft.com/office/drawing/2014/main" id="{29A9F4FB-A601-C7A1-7BFD-7E317826E070}"/>
              </a:ext>
            </a:extLst>
          </p:cNvPr>
          <p:cNvSpPr/>
          <p:nvPr/>
        </p:nvSpPr>
        <p:spPr>
          <a:xfrm>
            <a:off x="603813" y="1766791"/>
            <a:ext cx="2427038" cy="2427038"/>
          </a:xfrm>
          <a:prstGeom prst="ellipse">
            <a:avLst/>
          </a:prstGeom>
          <a:gradFill>
            <a:gsLst>
              <a:gs pos="0">
                <a:srgbClr val="FFC004"/>
              </a:gs>
              <a:gs pos="55000">
                <a:srgbClr val="F65A22"/>
              </a:gs>
              <a:gs pos="99000">
                <a:srgbClr val="853DB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54B52B5B-1B5B-5853-6241-672D777F28E7}"/>
              </a:ext>
            </a:extLst>
          </p:cNvPr>
          <p:cNvSpPr/>
          <p:nvPr/>
        </p:nvSpPr>
        <p:spPr>
          <a:xfrm>
            <a:off x="1707135" y="3633943"/>
            <a:ext cx="220389" cy="717846"/>
          </a:xfrm>
          <a:prstGeom prst="rect">
            <a:avLst/>
          </a:prstGeom>
          <a:solidFill>
            <a:srgbClr val="231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upp 33">
            <a:extLst>
              <a:ext uri="{FF2B5EF4-FFF2-40B4-BE49-F238E27FC236}">
                <a16:creationId xmlns:a16="http://schemas.microsoft.com/office/drawing/2014/main" id="{857D2208-98D4-178F-219A-D10186C4987F}"/>
              </a:ext>
            </a:extLst>
          </p:cNvPr>
          <p:cNvGrpSpPr/>
          <p:nvPr/>
        </p:nvGrpSpPr>
        <p:grpSpPr>
          <a:xfrm>
            <a:off x="1221142" y="2387915"/>
            <a:ext cx="1184789" cy="1184789"/>
            <a:chOff x="4144646" y="2267885"/>
            <a:chExt cx="1184789" cy="1184789"/>
          </a:xfrm>
        </p:grpSpPr>
        <p:sp>
          <p:nvSpPr>
            <p:cNvPr id="8" name="Ellips 7">
              <a:extLst>
                <a:ext uri="{FF2B5EF4-FFF2-40B4-BE49-F238E27FC236}">
                  <a16:creationId xmlns:a16="http://schemas.microsoft.com/office/drawing/2014/main" id="{D2D66712-6161-2262-2FC1-D513C1F1C268}"/>
                </a:ext>
              </a:extLst>
            </p:cNvPr>
            <p:cNvSpPr/>
            <p:nvPr/>
          </p:nvSpPr>
          <p:spPr>
            <a:xfrm>
              <a:off x="4144646" y="2267885"/>
              <a:ext cx="1184789" cy="1184789"/>
            </a:xfrm>
            <a:prstGeom prst="ellipse">
              <a:avLst/>
            </a:prstGeom>
            <a:solidFill>
              <a:srgbClr val="A173BD">
                <a:alpha val="829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" name="Ellips 10">
              <a:extLst>
                <a:ext uri="{FF2B5EF4-FFF2-40B4-BE49-F238E27FC236}">
                  <a16:creationId xmlns:a16="http://schemas.microsoft.com/office/drawing/2014/main" id="{D48BC970-EA76-6B80-62BE-0FA9BFD617DB}"/>
                </a:ext>
              </a:extLst>
            </p:cNvPr>
            <p:cNvSpPr/>
            <p:nvPr/>
          </p:nvSpPr>
          <p:spPr>
            <a:xfrm>
              <a:off x="4289810" y="2653916"/>
              <a:ext cx="143040" cy="143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2" name="Ellips 11">
              <a:extLst>
                <a:ext uri="{FF2B5EF4-FFF2-40B4-BE49-F238E27FC236}">
                  <a16:creationId xmlns:a16="http://schemas.microsoft.com/office/drawing/2014/main" id="{BA202AF5-16A0-02DE-5794-4B2CFD040904}"/>
                </a:ext>
              </a:extLst>
            </p:cNvPr>
            <p:cNvSpPr/>
            <p:nvPr/>
          </p:nvSpPr>
          <p:spPr>
            <a:xfrm>
              <a:off x="4418354" y="2427503"/>
              <a:ext cx="206016" cy="206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43" name="Frihandsfigur 42">
            <a:extLst>
              <a:ext uri="{FF2B5EF4-FFF2-40B4-BE49-F238E27FC236}">
                <a16:creationId xmlns:a16="http://schemas.microsoft.com/office/drawing/2014/main" id="{470375D8-2EA4-6FAF-B0B8-EBD0BC30FAE6}"/>
              </a:ext>
            </a:extLst>
          </p:cNvPr>
          <p:cNvSpPr/>
          <p:nvPr/>
        </p:nvSpPr>
        <p:spPr>
          <a:xfrm>
            <a:off x="1037872" y="2200851"/>
            <a:ext cx="1558916" cy="1558916"/>
          </a:xfrm>
          <a:custGeom>
            <a:avLst/>
            <a:gdLst>
              <a:gd name="connsiteX0" fmla="*/ 775099 w 1558916"/>
              <a:gd name="connsiteY0" fmla="*/ 189317 h 1558916"/>
              <a:gd name="connsiteX1" fmla="*/ 182704 w 1558916"/>
              <a:gd name="connsiteY1" fmla="*/ 781712 h 1558916"/>
              <a:gd name="connsiteX2" fmla="*/ 775099 w 1558916"/>
              <a:gd name="connsiteY2" fmla="*/ 1374107 h 1558916"/>
              <a:gd name="connsiteX3" fmla="*/ 1367494 w 1558916"/>
              <a:gd name="connsiteY3" fmla="*/ 781712 h 1558916"/>
              <a:gd name="connsiteX4" fmla="*/ 775099 w 1558916"/>
              <a:gd name="connsiteY4" fmla="*/ 189317 h 1558916"/>
              <a:gd name="connsiteX5" fmla="*/ 779458 w 1558916"/>
              <a:gd name="connsiteY5" fmla="*/ 0 h 1558916"/>
              <a:gd name="connsiteX6" fmla="*/ 1558916 w 1558916"/>
              <a:gd name="connsiteY6" fmla="*/ 779458 h 1558916"/>
              <a:gd name="connsiteX7" fmla="*/ 779458 w 1558916"/>
              <a:gd name="connsiteY7" fmla="*/ 1558916 h 1558916"/>
              <a:gd name="connsiteX8" fmla="*/ 0 w 1558916"/>
              <a:gd name="connsiteY8" fmla="*/ 779458 h 1558916"/>
              <a:gd name="connsiteX9" fmla="*/ 779458 w 1558916"/>
              <a:gd name="connsiteY9" fmla="*/ 0 h 155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58916" h="1558916">
                <a:moveTo>
                  <a:pt x="775099" y="189317"/>
                </a:moveTo>
                <a:cubicBezTo>
                  <a:pt x="447928" y="189317"/>
                  <a:pt x="182704" y="454541"/>
                  <a:pt x="182704" y="781712"/>
                </a:cubicBezTo>
                <a:cubicBezTo>
                  <a:pt x="182704" y="1108883"/>
                  <a:pt x="447928" y="1374107"/>
                  <a:pt x="775099" y="1374107"/>
                </a:cubicBezTo>
                <a:cubicBezTo>
                  <a:pt x="1102270" y="1374107"/>
                  <a:pt x="1367494" y="1108883"/>
                  <a:pt x="1367494" y="781712"/>
                </a:cubicBezTo>
                <a:cubicBezTo>
                  <a:pt x="1367494" y="454541"/>
                  <a:pt x="1102270" y="189317"/>
                  <a:pt x="775099" y="189317"/>
                </a:cubicBezTo>
                <a:close/>
                <a:moveTo>
                  <a:pt x="779458" y="0"/>
                </a:moveTo>
                <a:cubicBezTo>
                  <a:pt x="1209941" y="0"/>
                  <a:pt x="1558916" y="348975"/>
                  <a:pt x="1558916" y="779458"/>
                </a:cubicBezTo>
                <a:cubicBezTo>
                  <a:pt x="1558916" y="1209941"/>
                  <a:pt x="1209941" y="1558916"/>
                  <a:pt x="779458" y="1558916"/>
                </a:cubicBezTo>
                <a:cubicBezTo>
                  <a:pt x="348975" y="1558916"/>
                  <a:pt x="0" y="1209941"/>
                  <a:pt x="0" y="779458"/>
                </a:cubicBezTo>
                <a:cubicBezTo>
                  <a:pt x="0" y="348975"/>
                  <a:pt x="348975" y="0"/>
                  <a:pt x="779458" y="0"/>
                </a:cubicBezTo>
                <a:close/>
              </a:path>
            </a:pathLst>
          </a:custGeom>
          <a:solidFill>
            <a:srgbClr val="231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73" name="Grupp 72">
            <a:extLst>
              <a:ext uri="{FF2B5EF4-FFF2-40B4-BE49-F238E27FC236}">
                <a16:creationId xmlns:a16="http://schemas.microsoft.com/office/drawing/2014/main" id="{9CDCCC9B-F458-1B89-0B59-6D74BBA4D061}"/>
              </a:ext>
            </a:extLst>
          </p:cNvPr>
          <p:cNvGrpSpPr/>
          <p:nvPr/>
        </p:nvGrpSpPr>
        <p:grpSpPr>
          <a:xfrm>
            <a:off x="8468343" y="2200851"/>
            <a:ext cx="2016522" cy="2450576"/>
            <a:chOff x="3893751" y="1659231"/>
            <a:chExt cx="2016522" cy="2450576"/>
          </a:xfrm>
        </p:grpSpPr>
        <p:sp>
          <p:nvSpPr>
            <p:cNvPr id="74" name="Isosceles Triangle 50">
              <a:extLst>
                <a:ext uri="{FF2B5EF4-FFF2-40B4-BE49-F238E27FC236}">
                  <a16:creationId xmlns:a16="http://schemas.microsoft.com/office/drawing/2014/main" id="{693F665C-CF27-7F07-30F5-1062A7CDB5A4}"/>
                </a:ext>
              </a:extLst>
            </p:cNvPr>
            <p:cNvSpPr/>
            <p:nvPr/>
          </p:nvSpPr>
          <p:spPr>
            <a:xfrm rot="16200000">
              <a:off x="4699363" y="2904397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5" name="Isosceles Triangle 50">
              <a:extLst>
                <a:ext uri="{FF2B5EF4-FFF2-40B4-BE49-F238E27FC236}">
                  <a16:creationId xmlns:a16="http://schemas.microsoft.com/office/drawing/2014/main" id="{82CAA290-3AE3-EED2-7483-E9E058C25910}"/>
                </a:ext>
              </a:extLst>
            </p:cNvPr>
            <p:cNvSpPr/>
            <p:nvPr/>
          </p:nvSpPr>
          <p:spPr>
            <a:xfrm rot="5400000">
              <a:off x="3814850" y="2907092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6" name="Isosceles Triangle 50">
              <a:extLst>
                <a:ext uri="{FF2B5EF4-FFF2-40B4-BE49-F238E27FC236}">
                  <a16:creationId xmlns:a16="http://schemas.microsoft.com/office/drawing/2014/main" id="{DC5084D2-6D31-4264-558B-3091D2204FE0}"/>
                </a:ext>
              </a:extLst>
            </p:cNvPr>
            <p:cNvSpPr/>
            <p:nvPr/>
          </p:nvSpPr>
          <p:spPr>
            <a:xfrm rot="5400000">
              <a:off x="4022041" y="3272657"/>
              <a:ext cx="589378" cy="508085"/>
            </a:xfrm>
            <a:prstGeom prst="triangle">
              <a:avLst/>
            </a:prstGeom>
            <a:solidFill>
              <a:srgbClr val="F55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7" name="Isosceles Triangle 51">
              <a:extLst>
                <a:ext uri="{FF2B5EF4-FFF2-40B4-BE49-F238E27FC236}">
                  <a16:creationId xmlns:a16="http://schemas.microsoft.com/office/drawing/2014/main" id="{263C0364-3E37-37F0-6515-E98912D13283}"/>
                </a:ext>
              </a:extLst>
            </p:cNvPr>
            <p:cNvSpPr/>
            <p:nvPr/>
          </p:nvSpPr>
          <p:spPr>
            <a:xfrm rot="16200000">
              <a:off x="5194598" y="3272657"/>
              <a:ext cx="589379" cy="508086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8" name="Ellips 77">
              <a:extLst>
                <a:ext uri="{FF2B5EF4-FFF2-40B4-BE49-F238E27FC236}">
                  <a16:creationId xmlns:a16="http://schemas.microsoft.com/office/drawing/2014/main" id="{4E9230E9-3678-298D-A804-778ED990AF04}"/>
                </a:ext>
              </a:extLst>
            </p:cNvPr>
            <p:cNvSpPr/>
            <p:nvPr/>
          </p:nvSpPr>
          <p:spPr>
            <a:xfrm>
              <a:off x="3893751" y="1659231"/>
              <a:ext cx="2016522" cy="2016522"/>
            </a:xfrm>
            <a:prstGeom prst="ellips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79" name="Frihandsfigur 78">
              <a:extLst>
                <a:ext uri="{FF2B5EF4-FFF2-40B4-BE49-F238E27FC236}">
                  <a16:creationId xmlns:a16="http://schemas.microsoft.com/office/drawing/2014/main" id="{7EAB9D09-CA68-0EA9-4F48-4875047E3BF8}"/>
                </a:ext>
              </a:extLst>
            </p:cNvPr>
            <p:cNvSpPr/>
            <p:nvPr/>
          </p:nvSpPr>
          <p:spPr>
            <a:xfrm>
              <a:off x="4099768" y="1871079"/>
              <a:ext cx="1592826" cy="1592826"/>
            </a:xfrm>
            <a:custGeom>
              <a:avLst/>
              <a:gdLst>
                <a:gd name="connsiteX0" fmla="*/ 796412 w 1592826"/>
                <a:gd name="connsiteY0" fmla="*/ 339619 h 1592826"/>
                <a:gd name="connsiteX1" fmla="*/ 339619 w 1592826"/>
                <a:gd name="connsiteY1" fmla="*/ 796412 h 1592826"/>
                <a:gd name="connsiteX2" fmla="*/ 796412 w 1592826"/>
                <a:gd name="connsiteY2" fmla="*/ 1253205 h 1592826"/>
                <a:gd name="connsiteX3" fmla="*/ 1253205 w 1592826"/>
                <a:gd name="connsiteY3" fmla="*/ 796412 h 1592826"/>
                <a:gd name="connsiteX4" fmla="*/ 796412 w 1592826"/>
                <a:gd name="connsiteY4" fmla="*/ 339619 h 1592826"/>
                <a:gd name="connsiteX5" fmla="*/ 796413 w 1592826"/>
                <a:gd name="connsiteY5" fmla="*/ 0 h 1592826"/>
                <a:gd name="connsiteX6" fmla="*/ 1592826 w 1592826"/>
                <a:gd name="connsiteY6" fmla="*/ 796413 h 1592826"/>
                <a:gd name="connsiteX7" fmla="*/ 796413 w 1592826"/>
                <a:gd name="connsiteY7" fmla="*/ 1592826 h 1592826"/>
                <a:gd name="connsiteX8" fmla="*/ 0 w 1592826"/>
                <a:gd name="connsiteY8" fmla="*/ 796413 h 1592826"/>
                <a:gd name="connsiteX9" fmla="*/ 796413 w 1592826"/>
                <a:gd name="connsiteY9" fmla="*/ 0 h 159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2826" h="1592826">
                  <a:moveTo>
                    <a:pt x="796412" y="339619"/>
                  </a:moveTo>
                  <a:cubicBezTo>
                    <a:pt x="544132" y="339619"/>
                    <a:pt x="339619" y="544132"/>
                    <a:pt x="339619" y="796412"/>
                  </a:cubicBezTo>
                  <a:cubicBezTo>
                    <a:pt x="339619" y="1048692"/>
                    <a:pt x="544132" y="1253205"/>
                    <a:pt x="796412" y="1253205"/>
                  </a:cubicBezTo>
                  <a:cubicBezTo>
                    <a:pt x="1048692" y="1253205"/>
                    <a:pt x="1253205" y="1048692"/>
                    <a:pt x="1253205" y="796412"/>
                  </a:cubicBezTo>
                  <a:cubicBezTo>
                    <a:pt x="1253205" y="544132"/>
                    <a:pt x="1048692" y="339619"/>
                    <a:pt x="796412" y="339619"/>
                  </a:cubicBezTo>
                  <a:close/>
                  <a:moveTo>
                    <a:pt x="796413" y="0"/>
                  </a:moveTo>
                  <a:cubicBezTo>
                    <a:pt x="1236260" y="0"/>
                    <a:pt x="1592826" y="356566"/>
                    <a:pt x="1592826" y="796413"/>
                  </a:cubicBezTo>
                  <a:cubicBezTo>
                    <a:pt x="1592826" y="1236260"/>
                    <a:pt x="1236260" y="1592826"/>
                    <a:pt x="796413" y="1592826"/>
                  </a:cubicBezTo>
                  <a:cubicBezTo>
                    <a:pt x="356566" y="1592826"/>
                    <a:pt x="0" y="1236260"/>
                    <a:pt x="0" y="796413"/>
                  </a:cubicBezTo>
                  <a:cubicBezTo>
                    <a:pt x="0" y="356566"/>
                    <a:pt x="356566" y="0"/>
                    <a:pt x="7964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C004"/>
                </a:gs>
                <a:gs pos="87000">
                  <a:srgbClr val="7030A0"/>
                </a:gs>
                <a:gs pos="53000">
                  <a:srgbClr val="F55A22"/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0" name="Ellips 79">
              <a:extLst>
                <a:ext uri="{FF2B5EF4-FFF2-40B4-BE49-F238E27FC236}">
                  <a16:creationId xmlns:a16="http://schemas.microsoft.com/office/drawing/2014/main" id="{98F1F955-B5D5-2C42-2FD1-6094259A578C}"/>
                </a:ext>
              </a:extLst>
            </p:cNvPr>
            <p:cNvSpPr/>
            <p:nvPr/>
          </p:nvSpPr>
          <p:spPr>
            <a:xfrm>
              <a:off x="4626436" y="2391915"/>
              <a:ext cx="551155" cy="551155"/>
            </a:xfrm>
            <a:prstGeom prst="ellipse">
              <a:avLst/>
            </a:prstGeom>
            <a:gradFill flip="none" rotWithShape="1">
              <a:gsLst>
                <a:gs pos="0">
                  <a:srgbClr val="FFDE4D"/>
                </a:gs>
                <a:gs pos="87000">
                  <a:srgbClr val="DD71FF"/>
                </a:gs>
                <a:gs pos="46000">
                  <a:srgbClr val="FFA484"/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81" name="Ellips 80">
            <a:extLst>
              <a:ext uri="{FF2B5EF4-FFF2-40B4-BE49-F238E27FC236}">
                <a16:creationId xmlns:a16="http://schemas.microsoft.com/office/drawing/2014/main" id="{E8E6C752-87A9-1BC4-CD05-441A79EB9ECD}"/>
              </a:ext>
            </a:extLst>
          </p:cNvPr>
          <p:cNvSpPr/>
          <p:nvPr/>
        </p:nvSpPr>
        <p:spPr>
          <a:xfrm>
            <a:off x="3977093" y="1380699"/>
            <a:ext cx="2836674" cy="28366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82" name="Ellips 81">
            <a:extLst>
              <a:ext uri="{FF2B5EF4-FFF2-40B4-BE49-F238E27FC236}">
                <a16:creationId xmlns:a16="http://schemas.microsoft.com/office/drawing/2014/main" id="{85746C1E-23C4-6358-492E-8BBAE9D9A87F}"/>
              </a:ext>
            </a:extLst>
          </p:cNvPr>
          <p:cNvSpPr/>
          <p:nvPr/>
        </p:nvSpPr>
        <p:spPr>
          <a:xfrm>
            <a:off x="4185707" y="1585518"/>
            <a:ext cx="2427038" cy="2427038"/>
          </a:xfrm>
          <a:prstGeom prst="ellipse">
            <a:avLst/>
          </a:prstGeom>
          <a:gradFill>
            <a:gsLst>
              <a:gs pos="0">
                <a:srgbClr val="FFC004"/>
              </a:gs>
              <a:gs pos="55000">
                <a:srgbClr val="F65A22"/>
              </a:gs>
              <a:gs pos="99000">
                <a:srgbClr val="853DB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ktangel 82">
            <a:extLst>
              <a:ext uri="{FF2B5EF4-FFF2-40B4-BE49-F238E27FC236}">
                <a16:creationId xmlns:a16="http://schemas.microsoft.com/office/drawing/2014/main" id="{71445EFB-3656-0529-D441-277AB30B0099}"/>
              </a:ext>
            </a:extLst>
          </p:cNvPr>
          <p:cNvSpPr/>
          <p:nvPr/>
        </p:nvSpPr>
        <p:spPr>
          <a:xfrm>
            <a:off x="5289029" y="3452670"/>
            <a:ext cx="220389" cy="7178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4" name="Grupp 83">
            <a:extLst>
              <a:ext uri="{FF2B5EF4-FFF2-40B4-BE49-F238E27FC236}">
                <a16:creationId xmlns:a16="http://schemas.microsoft.com/office/drawing/2014/main" id="{D38EBCBB-6B8B-9E9D-47D2-1FEFD5B1C9DF}"/>
              </a:ext>
            </a:extLst>
          </p:cNvPr>
          <p:cNvGrpSpPr/>
          <p:nvPr/>
        </p:nvGrpSpPr>
        <p:grpSpPr>
          <a:xfrm>
            <a:off x="4803036" y="2206642"/>
            <a:ext cx="1184789" cy="1184789"/>
            <a:chOff x="4144646" y="2267885"/>
            <a:chExt cx="1184789" cy="1184789"/>
          </a:xfrm>
        </p:grpSpPr>
        <p:sp>
          <p:nvSpPr>
            <p:cNvPr id="85" name="Ellips 84">
              <a:extLst>
                <a:ext uri="{FF2B5EF4-FFF2-40B4-BE49-F238E27FC236}">
                  <a16:creationId xmlns:a16="http://schemas.microsoft.com/office/drawing/2014/main" id="{99F505B0-F5F7-FDF3-4EC7-75D54E8206A9}"/>
                </a:ext>
              </a:extLst>
            </p:cNvPr>
            <p:cNvSpPr/>
            <p:nvPr/>
          </p:nvSpPr>
          <p:spPr>
            <a:xfrm>
              <a:off x="4144646" y="2267885"/>
              <a:ext cx="1184789" cy="1184789"/>
            </a:xfrm>
            <a:prstGeom prst="ellipse">
              <a:avLst/>
            </a:prstGeom>
            <a:solidFill>
              <a:srgbClr val="A173BD">
                <a:alpha val="829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86" name="Ellips 85">
              <a:extLst>
                <a:ext uri="{FF2B5EF4-FFF2-40B4-BE49-F238E27FC236}">
                  <a16:creationId xmlns:a16="http://schemas.microsoft.com/office/drawing/2014/main" id="{F3650B5A-A100-863F-F935-1923E55BF804}"/>
                </a:ext>
              </a:extLst>
            </p:cNvPr>
            <p:cNvSpPr/>
            <p:nvPr/>
          </p:nvSpPr>
          <p:spPr>
            <a:xfrm>
              <a:off x="4289810" y="2653916"/>
              <a:ext cx="143040" cy="143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87" name="Ellips 86">
              <a:extLst>
                <a:ext uri="{FF2B5EF4-FFF2-40B4-BE49-F238E27FC236}">
                  <a16:creationId xmlns:a16="http://schemas.microsoft.com/office/drawing/2014/main" id="{756BA2C2-05E6-F462-D4F9-0EBEC96596D7}"/>
                </a:ext>
              </a:extLst>
            </p:cNvPr>
            <p:cNvSpPr/>
            <p:nvPr/>
          </p:nvSpPr>
          <p:spPr>
            <a:xfrm>
              <a:off x="4418354" y="2427503"/>
              <a:ext cx="206016" cy="206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88" name="Frihandsfigur 87">
            <a:extLst>
              <a:ext uri="{FF2B5EF4-FFF2-40B4-BE49-F238E27FC236}">
                <a16:creationId xmlns:a16="http://schemas.microsoft.com/office/drawing/2014/main" id="{A7110950-8DE6-48C3-8D3D-5117459397F6}"/>
              </a:ext>
            </a:extLst>
          </p:cNvPr>
          <p:cNvSpPr/>
          <p:nvPr/>
        </p:nvSpPr>
        <p:spPr>
          <a:xfrm>
            <a:off x="4619766" y="2019578"/>
            <a:ext cx="1558916" cy="1558916"/>
          </a:xfrm>
          <a:custGeom>
            <a:avLst/>
            <a:gdLst>
              <a:gd name="connsiteX0" fmla="*/ 775099 w 1558916"/>
              <a:gd name="connsiteY0" fmla="*/ 189317 h 1558916"/>
              <a:gd name="connsiteX1" fmla="*/ 182704 w 1558916"/>
              <a:gd name="connsiteY1" fmla="*/ 781712 h 1558916"/>
              <a:gd name="connsiteX2" fmla="*/ 775099 w 1558916"/>
              <a:gd name="connsiteY2" fmla="*/ 1374107 h 1558916"/>
              <a:gd name="connsiteX3" fmla="*/ 1367494 w 1558916"/>
              <a:gd name="connsiteY3" fmla="*/ 781712 h 1558916"/>
              <a:gd name="connsiteX4" fmla="*/ 775099 w 1558916"/>
              <a:gd name="connsiteY4" fmla="*/ 189317 h 1558916"/>
              <a:gd name="connsiteX5" fmla="*/ 779458 w 1558916"/>
              <a:gd name="connsiteY5" fmla="*/ 0 h 1558916"/>
              <a:gd name="connsiteX6" fmla="*/ 1558916 w 1558916"/>
              <a:gd name="connsiteY6" fmla="*/ 779458 h 1558916"/>
              <a:gd name="connsiteX7" fmla="*/ 779458 w 1558916"/>
              <a:gd name="connsiteY7" fmla="*/ 1558916 h 1558916"/>
              <a:gd name="connsiteX8" fmla="*/ 0 w 1558916"/>
              <a:gd name="connsiteY8" fmla="*/ 779458 h 1558916"/>
              <a:gd name="connsiteX9" fmla="*/ 779458 w 1558916"/>
              <a:gd name="connsiteY9" fmla="*/ 0 h 155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58916" h="1558916">
                <a:moveTo>
                  <a:pt x="775099" y="189317"/>
                </a:moveTo>
                <a:cubicBezTo>
                  <a:pt x="447928" y="189317"/>
                  <a:pt x="182704" y="454541"/>
                  <a:pt x="182704" y="781712"/>
                </a:cubicBezTo>
                <a:cubicBezTo>
                  <a:pt x="182704" y="1108883"/>
                  <a:pt x="447928" y="1374107"/>
                  <a:pt x="775099" y="1374107"/>
                </a:cubicBezTo>
                <a:cubicBezTo>
                  <a:pt x="1102270" y="1374107"/>
                  <a:pt x="1367494" y="1108883"/>
                  <a:pt x="1367494" y="781712"/>
                </a:cubicBezTo>
                <a:cubicBezTo>
                  <a:pt x="1367494" y="454541"/>
                  <a:pt x="1102270" y="189317"/>
                  <a:pt x="775099" y="189317"/>
                </a:cubicBezTo>
                <a:close/>
                <a:moveTo>
                  <a:pt x="779458" y="0"/>
                </a:moveTo>
                <a:cubicBezTo>
                  <a:pt x="1209941" y="0"/>
                  <a:pt x="1558916" y="348975"/>
                  <a:pt x="1558916" y="779458"/>
                </a:cubicBezTo>
                <a:cubicBezTo>
                  <a:pt x="1558916" y="1209941"/>
                  <a:pt x="1209941" y="1558916"/>
                  <a:pt x="779458" y="1558916"/>
                </a:cubicBezTo>
                <a:cubicBezTo>
                  <a:pt x="348975" y="1558916"/>
                  <a:pt x="0" y="1209941"/>
                  <a:pt x="0" y="779458"/>
                </a:cubicBezTo>
                <a:cubicBezTo>
                  <a:pt x="0" y="348975"/>
                  <a:pt x="348975" y="0"/>
                  <a:pt x="77945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540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1F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llips 51">
            <a:extLst>
              <a:ext uri="{FF2B5EF4-FFF2-40B4-BE49-F238E27FC236}">
                <a16:creationId xmlns:a16="http://schemas.microsoft.com/office/drawing/2014/main" id="{52360263-B7CD-B207-4763-0D5D65EC8C24}"/>
              </a:ext>
            </a:extLst>
          </p:cNvPr>
          <p:cNvSpPr/>
          <p:nvPr/>
        </p:nvSpPr>
        <p:spPr>
          <a:xfrm>
            <a:off x="7787750" y="969577"/>
            <a:ext cx="2836674" cy="2836674"/>
          </a:xfrm>
          <a:prstGeom prst="ellipse">
            <a:avLst/>
          </a:prstGeom>
          <a:solidFill>
            <a:srgbClr val="231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Ellips 52">
            <a:extLst>
              <a:ext uri="{FF2B5EF4-FFF2-40B4-BE49-F238E27FC236}">
                <a16:creationId xmlns:a16="http://schemas.microsoft.com/office/drawing/2014/main" id="{ADACF505-423B-8DCA-E9E3-8DFD2AAC51FF}"/>
              </a:ext>
            </a:extLst>
          </p:cNvPr>
          <p:cNvSpPr/>
          <p:nvPr/>
        </p:nvSpPr>
        <p:spPr>
          <a:xfrm>
            <a:off x="7996364" y="1174396"/>
            <a:ext cx="2427038" cy="2427038"/>
          </a:xfrm>
          <a:prstGeom prst="ellipse">
            <a:avLst/>
          </a:prstGeom>
          <a:gradFill>
            <a:gsLst>
              <a:gs pos="0">
                <a:srgbClr val="FFC004"/>
              </a:gs>
              <a:gs pos="55000">
                <a:srgbClr val="F65A22"/>
              </a:gs>
              <a:gs pos="99000">
                <a:srgbClr val="853DB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Ellips 59">
            <a:extLst>
              <a:ext uri="{FF2B5EF4-FFF2-40B4-BE49-F238E27FC236}">
                <a16:creationId xmlns:a16="http://schemas.microsoft.com/office/drawing/2014/main" id="{F2DA2D34-1DAA-B5D6-8434-630EA8E49105}"/>
              </a:ext>
            </a:extLst>
          </p:cNvPr>
          <p:cNvSpPr/>
          <p:nvPr/>
        </p:nvSpPr>
        <p:spPr>
          <a:xfrm rot="11700000">
            <a:off x="8613693" y="1801753"/>
            <a:ext cx="1184789" cy="118478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94000">
                <a:srgbClr val="6C71F6">
                  <a:alpha val="43300"/>
                </a:srgbClr>
              </a:gs>
              <a:gs pos="50000">
                <a:srgbClr val="6C71F6">
                  <a:alpha val="83227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Ellips 31">
            <a:extLst>
              <a:ext uri="{FF2B5EF4-FFF2-40B4-BE49-F238E27FC236}">
                <a16:creationId xmlns:a16="http://schemas.microsoft.com/office/drawing/2014/main" id="{363D0A99-D275-B4B2-DAF2-C9604410B1F3}"/>
              </a:ext>
            </a:extLst>
          </p:cNvPr>
          <p:cNvSpPr/>
          <p:nvPr/>
        </p:nvSpPr>
        <p:spPr>
          <a:xfrm>
            <a:off x="395199" y="1561972"/>
            <a:ext cx="2836674" cy="2836674"/>
          </a:xfrm>
          <a:prstGeom prst="ellipse">
            <a:avLst/>
          </a:prstGeom>
          <a:solidFill>
            <a:srgbClr val="231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" name="Ellips 4">
            <a:extLst>
              <a:ext uri="{FF2B5EF4-FFF2-40B4-BE49-F238E27FC236}">
                <a16:creationId xmlns:a16="http://schemas.microsoft.com/office/drawing/2014/main" id="{29A9F4FB-A601-C7A1-7BFD-7E317826E070}"/>
              </a:ext>
            </a:extLst>
          </p:cNvPr>
          <p:cNvSpPr/>
          <p:nvPr/>
        </p:nvSpPr>
        <p:spPr>
          <a:xfrm>
            <a:off x="603813" y="1766791"/>
            <a:ext cx="2427038" cy="2427038"/>
          </a:xfrm>
          <a:prstGeom prst="ellipse">
            <a:avLst/>
          </a:prstGeom>
          <a:gradFill>
            <a:gsLst>
              <a:gs pos="0">
                <a:srgbClr val="FFC004"/>
              </a:gs>
              <a:gs pos="55000">
                <a:srgbClr val="F65A22"/>
              </a:gs>
              <a:gs pos="99000">
                <a:srgbClr val="853DB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54B52B5B-1B5B-5853-6241-672D777F28E7}"/>
              </a:ext>
            </a:extLst>
          </p:cNvPr>
          <p:cNvSpPr/>
          <p:nvPr/>
        </p:nvSpPr>
        <p:spPr>
          <a:xfrm rot="19741305">
            <a:off x="2157948" y="3450717"/>
            <a:ext cx="220389" cy="717846"/>
          </a:xfrm>
          <a:prstGeom prst="rect">
            <a:avLst/>
          </a:prstGeom>
          <a:solidFill>
            <a:srgbClr val="231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upp 33">
            <a:extLst>
              <a:ext uri="{FF2B5EF4-FFF2-40B4-BE49-F238E27FC236}">
                <a16:creationId xmlns:a16="http://schemas.microsoft.com/office/drawing/2014/main" id="{857D2208-98D4-178F-219A-D10186C4987F}"/>
              </a:ext>
            </a:extLst>
          </p:cNvPr>
          <p:cNvGrpSpPr/>
          <p:nvPr/>
        </p:nvGrpSpPr>
        <p:grpSpPr>
          <a:xfrm>
            <a:off x="1221142" y="2387915"/>
            <a:ext cx="1184789" cy="1184789"/>
            <a:chOff x="4144646" y="2267885"/>
            <a:chExt cx="1184789" cy="1184789"/>
          </a:xfrm>
        </p:grpSpPr>
        <p:sp>
          <p:nvSpPr>
            <p:cNvPr id="8" name="Ellips 7">
              <a:extLst>
                <a:ext uri="{FF2B5EF4-FFF2-40B4-BE49-F238E27FC236}">
                  <a16:creationId xmlns:a16="http://schemas.microsoft.com/office/drawing/2014/main" id="{D2D66712-6161-2262-2FC1-D513C1F1C268}"/>
                </a:ext>
              </a:extLst>
            </p:cNvPr>
            <p:cNvSpPr/>
            <p:nvPr/>
          </p:nvSpPr>
          <p:spPr>
            <a:xfrm>
              <a:off x="4144646" y="2267885"/>
              <a:ext cx="1184789" cy="1184789"/>
            </a:xfrm>
            <a:prstGeom prst="ellipse">
              <a:avLst/>
            </a:prstGeom>
            <a:solidFill>
              <a:srgbClr val="A173BD">
                <a:alpha val="829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" name="Ellips 10">
              <a:extLst>
                <a:ext uri="{FF2B5EF4-FFF2-40B4-BE49-F238E27FC236}">
                  <a16:creationId xmlns:a16="http://schemas.microsoft.com/office/drawing/2014/main" id="{D48BC970-EA76-6B80-62BE-0FA9BFD617DB}"/>
                </a:ext>
              </a:extLst>
            </p:cNvPr>
            <p:cNvSpPr/>
            <p:nvPr/>
          </p:nvSpPr>
          <p:spPr>
            <a:xfrm>
              <a:off x="4289810" y="2653916"/>
              <a:ext cx="143040" cy="143040"/>
            </a:xfrm>
            <a:prstGeom prst="ellipse">
              <a:avLst/>
            </a:prstGeom>
            <a:solidFill>
              <a:schemeClr val="bg1">
                <a:alpha val="8293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2" name="Ellips 11">
              <a:extLst>
                <a:ext uri="{FF2B5EF4-FFF2-40B4-BE49-F238E27FC236}">
                  <a16:creationId xmlns:a16="http://schemas.microsoft.com/office/drawing/2014/main" id="{BA202AF5-16A0-02DE-5794-4B2CFD040904}"/>
                </a:ext>
              </a:extLst>
            </p:cNvPr>
            <p:cNvSpPr/>
            <p:nvPr/>
          </p:nvSpPr>
          <p:spPr>
            <a:xfrm>
              <a:off x="4418354" y="2427503"/>
              <a:ext cx="206016" cy="206016"/>
            </a:xfrm>
            <a:prstGeom prst="ellipse">
              <a:avLst/>
            </a:prstGeom>
            <a:solidFill>
              <a:schemeClr val="bg1">
                <a:alpha val="8293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43" name="Frihandsfigur 42">
            <a:extLst>
              <a:ext uri="{FF2B5EF4-FFF2-40B4-BE49-F238E27FC236}">
                <a16:creationId xmlns:a16="http://schemas.microsoft.com/office/drawing/2014/main" id="{470375D8-2EA4-6FAF-B0B8-EBD0BC30FAE6}"/>
              </a:ext>
            </a:extLst>
          </p:cNvPr>
          <p:cNvSpPr/>
          <p:nvPr/>
        </p:nvSpPr>
        <p:spPr>
          <a:xfrm>
            <a:off x="1037872" y="2200851"/>
            <a:ext cx="1558916" cy="1558916"/>
          </a:xfrm>
          <a:custGeom>
            <a:avLst/>
            <a:gdLst>
              <a:gd name="connsiteX0" fmla="*/ 775099 w 1558916"/>
              <a:gd name="connsiteY0" fmla="*/ 189317 h 1558916"/>
              <a:gd name="connsiteX1" fmla="*/ 182704 w 1558916"/>
              <a:gd name="connsiteY1" fmla="*/ 781712 h 1558916"/>
              <a:gd name="connsiteX2" fmla="*/ 775099 w 1558916"/>
              <a:gd name="connsiteY2" fmla="*/ 1374107 h 1558916"/>
              <a:gd name="connsiteX3" fmla="*/ 1367494 w 1558916"/>
              <a:gd name="connsiteY3" fmla="*/ 781712 h 1558916"/>
              <a:gd name="connsiteX4" fmla="*/ 775099 w 1558916"/>
              <a:gd name="connsiteY4" fmla="*/ 189317 h 1558916"/>
              <a:gd name="connsiteX5" fmla="*/ 779458 w 1558916"/>
              <a:gd name="connsiteY5" fmla="*/ 0 h 1558916"/>
              <a:gd name="connsiteX6" fmla="*/ 1558916 w 1558916"/>
              <a:gd name="connsiteY6" fmla="*/ 779458 h 1558916"/>
              <a:gd name="connsiteX7" fmla="*/ 779458 w 1558916"/>
              <a:gd name="connsiteY7" fmla="*/ 1558916 h 1558916"/>
              <a:gd name="connsiteX8" fmla="*/ 0 w 1558916"/>
              <a:gd name="connsiteY8" fmla="*/ 779458 h 1558916"/>
              <a:gd name="connsiteX9" fmla="*/ 779458 w 1558916"/>
              <a:gd name="connsiteY9" fmla="*/ 0 h 155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58916" h="1558916">
                <a:moveTo>
                  <a:pt x="775099" y="189317"/>
                </a:moveTo>
                <a:cubicBezTo>
                  <a:pt x="447928" y="189317"/>
                  <a:pt x="182704" y="454541"/>
                  <a:pt x="182704" y="781712"/>
                </a:cubicBezTo>
                <a:cubicBezTo>
                  <a:pt x="182704" y="1108883"/>
                  <a:pt x="447928" y="1374107"/>
                  <a:pt x="775099" y="1374107"/>
                </a:cubicBezTo>
                <a:cubicBezTo>
                  <a:pt x="1102270" y="1374107"/>
                  <a:pt x="1367494" y="1108883"/>
                  <a:pt x="1367494" y="781712"/>
                </a:cubicBezTo>
                <a:cubicBezTo>
                  <a:pt x="1367494" y="454541"/>
                  <a:pt x="1102270" y="189317"/>
                  <a:pt x="775099" y="189317"/>
                </a:cubicBezTo>
                <a:close/>
                <a:moveTo>
                  <a:pt x="779458" y="0"/>
                </a:moveTo>
                <a:cubicBezTo>
                  <a:pt x="1209941" y="0"/>
                  <a:pt x="1558916" y="348975"/>
                  <a:pt x="1558916" y="779458"/>
                </a:cubicBezTo>
                <a:cubicBezTo>
                  <a:pt x="1558916" y="1209941"/>
                  <a:pt x="1209941" y="1558916"/>
                  <a:pt x="779458" y="1558916"/>
                </a:cubicBezTo>
                <a:cubicBezTo>
                  <a:pt x="348975" y="1558916"/>
                  <a:pt x="0" y="1209941"/>
                  <a:pt x="0" y="779458"/>
                </a:cubicBezTo>
                <a:cubicBezTo>
                  <a:pt x="0" y="348975"/>
                  <a:pt x="348975" y="0"/>
                  <a:pt x="779458" y="0"/>
                </a:cubicBezTo>
                <a:close/>
              </a:path>
            </a:pathLst>
          </a:custGeom>
          <a:solidFill>
            <a:srgbClr val="231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231F2CD6-19E5-9C2F-83B6-BE68912ECAF6}"/>
              </a:ext>
            </a:extLst>
          </p:cNvPr>
          <p:cNvSpPr/>
          <p:nvPr/>
        </p:nvSpPr>
        <p:spPr>
          <a:xfrm>
            <a:off x="9099686" y="3041548"/>
            <a:ext cx="220389" cy="717846"/>
          </a:xfrm>
          <a:prstGeom prst="rect">
            <a:avLst/>
          </a:prstGeom>
          <a:solidFill>
            <a:srgbClr val="231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5" name="Grupp 54">
            <a:extLst>
              <a:ext uri="{FF2B5EF4-FFF2-40B4-BE49-F238E27FC236}">
                <a16:creationId xmlns:a16="http://schemas.microsoft.com/office/drawing/2014/main" id="{E9EF7363-BF37-7B8F-EF7A-08CE15795601}"/>
              </a:ext>
            </a:extLst>
          </p:cNvPr>
          <p:cNvGrpSpPr/>
          <p:nvPr/>
        </p:nvGrpSpPr>
        <p:grpSpPr>
          <a:xfrm>
            <a:off x="8758857" y="1955138"/>
            <a:ext cx="334560" cy="369453"/>
            <a:chOff x="4289810" y="2427503"/>
            <a:chExt cx="334560" cy="369453"/>
          </a:xfrm>
        </p:grpSpPr>
        <p:sp>
          <p:nvSpPr>
            <p:cNvPr id="57" name="Ellips 56">
              <a:extLst>
                <a:ext uri="{FF2B5EF4-FFF2-40B4-BE49-F238E27FC236}">
                  <a16:creationId xmlns:a16="http://schemas.microsoft.com/office/drawing/2014/main" id="{B4A1A24B-C912-DDBC-190E-93D3CFF9A088}"/>
                </a:ext>
              </a:extLst>
            </p:cNvPr>
            <p:cNvSpPr/>
            <p:nvPr/>
          </p:nvSpPr>
          <p:spPr>
            <a:xfrm>
              <a:off x="4289810" y="2653916"/>
              <a:ext cx="143040" cy="143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8" name="Ellips 57">
              <a:extLst>
                <a:ext uri="{FF2B5EF4-FFF2-40B4-BE49-F238E27FC236}">
                  <a16:creationId xmlns:a16="http://schemas.microsoft.com/office/drawing/2014/main" id="{4A70C777-2773-475D-817F-8E296F04609B}"/>
                </a:ext>
              </a:extLst>
            </p:cNvPr>
            <p:cNvSpPr/>
            <p:nvPr/>
          </p:nvSpPr>
          <p:spPr>
            <a:xfrm>
              <a:off x="4418354" y="2427503"/>
              <a:ext cx="206016" cy="206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59" name="Frihandsfigur 58">
            <a:extLst>
              <a:ext uri="{FF2B5EF4-FFF2-40B4-BE49-F238E27FC236}">
                <a16:creationId xmlns:a16="http://schemas.microsoft.com/office/drawing/2014/main" id="{548A5013-8DF3-D84F-121F-51A6864CA5D2}"/>
              </a:ext>
            </a:extLst>
          </p:cNvPr>
          <p:cNvSpPr/>
          <p:nvPr/>
        </p:nvSpPr>
        <p:spPr>
          <a:xfrm>
            <a:off x="8430423" y="1608456"/>
            <a:ext cx="1558916" cy="1558916"/>
          </a:xfrm>
          <a:custGeom>
            <a:avLst/>
            <a:gdLst>
              <a:gd name="connsiteX0" fmla="*/ 775099 w 1558916"/>
              <a:gd name="connsiteY0" fmla="*/ 189317 h 1558916"/>
              <a:gd name="connsiteX1" fmla="*/ 182704 w 1558916"/>
              <a:gd name="connsiteY1" fmla="*/ 781712 h 1558916"/>
              <a:gd name="connsiteX2" fmla="*/ 775099 w 1558916"/>
              <a:gd name="connsiteY2" fmla="*/ 1374107 h 1558916"/>
              <a:gd name="connsiteX3" fmla="*/ 1367494 w 1558916"/>
              <a:gd name="connsiteY3" fmla="*/ 781712 h 1558916"/>
              <a:gd name="connsiteX4" fmla="*/ 775099 w 1558916"/>
              <a:gd name="connsiteY4" fmla="*/ 189317 h 1558916"/>
              <a:gd name="connsiteX5" fmla="*/ 779458 w 1558916"/>
              <a:gd name="connsiteY5" fmla="*/ 0 h 1558916"/>
              <a:gd name="connsiteX6" fmla="*/ 1558916 w 1558916"/>
              <a:gd name="connsiteY6" fmla="*/ 779458 h 1558916"/>
              <a:gd name="connsiteX7" fmla="*/ 779458 w 1558916"/>
              <a:gd name="connsiteY7" fmla="*/ 1558916 h 1558916"/>
              <a:gd name="connsiteX8" fmla="*/ 0 w 1558916"/>
              <a:gd name="connsiteY8" fmla="*/ 779458 h 1558916"/>
              <a:gd name="connsiteX9" fmla="*/ 779458 w 1558916"/>
              <a:gd name="connsiteY9" fmla="*/ 0 h 155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58916" h="1558916">
                <a:moveTo>
                  <a:pt x="775099" y="189317"/>
                </a:moveTo>
                <a:cubicBezTo>
                  <a:pt x="447928" y="189317"/>
                  <a:pt x="182704" y="454541"/>
                  <a:pt x="182704" y="781712"/>
                </a:cubicBezTo>
                <a:cubicBezTo>
                  <a:pt x="182704" y="1108883"/>
                  <a:pt x="447928" y="1374107"/>
                  <a:pt x="775099" y="1374107"/>
                </a:cubicBezTo>
                <a:cubicBezTo>
                  <a:pt x="1102270" y="1374107"/>
                  <a:pt x="1367494" y="1108883"/>
                  <a:pt x="1367494" y="781712"/>
                </a:cubicBezTo>
                <a:cubicBezTo>
                  <a:pt x="1367494" y="454541"/>
                  <a:pt x="1102270" y="189317"/>
                  <a:pt x="775099" y="189317"/>
                </a:cubicBezTo>
                <a:close/>
                <a:moveTo>
                  <a:pt x="779458" y="0"/>
                </a:moveTo>
                <a:cubicBezTo>
                  <a:pt x="1209941" y="0"/>
                  <a:pt x="1558916" y="348975"/>
                  <a:pt x="1558916" y="779458"/>
                </a:cubicBezTo>
                <a:cubicBezTo>
                  <a:pt x="1558916" y="1209941"/>
                  <a:pt x="1209941" y="1558916"/>
                  <a:pt x="779458" y="1558916"/>
                </a:cubicBezTo>
                <a:cubicBezTo>
                  <a:pt x="348975" y="1558916"/>
                  <a:pt x="0" y="1209941"/>
                  <a:pt x="0" y="779458"/>
                </a:cubicBezTo>
                <a:cubicBezTo>
                  <a:pt x="0" y="348975"/>
                  <a:pt x="348975" y="0"/>
                  <a:pt x="779458" y="0"/>
                </a:cubicBezTo>
                <a:close/>
              </a:path>
            </a:pathLst>
          </a:custGeom>
          <a:solidFill>
            <a:srgbClr val="231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73" name="Grupp 72">
            <a:extLst>
              <a:ext uri="{FF2B5EF4-FFF2-40B4-BE49-F238E27FC236}">
                <a16:creationId xmlns:a16="http://schemas.microsoft.com/office/drawing/2014/main" id="{9CDCCC9B-F458-1B89-0B59-6D74BBA4D061}"/>
              </a:ext>
            </a:extLst>
          </p:cNvPr>
          <p:cNvGrpSpPr/>
          <p:nvPr/>
        </p:nvGrpSpPr>
        <p:grpSpPr>
          <a:xfrm>
            <a:off x="4134173" y="1981709"/>
            <a:ext cx="2016522" cy="2450576"/>
            <a:chOff x="3893751" y="1659231"/>
            <a:chExt cx="2016522" cy="2450576"/>
          </a:xfrm>
        </p:grpSpPr>
        <p:sp>
          <p:nvSpPr>
            <p:cNvPr id="74" name="Isosceles Triangle 50">
              <a:extLst>
                <a:ext uri="{FF2B5EF4-FFF2-40B4-BE49-F238E27FC236}">
                  <a16:creationId xmlns:a16="http://schemas.microsoft.com/office/drawing/2014/main" id="{693F665C-CF27-7F07-30F5-1062A7CDB5A4}"/>
                </a:ext>
              </a:extLst>
            </p:cNvPr>
            <p:cNvSpPr/>
            <p:nvPr/>
          </p:nvSpPr>
          <p:spPr>
            <a:xfrm rot="16200000">
              <a:off x="4699363" y="2904397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5" name="Isosceles Triangle 50">
              <a:extLst>
                <a:ext uri="{FF2B5EF4-FFF2-40B4-BE49-F238E27FC236}">
                  <a16:creationId xmlns:a16="http://schemas.microsoft.com/office/drawing/2014/main" id="{82CAA290-3AE3-EED2-7483-E9E058C25910}"/>
                </a:ext>
              </a:extLst>
            </p:cNvPr>
            <p:cNvSpPr/>
            <p:nvPr/>
          </p:nvSpPr>
          <p:spPr>
            <a:xfrm rot="5400000">
              <a:off x="3814850" y="2907092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6" name="Isosceles Triangle 50">
              <a:extLst>
                <a:ext uri="{FF2B5EF4-FFF2-40B4-BE49-F238E27FC236}">
                  <a16:creationId xmlns:a16="http://schemas.microsoft.com/office/drawing/2014/main" id="{DC5084D2-6D31-4264-558B-3091D2204FE0}"/>
                </a:ext>
              </a:extLst>
            </p:cNvPr>
            <p:cNvSpPr/>
            <p:nvPr/>
          </p:nvSpPr>
          <p:spPr>
            <a:xfrm rot="5400000">
              <a:off x="4022041" y="3272657"/>
              <a:ext cx="589378" cy="508085"/>
            </a:xfrm>
            <a:prstGeom prst="triangle">
              <a:avLst/>
            </a:prstGeom>
            <a:solidFill>
              <a:srgbClr val="F55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7" name="Isosceles Triangle 51">
              <a:extLst>
                <a:ext uri="{FF2B5EF4-FFF2-40B4-BE49-F238E27FC236}">
                  <a16:creationId xmlns:a16="http://schemas.microsoft.com/office/drawing/2014/main" id="{263C0364-3E37-37F0-6515-E98912D13283}"/>
                </a:ext>
              </a:extLst>
            </p:cNvPr>
            <p:cNvSpPr/>
            <p:nvPr/>
          </p:nvSpPr>
          <p:spPr>
            <a:xfrm rot="16200000">
              <a:off x="5194598" y="3272657"/>
              <a:ext cx="589379" cy="508086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8" name="Ellips 77">
              <a:extLst>
                <a:ext uri="{FF2B5EF4-FFF2-40B4-BE49-F238E27FC236}">
                  <a16:creationId xmlns:a16="http://schemas.microsoft.com/office/drawing/2014/main" id="{4E9230E9-3678-298D-A804-778ED990AF04}"/>
                </a:ext>
              </a:extLst>
            </p:cNvPr>
            <p:cNvSpPr/>
            <p:nvPr/>
          </p:nvSpPr>
          <p:spPr>
            <a:xfrm>
              <a:off x="3893751" y="1659231"/>
              <a:ext cx="2016522" cy="2016522"/>
            </a:xfrm>
            <a:prstGeom prst="ellips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79" name="Frihandsfigur 78">
              <a:extLst>
                <a:ext uri="{FF2B5EF4-FFF2-40B4-BE49-F238E27FC236}">
                  <a16:creationId xmlns:a16="http://schemas.microsoft.com/office/drawing/2014/main" id="{7EAB9D09-CA68-0EA9-4F48-4875047E3BF8}"/>
                </a:ext>
              </a:extLst>
            </p:cNvPr>
            <p:cNvSpPr/>
            <p:nvPr/>
          </p:nvSpPr>
          <p:spPr>
            <a:xfrm>
              <a:off x="4099768" y="1871079"/>
              <a:ext cx="1592826" cy="1592826"/>
            </a:xfrm>
            <a:custGeom>
              <a:avLst/>
              <a:gdLst>
                <a:gd name="connsiteX0" fmla="*/ 796412 w 1592826"/>
                <a:gd name="connsiteY0" fmla="*/ 339619 h 1592826"/>
                <a:gd name="connsiteX1" fmla="*/ 339619 w 1592826"/>
                <a:gd name="connsiteY1" fmla="*/ 796412 h 1592826"/>
                <a:gd name="connsiteX2" fmla="*/ 796412 w 1592826"/>
                <a:gd name="connsiteY2" fmla="*/ 1253205 h 1592826"/>
                <a:gd name="connsiteX3" fmla="*/ 1253205 w 1592826"/>
                <a:gd name="connsiteY3" fmla="*/ 796412 h 1592826"/>
                <a:gd name="connsiteX4" fmla="*/ 796412 w 1592826"/>
                <a:gd name="connsiteY4" fmla="*/ 339619 h 1592826"/>
                <a:gd name="connsiteX5" fmla="*/ 796413 w 1592826"/>
                <a:gd name="connsiteY5" fmla="*/ 0 h 1592826"/>
                <a:gd name="connsiteX6" fmla="*/ 1592826 w 1592826"/>
                <a:gd name="connsiteY6" fmla="*/ 796413 h 1592826"/>
                <a:gd name="connsiteX7" fmla="*/ 796413 w 1592826"/>
                <a:gd name="connsiteY7" fmla="*/ 1592826 h 1592826"/>
                <a:gd name="connsiteX8" fmla="*/ 0 w 1592826"/>
                <a:gd name="connsiteY8" fmla="*/ 796413 h 1592826"/>
                <a:gd name="connsiteX9" fmla="*/ 796413 w 1592826"/>
                <a:gd name="connsiteY9" fmla="*/ 0 h 159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2826" h="1592826">
                  <a:moveTo>
                    <a:pt x="796412" y="339619"/>
                  </a:moveTo>
                  <a:cubicBezTo>
                    <a:pt x="544132" y="339619"/>
                    <a:pt x="339619" y="544132"/>
                    <a:pt x="339619" y="796412"/>
                  </a:cubicBezTo>
                  <a:cubicBezTo>
                    <a:pt x="339619" y="1048692"/>
                    <a:pt x="544132" y="1253205"/>
                    <a:pt x="796412" y="1253205"/>
                  </a:cubicBezTo>
                  <a:cubicBezTo>
                    <a:pt x="1048692" y="1253205"/>
                    <a:pt x="1253205" y="1048692"/>
                    <a:pt x="1253205" y="796412"/>
                  </a:cubicBezTo>
                  <a:cubicBezTo>
                    <a:pt x="1253205" y="544132"/>
                    <a:pt x="1048692" y="339619"/>
                    <a:pt x="796412" y="339619"/>
                  </a:cubicBezTo>
                  <a:close/>
                  <a:moveTo>
                    <a:pt x="796413" y="0"/>
                  </a:moveTo>
                  <a:cubicBezTo>
                    <a:pt x="1236260" y="0"/>
                    <a:pt x="1592826" y="356566"/>
                    <a:pt x="1592826" y="796413"/>
                  </a:cubicBezTo>
                  <a:cubicBezTo>
                    <a:pt x="1592826" y="1236260"/>
                    <a:pt x="1236260" y="1592826"/>
                    <a:pt x="796413" y="1592826"/>
                  </a:cubicBezTo>
                  <a:cubicBezTo>
                    <a:pt x="356566" y="1592826"/>
                    <a:pt x="0" y="1236260"/>
                    <a:pt x="0" y="796413"/>
                  </a:cubicBezTo>
                  <a:cubicBezTo>
                    <a:pt x="0" y="356566"/>
                    <a:pt x="356566" y="0"/>
                    <a:pt x="7964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C004"/>
                </a:gs>
                <a:gs pos="87000">
                  <a:srgbClr val="7030A0"/>
                </a:gs>
                <a:gs pos="53000">
                  <a:srgbClr val="F55A22"/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0" name="Ellips 79">
              <a:extLst>
                <a:ext uri="{FF2B5EF4-FFF2-40B4-BE49-F238E27FC236}">
                  <a16:creationId xmlns:a16="http://schemas.microsoft.com/office/drawing/2014/main" id="{98F1F955-B5D5-2C42-2FD1-6094259A578C}"/>
                </a:ext>
              </a:extLst>
            </p:cNvPr>
            <p:cNvSpPr/>
            <p:nvPr/>
          </p:nvSpPr>
          <p:spPr>
            <a:xfrm>
              <a:off x="4626436" y="2391915"/>
              <a:ext cx="551155" cy="551155"/>
            </a:xfrm>
            <a:prstGeom prst="ellipse">
              <a:avLst/>
            </a:prstGeom>
            <a:gradFill flip="none" rotWithShape="1">
              <a:gsLst>
                <a:gs pos="0">
                  <a:srgbClr val="FFDE4D"/>
                </a:gs>
                <a:gs pos="87000">
                  <a:srgbClr val="DD71FF"/>
                </a:gs>
                <a:gs pos="46000">
                  <a:srgbClr val="FFA484"/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9" name="Ellips 8">
            <a:extLst>
              <a:ext uri="{FF2B5EF4-FFF2-40B4-BE49-F238E27FC236}">
                <a16:creationId xmlns:a16="http://schemas.microsoft.com/office/drawing/2014/main" id="{4C5E9253-3ED4-1F4F-2091-CD4A24FB8B3F}"/>
              </a:ext>
            </a:extLst>
          </p:cNvPr>
          <p:cNvSpPr/>
          <p:nvPr/>
        </p:nvSpPr>
        <p:spPr>
          <a:xfrm>
            <a:off x="3272408" y="889836"/>
            <a:ext cx="1184789" cy="1184789"/>
          </a:xfrm>
          <a:prstGeom prst="ellipse">
            <a:avLst/>
          </a:prstGeom>
          <a:solidFill>
            <a:srgbClr val="A173BD">
              <a:alpha val="8293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351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1F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lips 31">
            <a:extLst>
              <a:ext uri="{FF2B5EF4-FFF2-40B4-BE49-F238E27FC236}">
                <a16:creationId xmlns:a16="http://schemas.microsoft.com/office/drawing/2014/main" id="{363D0A99-D275-B4B2-DAF2-C9604410B1F3}"/>
              </a:ext>
            </a:extLst>
          </p:cNvPr>
          <p:cNvSpPr/>
          <p:nvPr/>
        </p:nvSpPr>
        <p:spPr>
          <a:xfrm>
            <a:off x="3318703" y="1441942"/>
            <a:ext cx="2836674" cy="2836674"/>
          </a:xfrm>
          <a:prstGeom prst="ellipse">
            <a:avLst/>
          </a:prstGeom>
          <a:solidFill>
            <a:srgbClr val="231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" name="Ellips 4">
            <a:extLst>
              <a:ext uri="{FF2B5EF4-FFF2-40B4-BE49-F238E27FC236}">
                <a16:creationId xmlns:a16="http://schemas.microsoft.com/office/drawing/2014/main" id="{29A9F4FB-A601-C7A1-7BFD-7E317826E070}"/>
              </a:ext>
            </a:extLst>
          </p:cNvPr>
          <p:cNvSpPr/>
          <p:nvPr/>
        </p:nvSpPr>
        <p:spPr>
          <a:xfrm>
            <a:off x="3527317" y="1646761"/>
            <a:ext cx="2427038" cy="2427038"/>
          </a:xfrm>
          <a:prstGeom prst="ellipse">
            <a:avLst/>
          </a:prstGeom>
          <a:solidFill>
            <a:srgbClr val="853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54B52B5B-1B5B-5853-6241-672D777F28E7}"/>
              </a:ext>
            </a:extLst>
          </p:cNvPr>
          <p:cNvSpPr/>
          <p:nvPr/>
        </p:nvSpPr>
        <p:spPr>
          <a:xfrm>
            <a:off x="4630639" y="3513913"/>
            <a:ext cx="220389" cy="717846"/>
          </a:xfrm>
          <a:prstGeom prst="rect">
            <a:avLst/>
          </a:prstGeom>
          <a:solidFill>
            <a:srgbClr val="231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upp 33">
            <a:extLst>
              <a:ext uri="{FF2B5EF4-FFF2-40B4-BE49-F238E27FC236}">
                <a16:creationId xmlns:a16="http://schemas.microsoft.com/office/drawing/2014/main" id="{857D2208-98D4-178F-219A-D10186C4987F}"/>
              </a:ext>
            </a:extLst>
          </p:cNvPr>
          <p:cNvGrpSpPr/>
          <p:nvPr/>
        </p:nvGrpSpPr>
        <p:grpSpPr>
          <a:xfrm>
            <a:off x="4144646" y="2267885"/>
            <a:ext cx="1184789" cy="1184789"/>
            <a:chOff x="4144646" y="2267885"/>
            <a:chExt cx="1184789" cy="1184789"/>
          </a:xfrm>
          <a:solidFill>
            <a:srgbClr val="FFC004"/>
          </a:solidFill>
        </p:grpSpPr>
        <p:sp>
          <p:nvSpPr>
            <p:cNvPr id="8" name="Ellips 7">
              <a:extLst>
                <a:ext uri="{FF2B5EF4-FFF2-40B4-BE49-F238E27FC236}">
                  <a16:creationId xmlns:a16="http://schemas.microsoft.com/office/drawing/2014/main" id="{D2D66712-6161-2262-2FC1-D513C1F1C268}"/>
                </a:ext>
              </a:extLst>
            </p:cNvPr>
            <p:cNvSpPr/>
            <p:nvPr/>
          </p:nvSpPr>
          <p:spPr>
            <a:xfrm>
              <a:off x="4144646" y="2267885"/>
              <a:ext cx="1184789" cy="118478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" name="Ellips 10">
              <a:extLst>
                <a:ext uri="{FF2B5EF4-FFF2-40B4-BE49-F238E27FC236}">
                  <a16:creationId xmlns:a16="http://schemas.microsoft.com/office/drawing/2014/main" id="{D48BC970-EA76-6B80-62BE-0FA9BFD617DB}"/>
                </a:ext>
              </a:extLst>
            </p:cNvPr>
            <p:cNvSpPr/>
            <p:nvPr/>
          </p:nvSpPr>
          <p:spPr>
            <a:xfrm>
              <a:off x="4289810" y="2653916"/>
              <a:ext cx="143040" cy="1430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2" name="Ellips 11">
              <a:extLst>
                <a:ext uri="{FF2B5EF4-FFF2-40B4-BE49-F238E27FC236}">
                  <a16:creationId xmlns:a16="http://schemas.microsoft.com/office/drawing/2014/main" id="{BA202AF5-16A0-02DE-5794-4B2CFD040904}"/>
                </a:ext>
              </a:extLst>
            </p:cNvPr>
            <p:cNvSpPr/>
            <p:nvPr/>
          </p:nvSpPr>
          <p:spPr>
            <a:xfrm>
              <a:off x="4418354" y="2427503"/>
              <a:ext cx="206016" cy="20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43" name="Frihandsfigur 42">
            <a:extLst>
              <a:ext uri="{FF2B5EF4-FFF2-40B4-BE49-F238E27FC236}">
                <a16:creationId xmlns:a16="http://schemas.microsoft.com/office/drawing/2014/main" id="{470375D8-2EA4-6FAF-B0B8-EBD0BC30FAE6}"/>
              </a:ext>
            </a:extLst>
          </p:cNvPr>
          <p:cNvSpPr/>
          <p:nvPr/>
        </p:nvSpPr>
        <p:spPr>
          <a:xfrm>
            <a:off x="3961376" y="2080821"/>
            <a:ext cx="1558916" cy="1558916"/>
          </a:xfrm>
          <a:custGeom>
            <a:avLst/>
            <a:gdLst>
              <a:gd name="connsiteX0" fmla="*/ 775099 w 1558916"/>
              <a:gd name="connsiteY0" fmla="*/ 189317 h 1558916"/>
              <a:gd name="connsiteX1" fmla="*/ 182704 w 1558916"/>
              <a:gd name="connsiteY1" fmla="*/ 781712 h 1558916"/>
              <a:gd name="connsiteX2" fmla="*/ 775099 w 1558916"/>
              <a:gd name="connsiteY2" fmla="*/ 1374107 h 1558916"/>
              <a:gd name="connsiteX3" fmla="*/ 1367494 w 1558916"/>
              <a:gd name="connsiteY3" fmla="*/ 781712 h 1558916"/>
              <a:gd name="connsiteX4" fmla="*/ 775099 w 1558916"/>
              <a:gd name="connsiteY4" fmla="*/ 189317 h 1558916"/>
              <a:gd name="connsiteX5" fmla="*/ 779458 w 1558916"/>
              <a:gd name="connsiteY5" fmla="*/ 0 h 1558916"/>
              <a:gd name="connsiteX6" fmla="*/ 1558916 w 1558916"/>
              <a:gd name="connsiteY6" fmla="*/ 779458 h 1558916"/>
              <a:gd name="connsiteX7" fmla="*/ 779458 w 1558916"/>
              <a:gd name="connsiteY7" fmla="*/ 1558916 h 1558916"/>
              <a:gd name="connsiteX8" fmla="*/ 0 w 1558916"/>
              <a:gd name="connsiteY8" fmla="*/ 779458 h 1558916"/>
              <a:gd name="connsiteX9" fmla="*/ 779458 w 1558916"/>
              <a:gd name="connsiteY9" fmla="*/ 0 h 155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58916" h="1558916">
                <a:moveTo>
                  <a:pt x="775099" y="189317"/>
                </a:moveTo>
                <a:cubicBezTo>
                  <a:pt x="447928" y="189317"/>
                  <a:pt x="182704" y="454541"/>
                  <a:pt x="182704" y="781712"/>
                </a:cubicBezTo>
                <a:cubicBezTo>
                  <a:pt x="182704" y="1108883"/>
                  <a:pt x="447928" y="1374107"/>
                  <a:pt x="775099" y="1374107"/>
                </a:cubicBezTo>
                <a:cubicBezTo>
                  <a:pt x="1102270" y="1374107"/>
                  <a:pt x="1367494" y="1108883"/>
                  <a:pt x="1367494" y="781712"/>
                </a:cubicBezTo>
                <a:cubicBezTo>
                  <a:pt x="1367494" y="454541"/>
                  <a:pt x="1102270" y="189317"/>
                  <a:pt x="775099" y="189317"/>
                </a:cubicBezTo>
                <a:close/>
                <a:moveTo>
                  <a:pt x="779458" y="0"/>
                </a:moveTo>
                <a:cubicBezTo>
                  <a:pt x="1209941" y="0"/>
                  <a:pt x="1558916" y="348975"/>
                  <a:pt x="1558916" y="779458"/>
                </a:cubicBezTo>
                <a:cubicBezTo>
                  <a:pt x="1558916" y="1209941"/>
                  <a:pt x="1209941" y="1558916"/>
                  <a:pt x="779458" y="1558916"/>
                </a:cubicBezTo>
                <a:cubicBezTo>
                  <a:pt x="348975" y="1558916"/>
                  <a:pt x="0" y="1209941"/>
                  <a:pt x="0" y="779458"/>
                </a:cubicBezTo>
                <a:cubicBezTo>
                  <a:pt x="0" y="348975"/>
                  <a:pt x="348975" y="0"/>
                  <a:pt x="779458" y="0"/>
                </a:cubicBezTo>
                <a:close/>
              </a:path>
            </a:pathLst>
          </a:custGeom>
          <a:solidFill>
            <a:srgbClr val="231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12C404E-D879-8184-1AD6-BE6D68FF821F}"/>
              </a:ext>
            </a:extLst>
          </p:cNvPr>
          <p:cNvGrpSpPr/>
          <p:nvPr/>
        </p:nvGrpSpPr>
        <p:grpSpPr>
          <a:xfrm>
            <a:off x="6824640" y="3872836"/>
            <a:ext cx="3643442" cy="1447646"/>
            <a:chOff x="2026508" y="4324865"/>
            <a:chExt cx="3643442" cy="1447646"/>
          </a:xfrm>
        </p:grpSpPr>
        <p:grpSp>
          <p:nvGrpSpPr>
            <p:cNvPr id="3" name="Grupp 2">
              <a:extLst>
                <a:ext uri="{FF2B5EF4-FFF2-40B4-BE49-F238E27FC236}">
                  <a16:creationId xmlns:a16="http://schemas.microsoft.com/office/drawing/2014/main" id="{FD434D67-8735-85DF-E8A9-40706032CCFA}"/>
                </a:ext>
              </a:extLst>
            </p:cNvPr>
            <p:cNvGrpSpPr/>
            <p:nvPr/>
          </p:nvGrpSpPr>
          <p:grpSpPr>
            <a:xfrm>
              <a:off x="2026508" y="4324865"/>
              <a:ext cx="3643442" cy="1447646"/>
              <a:chOff x="2026508" y="4324865"/>
              <a:chExt cx="3643442" cy="1447646"/>
            </a:xfrm>
          </p:grpSpPr>
          <p:sp>
            <p:nvSpPr>
              <p:cNvPr id="15" name="Ring 14">
                <a:extLst>
                  <a:ext uri="{FF2B5EF4-FFF2-40B4-BE49-F238E27FC236}">
                    <a16:creationId xmlns:a16="http://schemas.microsoft.com/office/drawing/2014/main" id="{68A0273E-B902-0D1B-7371-6B6FD6AFA537}"/>
                  </a:ext>
                </a:extLst>
              </p:cNvPr>
              <p:cNvSpPr/>
              <p:nvPr/>
            </p:nvSpPr>
            <p:spPr>
              <a:xfrm>
                <a:off x="2026508" y="4324865"/>
                <a:ext cx="1075038" cy="1075038"/>
              </a:xfrm>
              <a:prstGeom prst="donut">
                <a:avLst>
                  <a:gd name="adj" fmla="val 19060"/>
                </a:avLst>
              </a:prstGeom>
              <a:solidFill>
                <a:srgbClr val="F6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ing 15">
                <a:extLst>
                  <a:ext uri="{FF2B5EF4-FFF2-40B4-BE49-F238E27FC236}">
                    <a16:creationId xmlns:a16="http://schemas.microsoft.com/office/drawing/2014/main" id="{F33193B1-BB85-6DDD-924C-F0E8F0913774}"/>
                  </a:ext>
                </a:extLst>
              </p:cNvPr>
              <p:cNvSpPr/>
              <p:nvPr/>
            </p:nvSpPr>
            <p:spPr>
              <a:xfrm>
                <a:off x="3310058" y="4324865"/>
                <a:ext cx="1075038" cy="1075038"/>
              </a:xfrm>
              <a:prstGeom prst="donut">
                <a:avLst>
                  <a:gd name="adj" fmla="val 19060"/>
                </a:avLst>
              </a:prstGeom>
              <a:solidFill>
                <a:srgbClr val="FFC0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ing 16">
                <a:extLst>
                  <a:ext uri="{FF2B5EF4-FFF2-40B4-BE49-F238E27FC236}">
                    <a16:creationId xmlns:a16="http://schemas.microsoft.com/office/drawing/2014/main" id="{2259E7AE-03C8-99D2-B588-53B285ED5CA0}"/>
                  </a:ext>
                </a:extLst>
              </p:cNvPr>
              <p:cNvSpPr/>
              <p:nvPr/>
            </p:nvSpPr>
            <p:spPr>
              <a:xfrm>
                <a:off x="4594912" y="4324865"/>
                <a:ext cx="1075038" cy="1075038"/>
              </a:xfrm>
              <a:prstGeom prst="donut">
                <a:avLst>
                  <a:gd name="adj" fmla="val 19060"/>
                </a:avLst>
              </a:prstGeom>
              <a:solidFill>
                <a:srgbClr val="853D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94EA0921-1693-9E3B-F6BD-83556A85DB79}"/>
                  </a:ext>
                </a:extLst>
              </p:cNvPr>
              <p:cNvSpPr/>
              <p:nvPr/>
            </p:nvSpPr>
            <p:spPr>
              <a:xfrm>
                <a:off x="2325655" y="5525311"/>
                <a:ext cx="469426" cy="90791"/>
              </a:xfrm>
              <a:prstGeom prst="rect">
                <a:avLst/>
              </a:prstGeom>
              <a:solidFill>
                <a:srgbClr val="F6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Rektangel 18">
                <a:extLst>
                  <a:ext uri="{FF2B5EF4-FFF2-40B4-BE49-F238E27FC236}">
                    <a16:creationId xmlns:a16="http://schemas.microsoft.com/office/drawing/2014/main" id="{9E897632-60FC-D901-C12E-D59EA9AB9C57}"/>
                  </a:ext>
                </a:extLst>
              </p:cNvPr>
              <p:cNvSpPr/>
              <p:nvPr/>
            </p:nvSpPr>
            <p:spPr>
              <a:xfrm>
                <a:off x="2445287" y="5681720"/>
                <a:ext cx="284943" cy="90791"/>
              </a:xfrm>
              <a:prstGeom prst="rect">
                <a:avLst/>
              </a:prstGeom>
              <a:solidFill>
                <a:srgbClr val="F6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BBB17D58-3F2D-576E-5F09-04D9524D83E3}"/>
                  </a:ext>
                </a:extLst>
              </p:cNvPr>
              <p:cNvSpPr/>
              <p:nvPr/>
            </p:nvSpPr>
            <p:spPr>
              <a:xfrm>
                <a:off x="3627058" y="5525311"/>
                <a:ext cx="469426" cy="90791"/>
              </a:xfrm>
              <a:prstGeom prst="rect">
                <a:avLst/>
              </a:prstGeom>
              <a:solidFill>
                <a:srgbClr val="FFC0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62A1321C-E837-0413-1650-908178FD4915}"/>
                  </a:ext>
                </a:extLst>
              </p:cNvPr>
              <p:cNvSpPr/>
              <p:nvPr/>
            </p:nvSpPr>
            <p:spPr>
              <a:xfrm>
                <a:off x="3746690" y="5681720"/>
                <a:ext cx="284943" cy="90791"/>
              </a:xfrm>
              <a:prstGeom prst="rect">
                <a:avLst/>
              </a:prstGeom>
              <a:solidFill>
                <a:srgbClr val="FFC0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38808834-E936-1780-A9FD-DC8A0215CE02}"/>
                  </a:ext>
                </a:extLst>
              </p:cNvPr>
              <p:cNvSpPr/>
              <p:nvPr/>
            </p:nvSpPr>
            <p:spPr>
              <a:xfrm>
                <a:off x="4893398" y="5525311"/>
                <a:ext cx="469426" cy="90791"/>
              </a:xfrm>
              <a:prstGeom prst="rect">
                <a:avLst/>
              </a:prstGeom>
              <a:solidFill>
                <a:srgbClr val="853D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92A09DC0-AD1E-4AC7-FF90-A1A11976D164}"/>
                  </a:ext>
                </a:extLst>
              </p:cNvPr>
              <p:cNvSpPr/>
              <p:nvPr/>
            </p:nvSpPr>
            <p:spPr>
              <a:xfrm>
                <a:off x="5013030" y="5681720"/>
                <a:ext cx="284943" cy="90791"/>
              </a:xfrm>
              <a:prstGeom prst="rect">
                <a:avLst/>
              </a:prstGeom>
              <a:solidFill>
                <a:srgbClr val="853D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F7FEA5A1-DE53-D880-8191-3C05349ED39A}"/>
                </a:ext>
              </a:extLst>
            </p:cNvPr>
            <p:cNvSpPr/>
            <p:nvPr/>
          </p:nvSpPr>
          <p:spPr>
            <a:xfrm>
              <a:off x="2292901" y="4644189"/>
              <a:ext cx="534934" cy="4363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600" b="1" dirty="0">
                  <a:solidFill>
                    <a:srgbClr val="F65A22"/>
                  </a:solidFill>
                </a:rPr>
                <a:t>%</a:t>
              </a:r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94A33803-F7E2-D550-CFEC-7A968320D408}"/>
                </a:ext>
              </a:extLst>
            </p:cNvPr>
            <p:cNvSpPr/>
            <p:nvPr/>
          </p:nvSpPr>
          <p:spPr>
            <a:xfrm>
              <a:off x="3577755" y="4644188"/>
              <a:ext cx="534934" cy="4363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600" b="1" dirty="0">
                  <a:solidFill>
                    <a:srgbClr val="FFC004"/>
                  </a:solidFill>
                </a:rPr>
                <a:t>%</a:t>
              </a:r>
            </a:p>
          </p:txBody>
        </p:sp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D00D149F-3715-7E65-F204-FE091AB0A077}"/>
                </a:ext>
              </a:extLst>
            </p:cNvPr>
            <p:cNvSpPr/>
            <p:nvPr/>
          </p:nvSpPr>
          <p:spPr>
            <a:xfrm>
              <a:off x="4872236" y="4646120"/>
              <a:ext cx="534934" cy="4363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600" b="1" dirty="0">
                  <a:solidFill>
                    <a:srgbClr val="853DBE"/>
                  </a:solidFill>
                </a:rPr>
                <a:t>%</a:t>
              </a:r>
            </a:p>
          </p:txBody>
        </p:sp>
        <p:sp>
          <p:nvSpPr>
            <p:cNvPr id="10" name="Frihandsfigur 9">
              <a:extLst>
                <a:ext uri="{FF2B5EF4-FFF2-40B4-BE49-F238E27FC236}">
                  <a16:creationId xmlns:a16="http://schemas.microsoft.com/office/drawing/2014/main" id="{A67FD520-2783-1BDB-AC9D-A515C4B47582}"/>
                </a:ext>
              </a:extLst>
            </p:cNvPr>
            <p:cNvSpPr/>
            <p:nvPr/>
          </p:nvSpPr>
          <p:spPr>
            <a:xfrm rot="18900000">
              <a:off x="2617781" y="5039881"/>
              <a:ext cx="482562" cy="241371"/>
            </a:xfrm>
            <a:custGeom>
              <a:avLst/>
              <a:gdLst>
                <a:gd name="connsiteX0" fmla="*/ 389055 w 482562"/>
                <a:gd name="connsiteY0" fmla="*/ 0 h 241371"/>
                <a:gd name="connsiteX1" fmla="*/ 482562 w 482562"/>
                <a:gd name="connsiteY1" fmla="*/ 181267 h 241371"/>
                <a:gd name="connsiteX2" fmla="*/ 443139 w 482562"/>
                <a:gd name="connsiteY2" fmla="*/ 202013 h 241371"/>
                <a:gd name="connsiteX3" fmla="*/ 38602 w 482562"/>
                <a:gd name="connsiteY3" fmla="*/ 202012 h 241371"/>
                <a:gd name="connsiteX4" fmla="*/ 0 w 482562"/>
                <a:gd name="connsiteY4" fmla="*/ 181699 h 241371"/>
                <a:gd name="connsiteX5" fmla="*/ 93508 w 482562"/>
                <a:gd name="connsiteY5" fmla="*/ 432 h 241371"/>
                <a:gd name="connsiteX6" fmla="*/ 115706 w 482562"/>
                <a:gd name="connsiteY6" fmla="*/ 12114 h 241371"/>
                <a:gd name="connsiteX7" fmla="*/ 366035 w 482562"/>
                <a:gd name="connsiteY7" fmla="*/ 12114 h 24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562" h="241371">
                  <a:moveTo>
                    <a:pt x="389055" y="0"/>
                  </a:moveTo>
                  <a:lnTo>
                    <a:pt x="482562" y="181267"/>
                  </a:lnTo>
                  <a:lnTo>
                    <a:pt x="443139" y="202013"/>
                  </a:lnTo>
                  <a:cubicBezTo>
                    <a:pt x="313728" y="254491"/>
                    <a:pt x="168013" y="254491"/>
                    <a:pt x="38602" y="202012"/>
                  </a:cubicBezTo>
                  <a:lnTo>
                    <a:pt x="0" y="181699"/>
                  </a:lnTo>
                  <a:lnTo>
                    <a:pt x="93508" y="432"/>
                  </a:lnTo>
                  <a:lnTo>
                    <a:pt x="115706" y="12114"/>
                  </a:lnTo>
                  <a:cubicBezTo>
                    <a:pt x="195787" y="44588"/>
                    <a:pt x="285955" y="44588"/>
                    <a:pt x="366035" y="12114"/>
                  </a:cubicBezTo>
                  <a:close/>
                </a:path>
              </a:pathLst>
            </a:custGeom>
            <a:solidFill>
              <a:srgbClr val="F19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" name="Frihandsfigur 12">
              <a:extLst>
                <a:ext uri="{FF2B5EF4-FFF2-40B4-BE49-F238E27FC236}">
                  <a16:creationId xmlns:a16="http://schemas.microsoft.com/office/drawing/2014/main" id="{36E560A7-6691-28CE-DB6B-C0E7B810CE1A}"/>
                </a:ext>
              </a:extLst>
            </p:cNvPr>
            <p:cNvSpPr/>
            <p:nvPr/>
          </p:nvSpPr>
          <p:spPr>
            <a:xfrm rot="18900000">
              <a:off x="3741445" y="4990985"/>
              <a:ext cx="756799" cy="300740"/>
            </a:xfrm>
            <a:custGeom>
              <a:avLst/>
              <a:gdLst>
                <a:gd name="connsiteX0" fmla="*/ 756799 w 756799"/>
                <a:gd name="connsiteY0" fmla="*/ 146401 h 300740"/>
                <a:gd name="connsiteX1" fmla="*/ 676266 w 756799"/>
                <a:gd name="connsiteY1" fmla="*/ 212183 h 300740"/>
                <a:gd name="connsiteX2" fmla="*/ 422 w 756799"/>
                <a:gd name="connsiteY2" fmla="*/ 143305 h 300740"/>
                <a:gd name="connsiteX3" fmla="*/ 0 w 756799"/>
                <a:gd name="connsiteY3" fmla="*/ 142789 h 300740"/>
                <a:gd name="connsiteX4" fmla="*/ 147247 w 756799"/>
                <a:gd name="connsiteY4" fmla="*/ 0 h 300740"/>
                <a:gd name="connsiteX5" fmla="*/ 197488 w 756799"/>
                <a:gd name="connsiteY5" fmla="*/ 41040 h 300740"/>
                <a:gd name="connsiteX6" fmla="*/ 563522 w 756799"/>
                <a:gd name="connsiteY6" fmla="*/ 41040 h 300740"/>
                <a:gd name="connsiteX7" fmla="*/ 609456 w 756799"/>
                <a:gd name="connsiteY7" fmla="*/ 3519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6799" h="300740">
                  <a:moveTo>
                    <a:pt x="756799" y="146401"/>
                  </a:moveTo>
                  <a:lnTo>
                    <a:pt x="676266" y="212183"/>
                  </a:lnTo>
                  <a:cubicBezTo>
                    <a:pt x="467627" y="349940"/>
                    <a:pt x="184097" y="326980"/>
                    <a:pt x="422" y="143305"/>
                  </a:cubicBezTo>
                  <a:lnTo>
                    <a:pt x="0" y="142789"/>
                  </a:lnTo>
                  <a:lnTo>
                    <a:pt x="147247" y="0"/>
                  </a:lnTo>
                  <a:lnTo>
                    <a:pt x="197488" y="41040"/>
                  </a:lnTo>
                  <a:cubicBezTo>
                    <a:pt x="308150" y="114105"/>
                    <a:pt x="452860" y="114105"/>
                    <a:pt x="563522" y="41040"/>
                  </a:cubicBezTo>
                  <a:lnTo>
                    <a:pt x="609456" y="3519"/>
                  </a:lnTo>
                  <a:close/>
                </a:path>
              </a:pathLst>
            </a:custGeom>
            <a:solidFill>
              <a:srgbClr val="F8E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25FB306F-FCAF-9F82-4625-4FD05D798EA8}"/>
                </a:ext>
              </a:extLst>
            </p:cNvPr>
            <p:cNvSpPr/>
            <p:nvPr/>
          </p:nvSpPr>
          <p:spPr>
            <a:xfrm rot="18000000">
              <a:off x="4886572" y="4799244"/>
              <a:ext cx="1033139" cy="448800"/>
            </a:xfrm>
            <a:custGeom>
              <a:avLst/>
              <a:gdLst>
                <a:gd name="connsiteX0" fmla="*/ 1033139 w 1033139"/>
                <a:gd name="connsiteY0" fmla="*/ 60241 h 448800"/>
                <a:gd name="connsiteX1" fmla="*/ 1000771 w 1033139"/>
                <a:gd name="connsiteY1" fmla="*/ 146930 h 448800"/>
                <a:gd name="connsiteX2" fmla="*/ 786402 w 1033139"/>
                <a:gd name="connsiteY2" fmla="*/ 376696 h 448800"/>
                <a:gd name="connsiteX3" fmla="*/ 52137 w 1033139"/>
                <a:gd name="connsiteY3" fmla="*/ 179951 h 448800"/>
                <a:gd name="connsiteX4" fmla="*/ 7430 w 1033139"/>
                <a:gd name="connsiteY4" fmla="*/ 80675 h 448800"/>
                <a:gd name="connsiteX5" fmla="*/ 0 w 1033139"/>
                <a:gd name="connsiteY5" fmla="*/ 47849 h 448800"/>
                <a:gd name="connsiteX6" fmla="*/ 198286 w 1033139"/>
                <a:gd name="connsiteY6" fmla="*/ 0 h 448800"/>
                <a:gd name="connsiteX7" fmla="*/ 201923 w 1033139"/>
                <a:gd name="connsiteY7" fmla="*/ 16068 h 448800"/>
                <a:gd name="connsiteX8" fmla="*/ 229588 w 1033139"/>
                <a:gd name="connsiteY8" fmla="*/ 77500 h 448800"/>
                <a:gd name="connsiteX9" fmla="*/ 683951 w 1033139"/>
                <a:gd name="connsiteY9" fmla="*/ 199246 h 448800"/>
                <a:gd name="connsiteX10" fmla="*/ 816602 w 1033139"/>
                <a:gd name="connsiteY10" fmla="*/ 57066 h 448800"/>
                <a:gd name="connsiteX11" fmla="*/ 833412 w 1033139"/>
                <a:gd name="connsiteY11" fmla="*/ 12045 h 44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33139" h="448800">
                  <a:moveTo>
                    <a:pt x="1033139" y="60241"/>
                  </a:moveTo>
                  <a:lnTo>
                    <a:pt x="1000771" y="146930"/>
                  </a:lnTo>
                  <a:cubicBezTo>
                    <a:pt x="955454" y="240017"/>
                    <a:pt x="882811" y="321034"/>
                    <a:pt x="786402" y="376696"/>
                  </a:cubicBezTo>
                  <a:cubicBezTo>
                    <a:pt x="529310" y="525128"/>
                    <a:pt x="200569" y="437043"/>
                    <a:pt x="52137" y="179951"/>
                  </a:cubicBezTo>
                  <a:cubicBezTo>
                    <a:pt x="33583" y="147814"/>
                    <a:pt x="18725" y="114559"/>
                    <a:pt x="7430" y="80675"/>
                  </a:cubicBezTo>
                  <a:lnTo>
                    <a:pt x="0" y="47849"/>
                  </a:lnTo>
                  <a:lnTo>
                    <a:pt x="198286" y="0"/>
                  </a:lnTo>
                  <a:lnTo>
                    <a:pt x="201923" y="16068"/>
                  </a:lnTo>
                  <a:cubicBezTo>
                    <a:pt x="208912" y="37035"/>
                    <a:pt x="218106" y="57614"/>
                    <a:pt x="229588" y="77500"/>
                  </a:cubicBezTo>
                  <a:cubicBezTo>
                    <a:pt x="321437" y="236588"/>
                    <a:pt x="524863" y="291096"/>
                    <a:pt x="683951" y="199246"/>
                  </a:cubicBezTo>
                  <a:cubicBezTo>
                    <a:pt x="743609" y="164803"/>
                    <a:pt x="788560" y="114669"/>
                    <a:pt x="816602" y="57066"/>
                  </a:cubicBezTo>
                  <a:lnTo>
                    <a:pt x="833412" y="12045"/>
                  </a:lnTo>
                  <a:close/>
                </a:path>
              </a:pathLst>
            </a:custGeom>
            <a:solidFill>
              <a:srgbClr val="A1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7575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10</Words>
  <Application>Microsoft Macintosh PowerPoint</Application>
  <PresentationFormat>Bredbild</PresentationFormat>
  <Paragraphs>10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Baghdad</vt:lpstr>
      <vt:lpstr>Calibri</vt:lpstr>
      <vt:lpstr>Calibri Light</vt:lpstr>
      <vt:lpstr>Office-tema 2013 – 2022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Roger Johansson</dc:creator>
  <cp:lastModifiedBy>Roger Johansson</cp:lastModifiedBy>
  <cp:revision>48</cp:revision>
  <dcterms:created xsi:type="dcterms:W3CDTF">2022-12-14T21:11:13Z</dcterms:created>
  <dcterms:modified xsi:type="dcterms:W3CDTF">2024-04-28T14:08:55Z</dcterms:modified>
</cp:coreProperties>
</file>