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8" r:id="rId2"/>
    <p:sldId id="598" r:id="rId3"/>
    <p:sldId id="587" r:id="rId4"/>
    <p:sldId id="589" r:id="rId5"/>
    <p:sldId id="591" r:id="rId6"/>
    <p:sldId id="592" r:id="rId7"/>
    <p:sldId id="593" r:id="rId8"/>
    <p:sldId id="594" r:id="rId9"/>
    <p:sldId id="299" r:id="rId10"/>
    <p:sldId id="586" r:id="rId11"/>
    <p:sldId id="264" r:id="rId12"/>
    <p:sldId id="288" r:id="rId13"/>
    <p:sldId id="289" r:id="rId14"/>
    <p:sldId id="290" r:id="rId15"/>
    <p:sldId id="287" r:id="rId16"/>
    <p:sldId id="266" r:id="rId17"/>
    <p:sldId id="284" r:id="rId18"/>
    <p:sldId id="285" r:id="rId19"/>
    <p:sldId id="580" r:id="rId20"/>
    <p:sldId id="291" r:id="rId21"/>
    <p:sldId id="583" r:id="rId22"/>
    <p:sldId id="584" r:id="rId23"/>
    <p:sldId id="292" r:id="rId24"/>
    <p:sldId id="585" r:id="rId25"/>
    <p:sldId id="294" r:id="rId26"/>
    <p:sldId id="600" r:id="rId27"/>
    <p:sldId id="293" r:id="rId28"/>
    <p:sldId id="581" r:id="rId29"/>
    <p:sldId id="599" r:id="rId30"/>
    <p:sldId id="602" r:id="rId31"/>
    <p:sldId id="303" r:id="rId32"/>
    <p:sldId id="419" r:id="rId33"/>
    <p:sldId id="535" r:id="rId34"/>
    <p:sldId id="575" r:id="rId35"/>
    <p:sldId id="576" r:id="rId36"/>
    <p:sldId id="573" r:id="rId37"/>
    <p:sldId id="574" r:id="rId38"/>
    <p:sldId id="577" r:id="rId39"/>
    <p:sldId id="571" r:id="rId40"/>
    <p:sldId id="572" r:id="rId41"/>
    <p:sldId id="413" r:id="rId42"/>
    <p:sldId id="582" r:id="rId43"/>
    <p:sldId id="414" r:id="rId44"/>
    <p:sldId id="418" r:id="rId45"/>
    <p:sldId id="556" r:id="rId46"/>
    <p:sldId id="563" r:id="rId47"/>
    <p:sldId id="557" r:id="rId48"/>
    <p:sldId id="560" r:id="rId49"/>
    <p:sldId id="545" r:id="rId50"/>
    <p:sldId id="559" r:id="rId51"/>
    <p:sldId id="578" r:id="rId52"/>
    <p:sldId id="579" r:id="rId53"/>
    <p:sldId id="595" r:id="rId54"/>
    <p:sldId id="596" r:id="rId55"/>
    <p:sldId id="597" r:id="rId5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E2F"/>
    <a:srgbClr val="01F307"/>
    <a:srgbClr val="853DBE"/>
    <a:srgbClr val="00CC66"/>
    <a:srgbClr val="A173BC"/>
    <a:srgbClr val="F8EB82"/>
    <a:srgbClr val="FFC004"/>
    <a:srgbClr val="F19668"/>
    <a:srgbClr val="F65A22"/>
    <a:srgbClr val="379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5149" autoAdjust="0"/>
  </p:normalViewPr>
  <p:slideViewPr>
    <p:cSldViewPr snapToGrid="0">
      <p:cViewPr>
        <p:scale>
          <a:sx n="91" d="100"/>
          <a:sy n="91" d="100"/>
        </p:scale>
        <p:origin x="6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logram 20">
            <a:extLst>
              <a:ext uri="{FF2B5EF4-FFF2-40B4-BE49-F238E27FC236}">
                <a16:creationId xmlns:a16="http://schemas.microsoft.com/office/drawing/2014/main" id="{211AD364-182B-5E46-8AA4-41CD95A3C524}"/>
              </a:ext>
            </a:extLst>
          </p:cNvPr>
          <p:cNvSpPr/>
          <p:nvPr/>
        </p:nvSpPr>
        <p:spPr>
          <a:xfrm>
            <a:off x="2300937" y="3363798"/>
            <a:ext cx="802247" cy="1203103"/>
          </a:xfrm>
          <a:prstGeom prst="parallelogram">
            <a:avLst>
              <a:gd name="adj" fmla="val 52301"/>
            </a:avLst>
          </a:prstGeom>
          <a:gradFill>
            <a:gsLst>
              <a:gs pos="51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A7509242-6F28-4A43-A984-C829FA36F3CA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303134" y="168954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303134" y="168954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724331" y="168954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910240" y="168954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8" name="textruta 17">
            <a:extLst>
              <a:ext uri="{FF2B5EF4-FFF2-40B4-BE49-F238E27FC236}">
                <a16:creationId xmlns:a16="http://schemas.microsoft.com/office/drawing/2014/main" id="{9055CE85-7830-0B4D-B6DF-A5A28E21C059}"/>
              </a:ext>
            </a:extLst>
          </p:cNvPr>
          <p:cNvSpPr txBox="1"/>
          <p:nvPr/>
        </p:nvSpPr>
        <p:spPr>
          <a:xfrm>
            <a:off x="3753853" y="2974725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sp>
        <p:nvSpPr>
          <p:cNvPr id="19" name="Frihandsfigur 18">
            <a:extLst>
              <a:ext uri="{FF2B5EF4-FFF2-40B4-BE49-F238E27FC236}">
                <a16:creationId xmlns:a16="http://schemas.microsoft.com/office/drawing/2014/main" id="{F6E58E13-280A-3A44-A124-830C9530ADC4}"/>
              </a:ext>
            </a:extLst>
          </p:cNvPr>
          <p:cNvSpPr/>
          <p:nvPr/>
        </p:nvSpPr>
        <p:spPr>
          <a:xfrm>
            <a:off x="2485921" y="3363799"/>
            <a:ext cx="613163" cy="1203102"/>
          </a:xfrm>
          <a:custGeom>
            <a:avLst/>
            <a:gdLst>
              <a:gd name="connsiteX0" fmla="*/ 419583 w 613163"/>
              <a:gd name="connsiteY0" fmla="*/ 0 h 1203102"/>
              <a:gd name="connsiteX1" fmla="*/ 613163 w 613163"/>
              <a:gd name="connsiteY1" fmla="*/ 0 h 1203102"/>
              <a:gd name="connsiteX2" fmla="*/ 193580 w 613163"/>
              <a:gd name="connsiteY2" fmla="*/ 1203102 h 1203102"/>
              <a:gd name="connsiteX3" fmla="*/ 0 w 613163"/>
              <a:gd name="connsiteY3" fmla="*/ 1203102 h 1203102"/>
              <a:gd name="connsiteX4" fmla="*/ 419583 w 613163"/>
              <a:gd name="connsiteY4" fmla="*/ 0 h 120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163" h="1203102">
                <a:moveTo>
                  <a:pt x="419583" y="0"/>
                </a:moveTo>
                <a:lnTo>
                  <a:pt x="613163" y="0"/>
                </a:lnTo>
                <a:lnTo>
                  <a:pt x="193580" y="1203102"/>
                </a:lnTo>
                <a:lnTo>
                  <a:pt x="0" y="1203102"/>
                </a:lnTo>
                <a:lnTo>
                  <a:pt x="419583" y="0"/>
                </a:lnTo>
                <a:close/>
              </a:path>
            </a:pathLst>
          </a:custGeom>
          <a:gradFill>
            <a:gsLst>
              <a:gs pos="63000">
                <a:srgbClr val="4969B3"/>
              </a:gs>
              <a:gs pos="33000">
                <a:srgbClr val="443065"/>
              </a:gs>
              <a:gs pos="97000">
                <a:srgbClr val="3F9DD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2" name="Frihandsfigur 21">
            <a:extLst>
              <a:ext uri="{FF2B5EF4-FFF2-40B4-BE49-F238E27FC236}">
                <a16:creationId xmlns:a16="http://schemas.microsoft.com/office/drawing/2014/main" id="{3FC4F124-6E68-594F-BA03-BAD5347DD58A}"/>
              </a:ext>
            </a:extLst>
          </p:cNvPr>
          <p:cNvSpPr/>
          <p:nvPr/>
        </p:nvSpPr>
        <p:spPr>
          <a:xfrm flipH="1">
            <a:off x="2722134" y="3363798"/>
            <a:ext cx="611500" cy="1203103"/>
          </a:xfrm>
          <a:custGeom>
            <a:avLst/>
            <a:gdLst>
              <a:gd name="connsiteX0" fmla="*/ 625106 w 625106"/>
              <a:gd name="connsiteY0" fmla="*/ 0 h 1229871"/>
              <a:gd name="connsiteX1" fmla="*/ 428919 w 625106"/>
              <a:gd name="connsiteY1" fmla="*/ 0 h 1229871"/>
              <a:gd name="connsiteX2" fmla="*/ 0 w 625106"/>
              <a:gd name="connsiteY2" fmla="*/ 1229871 h 1229871"/>
              <a:gd name="connsiteX3" fmla="*/ 196187 w 625106"/>
              <a:gd name="connsiteY3" fmla="*/ 1229871 h 1229871"/>
              <a:gd name="connsiteX4" fmla="*/ 625106 w 625106"/>
              <a:gd name="connsiteY4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106" h="1229871">
                <a:moveTo>
                  <a:pt x="625106" y="0"/>
                </a:moveTo>
                <a:lnTo>
                  <a:pt x="428919" y="0"/>
                </a:lnTo>
                <a:lnTo>
                  <a:pt x="0" y="1229871"/>
                </a:lnTo>
                <a:lnTo>
                  <a:pt x="196187" y="1229871"/>
                </a:lnTo>
                <a:lnTo>
                  <a:pt x="625106" y="0"/>
                </a:lnTo>
                <a:close/>
              </a:path>
            </a:pathLst>
          </a:custGeom>
          <a:gradFill>
            <a:gsLst>
              <a:gs pos="3000">
                <a:srgbClr val="6EBE99"/>
              </a:gs>
              <a:gs pos="1600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3" name="Frihandsfigur 22">
            <a:extLst>
              <a:ext uri="{FF2B5EF4-FFF2-40B4-BE49-F238E27FC236}">
                <a16:creationId xmlns:a16="http://schemas.microsoft.com/office/drawing/2014/main" id="{0C5B0A8F-EE45-2B44-90CB-D15DE1585E3B}"/>
              </a:ext>
            </a:extLst>
          </p:cNvPr>
          <p:cNvSpPr/>
          <p:nvPr/>
        </p:nvSpPr>
        <p:spPr>
          <a:xfrm flipH="1">
            <a:off x="2908043" y="3363798"/>
            <a:ext cx="611500" cy="1203103"/>
          </a:xfrm>
          <a:custGeom>
            <a:avLst/>
            <a:gdLst>
              <a:gd name="connsiteX0" fmla="*/ 625106 w 625106"/>
              <a:gd name="connsiteY0" fmla="*/ 0 h 1229871"/>
              <a:gd name="connsiteX1" fmla="*/ 428919 w 625106"/>
              <a:gd name="connsiteY1" fmla="*/ 0 h 1229871"/>
              <a:gd name="connsiteX2" fmla="*/ 0 w 625106"/>
              <a:gd name="connsiteY2" fmla="*/ 1229871 h 1229871"/>
              <a:gd name="connsiteX3" fmla="*/ 196187 w 625106"/>
              <a:gd name="connsiteY3" fmla="*/ 1229871 h 1229871"/>
              <a:gd name="connsiteX4" fmla="*/ 625106 w 625106"/>
              <a:gd name="connsiteY4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106" h="1229871">
                <a:moveTo>
                  <a:pt x="625106" y="0"/>
                </a:moveTo>
                <a:lnTo>
                  <a:pt x="428919" y="0"/>
                </a:lnTo>
                <a:lnTo>
                  <a:pt x="0" y="1229871"/>
                </a:lnTo>
                <a:lnTo>
                  <a:pt x="196187" y="1229871"/>
                </a:lnTo>
                <a:lnTo>
                  <a:pt x="625106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45B1E26-4AA8-9B48-90E7-29BEEB0D7CC9}"/>
              </a:ext>
            </a:extLst>
          </p:cNvPr>
          <p:cNvSpPr/>
          <p:nvPr/>
        </p:nvSpPr>
        <p:spPr>
          <a:xfrm>
            <a:off x="2727460" y="3369831"/>
            <a:ext cx="187325" cy="794895"/>
          </a:xfrm>
          <a:custGeom>
            <a:avLst/>
            <a:gdLst>
              <a:gd name="connsiteX0" fmla="*/ 0 w 317346"/>
              <a:gd name="connsiteY0" fmla="*/ 0 h 217045"/>
              <a:gd name="connsiteX1" fmla="*/ 317346 w 317346"/>
              <a:gd name="connsiteY1" fmla="*/ 0 h 217045"/>
              <a:gd name="connsiteX2" fmla="*/ 317346 w 317346"/>
              <a:gd name="connsiteY2" fmla="*/ 217045 h 217045"/>
              <a:gd name="connsiteX3" fmla="*/ 0 w 317346"/>
              <a:gd name="connsiteY3" fmla="*/ 217045 h 217045"/>
              <a:gd name="connsiteX4" fmla="*/ 0 w 317346"/>
              <a:gd name="connsiteY4" fmla="*/ 0 h 217045"/>
              <a:gd name="connsiteX0" fmla="*/ 0 w 536421"/>
              <a:gd name="connsiteY0" fmla="*/ 0 h 455170"/>
              <a:gd name="connsiteX1" fmla="*/ 317346 w 536421"/>
              <a:gd name="connsiteY1" fmla="*/ 0 h 455170"/>
              <a:gd name="connsiteX2" fmla="*/ 536421 w 536421"/>
              <a:gd name="connsiteY2" fmla="*/ 455170 h 455170"/>
              <a:gd name="connsiteX3" fmla="*/ 0 w 536421"/>
              <a:gd name="connsiteY3" fmla="*/ 217045 h 455170"/>
              <a:gd name="connsiteX4" fmla="*/ 0 w 536421"/>
              <a:gd name="connsiteY4" fmla="*/ 0 h 455170"/>
              <a:gd name="connsiteX0" fmla="*/ 0 w 536421"/>
              <a:gd name="connsiteY0" fmla="*/ 111125 h 566295"/>
              <a:gd name="connsiteX1" fmla="*/ 342746 w 536421"/>
              <a:gd name="connsiteY1" fmla="*/ 0 h 566295"/>
              <a:gd name="connsiteX2" fmla="*/ 536421 w 536421"/>
              <a:gd name="connsiteY2" fmla="*/ 566295 h 566295"/>
              <a:gd name="connsiteX3" fmla="*/ 0 w 536421"/>
              <a:gd name="connsiteY3" fmla="*/ 328170 h 566295"/>
              <a:gd name="connsiteX4" fmla="*/ 0 w 536421"/>
              <a:gd name="connsiteY4" fmla="*/ 111125 h 566295"/>
              <a:gd name="connsiteX0" fmla="*/ 0 w 536421"/>
              <a:gd name="connsiteY0" fmla="*/ 111125 h 664720"/>
              <a:gd name="connsiteX1" fmla="*/ 342746 w 536421"/>
              <a:gd name="connsiteY1" fmla="*/ 0 h 664720"/>
              <a:gd name="connsiteX2" fmla="*/ 536421 w 536421"/>
              <a:gd name="connsiteY2" fmla="*/ 566295 h 664720"/>
              <a:gd name="connsiteX3" fmla="*/ 492125 w 536421"/>
              <a:gd name="connsiteY3" fmla="*/ 664720 h 664720"/>
              <a:gd name="connsiteX4" fmla="*/ 0 w 536421"/>
              <a:gd name="connsiteY4" fmla="*/ 111125 h 664720"/>
              <a:gd name="connsiteX0" fmla="*/ 154 w 193675"/>
              <a:gd name="connsiteY0" fmla="*/ 0 h 664720"/>
              <a:gd name="connsiteX1" fmla="*/ 0 w 193675"/>
              <a:gd name="connsiteY1" fmla="*/ 0 h 664720"/>
              <a:gd name="connsiteX2" fmla="*/ 193675 w 193675"/>
              <a:gd name="connsiteY2" fmla="*/ 566295 h 664720"/>
              <a:gd name="connsiteX3" fmla="*/ 149379 w 193675"/>
              <a:gd name="connsiteY3" fmla="*/ 664720 h 664720"/>
              <a:gd name="connsiteX4" fmla="*/ 154 w 193675"/>
              <a:gd name="connsiteY4" fmla="*/ 0 h 664720"/>
              <a:gd name="connsiteX0" fmla="*/ 154 w 193675"/>
              <a:gd name="connsiteY0" fmla="*/ 0 h 794895"/>
              <a:gd name="connsiteX1" fmla="*/ 0 w 193675"/>
              <a:gd name="connsiteY1" fmla="*/ 0 h 794895"/>
              <a:gd name="connsiteX2" fmla="*/ 193675 w 193675"/>
              <a:gd name="connsiteY2" fmla="*/ 566295 h 794895"/>
              <a:gd name="connsiteX3" fmla="*/ 95404 w 193675"/>
              <a:gd name="connsiteY3" fmla="*/ 794895 h 794895"/>
              <a:gd name="connsiteX4" fmla="*/ 154 w 193675"/>
              <a:gd name="connsiteY4" fmla="*/ 0 h 794895"/>
              <a:gd name="connsiteX0" fmla="*/ 154 w 180975"/>
              <a:gd name="connsiteY0" fmla="*/ 0 h 794895"/>
              <a:gd name="connsiteX1" fmla="*/ 0 w 180975"/>
              <a:gd name="connsiteY1" fmla="*/ 0 h 794895"/>
              <a:gd name="connsiteX2" fmla="*/ 180975 w 180975"/>
              <a:gd name="connsiteY2" fmla="*/ 553595 h 794895"/>
              <a:gd name="connsiteX3" fmla="*/ 95404 w 180975"/>
              <a:gd name="connsiteY3" fmla="*/ 794895 h 794895"/>
              <a:gd name="connsiteX4" fmla="*/ 154 w 180975"/>
              <a:gd name="connsiteY4" fmla="*/ 0 h 794895"/>
              <a:gd name="connsiteX0" fmla="*/ 154 w 187325"/>
              <a:gd name="connsiteY0" fmla="*/ 0 h 794895"/>
              <a:gd name="connsiteX1" fmla="*/ 0 w 187325"/>
              <a:gd name="connsiteY1" fmla="*/ 0 h 794895"/>
              <a:gd name="connsiteX2" fmla="*/ 187325 w 187325"/>
              <a:gd name="connsiteY2" fmla="*/ 559945 h 794895"/>
              <a:gd name="connsiteX3" fmla="*/ 95404 w 187325"/>
              <a:gd name="connsiteY3" fmla="*/ 794895 h 794895"/>
              <a:gd name="connsiteX4" fmla="*/ 154 w 187325"/>
              <a:gd name="connsiteY4" fmla="*/ 0 h 79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25" h="794895">
                <a:moveTo>
                  <a:pt x="154" y="0"/>
                </a:moveTo>
                <a:lnTo>
                  <a:pt x="0" y="0"/>
                </a:lnTo>
                <a:lnTo>
                  <a:pt x="187325" y="559945"/>
                </a:lnTo>
                <a:lnTo>
                  <a:pt x="95404" y="794895"/>
                </a:lnTo>
                <a:lnTo>
                  <a:pt x="154" y="0"/>
                </a:lnTo>
                <a:close/>
              </a:path>
            </a:pathLst>
          </a:custGeom>
          <a:solidFill>
            <a:schemeClr val="tx1">
              <a:alpha val="2990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ihandsfigur 30">
            <a:extLst>
              <a:ext uri="{FF2B5EF4-FFF2-40B4-BE49-F238E27FC236}">
                <a16:creationId xmlns:a16="http://schemas.microsoft.com/office/drawing/2014/main" id="{69CE9097-9571-D341-8E81-3E31F6A95975}"/>
              </a:ext>
            </a:extLst>
          </p:cNvPr>
          <p:cNvSpPr/>
          <p:nvPr/>
        </p:nvSpPr>
        <p:spPr>
          <a:xfrm>
            <a:off x="2305482" y="5038049"/>
            <a:ext cx="1218606" cy="1203103"/>
          </a:xfrm>
          <a:custGeom>
            <a:avLst/>
            <a:gdLst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613114 w 1218606"/>
              <a:gd name="connsiteY2" fmla="*/ 0 h 1203103"/>
              <a:gd name="connsiteX3" fmla="*/ 799023 w 1218606"/>
              <a:gd name="connsiteY3" fmla="*/ 0 h 1203103"/>
              <a:gd name="connsiteX4" fmla="*/ 802247 w 1218606"/>
              <a:gd name="connsiteY4" fmla="*/ 0 h 1203103"/>
              <a:gd name="connsiteX5" fmla="*/ 800635 w 1218606"/>
              <a:gd name="connsiteY5" fmla="*/ 4623 h 1203103"/>
              <a:gd name="connsiteX6" fmla="*/ 1218606 w 1218606"/>
              <a:gd name="connsiteY6" fmla="*/ 1203103 h 1203103"/>
              <a:gd name="connsiteX7" fmla="*/ 1032697 w 1218606"/>
              <a:gd name="connsiteY7" fmla="*/ 1203103 h 1203103"/>
              <a:gd name="connsiteX8" fmla="*/ 1026689 w 1218606"/>
              <a:gd name="connsiteY8" fmla="*/ 1203103 h 1203103"/>
              <a:gd name="connsiteX9" fmla="*/ 840780 w 1218606"/>
              <a:gd name="connsiteY9" fmla="*/ 1203103 h 1203103"/>
              <a:gd name="connsiteX10" fmla="*/ 611722 w 1218606"/>
              <a:gd name="connsiteY10" fmla="*/ 546307 h 1203103"/>
              <a:gd name="connsiteX11" fmla="*/ 611229 w 1218606"/>
              <a:gd name="connsiteY11" fmla="*/ 547720 h 1203103"/>
              <a:gd name="connsiteX12" fmla="*/ 428234 w 1218606"/>
              <a:gd name="connsiteY12" fmla="*/ 717 h 1203103"/>
              <a:gd name="connsiteX13" fmla="*/ 419583 w 1218606"/>
              <a:gd name="connsiteY13" fmla="*/ 0 h 1203103"/>
              <a:gd name="connsiteX14" fmla="*/ 421197 w 1218606"/>
              <a:gd name="connsiteY14" fmla="*/ 0 h 1203103"/>
              <a:gd name="connsiteX15" fmla="*/ 427994 w 1218606"/>
              <a:gd name="connsiteY15" fmla="*/ 0 h 1203103"/>
              <a:gd name="connsiteX16" fmla="*/ 428234 w 1218606"/>
              <a:gd name="connsiteY16" fmla="*/ 717 h 1203103"/>
              <a:gd name="connsiteX17" fmla="*/ 523398 w 1218606"/>
              <a:gd name="connsiteY17" fmla="*/ 794895 h 1203103"/>
              <a:gd name="connsiteX18" fmla="*/ 538397 w 1218606"/>
              <a:gd name="connsiteY18" fmla="*/ 756558 h 1203103"/>
              <a:gd name="connsiteX19" fmla="*/ 382664 w 1218606"/>
              <a:gd name="connsiteY19" fmla="*/ 1203103 h 1203103"/>
              <a:gd name="connsiteX20" fmla="*/ 0 w 1218606"/>
              <a:gd name="connsiteY20" fmla="*/ 1203103 h 1203103"/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613114 w 1218606"/>
              <a:gd name="connsiteY2" fmla="*/ 0 h 1203103"/>
              <a:gd name="connsiteX3" fmla="*/ 799023 w 1218606"/>
              <a:gd name="connsiteY3" fmla="*/ 0 h 1203103"/>
              <a:gd name="connsiteX4" fmla="*/ 802247 w 1218606"/>
              <a:gd name="connsiteY4" fmla="*/ 0 h 1203103"/>
              <a:gd name="connsiteX5" fmla="*/ 800635 w 1218606"/>
              <a:gd name="connsiteY5" fmla="*/ 4623 h 1203103"/>
              <a:gd name="connsiteX6" fmla="*/ 1218606 w 1218606"/>
              <a:gd name="connsiteY6" fmla="*/ 1203103 h 1203103"/>
              <a:gd name="connsiteX7" fmla="*/ 1032697 w 1218606"/>
              <a:gd name="connsiteY7" fmla="*/ 1203103 h 1203103"/>
              <a:gd name="connsiteX8" fmla="*/ 1026689 w 1218606"/>
              <a:gd name="connsiteY8" fmla="*/ 1203103 h 1203103"/>
              <a:gd name="connsiteX9" fmla="*/ 840780 w 1218606"/>
              <a:gd name="connsiteY9" fmla="*/ 1203103 h 1203103"/>
              <a:gd name="connsiteX10" fmla="*/ 611722 w 1218606"/>
              <a:gd name="connsiteY10" fmla="*/ 546307 h 1203103"/>
              <a:gd name="connsiteX11" fmla="*/ 611229 w 1218606"/>
              <a:gd name="connsiteY11" fmla="*/ 547720 h 1203103"/>
              <a:gd name="connsiteX12" fmla="*/ 428234 w 1218606"/>
              <a:gd name="connsiteY12" fmla="*/ 717 h 1203103"/>
              <a:gd name="connsiteX13" fmla="*/ 428148 w 1218606"/>
              <a:gd name="connsiteY13" fmla="*/ 0 h 1203103"/>
              <a:gd name="connsiteX14" fmla="*/ 419583 w 1218606"/>
              <a:gd name="connsiteY14" fmla="*/ 0 h 1203103"/>
              <a:gd name="connsiteX15" fmla="*/ 421197 w 1218606"/>
              <a:gd name="connsiteY15" fmla="*/ 0 h 1203103"/>
              <a:gd name="connsiteX16" fmla="*/ 427994 w 1218606"/>
              <a:gd name="connsiteY16" fmla="*/ 0 h 1203103"/>
              <a:gd name="connsiteX17" fmla="*/ 523398 w 1218606"/>
              <a:gd name="connsiteY17" fmla="*/ 794895 h 1203103"/>
              <a:gd name="connsiteX18" fmla="*/ 538397 w 1218606"/>
              <a:gd name="connsiteY18" fmla="*/ 756558 h 1203103"/>
              <a:gd name="connsiteX19" fmla="*/ 382664 w 1218606"/>
              <a:gd name="connsiteY19" fmla="*/ 1203103 h 1203103"/>
              <a:gd name="connsiteX20" fmla="*/ 0 w 1218606"/>
              <a:gd name="connsiteY20" fmla="*/ 1203103 h 1203103"/>
              <a:gd name="connsiteX21" fmla="*/ 419583 w 1218606"/>
              <a:gd name="connsiteY21" fmla="*/ 0 h 1203103"/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799023 w 1218606"/>
              <a:gd name="connsiteY2" fmla="*/ 0 h 1203103"/>
              <a:gd name="connsiteX3" fmla="*/ 802247 w 1218606"/>
              <a:gd name="connsiteY3" fmla="*/ 0 h 1203103"/>
              <a:gd name="connsiteX4" fmla="*/ 800635 w 1218606"/>
              <a:gd name="connsiteY4" fmla="*/ 4623 h 1203103"/>
              <a:gd name="connsiteX5" fmla="*/ 1218606 w 1218606"/>
              <a:gd name="connsiteY5" fmla="*/ 1203103 h 1203103"/>
              <a:gd name="connsiteX6" fmla="*/ 1032697 w 1218606"/>
              <a:gd name="connsiteY6" fmla="*/ 1203103 h 1203103"/>
              <a:gd name="connsiteX7" fmla="*/ 1026689 w 1218606"/>
              <a:gd name="connsiteY7" fmla="*/ 1203103 h 1203103"/>
              <a:gd name="connsiteX8" fmla="*/ 840780 w 1218606"/>
              <a:gd name="connsiteY8" fmla="*/ 1203103 h 1203103"/>
              <a:gd name="connsiteX9" fmla="*/ 611722 w 1218606"/>
              <a:gd name="connsiteY9" fmla="*/ 546307 h 1203103"/>
              <a:gd name="connsiteX10" fmla="*/ 611229 w 1218606"/>
              <a:gd name="connsiteY10" fmla="*/ 547720 h 1203103"/>
              <a:gd name="connsiteX11" fmla="*/ 428234 w 1218606"/>
              <a:gd name="connsiteY11" fmla="*/ 717 h 1203103"/>
              <a:gd name="connsiteX12" fmla="*/ 428148 w 1218606"/>
              <a:gd name="connsiteY12" fmla="*/ 0 h 1203103"/>
              <a:gd name="connsiteX13" fmla="*/ 419583 w 1218606"/>
              <a:gd name="connsiteY13" fmla="*/ 0 h 1203103"/>
              <a:gd name="connsiteX14" fmla="*/ 421197 w 1218606"/>
              <a:gd name="connsiteY14" fmla="*/ 0 h 1203103"/>
              <a:gd name="connsiteX15" fmla="*/ 427994 w 1218606"/>
              <a:gd name="connsiteY15" fmla="*/ 0 h 1203103"/>
              <a:gd name="connsiteX16" fmla="*/ 523398 w 1218606"/>
              <a:gd name="connsiteY16" fmla="*/ 794895 h 1203103"/>
              <a:gd name="connsiteX17" fmla="*/ 538397 w 1218606"/>
              <a:gd name="connsiteY17" fmla="*/ 756558 h 1203103"/>
              <a:gd name="connsiteX18" fmla="*/ 382664 w 1218606"/>
              <a:gd name="connsiteY18" fmla="*/ 1203103 h 1203103"/>
              <a:gd name="connsiteX19" fmla="*/ 0 w 1218606"/>
              <a:gd name="connsiteY19" fmla="*/ 1203103 h 1203103"/>
              <a:gd name="connsiteX20" fmla="*/ 419583 w 1218606"/>
              <a:gd name="connsiteY20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1026689 w 1218606"/>
              <a:gd name="connsiteY6" fmla="*/ 1203103 h 1203103"/>
              <a:gd name="connsiteX7" fmla="*/ 840780 w 1218606"/>
              <a:gd name="connsiteY7" fmla="*/ 1203103 h 1203103"/>
              <a:gd name="connsiteX8" fmla="*/ 611722 w 1218606"/>
              <a:gd name="connsiteY8" fmla="*/ 546307 h 1203103"/>
              <a:gd name="connsiteX9" fmla="*/ 611229 w 1218606"/>
              <a:gd name="connsiteY9" fmla="*/ 547720 h 1203103"/>
              <a:gd name="connsiteX10" fmla="*/ 428234 w 1218606"/>
              <a:gd name="connsiteY10" fmla="*/ 717 h 1203103"/>
              <a:gd name="connsiteX11" fmla="*/ 428148 w 1218606"/>
              <a:gd name="connsiteY11" fmla="*/ 0 h 1203103"/>
              <a:gd name="connsiteX12" fmla="*/ 419583 w 1218606"/>
              <a:gd name="connsiteY12" fmla="*/ 0 h 1203103"/>
              <a:gd name="connsiteX13" fmla="*/ 421197 w 1218606"/>
              <a:gd name="connsiteY13" fmla="*/ 0 h 1203103"/>
              <a:gd name="connsiteX14" fmla="*/ 427994 w 1218606"/>
              <a:gd name="connsiteY14" fmla="*/ 0 h 1203103"/>
              <a:gd name="connsiteX15" fmla="*/ 523398 w 1218606"/>
              <a:gd name="connsiteY15" fmla="*/ 794895 h 1203103"/>
              <a:gd name="connsiteX16" fmla="*/ 538397 w 1218606"/>
              <a:gd name="connsiteY16" fmla="*/ 756558 h 1203103"/>
              <a:gd name="connsiteX17" fmla="*/ 382664 w 1218606"/>
              <a:gd name="connsiteY17" fmla="*/ 1203103 h 1203103"/>
              <a:gd name="connsiteX18" fmla="*/ 0 w 1218606"/>
              <a:gd name="connsiteY18" fmla="*/ 1203103 h 1203103"/>
              <a:gd name="connsiteX19" fmla="*/ 419583 w 1218606"/>
              <a:gd name="connsiteY19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1026689 w 1218606"/>
              <a:gd name="connsiteY6" fmla="*/ 1203103 h 1203103"/>
              <a:gd name="connsiteX7" fmla="*/ 840780 w 1218606"/>
              <a:gd name="connsiteY7" fmla="*/ 1203103 h 1203103"/>
              <a:gd name="connsiteX8" fmla="*/ 611722 w 1218606"/>
              <a:gd name="connsiteY8" fmla="*/ 546307 h 1203103"/>
              <a:gd name="connsiteX9" fmla="*/ 428234 w 1218606"/>
              <a:gd name="connsiteY9" fmla="*/ 717 h 1203103"/>
              <a:gd name="connsiteX10" fmla="*/ 428148 w 1218606"/>
              <a:gd name="connsiteY10" fmla="*/ 0 h 1203103"/>
              <a:gd name="connsiteX11" fmla="*/ 419583 w 1218606"/>
              <a:gd name="connsiteY11" fmla="*/ 0 h 1203103"/>
              <a:gd name="connsiteX12" fmla="*/ 421197 w 1218606"/>
              <a:gd name="connsiteY12" fmla="*/ 0 h 1203103"/>
              <a:gd name="connsiteX13" fmla="*/ 427994 w 1218606"/>
              <a:gd name="connsiteY13" fmla="*/ 0 h 1203103"/>
              <a:gd name="connsiteX14" fmla="*/ 523398 w 1218606"/>
              <a:gd name="connsiteY14" fmla="*/ 794895 h 1203103"/>
              <a:gd name="connsiteX15" fmla="*/ 538397 w 1218606"/>
              <a:gd name="connsiteY15" fmla="*/ 756558 h 1203103"/>
              <a:gd name="connsiteX16" fmla="*/ 382664 w 1218606"/>
              <a:gd name="connsiteY16" fmla="*/ 1203103 h 1203103"/>
              <a:gd name="connsiteX17" fmla="*/ 0 w 1218606"/>
              <a:gd name="connsiteY17" fmla="*/ 1203103 h 1203103"/>
              <a:gd name="connsiteX18" fmla="*/ 419583 w 1218606"/>
              <a:gd name="connsiteY18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840780 w 1218606"/>
              <a:gd name="connsiteY6" fmla="*/ 1203103 h 1203103"/>
              <a:gd name="connsiteX7" fmla="*/ 611722 w 1218606"/>
              <a:gd name="connsiteY7" fmla="*/ 546307 h 1203103"/>
              <a:gd name="connsiteX8" fmla="*/ 428234 w 1218606"/>
              <a:gd name="connsiteY8" fmla="*/ 717 h 1203103"/>
              <a:gd name="connsiteX9" fmla="*/ 428148 w 1218606"/>
              <a:gd name="connsiteY9" fmla="*/ 0 h 1203103"/>
              <a:gd name="connsiteX10" fmla="*/ 419583 w 1218606"/>
              <a:gd name="connsiteY10" fmla="*/ 0 h 1203103"/>
              <a:gd name="connsiteX11" fmla="*/ 421197 w 1218606"/>
              <a:gd name="connsiteY11" fmla="*/ 0 h 1203103"/>
              <a:gd name="connsiteX12" fmla="*/ 427994 w 1218606"/>
              <a:gd name="connsiteY12" fmla="*/ 0 h 1203103"/>
              <a:gd name="connsiteX13" fmla="*/ 523398 w 1218606"/>
              <a:gd name="connsiteY13" fmla="*/ 794895 h 1203103"/>
              <a:gd name="connsiteX14" fmla="*/ 538397 w 1218606"/>
              <a:gd name="connsiteY14" fmla="*/ 756558 h 1203103"/>
              <a:gd name="connsiteX15" fmla="*/ 382664 w 1218606"/>
              <a:gd name="connsiteY15" fmla="*/ 1203103 h 1203103"/>
              <a:gd name="connsiteX16" fmla="*/ 0 w 1218606"/>
              <a:gd name="connsiteY16" fmla="*/ 1203103 h 1203103"/>
              <a:gd name="connsiteX17" fmla="*/ 419583 w 1218606"/>
              <a:gd name="connsiteY17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840780 w 1218606"/>
              <a:gd name="connsiteY6" fmla="*/ 1203103 h 1203103"/>
              <a:gd name="connsiteX7" fmla="*/ 611722 w 1218606"/>
              <a:gd name="connsiteY7" fmla="*/ 546307 h 1203103"/>
              <a:gd name="connsiteX8" fmla="*/ 428234 w 1218606"/>
              <a:gd name="connsiteY8" fmla="*/ 717 h 1203103"/>
              <a:gd name="connsiteX9" fmla="*/ 428148 w 1218606"/>
              <a:gd name="connsiteY9" fmla="*/ 0 h 1203103"/>
              <a:gd name="connsiteX10" fmla="*/ 419583 w 1218606"/>
              <a:gd name="connsiteY10" fmla="*/ 0 h 1203103"/>
              <a:gd name="connsiteX11" fmla="*/ 421197 w 1218606"/>
              <a:gd name="connsiteY11" fmla="*/ 0 h 1203103"/>
              <a:gd name="connsiteX12" fmla="*/ 427994 w 1218606"/>
              <a:gd name="connsiteY12" fmla="*/ 0 h 1203103"/>
              <a:gd name="connsiteX13" fmla="*/ 523398 w 1218606"/>
              <a:gd name="connsiteY13" fmla="*/ 794895 h 1203103"/>
              <a:gd name="connsiteX14" fmla="*/ 382664 w 1218606"/>
              <a:gd name="connsiteY14" fmla="*/ 1203103 h 1203103"/>
              <a:gd name="connsiteX15" fmla="*/ 0 w 1218606"/>
              <a:gd name="connsiteY15" fmla="*/ 1203103 h 1203103"/>
              <a:gd name="connsiteX16" fmla="*/ 419583 w 1218606"/>
              <a:gd name="connsiteY16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840780 w 1218606"/>
              <a:gd name="connsiteY5" fmla="*/ 1203103 h 1203103"/>
              <a:gd name="connsiteX6" fmla="*/ 611722 w 1218606"/>
              <a:gd name="connsiteY6" fmla="*/ 546307 h 1203103"/>
              <a:gd name="connsiteX7" fmla="*/ 428234 w 1218606"/>
              <a:gd name="connsiteY7" fmla="*/ 717 h 1203103"/>
              <a:gd name="connsiteX8" fmla="*/ 428148 w 1218606"/>
              <a:gd name="connsiteY8" fmla="*/ 0 h 1203103"/>
              <a:gd name="connsiteX9" fmla="*/ 419583 w 1218606"/>
              <a:gd name="connsiteY9" fmla="*/ 0 h 1203103"/>
              <a:gd name="connsiteX10" fmla="*/ 421197 w 1218606"/>
              <a:gd name="connsiteY10" fmla="*/ 0 h 1203103"/>
              <a:gd name="connsiteX11" fmla="*/ 427994 w 1218606"/>
              <a:gd name="connsiteY11" fmla="*/ 0 h 1203103"/>
              <a:gd name="connsiteX12" fmla="*/ 523398 w 1218606"/>
              <a:gd name="connsiteY12" fmla="*/ 794895 h 1203103"/>
              <a:gd name="connsiteX13" fmla="*/ 382664 w 1218606"/>
              <a:gd name="connsiteY13" fmla="*/ 1203103 h 1203103"/>
              <a:gd name="connsiteX14" fmla="*/ 0 w 1218606"/>
              <a:gd name="connsiteY14" fmla="*/ 1203103 h 1203103"/>
              <a:gd name="connsiteX15" fmla="*/ 419583 w 1218606"/>
              <a:gd name="connsiteY15" fmla="*/ 0 h 12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606" h="1203103">
                <a:moveTo>
                  <a:pt x="428148" y="0"/>
                </a:moveTo>
                <a:lnTo>
                  <a:pt x="799023" y="0"/>
                </a:lnTo>
                <a:lnTo>
                  <a:pt x="802247" y="0"/>
                </a:lnTo>
                <a:lnTo>
                  <a:pt x="800635" y="4623"/>
                </a:lnTo>
                <a:lnTo>
                  <a:pt x="1218606" y="1203103"/>
                </a:lnTo>
                <a:lnTo>
                  <a:pt x="840780" y="1203103"/>
                </a:lnTo>
                <a:lnTo>
                  <a:pt x="611722" y="546307"/>
                </a:lnTo>
                <a:lnTo>
                  <a:pt x="428234" y="717"/>
                </a:lnTo>
                <a:cubicBezTo>
                  <a:pt x="428205" y="478"/>
                  <a:pt x="428177" y="239"/>
                  <a:pt x="428148" y="0"/>
                </a:cubicBezTo>
                <a:close/>
                <a:moveTo>
                  <a:pt x="419583" y="0"/>
                </a:moveTo>
                <a:lnTo>
                  <a:pt x="421197" y="0"/>
                </a:lnTo>
                <a:lnTo>
                  <a:pt x="427994" y="0"/>
                </a:lnTo>
                <a:lnTo>
                  <a:pt x="523398" y="794895"/>
                </a:lnTo>
                <a:lnTo>
                  <a:pt x="382664" y="1203103"/>
                </a:lnTo>
                <a:lnTo>
                  <a:pt x="0" y="1203103"/>
                </a:lnTo>
                <a:lnTo>
                  <a:pt x="4195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5F7F444B-EBDA-5C4F-B1C7-496E1C46F466}"/>
              </a:ext>
            </a:extLst>
          </p:cNvPr>
          <p:cNvSpPr txBox="1"/>
          <p:nvPr/>
        </p:nvSpPr>
        <p:spPr>
          <a:xfrm>
            <a:off x="3751505" y="4642658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0F25B5DD-FDF4-9841-844A-C2D446A2D12B}"/>
              </a:ext>
            </a:extLst>
          </p:cNvPr>
          <p:cNvGrpSpPr/>
          <p:nvPr/>
        </p:nvGrpSpPr>
        <p:grpSpPr>
          <a:xfrm>
            <a:off x="2866995" y="502388"/>
            <a:ext cx="5928646" cy="5853223"/>
            <a:chOff x="2300937" y="3363798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B546C273-231F-BB4D-B548-E5813378EBCA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19F0262F-DD40-0440-812B-58182BCBCBB5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0" name="Rektangel 23">
              <a:extLst>
                <a:ext uri="{FF2B5EF4-FFF2-40B4-BE49-F238E27FC236}">
                  <a16:creationId xmlns:a16="http://schemas.microsoft.com/office/drawing/2014/main" id="{84AA8B7D-FFF9-6B49-A9E1-5568BCA4F5E7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2033FBCB-ACC0-F54C-B96B-21E79E63F7F4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9" name="Frihandsfigur 8">
              <a:extLst>
                <a:ext uri="{FF2B5EF4-FFF2-40B4-BE49-F238E27FC236}">
                  <a16:creationId xmlns:a16="http://schemas.microsoft.com/office/drawing/2014/main" id="{CDFAD9D9-9AD5-F644-8880-67DAE93E2EB6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14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406422" y="299294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B8275E61-13B1-B74D-A664-B317EEA1734A}"/>
              </a:ext>
            </a:extLst>
          </p:cNvPr>
          <p:cNvGrpSpPr/>
          <p:nvPr/>
        </p:nvGrpSpPr>
        <p:grpSpPr>
          <a:xfrm>
            <a:off x="1431014" y="957594"/>
            <a:ext cx="9488510" cy="4941803"/>
            <a:chOff x="1255106" y="934339"/>
            <a:chExt cx="9844488" cy="5127203"/>
          </a:xfrm>
        </p:grpSpPr>
        <p:sp>
          <p:nvSpPr>
            <p:cNvPr id="22" name="Rounded Rectangle 5">
              <a:extLst>
                <a:ext uri="{FF2B5EF4-FFF2-40B4-BE49-F238E27FC236}">
                  <a16:creationId xmlns:a16="http://schemas.microsoft.com/office/drawing/2014/main" id="{82D99B3F-C3DA-2445-B42F-8416F1693147}"/>
                </a:ext>
              </a:extLst>
            </p:cNvPr>
            <p:cNvSpPr/>
            <p:nvPr/>
          </p:nvSpPr>
          <p:spPr>
            <a:xfrm>
              <a:off x="3097459" y="3660350"/>
              <a:ext cx="8002135" cy="2400146"/>
            </a:xfrm>
            <a:prstGeom prst="roundRect">
              <a:avLst>
                <a:gd name="adj" fmla="val 5037"/>
              </a:avLst>
            </a:prstGeom>
            <a:solidFill>
              <a:srgbClr val="23161B"/>
            </a:solidFill>
            <a:ln w="508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E6108510-D9B9-1D40-9941-E47D2F96036A}"/>
                </a:ext>
              </a:extLst>
            </p:cNvPr>
            <p:cNvSpPr/>
            <p:nvPr/>
          </p:nvSpPr>
          <p:spPr>
            <a:xfrm>
              <a:off x="3097459" y="934339"/>
              <a:ext cx="8002135" cy="2400146"/>
            </a:xfrm>
            <a:prstGeom prst="roundRect">
              <a:avLst>
                <a:gd name="adj" fmla="val 5037"/>
              </a:avLst>
            </a:prstGeom>
            <a:solidFill>
              <a:srgbClr val="23161B"/>
            </a:solidFill>
            <a:ln w="508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26" name="Rounded Rectangle 5">
              <a:extLst>
                <a:ext uri="{FF2B5EF4-FFF2-40B4-BE49-F238E27FC236}">
                  <a16:creationId xmlns:a16="http://schemas.microsoft.com/office/drawing/2014/main" id="{898A5C2C-1150-8942-8FD8-AE03CE5460BE}"/>
                </a:ext>
              </a:extLst>
            </p:cNvPr>
            <p:cNvSpPr/>
            <p:nvPr/>
          </p:nvSpPr>
          <p:spPr>
            <a:xfrm>
              <a:off x="1255106" y="935385"/>
              <a:ext cx="1904126" cy="5126157"/>
            </a:xfrm>
            <a:prstGeom prst="roundRect">
              <a:avLst>
                <a:gd name="adj" fmla="val 0"/>
              </a:avLst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Stream</a:t>
              </a:r>
              <a:r>
                <a:rPr lang="sv-SE" sz="1400" b="1" dirty="0"/>
                <a:t> </a:t>
              </a:r>
              <a:r>
                <a:rPr lang="sv-SE" sz="1400" b="1" dirty="0" err="1"/>
                <a:t>Provider</a:t>
              </a:r>
              <a:endParaRPr lang="sv-SE" sz="1400" b="1" dirty="0"/>
            </a:p>
          </p:txBody>
        </p:sp>
        <p:sp>
          <p:nvSpPr>
            <p:cNvPr id="27" name="Rounded Rectangle 5">
              <a:extLst>
                <a:ext uri="{FF2B5EF4-FFF2-40B4-BE49-F238E27FC236}">
                  <a16:creationId xmlns:a16="http://schemas.microsoft.com/office/drawing/2014/main" id="{6483BF3B-4D55-8743-B2B9-E242A18A3CE2}"/>
                </a:ext>
              </a:extLst>
            </p:cNvPr>
            <p:cNvSpPr/>
            <p:nvPr/>
          </p:nvSpPr>
          <p:spPr>
            <a:xfrm>
              <a:off x="2941340" y="1334063"/>
              <a:ext cx="2164514" cy="520220"/>
            </a:xfrm>
            <a:prstGeom prst="rect">
              <a:avLst/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Partition 1</a:t>
              </a:r>
            </a:p>
          </p:txBody>
        </p:sp>
        <p:sp>
          <p:nvSpPr>
            <p:cNvPr id="28" name="Rounded Rectangle 5">
              <a:extLst>
                <a:ext uri="{FF2B5EF4-FFF2-40B4-BE49-F238E27FC236}">
                  <a16:creationId xmlns:a16="http://schemas.microsoft.com/office/drawing/2014/main" id="{2B9284B7-1676-7B42-9181-DF156448C377}"/>
                </a:ext>
              </a:extLst>
            </p:cNvPr>
            <p:cNvSpPr/>
            <p:nvPr/>
          </p:nvSpPr>
          <p:spPr>
            <a:xfrm>
              <a:off x="2941340" y="1983750"/>
              <a:ext cx="2164514" cy="520220"/>
            </a:xfrm>
            <a:prstGeom prst="rect">
              <a:avLst/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Partition 2</a:t>
              </a:r>
            </a:p>
          </p:txBody>
        </p:sp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B606DC25-950A-C046-9FF6-78D466B3685A}"/>
                </a:ext>
              </a:extLst>
            </p:cNvPr>
            <p:cNvSpPr/>
            <p:nvPr/>
          </p:nvSpPr>
          <p:spPr>
            <a:xfrm>
              <a:off x="2941340" y="2638805"/>
              <a:ext cx="2164514" cy="520220"/>
            </a:xfrm>
            <a:prstGeom prst="rect">
              <a:avLst/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Partition 3</a:t>
              </a:r>
            </a:p>
          </p:txBody>
        </p:sp>
        <p:sp>
          <p:nvSpPr>
            <p:cNvPr id="30" name="Rounded Rectangle 5">
              <a:extLst>
                <a:ext uri="{FF2B5EF4-FFF2-40B4-BE49-F238E27FC236}">
                  <a16:creationId xmlns:a16="http://schemas.microsoft.com/office/drawing/2014/main" id="{38B5D5F1-B6FF-6540-B86E-F6C1DABCE2C7}"/>
                </a:ext>
              </a:extLst>
            </p:cNvPr>
            <p:cNvSpPr/>
            <p:nvPr/>
          </p:nvSpPr>
          <p:spPr>
            <a:xfrm>
              <a:off x="2941340" y="4054194"/>
              <a:ext cx="2164514" cy="520220"/>
            </a:xfrm>
            <a:prstGeom prst="rect">
              <a:avLst/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Partition 4</a:t>
              </a:r>
            </a:p>
          </p:txBody>
        </p:sp>
        <p:sp>
          <p:nvSpPr>
            <p:cNvPr id="31" name="Rounded Rectangle 5">
              <a:extLst>
                <a:ext uri="{FF2B5EF4-FFF2-40B4-BE49-F238E27FC236}">
                  <a16:creationId xmlns:a16="http://schemas.microsoft.com/office/drawing/2014/main" id="{26FFEA10-B655-284C-8C2F-09824F879765}"/>
                </a:ext>
              </a:extLst>
            </p:cNvPr>
            <p:cNvSpPr/>
            <p:nvPr/>
          </p:nvSpPr>
          <p:spPr>
            <a:xfrm>
              <a:off x="2941340" y="4711533"/>
              <a:ext cx="2164514" cy="520220"/>
            </a:xfrm>
            <a:prstGeom prst="rect">
              <a:avLst/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Partition 5</a:t>
              </a:r>
            </a:p>
          </p:txBody>
        </p:sp>
        <p:sp>
          <p:nvSpPr>
            <p:cNvPr id="32" name="Rounded Rectangle 5">
              <a:extLst>
                <a:ext uri="{FF2B5EF4-FFF2-40B4-BE49-F238E27FC236}">
                  <a16:creationId xmlns:a16="http://schemas.microsoft.com/office/drawing/2014/main" id="{F97A046D-B431-1648-9535-0B5A0CD1BAB0}"/>
                </a:ext>
              </a:extLst>
            </p:cNvPr>
            <p:cNvSpPr/>
            <p:nvPr/>
          </p:nvSpPr>
          <p:spPr>
            <a:xfrm>
              <a:off x="2941340" y="5358936"/>
              <a:ext cx="2164514" cy="520220"/>
            </a:xfrm>
            <a:prstGeom prst="rect">
              <a:avLst/>
            </a:prstGeom>
            <a:solidFill>
              <a:srgbClr val="C344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Partition 6</a:t>
              </a:r>
            </a:p>
          </p:txBody>
        </p:sp>
        <p:sp>
          <p:nvSpPr>
            <p:cNvPr id="33" name="Ellips 32">
              <a:extLst>
                <a:ext uri="{FF2B5EF4-FFF2-40B4-BE49-F238E27FC236}">
                  <a16:creationId xmlns:a16="http://schemas.microsoft.com/office/drawing/2014/main" id="{7CA59243-D5B1-A143-A847-4E82A44DFE65}"/>
                </a:ext>
              </a:extLst>
            </p:cNvPr>
            <p:cNvSpPr/>
            <p:nvPr/>
          </p:nvSpPr>
          <p:spPr>
            <a:xfrm>
              <a:off x="7942567" y="1693314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0A03A71F-3070-0642-BC0E-1B14CFC79BC4}"/>
                </a:ext>
              </a:extLst>
            </p:cNvPr>
            <p:cNvSpPr/>
            <p:nvPr/>
          </p:nvSpPr>
          <p:spPr>
            <a:xfrm>
              <a:off x="8607826" y="2122460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35" name="Ellips 34">
              <a:extLst>
                <a:ext uri="{FF2B5EF4-FFF2-40B4-BE49-F238E27FC236}">
                  <a16:creationId xmlns:a16="http://schemas.microsoft.com/office/drawing/2014/main" id="{88FEE7E0-6420-C54B-88F2-BFB0C78A2BB1}"/>
                </a:ext>
              </a:extLst>
            </p:cNvPr>
            <p:cNvSpPr/>
            <p:nvPr/>
          </p:nvSpPr>
          <p:spPr>
            <a:xfrm>
              <a:off x="7924406" y="2494767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36" name="Ellips 35">
              <a:extLst>
                <a:ext uri="{FF2B5EF4-FFF2-40B4-BE49-F238E27FC236}">
                  <a16:creationId xmlns:a16="http://schemas.microsoft.com/office/drawing/2014/main" id="{46CBC005-6A6F-0F45-9A2E-1F2F4AFC5E07}"/>
                </a:ext>
              </a:extLst>
            </p:cNvPr>
            <p:cNvSpPr/>
            <p:nvPr/>
          </p:nvSpPr>
          <p:spPr>
            <a:xfrm>
              <a:off x="9348251" y="2494767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8E1BACDF-7DD3-0E4F-8978-9587CB206E92}"/>
                </a:ext>
              </a:extLst>
            </p:cNvPr>
            <p:cNvSpPr/>
            <p:nvPr/>
          </p:nvSpPr>
          <p:spPr>
            <a:xfrm>
              <a:off x="9247411" y="1626401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39" name="Ellips 38">
              <a:extLst>
                <a:ext uri="{FF2B5EF4-FFF2-40B4-BE49-F238E27FC236}">
                  <a16:creationId xmlns:a16="http://schemas.microsoft.com/office/drawing/2014/main" id="{6F669A38-D38B-DC4A-BEB7-C45225F9C2D7}"/>
                </a:ext>
              </a:extLst>
            </p:cNvPr>
            <p:cNvSpPr/>
            <p:nvPr/>
          </p:nvSpPr>
          <p:spPr>
            <a:xfrm>
              <a:off x="10160292" y="2301034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E7A74E43-A2C1-F041-B4DE-CB3477B2922D}"/>
                </a:ext>
              </a:extLst>
            </p:cNvPr>
            <p:cNvSpPr/>
            <p:nvPr/>
          </p:nvSpPr>
          <p:spPr>
            <a:xfrm>
              <a:off x="10441656" y="1569799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1" name="Ellips 40">
              <a:extLst>
                <a:ext uri="{FF2B5EF4-FFF2-40B4-BE49-F238E27FC236}">
                  <a16:creationId xmlns:a16="http://schemas.microsoft.com/office/drawing/2014/main" id="{FE56F285-FFD2-D246-8B95-FD491BBCA218}"/>
                </a:ext>
              </a:extLst>
            </p:cNvPr>
            <p:cNvSpPr/>
            <p:nvPr/>
          </p:nvSpPr>
          <p:spPr>
            <a:xfrm>
              <a:off x="7691158" y="4206840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5EA06716-9C7F-FC4F-9C81-FF536FD5B50F}"/>
                </a:ext>
              </a:extLst>
            </p:cNvPr>
            <p:cNvSpPr/>
            <p:nvPr/>
          </p:nvSpPr>
          <p:spPr>
            <a:xfrm>
              <a:off x="8284409" y="4654921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D6A0B31B-511A-8C44-9826-7617EE867581}"/>
                </a:ext>
              </a:extLst>
            </p:cNvPr>
            <p:cNvSpPr/>
            <p:nvPr/>
          </p:nvSpPr>
          <p:spPr>
            <a:xfrm>
              <a:off x="7803832" y="5199857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4946E474-7513-7F43-A982-9027D3CADAA4}"/>
                </a:ext>
              </a:extLst>
            </p:cNvPr>
            <p:cNvSpPr/>
            <p:nvPr/>
          </p:nvSpPr>
          <p:spPr>
            <a:xfrm>
              <a:off x="8884840" y="4108802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48EA9FBA-CF69-7448-A0B7-D5E22993523F}"/>
                </a:ext>
              </a:extLst>
            </p:cNvPr>
            <p:cNvSpPr/>
            <p:nvPr/>
          </p:nvSpPr>
          <p:spPr>
            <a:xfrm>
              <a:off x="9109619" y="5212898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7" name="Ellips 46">
              <a:extLst>
                <a:ext uri="{FF2B5EF4-FFF2-40B4-BE49-F238E27FC236}">
                  <a16:creationId xmlns:a16="http://schemas.microsoft.com/office/drawing/2014/main" id="{DE739DDF-8C24-734B-8CD9-518420436C05}"/>
                </a:ext>
              </a:extLst>
            </p:cNvPr>
            <p:cNvSpPr/>
            <p:nvPr/>
          </p:nvSpPr>
          <p:spPr>
            <a:xfrm>
              <a:off x="9544430" y="4667771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48" name="Ellips 47">
              <a:extLst>
                <a:ext uri="{FF2B5EF4-FFF2-40B4-BE49-F238E27FC236}">
                  <a16:creationId xmlns:a16="http://schemas.microsoft.com/office/drawing/2014/main" id="{461455A4-E27F-6F40-BADE-A4A17D86AB6A}"/>
                </a:ext>
              </a:extLst>
            </p:cNvPr>
            <p:cNvSpPr/>
            <p:nvPr/>
          </p:nvSpPr>
          <p:spPr>
            <a:xfrm>
              <a:off x="10102113" y="4125493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FF211D9D-0E26-B849-83C8-EB7B652BF78B}"/>
                </a:ext>
              </a:extLst>
            </p:cNvPr>
            <p:cNvSpPr/>
            <p:nvPr/>
          </p:nvSpPr>
          <p:spPr>
            <a:xfrm>
              <a:off x="10319780" y="5221508"/>
              <a:ext cx="357148" cy="357148"/>
            </a:xfrm>
            <a:prstGeom prst="ellipse">
              <a:avLst/>
            </a:prstGeom>
            <a:solidFill>
              <a:srgbClr val="18AEFF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CFAD312B-C546-B947-9C18-D14A52863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08939" y="1871192"/>
              <a:ext cx="1559712" cy="0"/>
            </a:xfrm>
            <a:prstGeom prst="line">
              <a:avLst/>
            </a:prstGeom>
            <a:solidFill>
              <a:srgbClr val="00B050"/>
            </a:solidFill>
            <a:ln w="63500" cap="rnd">
              <a:solidFill>
                <a:srgbClr val="02FF00"/>
              </a:solidFill>
              <a:round/>
              <a:headEnd w="sm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9">
              <a:extLst>
                <a:ext uri="{FF2B5EF4-FFF2-40B4-BE49-F238E27FC236}">
                  <a16:creationId xmlns:a16="http://schemas.microsoft.com/office/drawing/2014/main" id="{926C5E77-6AC7-F947-A3EE-1C4264F170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8939" y="2669333"/>
              <a:ext cx="1559712" cy="0"/>
            </a:xfrm>
            <a:prstGeom prst="line">
              <a:avLst/>
            </a:prstGeom>
            <a:solidFill>
              <a:srgbClr val="00B050"/>
            </a:solidFill>
            <a:ln w="63500" cap="rnd">
              <a:solidFill>
                <a:srgbClr val="02FF00"/>
              </a:solidFill>
              <a:round/>
              <a:headEnd w="sm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9">
              <a:extLst>
                <a:ext uri="{FF2B5EF4-FFF2-40B4-BE49-F238E27FC236}">
                  <a16:creationId xmlns:a16="http://schemas.microsoft.com/office/drawing/2014/main" id="{56FE12D0-8855-A849-860B-690F532540EF}"/>
                </a:ext>
              </a:extLst>
            </p:cNvPr>
            <p:cNvCxnSpPr>
              <a:cxnSpLocks/>
            </p:cNvCxnSpPr>
            <p:nvPr/>
          </p:nvCxnSpPr>
          <p:spPr>
            <a:xfrm>
              <a:off x="6064604" y="4382905"/>
              <a:ext cx="1559712" cy="0"/>
            </a:xfrm>
            <a:prstGeom prst="line">
              <a:avLst/>
            </a:prstGeom>
            <a:solidFill>
              <a:srgbClr val="00B050"/>
            </a:solidFill>
            <a:ln w="63500" cap="rnd">
              <a:solidFill>
                <a:srgbClr val="02FF00"/>
              </a:solidFill>
              <a:round/>
              <a:headEnd w="sm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9">
              <a:extLst>
                <a:ext uri="{FF2B5EF4-FFF2-40B4-BE49-F238E27FC236}">
                  <a16:creationId xmlns:a16="http://schemas.microsoft.com/office/drawing/2014/main" id="{056A3B88-927C-644A-9191-EBDAC7789D3F}"/>
                </a:ext>
              </a:extLst>
            </p:cNvPr>
            <p:cNvCxnSpPr>
              <a:cxnSpLocks/>
            </p:cNvCxnSpPr>
            <p:nvPr/>
          </p:nvCxnSpPr>
          <p:spPr>
            <a:xfrm>
              <a:off x="6644008" y="4825236"/>
              <a:ext cx="1559712" cy="0"/>
            </a:xfrm>
            <a:prstGeom prst="line">
              <a:avLst/>
            </a:prstGeom>
            <a:solidFill>
              <a:srgbClr val="00B050"/>
            </a:solidFill>
            <a:ln w="63500" cap="rnd">
              <a:solidFill>
                <a:srgbClr val="02FF00"/>
              </a:solidFill>
              <a:round/>
              <a:headEnd w="sm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9">
              <a:extLst>
                <a:ext uri="{FF2B5EF4-FFF2-40B4-BE49-F238E27FC236}">
                  <a16:creationId xmlns:a16="http://schemas.microsoft.com/office/drawing/2014/main" id="{B099E296-C1A5-4E46-BB35-B4200A0AFDA5}"/>
                </a:ext>
              </a:extLst>
            </p:cNvPr>
            <p:cNvCxnSpPr>
              <a:cxnSpLocks/>
            </p:cNvCxnSpPr>
            <p:nvPr/>
          </p:nvCxnSpPr>
          <p:spPr>
            <a:xfrm>
              <a:off x="6188365" y="5374279"/>
              <a:ext cx="1559712" cy="0"/>
            </a:xfrm>
            <a:prstGeom prst="line">
              <a:avLst/>
            </a:prstGeom>
            <a:solidFill>
              <a:srgbClr val="00B050"/>
            </a:solidFill>
            <a:ln w="63500" cap="rnd">
              <a:solidFill>
                <a:srgbClr val="02FF00"/>
              </a:solidFill>
              <a:round/>
              <a:headEnd w="sm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9A62667D-0056-4540-B6E9-23BA0774638C}"/>
                </a:ext>
              </a:extLst>
            </p:cNvPr>
            <p:cNvSpPr/>
            <p:nvPr/>
          </p:nvSpPr>
          <p:spPr>
            <a:xfrm>
              <a:off x="5210123" y="4049662"/>
              <a:ext cx="1998274" cy="1834024"/>
            </a:xfrm>
            <a:prstGeom prst="rect">
              <a:avLst/>
            </a:prstGeom>
            <a:solidFill>
              <a:srgbClr val="00CC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400" b="1" dirty="0"/>
                <a:t>  </a:t>
              </a:r>
              <a:r>
                <a:rPr lang="sv-SE" sz="1400" b="1" dirty="0" err="1"/>
                <a:t>Forwarder</a:t>
              </a:r>
              <a:endParaRPr lang="sv-SE" sz="1400" b="1" dirty="0"/>
            </a:p>
          </p:txBody>
        </p:sp>
        <p:sp>
          <p:nvSpPr>
            <p:cNvPr id="49" name="Rektangel 48">
              <a:extLst>
                <a:ext uri="{FF2B5EF4-FFF2-40B4-BE49-F238E27FC236}">
                  <a16:creationId xmlns:a16="http://schemas.microsoft.com/office/drawing/2014/main" id="{30F8A860-A941-6E4C-8E67-52200B9CCF6C}"/>
                </a:ext>
              </a:extLst>
            </p:cNvPr>
            <p:cNvSpPr/>
            <p:nvPr/>
          </p:nvSpPr>
          <p:spPr>
            <a:xfrm>
              <a:off x="5210123" y="1325721"/>
              <a:ext cx="1998274" cy="1834024"/>
            </a:xfrm>
            <a:prstGeom prst="rect">
              <a:avLst/>
            </a:prstGeom>
            <a:solidFill>
              <a:srgbClr val="00CC6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400" b="1" dirty="0"/>
                <a:t>  </a:t>
              </a:r>
              <a:r>
                <a:rPr lang="sv-SE" sz="1400" b="1" dirty="0" err="1"/>
                <a:t>Forwarder</a:t>
              </a:r>
              <a:endParaRPr lang="sv-SE" sz="1400" b="1" dirty="0"/>
            </a:p>
          </p:txBody>
        </p:sp>
      </p:grpSp>
      <p:sp>
        <p:nvSpPr>
          <p:cNvPr id="81" name="Rounded Rectangle 5">
            <a:extLst>
              <a:ext uri="{FF2B5EF4-FFF2-40B4-BE49-F238E27FC236}">
                <a16:creationId xmlns:a16="http://schemas.microsoft.com/office/drawing/2014/main" id="{9EF1AD41-0D1C-8149-890B-513F94ADA455}"/>
              </a:ext>
            </a:extLst>
          </p:cNvPr>
          <p:cNvSpPr/>
          <p:nvPr/>
        </p:nvSpPr>
        <p:spPr>
          <a:xfrm>
            <a:off x="1260540" y="957594"/>
            <a:ext cx="258690" cy="4940795"/>
          </a:xfrm>
          <a:prstGeom prst="roundRect">
            <a:avLst>
              <a:gd name="adj" fmla="val 39446"/>
            </a:avLst>
          </a:prstGeom>
          <a:solidFill>
            <a:srgbClr val="C34422"/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32044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508241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2" name="Rektangel med rundade hörn 1">
            <a:extLst>
              <a:ext uri="{FF2B5EF4-FFF2-40B4-BE49-F238E27FC236}">
                <a16:creationId xmlns:a16="http://schemas.microsoft.com/office/drawing/2014/main" id="{07855F66-BCDA-C449-A01A-EBC94EC26D01}"/>
              </a:ext>
            </a:extLst>
          </p:cNvPr>
          <p:cNvSpPr/>
          <p:nvPr/>
        </p:nvSpPr>
        <p:spPr>
          <a:xfrm>
            <a:off x="2324720" y="3705035"/>
            <a:ext cx="3839985" cy="2128509"/>
          </a:xfrm>
          <a:prstGeom prst="roundRect">
            <a:avLst>
              <a:gd name="adj" fmla="val 7674"/>
            </a:avLst>
          </a:prstGeom>
          <a:solidFill>
            <a:srgbClr val="DEE4F6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cover illustration">
            <a:extLst>
              <a:ext uri="{FF2B5EF4-FFF2-40B4-BE49-F238E27FC236}">
                <a16:creationId xmlns:a16="http://schemas.microsoft.com/office/drawing/2014/main" id="{59B1A486-D80C-1F40-89A1-78F2D4DDF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1" t="13256" r="29848" b="60861"/>
          <a:stretch/>
        </p:blipFill>
        <p:spPr bwMode="auto">
          <a:xfrm>
            <a:off x="2521028" y="3832215"/>
            <a:ext cx="3442429" cy="186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ktangel med rundade hörn 49">
            <a:extLst>
              <a:ext uri="{FF2B5EF4-FFF2-40B4-BE49-F238E27FC236}">
                <a16:creationId xmlns:a16="http://schemas.microsoft.com/office/drawing/2014/main" id="{CB40EEEF-BA3A-8740-95C7-819AE5BC9D97}"/>
              </a:ext>
            </a:extLst>
          </p:cNvPr>
          <p:cNvSpPr/>
          <p:nvPr/>
        </p:nvSpPr>
        <p:spPr>
          <a:xfrm>
            <a:off x="2322248" y="1024455"/>
            <a:ext cx="3839985" cy="2128509"/>
          </a:xfrm>
          <a:prstGeom prst="roundRect">
            <a:avLst>
              <a:gd name="adj" fmla="val 7674"/>
            </a:avLst>
          </a:prstGeom>
          <a:solidFill>
            <a:srgbClr val="DEE4F6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7" name="Picture 2" descr="cover illustration">
            <a:extLst>
              <a:ext uri="{FF2B5EF4-FFF2-40B4-BE49-F238E27FC236}">
                <a16:creationId xmlns:a16="http://schemas.microsoft.com/office/drawing/2014/main" id="{D573B0F9-CAA7-D247-BCC8-1D2C1E4B1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979" t="46723" r="28975" b="29298"/>
          <a:stretch/>
        </p:blipFill>
        <p:spPr bwMode="auto">
          <a:xfrm>
            <a:off x="2465682" y="1224564"/>
            <a:ext cx="3586407" cy="17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ktangel med rundade hörn 52">
            <a:extLst>
              <a:ext uri="{FF2B5EF4-FFF2-40B4-BE49-F238E27FC236}">
                <a16:creationId xmlns:a16="http://schemas.microsoft.com/office/drawing/2014/main" id="{A32CE97C-C56A-DD44-84B9-98C3949077DB}"/>
              </a:ext>
            </a:extLst>
          </p:cNvPr>
          <p:cNvSpPr/>
          <p:nvPr/>
        </p:nvSpPr>
        <p:spPr>
          <a:xfrm>
            <a:off x="6612095" y="1024455"/>
            <a:ext cx="2962801" cy="2128509"/>
          </a:xfrm>
          <a:prstGeom prst="roundRect">
            <a:avLst>
              <a:gd name="adj" fmla="val 7674"/>
            </a:avLst>
          </a:prstGeom>
          <a:solidFill>
            <a:srgbClr val="DEE4F6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4" name="Picture 2" descr="cover illustration">
            <a:extLst>
              <a:ext uri="{FF2B5EF4-FFF2-40B4-BE49-F238E27FC236}">
                <a16:creationId xmlns:a16="http://schemas.microsoft.com/office/drawing/2014/main" id="{2BF4C346-4099-E64B-8D57-B7B455F3A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 t="47276" r="6136" b="28249"/>
          <a:stretch/>
        </p:blipFill>
        <p:spPr bwMode="auto">
          <a:xfrm>
            <a:off x="6824811" y="1206632"/>
            <a:ext cx="2606649" cy="1764153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ktangel med rundade hörn 54">
            <a:extLst>
              <a:ext uri="{FF2B5EF4-FFF2-40B4-BE49-F238E27FC236}">
                <a16:creationId xmlns:a16="http://schemas.microsoft.com/office/drawing/2014/main" id="{73140014-79AD-954E-92FA-8616B3F0F779}"/>
              </a:ext>
            </a:extLst>
          </p:cNvPr>
          <p:cNvSpPr/>
          <p:nvPr/>
        </p:nvSpPr>
        <p:spPr>
          <a:xfrm>
            <a:off x="6612095" y="3705035"/>
            <a:ext cx="2962801" cy="2128509"/>
          </a:xfrm>
          <a:prstGeom prst="roundRect">
            <a:avLst>
              <a:gd name="adj" fmla="val 7674"/>
            </a:avLst>
          </a:prstGeom>
          <a:solidFill>
            <a:srgbClr val="DEE4F6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56" name="Picture 2" descr="cover illustration">
            <a:extLst>
              <a:ext uri="{FF2B5EF4-FFF2-40B4-BE49-F238E27FC236}">
                <a16:creationId xmlns:a16="http://schemas.microsoft.com/office/drawing/2014/main" id="{9A506ED2-E360-EF4B-A107-36A854A4B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9" t="13844" r="6215" b="61176"/>
          <a:stretch/>
        </p:blipFill>
        <p:spPr bwMode="auto">
          <a:xfrm>
            <a:off x="6766429" y="3975651"/>
            <a:ext cx="2654131" cy="1800565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lips 16">
            <a:extLst>
              <a:ext uri="{FF2B5EF4-FFF2-40B4-BE49-F238E27FC236}">
                <a16:creationId xmlns:a16="http://schemas.microsoft.com/office/drawing/2014/main" id="{CC6464C1-9924-AB4F-B3F8-DFCEC3D7029F}"/>
              </a:ext>
            </a:extLst>
          </p:cNvPr>
          <p:cNvSpPr/>
          <p:nvPr/>
        </p:nvSpPr>
        <p:spPr>
          <a:xfrm>
            <a:off x="4140057" y="872834"/>
            <a:ext cx="303242" cy="3032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7D93B756-2FE2-1D4B-B0E9-8A1C2CDEDB7B}"/>
              </a:ext>
            </a:extLst>
          </p:cNvPr>
          <p:cNvSpPr/>
          <p:nvPr/>
        </p:nvSpPr>
        <p:spPr>
          <a:xfrm>
            <a:off x="4123412" y="3559415"/>
            <a:ext cx="303242" cy="3032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6F8BF1EE-862E-B64F-B0BC-394C313FA528}"/>
              </a:ext>
            </a:extLst>
          </p:cNvPr>
          <p:cNvSpPr/>
          <p:nvPr/>
        </p:nvSpPr>
        <p:spPr>
          <a:xfrm>
            <a:off x="7974666" y="3559415"/>
            <a:ext cx="303242" cy="3032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>
            <a:extLst>
              <a:ext uri="{FF2B5EF4-FFF2-40B4-BE49-F238E27FC236}">
                <a16:creationId xmlns:a16="http://schemas.microsoft.com/office/drawing/2014/main" id="{02758B24-482F-2C42-9EDC-3E90BCFF7226}"/>
              </a:ext>
            </a:extLst>
          </p:cNvPr>
          <p:cNvSpPr/>
          <p:nvPr/>
        </p:nvSpPr>
        <p:spPr>
          <a:xfrm>
            <a:off x="7974665" y="884193"/>
            <a:ext cx="303242" cy="3032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41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508241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7855F66-BCDA-C449-A01A-EBC94EC26D01}"/>
              </a:ext>
            </a:extLst>
          </p:cNvPr>
          <p:cNvSpPr/>
          <p:nvPr/>
        </p:nvSpPr>
        <p:spPr>
          <a:xfrm>
            <a:off x="1646796" y="3765400"/>
            <a:ext cx="4448091" cy="2465583"/>
          </a:xfrm>
          <a:prstGeom prst="rect">
            <a:avLst/>
          </a:prstGeom>
          <a:solidFill>
            <a:srgbClr val="170F04"/>
          </a:solidFill>
          <a:ln w="76200">
            <a:solidFill>
              <a:srgbClr val="120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CB40EEEF-BA3A-8740-95C7-819AE5BC9D97}"/>
              </a:ext>
            </a:extLst>
          </p:cNvPr>
          <p:cNvSpPr/>
          <p:nvPr/>
        </p:nvSpPr>
        <p:spPr>
          <a:xfrm>
            <a:off x="1643933" y="660319"/>
            <a:ext cx="4448091" cy="2465583"/>
          </a:xfrm>
          <a:prstGeom prst="rect">
            <a:avLst/>
          </a:prstGeom>
          <a:solidFill>
            <a:srgbClr val="170F04"/>
          </a:solidFill>
          <a:ln w="76200">
            <a:solidFill>
              <a:srgbClr val="120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A32CE97C-C56A-DD44-84B9-98C3949077DB}"/>
              </a:ext>
            </a:extLst>
          </p:cNvPr>
          <p:cNvSpPr/>
          <p:nvPr/>
        </p:nvSpPr>
        <p:spPr>
          <a:xfrm>
            <a:off x="6613127" y="660319"/>
            <a:ext cx="3431995" cy="2465583"/>
          </a:xfrm>
          <a:prstGeom prst="rect">
            <a:avLst/>
          </a:prstGeom>
          <a:solidFill>
            <a:srgbClr val="170F04"/>
          </a:solidFill>
          <a:ln w="76200">
            <a:solidFill>
              <a:srgbClr val="120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73140014-79AD-954E-92FA-8616B3F0F779}"/>
              </a:ext>
            </a:extLst>
          </p:cNvPr>
          <p:cNvSpPr/>
          <p:nvPr/>
        </p:nvSpPr>
        <p:spPr>
          <a:xfrm>
            <a:off x="6613127" y="3765400"/>
            <a:ext cx="3431995" cy="2465583"/>
          </a:xfrm>
          <a:prstGeom prst="rect">
            <a:avLst/>
          </a:prstGeom>
          <a:solidFill>
            <a:srgbClr val="170F04"/>
          </a:solidFill>
          <a:ln w="76200">
            <a:solidFill>
              <a:srgbClr val="120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3" name="Bildobjekt 22">
            <a:extLst>
              <a:ext uri="{FF2B5EF4-FFF2-40B4-BE49-F238E27FC236}">
                <a16:creationId xmlns:a16="http://schemas.microsoft.com/office/drawing/2014/main" id="{E6824B46-AB74-AE47-9523-39663785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95" y="893828"/>
            <a:ext cx="8073250" cy="5306891"/>
          </a:xfrm>
          <a:prstGeom prst="rect">
            <a:avLst/>
          </a:prstGeom>
        </p:spPr>
      </p:pic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08D85EA4-F323-924A-9056-450586E918A8}"/>
              </a:ext>
            </a:extLst>
          </p:cNvPr>
          <p:cNvSpPr/>
          <p:nvPr/>
        </p:nvSpPr>
        <p:spPr>
          <a:xfrm>
            <a:off x="1631696" y="648047"/>
            <a:ext cx="4472564" cy="2490126"/>
          </a:xfrm>
          <a:prstGeom prst="rect">
            <a:avLst/>
          </a:prstGeom>
          <a:solidFill>
            <a:srgbClr val="7030A0">
              <a:alpha val="13804"/>
            </a:srgb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sz="1400" b="1" dirty="0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1BA240C-DDCD-1A4A-82DB-E7F44FFC8C93}"/>
              </a:ext>
            </a:extLst>
          </p:cNvPr>
          <p:cNvSpPr/>
          <p:nvPr/>
        </p:nvSpPr>
        <p:spPr>
          <a:xfrm>
            <a:off x="6613127" y="657281"/>
            <a:ext cx="3431995" cy="2465583"/>
          </a:xfrm>
          <a:prstGeom prst="rect">
            <a:avLst/>
          </a:prstGeom>
          <a:solidFill>
            <a:srgbClr val="7030A0">
              <a:alpha val="13804"/>
            </a:srgb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sz="1400" b="1" dirty="0"/>
          </a:p>
        </p:txBody>
      </p:sp>
      <p:sp>
        <p:nvSpPr>
          <p:cNvPr id="61" name="Ellips 60">
            <a:extLst>
              <a:ext uri="{FF2B5EF4-FFF2-40B4-BE49-F238E27FC236}">
                <a16:creationId xmlns:a16="http://schemas.microsoft.com/office/drawing/2014/main" id="{02758B24-482F-2C42-9EDC-3E90BCFF7226}"/>
              </a:ext>
            </a:extLst>
          </p:cNvPr>
          <p:cNvSpPr/>
          <p:nvPr/>
        </p:nvSpPr>
        <p:spPr>
          <a:xfrm>
            <a:off x="8191476" y="497845"/>
            <a:ext cx="351264" cy="3512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ounded Rectangle 5">
            <a:extLst>
              <a:ext uri="{FF2B5EF4-FFF2-40B4-BE49-F238E27FC236}">
                <a16:creationId xmlns:a16="http://schemas.microsoft.com/office/drawing/2014/main" id="{4D540AC4-5948-2946-891E-9DE0AF0158E7}"/>
              </a:ext>
            </a:extLst>
          </p:cNvPr>
          <p:cNvSpPr/>
          <p:nvPr/>
        </p:nvSpPr>
        <p:spPr>
          <a:xfrm>
            <a:off x="1618180" y="3753128"/>
            <a:ext cx="4472564" cy="2490126"/>
          </a:xfrm>
          <a:prstGeom prst="rect">
            <a:avLst/>
          </a:prstGeom>
          <a:solidFill>
            <a:schemeClr val="bg2">
              <a:lumMod val="1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sz="1400" b="1" dirty="0"/>
          </a:p>
        </p:txBody>
      </p:sp>
      <p:grpSp>
        <p:nvGrpSpPr>
          <p:cNvPr id="44" name="Grupp 43">
            <a:extLst>
              <a:ext uri="{FF2B5EF4-FFF2-40B4-BE49-F238E27FC236}">
                <a16:creationId xmlns:a16="http://schemas.microsoft.com/office/drawing/2014/main" id="{75BF787B-3A9C-624E-A8D2-75BB0F72A9BD}"/>
              </a:ext>
            </a:extLst>
          </p:cNvPr>
          <p:cNvGrpSpPr/>
          <p:nvPr/>
        </p:nvGrpSpPr>
        <p:grpSpPr>
          <a:xfrm>
            <a:off x="2026508" y="4324865"/>
            <a:ext cx="3643442" cy="1447646"/>
            <a:chOff x="2026508" y="4324865"/>
            <a:chExt cx="3643442" cy="1447646"/>
          </a:xfrm>
        </p:grpSpPr>
        <p:grpSp>
          <p:nvGrpSpPr>
            <p:cNvPr id="45" name="Grupp 44">
              <a:extLst>
                <a:ext uri="{FF2B5EF4-FFF2-40B4-BE49-F238E27FC236}">
                  <a16:creationId xmlns:a16="http://schemas.microsoft.com/office/drawing/2014/main" id="{6EF1E1D1-7E3B-514C-B20A-CDE61A89E221}"/>
                </a:ext>
              </a:extLst>
            </p:cNvPr>
            <p:cNvGrpSpPr/>
            <p:nvPr/>
          </p:nvGrpSpPr>
          <p:grpSpPr>
            <a:xfrm>
              <a:off x="2026508" y="4324865"/>
              <a:ext cx="3643442" cy="1447646"/>
              <a:chOff x="2026508" y="4324865"/>
              <a:chExt cx="3643442" cy="1447646"/>
            </a:xfrm>
          </p:grpSpPr>
          <p:sp>
            <p:nvSpPr>
              <p:cNvPr id="56" name="Ring 55">
                <a:extLst>
                  <a:ext uri="{FF2B5EF4-FFF2-40B4-BE49-F238E27FC236}">
                    <a16:creationId xmlns:a16="http://schemas.microsoft.com/office/drawing/2014/main" id="{491901D3-ADE3-8E48-9B63-D372BA3BDB49}"/>
                  </a:ext>
                </a:extLst>
              </p:cNvPr>
              <p:cNvSpPr/>
              <p:nvPr/>
            </p:nvSpPr>
            <p:spPr>
              <a:xfrm>
                <a:off x="2026508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FE40B29-90F7-0646-A8B6-4AAE32C495B4}"/>
                  </a:ext>
                </a:extLst>
              </p:cNvPr>
              <p:cNvSpPr/>
              <p:nvPr/>
            </p:nvSpPr>
            <p:spPr>
              <a:xfrm>
                <a:off x="3310058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ing 58">
                <a:extLst>
                  <a:ext uri="{FF2B5EF4-FFF2-40B4-BE49-F238E27FC236}">
                    <a16:creationId xmlns:a16="http://schemas.microsoft.com/office/drawing/2014/main" id="{D19C85C0-6020-9240-BA5F-9AD62FB56823}"/>
                  </a:ext>
                </a:extLst>
              </p:cNvPr>
              <p:cNvSpPr/>
              <p:nvPr/>
            </p:nvSpPr>
            <p:spPr>
              <a:xfrm>
                <a:off x="4594912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A58ED839-9DFD-1F40-B2AB-F28A63CDCD5F}"/>
                  </a:ext>
                </a:extLst>
              </p:cNvPr>
              <p:cNvSpPr/>
              <p:nvPr/>
            </p:nvSpPr>
            <p:spPr>
              <a:xfrm>
                <a:off x="2325655" y="5525311"/>
                <a:ext cx="469426" cy="90791"/>
              </a:xfrm>
              <a:prstGeom prst="rect">
                <a:avLst/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6A2EC688-AA12-204B-8E50-6418F21CC8BE}"/>
                  </a:ext>
                </a:extLst>
              </p:cNvPr>
              <p:cNvSpPr/>
              <p:nvPr/>
            </p:nvSpPr>
            <p:spPr>
              <a:xfrm>
                <a:off x="2445287" y="5681720"/>
                <a:ext cx="284943" cy="90791"/>
              </a:xfrm>
              <a:prstGeom prst="rect">
                <a:avLst/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B45B20F0-2A0E-6D40-8C44-B071B3D8DEF2}"/>
                  </a:ext>
                </a:extLst>
              </p:cNvPr>
              <p:cNvSpPr/>
              <p:nvPr/>
            </p:nvSpPr>
            <p:spPr>
              <a:xfrm>
                <a:off x="3627058" y="5525311"/>
                <a:ext cx="469426" cy="90791"/>
              </a:xfrm>
              <a:prstGeom prst="rect">
                <a:avLst/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139013A1-6322-6E42-A006-30ACAF2B3B67}"/>
                  </a:ext>
                </a:extLst>
              </p:cNvPr>
              <p:cNvSpPr/>
              <p:nvPr/>
            </p:nvSpPr>
            <p:spPr>
              <a:xfrm>
                <a:off x="3746690" y="5681720"/>
                <a:ext cx="284943" cy="90791"/>
              </a:xfrm>
              <a:prstGeom prst="rect">
                <a:avLst/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2B38DD08-100C-9643-8C7F-06E0B7C450E1}"/>
                  </a:ext>
                </a:extLst>
              </p:cNvPr>
              <p:cNvSpPr/>
              <p:nvPr/>
            </p:nvSpPr>
            <p:spPr>
              <a:xfrm>
                <a:off x="4893398" y="5525311"/>
                <a:ext cx="469426" cy="90791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Rektangel 66">
                <a:extLst>
                  <a:ext uri="{FF2B5EF4-FFF2-40B4-BE49-F238E27FC236}">
                    <a16:creationId xmlns:a16="http://schemas.microsoft.com/office/drawing/2014/main" id="{40937391-5112-EF4F-AF52-2FC8E0468BA6}"/>
                  </a:ext>
                </a:extLst>
              </p:cNvPr>
              <p:cNvSpPr/>
              <p:nvPr/>
            </p:nvSpPr>
            <p:spPr>
              <a:xfrm>
                <a:off x="5013030" y="5681720"/>
                <a:ext cx="284943" cy="90791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7" name="Rektangel 46">
              <a:extLst>
                <a:ext uri="{FF2B5EF4-FFF2-40B4-BE49-F238E27FC236}">
                  <a16:creationId xmlns:a16="http://schemas.microsoft.com/office/drawing/2014/main" id="{A06E0BAA-7D4E-5246-80CF-E9B794B31369}"/>
                </a:ext>
              </a:extLst>
            </p:cNvPr>
            <p:cNvSpPr/>
            <p:nvPr/>
          </p:nvSpPr>
          <p:spPr>
            <a:xfrm>
              <a:off x="2292901" y="4644189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F65A22"/>
                  </a:solidFill>
                </a:rPr>
                <a:t>%</a:t>
              </a:r>
            </a:p>
          </p:txBody>
        </p:sp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58A66018-A891-5643-AFE0-333F8D6D1B2B}"/>
                </a:ext>
              </a:extLst>
            </p:cNvPr>
            <p:cNvSpPr/>
            <p:nvPr/>
          </p:nvSpPr>
          <p:spPr>
            <a:xfrm>
              <a:off x="3577755" y="4644188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FFC004"/>
                  </a:solidFill>
                </a:rPr>
                <a:t>%</a:t>
              </a:r>
            </a:p>
          </p:txBody>
        </p:sp>
        <p:sp>
          <p:nvSpPr>
            <p:cNvPr id="49" name="Rektangel 48">
              <a:extLst>
                <a:ext uri="{FF2B5EF4-FFF2-40B4-BE49-F238E27FC236}">
                  <a16:creationId xmlns:a16="http://schemas.microsoft.com/office/drawing/2014/main" id="{D582071A-84D7-9B4C-A571-AD52D43B433B}"/>
                </a:ext>
              </a:extLst>
            </p:cNvPr>
            <p:cNvSpPr/>
            <p:nvPr/>
          </p:nvSpPr>
          <p:spPr>
            <a:xfrm>
              <a:off x="4872236" y="4646120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853DBE"/>
                  </a:solidFill>
                </a:rPr>
                <a:t>%</a:t>
              </a:r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F23BE738-B979-EC40-894E-70443FA23367}"/>
                </a:ext>
              </a:extLst>
            </p:cNvPr>
            <p:cNvSpPr/>
            <p:nvPr/>
          </p:nvSpPr>
          <p:spPr>
            <a:xfrm rot="18900000">
              <a:off x="2617781" y="5039881"/>
              <a:ext cx="482562" cy="241371"/>
            </a:xfrm>
            <a:custGeom>
              <a:avLst/>
              <a:gdLst>
                <a:gd name="connsiteX0" fmla="*/ 389055 w 482562"/>
                <a:gd name="connsiteY0" fmla="*/ 0 h 241371"/>
                <a:gd name="connsiteX1" fmla="*/ 482562 w 482562"/>
                <a:gd name="connsiteY1" fmla="*/ 181267 h 241371"/>
                <a:gd name="connsiteX2" fmla="*/ 443139 w 482562"/>
                <a:gd name="connsiteY2" fmla="*/ 202013 h 241371"/>
                <a:gd name="connsiteX3" fmla="*/ 38602 w 482562"/>
                <a:gd name="connsiteY3" fmla="*/ 202012 h 241371"/>
                <a:gd name="connsiteX4" fmla="*/ 0 w 482562"/>
                <a:gd name="connsiteY4" fmla="*/ 181699 h 241371"/>
                <a:gd name="connsiteX5" fmla="*/ 93508 w 482562"/>
                <a:gd name="connsiteY5" fmla="*/ 432 h 241371"/>
                <a:gd name="connsiteX6" fmla="*/ 115706 w 482562"/>
                <a:gd name="connsiteY6" fmla="*/ 12114 h 241371"/>
                <a:gd name="connsiteX7" fmla="*/ 366035 w 482562"/>
                <a:gd name="connsiteY7" fmla="*/ 12114 h 24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562" h="241371">
                  <a:moveTo>
                    <a:pt x="389055" y="0"/>
                  </a:moveTo>
                  <a:lnTo>
                    <a:pt x="482562" y="181267"/>
                  </a:lnTo>
                  <a:lnTo>
                    <a:pt x="443139" y="202013"/>
                  </a:lnTo>
                  <a:cubicBezTo>
                    <a:pt x="313728" y="254491"/>
                    <a:pt x="168013" y="254491"/>
                    <a:pt x="38602" y="202012"/>
                  </a:cubicBezTo>
                  <a:lnTo>
                    <a:pt x="0" y="181699"/>
                  </a:lnTo>
                  <a:lnTo>
                    <a:pt x="93508" y="432"/>
                  </a:lnTo>
                  <a:lnTo>
                    <a:pt x="115706" y="12114"/>
                  </a:lnTo>
                  <a:cubicBezTo>
                    <a:pt x="195787" y="44588"/>
                    <a:pt x="285955" y="44588"/>
                    <a:pt x="366035" y="12114"/>
                  </a:cubicBezTo>
                  <a:close/>
                </a:path>
              </a:pathLst>
            </a:custGeom>
            <a:solidFill>
              <a:srgbClr val="F19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2" name="Frihandsfigur 51">
              <a:extLst>
                <a:ext uri="{FF2B5EF4-FFF2-40B4-BE49-F238E27FC236}">
                  <a16:creationId xmlns:a16="http://schemas.microsoft.com/office/drawing/2014/main" id="{19ED9F0B-5F61-D24E-BAF9-A687E71A39BB}"/>
                </a:ext>
              </a:extLst>
            </p:cNvPr>
            <p:cNvSpPr/>
            <p:nvPr/>
          </p:nvSpPr>
          <p:spPr>
            <a:xfrm rot="18900000">
              <a:off x="3741445" y="4990985"/>
              <a:ext cx="756799" cy="300740"/>
            </a:xfrm>
            <a:custGeom>
              <a:avLst/>
              <a:gdLst>
                <a:gd name="connsiteX0" fmla="*/ 756799 w 756799"/>
                <a:gd name="connsiteY0" fmla="*/ 146401 h 300740"/>
                <a:gd name="connsiteX1" fmla="*/ 676266 w 756799"/>
                <a:gd name="connsiteY1" fmla="*/ 212183 h 300740"/>
                <a:gd name="connsiteX2" fmla="*/ 422 w 756799"/>
                <a:gd name="connsiteY2" fmla="*/ 143305 h 300740"/>
                <a:gd name="connsiteX3" fmla="*/ 0 w 756799"/>
                <a:gd name="connsiteY3" fmla="*/ 142789 h 300740"/>
                <a:gd name="connsiteX4" fmla="*/ 147247 w 756799"/>
                <a:gd name="connsiteY4" fmla="*/ 0 h 300740"/>
                <a:gd name="connsiteX5" fmla="*/ 197488 w 756799"/>
                <a:gd name="connsiteY5" fmla="*/ 41040 h 300740"/>
                <a:gd name="connsiteX6" fmla="*/ 563522 w 756799"/>
                <a:gd name="connsiteY6" fmla="*/ 41040 h 300740"/>
                <a:gd name="connsiteX7" fmla="*/ 609456 w 756799"/>
                <a:gd name="connsiteY7" fmla="*/ 3519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6799" h="300740">
                  <a:moveTo>
                    <a:pt x="756799" y="146401"/>
                  </a:moveTo>
                  <a:lnTo>
                    <a:pt x="676266" y="212183"/>
                  </a:lnTo>
                  <a:cubicBezTo>
                    <a:pt x="467627" y="349940"/>
                    <a:pt x="184097" y="326980"/>
                    <a:pt x="422" y="143305"/>
                  </a:cubicBezTo>
                  <a:lnTo>
                    <a:pt x="0" y="142789"/>
                  </a:lnTo>
                  <a:lnTo>
                    <a:pt x="147247" y="0"/>
                  </a:lnTo>
                  <a:lnTo>
                    <a:pt x="197488" y="41040"/>
                  </a:lnTo>
                  <a:cubicBezTo>
                    <a:pt x="308150" y="114105"/>
                    <a:pt x="452860" y="114105"/>
                    <a:pt x="563522" y="41040"/>
                  </a:cubicBezTo>
                  <a:lnTo>
                    <a:pt x="609456" y="3519"/>
                  </a:lnTo>
                  <a:close/>
                </a:path>
              </a:pathLst>
            </a:custGeom>
            <a:solidFill>
              <a:srgbClr val="F8E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4" name="Frihandsfigur 53">
              <a:extLst>
                <a:ext uri="{FF2B5EF4-FFF2-40B4-BE49-F238E27FC236}">
                  <a16:creationId xmlns:a16="http://schemas.microsoft.com/office/drawing/2014/main" id="{50E4C602-170E-3F47-83DF-8287E31D6F6E}"/>
                </a:ext>
              </a:extLst>
            </p:cNvPr>
            <p:cNvSpPr/>
            <p:nvPr/>
          </p:nvSpPr>
          <p:spPr>
            <a:xfrm rot="18000000">
              <a:off x="4886572" y="4799244"/>
              <a:ext cx="1033139" cy="448800"/>
            </a:xfrm>
            <a:custGeom>
              <a:avLst/>
              <a:gdLst>
                <a:gd name="connsiteX0" fmla="*/ 1033139 w 1033139"/>
                <a:gd name="connsiteY0" fmla="*/ 60241 h 448800"/>
                <a:gd name="connsiteX1" fmla="*/ 1000771 w 1033139"/>
                <a:gd name="connsiteY1" fmla="*/ 146930 h 448800"/>
                <a:gd name="connsiteX2" fmla="*/ 786402 w 1033139"/>
                <a:gd name="connsiteY2" fmla="*/ 376696 h 448800"/>
                <a:gd name="connsiteX3" fmla="*/ 52137 w 1033139"/>
                <a:gd name="connsiteY3" fmla="*/ 179951 h 448800"/>
                <a:gd name="connsiteX4" fmla="*/ 7430 w 1033139"/>
                <a:gd name="connsiteY4" fmla="*/ 80675 h 448800"/>
                <a:gd name="connsiteX5" fmla="*/ 0 w 1033139"/>
                <a:gd name="connsiteY5" fmla="*/ 47849 h 448800"/>
                <a:gd name="connsiteX6" fmla="*/ 198286 w 1033139"/>
                <a:gd name="connsiteY6" fmla="*/ 0 h 448800"/>
                <a:gd name="connsiteX7" fmla="*/ 201923 w 1033139"/>
                <a:gd name="connsiteY7" fmla="*/ 16068 h 448800"/>
                <a:gd name="connsiteX8" fmla="*/ 229588 w 1033139"/>
                <a:gd name="connsiteY8" fmla="*/ 77500 h 448800"/>
                <a:gd name="connsiteX9" fmla="*/ 683951 w 1033139"/>
                <a:gd name="connsiteY9" fmla="*/ 199246 h 448800"/>
                <a:gd name="connsiteX10" fmla="*/ 816602 w 1033139"/>
                <a:gd name="connsiteY10" fmla="*/ 57066 h 448800"/>
                <a:gd name="connsiteX11" fmla="*/ 833412 w 1033139"/>
                <a:gd name="connsiteY11" fmla="*/ 12045 h 44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3139" h="448800">
                  <a:moveTo>
                    <a:pt x="1033139" y="60241"/>
                  </a:moveTo>
                  <a:lnTo>
                    <a:pt x="1000771" y="146930"/>
                  </a:lnTo>
                  <a:cubicBezTo>
                    <a:pt x="955454" y="240017"/>
                    <a:pt x="882811" y="321034"/>
                    <a:pt x="786402" y="376696"/>
                  </a:cubicBezTo>
                  <a:cubicBezTo>
                    <a:pt x="529310" y="525128"/>
                    <a:pt x="200569" y="437043"/>
                    <a:pt x="52137" y="179951"/>
                  </a:cubicBezTo>
                  <a:cubicBezTo>
                    <a:pt x="33583" y="147814"/>
                    <a:pt x="18725" y="114559"/>
                    <a:pt x="7430" y="80675"/>
                  </a:cubicBezTo>
                  <a:lnTo>
                    <a:pt x="0" y="47849"/>
                  </a:lnTo>
                  <a:lnTo>
                    <a:pt x="198286" y="0"/>
                  </a:lnTo>
                  <a:lnTo>
                    <a:pt x="201923" y="16068"/>
                  </a:lnTo>
                  <a:cubicBezTo>
                    <a:pt x="208912" y="37035"/>
                    <a:pt x="218106" y="57614"/>
                    <a:pt x="229588" y="77500"/>
                  </a:cubicBezTo>
                  <a:cubicBezTo>
                    <a:pt x="321437" y="236588"/>
                    <a:pt x="524863" y="291096"/>
                    <a:pt x="683951" y="199246"/>
                  </a:cubicBezTo>
                  <a:cubicBezTo>
                    <a:pt x="743609" y="164803"/>
                    <a:pt x="788560" y="114669"/>
                    <a:pt x="816602" y="57066"/>
                  </a:cubicBezTo>
                  <a:lnTo>
                    <a:pt x="833412" y="12045"/>
                  </a:lnTo>
                  <a:close/>
                </a:path>
              </a:pathLst>
            </a:custGeom>
            <a:solidFill>
              <a:srgbClr val="A1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8" name="Ellips 57">
            <a:extLst>
              <a:ext uri="{FF2B5EF4-FFF2-40B4-BE49-F238E27FC236}">
                <a16:creationId xmlns:a16="http://schemas.microsoft.com/office/drawing/2014/main" id="{7D93B756-2FE2-1D4B-B0E9-8A1C2CDEDB7B}"/>
              </a:ext>
            </a:extLst>
          </p:cNvPr>
          <p:cNvSpPr/>
          <p:nvPr/>
        </p:nvSpPr>
        <p:spPr>
          <a:xfrm>
            <a:off x="3730332" y="3596719"/>
            <a:ext cx="351264" cy="3512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Rounded Rectangle 5">
            <a:extLst>
              <a:ext uri="{FF2B5EF4-FFF2-40B4-BE49-F238E27FC236}">
                <a16:creationId xmlns:a16="http://schemas.microsoft.com/office/drawing/2014/main" id="{D24F490C-ECB8-8B43-8751-6A0615544CF5}"/>
              </a:ext>
            </a:extLst>
          </p:cNvPr>
          <p:cNvSpPr/>
          <p:nvPr/>
        </p:nvSpPr>
        <p:spPr>
          <a:xfrm>
            <a:off x="6574791" y="3740857"/>
            <a:ext cx="3508665" cy="2490126"/>
          </a:xfrm>
          <a:prstGeom prst="rect">
            <a:avLst/>
          </a:prstGeom>
          <a:solidFill>
            <a:schemeClr val="bg2">
              <a:lumMod val="1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sz="1400" b="1" dirty="0"/>
          </a:p>
        </p:txBody>
      </p:sp>
      <p:grpSp>
        <p:nvGrpSpPr>
          <p:cNvPr id="95" name="Grupp 94">
            <a:extLst>
              <a:ext uri="{FF2B5EF4-FFF2-40B4-BE49-F238E27FC236}">
                <a16:creationId xmlns:a16="http://schemas.microsoft.com/office/drawing/2014/main" id="{B21B10F9-CDDB-3C4A-A312-2DBFD9D83379}"/>
              </a:ext>
            </a:extLst>
          </p:cNvPr>
          <p:cNvGrpSpPr/>
          <p:nvPr/>
        </p:nvGrpSpPr>
        <p:grpSpPr>
          <a:xfrm>
            <a:off x="7038251" y="4193764"/>
            <a:ext cx="2550636" cy="1897319"/>
            <a:chOff x="7038251" y="4193764"/>
            <a:chExt cx="2550636" cy="1897319"/>
          </a:xfrm>
        </p:grpSpPr>
        <p:grpSp>
          <p:nvGrpSpPr>
            <p:cNvPr id="96" name="Grupp 95">
              <a:extLst>
                <a:ext uri="{FF2B5EF4-FFF2-40B4-BE49-F238E27FC236}">
                  <a16:creationId xmlns:a16="http://schemas.microsoft.com/office/drawing/2014/main" id="{BF62A841-9026-EC43-82B6-984B29D0C592}"/>
                </a:ext>
              </a:extLst>
            </p:cNvPr>
            <p:cNvGrpSpPr/>
            <p:nvPr/>
          </p:nvGrpSpPr>
          <p:grpSpPr>
            <a:xfrm>
              <a:off x="7038251" y="4193764"/>
              <a:ext cx="2544661" cy="1870915"/>
              <a:chOff x="7038251" y="4193764"/>
              <a:chExt cx="2544661" cy="1870915"/>
            </a:xfrm>
          </p:grpSpPr>
          <p:sp>
            <p:nvSpPr>
              <p:cNvPr id="98" name="Rektangel 97">
                <a:extLst>
                  <a:ext uri="{FF2B5EF4-FFF2-40B4-BE49-F238E27FC236}">
                    <a16:creationId xmlns:a16="http://schemas.microsoft.com/office/drawing/2014/main" id="{385EDB1C-B10D-3A40-9917-4E30A825DA0C}"/>
                  </a:ext>
                </a:extLst>
              </p:cNvPr>
              <p:cNvSpPr/>
              <p:nvPr/>
            </p:nvSpPr>
            <p:spPr>
              <a:xfrm>
                <a:off x="7038252" y="4193764"/>
                <a:ext cx="1153223" cy="108969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Rektangel 98">
                <a:extLst>
                  <a:ext uri="{FF2B5EF4-FFF2-40B4-BE49-F238E27FC236}">
                    <a16:creationId xmlns:a16="http://schemas.microsoft.com/office/drawing/2014/main" id="{38CD328E-A672-8E48-8E84-8FA90AA247AF}"/>
                  </a:ext>
                </a:extLst>
              </p:cNvPr>
              <p:cNvSpPr/>
              <p:nvPr/>
            </p:nvSpPr>
            <p:spPr>
              <a:xfrm>
                <a:off x="7038252" y="4375977"/>
                <a:ext cx="700010" cy="108969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ktangel 99">
                <a:extLst>
                  <a:ext uri="{FF2B5EF4-FFF2-40B4-BE49-F238E27FC236}">
                    <a16:creationId xmlns:a16="http://schemas.microsoft.com/office/drawing/2014/main" id="{AB9C95C4-262E-AD4F-B242-7778E2F00F07}"/>
                  </a:ext>
                </a:extLst>
              </p:cNvPr>
              <p:cNvSpPr/>
              <p:nvPr/>
            </p:nvSpPr>
            <p:spPr>
              <a:xfrm>
                <a:off x="7038251" y="4558189"/>
                <a:ext cx="787137" cy="108965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Frihandsfigur 100">
                <a:extLst>
                  <a:ext uri="{FF2B5EF4-FFF2-40B4-BE49-F238E27FC236}">
                    <a16:creationId xmlns:a16="http://schemas.microsoft.com/office/drawing/2014/main" id="{7BD9EE71-34E1-3949-85DC-91BA1DA956A0}"/>
                  </a:ext>
                </a:extLst>
              </p:cNvPr>
              <p:cNvSpPr/>
              <p:nvPr/>
            </p:nvSpPr>
            <p:spPr>
              <a:xfrm>
                <a:off x="7193070" y="4486656"/>
                <a:ext cx="2255730" cy="1578023"/>
              </a:xfrm>
              <a:custGeom>
                <a:avLst/>
                <a:gdLst>
                  <a:gd name="connsiteX0" fmla="*/ 0 w 2255520"/>
                  <a:gd name="connsiteY0" fmla="*/ 1511808 h 1572768"/>
                  <a:gd name="connsiteX1" fmla="*/ 0 w 2255520"/>
                  <a:gd name="connsiteY1" fmla="*/ 1304544 h 1572768"/>
                  <a:gd name="connsiteX2" fmla="*/ 841248 w 2255520"/>
                  <a:gd name="connsiteY2" fmla="*/ 414528 h 1572768"/>
                  <a:gd name="connsiteX3" fmla="*/ 1499616 w 2255520"/>
                  <a:gd name="connsiteY3" fmla="*/ 877824 h 1572768"/>
                  <a:gd name="connsiteX4" fmla="*/ 2255520 w 2255520"/>
                  <a:gd name="connsiteY4" fmla="*/ 0 h 1572768"/>
                  <a:gd name="connsiteX5" fmla="*/ 2255520 w 2255520"/>
                  <a:gd name="connsiteY5" fmla="*/ 1572768 h 1572768"/>
                  <a:gd name="connsiteX6" fmla="*/ 36576 w 2255520"/>
                  <a:gd name="connsiteY6" fmla="*/ 1572768 h 1572768"/>
                  <a:gd name="connsiteX0" fmla="*/ 210 w 2255730"/>
                  <a:gd name="connsiteY0" fmla="*/ 1511808 h 1578023"/>
                  <a:gd name="connsiteX1" fmla="*/ 210 w 2255730"/>
                  <a:gd name="connsiteY1" fmla="*/ 1304544 h 1578023"/>
                  <a:gd name="connsiteX2" fmla="*/ 841458 w 2255730"/>
                  <a:gd name="connsiteY2" fmla="*/ 414528 h 1578023"/>
                  <a:gd name="connsiteX3" fmla="*/ 1499826 w 2255730"/>
                  <a:gd name="connsiteY3" fmla="*/ 877824 h 1578023"/>
                  <a:gd name="connsiteX4" fmla="*/ 2255730 w 2255730"/>
                  <a:gd name="connsiteY4" fmla="*/ 0 h 1578023"/>
                  <a:gd name="connsiteX5" fmla="*/ 2255730 w 2255730"/>
                  <a:gd name="connsiteY5" fmla="*/ 1572768 h 1578023"/>
                  <a:gd name="connsiteX6" fmla="*/ 0 w 2255730"/>
                  <a:gd name="connsiteY6" fmla="*/ 1578023 h 1578023"/>
                  <a:gd name="connsiteX0" fmla="*/ 210 w 2255730"/>
                  <a:gd name="connsiteY0" fmla="*/ 1304544 h 1578023"/>
                  <a:gd name="connsiteX1" fmla="*/ 841458 w 2255730"/>
                  <a:gd name="connsiteY1" fmla="*/ 414528 h 1578023"/>
                  <a:gd name="connsiteX2" fmla="*/ 1499826 w 2255730"/>
                  <a:gd name="connsiteY2" fmla="*/ 877824 h 1578023"/>
                  <a:gd name="connsiteX3" fmla="*/ 2255730 w 2255730"/>
                  <a:gd name="connsiteY3" fmla="*/ 0 h 1578023"/>
                  <a:gd name="connsiteX4" fmla="*/ 2255730 w 2255730"/>
                  <a:gd name="connsiteY4" fmla="*/ 1572768 h 1578023"/>
                  <a:gd name="connsiteX5" fmla="*/ 0 w 2255730"/>
                  <a:gd name="connsiteY5" fmla="*/ 1578023 h 157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55730" h="1578023">
                    <a:moveTo>
                      <a:pt x="210" y="1304544"/>
                    </a:moveTo>
                    <a:lnTo>
                      <a:pt x="841458" y="414528"/>
                    </a:lnTo>
                    <a:lnTo>
                      <a:pt x="1499826" y="877824"/>
                    </a:lnTo>
                    <a:lnTo>
                      <a:pt x="2255730" y="0"/>
                    </a:lnTo>
                    <a:lnTo>
                      <a:pt x="2255730" y="1572768"/>
                    </a:lnTo>
                    <a:lnTo>
                      <a:pt x="0" y="1578023"/>
                    </a:lnTo>
                  </a:path>
                </a:pathLst>
              </a:custGeom>
              <a:solidFill>
                <a:srgbClr val="214E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2" name="Rak 101">
                <a:extLst>
                  <a:ext uri="{FF2B5EF4-FFF2-40B4-BE49-F238E27FC236}">
                    <a16:creationId xmlns:a16="http://schemas.microsoft.com/office/drawing/2014/main" id="{AB9E7B90-C49F-6F4B-A4D4-97F72BA9AF02}"/>
                  </a:ext>
                </a:extLst>
              </p:cNvPr>
              <p:cNvCxnSpPr>
                <a:cxnSpLocks/>
                <a:endCxn id="104" idx="1"/>
              </p:cNvCxnSpPr>
              <p:nvPr/>
            </p:nvCxnSpPr>
            <p:spPr>
              <a:xfrm flipV="1">
                <a:off x="8049881" y="4876800"/>
                <a:ext cx="0" cy="1182624"/>
              </a:xfrm>
              <a:prstGeom prst="line">
                <a:avLst/>
              </a:prstGeom>
              <a:ln w="63500" cap="rnd">
                <a:solidFill>
                  <a:srgbClr val="00B050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Rak 102">
                <a:extLst>
                  <a:ext uri="{FF2B5EF4-FFF2-40B4-BE49-F238E27FC236}">
                    <a16:creationId xmlns:a16="http://schemas.microsoft.com/office/drawing/2014/main" id="{C44BD315-D428-1647-B610-76121AA953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7256" y="5351117"/>
                <a:ext cx="1" cy="708307"/>
              </a:xfrm>
              <a:prstGeom prst="line">
                <a:avLst/>
              </a:prstGeom>
              <a:ln w="63500" cap="rnd">
                <a:solidFill>
                  <a:srgbClr val="00B050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Frihandsfigur 103">
                <a:extLst>
                  <a:ext uri="{FF2B5EF4-FFF2-40B4-BE49-F238E27FC236}">
                    <a16:creationId xmlns:a16="http://schemas.microsoft.com/office/drawing/2014/main" id="{BF2061FF-E3F5-844B-A50A-E091C696F640}"/>
                  </a:ext>
                </a:extLst>
              </p:cNvPr>
              <p:cNvSpPr/>
              <p:nvPr/>
            </p:nvSpPr>
            <p:spPr>
              <a:xfrm>
                <a:off x="7205472" y="4328160"/>
                <a:ext cx="2377440" cy="1438656"/>
              </a:xfrm>
              <a:custGeom>
                <a:avLst/>
                <a:gdLst>
                  <a:gd name="connsiteX0" fmla="*/ 0 w 2304288"/>
                  <a:gd name="connsiteY0" fmla="*/ 1341120 h 1341120"/>
                  <a:gd name="connsiteX1" fmla="*/ 853440 w 2304288"/>
                  <a:gd name="connsiteY1" fmla="*/ 451104 h 1341120"/>
                  <a:gd name="connsiteX2" fmla="*/ 1511808 w 2304288"/>
                  <a:gd name="connsiteY2" fmla="*/ 950976 h 1341120"/>
                  <a:gd name="connsiteX3" fmla="*/ 2304288 w 2304288"/>
                  <a:gd name="connsiteY3" fmla="*/ 0 h 1341120"/>
                  <a:gd name="connsiteX0" fmla="*/ 0 w 2402867"/>
                  <a:gd name="connsiteY0" fmla="*/ 1438656 h 1438656"/>
                  <a:gd name="connsiteX1" fmla="*/ 853440 w 2402867"/>
                  <a:gd name="connsiteY1" fmla="*/ 548640 h 1438656"/>
                  <a:gd name="connsiteX2" fmla="*/ 1511808 w 2402867"/>
                  <a:gd name="connsiteY2" fmla="*/ 1048512 h 1438656"/>
                  <a:gd name="connsiteX3" fmla="*/ 2402867 w 2402867"/>
                  <a:gd name="connsiteY3" fmla="*/ 0 h 143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2867" h="1438656">
                    <a:moveTo>
                      <a:pt x="0" y="1438656"/>
                    </a:moveTo>
                    <a:lnTo>
                      <a:pt x="853440" y="548640"/>
                    </a:lnTo>
                    <a:lnTo>
                      <a:pt x="1511808" y="1048512"/>
                    </a:lnTo>
                    <a:cubicBezTo>
                      <a:pt x="1775968" y="731520"/>
                      <a:pt x="2138707" y="316992"/>
                      <a:pt x="2402867" y="0"/>
                    </a:cubicBezTo>
                  </a:path>
                </a:pathLst>
              </a:custGeom>
              <a:noFill/>
              <a:ln w="76200" cap="sq">
                <a:solidFill>
                  <a:srgbClr val="01F307"/>
                </a:solidFill>
                <a:bevel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97" name="Rak 96">
              <a:extLst>
                <a:ext uri="{FF2B5EF4-FFF2-40B4-BE49-F238E27FC236}">
                  <a16:creationId xmlns:a16="http://schemas.microsoft.com/office/drawing/2014/main" id="{7DB9FAE9-E5DC-A543-A866-2C964CA10415}"/>
                </a:ext>
              </a:extLst>
            </p:cNvPr>
            <p:cNvCxnSpPr/>
            <p:nvPr/>
          </p:nvCxnSpPr>
          <p:spPr>
            <a:xfrm>
              <a:off x="7076284" y="6091083"/>
              <a:ext cx="2512603" cy="0"/>
            </a:xfrm>
            <a:prstGeom prst="line">
              <a:avLst/>
            </a:prstGeom>
            <a:ln w="101600" cap="sq">
              <a:solidFill>
                <a:srgbClr val="853DBE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Ellips 59">
            <a:extLst>
              <a:ext uri="{FF2B5EF4-FFF2-40B4-BE49-F238E27FC236}">
                <a16:creationId xmlns:a16="http://schemas.microsoft.com/office/drawing/2014/main" id="{6F8BF1EE-862E-B64F-B0BC-394C313FA528}"/>
              </a:ext>
            </a:extLst>
          </p:cNvPr>
          <p:cNvSpPr/>
          <p:nvPr/>
        </p:nvSpPr>
        <p:spPr>
          <a:xfrm>
            <a:off x="8191477" y="3596719"/>
            <a:ext cx="351264" cy="3512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Rounded Rectangle 5">
            <a:extLst>
              <a:ext uri="{FF2B5EF4-FFF2-40B4-BE49-F238E27FC236}">
                <a16:creationId xmlns:a16="http://schemas.microsoft.com/office/drawing/2014/main" id="{C3337DA2-0C90-374B-8960-5D0E014B3366}"/>
              </a:ext>
            </a:extLst>
          </p:cNvPr>
          <p:cNvSpPr/>
          <p:nvPr/>
        </p:nvSpPr>
        <p:spPr>
          <a:xfrm>
            <a:off x="1625489" y="645490"/>
            <a:ext cx="4472564" cy="2490126"/>
          </a:xfrm>
          <a:prstGeom prst="rect">
            <a:avLst/>
          </a:prstGeom>
          <a:solidFill>
            <a:schemeClr val="bg2">
              <a:lumMod val="10000"/>
            </a:schemeClr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sz="1400" b="1" dirty="0"/>
          </a:p>
        </p:txBody>
      </p:sp>
      <p:sp>
        <p:nvSpPr>
          <p:cNvPr id="121" name="Ellips 120">
            <a:extLst>
              <a:ext uri="{FF2B5EF4-FFF2-40B4-BE49-F238E27FC236}">
                <a16:creationId xmlns:a16="http://schemas.microsoft.com/office/drawing/2014/main" id="{2890408D-01F2-DC4A-B422-97F8372AFFEA}"/>
              </a:ext>
            </a:extLst>
          </p:cNvPr>
          <p:cNvSpPr/>
          <p:nvPr/>
        </p:nvSpPr>
        <p:spPr>
          <a:xfrm>
            <a:off x="3749613" y="484687"/>
            <a:ext cx="351264" cy="3512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B985D651-6565-FB48-A0C3-6E97402C0956}"/>
              </a:ext>
            </a:extLst>
          </p:cNvPr>
          <p:cNvGrpSpPr/>
          <p:nvPr/>
        </p:nvGrpSpPr>
        <p:grpSpPr>
          <a:xfrm>
            <a:off x="1932086" y="1030257"/>
            <a:ext cx="1444160" cy="472430"/>
            <a:chOff x="1932086" y="1030257"/>
            <a:chExt cx="1153224" cy="472430"/>
          </a:xfrm>
        </p:grpSpPr>
        <p:sp>
          <p:nvSpPr>
            <p:cNvPr id="130" name="Rektangel 129">
              <a:extLst>
                <a:ext uri="{FF2B5EF4-FFF2-40B4-BE49-F238E27FC236}">
                  <a16:creationId xmlns:a16="http://schemas.microsoft.com/office/drawing/2014/main" id="{A4A64C61-0290-374E-823F-C501C4F42CE5}"/>
                </a:ext>
              </a:extLst>
            </p:cNvPr>
            <p:cNvSpPr/>
            <p:nvPr/>
          </p:nvSpPr>
          <p:spPr>
            <a:xfrm>
              <a:off x="1932087" y="1030257"/>
              <a:ext cx="1153223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Rektangel 130">
              <a:extLst>
                <a:ext uri="{FF2B5EF4-FFF2-40B4-BE49-F238E27FC236}">
                  <a16:creationId xmlns:a16="http://schemas.microsoft.com/office/drawing/2014/main" id="{A3C9E799-6F21-FF41-9617-9E19B350522E}"/>
                </a:ext>
              </a:extLst>
            </p:cNvPr>
            <p:cNvSpPr/>
            <p:nvPr/>
          </p:nvSpPr>
          <p:spPr>
            <a:xfrm>
              <a:off x="1932087" y="1212470"/>
              <a:ext cx="700010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C93992CE-1A4A-DB49-9B6B-1DF05D52CBA7}"/>
                </a:ext>
              </a:extLst>
            </p:cNvPr>
            <p:cNvSpPr/>
            <p:nvPr/>
          </p:nvSpPr>
          <p:spPr>
            <a:xfrm>
              <a:off x="1932086" y="1394683"/>
              <a:ext cx="787137" cy="108004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3" name="Frihandsfigur 122">
            <a:extLst>
              <a:ext uri="{FF2B5EF4-FFF2-40B4-BE49-F238E27FC236}">
                <a16:creationId xmlns:a16="http://schemas.microsoft.com/office/drawing/2014/main" id="{66AFDD47-FE8F-814F-90AB-55F0ADDBBB1B}"/>
              </a:ext>
            </a:extLst>
          </p:cNvPr>
          <p:cNvSpPr/>
          <p:nvPr/>
        </p:nvSpPr>
        <p:spPr>
          <a:xfrm>
            <a:off x="1924007" y="1545222"/>
            <a:ext cx="3899727" cy="1305169"/>
          </a:xfrm>
          <a:custGeom>
            <a:avLst/>
            <a:gdLst>
              <a:gd name="connsiteX0" fmla="*/ 15631 w 3892061"/>
              <a:gd name="connsiteY0" fmla="*/ 1305169 h 1305169"/>
              <a:gd name="connsiteX1" fmla="*/ 0 w 3892061"/>
              <a:gd name="connsiteY1" fmla="*/ 984738 h 1305169"/>
              <a:gd name="connsiteX2" fmla="*/ 406400 w 3892061"/>
              <a:gd name="connsiteY2" fmla="*/ 898769 h 1305169"/>
              <a:gd name="connsiteX3" fmla="*/ 906584 w 3892061"/>
              <a:gd name="connsiteY3" fmla="*/ 570523 h 1305169"/>
              <a:gd name="connsiteX4" fmla="*/ 1141046 w 3892061"/>
              <a:gd name="connsiteY4" fmla="*/ 343876 h 1305169"/>
              <a:gd name="connsiteX5" fmla="*/ 1477107 w 3892061"/>
              <a:gd name="connsiteY5" fmla="*/ 211015 h 1305169"/>
              <a:gd name="connsiteX6" fmla="*/ 1727200 w 3892061"/>
              <a:gd name="connsiteY6" fmla="*/ 203200 h 1305169"/>
              <a:gd name="connsiteX7" fmla="*/ 1930400 w 3892061"/>
              <a:gd name="connsiteY7" fmla="*/ 226646 h 1305169"/>
              <a:gd name="connsiteX8" fmla="*/ 2657231 w 3892061"/>
              <a:gd name="connsiteY8" fmla="*/ 617415 h 1305169"/>
              <a:gd name="connsiteX9" fmla="*/ 2899507 w 3892061"/>
              <a:gd name="connsiteY9" fmla="*/ 703384 h 1305169"/>
              <a:gd name="connsiteX10" fmla="*/ 3071446 w 3892061"/>
              <a:gd name="connsiteY10" fmla="*/ 703384 h 1305169"/>
              <a:gd name="connsiteX11" fmla="*/ 3470031 w 3892061"/>
              <a:gd name="connsiteY11" fmla="*/ 578338 h 1305169"/>
              <a:gd name="connsiteX12" fmla="*/ 3673231 w 3892061"/>
              <a:gd name="connsiteY12" fmla="*/ 414215 h 1305169"/>
              <a:gd name="connsiteX13" fmla="*/ 3837354 w 3892061"/>
              <a:gd name="connsiteY13" fmla="*/ 117230 h 1305169"/>
              <a:gd name="connsiteX14" fmla="*/ 3884246 w 3892061"/>
              <a:gd name="connsiteY14" fmla="*/ 0 h 1305169"/>
              <a:gd name="connsiteX15" fmla="*/ 3892061 w 3892061"/>
              <a:gd name="connsiteY15" fmla="*/ 1297353 h 1305169"/>
              <a:gd name="connsiteX16" fmla="*/ 15631 w 3892061"/>
              <a:gd name="connsiteY16" fmla="*/ 1305169 h 1305169"/>
              <a:gd name="connsiteX0" fmla="*/ 0 w 3905551"/>
              <a:gd name="connsiteY0" fmla="*/ 1305169 h 1305169"/>
              <a:gd name="connsiteX1" fmla="*/ 13490 w 3905551"/>
              <a:gd name="connsiteY1" fmla="*/ 984738 h 1305169"/>
              <a:gd name="connsiteX2" fmla="*/ 419890 w 3905551"/>
              <a:gd name="connsiteY2" fmla="*/ 898769 h 1305169"/>
              <a:gd name="connsiteX3" fmla="*/ 920074 w 3905551"/>
              <a:gd name="connsiteY3" fmla="*/ 570523 h 1305169"/>
              <a:gd name="connsiteX4" fmla="*/ 1154536 w 3905551"/>
              <a:gd name="connsiteY4" fmla="*/ 343876 h 1305169"/>
              <a:gd name="connsiteX5" fmla="*/ 1490597 w 3905551"/>
              <a:gd name="connsiteY5" fmla="*/ 211015 h 1305169"/>
              <a:gd name="connsiteX6" fmla="*/ 1740690 w 3905551"/>
              <a:gd name="connsiteY6" fmla="*/ 203200 h 1305169"/>
              <a:gd name="connsiteX7" fmla="*/ 1943890 w 3905551"/>
              <a:gd name="connsiteY7" fmla="*/ 226646 h 1305169"/>
              <a:gd name="connsiteX8" fmla="*/ 2670721 w 3905551"/>
              <a:gd name="connsiteY8" fmla="*/ 617415 h 1305169"/>
              <a:gd name="connsiteX9" fmla="*/ 2912997 w 3905551"/>
              <a:gd name="connsiteY9" fmla="*/ 703384 h 1305169"/>
              <a:gd name="connsiteX10" fmla="*/ 3084936 w 3905551"/>
              <a:gd name="connsiteY10" fmla="*/ 703384 h 1305169"/>
              <a:gd name="connsiteX11" fmla="*/ 3483521 w 3905551"/>
              <a:gd name="connsiteY11" fmla="*/ 578338 h 1305169"/>
              <a:gd name="connsiteX12" fmla="*/ 3686721 w 3905551"/>
              <a:gd name="connsiteY12" fmla="*/ 414215 h 1305169"/>
              <a:gd name="connsiteX13" fmla="*/ 3850844 w 3905551"/>
              <a:gd name="connsiteY13" fmla="*/ 117230 h 1305169"/>
              <a:gd name="connsiteX14" fmla="*/ 3897736 w 3905551"/>
              <a:gd name="connsiteY14" fmla="*/ 0 h 1305169"/>
              <a:gd name="connsiteX15" fmla="*/ 3905551 w 3905551"/>
              <a:gd name="connsiteY15" fmla="*/ 1297353 h 1305169"/>
              <a:gd name="connsiteX16" fmla="*/ 0 w 3905551"/>
              <a:gd name="connsiteY16" fmla="*/ 1305169 h 1305169"/>
              <a:gd name="connsiteX0" fmla="*/ 0 w 3899727"/>
              <a:gd name="connsiteY0" fmla="*/ 1305169 h 1305169"/>
              <a:gd name="connsiteX1" fmla="*/ 7666 w 3899727"/>
              <a:gd name="connsiteY1" fmla="*/ 984738 h 1305169"/>
              <a:gd name="connsiteX2" fmla="*/ 414066 w 3899727"/>
              <a:gd name="connsiteY2" fmla="*/ 898769 h 1305169"/>
              <a:gd name="connsiteX3" fmla="*/ 914250 w 3899727"/>
              <a:gd name="connsiteY3" fmla="*/ 570523 h 1305169"/>
              <a:gd name="connsiteX4" fmla="*/ 1148712 w 3899727"/>
              <a:gd name="connsiteY4" fmla="*/ 343876 h 1305169"/>
              <a:gd name="connsiteX5" fmla="*/ 1484773 w 3899727"/>
              <a:gd name="connsiteY5" fmla="*/ 211015 h 1305169"/>
              <a:gd name="connsiteX6" fmla="*/ 1734866 w 3899727"/>
              <a:gd name="connsiteY6" fmla="*/ 203200 h 1305169"/>
              <a:gd name="connsiteX7" fmla="*/ 1938066 w 3899727"/>
              <a:gd name="connsiteY7" fmla="*/ 226646 h 1305169"/>
              <a:gd name="connsiteX8" fmla="*/ 2664897 w 3899727"/>
              <a:gd name="connsiteY8" fmla="*/ 617415 h 1305169"/>
              <a:gd name="connsiteX9" fmla="*/ 2907173 w 3899727"/>
              <a:gd name="connsiteY9" fmla="*/ 703384 h 1305169"/>
              <a:gd name="connsiteX10" fmla="*/ 3079112 w 3899727"/>
              <a:gd name="connsiteY10" fmla="*/ 703384 h 1305169"/>
              <a:gd name="connsiteX11" fmla="*/ 3477697 w 3899727"/>
              <a:gd name="connsiteY11" fmla="*/ 578338 h 1305169"/>
              <a:gd name="connsiteX12" fmla="*/ 3680897 w 3899727"/>
              <a:gd name="connsiteY12" fmla="*/ 414215 h 1305169"/>
              <a:gd name="connsiteX13" fmla="*/ 3845020 w 3899727"/>
              <a:gd name="connsiteY13" fmla="*/ 117230 h 1305169"/>
              <a:gd name="connsiteX14" fmla="*/ 3891912 w 3899727"/>
              <a:gd name="connsiteY14" fmla="*/ 0 h 1305169"/>
              <a:gd name="connsiteX15" fmla="*/ 3899727 w 3899727"/>
              <a:gd name="connsiteY15" fmla="*/ 1297353 h 1305169"/>
              <a:gd name="connsiteX16" fmla="*/ 0 w 3899727"/>
              <a:gd name="connsiteY16" fmla="*/ 1305169 h 13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9727" h="1305169">
                <a:moveTo>
                  <a:pt x="0" y="1305169"/>
                </a:moveTo>
                <a:lnTo>
                  <a:pt x="7666" y="984738"/>
                </a:lnTo>
                <a:lnTo>
                  <a:pt x="414066" y="898769"/>
                </a:lnTo>
                <a:lnTo>
                  <a:pt x="914250" y="570523"/>
                </a:lnTo>
                <a:lnTo>
                  <a:pt x="1148712" y="343876"/>
                </a:lnTo>
                <a:lnTo>
                  <a:pt x="1484773" y="211015"/>
                </a:lnTo>
                <a:lnTo>
                  <a:pt x="1734866" y="203200"/>
                </a:lnTo>
                <a:lnTo>
                  <a:pt x="1938066" y="226646"/>
                </a:lnTo>
                <a:lnTo>
                  <a:pt x="2664897" y="617415"/>
                </a:lnTo>
                <a:lnTo>
                  <a:pt x="2907173" y="703384"/>
                </a:lnTo>
                <a:lnTo>
                  <a:pt x="3079112" y="703384"/>
                </a:lnTo>
                <a:lnTo>
                  <a:pt x="3477697" y="578338"/>
                </a:lnTo>
                <a:lnTo>
                  <a:pt x="3680897" y="414215"/>
                </a:lnTo>
                <a:lnTo>
                  <a:pt x="3845020" y="117230"/>
                </a:lnTo>
                <a:lnTo>
                  <a:pt x="3891912" y="0"/>
                </a:lnTo>
                <a:lnTo>
                  <a:pt x="3899727" y="1297353"/>
                </a:lnTo>
                <a:lnTo>
                  <a:pt x="0" y="1305169"/>
                </a:lnTo>
                <a:close/>
              </a:path>
            </a:pathLst>
          </a:custGeom>
          <a:solidFill>
            <a:srgbClr val="214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4" name="Frihandsfigur 123">
            <a:extLst>
              <a:ext uri="{FF2B5EF4-FFF2-40B4-BE49-F238E27FC236}">
                <a16:creationId xmlns:a16="http://schemas.microsoft.com/office/drawing/2014/main" id="{D2E47643-C2BF-2947-BE54-0023426BB6B3}"/>
              </a:ext>
            </a:extLst>
          </p:cNvPr>
          <p:cNvSpPr/>
          <p:nvPr/>
        </p:nvSpPr>
        <p:spPr>
          <a:xfrm>
            <a:off x="1906954" y="1492738"/>
            <a:ext cx="3931138" cy="1047262"/>
          </a:xfrm>
          <a:custGeom>
            <a:avLst/>
            <a:gdLst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89170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89170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89170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89170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89170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89170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57909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633046 w 3931138"/>
              <a:gd name="connsiteY1" fmla="*/ 945662 h 1047262"/>
              <a:gd name="connsiteX2" fmla="*/ 1602154 w 3931138"/>
              <a:gd name="connsiteY2" fmla="*/ 257909 h 1047262"/>
              <a:gd name="connsiteX3" fmla="*/ 3063631 w 3931138"/>
              <a:gd name="connsiteY3" fmla="*/ 773724 h 1047262"/>
              <a:gd name="connsiteX4" fmla="*/ 3931138 w 3931138"/>
              <a:gd name="connsiteY4" fmla="*/ 0 h 1047262"/>
              <a:gd name="connsiteX0" fmla="*/ 0 w 3931138"/>
              <a:gd name="connsiteY0" fmla="*/ 1047262 h 1047262"/>
              <a:gd name="connsiteX1" fmla="*/ 1602154 w 3931138"/>
              <a:gd name="connsiteY1" fmla="*/ 257909 h 1047262"/>
              <a:gd name="connsiteX2" fmla="*/ 3063631 w 3931138"/>
              <a:gd name="connsiteY2" fmla="*/ 773724 h 1047262"/>
              <a:gd name="connsiteX3" fmla="*/ 3931138 w 3931138"/>
              <a:gd name="connsiteY3" fmla="*/ 0 h 1047262"/>
              <a:gd name="connsiteX0" fmla="*/ 0 w 3931138"/>
              <a:gd name="connsiteY0" fmla="*/ 1047262 h 1047262"/>
              <a:gd name="connsiteX1" fmla="*/ 1602154 w 3931138"/>
              <a:gd name="connsiteY1" fmla="*/ 257909 h 1047262"/>
              <a:gd name="connsiteX2" fmla="*/ 3063631 w 3931138"/>
              <a:gd name="connsiteY2" fmla="*/ 773724 h 1047262"/>
              <a:gd name="connsiteX3" fmla="*/ 3931138 w 3931138"/>
              <a:gd name="connsiteY3" fmla="*/ 0 h 1047262"/>
              <a:gd name="connsiteX0" fmla="*/ 0 w 3931138"/>
              <a:gd name="connsiteY0" fmla="*/ 1047262 h 1047262"/>
              <a:gd name="connsiteX1" fmla="*/ 1602154 w 3931138"/>
              <a:gd name="connsiteY1" fmla="*/ 257909 h 1047262"/>
              <a:gd name="connsiteX2" fmla="*/ 3063631 w 3931138"/>
              <a:gd name="connsiteY2" fmla="*/ 773724 h 1047262"/>
              <a:gd name="connsiteX3" fmla="*/ 3931138 w 3931138"/>
              <a:gd name="connsiteY3" fmla="*/ 0 h 104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138" h="1047262">
                <a:moveTo>
                  <a:pt x="0" y="1047262"/>
                </a:moveTo>
                <a:cubicBezTo>
                  <a:pt x="831036" y="1010790"/>
                  <a:pt x="1029026" y="317827"/>
                  <a:pt x="1602154" y="257909"/>
                </a:cubicBezTo>
                <a:cubicBezTo>
                  <a:pt x="2097128" y="177151"/>
                  <a:pt x="2498318" y="745068"/>
                  <a:pt x="3063631" y="773724"/>
                </a:cubicBezTo>
                <a:cubicBezTo>
                  <a:pt x="3313723" y="719016"/>
                  <a:pt x="3751385" y="719016"/>
                  <a:pt x="3931138" y="0"/>
                </a:cubicBezTo>
              </a:path>
            </a:pathLst>
          </a:custGeom>
          <a:noFill/>
          <a:ln w="76200">
            <a:solidFill>
              <a:srgbClr val="01F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4" name="Rak 133">
            <a:extLst>
              <a:ext uri="{FF2B5EF4-FFF2-40B4-BE49-F238E27FC236}">
                <a16:creationId xmlns:a16="http://schemas.microsoft.com/office/drawing/2014/main" id="{FD58AD66-C4BA-7E4D-A5CB-EB211E3D59D6}"/>
              </a:ext>
            </a:extLst>
          </p:cNvPr>
          <p:cNvCxnSpPr>
            <a:cxnSpLocks/>
          </p:cNvCxnSpPr>
          <p:nvPr/>
        </p:nvCxnSpPr>
        <p:spPr>
          <a:xfrm flipV="1">
            <a:off x="2520042" y="2362893"/>
            <a:ext cx="0" cy="487498"/>
          </a:xfrm>
          <a:prstGeom prst="line">
            <a:avLst/>
          </a:prstGeom>
          <a:ln w="63500" cap="rnd">
            <a:solidFill>
              <a:srgbClr val="00B05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ak 135">
            <a:extLst>
              <a:ext uri="{FF2B5EF4-FFF2-40B4-BE49-F238E27FC236}">
                <a16:creationId xmlns:a16="http://schemas.microsoft.com/office/drawing/2014/main" id="{15D8DEFC-0912-494F-B53B-EC180E80195F}"/>
              </a:ext>
            </a:extLst>
          </p:cNvPr>
          <p:cNvCxnSpPr>
            <a:cxnSpLocks/>
          </p:cNvCxnSpPr>
          <p:nvPr/>
        </p:nvCxnSpPr>
        <p:spPr>
          <a:xfrm flipV="1">
            <a:off x="3160407" y="1828173"/>
            <a:ext cx="0" cy="1022218"/>
          </a:xfrm>
          <a:prstGeom prst="line">
            <a:avLst/>
          </a:prstGeom>
          <a:ln w="63500" cap="rnd">
            <a:solidFill>
              <a:srgbClr val="00B05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ak 137">
            <a:extLst>
              <a:ext uri="{FF2B5EF4-FFF2-40B4-BE49-F238E27FC236}">
                <a16:creationId xmlns:a16="http://schemas.microsoft.com/office/drawing/2014/main" id="{EF338AC2-A8E4-7343-854B-38800AEF1A96}"/>
              </a:ext>
            </a:extLst>
          </p:cNvPr>
          <p:cNvCxnSpPr>
            <a:cxnSpLocks/>
          </p:cNvCxnSpPr>
          <p:nvPr/>
        </p:nvCxnSpPr>
        <p:spPr>
          <a:xfrm flipV="1">
            <a:off x="3843498" y="1726494"/>
            <a:ext cx="0" cy="1123897"/>
          </a:xfrm>
          <a:prstGeom prst="line">
            <a:avLst/>
          </a:prstGeom>
          <a:ln w="63500" cap="rnd">
            <a:solidFill>
              <a:srgbClr val="00B05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Rak 139">
            <a:extLst>
              <a:ext uri="{FF2B5EF4-FFF2-40B4-BE49-F238E27FC236}">
                <a16:creationId xmlns:a16="http://schemas.microsoft.com/office/drawing/2014/main" id="{EA8713D7-6C9C-C248-B629-B3E5DFC747C9}"/>
              </a:ext>
            </a:extLst>
          </p:cNvPr>
          <p:cNvCxnSpPr>
            <a:cxnSpLocks/>
          </p:cNvCxnSpPr>
          <p:nvPr/>
        </p:nvCxnSpPr>
        <p:spPr>
          <a:xfrm flipV="1">
            <a:off x="4531959" y="2096609"/>
            <a:ext cx="0" cy="753782"/>
          </a:xfrm>
          <a:prstGeom prst="line">
            <a:avLst/>
          </a:prstGeom>
          <a:ln w="63500" cap="rnd">
            <a:solidFill>
              <a:srgbClr val="00B05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141">
            <a:extLst>
              <a:ext uri="{FF2B5EF4-FFF2-40B4-BE49-F238E27FC236}">
                <a16:creationId xmlns:a16="http://schemas.microsoft.com/office/drawing/2014/main" id="{4AC34464-176D-2740-8DCC-4D709ACAF3F5}"/>
              </a:ext>
            </a:extLst>
          </p:cNvPr>
          <p:cNvCxnSpPr>
            <a:cxnSpLocks/>
          </p:cNvCxnSpPr>
          <p:nvPr/>
        </p:nvCxnSpPr>
        <p:spPr>
          <a:xfrm flipV="1">
            <a:off x="5213173" y="2134467"/>
            <a:ext cx="0" cy="715924"/>
          </a:xfrm>
          <a:prstGeom prst="line">
            <a:avLst/>
          </a:prstGeom>
          <a:ln w="63500" cap="rnd">
            <a:solidFill>
              <a:srgbClr val="00B05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 124">
            <a:extLst>
              <a:ext uri="{FF2B5EF4-FFF2-40B4-BE49-F238E27FC236}">
                <a16:creationId xmlns:a16="http://schemas.microsoft.com/office/drawing/2014/main" id="{2C5A2F68-AB25-F049-A415-B83AC9522071}"/>
              </a:ext>
            </a:extLst>
          </p:cNvPr>
          <p:cNvSpPr/>
          <p:nvPr/>
        </p:nvSpPr>
        <p:spPr>
          <a:xfrm>
            <a:off x="3010756" y="1735368"/>
            <a:ext cx="299302" cy="299302"/>
          </a:xfrm>
          <a:prstGeom prst="ellipse">
            <a:avLst/>
          </a:prstGeom>
          <a:solidFill>
            <a:srgbClr val="214E2F"/>
          </a:solidFill>
          <a:ln w="76200">
            <a:solidFill>
              <a:srgbClr val="01F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Ellips 125">
            <a:extLst>
              <a:ext uri="{FF2B5EF4-FFF2-40B4-BE49-F238E27FC236}">
                <a16:creationId xmlns:a16="http://schemas.microsoft.com/office/drawing/2014/main" id="{087AD512-E7BF-FA4F-AE73-C5C0D3EE81C3}"/>
              </a:ext>
            </a:extLst>
          </p:cNvPr>
          <p:cNvSpPr/>
          <p:nvPr/>
        </p:nvSpPr>
        <p:spPr>
          <a:xfrm>
            <a:off x="2370391" y="2213242"/>
            <a:ext cx="299302" cy="299302"/>
          </a:xfrm>
          <a:prstGeom prst="ellipse">
            <a:avLst/>
          </a:prstGeom>
          <a:solidFill>
            <a:srgbClr val="214E2F"/>
          </a:solidFill>
          <a:ln w="76200">
            <a:solidFill>
              <a:srgbClr val="01F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Ellips 126">
            <a:extLst>
              <a:ext uri="{FF2B5EF4-FFF2-40B4-BE49-F238E27FC236}">
                <a16:creationId xmlns:a16="http://schemas.microsoft.com/office/drawing/2014/main" id="{CE41F3DA-9FDD-6543-9160-A3E505CF7BBB}"/>
              </a:ext>
            </a:extLst>
          </p:cNvPr>
          <p:cNvSpPr/>
          <p:nvPr/>
        </p:nvSpPr>
        <p:spPr>
          <a:xfrm>
            <a:off x="3695571" y="1649283"/>
            <a:ext cx="299302" cy="299302"/>
          </a:xfrm>
          <a:prstGeom prst="ellipse">
            <a:avLst/>
          </a:prstGeom>
          <a:solidFill>
            <a:srgbClr val="214E2F"/>
          </a:solidFill>
          <a:ln w="76200">
            <a:solidFill>
              <a:srgbClr val="01F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Ellips 127">
            <a:extLst>
              <a:ext uri="{FF2B5EF4-FFF2-40B4-BE49-F238E27FC236}">
                <a16:creationId xmlns:a16="http://schemas.microsoft.com/office/drawing/2014/main" id="{EAE3C12E-9F8A-2745-B074-216ACF03E88F}"/>
              </a:ext>
            </a:extLst>
          </p:cNvPr>
          <p:cNvSpPr/>
          <p:nvPr/>
        </p:nvSpPr>
        <p:spPr>
          <a:xfrm>
            <a:off x="4385096" y="2000041"/>
            <a:ext cx="299302" cy="299302"/>
          </a:xfrm>
          <a:prstGeom prst="ellipse">
            <a:avLst/>
          </a:prstGeom>
          <a:solidFill>
            <a:srgbClr val="214E2F"/>
          </a:solidFill>
          <a:ln w="76200">
            <a:solidFill>
              <a:srgbClr val="01F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Ellips 128">
            <a:extLst>
              <a:ext uri="{FF2B5EF4-FFF2-40B4-BE49-F238E27FC236}">
                <a16:creationId xmlns:a16="http://schemas.microsoft.com/office/drawing/2014/main" id="{20EFDBB0-506C-1244-86CA-B59F619B43E3}"/>
              </a:ext>
            </a:extLst>
          </p:cNvPr>
          <p:cNvSpPr/>
          <p:nvPr/>
        </p:nvSpPr>
        <p:spPr>
          <a:xfrm>
            <a:off x="5063522" y="2034670"/>
            <a:ext cx="299302" cy="299302"/>
          </a:xfrm>
          <a:prstGeom prst="ellipse">
            <a:avLst/>
          </a:prstGeom>
          <a:solidFill>
            <a:srgbClr val="214E2F"/>
          </a:solidFill>
          <a:ln w="76200">
            <a:solidFill>
              <a:srgbClr val="01F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4" name="Rak 143">
            <a:extLst>
              <a:ext uri="{FF2B5EF4-FFF2-40B4-BE49-F238E27FC236}">
                <a16:creationId xmlns:a16="http://schemas.microsoft.com/office/drawing/2014/main" id="{0FEFF55E-F4D7-C749-A85C-62687B8B3367}"/>
              </a:ext>
            </a:extLst>
          </p:cNvPr>
          <p:cNvCxnSpPr>
            <a:cxnSpLocks/>
          </p:cNvCxnSpPr>
          <p:nvPr/>
        </p:nvCxnSpPr>
        <p:spPr>
          <a:xfrm>
            <a:off x="1897105" y="2850391"/>
            <a:ext cx="3929331" cy="0"/>
          </a:xfrm>
          <a:prstGeom prst="line">
            <a:avLst/>
          </a:prstGeom>
          <a:ln w="101600" cap="sq">
            <a:solidFill>
              <a:srgbClr val="853DBE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upp 147">
            <a:extLst>
              <a:ext uri="{FF2B5EF4-FFF2-40B4-BE49-F238E27FC236}">
                <a16:creationId xmlns:a16="http://schemas.microsoft.com/office/drawing/2014/main" id="{5D14071D-431A-4D47-A750-6BA65D09CEC1}"/>
              </a:ext>
            </a:extLst>
          </p:cNvPr>
          <p:cNvGrpSpPr/>
          <p:nvPr/>
        </p:nvGrpSpPr>
        <p:grpSpPr>
          <a:xfrm>
            <a:off x="7056785" y="2500382"/>
            <a:ext cx="457198" cy="272243"/>
            <a:chOff x="7056784" y="2500382"/>
            <a:chExt cx="1153223" cy="291182"/>
          </a:xfrm>
        </p:grpSpPr>
        <p:sp>
          <p:nvSpPr>
            <p:cNvPr id="146" name="Rektangel 145">
              <a:extLst>
                <a:ext uri="{FF2B5EF4-FFF2-40B4-BE49-F238E27FC236}">
                  <a16:creationId xmlns:a16="http://schemas.microsoft.com/office/drawing/2014/main" id="{C4B40FA2-3C97-2D45-9055-E4B0E4A0F441}"/>
                </a:ext>
              </a:extLst>
            </p:cNvPr>
            <p:cNvSpPr/>
            <p:nvPr/>
          </p:nvSpPr>
          <p:spPr>
            <a:xfrm>
              <a:off x="7056784" y="2500382"/>
              <a:ext cx="1153223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Rektangel 146">
              <a:extLst>
                <a:ext uri="{FF2B5EF4-FFF2-40B4-BE49-F238E27FC236}">
                  <a16:creationId xmlns:a16="http://schemas.microsoft.com/office/drawing/2014/main" id="{7B9C1683-A3EB-7548-9619-F1F3225F9ABF}"/>
                </a:ext>
              </a:extLst>
            </p:cNvPr>
            <p:cNvSpPr/>
            <p:nvPr/>
          </p:nvSpPr>
          <p:spPr>
            <a:xfrm>
              <a:off x="7056784" y="2682595"/>
              <a:ext cx="700010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9" name="Grupp 148">
            <a:extLst>
              <a:ext uri="{FF2B5EF4-FFF2-40B4-BE49-F238E27FC236}">
                <a16:creationId xmlns:a16="http://schemas.microsoft.com/office/drawing/2014/main" id="{EC3164DE-52FA-CC4F-9F11-78E1AFD60C33}"/>
              </a:ext>
            </a:extLst>
          </p:cNvPr>
          <p:cNvGrpSpPr/>
          <p:nvPr/>
        </p:nvGrpSpPr>
        <p:grpSpPr>
          <a:xfrm>
            <a:off x="6964471" y="1146653"/>
            <a:ext cx="457198" cy="272243"/>
            <a:chOff x="7056784" y="2500382"/>
            <a:chExt cx="1153223" cy="291182"/>
          </a:xfrm>
        </p:grpSpPr>
        <p:sp>
          <p:nvSpPr>
            <p:cNvPr id="150" name="Rektangel 149">
              <a:extLst>
                <a:ext uri="{FF2B5EF4-FFF2-40B4-BE49-F238E27FC236}">
                  <a16:creationId xmlns:a16="http://schemas.microsoft.com/office/drawing/2014/main" id="{4053CCC5-3B6C-2A49-B9E4-FCA284F6BD9D}"/>
                </a:ext>
              </a:extLst>
            </p:cNvPr>
            <p:cNvSpPr/>
            <p:nvPr/>
          </p:nvSpPr>
          <p:spPr>
            <a:xfrm>
              <a:off x="7056784" y="2500382"/>
              <a:ext cx="1153223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4889B497-BA8C-1940-AAA0-D9D198112150}"/>
                </a:ext>
              </a:extLst>
            </p:cNvPr>
            <p:cNvSpPr/>
            <p:nvPr/>
          </p:nvSpPr>
          <p:spPr>
            <a:xfrm>
              <a:off x="7056784" y="2682595"/>
              <a:ext cx="700010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2" name="Grupp 151">
            <a:extLst>
              <a:ext uri="{FF2B5EF4-FFF2-40B4-BE49-F238E27FC236}">
                <a16:creationId xmlns:a16="http://schemas.microsoft.com/office/drawing/2014/main" id="{AA69CBD1-8898-CD4D-9758-56BCEF512B41}"/>
              </a:ext>
            </a:extLst>
          </p:cNvPr>
          <p:cNvGrpSpPr/>
          <p:nvPr/>
        </p:nvGrpSpPr>
        <p:grpSpPr>
          <a:xfrm>
            <a:off x="9134084" y="1091184"/>
            <a:ext cx="457198" cy="272243"/>
            <a:chOff x="7056784" y="2500382"/>
            <a:chExt cx="1153223" cy="291182"/>
          </a:xfrm>
        </p:grpSpPr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277F7B63-D4D3-704E-8841-80811073397B}"/>
                </a:ext>
              </a:extLst>
            </p:cNvPr>
            <p:cNvSpPr/>
            <p:nvPr/>
          </p:nvSpPr>
          <p:spPr>
            <a:xfrm>
              <a:off x="7056784" y="2500382"/>
              <a:ext cx="1153223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705E2D7F-4940-6448-BE63-9DF04CF945F8}"/>
                </a:ext>
              </a:extLst>
            </p:cNvPr>
            <p:cNvSpPr/>
            <p:nvPr/>
          </p:nvSpPr>
          <p:spPr>
            <a:xfrm>
              <a:off x="7056784" y="2682595"/>
              <a:ext cx="700010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5" name="Grupp 154">
            <a:extLst>
              <a:ext uri="{FF2B5EF4-FFF2-40B4-BE49-F238E27FC236}">
                <a16:creationId xmlns:a16="http://schemas.microsoft.com/office/drawing/2014/main" id="{623FD8C9-B805-8A4E-815A-F8E52AD745DF}"/>
              </a:ext>
            </a:extLst>
          </p:cNvPr>
          <p:cNvGrpSpPr/>
          <p:nvPr/>
        </p:nvGrpSpPr>
        <p:grpSpPr>
          <a:xfrm>
            <a:off x="9314693" y="1800540"/>
            <a:ext cx="457198" cy="272243"/>
            <a:chOff x="7056784" y="2500382"/>
            <a:chExt cx="1153223" cy="291182"/>
          </a:xfrm>
        </p:grpSpPr>
        <p:sp>
          <p:nvSpPr>
            <p:cNvPr id="156" name="Rektangel 155">
              <a:extLst>
                <a:ext uri="{FF2B5EF4-FFF2-40B4-BE49-F238E27FC236}">
                  <a16:creationId xmlns:a16="http://schemas.microsoft.com/office/drawing/2014/main" id="{0581EA5D-DFB5-554E-9E0D-C0586DBB1D5C}"/>
                </a:ext>
              </a:extLst>
            </p:cNvPr>
            <p:cNvSpPr/>
            <p:nvPr/>
          </p:nvSpPr>
          <p:spPr>
            <a:xfrm>
              <a:off x="7056784" y="2500382"/>
              <a:ext cx="1153223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7" name="Rektangel 156">
              <a:extLst>
                <a:ext uri="{FF2B5EF4-FFF2-40B4-BE49-F238E27FC236}">
                  <a16:creationId xmlns:a16="http://schemas.microsoft.com/office/drawing/2014/main" id="{E06C4AA7-549B-B749-B12A-67B78B80C00B}"/>
                </a:ext>
              </a:extLst>
            </p:cNvPr>
            <p:cNvSpPr/>
            <p:nvPr/>
          </p:nvSpPr>
          <p:spPr>
            <a:xfrm>
              <a:off x="7056784" y="2682595"/>
              <a:ext cx="700010" cy="108969"/>
            </a:xfrm>
            <a:prstGeom prst="rect">
              <a:avLst/>
            </a:prstGeom>
            <a:solidFill>
              <a:srgbClr val="853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319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0F8238BA-8478-1D44-A705-88D8075F50E2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188451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Player1</a:t>
            </a: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B573FEA-141B-2541-A6C5-589005E11904}"/>
              </a:ext>
            </a:extLst>
          </p:cNvPr>
          <p:cNvSpPr/>
          <p:nvPr/>
        </p:nvSpPr>
        <p:spPr>
          <a:xfrm>
            <a:off x="5080782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Player4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545140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887318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Player6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F49315FE-8B98-5646-9ACB-82B9B44908BA}"/>
              </a:ext>
            </a:extLst>
          </p:cNvPr>
          <p:cNvSpPr/>
          <p:nvPr/>
        </p:nvSpPr>
        <p:spPr>
          <a:xfrm>
            <a:off x="2762471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Player5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217099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Player2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9601087A-CB15-8E4B-B651-10FE71209996}"/>
              </a:ext>
            </a:extLst>
          </p:cNvPr>
          <p:cNvSpPr/>
          <p:nvPr/>
        </p:nvSpPr>
        <p:spPr>
          <a:xfrm>
            <a:off x="7411192" y="362510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Player7</a:t>
            </a:r>
          </a:p>
        </p:txBody>
      </p:sp>
    </p:spTree>
    <p:extLst>
      <p:ext uri="{BB962C8B-B14F-4D97-AF65-F5344CB8AC3E}">
        <p14:creationId xmlns:p14="http://schemas.microsoft.com/office/powerpoint/2010/main" val="241716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43">
            <a:extLst>
              <a:ext uri="{FF2B5EF4-FFF2-40B4-BE49-F238E27FC236}">
                <a16:creationId xmlns:a16="http://schemas.microsoft.com/office/drawing/2014/main" id="{814EFA84-498C-1249-A2B8-A7174F42C83B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228390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Worker1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944533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927257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Worker4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616492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Worker2</a:t>
            </a:r>
          </a:p>
        </p:txBody>
      </p:sp>
    </p:spTree>
    <p:extLst>
      <p:ext uri="{BB962C8B-B14F-4D97-AF65-F5344CB8AC3E}">
        <p14:creationId xmlns:p14="http://schemas.microsoft.com/office/powerpoint/2010/main" val="933584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3">
            <a:extLst>
              <a:ext uri="{FF2B5EF4-FFF2-40B4-BE49-F238E27FC236}">
                <a16:creationId xmlns:a16="http://schemas.microsoft.com/office/drawing/2014/main" id="{DB68A64E-2FFF-A747-BD3B-1E6D7DD58938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6940507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2747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16906" y="2983260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29941" y="3281083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35021</TotalTime>
  <Words>670</Words>
  <Application>Microsoft Macintosh PowerPoint</Application>
  <PresentationFormat>Bredbild</PresentationFormat>
  <Paragraphs>368</Paragraphs>
  <Slides>55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55</vt:i4>
      </vt:variant>
    </vt:vector>
  </HeadingPairs>
  <TitlesOfParts>
    <vt:vector size="62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633</cp:revision>
  <dcterms:created xsi:type="dcterms:W3CDTF">2016-12-30T09:39:09Z</dcterms:created>
  <dcterms:modified xsi:type="dcterms:W3CDTF">2021-05-30T21:41:02Z</dcterms:modified>
</cp:coreProperties>
</file>