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2" r:id="rId2"/>
    <p:sldId id="313" r:id="rId3"/>
    <p:sldId id="339" r:id="rId4"/>
    <p:sldId id="340" r:id="rId5"/>
    <p:sldId id="287" r:id="rId6"/>
    <p:sldId id="266" r:id="rId7"/>
    <p:sldId id="332" r:id="rId8"/>
    <p:sldId id="289" r:id="rId9"/>
    <p:sldId id="314" r:id="rId10"/>
    <p:sldId id="288" r:id="rId11"/>
    <p:sldId id="264" r:id="rId12"/>
    <p:sldId id="334" r:id="rId13"/>
    <p:sldId id="335" r:id="rId14"/>
    <p:sldId id="322" r:id="rId15"/>
    <p:sldId id="316" r:id="rId16"/>
    <p:sldId id="315" r:id="rId17"/>
    <p:sldId id="318" r:id="rId18"/>
    <p:sldId id="331" r:id="rId19"/>
    <p:sldId id="324" r:id="rId20"/>
    <p:sldId id="333" r:id="rId21"/>
    <p:sldId id="338" r:id="rId22"/>
    <p:sldId id="336" r:id="rId23"/>
    <p:sldId id="330" r:id="rId24"/>
    <p:sldId id="329" r:id="rId25"/>
    <p:sldId id="328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A22"/>
    <a:srgbClr val="231437"/>
    <a:srgbClr val="82250C"/>
    <a:srgbClr val="BA431D"/>
    <a:srgbClr val="382A5E"/>
    <a:srgbClr val="B493F2"/>
    <a:srgbClr val="574393"/>
    <a:srgbClr val="42336C"/>
    <a:srgbClr val="574292"/>
    <a:srgbClr val="8F6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17" autoAdjust="0"/>
    <p:restoredTop sz="95156" autoAdjust="0"/>
  </p:normalViewPr>
  <p:slideViewPr>
    <p:cSldViewPr snapToGrid="0">
      <p:cViewPr>
        <p:scale>
          <a:sx n="55" d="100"/>
          <a:sy n="55" d="100"/>
        </p:scale>
        <p:origin x="824" y="12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553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data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streams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82" name="Grupp 81">
            <a:extLst>
              <a:ext uri="{FF2B5EF4-FFF2-40B4-BE49-F238E27FC236}">
                <a16:creationId xmlns:a16="http://schemas.microsoft.com/office/drawing/2014/main" id="{7EAF1C90-C8EC-D949-9BFA-A1C3EEAB80CC}"/>
              </a:ext>
            </a:extLst>
          </p:cNvPr>
          <p:cNvGrpSpPr/>
          <p:nvPr/>
        </p:nvGrpSpPr>
        <p:grpSpPr>
          <a:xfrm>
            <a:off x="2603207" y="2096260"/>
            <a:ext cx="2016522" cy="2329621"/>
            <a:chOff x="169386" y="124184"/>
            <a:chExt cx="2016522" cy="2329621"/>
          </a:xfrm>
        </p:grpSpPr>
        <p:sp>
          <p:nvSpPr>
            <p:cNvPr id="83" name="Hexagon 42">
              <a:extLst>
                <a:ext uri="{FF2B5EF4-FFF2-40B4-BE49-F238E27FC236}">
                  <a16:creationId xmlns:a16="http://schemas.microsoft.com/office/drawing/2014/main" id="{2125C5BC-C2CC-CE43-9AFF-B66EB876B46C}"/>
                </a:ext>
              </a:extLst>
            </p:cNvPr>
            <p:cNvSpPr/>
            <p:nvPr/>
          </p:nvSpPr>
          <p:spPr>
            <a:xfrm rot="5400000">
              <a:off x="12836" y="28073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781E8FC0-254F-124F-9D7B-8F4E6BB23B7D}"/>
                </a:ext>
              </a:extLst>
            </p:cNvPr>
            <p:cNvGrpSpPr/>
            <p:nvPr/>
          </p:nvGrpSpPr>
          <p:grpSpPr>
            <a:xfrm>
              <a:off x="368521" y="774007"/>
              <a:ext cx="1623306" cy="809060"/>
              <a:chOff x="2158365" y="2436531"/>
              <a:chExt cx="2416963" cy="1204619"/>
            </a:xfrm>
          </p:grpSpPr>
          <p:grpSp>
            <p:nvGrpSpPr>
              <p:cNvPr id="85" name="Grupp 84">
                <a:extLst>
                  <a:ext uri="{FF2B5EF4-FFF2-40B4-BE49-F238E27FC236}">
                    <a16:creationId xmlns:a16="http://schemas.microsoft.com/office/drawing/2014/main" id="{C264B0A0-15D2-D141-99B9-E951B1FC44BF}"/>
                  </a:ext>
                </a:extLst>
              </p:cNvPr>
              <p:cNvGrpSpPr/>
              <p:nvPr/>
            </p:nvGrpSpPr>
            <p:grpSpPr>
              <a:xfrm>
                <a:off x="3076721" y="2436531"/>
                <a:ext cx="591946" cy="671109"/>
                <a:chOff x="3549360" y="3164731"/>
                <a:chExt cx="680621" cy="771644"/>
              </a:xfrm>
            </p:grpSpPr>
            <p:sp>
              <p:nvSpPr>
                <p:cNvPr id="96" name="Freeform 125">
                  <a:extLst>
                    <a:ext uri="{FF2B5EF4-FFF2-40B4-BE49-F238E27FC236}">
                      <a16:creationId xmlns:a16="http://schemas.microsoft.com/office/drawing/2014/main" id="{54E3344C-B9B2-3F4B-9A00-1C7297782A60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7" name="Freeform 126">
                  <a:extLst>
                    <a:ext uri="{FF2B5EF4-FFF2-40B4-BE49-F238E27FC236}">
                      <a16:creationId xmlns:a16="http://schemas.microsoft.com/office/drawing/2014/main" id="{4AAFC4AE-9E3D-5942-A03B-98745F23E68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Freeform 127">
                  <a:extLst>
                    <a:ext uri="{FF2B5EF4-FFF2-40B4-BE49-F238E27FC236}">
                      <a16:creationId xmlns:a16="http://schemas.microsoft.com/office/drawing/2014/main" id="{68CAF9B6-C650-7949-BF7B-9F4188EE21B0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6" name="Rak 85">
                <a:extLst>
                  <a:ext uri="{FF2B5EF4-FFF2-40B4-BE49-F238E27FC236}">
                    <a16:creationId xmlns:a16="http://schemas.microsoft.com/office/drawing/2014/main" id="{3416F920-215E-D446-B1E0-D28A59EDD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upp 86">
                <a:extLst>
                  <a:ext uri="{FF2B5EF4-FFF2-40B4-BE49-F238E27FC236}">
                    <a16:creationId xmlns:a16="http://schemas.microsoft.com/office/drawing/2014/main" id="{6607E65E-0185-2A49-91BC-65FD80C94F54}"/>
                  </a:ext>
                </a:extLst>
              </p:cNvPr>
              <p:cNvGrpSpPr/>
              <p:nvPr/>
            </p:nvGrpSpPr>
            <p:grpSpPr>
              <a:xfrm>
                <a:off x="2158365" y="2966563"/>
                <a:ext cx="591946" cy="671109"/>
                <a:chOff x="3549360" y="3164731"/>
                <a:chExt cx="680621" cy="771644"/>
              </a:xfrm>
            </p:grpSpPr>
            <p:sp>
              <p:nvSpPr>
                <p:cNvPr id="93" name="Freeform 125">
                  <a:extLst>
                    <a:ext uri="{FF2B5EF4-FFF2-40B4-BE49-F238E27FC236}">
                      <a16:creationId xmlns:a16="http://schemas.microsoft.com/office/drawing/2014/main" id="{3B8BFEEF-3F6E-D14A-B80C-5502984164AE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Freeform 126">
                  <a:extLst>
                    <a:ext uri="{FF2B5EF4-FFF2-40B4-BE49-F238E27FC236}">
                      <a16:creationId xmlns:a16="http://schemas.microsoft.com/office/drawing/2014/main" id="{7AC783DC-5413-BC45-A359-3595604A2F04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127">
                  <a:extLst>
                    <a:ext uri="{FF2B5EF4-FFF2-40B4-BE49-F238E27FC236}">
                      <a16:creationId xmlns:a16="http://schemas.microsoft.com/office/drawing/2014/main" id="{BD25CFCC-7E22-EA4C-B93E-81057BBBE2BC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8" name="Rak 87">
                <a:extLst>
                  <a:ext uri="{FF2B5EF4-FFF2-40B4-BE49-F238E27FC236}">
                    <a16:creationId xmlns:a16="http://schemas.microsoft.com/office/drawing/2014/main" id="{BCF422DE-99B4-A449-93B7-8CDC536E1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upp 88">
                <a:extLst>
                  <a:ext uri="{FF2B5EF4-FFF2-40B4-BE49-F238E27FC236}">
                    <a16:creationId xmlns:a16="http://schemas.microsoft.com/office/drawing/2014/main" id="{CDB4FDE7-1C82-964B-A05C-AD74439671B6}"/>
                  </a:ext>
                </a:extLst>
              </p:cNvPr>
              <p:cNvGrpSpPr/>
              <p:nvPr/>
            </p:nvGrpSpPr>
            <p:grpSpPr>
              <a:xfrm>
                <a:off x="3983382" y="2970041"/>
                <a:ext cx="591946" cy="671109"/>
                <a:chOff x="3549360" y="3164731"/>
                <a:chExt cx="680621" cy="771644"/>
              </a:xfrm>
            </p:grpSpPr>
            <p:sp>
              <p:nvSpPr>
                <p:cNvPr id="90" name="Freeform 125">
                  <a:extLst>
                    <a:ext uri="{FF2B5EF4-FFF2-40B4-BE49-F238E27FC236}">
                      <a16:creationId xmlns:a16="http://schemas.microsoft.com/office/drawing/2014/main" id="{4EF010D0-2E91-0642-A532-866324F0FE0C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Freeform 126">
                  <a:extLst>
                    <a:ext uri="{FF2B5EF4-FFF2-40B4-BE49-F238E27FC236}">
                      <a16:creationId xmlns:a16="http://schemas.microsoft.com/office/drawing/2014/main" id="{4BC5D780-CE4C-8B41-B60D-EF7FFF119FEA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127">
                  <a:extLst>
                    <a:ext uri="{FF2B5EF4-FFF2-40B4-BE49-F238E27FC236}">
                      <a16:creationId xmlns:a16="http://schemas.microsoft.com/office/drawing/2014/main" id="{E27A9F30-8D98-434B-AAC3-9CA5F58B12E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56294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02" name="Grupp 201">
            <a:extLst>
              <a:ext uri="{FF2B5EF4-FFF2-40B4-BE49-F238E27FC236}">
                <a16:creationId xmlns:a16="http://schemas.microsoft.com/office/drawing/2014/main" id="{9677E232-B837-674C-8265-598FC91ACC04}"/>
              </a:ext>
            </a:extLst>
          </p:cNvPr>
          <p:cNvGrpSpPr/>
          <p:nvPr/>
        </p:nvGrpSpPr>
        <p:grpSpPr>
          <a:xfrm>
            <a:off x="2616061" y="2074854"/>
            <a:ext cx="2016522" cy="2329621"/>
            <a:chOff x="591659" y="2599014"/>
            <a:chExt cx="2016522" cy="2329621"/>
          </a:xfrm>
        </p:grpSpPr>
        <p:sp>
          <p:nvSpPr>
            <p:cNvPr id="203" name="Hexagon 42">
              <a:extLst>
                <a:ext uri="{FF2B5EF4-FFF2-40B4-BE49-F238E27FC236}">
                  <a16:creationId xmlns:a16="http://schemas.microsoft.com/office/drawing/2014/main" id="{59C4F5DC-F064-3642-892D-B90116AB1EE7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04" name="Grupp 203">
              <a:extLst>
                <a:ext uri="{FF2B5EF4-FFF2-40B4-BE49-F238E27FC236}">
                  <a16:creationId xmlns:a16="http://schemas.microsoft.com/office/drawing/2014/main" id="{EA32C447-2803-DC45-891B-086D68EF9124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205" name="Grupp 204">
                <a:extLst>
                  <a:ext uri="{FF2B5EF4-FFF2-40B4-BE49-F238E27FC236}">
                    <a16:creationId xmlns:a16="http://schemas.microsoft.com/office/drawing/2014/main" id="{2D6A9894-EA36-534E-A0B4-E3ECE99432D5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214" name="Frihandsfigur 213">
                  <a:extLst>
                    <a:ext uri="{FF2B5EF4-FFF2-40B4-BE49-F238E27FC236}">
                      <a16:creationId xmlns:a16="http://schemas.microsoft.com/office/drawing/2014/main" id="{5ADEC920-719D-0149-B9CA-66A67A89A985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5" name="Frihandsfigur 214">
                  <a:extLst>
                    <a:ext uri="{FF2B5EF4-FFF2-40B4-BE49-F238E27FC236}">
                      <a16:creationId xmlns:a16="http://schemas.microsoft.com/office/drawing/2014/main" id="{24C2CF15-D3ED-C04B-B5B9-93EB841668D5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6" name="Frihandsfigur 215">
                  <a:extLst>
                    <a:ext uri="{FF2B5EF4-FFF2-40B4-BE49-F238E27FC236}">
                      <a16:creationId xmlns:a16="http://schemas.microsoft.com/office/drawing/2014/main" id="{204C0342-A7B2-5E4A-A317-8173E1B3B343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206" name="Grupp 205">
                <a:extLst>
                  <a:ext uri="{FF2B5EF4-FFF2-40B4-BE49-F238E27FC236}">
                    <a16:creationId xmlns:a16="http://schemas.microsoft.com/office/drawing/2014/main" id="{266C60C9-6C9F-194B-AB24-14BE464D2FC2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211" name="Frihandsfigur 210">
                  <a:extLst>
                    <a:ext uri="{FF2B5EF4-FFF2-40B4-BE49-F238E27FC236}">
                      <a16:creationId xmlns:a16="http://schemas.microsoft.com/office/drawing/2014/main" id="{834F37A0-D84D-254A-B267-7620134AF955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2" name="Frihandsfigur 211">
                  <a:extLst>
                    <a:ext uri="{FF2B5EF4-FFF2-40B4-BE49-F238E27FC236}">
                      <a16:creationId xmlns:a16="http://schemas.microsoft.com/office/drawing/2014/main" id="{F81AB0F0-E648-4745-8B1C-1304F5A95D55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3" name="Frihandsfigur 212">
                  <a:extLst>
                    <a:ext uri="{FF2B5EF4-FFF2-40B4-BE49-F238E27FC236}">
                      <a16:creationId xmlns:a16="http://schemas.microsoft.com/office/drawing/2014/main" id="{9AF48A20-DFED-574E-98AD-9C9316546B27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207" name="Grupp 206">
                <a:extLst>
                  <a:ext uri="{FF2B5EF4-FFF2-40B4-BE49-F238E27FC236}">
                    <a16:creationId xmlns:a16="http://schemas.microsoft.com/office/drawing/2014/main" id="{294B1CE3-B7D3-D04B-B42D-184232160710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208" name="Frihandsfigur 207">
                  <a:extLst>
                    <a:ext uri="{FF2B5EF4-FFF2-40B4-BE49-F238E27FC236}">
                      <a16:creationId xmlns:a16="http://schemas.microsoft.com/office/drawing/2014/main" id="{263015D4-A85C-E648-9A16-F8CE417650C9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09" name="Frihandsfigur 208">
                  <a:extLst>
                    <a:ext uri="{FF2B5EF4-FFF2-40B4-BE49-F238E27FC236}">
                      <a16:creationId xmlns:a16="http://schemas.microsoft.com/office/drawing/2014/main" id="{EC263BD1-D536-1C40-97DA-B0D98380626E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10" name="Frihandsfigur 209">
                  <a:extLst>
                    <a:ext uri="{FF2B5EF4-FFF2-40B4-BE49-F238E27FC236}">
                      <a16:creationId xmlns:a16="http://schemas.microsoft.com/office/drawing/2014/main" id="{94640EB0-E778-514D-9C13-4E698EF20F8B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38232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ultra fast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BEE7ECB2-3EF2-4A48-95D9-B11B7111AF10}"/>
              </a:ext>
            </a:extLst>
          </p:cNvPr>
          <p:cNvGrpSpPr/>
          <p:nvPr/>
        </p:nvGrpSpPr>
        <p:grpSpPr>
          <a:xfrm>
            <a:off x="2581820" y="1781141"/>
            <a:ext cx="2017402" cy="3972022"/>
            <a:chOff x="2581820" y="1781141"/>
            <a:chExt cx="2017402" cy="3972022"/>
          </a:xfrm>
        </p:grpSpPr>
        <p:sp>
          <p:nvSpPr>
            <p:cNvPr id="311" name="Frihandsfigur 310">
              <a:extLst>
                <a:ext uri="{FF2B5EF4-FFF2-40B4-BE49-F238E27FC236}">
                  <a16:creationId xmlns:a16="http://schemas.microsoft.com/office/drawing/2014/main" id="{4349DB53-B211-C244-B6FB-3E2FE037E0AD}"/>
                </a:ext>
              </a:extLst>
            </p:cNvPr>
            <p:cNvSpPr/>
            <p:nvPr/>
          </p:nvSpPr>
          <p:spPr>
            <a:xfrm rot="214091">
              <a:off x="3184343" y="3885282"/>
              <a:ext cx="719660" cy="1867881"/>
            </a:xfrm>
            <a:custGeom>
              <a:avLst/>
              <a:gdLst>
                <a:gd name="connsiteX0" fmla="*/ 506989 w 832991"/>
                <a:gd name="connsiteY0" fmla="*/ 784 h 1867881"/>
                <a:gd name="connsiteX1" fmla="*/ 637415 w 832991"/>
                <a:gd name="connsiteY1" fmla="*/ 20947 h 1867881"/>
                <a:gd name="connsiteX2" fmla="*/ 801483 w 832991"/>
                <a:gd name="connsiteY2" fmla="*/ 497905 h 1867881"/>
                <a:gd name="connsiteX3" fmla="*/ 733973 w 832991"/>
                <a:gd name="connsiteY3" fmla="*/ 612055 h 1867881"/>
                <a:gd name="connsiteX4" fmla="*/ 698633 w 832991"/>
                <a:gd name="connsiteY4" fmla="*/ 648766 h 1867881"/>
                <a:gd name="connsiteX5" fmla="*/ 736814 w 832991"/>
                <a:gd name="connsiteY5" fmla="*/ 674402 h 1867881"/>
                <a:gd name="connsiteX6" fmla="*/ 786552 w 832991"/>
                <a:gd name="connsiteY6" fmla="*/ 946670 h 1867881"/>
                <a:gd name="connsiteX7" fmla="*/ 653795 w 832991"/>
                <a:gd name="connsiteY7" fmla="*/ 1086862 h 1867881"/>
                <a:gd name="connsiteX8" fmla="*/ 644010 w 832991"/>
                <a:gd name="connsiteY8" fmla="*/ 1089189 h 1867881"/>
                <a:gd name="connsiteX9" fmla="*/ 645667 w 832991"/>
                <a:gd name="connsiteY9" fmla="*/ 1106623 h 1867881"/>
                <a:gd name="connsiteX10" fmla="*/ 626410 w 832991"/>
                <a:gd name="connsiteY10" fmla="*/ 1205443 h 1867881"/>
                <a:gd name="connsiteX11" fmla="*/ 623844 w 832991"/>
                <a:gd name="connsiteY11" fmla="*/ 1210393 h 1867881"/>
                <a:gd name="connsiteX12" fmla="*/ 672242 w 832991"/>
                <a:gd name="connsiteY12" fmla="*/ 1218877 h 1867881"/>
                <a:gd name="connsiteX13" fmla="*/ 781146 w 832991"/>
                <a:gd name="connsiteY13" fmla="*/ 1492652 h 1867881"/>
                <a:gd name="connsiteX14" fmla="*/ 735340 w 832991"/>
                <a:gd name="connsiteY14" fmla="*/ 1563744 h 1867881"/>
                <a:gd name="connsiteX15" fmla="*/ 723052 w 832991"/>
                <a:gd name="connsiteY15" fmla="*/ 1572471 h 1867881"/>
                <a:gd name="connsiteX16" fmla="*/ 756608 w 832991"/>
                <a:gd name="connsiteY16" fmla="*/ 1624555 h 1867881"/>
                <a:gd name="connsiteX17" fmla="*/ 755726 w 832991"/>
                <a:gd name="connsiteY17" fmla="*/ 1756809 h 1867881"/>
                <a:gd name="connsiteX18" fmla="*/ 537064 w 832991"/>
                <a:gd name="connsiteY18" fmla="*/ 1856397 h 1867881"/>
                <a:gd name="connsiteX19" fmla="*/ 448255 w 832991"/>
                <a:gd name="connsiteY19" fmla="*/ 1633139 h 1867881"/>
                <a:gd name="connsiteX20" fmla="*/ 476068 w 832991"/>
                <a:gd name="connsiteY20" fmla="*/ 1589972 h 1867881"/>
                <a:gd name="connsiteX21" fmla="*/ 445881 w 832991"/>
                <a:gd name="connsiteY21" fmla="*/ 1569702 h 1867881"/>
                <a:gd name="connsiteX22" fmla="*/ 391886 w 832991"/>
                <a:gd name="connsiteY22" fmla="*/ 1382432 h 1867881"/>
                <a:gd name="connsiteX23" fmla="*/ 396585 w 832991"/>
                <a:gd name="connsiteY23" fmla="*/ 1366494 h 1867881"/>
                <a:gd name="connsiteX24" fmla="*/ 307195 w 832991"/>
                <a:gd name="connsiteY24" fmla="*/ 1350825 h 1867881"/>
                <a:gd name="connsiteX25" fmla="*/ 177547 w 832991"/>
                <a:gd name="connsiteY25" fmla="*/ 1024903 h 1867881"/>
                <a:gd name="connsiteX26" fmla="*/ 201208 w 832991"/>
                <a:gd name="connsiteY26" fmla="*/ 979244 h 1867881"/>
                <a:gd name="connsiteX27" fmla="*/ 211027 w 832991"/>
                <a:gd name="connsiteY27" fmla="*/ 966849 h 1867881"/>
                <a:gd name="connsiteX28" fmla="*/ 204717 w 832991"/>
                <a:gd name="connsiteY28" fmla="*/ 968350 h 1867881"/>
                <a:gd name="connsiteX29" fmla="*/ 125079 w 832991"/>
                <a:gd name="connsiteY29" fmla="*/ 954391 h 1867881"/>
                <a:gd name="connsiteX30" fmla="*/ 16175 w 832991"/>
                <a:gd name="connsiteY30" fmla="*/ 680615 h 1867881"/>
                <a:gd name="connsiteX31" fmla="*/ 127691 w 832991"/>
                <a:gd name="connsiteY31" fmla="*/ 562854 h 1867881"/>
                <a:gd name="connsiteX32" fmla="*/ 183334 w 832991"/>
                <a:gd name="connsiteY32" fmla="*/ 549613 h 1867881"/>
                <a:gd name="connsiteX33" fmla="*/ 177906 w 832991"/>
                <a:gd name="connsiteY33" fmla="*/ 537689 h 1867881"/>
                <a:gd name="connsiteX34" fmla="*/ 188786 w 832991"/>
                <a:gd name="connsiteY34" fmla="*/ 251468 h 1867881"/>
                <a:gd name="connsiteX35" fmla="*/ 506989 w 832991"/>
                <a:gd name="connsiteY35" fmla="*/ 784 h 186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32991" h="1867881">
                  <a:moveTo>
                    <a:pt x="506989" y="784"/>
                  </a:moveTo>
                  <a:cubicBezTo>
                    <a:pt x="550840" y="-2375"/>
                    <a:pt x="595117" y="3934"/>
                    <a:pt x="637415" y="20947"/>
                  </a:cubicBezTo>
                  <a:cubicBezTo>
                    <a:pt x="806606" y="88999"/>
                    <a:pt x="880062" y="302540"/>
                    <a:pt x="801483" y="497905"/>
                  </a:cubicBezTo>
                  <a:cubicBezTo>
                    <a:pt x="784294" y="540641"/>
                    <a:pt x="761253" y="578967"/>
                    <a:pt x="733973" y="612055"/>
                  </a:cubicBezTo>
                  <a:lnTo>
                    <a:pt x="698633" y="648766"/>
                  </a:lnTo>
                  <a:lnTo>
                    <a:pt x="736814" y="674402"/>
                  </a:lnTo>
                  <a:cubicBezTo>
                    <a:pt x="802976" y="742576"/>
                    <a:pt x="825812" y="849060"/>
                    <a:pt x="786552" y="946670"/>
                  </a:cubicBezTo>
                  <a:cubicBezTo>
                    <a:pt x="760378" y="1011743"/>
                    <a:pt x="711562" y="1060553"/>
                    <a:pt x="653795" y="1086862"/>
                  </a:cubicBezTo>
                  <a:lnTo>
                    <a:pt x="644010" y="1089189"/>
                  </a:lnTo>
                  <a:lnTo>
                    <a:pt x="645667" y="1106623"/>
                  </a:lnTo>
                  <a:cubicBezTo>
                    <a:pt x="645684" y="1139384"/>
                    <a:pt x="639496" y="1172906"/>
                    <a:pt x="626410" y="1205443"/>
                  </a:cubicBezTo>
                  <a:lnTo>
                    <a:pt x="623844" y="1210393"/>
                  </a:lnTo>
                  <a:lnTo>
                    <a:pt x="672242" y="1218877"/>
                  </a:lnTo>
                  <a:cubicBezTo>
                    <a:pt x="776360" y="1260755"/>
                    <a:pt x="825118" y="1383329"/>
                    <a:pt x="781146" y="1492652"/>
                  </a:cubicBezTo>
                  <a:cubicBezTo>
                    <a:pt x="770153" y="1519983"/>
                    <a:pt x="754405" y="1543898"/>
                    <a:pt x="735340" y="1563744"/>
                  </a:cubicBezTo>
                  <a:lnTo>
                    <a:pt x="723052" y="1572471"/>
                  </a:lnTo>
                  <a:lnTo>
                    <a:pt x="756608" y="1624555"/>
                  </a:lnTo>
                  <a:cubicBezTo>
                    <a:pt x="772680" y="1664956"/>
                    <a:pt x="773655" y="1712233"/>
                    <a:pt x="755726" y="1756809"/>
                  </a:cubicBezTo>
                  <a:cubicBezTo>
                    <a:pt x="719868" y="1845960"/>
                    <a:pt x="621969" y="1890547"/>
                    <a:pt x="537064" y="1856397"/>
                  </a:cubicBezTo>
                  <a:cubicBezTo>
                    <a:pt x="452158" y="1822246"/>
                    <a:pt x="412397" y="1722290"/>
                    <a:pt x="448255" y="1633139"/>
                  </a:cubicBezTo>
                  <a:lnTo>
                    <a:pt x="476068" y="1589972"/>
                  </a:lnTo>
                  <a:lnTo>
                    <a:pt x="445881" y="1569702"/>
                  </a:lnTo>
                  <a:cubicBezTo>
                    <a:pt x="399567" y="1521982"/>
                    <a:pt x="378527" y="1451913"/>
                    <a:pt x="391886" y="1382432"/>
                  </a:cubicBezTo>
                  <a:lnTo>
                    <a:pt x="396585" y="1366494"/>
                  </a:lnTo>
                  <a:lnTo>
                    <a:pt x="307195" y="1350825"/>
                  </a:lnTo>
                  <a:cubicBezTo>
                    <a:pt x="183245" y="1300971"/>
                    <a:pt x="125199" y="1155050"/>
                    <a:pt x="177547" y="1024903"/>
                  </a:cubicBezTo>
                  <a:cubicBezTo>
                    <a:pt x="184090" y="1008634"/>
                    <a:pt x="192048" y="993383"/>
                    <a:pt x="201208" y="979244"/>
                  </a:cubicBezTo>
                  <a:lnTo>
                    <a:pt x="211027" y="966849"/>
                  </a:lnTo>
                  <a:lnTo>
                    <a:pt x="204717" y="968350"/>
                  </a:lnTo>
                  <a:cubicBezTo>
                    <a:pt x="178134" y="969294"/>
                    <a:pt x="151109" y="964860"/>
                    <a:pt x="125079" y="954391"/>
                  </a:cubicBezTo>
                  <a:cubicBezTo>
                    <a:pt x="20962" y="912513"/>
                    <a:pt x="-27796" y="789939"/>
                    <a:pt x="16175" y="680615"/>
                  </a:cubicBezTo>
                  <a:cubicBezTo>
                    <a:pt x="38161" y="625953"/>
                    <a:pt x="79167" y="584953"/>
                    <a:pt x="127691" y="562854"/>
                  </a:cubicBezTo>
                  <a:lnTo>
                    <a:pt x="183334" y="549613"/>
                  </a:lnTo>
                  <a:lnTo>
                    <a:pt x="177906" y="537689"/>
                  </a:lnTo>
                  <a:cubicBezTo>
                    <a:pt x="148216" y="451377"/>
                    <a:pt x="149496" y="349151"/>
                    <a:pt x="188786" y="251468"/>
                  </a:cubicBezTo>
                  <a:cubicBezTo>
                    <a:pt x="247720" y="104944"/>
                    <a:pt x="375437" y="10259"/>
                    <a:pt x="506989" y="784"/>
                  </a:cubicBezTo>
                  <a:close/>
                </a:path>
              </a:pathLst>
            </a:custGeom>
            <a:solidFill>
              <a:srgbClr val="231437"/>
            </a:solidFill>
            <a:ln w="317500">
              <a:solidFill>
                <a:srgbClr val="23143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9" name="Frihandsfigur 288">
              <a:extLst>
                <a:ext uri="{FF2B5EF4-FFF2-40B4-BE49-F238E27FC236}">
                  <a16:creationId xmlns:a16="http://schemas.microsoft.com/office/drawing/2014/main" id="{F7120C45-8DC0-EC46-8D9C-CB26ACFB6804}"/>
                </a:ext>
              </a:extLst>
            </p:cNvPr>
            <p:cNvSpPr/>
            <p:nvPr/>
          </p:nvSpPr>
          <p:spPr>
            <a:xfrm rot="214091">
              <a:off x="3169996" y="3883019"/>
              <a:ext cx="719660" cy="1867881"/>
            </a:xfrm>
            <a:custGeom>
              <a:avLst/>
              <a:gdLst>
                <a:gd name="connsiteX0" fmla="*/ 506989 w 832991"/>
                <a:gd name="connsiteY0" fmla="*/ 784 h 1867881"/>
                <a:gd name="connsiteX1" fmla="*/ 637415 w 832991"/>
                <a:gd name="connsiteY1" fmla="*/ 20947 h 1867881"/>
                <a:gd name="connsiteX2" fmla="*/ 801483 w 832991"/>
                <a:gd name="connsiteY2" fmla="*/ 497905 h 1867881"/>
                <a:gd name="connsiteX3" fmla="*/ 733973 w 832991"/>
                <a:gd name="connsiteY3" fmla="*/ 612055 h 1867881"/>
                <a:gd name="connsiteX4" fmla="*/ 698633 w 832991"/>
                <a:gd name="connsiteY4" fmla="*/ 648766 h 1867881"/>
                <a:gd name="connsiteX5" fmla="*/ 736814 w 832991"/>
                <a:gd name="connsiteY5" fmla="*/ 674402 h 1867881"/>
                <a:gd name="connsiteX6" fmla="*/ 786552 w 832991"/>
                <a:gd name="connsiteY6" fmla="*/ 946670 h 1867881"/>
                <a:gd name="connsiteX7" fmla="*/ 653795 w 832991"/>
                <a:gd name="connsiteY7" fmla="*/ 1086862 h 1867881"/>
                <a:gd name="connsiteX8" fmla="*/ 644010 w 832991"/>
                <a:gd name="connsiteY8" fmla="*/ 1089189 h 1867881"/>
                <a:gd name="connsiteX9" fmla="*/ 645667 w 832991"/>
                <a:gd name="connsiteY9" fmla="*/ 1106623 h 1867881"/>
                <a:gd name="connsiteX10" fmla="*/ 626410 w 832991"/>
                <a:gd name="connsiteY10" fmla="*/ 1205443 h 1867881"/>
                <a:gd name="connsiteX11" fmla="*/ 623844 w 832991"/>
                <a:gd name="connsiteY11" fmla="*/ 1210393 h 1867881"/>
                <a:gd name="connsiteX12" fmla="*/ 672242 w 832991"/>
                <a:gd name="connsiteY12" fmla="*/ 1218877 h 1867881"/>
                <a:gd name="connsiteX13" fmla="*/ 781146 w 832991"/>
                <a:gd name="connsiteY13" fmla="*/ 1492652 h 1867881"/>
                <a:gd name="connsiteX14" fmla="*/ 735340 w 832991"/>
                <a:gd name="connsiteY14" fmla="*/ 1563744 h 1867881"/>
                <a:gd name="connsiteX15" fmla="*/ 723052 w 832991"/>
                <a:gd name="connsiteY15" fmla="*/ 1572471 h 1867881"/>
                <a:gd name="connsiteX16" fmla="*/ 756608 w 832991"/>
                <a:gd name="connsiteY16" fmla="*/ 1624555 h 1867881"/>
                <a:gd name="connsiteX17" fmla="*/ 755726 w 832991"/>
                <a:gd name="connsiteY17" fmla="*/ 1756809 h 1867881"/>
                <a:gd name="connsiteX18" fmla="*/ 537064 w 832991"/>
                <a:gd name="connsiteY18" fmla="*/ 1856397 h 1867881"/>
                <a:gd name="connsiteX19" fmla="*/ 448255 w 832991"/>
                <a:gd name="connsiteY19" fmla="*/ 1633139 h 1867881"/>
                <a:gd name="connsiteX20" fmla="*/ 476068 w 832991"/>
                <a:gd name="connsiteY20" fmla="*/ 1589972 h 1867881"/>
                <a:gd name="connsiteX21" fmla="*/ 445881 w 832991"/>
                <a:gd name="connsiteY21" fmla="*/ 1569702 h 1867881"/>
                <a:gd name="connsiteX22" fmla="*/ 391886 w 832991"/>
                <a:gd name="connsiteY22" fmla="*/ 1382432 h 1867881"/>
                <a:gd name="connsiteX23" fmla="*/ 396585 w 832991"/>
                <a:gd name="connsiteY23" fmla="*/ 1366494 h 1867881"/>
                <a:gd name="connsiteX24" fmla="*/ 307195 w 832991"/>
                <a:gd name="connsiteY24" fmla="*/ 1350825 h 1867881"/>
                <a:gd name="connsiteX25" fmla="*/ 177547 w 832991"/>
                <a:gd name="connsiteY25" fmla="*/ 1024903 h 1867881"/>
                <a:gd name="connsiteX26" fmla="*/ 201208 w 832991"/>
                <a:gd name="connsiteY26" fmla="*/ 979244 h 1867881"/>
                <a:gd name="connsiteX27" fmla="*/ 211027 w 832991"/>
                <a:gd name="connsiteY27" fmla="*/ 966849 h 1867881"/>
                <a:gd name="connsiteX28" fmla="*/ 204717 w 832991"/>
                <a:gd name="connsiteY28" fmla="*/ 968350 h 1867881"/>
                <a:gd name="connsiteX29" fmla="*/ 125079 w 832991"/>
                <a:gd name="connsiteY29" fmla="*/ 954391 h 1867881"/>
                <a:gd name="connsiteX30" fmla="*/ 16175 w 832991"/>
                <a:gd name="connsiteY30" fmla="*/ 680615 h 1867881"/>
                <a:gd name="connsiteX31" fmla="*/ 127691 w 832991"/>
                <a:gd name="connsiteY31" fmla="*/ 562854 h 1867881"/>
                <a:gd name="connsiteX32" fmla="*/ 183334 w 832991"/>
                <a:gd name="connsiteY32" fmla="*/ 549613 h 1867881"/>
                <a:gd name="connsiteX33" fmla="*/ 177906 w 832991"/>
                <a:gd name="connsiteY33" fmla="*/ 537689 h 1867881"/>
                <a:gd name="connsiteX34" fmla="*/ 188786 w 832991"/>
                <a:gd name="connsiteY34" fmla="*/ 251468 h 1867881"/>
                <a:gd name="connsiteX35" fmla="*/ 506989 w 832991"/>
                <a:gd name="connsiteY35" fmla="*/ 784 h 186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32991" h="1867881">
                  <a:moveTo>
                    <a:pt x="506989" y="784"/>
                  </a:moveTo>
                  <a:cubicBezTo>
                    <a:pt x="550840" y="-2375"/>
                    <a:pt x="595117" y="3934"/>
                    <a:pt x="637415" y="20947"/>
                  </a:cubicBezTo>
                  <a:cubicBezTo>
                    <a:pt x="806606" y="88999"/>
                    <a:pt x="880062" y="302540"/>
                    <a:pt x="801483" y="497905"/>
                  </a:cubicBezTo>
                  <a:cubicBezTo>
                    <a:pt x="784294" y="540641"/>
                    <a:pt x="761253" y="578967"/>
                    <a:pt x="733973" y="612055"/>
                  </a:cubicBezTo>
                  <a:lnTo>
                    <a:pt x="698633" y="648766"/>
                  </a:lnTo>
                  <a:lnTo>
                    <a:pt x="736814" y="674402"/>
                  </a:lnTo>
                  <a:cubicBezTo>
                    <a:pt x="802976" y="742576"/>
                    <a:pt x="825812" y="849060"/>
                    <a:pt x="786552" y="946670"/>
                  </a:cubicBezTo>
                  <a:cubicBezTo>
                    <a:pt x="760378" y="1011743"/>
                    <a:pt x="711562" y="1060553"/>
                    <a:pt x="653795" y="1086862"/>
                  </a:cubicBezTo>
                  <a:lnTo>
                    <a:pt x="644010" y="1089189"/>
                  </a:lnTo>
                  <a:lnTo>
                    <a:pt x="645667" y="1106623"/>
                  </a:lnTo>
                  <a:cubicBezTo>
                    <a:pt x="645684" y="1139384"/>
                    <a:pt x="639496" y="1172906"/>
                    <a:pt x="626410" y="1205443"/>
                  </a:cubicBezTo>
                  <a:lnTo>
                    <a:pt x="623844" y="1210393"/>
                  </a:lnTo>
                  <a:lnTo>
                    <a:pt x="672242" y="1218877"/>
                  </a:lnTo>
                  <a:cubicBezTo>
                    <a:pt x="776360" y="1260755"/>
                    <a:pt x="825118" y="1383329"/>
                    <a:pt x="781146" y="1492652"/>
                  </a:cubicBezTo>
                  <a:cubicBezTo>
                    <a:pt x="770153" y="1519983"/>
                    <a:pt x="754405" y="1543898"/>
                    <a:pt x="735340" y="1563744"/>
                  </a:cubicBezTo>
                  <a:lnTo>
                    <a:pt x="723052" y="1572471"/>
                  </a:lnTo>
                  <a:lnTo>
                    <a:pt x="756608" y="1624555"/>
                  </a:lnTo>
                  <a:cubicBezTo>
                    <a:pt x="772680" y="1664956"/>
                    <a:pt x="773655" y="1712233"/>
                    <a:pt x="755726" y="1756809"/>
                  </a:cubicBezTo>
                  <a:cubicBezTo>
                    <a:pt x="719868" y="1845960"/>
                    <a:pt x="621969" y="1890547"/>
                    <a:pt x="537064" y="1856397"/>
                  </a:cubicBezTo>
                  <a:cubicBezTo>
                    <a:pt x="452158" y="1822246"/>
                    <a:pt x="412397" y="1722290"/>
                    <a:pt x="448255" y="1633139"/>
                  </a:cubicBezTo>
                  <a:lnTo>
                    <a:pt x="476068" y="1589972"/>
                  </a:lnTo>
                  <a:lnTo>
                    <a:pt x="445881" y="1569702"/>
                  </a:lnTo>
                  <a:cubicBezTo>
                    <a:pt x="399567" y="1521982"/>
                    <a:pt x="378527" y="1451913"/>
                    <a:pt x="391886" y="1382432"/>
                  </a:cubicBezTo>
                  <a:lnTo>
                    <a:pt x="396585" y="1366494"/>
                  </a:lnTo>
                  <a:lnTo>
                    <a:pt x="307195" y="1350825"/>
                  </a:lnTo>
                  <a:cubicBezTo>
                    <a:pt x="183245" y="1300971"/>
                    <a:pt x="125199" y="1155050"/>
                    <a:pt x="177547" y="1024903"/>
                  </a:cubicBezTo>
                  <a:cubicBezTo>
                    <a:pt x="184090" y="1008634"/>
                    <a:pt x="192048" y="993383"/>
                    <a:pt x="201208" y="979244"/>
                  </a:cubicBezTo>
                  <a:lnTo>
                    <a:pt x="211027" y="966849"/>
                  </a:lnTo>
                  <a:lnTo>
                    <a:pt x="204717" y="968350"/>
                  </a:lnTo>
                  <a:cubicBezTo>
                    <a:pt x="178134" y="969294"/>
                    <a:pt x="151109" y="964860"/>
                    <a:pt x="125079" y="954391"/>
                  </a:cubicBezTo>
                  <a:cubicBezTo>
                    <a:pt x="20962" y="912513"/>
                    <a:pt x="-27796" y="789939"/>
                    <a:pt x="16175" y="680615"/>
                  </a:cubicBezTo>
                  <a:cubicBezTo>
                    <a:pt x="38161" y="625953"/>
                    <a:pt x="79167" y="584953"/>
                    <a:pt x="127691" y="562854"/>
                  </a:cubicBezTo>
                  <a:lnTo>
                    <a:pt x="183334" y="549613"/>
                  </a:lnTo>
                  <a:lnTo>
                    <a:pt x="177906" y="537689"/>
                  </a:lnTo>
                  <a:cubicBezTo>
                    <a:pt x="148216" y="451377"/>
                    <a:pt x="149496" y="349151"/>
                    <a:pt x="188786" y="251468"/>
                  </a:cubicBezTo>
                  <a:cubicBezTo>
                    <a:pt x="247720" y="104944"/>
                    <a:pt x="375437" y="10259"/>
                    <a:pt x="506989" y="784"/>
                  </a:cubicBezTo>
                  <a:close/>
                </a:path>
              </a:pathLst>
            </a:custGeom>
            <a:solidFill>
              <a:srgbClr val="DD71FF"/>
            </a:solidFill>
            <a:ln w="25400">
              <a:solidFill>
                <a:srgbClr val="6F2F9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F7C4EDB1-3041-E64C-B7E9-EAE5EACD3DB7}"/>
                </a:ext>
              </a:extLst>
            </p:cNvPr>
            <p:cNvGrpSpPr/>
            <p:nvPr/>
          </p:nvGrpSpPr>
          <p:grpSpPr>
            <a:xfrm>
              <a:off x="3431138" y="3897418"/>
              <a:ext cx="302120" cy="1607556"/>
              <a:chOff x="6830200" y="2619970"/>
              <a:chExt cx="484999" cy="2580647"/>
            </a:xfrm>
          </p:grpSpPr>
          <p:sp>
            <p:nvSpPr>
              <p:cNvPr id="308" name="Triangel 307">
                <a:extLst>
                  <a:ext uri="{FF2B5EF4-FFF2-40B4-BE49-F238E27FC236}">
                    <a16:creationId xmlns:a16="http://schemas.microsoft.com/office/drawing/2014/main" id="{2A643F82-4D05-0541-8DC5-A38944875E1B}"/>
                  </a:ext>
                </a:extLst>
              </p:cNvPr>
              <p:cNvSpPr/>
              <p:nvPr/>
            </p:nvSpPr>
            <p:spPr>
              <a:xfrm rot="10800000">
                <a:off x="6830200" y="2991605"/>
                <a:ext cx="484999" cy="2209012"/>
              </a:xfrm>
              <a:prstGeom prst="triangle">
                <a:avLst/>
              </a:prstGeom>
              <a:solidFill>
                <a:srgbClr val="F22019"/>
              </a:solidFill>
              <a:ln w="63500" cap="flat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9" name="Triangel 308">
                <a:extLst>
                  <a:ext uri="{FF2B5EF4-FFF2-40B4-BE49-F238E27FC236}">
                    <a16:creationId xmlns:a16="http://schemas.microsoft.com/office/drawing/2014/main" id="{EFEEBA19-56F5-3A4C-BCEB-7D5B331CAA7D}"/>
                  </a:ext>
                </a:extLst>
              </p:cNvPr>
              <p:cNvSpPr/>
              <p:nvPr/>
            </p:nvSpPr>
            <p:spPr>
              <a:xfrm rot="10800000">
                <a:off x="6910138" y="2619970"/>
                <a:ext cx="325120" cy="1673118"/>
              </a:xfrm>
              <a:prstGeom prst="triangle">
                <a:avLst/>
              </a:prstGeom>
              <a:solidFill>
                <a:srgbClr val="F2C206"/>
              </a:solidFill>
              <a:ln w="63500" cap="flat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A2820021-76EB-6842-9165-E5BA6EAB5DDD}"/>
                </a:ext>
              </a:extLst>
            </p:cNvPr>
            <p:cNvGrpSpPr/>
            <p:nvPr/>
          </p:nvGrpSpPr>
          <p:grpSpPr>
            <a:xfrm>
              <a:off x="2583603" y="3677956"/>
              <a:ext cx="2015619" cy="1049012"/>
              <a:chOff x="7901116" y="1920750"/>
              <a:chExt cx="1621482" cy="843887"/>
            </a:xfrm>
            <a:solidFill>
              <a:srgbClr val="231437"/>
            </a:solidFill>
          </p:grpSpPr>
          <p:sp>
            <p:nvSpPr>
              <p:cNvPr id="306" name="Isosceles Triangle 50">
                <a:extLst>
                  <a:ext uri="{FF2B5EF4-FFF2-40B4-BE49-F238E27FC236}">
                    <a16:creationId xmlns:a16="http://schemas.microsoft.com/office/drawing/2014/main" id="{15671B6C-F7DD-5043-BD68-4A48E93989F4}"/>
                  </a:ext>
                </a:extLst>
              </p:cNvPr>
              <p:cNvSpPr/>
              <p:nvPr/>
            </p:nvSpPr>
            <p:spPr>
              <a:xfrm rot="5400000">
                <a:off x="7846486" y="1975380"/>
                <a:ext cx="792133" cy="68287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7" name="Isosceles Triangle 51">
                <a:extLst>
                  <a:ext uri="{FF2B5EF4-FFF2-40B4-BE49-F238E27FC236}">
                    <a16:creationId xmlns:a16="http://schemas.microsoft.com/office/drawing/2014/main" id="{47396ACA-D51A-0E41-B6AB-C4B738607709}"/>
                  </a:ext>
                </a:extLst>
              </p:cNvPr>
              <p:cNvSpPr/>
              <p:nvPr/>
            </p:nvSpPr>
            <p:spPr>
              <a:xfrm rot="16200000">
                <a:off x="8798562" y="2040601"/>
                <a:ext cx="777668" cy="67040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293" name="Frihandsfigur 292">
              <a:extLst>
                <a:ext uri="{FF2B5EF4-FFF2-40B4-BE49-F238E27FC236}">
                  <a16:creationId xmlns:a16="http://schemas.microsoft.com/office/drawing/2014/main" id="{F0E7C872-8548-444D-8A13-C5066855A97D}"/>
                </a:ext>
              </a:extLst>
            </p:cNvPr>
            <p:cNvSpPr/>
            <p:nvPr/>
          </p:nvSpPr>
          <p:spPr>
            <a:xfrm rot="5400000">
              <a:off x="2303199" y="2059762"/>
              <a:ext cx="2573765" cy="2016523"/>
            </a:xfrm>
            <a:custGeom>
              <a:avLst/>
              <a:gdLst>
                <a:gd name="connsiteX0" fmla="*/ 0 w 2045334"/>
                <a:gd name="connsiteY0" fmla="*/ 802132 h 1601110"/>
                <a:gd name="connsiteX1" fmla="*/ 2598 w 2045334"/>
                <a:gd name="connsiteY1" fmla="*/ 799736 h 1601110"/>
                <a:gd name="connsiteX2" fmla="*/ 1776 w 2045334"/>
                <a:gd name="connsiteY2" fmla="*/ 798978 h 1601110"/>
                <a:gd name="connsiteX3" fmla="*/ 3421 w 2045334"/>
                <a:gd name="connsiteY3" fmla="*/ 798978 h 1601110"/>
                <a:gd name="connsiteX4" fmla="*/ 770008 w 2045334"/>
                <a:gd name="connsiteY4" fmla="*/ 92144 h 1601110"/>
                <a:gd name="connsiteX5" fmla="*/ 1566801 w 2045334"/>
                <a:gd name="connsiteY5" fmla="*/ 0 h 1601110"/>
                <a:gd name="connsiteX6" fmla="*/ 1570748 w 2045334"/>
                <a:gd name="connsiteY6" fmla="*/ 6839 h 1601110"/>
                <a:gd name="connsiteX7" fmla="*/ 1584572 w 2045334"/>
                <a:gd name="connsiteY7" fmla="*/ 6837 h 1601110"/>
                <a:gd name="connsiteX8" fmla="*/ 2041738 w 2045334"/>
                <a:gd name="connsiteY8" fmla="*/ 798978 h 1601110"/>
                <a:gd name="connsiteX9" fmla="*/ 2045334 w 2045334"/>
                <a:gd name="connsiteY9" fmla="*/ 798978 h 1601110"/>
                <a:gd name="connsiteX10" fmla="*/ 2043536 w 2045334"/>
                <a:gd name="connsiteY10" fmla="*/ 802094 h 1601110"/>
                <a:gd name="connsiteX11" fmla="*/ 2043558 w 2045334"/>
                <a:gd name="connsiteY11" fmla="*/ 802132 h 1601110"/>
                <a:gd name="connsiteX12" fmla="*/ 2043514 w 2045334"/>
                <a:gd name="connsiteY12" fmla="*/ 802132 h 1601110"/>
                <a:gd name="connsiteX13" fmla="*/ 1586348 w 2045334"/>
                <a:gd name="connsiteY13" fmla="*/ 1594273 h 1601110"/>
                <a:gd name="connsiteX14" fmla="*/ 1572524 w 2045334"/>
                <a:gd name="connsiteY14" fmla="*/ 1594271 h 1601110"/>
                <a:gd name="connsiteX15" fmla="*/ 1568577 w 2045334"/>
                <a:gd name="connsiteY15" fmla="*/ 1601110 h 1601110"/>
                <a:gd name="connsiteX16" fmla="*/ 771784 w 2045334"/>
                <a:gd name="connsiteY16" fmla="*/ 1508966 h 1601110"/>
                <a:gd name="connsiteX17" fmla="*/ 5197 w 2045334"/>
                <a:gd name="connsiteY17" fmla="*/ 802132 h 1601110"/>
                <a:gd name="connsiteX0" fmla="*/ 3421 w 2043558"/>
                <a:gd name="connsiteY0" fmla="*/ 802132 h 1601110"/>
                <a:gd name="connsiteX1" fmla="*/ 822 w 2043558"/>
                <a:gd name="connsiteY1" fmla="*/ 799736 h 1601110"/>
                <a:gd name="connsiteX2" fmla="*/ 0 w 2043558"/>
                <a:gd name="connsiteY2" fmla="*/ 798978 h 1601110"/>
                <a:gd name="connsiteX3" fmla="*/ 1645 w 2043558"/>
                <a:gd name="connsiteY3" fmla="*/ 798978 h 1601110"/>
                <a:gd name="connsiteX4" fmla="*/ 768232 w 2043558"/>
                <a:gd name="connsiteY4" fmla="*/ 92144 h 1601110"/>
                <a:gd name="connsiteX5" fmla="*/ 1565025 w 2043558"/>
                <a:gd name="connsiteY5" fmla="*/ 0 h 1601110"/>
                <a:gd name="connsiteX6" fmla="*/ 1568972 w 2043558"/>
                <a:gd name="connsiteY6" fmla="*/ 6839 h 1601110"/>
                <a:gd name="connsiteX7" fmla="*/ 1582796 w 2043558"/>
                <a:gd name="connsiteY7" fmla="*/ 6837 h 1601110"/>
                <a:gd name="connsiteX8" fmla="*/ 2039962 w 2043558"/>
                <a:gd name="connsiteY8" fmla="*/ 798978 h 1601110"/>
                <a:gd name="connsiteX9" fmla="*/ 2043558 w 2043558"/>
                <a:gd name="connsiteY9" fmla="*/ 798978 h 1601110"/>
                <a:gd name="connsiteX10" fmla="*/ 2041760 w 2043558"/>
                <a:gd name="connsiteY10" fmla="*/ 802094 h 1601110"/>
                <a:gd name="connsiteX11" fmla="*/ 2041782 w 2043558"/>
                <a:gd name="connsiteY11" fmla="*/ 802132 h 1601110"/>
                <a:gd name="connsiteX12" fmla="*/ 2041738 w 2043558"/>
                <a:gd name="connsiteY12" fmla="*/ 802132 h 1601110"/>
                <a:gd name="connsiteX13" fmla="*/ 1584572 w 2043558"/>
                <a:gd name="connsiteY13" fmla="*/ 1594273 h 1601110"/>
                <a:gd name="connsiteX14" fmla="*/ 1570748 w 2043558"/>
                <a:gd name="connsiteY14" fmla="*/ 1594271 h 1601110"/>
                <a:gd name="connsiteX15" fmla="*/ 1566801 w 2043558"/>
                <a:gd name="connsiteY15" fmla="*/ 1601110 h 1601110"/>
                <a:gd name="connsiteX16" fmla="*/ 770008 w 2043558"/>
                <a:gd name="connsiteY16" fmla="*/ 1508966 h 1601110"/>
                <a:gd name="connsiteX17" fmla="*/ 3421 w 2043558"/>
                <a:gd name="connsiteY17" fmla="*/ 802132 h 1601110"/>
                <a:gd name="connsiteX0" fmla="*/ 3421 w 2043558"/>
                <a:gd name="connsiteY0" fmla="*/ 802132 h 1601110"/>
                <a:gd name="connsiteX1" fmla="*/ 822 w 2043558"/>
                <a:gd name="connsiteY1" fmla="*/ 799736 h 1601110"/>
                <a:gd name="connsiteX2" fmla="*/ 0 w 2043558"/>
                <a:gd name="connsiteY2" fmla="*/ 798978 h 1601110"/>
                <a:gd name="connsiteX3" fmla="*/ 1645 w 2043558"/>
                <a:gd name="connsiteY3" fmla="*/ 798978 h 1601110"/>
                <a:gd name="connsiteX4" fmla="*/ 768232 w 2043558"/>
                <a:gd name="connsiteY4" fmla="*/ 92144 h 1601110"/>
                <a:gd name="connsiteX5" fmla="*/ 1565025 w 2043558"/>
                <a:gd name="connsiteY5" fmla="*/ 0 h 1601110"/>
                <a:gd name="connsiteX6" fmla="*/ 1568972 w 2043558"/>
                <a:gd name="connsiteY6" fmla="*/ 6839 h 1601110"/>
                <a:gd name="connsiteX7" fmla="*/ 1582796 w 2043558"/>
                <a:gd name="connsiteY7" fmla="*/ 6837 h 1601110"/>
                <a:gd name="connsiteX8" fmla="*/ 2039962 w 2043558"/>
                <a:gd name="connsiteY8" fmla="*/ 798978 h 1601110"/>
                <a:gd name="connsiteX9" fmla="*/ 2043558 w 2043558"/>
                <a:gd name="connsiteY9" fmla="*/ 798978 h 1601110"/>
                <a:gd name="connsiteX10" fmla="*/ 2041760 w 2043558"/>
                <a:gd name="connsiteY10" fmla="*/ 802094 h 1601110"/>
                <a:gd name="connsiteX11" fmla="*/ 2041782 w 2043558"/>
                <a:gd name="connsiteY11" fmla="*/ 802132 h 1601110"/>
                <a:gd name="connsiteX12" fmla="*/ 1584572 w 2043558"/>
                <a:gd name="connsiteY12" fmla="*/ 1594273 h 1601110"/>
                <a:gd name="connsiteX13" fmla="*/ 1570748 w 2043558"/>
                <a:gd name="connsiteY13" fmla="*/ 1594271 h 1601110"/>
                <a:gd name="connsiteX14" fmla="*/ 1566801 w 2043558"/>
                <a:gd name="connsiteY14" fmla="*/ 1601110 h 1601110"/>
                <a:gd name="connsiteX15" fmla="*/ 770008 w 2043558"/>
                <a:gd name="connsiteY15" fmla="*/ 1508966 h 1601110"/>
                <a:gd name="connsiteX16" fmla="*/ 3421 w 2043558"/>
                <a:gd name="connsiteY16" fmla="*/ 802132 h 160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3558" h="1601110">
                  <a:moveTo>
                    <a:pt x="3421" y="802132"/>
                  </a:moveTo>
                  <a:lnTo>
                    <a:pt x="822" y="799736"/>
                  </a:lnTo>
                  <a:lnTo>
                    <a:pt x="0" y="798978"/>
                  </a:lnTo>
                  <a:lnTo>
                    <a:pt x="1645" y="798978"/>
                  </a:lnTo>
                  <a:lnTo>
                    <a:pt x="768232" y="92144"/>
                  </a:lnTo>
                  <a:lnTo>
                    <a:pt x="1565025" y="0"/>
                  </a:lnTo>
                  <a:lnTo>
                    <a:pt x="1568972" y="6839"/>
                  </a:lnTo>
                  <a:lnTo>
                    <a:pt x="1582796" y="6837"/>
                  </a:lnTo>
                  <a:lnTo>
                    <a:pt x="2039962" y="798978"/>
                  </a:lnTo>
                  <a:lnTo>
                    <a:pt x="2043558" y="798978"/>
                  </a:lnTo>
                  <a:lnTo>
                    <a:pt x="2041760" y="802094"/>
                  </a:lnTo>
                  <a:cubicBezTo>
                    <a:pt x="2041767" y="802107"/>
                    <a:pt x="2041775" y="802119"/>
                    <a:pt x="2041782" y="802132"/>
                  </a:cubicBezTo>
                  <a:lnTo>
                    <a:pt x="1584572" y="1594273"/>
                  </a:lnTo>
                  <a:lnTo>
                    <a:pt x="1570748" y="1594271"/>
                  </a:lnTo>
                  <a:lnTo>
                    <a:pt x="1566801" y="1601110"/>
                  </a:lnTo>
                  <a:lnTo>
                    <a:pt x="770008" y="1508966"/>
                  </a:lnTo>
                  <a:lnTo>
                    <a:pt x="3421" y="802132"/>
                  </a:lnTo>
                  <a:close/>
                </a:path>
              </a:pathLst>
            </a:cu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7F29680B-EED7-6543-BEA2-F38F40BD0F86}"/>
                </a:ext>
              </a:extLst>
            </p:cNvPr>
            <p:cNvGrpSpPr/>
            <p:nvPr/>
          </p:nvGrpSpPr>
          <p:grpSpPr>
            <a:xfrm>
              <a:off x="2800017" y="2085364"/>
              <a:ext cx="1587436" cy="2043559"/>
              <a:chOff x="1846540" y="1063053"/>
              <a:chExt cx="1587436" cy="2043559"/>
            </a:xfrm>
          </p:grpSpPr>
          <p:sp>
            <p:nvSpPr>
              <p:cNvPr id="304" name="Frihandsfigur 303">
                <a:extLst>
                  <a:ext uri="{FF2B5EF4-FFF2-40B4-BE49-F238E27FC236}">
                    <a16:creationId xmlns:a16="http://schemas.microsoft.com/office/drawing/2014/main" id="{1234CA5B-A0AE-3F49-818F-422FB9BA9422}"/>
                  </a:ext>
                </a:extLst>
              </p:cNvPr>
              <p:cNvSpPr/>
              <p:nvPr/>
            </p:nvSpPr>
            <p:spPr>
              <a:xfrm rot="5400000">
                <a:off x="1618479" y="1291115"/>
                <a:ext cx="2043558" cy="1587436"/>
              </a:xfrm>
              <a:custGeom>
                <a:avLst/>
                <a:gdLst>
                  <a:gd name="connsiteX0" fmla="*/ 0 w 2045334"/>
                  <a:gd name="connsiteY0" fmla="*/ 802132 h 1601110"/>
                  <a:gd name="connsiteX1" fmla="*/ 2598 w 2045334"/>
                  <a:gd name="connsiteY1" fmla="*/ 799736 h 1601110"/>
                  <a:gd name="connsiteX2" fmla="*/ 1776 w 2045334"/>
                  <a:gd name="connsiteY2" fmla="*/ 798978 h 1601110"/>
                  <a:gd name="connsiteX3" fmla="*/ 3421 w 2045334"/>
                  <a:gd name="connsiteY3" fmla="*/ 798978 h 1601110"/>
                  <a:gd name="connsiteX4" fmla="*/ 770008 w 2045334"/>
                  <a:gd name="connsiteY4" fmla="*/ 92144 h 1601110"/>
                  <a:gd name="connsiteX5" fmla="*/ 1566801 w 2045334"/>
                  <a:gd name="connsiteY5" fmla="*/ 0 h 1601110"/>
                  <a:gd name="connsiteX6" fmla="*/ 1570748 w 2045334"/>
                  <a:gd name="connsiteY6" fmla="*/ 6839 h 1601110"/>
                  <a:gd name="connsiteX7" fmla="*/ 1584572 w 2045334"/>
                  <a:gd name="connsiteY7" fmla="*/ 6837 h 1601110"/>
                  <a:gd name="connsiteX8" fmla="*/ 2041738 w 2045334"/>
                  <a:gd name="connsiteY8" fmla="*/ 798978 h 1601110"/>
                  <a:gd name="connsiteX9" fmla="*/ 2045334 w 2045334"/>
                  <a:gd name="connsiteY9" fmla="*/ 798978 h 1601110"/>
                  <a:gd name="connsiteX10" fmla="*/ 2043536 w 2045334"/>
                  <a:gd name="connsiteY10" fmla="*/ 802094 h 1601110"/>
                  <a:gd name="connsiteX11" fmla="*/ 2043558 w 2045334"/>
                  <a:gd name="connsiteY11" fmla="*/ 802132 h 1601110"/>
                  <a:gd name="connsiteX12" fmla="*/ 2043514 w 2045334"/>
                  <a:gd name="connsiteY12" fmla="*/ 802132 h 1601110"/>
                  <a:gd name="connsiteX13" fmla="*/ 1586348 w 2045334"/>
                  <a:gd name="connsiteY13" fmla="*/ 1594273 h 1601110"/>
                  <a:gd name="connsiteX14" fmla="*/ 1572524 w 2045334"/>
                  <a:gd name="connsiteY14" fmla="*/ 1594271 h 1601110"/>
                  <a:gd name="connsiteX15" fmla="*/ 1568577 w 2045334"/>
                  <a:gd name="connsiteY15" fmla="*/ 1601110 h 1601110"/>
                  <a:gd name="connsiteX16" fmla="*/ 771784 w 2045334"/>
                  <a:gd name="connsiteY16" fmla="*/ 1508966 h 1601110"/>
                  <a:gd name="connsiteX17" fmla="*/ 5197 w 2045334"/>
                  <a:gd name="connsiteY17" fmla="*/ 802132 h 1601110"/>
                  <a:gd name="connsiteX0" fmla="*/ 3421 w 2043558"/>
                  <a:gd name="connsiteY0" fmla="*/ 802132 h 1601110"/>
                  <a:gd name="connsiteX1" fmla="*/ 822 w 2043558"/>
                  <a:gd name="connsiteY1" fmla="*/ 799736 h 1601110"/>
                  <a:gd name="connsiteX2" fmla="*/ 0 w 2043558"/>
                  <a:gd name="connsiteY2" fmla="*/ 798978 h 1601110"/>
                  <a:gd name="connsiteX3" fmla="*/ 1645 w 2043558"/>
                  <a:gd name="connsiteY3" fmla="*/ 798978 h 1601110"/>
                  <a:gd name="connsiteX4" fmla="*/ 768232 w 2043558"/>
                  <a:gd name="connsiteY4" fmla="*/ 92144 h 1601110"/>
                  <a:gd name="connsiteX5" fmla="*/ 1565025 w 2043558"/>
                  <a:gd name="connsiteY5" fmla="*/ 0 h 1601110"/>
                  <a:gd name="connsiteX6" fmla="*/ 1568972 w 2043558"/>
                  <a:gd name="connsiteY6" fmla="*/ 6839 h 1601110"/>
                  <a:gd name="connsiteX7" fmla="*/ 1582796 w 2043558"/>
                  <a:gd name="connsiteY7" fmla="*/ 6837 h 1601110"/>
                  <a:gd name="connsiteX8" fmla="*/ 2039962 w 2043558"/>
                  <a:gd name="connsiteY8" fmla="*/ 798978 h 1601110"/>
                  <a:gd name="connsiteX9" fmla="*/ 2043558 w 2043558"/>
                  <a:gd name="connsiteY9" fmla="*/ 798978 h 1601110"/>
                  <a:gd name="connsiteX10" fmla="*/ 2041760 w 2043558"/>
                  <a:gd name="connsiteY10" fmla="*/ 802094 h 1601110"/>
                  <a:gd name="connsiteX11" fmla="*/ 2041782 w 2043558"/>
                  <a:gd name="connsiteY11" fmla="*/ 802132 h 1601110"/>
                  <a:gd name="connsiteX12" fmla="*/ 2041738 w 2043558"/>
                  <a:gd name="connsiteY12" fmla="*/ 802132 h 1601110"/>
                  <a:gd name="connsiteX13" fmla="*/ 1584572 w 2043558"/>
                  <a:gd name="connsiteY13" fmla="*/ 1594273 h 1601110"/>
                  <a:gd name="connsiteX14" fmla="*/ 1570748 w 2043558"/>
                  <a:gd name="connsiteY14" fmla="*/ 1594271 h 1601110"/>
                  <a:gd name="connsiteX15" fmla="*/ 1566801 w 2043558"/>
                  <a:gd name="connsiteY15" fmla="*/ 1601110 h 1601110"/>
                  <a:gd name="connsiteX16" fmla="*/ 770008 w 2043558"/>
                  <a:gd name="connsiteY16" fmla="*/ 1508966 h 1601110"/>
                  <a:gd name="connsiteX17" fmla="*/ 3421 w 2043558"/>
                  <a:gd name="connsiteY17" fmla="*/ 802132 h 1601110"/>
                  <a:gd name="connsiteX0" fmla="*/ 3421 w 2043558"/>
                  <a:gd name="connsiteY0" fmla="*/ 802132 h 1601110"/>
                  <a:gd name="connsiteX1" fmla="*/ 822 w 2043558"/>
                  <a:gd name="connsiteY1" fmla="*/ 799736 h 1601110"/>
                  <a:gd name="connsiteX2" fmla="*/ 0 w 2043558"/>
                  <a:gd name="connsiteY2" fmla="*/ 798978 h 1601110"/>
                  <a:gd name="connsiteX3" fmla="*/ 1645 w 2043558"/>
                  <a:gd name="connsiteY3" fmla="*/ 798978 h 1601110"/>
                  <a:gd name="connsiteX4" fmla="*/ 768232 w 2043558"/>
                  <a:gd name="connsiteY4" fmla="*/ 92144 h 1601110"/>
                  <a:gd name="connsiteX5" fmla="*/ 1565025 w 2043558"/>
                  <a:gd name="connsiteY5" fmla="*/ 0 h 1601110"/>
                  <a:gd name="connsiteX6" fmla="*/ 1568972 w 2043558"/>
                  <a:gd name="connsiteY6" fmla="*/ 6839 h 1601110"/>
                  <a:gd name="connsiteX7" fmla="*/ 1582796 w 2043558"/>
                  <a:gd name="connsiteY7" fmla="*/ 6837 h 1601110"/>
                  <a:gd name="connsiteX8" fmla="*/ 2039962 w 2043558"/>
                  <a:gd name="connsiteY8" fmla="*/ 798978 h 1601110"/>
                  <a:gd name="connsiteX9" fmla="*/ 2043558 w 2043558"/>
                  <a:gd name="connsiteY9" fmla="*/ 798978 h 1601110"/>
                  <a:gd name="connsiteX10" fmla="*/ 2041760 w 2043558"/>
                  <a:gd name="connsiteY10" fmla="*/ 802094 h 1601110"/>
                  <a:gd name="connsiteX11" fmla="*/ 2041782 w 2043558"/>
                  <a:gd name="connsiteY11" fmla="*/ 802132 h 1601110"/>
                  <a:gd name="connsiteX12" fmla="*/ 1584572 w 2043558"/>
                  <a:gd name="connsiteY12" fmla="*/ 1594273 h 1601110"/>
                  <a:gd name="connsiteX13" fmla="*/ 1570748 w 2043558"/>
                  <a:gd name="connsiteY13" fmla="*/ 1594271 h 1601110"/>
                  <a:gd name="connsiteX14" fmla="*/ 1566801 w 2043558"/>
                  <a:gd name="connsiteY14" fmla="*/ 1601110 h 1601110"/>
                  <a:gd name="connsiteX15" fmla="*/ 770008 w 2043558"/>
                  <a:gd name="connsiteY15" fmla="*/ 1508966 h 1601110"/>
                  <a:gd name="connsiteX16" fmla="*/ 3421 w 2043558"/>
                  <a:gd name="connsiteY16" fmla="*/ 802132 h 1601110"/>
                  <a:gd name="connsiteX0" fmla="*/ 3421 w 2043558"/>
                  <a:gd name="connsiteY0" fmla="*/ 802132 h 1594273"/>
                  <a:gd name="connsiteX1" fmla="*/ 822 w 2043558"/>
                  <a:gd name="connsiteY1" fmla="*/ 799736 h 1594273"/>
                  <a:gd name="connsiteX2" fmla="*/ 0 w 2043558"/>
                  <a:gd name="connsiteY2" fmla="*/ 798978 h 1594273"/>
                  <a:gd name="connsiteX3" fmla="*/ 1645 w 2043558"/>
                  <a:gd name="connsiteY3" fmla="*/ 798978 h 1594273"/>
                  <a:gd name="connsiteX4" fmla="*/ 768232 w 2043558"/>
                  <a:gd name="connsiteY4" fmla="*/ 92144 h 1594273"/>
                  <a:gd name="connsiteX5" fmla="*/ 1565025 w 2043558"/>
                  <a:gd name="connsiteY5" fmla="*/ 0 h 1594273"/>
                  <a:gd name="connsiteX6" fmla="*/ 1568972 w 2043558"/>
                  <a:gd name="connsiteY6" fmla="*/ 6839 h 1594273"/>
                  <a:gd name="connsiteX7" fmla="*/ 1582796 w 2043558"/>
                  <a:gd name="connsiteY7" fmla="*/ 6837 h 1594273"/>
                  <a:gd name="connsiteX8" fmla="*/ 2039962 w 2043558"/>
                  <a:gd name="connsiteY8" fmla="*/ 798978 h 1594273"/>
                  <a:gd name="connsiteX9" fmla="*/ 2043558 w 2043558"/>
                  <a:gd name="connsiteY9" fmla="*/ 798978 h 1594273"/>
                  <a:gd name="connsiteX10" fmla="*/ 2041760 w 2043558"/>
                  <a:gd name="connsiteY10" fmla="*/ 802094 h 1594273"/>
                  <a:gd name="connsiteX11" fmla="*/ 2041782 w 2043558"/>
                  <a:gd name="connsiteY11" fmla="*/ 802132 h 1594273"/>
                  <a:gd name="connsiteX12" fmla="*/ 1584572 w 2043558"/>
                  <a:gd name="connsiteY12" fmla="*/ 1594273 h 1594273"/>
                  <a:gd name="connsiteX13" fmla="*/ 1570748 w 2043558"/>
                  <a:gd name="connsiteY13" fmla="*/ 1594271 h 1594273"/>
                  <a:gd name="connsiteX14" fmla="*/ 770008 w 2043558"/>
                  <a:gd name="connsiteY14" fmla="*/ 1508966 h 1594273"/>
                  <a:gd name="connsiteX15" fmla="*/ 3421 w 2043558"/>
                  <a:gd name="connsiteY15" fmla="*/ 802132 h 1594273"/>
                  <a:gd name="connsiteX0" fmla="*/ 3421 w 2043558"/>
                  <a:gd name="connsiteY0" fmla="*/ 802132 h 1594273"/>
                  <a:gd name="connsiteX1" fmla="*/ 822 w 2043558"/>
                  <a:gd name="connsiteY1" fmla="*/ 799736 h 1594273"/>
                  <a:gd name="connsiteX2" fmla="*/ 0 w 2043558"/>
                  <a:gd name="connsiteY2" fmla="*/ 798978 h 1594273"/>
                  <a:gd name="connsiteX3" fmla="*/ 1645 w 2043558"/>
                  <a:gd name="connsiteY3" fmla="*/ 798978 h 1594273"/>
                  <a:gd name="connsiteX4" fmla="*/ 768232 w 2043558"/>
                  <a:gd name="connsiteY4" fmla="*/ 92144 h 1594273"/>
                  <a:gd name="connsiteX5" fmla="*/ 1565025 w 2043558"/>
                  <a:gd name="connsiteY5" fmla="*/ 0 h 1594273"/>
                  <a:gd name="connsiteX6" fmla="*/ 1568972 w 2043558"/>
                  <a:gd name="connsiteY6" fmla="*/ 6839 h 1594273"/>
                  <a:gd name="connsiteX7" fmla="*/ 1582796 w 2043558"/>
                  <a:gd name="connsiteY7" fmla="*/ 6837 h 1594273"/>
                  <a:gd name="connsiteX8" fmla="*/ 2039962 w 2043558"/>
                  <a:gd name="connsiteY8" fmla="*/ 798978 h 1594273"/>
                  <a:gd name="connsiteX9" fmla="*/ 2043558 w 2043558"/>
                  <a:gd name="connsiteY9" fmla="*/ 798978 h 1594273"/>
                  <a:gd name="connsiteX10" fmla="*/ 2041760 w 2043558"/>
                  <a:gd name="connsiteY10" fmla="*/ 802094 h 1594273"/>
                  <a:gd name="connsiteX11" fmla="*/ 2041782 w 2043558"/>
                  <a:gd name="connsiteY11" fmla="*/ 802132 h 1594273"/>
                  <a:gd name="connsiteX12" fmla="*/ 1584572 w 2043558"/>
                  <a:gd name="connsiteY12" fmla="*/ 1594273 h 1594273"/>
                  <a:gd name="connsiteX13" fmla="*/ 770008 w 2043558"/>
                  <a:gd name="connsiteY13" fmla="*/ 1508966 h 1594273"/>
                  <a:gd name="connsiteX14" fmla="*/ 3421 w 2043558"/>
                  <a:gd name="connsiteY14" fmla="*/ 802132 h 1594273"/>
                  <a:gd name="connsiteX0" fmla="*/ 3421 w 2043558"/>
                  <a:gd name="connsiteY0" fmla="*/ 802132 h 1594273"/>
                  <a:gd name="connsiteX1" fmla="*/ 822 w 2043558"/>
                  <a:gd name="connsiteY1" fmla="*/ 799736 h 1594273"/>
                  <a:gd name="connsiteX2" fmla="*/ 0 w 2043558"/>
                  <a:gd name="connsiteY2" fmla="*/ 798978 h 1594273"/>
                  <a:gd name="connsiteX3" fmla="*/ 1645 w 2043558"/>
                  <a:gd name="connsiteY3" fmla="*/ 798978 h 1594273"/>
                  <a:gd name="connsiteX4" fmla="*/ 768232 w 2043558"/>
                  <a:gd name="connsiteY4" fmla="*/ 92144 h 1594273"/>
                  <a:gd name="connsiteX5" fmla="*/ 1565025 w 2043558"/>
                  <a:gd name="connsiteY5" fmla="*/ 0 h 1594273"/>
                  <a:gd name="connsiteX6" fmla="*/ 1582796 w 2043558"/>
                  <a:gd name="connsiteY6" fmla="*/ 6837 h 1594273"/>
                  <a:gd name="connsiteX7" fmla="*/ 2039962 w 2043558"/>
                  <a:gd name="connsiteY7" fmla="*/ 798978 h 1594273"/>
                  <a:gd name="connsiteX8" fmla="*/ 2043558 w 2043558"/>
                  <a:gd name="connsiteY8" fmla="*/ 798978 h 1594273"/>
                  <a:gd name="connsiteX9" fmla="*/ 2041760 w 2043558"/>
                  <a:gd name="connsiteY9" fmla="*/ 802094 h 1594273"/>
                  <a:gd name="connsiteX10" fmla="*/ 2041782 w 2043558"/>
                  <a:gd name="connsiteY10" fmla="*/ 802132 h 1594273"/>
                  <a:gd name="connsiteX11" fmla="*/ 1584572 w 2043558"/>
                  <a:gd name="connsiteY11" fmla="*/ 1594273 h 1594273"/>
                  <a:gd name="connsiteX12" fmla="*/ 770008 w 2043558"/>
                  <a:gd name="connsiteY12" fmla="*/ 1508966 h 1594273"/>
                  <a:gd name="connsiteX13" fmla="*/ 3421 w 2043558"/>
                  <a:gd name="connsiteY13" fmla="*/ 802132 h 1594273"/>
                  <a:gd name="connsiteX0" fmla="*/ 3421 w 2043558"/>
                  <a:gd name="connsiteY0" fmla="*/ 795295 h 1587436"/>
                  <a:gd name="connsiteX1" fmla="*/ 822 w 2043558"/>
                  <a:gd name="connsiteY1" fmla="*/ 792899 h 1587436"/>
                  <a:gd name="connsiteX2" fmla="*/ 0 w 2043558"/>
                  <a:gd name="connsiteY2" fmla="*/ 792141 h 1587436"/>
                  <a:gd name="connsiteX3" fmla="*/ 1645 w 2043558"/>
                  <a:gd name="connsiteY3" fmla="*/ 792141 h 1587436"/>
                  <a:gd name="connsiteX4" fmla="*/ 768232 w 2043558"/>
                  <a:gd name="connsiteY4" fmla="*/ 85307 h 1587436"/>
                  <a:gd name="connsiteX5" fmla="*/ 1582796 w 2043558"/>
                  <a:gd name="connsiteY5" fmla="*/ 0 h 1587436"/>
                  <a:gd name="connsiteX6" fmla="*/ 2039962 w 2043558"/>
                  <a:gd name="connsiteY6" fmla="*/ 792141 h 1587436"/>
                  <a:gd name="connsiteX7" fmla="*/ 2043558 w 2043558"/>
                  <a:gd name="connsiteY7" fmla="*/ 792141 h 1587436"/>
                  <a:gd name="connsiteX8" fmla="*/ 2041760 w 2043558"/>
                  <a:gd name="connsiteY8" fmla="*/ 795257 h 1587436"/>
                  <a:gd name="connsiteX9" fmla="*/ 2041782 w 2043558"/>
                  <a:gd name="connsiteY9" fmla="*/ 795295 h 1587436"/>
                  <a:gd name="connsiteX10" fmla="*/ 1584572 w 2043558"/>
                  <a:gd name="connsiteY10" fmla="*/ 1587436 h 1587436"/>
                  <a:gd name="connsiteX11" fmla="*/ 770008 w 2043558"/>
                  <a:gd name="connsiteY11" fmla="*/ 1502129 h 1587436"/>
                  <a:gd name="connsiteX12" fmla="*/ 3421 w 2043558"/>
                  <a:gd name="connsiteY12" fmla="*/ 795295 h 158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43558" h="1587436">
                    <a:moveTo>
                      <a:pt x="3421" y="795295"/>
                    </a:moveTo>
                    <a:lnTo>
                      <a:pt x="822" y="792899"/>
                    </a:lnTo>
                    <a:lnTo>
                      <a:pt x="0" y="792141"/>
                    </a:lnTo>
                    <a:lnTo>
                      <a:pt x="1645" y="792141"/>
                    </a:lnTo>
                    <a:lnTo>
                      <a:pt x="768232" y="85307"/>
                    </a:lnTo>
                    <a:lnTo>
                      <a:pt x="1582796" y="0"/>
                    </a:lnTo>
                    <a:lnTo>
                      <a:pt x="2039962" y="792141"/>
                    </a:lnTo>
                    <a:lnTo>
                      <a:pt x="2043558" y="792141"/>
                    </a:lnTo>
                    <a:lnTo>
                      <a:pt x="2041760" y="795257"/>
                    </a:lnTo>
                    <a:cubicBezTo>
                      <a:pt x="2041767" y="795270"/>
                      <a:pt x="2041775" y="795282"/>
                      <a:pt x="2041782" y="795295"/>
                    </a:cubicBezTo>
                    <a:lnTo>
                      <a:pt x="1584572" y="1587436"/>
                    </a:lnTo>
                    <a:lnTo>
                      <a:pt x="770008" y="1502129"/>
                    </a:lnTo>
                    <a:lnTo>
                      <a:pt x="3421" y="79529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05" name="Frihandsfigur 304">
                <a:extLst>
                  <a:ext uri="{FF2B5EF4-FFF2-40B4-BE49-F238E27FC236}">
                    <a16:creationId xmlns:a16="http://schemas.microsoft.com/office/drawing/2014/main" id="{8D52F67C-2317-DB49-AB3D-17CA1F3C95AB}"/>
                  </a:ext>
                </a:extLst>
              </p:cNvPr>
              <p:cNvSpPr/>
              <p:nvPr/>
            </p:nvSpPr>
            <p:spPr>
              <a:xfrm rot="16200000" flipH="1">
                <a:off x="2012473" y="1687185"/>
                <a:ext cx="2043559" cy="795295"/>
              </a:xfrm>
              <a:custGeom>
                <a:avLst/>
                <a:gdLst>
                  <a:gd name="connsiteX0" fmla="*/ 0 w 2043558"/>
                  <a:gd name="connsiteY0" fmla="*/ 0 h 802132"/>
                  <a:gd name="connsiteX1" fmla="*/ 2043558 w 2043558"/>
                  <a:gd name="connsiteY1" fmla="*/ 0 h 802132"/>
                  <a:gd name="connsiteX2" fmla="*/ 1584572 w 2043558"/>
                  <a:gd name="connsiteY2" fmla="*/ 795295 h 802132"/>
                  <a:gd name="connsiteX3" fmla="*/ 1570748 w 2043558"/>
                  <a:gd name="connsiteY3" fmla="*/ 795293 h 802132"/>
                  <a:gd name="connsiteX4" fmla="*/ 1566801 w 2043558"/>
                  <a:gd name="connsiteY4" fmla="*/ 802132 h 802132"/>
                  <a:gd name="connsiteX5" fmla="*/ 770008 w 2043558"/>
                  <a:gd name="connsiteY5" fmla="*/ 709988 h 802132"/>
                  <a:gd name="connsiteX0" fmla="*/ 0 w 2043558"/>
                  <a:gd name="connsiteY0" fmla="*/ 0 h 795295"/>
                  <a:gd name="connsiteX1" fmla="*/ 2043558 w 2043558"/>
                  <a:gd name="connsiteY1" fmla="*/ 0 h 795295"/>
                  <a:gd name="connsiteX2" fmla="*/ 1584572 w 2043558"/>
                  <a:gd name="connsiteY2" fmla="*/ 795295 h 795295"/>
                  <a:gd name="connsiteX3" fmla="*/ 1570748 w 2043558"/>
                  <a:gd name="connsiteY3" fmla="*/ 795293 h 795295"/>
                  <a:gd name="connsiteX4" fmla="*/ 770008 w 2043558"/>
                  <a:gd name="connsiteY4" fmla="*/ 709988 h 795295"/>
                  <a:gd name="connsiteX5" fmla="*/ 0 w 2043558"/>
                  <a:gd name="connsiteY5" fmla="*/ 0 h 795295"/>
                  <a:gd name="connsiteX0" fmla="*/ 0 w 2043558"/>
                  <a:gd name="connsiteY0" fmla="*/ 0 h 795295"/>
                  <a:gd name="connsiteX1" fmla="*/ 2043558 w 2043558"/>
                  <a:gd name="connsiteY1" fmla="*/ 0 h 795295"/>
                  <a:gd name="connsiteX2" fmla="*/ 1584572 w 2043558"/>
                  <a:gd name="connsiteY2" fmla="*/ 795295 h 795295"/>
                  <a:gd name="connsiteX3" fmla="*/ 770008 w 2043558"/>
                  <a:gd name="connsiteY3" fmla="*/ 709988 h 795295"/>
                  <a:gd name="connsiteX4" fmla="*/ 0 w 2043558"/>
                  <a:gd name="connsiteY4" fmla="*/ 0 h 79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3558" h="795295">
                    <a:moveTo>
                      <a:pt x="0" y="0"/>
                    </a:moveTo>
                    <a:lnTo>
                      <a:pt x="2043558" y="0"/>
                    </a:lnTo>
                    <a:lnTo>
                      <a:pt x="1584572" y="795295"/>
                    </a:lnTo>
                    <a:lnTo>
                      <a:pt x="770008" y="709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95" name="Grupp 294">
              <a:extLst>
                <a:ext uri="{FF2B5EF4-FFF2-40B4-BE49-F238E27FC236}">
                  <a16:creationId xmlns:a16="http://schemas.microsoft.com/office/drawing/2014/main" id="{B3BF659E-9A4A-7248-BDDD-3B33DC6A9BA5}"/>
                </a:ext>
              </a:extLst>
            </p:cNvPr>
            <p:cNvGrpSpPr/>
            <p:nvPr/>
          </p:nvGrpSpPr>
          <p:grpSpPr>
            <a:xfrm>
              <a:off x="2790024" y="3826204"/>
              <a:ext cx="1600696" cy="532936"/>
              <a:chOff x="7907896" y="2219857"/>
              <a:chExt cx="1600696" cy="532936"/>
            </a:xfrm>
            <a:solidFill>
              <a:srgbClr val="F55A22"/>
            </a:solidFill>
          </p:grpSpPr>
          <p:sp>
            <p:nvSpPr>
              <p:cNvPr id="302" name="Isosceles Triangle 50">
                <a:extLst>
                  <a:ext uri="{FF2B5EF4-FFF2-40B4-BE49-F238E27FC236}">
                    <a16:creationId xmlns:a16="http://schemas.microsoft.com/office/drawing/2014/main" id="{22C1C9D9-2F86-564E-BD7A-685ADC2A6DA8}"/>
                  </a:ext>
                </a:extLst>
              </p:cNvPr>
              <p:cNvSpPr/>
              <p:nvPr/>
            </p:nvSpPr>
            <p:spPr>
              <a:xfrm rot="5400000">
                <a:off x="7871143" y="2256616"/>
                <a:ext cx="532930" cy="4594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3" name="Isosceles Triangle 51">
                <a:extLst>
                  <a:ext uri="{FF2B5EF4-FFF2-40B4-BE49-F238E27FC236}">
                    <a16:creationId xmlns:a16="http://schemas.microsoft.com/office/drawing/2014/main" id="{D96A76A3-BD5F-C346-A797-49D18C1F1A70}"/>
                  </a:ext>
                </a:extLst>
              </p:cNvPr>
              <p:cNvSpPr/>
              <p:nvPr/>
            </p:nvSpPr>
            <p:spPr>
              <a:xfrm rot="16200000">
                <a:off x="9012416" y="2256610"/>
                <a:ext cx="532930" cy="4594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6" name="Grupp 295">
              <a:extLst>
                <a:ext uri="{FF2B5EF4-FFF2-40B4-BE49-F238E27FC236}">
                  <a16:creationId xmlns:a16="http://schemas.microsoft.com/office/drawing/2014/main" id="{72E779EB-96E9-A54B-85AA-1F43B274BA2F}"/>
                </a:ext>
              </a:extLst>
            </p:cNvPr>
            <p:cNvGrpSpPr/>
            <p:nvPr/>
          </p:nvGrpSpPr>
          <p:grpSpPr>
            <a:xfrm>
              <a:off x="3131735" y="2765081"/>
              <a:ext cx="877082" cy="956855"/>
              <a:chOff x="6136775" y="1291732"/>
              <a:chExt cx="877082" cy="956855"/>
            </a:xfrm>
          </p:grpSpPr>
          <p:grpSp>
            <p:nvGrpSpPr>
              <p:cNvPr id="297" name="Grupp 296">
                <a:extLst>
                  <a:ext uri="{FF2B5EF4-FFF2-40B4-BE49-F238E27FC236}">
                    <a16:creationId xmlns:a16="http://schemas.microsoft.com/office/drawing/2014/main" id="{4C77D9BE-29A4-194A-B0D9-A86728DD386D}"/>
                  </a:ext>
                </a:extLst>
              </p:cNvPr>
              <p:cNvGrpSpPr/>
              <p:nvPr/>
            </p:nvGrpSpPr>
            <p:grpSpPr>
              <a:xfrm>
                <a:off x="6136775" y="1291732"/>
                <a:ext cx="877082" cy="956854"/>
                <a:chOff x="6151551" y="1892622"/>
                <a:chExt cx="877080" cy="956852"/>
              </a:xfrm>
            </p:grpSpPr>
            <p:sp>
              <p:nvSpPr>
                <p:cNvPr id="299" name="Hexagon 89">
                  <a:extLst>
                    <a:ext uri="{FF2B5EF4-FFF2-40B4-BE49-F238E27FC236}">
                      <a16:creationId xmlns:a16="http://schemas.microsoft.com/office/drawing/2014/main" id="{D79A8F8D-4798-4344-8EBC-0323463B0CDD}"/>
                    </a:ext>
                  </a:extLst>
                </p:cNvPr>
                <p:cNvSpPr/>
                <p:nvPr/>
              </p:nvSpPr>
              <p:spPr>
                <a:xfrm rot="5400000">
                  <a:off x="6093962" y="1950211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solidFill>
                  <a:srgbClr val="1181BD"/>
                </a:solidFill>
                <a:ln w="25400" cap="rnd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300" name="Bildobjekt 299">
                  <a:extLst>
                    <a:ext uri="{FF2B5EF4-FFF2-40B4-BE49-F238E27FC236}">
                      <a16:creationId xmlns:a16="http://schemas.microsoft.com/office/drawing/2014/main" id="{4E2011CA-860D-534C-A7CB-4C9BDAEB8F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alphaModFix amt="5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858" t="37020" r="10332" b="27001"/>
                <a:stretch/>
              </p:blipFill>
              <p:spPr bwMode="auto">
                <a:xfrm rot="900000">
                  <a:off x="6190700" y="2053062"/>
                  <a:ext cx="837931" cy="794888"/>
                </a:xfrm>
                <a:custGeom>
                  <a:avLst/>
                  <a:gdLst>
                    <a:gd name="connsiteX0" fmla="*/ 118114 w 837931"/>
                    <a:gd name="connsiteY0" fmla="*/ 0 h 794888"/>
                    <a:gd name="connsiteX1" fmla="*/ 717303 w 837931"/>
                    <a:gd name="connsiteY1" fmla="*/ 0 h 794888"/>
                    <a:gd name="connsiteX2" fmla="*/ 837931 w 837931"/>
                    <a:gd name="connsiteY2" fmla="*/ 450190 h 794888"/>
                    <a:gd name="connsiteX3" fmla="*/ 494609 w 837931"/>
                    <a:gd name="connsiteY3" fmla="*/ 794888 h 794888"/>
                    <a:gd name="connsiteX4" fmla="*/ 24936 w 837931"/>
                    <a:gd name="connsiteY4" fmla="*/ 668032 h 794888"/>
                    <a:gd name="connsiteX5" fmla="*/ 0 w 837931"/>
                    <a:gd name="connsiteY5" fmla="*/ 574968 h 794888"/>
                    <a:gd name="connsiteX6" fmla="*/ 0 w 837931"/>
                    <a:gd name="connsiteY6" fmla="*/ 118587 h 794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7931" h="794888">
                      <a:moveTo>
                        <a:pt x="118114" y="0"/>
                      </a:moveTo>
                      <a:lnTo>
                        <a:pt x="717303" y="0"/>
                      </a:lnTo>
                      <a:lnTo>
                        <a:pt x="837931" y="450190"/>
                      </a:lnTo>
                      <a:lnTo>
                        <a:pt x="494609" y="794888"/>
                      </a:lnTo>
                      <a:lnTo>
                        <a:pt x="24936" y="668032"/>
                      </a:lnTo>
                      <a:lnTo>
                        <a:pt x="0" y="574968"/>
                      </a:lnTo>
                      <a:lnTo>
                        <a:pt x="0" y="118587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1" name="Frihandsfigur 300">
                  <a:extLst>
                    <a:ext uri="{FF2B5EF4-FFF2-40B4-BE49-F238E27FC236}">
                      <a16:creationId xmlns:a16="http://schemas.microsoft.com/office/drawing/2014/main" id="{F23ACA43-ACA6-DD40-9DC6-A22BA215D8AC}"/>
                    </a:ext>
                  </a:extLst>
                </p:cNvPr>
                <p:cNvSpPr/>
                <p:nvPr/>
              </p:nvSpPr>
              <p:spPr>
                <a:xfrm rot="5400000">
                  <a:off x="6614247" y="1897957"/>
                  <a:ext cx="174891" cy="443559"/>
                </a:xfrm>
                <a:custGeom>
                  <a:avLst/>
                  <a:gdLst>
                    <a:gd name="connsiteX0" fmla="*/ 84667 w 186267"/>
                    <a:gd name="connsiteY0" fmla="*/ 440267 h 440267"/>
                    <a:gd name="connsiteX1" fmla="*/ 0 w 186267"/>
                    <a:gd name="connsiteY1" fmla="*/ 330200 h 440267"/>
                    <a:gd name="connsiteX2" fmla="*/ 186267 w 186267"/>
                    <a:gd name="connsiteY2" fmla="*/ 0 h 440267"/>
                    <a:gd name="connsiteX3" fmla="*/ 186267 w 186267"/>
                    <a:gd name="connsiteY3" fmla="*/ 0 h 440267"/>
                    <a:gd name="connsiteX0" fmla="*/ 81147 w 186267"/>
                    <a:gd name="connsiteY0" fmla="*/ 461388 h 461388"/>
                    <a:gd name="connsiteX1" fmla="*/ 0 w 186267"/>
                    <a:gd name="connsiteY1" fmla="*/ 330200 h 461388"/>
                    <a:gd name="connsiteX2" fmla="*/ 186267 w 186267"/>
                    <a:gd name="connsiteY2" fmla="*/ 0 h 461388"/>
                    <a:gd name="connsiteX3" fmla="*/ 186267 w 186267"/>
                    <a:gd name="connsiteY3" fmla="*/ 0 h 461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267" h="461388">
                      <a:moveTo>
                        <a:pt x="81147" y="461388"/>
                      </a:moveTo>
                      <a:lnTo>
                        <a:pt x="0" y="330200"/>
                      </a:lnTo>
                      <a:lnTo>
                        <a:pt x="186267" y="0"/>
                      </a:lnTo>
                      <a:lnTo>
                        <a:pt x="186267" y="0"/>
                      </a:lnTo>
                    </a:path>
                  </a:pathLst>
                </a:custGeom>
                <a:solidFill>
                  <a:schemeClr val="bg1">
                    <a:alpha val="74092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sp>
            <p:nvSpPr>
              <p:cNvPr id="298" name="Hexagon 89">
                <a:extLst>
                  <a:ext uri="{FF2B5EF4-FFF2-40B4-BE49-F238E27FC236}">
                    <a16:creationId xmlns:a16="http://schemas.microsoft.com/office/drawing/2014/main" id="{9A8C428C-9027-8047-9810-A3980240B54D}"/>
                  </a:ext>
                </a:extLst>
              </p:cNvPr>
              <p:cNvSpPr/>
              <p:nvPr/>
            </p:nvSpPr>
            <p:spPr>
              <a:xfrm rot="5400000">
                <a:off x="6114272" y="1349324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31437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0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5391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concurrency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85" name="Grupp 84">
            <a:extLst>
              <a:ext uri="{FF2B5EF4-FFF2-40B4-BE49-F238E27FC236}">
                <a16:creationId xmlns:a16="http://schemas.microsoft.com/office/drawing/2014/main" id="{27E70689-97BD-C44F-8746-840C8985B643}"/>
              </a:ext>
            </a:extLst>
          </p:cNvPr>
          <p:cNvGrpSpPr/>
          <p:nvPr/>
        </p:nvGrpSpPr>
        <p:grpSpPr>
          <a:xfrm>
            <a:off x="2601601" y="2112106"/>
            <a:ext cx="2016522" cy="2329621"/>
            <a:chOff x="1517841" y="3429000"/>
            <a:chExt cx="2016522" cy="2329621"/>
          </a:xfrm>
        </p:grpSpPr>
        <p:sp>
          <p:nvSpPr>
            <p:cNvPr id="86" name="Hexagon 42">
              <a:extLst>
                <a:ext uri="{FF2B5EF4-FFF2-40B4-BE49-F238E27FC236}">
                  <a16:creationId xmlns:a16="http://schemas.microsoft.com/office/drawing/2014/main" id="{A7779350-93AD-6845-8B9B-6B34F9CBA24C}"/>
                </a:ext>
              </a:extLst>
            </p:cNvPr>
            <p:cNvSpPr/>
            <p:nvPr/>
          </p:nvSpPr>
          <p:spPr>
            <a:xfrm rot="5400000">
              <a:off x="1361291" y="358555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7" name="Frihandsfigur 86">
              <a:extLst>
                <a:ext uri="{FF2B5EF4-FFF2-40B4-BE49-F238E27FC236}">
                  <a16:creationId xmlns:a16="http://schemas.microsoft.com/office/drawing/2014/main" id="{88F6DA9E-5A5A-2843-A268-09F9AB8E8740}"/>
                </a:ext>
              </a:extLst>
            </p:cNvPr>
            <p:cNvSpPr/>
            <p:nvPr/>
          </p:nvSpPr>
          <p:spPr>
            <a:xfrm rot="5400000">
              <a:off x="1604006" y="3786617"/>
              <a:ext cx="1844186" cy="1597796"/>
            </a:xfrm>
            <a:custGeom>
              <a:avLst/>
              <a:gdLst>
                <a:gd name="connsiteX0" fmla="*/ 461175 w 1844186"/>
                <a:gd name="connsiteY0" fmla="*/ 1597642 h 1597796"/>
                <a:gd name="connsiteX1" fmla="*/ 922090 w 1844186"/>
                <a:gd name="connsiteY1" fmla="*/ 799005 h 1597796"/>
                <a:gd name="connsiteX2" fmla="*/ 1844186 w 1844186"/>
                <a:gd name="connsiteY2" fmla="*/ 799160 h 1597796"/>
                <a:gd name="connsiteX3" fmla="*/ 1383272 w 1844186"/>
                <a:gd name="connsiteY3" fmla="*/ 1597796 h 1597796"/>
                <a:gd name="connsiteX4" fmla="*/ 0 w 1844186"/>
                <a:gd name="connsiteY4" fmla="*/ 798168 h 1597796"/>
                <a:gd name="connsiteX5" fmla="*/ 461182 w 1844186"/>
                <a:gd name="connsiteY5" fmla="*/ 0 h 1597796"/>
                <a:gd name="connsiteX6" fmla="*/ 922363 w 1844186"/>
                <a:gd name="connsiteY6" fmla="*/ 798168 h 1597796"/>
                <a:gd name="connsiteX7" fmla="*/ 461182 w 1844186"/>
                <a:gd name="connsiteY7" fmla="*/ 1596336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4186" h="1597796">
                  <a:moveTo>
                    <a:pt x="461175" y="1597642"/>
                  </a:moveTo>
                  <a:lnTo>
                    <a:pt x="922090" y="799005"/>
                  </a:lnTo>
                  <a:lnTo>
                    <a:pt x="1844186" y="799160"/>
                  </a:lnTo>
                  <a:lnTo>
                    <a:pt x="1383272" y="1597796"/>
                  </a:lnTo>
                  <a:close/>
                  <a:moveTo>
                    <a:pt x="0" y="798168"/>
                  </a:moveTo>
                  <a:lnTo>
                    <a:pt x="461182" y="0"/>
                  </a:lnTo>
                  <a:lnTo>
                    <a:pt x="922363" y="798168"/>
                  </a:lnTo>
                  <a:lnTo>
                    <a:pt x="461182" y="1596336"/>
                  </a:lnTo>
                  <a:close/>
                </a:path>
              </a:pathLst>
            </a:custGeom>
            <a:solidFill>
              <a:srgbClr val="42336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1F86775C-F025-0348-9F4A-8258D80AC42D}"/>
                </a:ext>
              </a:extLst>
            </p:cNvPr>
            <p:cNvGrpSpPr/>
            <p:nvPr/>
          </p:nvGrpSpPr>
          <p:grpSpPr>
            <a:xfrm>
              <a:off x="1900159" y="3970326"/>
              <a:ext cx="1251879" cy="1251878"/>
              <a:chOff x="5279947" y="2175306"/>
              <a:chExt cx="2613089" cy="2613088"/>
            </a:xfrm>
          </p:grpSpPr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D9A987D5-FF7B-5546-AC57-A734C914E6A7}"/>
                  </a:ext>
                </a:extLst>
              </p:cNvPr>
              <p:cNvSpPr/>
              <p:nvPr/>
            </p:nvSpPr>
            <p:spPr>
              <a:xfrm>
                <a:off x="5279947" y="2175306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91" name="Octagon 63">
                <a:extLst>
                  <a:ext uri="{FF2B5EF4-FFF2-40B4-BE49-F238E27FC236}">
                    <a16:creationId xmlns:a16="http://schemas.microsoft.com/office/drawing/2014/main" id="{980E0B4E-B8F1-D040-A18F-CEC870385DFD}"/>
                  </a:ext>
                </a:extLst>
              </p:cNvPr>
              <p:cNvSpPr/>
              <p:nvPr/>
            </p:nvSpPr>
            <p:spPr>
              <a:xfrm>
                <a:off x="5542910" y="2449091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2" name="Octagon 16">
                <a:extLst>
                  <a:ext uri="{FF2B5EF4-FFF2-40B4-BE49-F238E27FC236}">
                    <a16:creationId xmlns:a16="http://schemas.microsoft.com/office/drawing/2014/main" id="{38F8C3AE-847C-C34B-8346-052F6314BD8E}"/>
                  </a:ext>
                </a:extLst>
              </p:cNvPr>
              <p:cNvSpPr/>
              <p:nvPr/>
            </p:nvSpPr>
            <p:spPr>
              <a:xfrm>
                <a:off x="5784558" y="2449091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Oval 65">
                <a:extLst>
                  <a:ext uri="{FF2B5EF4-FFF2-40B4-BE49-F238E27FC236}">
                    <a16:creationId xmlns:a16="http://schemas.microsoft.com/office/drawing/2014/main" id="{63263977-796A-B14C-8433-E1607C71AB3F}"/>
                  </a:ext>
                </a:extLst>
              </p:cNvPr>
              <p:cNvSpPr/>
              <p:nvPr/>
            </p:nvSpPr>
            <p:spPr>
              <a:xfrm>
                <a:off x="5696894" y="2623580"/>
                <a:ext cx="178212" cy="1782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Åttahörning 88">
              <a:extLst>
                <a:ext uri="{FF2B5EF4-FFF2-40B4-BE49-F238E27FC236}">
                  <a16:creationId xmlns:a16="http://schemas.microsoft.com/office/drawing/2014/main" id="{008D13BB-F1B4-3745-95C3-F82F04876B6B}"/>
                </a:ext>
              </a:extLst>
            </p:cNvPr>
            <p:cNvSpPr/>
            <p:nvPr/>
          </p:nvSpPr>
          <p:spPr>
            <a:xfrm>
              <a:off x="2167208" y="4243189"/>
              <a:ext cx="709431" cy="701244"/>
            </a:xfrm>
            <a:prstGeom prst="octagon">
              <a:avLst>
                <a:gd name="adj" fmla="val 13050"/>
              </a:avLst>
            </a:prstGeom>
            <a:solidFill>
              <a:schemeClr val="tx1">
                <a:lumMod val="75000"/>
                <a:lumOff val="25000"/>
                <a:alpha val="7070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0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4751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concurrent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2" name="Grupp 41">
            <a:extLst>
              <a:ext uri="{FF2B5EF4-FFF2-40B4-BE49-F238E27FC236}">
                <a16:creationId xmlns:a16="http://schemas.microsoft.com/office/drawing/2014/main" id="{3C404A78-A994-344A-8720-2991E937B7E7}"/>
              </a:ext>
            </a:extLst>
          </p:cNvPr>
          <p:cNvGrpSpPr/>
          <p:nvPr/>
        </p:nvGrpSpPr>
        <p:grpSpPr>
          <a:xfrm>
            <a:off x="2602472" y="2093560"/>
            <a:ext cx="2016522" cy="2329621"/>
            <a:chOff x="2666224" y="236023"/>
            <a:chExt cx="2016522" cy="2329621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958CF685-7BE8-F841-BBB4-B56B33680D06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4" name="Grupp 43">
              <a:extLst>
                <a:ext uri="{FF2B5EF4-FFF2-40B4-BE49-F238E27FC236}">
                  <a16:creationId xmlns:a16="http://schemas.microsoft.com/office/drawing/2014/main" id="{FC040990-4BD6-AB48-9E7B-0278F47E617B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45" name="Frihandsfigur 44">
                <a:extLst>
                  <a:ext uri="{FF2B5EF4-FFF2-40B4-BE49-F238E27FC236}">
                    <a16:creationId xmlns:a16="http://schemas.microsoft.com/office/drawing/2014/main" id="{F339B3AC-A370-6745-A606-C18CF3CE279C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46" name="Rektangel 2">
                <a:extLst>
                  <a:ext uri="{FF2B5EF4-FFF2-40B4-BE49-F238E27FC236}">
                    <a16:creationId xmlns:a16="http://schemas.microsoft.com/office/drawing/2014/main" id="{A1511A44-BD3E-0540-9EEF-DF4003CA6686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47" name="Grupp 46">
                <a:extLst>
                  <a:ext uri="{FF2B5EF4-FFF2-40B4-BE49-F238E27FC236}">
                    <a16:creationId xmlns:a16="http://schemas.microsoft.com/office/drawing/2014/main" id="{C5CF379D-A8A4-764F-9EC9-91E9A5EF151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52" name="Grupp 51">
                  <a:extLst>
                    <a:ext uri="{FF2B5EF4-FFF2-40B4-BE49-F238E27FC236}">
                      <a16:creationId xmlns:a16="http://schemas.microsoft.com/office/drawing/2014/main" id="{05E35271-3E8D-3246-8A90-B3D62FFFC819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54" name="Octagon 63">
                    <a:extLst>
                      <a:ext uri="{FF2B5EF4-FFF2-40B4-BE49-F238E27FC236}">
                        <a16:creationId xmlns:a16="http://schemas.microsoft.com/office/drawing/2014/main" id="{03B4695B-E2D5-1545-A234-775A95696299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55" name="Group 57">
                    <a:extLst>
                      <a:ext uri="{FF2B5EF4-FFF2-40B4-BE49-F238E27FC236}">
                        <a16:creationId xmlns:a16="http://schemas.microsoft.com/office/drawing/2014/main" id="{E1EFFBAD-41DE-1D4B-9B71-DA952432695B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56" name="Rounded Rectangle 58">
                      <a:extLst>
                        <a:ext uri="{FF2B5EF4-FFF2-40B4-BE49-F238E27FC236}">
                          <a16:creationId xmlns:a16="http://schemas.microsoft.com/office/drawing/2014/main" id="{58A2E230-D7CD-4B40-BB24-4650119D8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57" name="Rounded Rectangle 59">
                      <a:extLst>
                        <a:ext uri="{FF2B5EF4-FFF2-40B4-BE49-F238E27FC236}">
                          <a16:creationId xmlns:a16="http://schemas.microsoft.com/office/drawing/2014/main" id="{5F4BD150-74F3-6746-B123-6A8AE9BE4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8" name="Rounded Rectangle 60">
                      <a:extLst>
                        <a:ext uri="{FF2B5EF4-FFF2-40B4-BE49-F238E27FC236}">
                          <a16:creationId xmlns:a16="http://schemas.microsoft.com/office/drawing/2014/main" id="{6F463748-33B7-6141-BD64-BACAA275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9" name="Rounded Rectangle 61">
                      <a:extLst>
                        <a:ext uri="{FF2B5EF4-FFF2-40B4-BE49-F238E27FC236}">
                          <a16:creationId xmlns:a16="http://schemas.microsoft.com/office/drawing/2014/main" id="{9460D60B-BA86-1F4B-B3FF-A9248D3D8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3" name="Oval 65">
                  <a:extLst>
                    <a:ext uri="{FF2B5EF4-FFF2-40B4-BE49-F238E27FC236}">
                      <a16:creationId xmlns:a16="http://schemas.microsoft.com/office/drawing/2014/main" id="{35091F78-BA00-E54E-AD08-B62EC543E4F7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8" name="Rektangel 2">
                <a:extLst>
                  <a:ext uri="{FF2B5EF4-FFF2-40B4-BE49-F238E27FC236}">
                    <a16:creationId xmlns:a16="http://schemas.microsoft.com/office/drawing/2014/main" id="{41C69D7B-3F07-AA4B-9335-299643A6934A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Frihandsfigur 48">
                <a:extLst>
                  <a:ext uri="{FF2B5EF4-FFF2-40B4-BE49-F238E27FC236}">
                    <a16:creationId xmlns:a16="http://schemas.microsoft.com/office/drawing/2014/main" id="{98728D81-AAA8-0945-9C2A-D46F1B24C91E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0" name="Frihandsfigur 49">
                <a:extLst>
                  <a:ext uri="{FF2B5EF4-FFF2-40B4-BE49-F238E27FC236}">
                    <a16:creationId xmlns:a16="http://schemas.microsoft.com/office/drawing/2014/main" id="{C309C9EB-3CA5-2A47-BBAB-5196965EAC72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81D3A6FA-67C4-0B45-B2CE-26CA72721E31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Bild 235">
            <a:extLst>
              <a:ext uri="{FF2B5EF4-FFF2-40B4-BE49-F238E27FC236}">
                <a16:creationId xmlns:a16="http://schemas.microsoft.com/office/drawing/2014/main" id="{5AE08288-9421-A045-8994-E689B28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57" y="1063270"/>
            <a:ext cx="9480884" cy="1747628"/>
          </a:xfrm>
          <a:prstGeom prst="rect">
            <a:avLst/>
          </a:prstGeom>
        </p:spPr>
      </p:pic>
      <p:pic>
        <p:nvPicPr>
          <p:cNvPr id="237" name="Bild 236">
            <a:extLst>
              <a:ext uri="{FF2B5EF4-FFF2-40B4-BE49-F238E27FC236}">
                <a16:creationId xmlns:a16="http://schemas.microsoft.com/office/drawing/2014/main" id="{FA9EFD8F-082C-3640-B55E-2DC33FD28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37" y="3156756"/>
            <a:ext cx="6344923" cy="1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880A5D40-5761-2D40-9811-4D619E17681C}"/>
              </a:ext>
            </a:extLst>
          </p:cNvPr>
          <p:cNvGrpSpPr/>
          <p:nvPr/>
        </p:nvGrpSpPr>
        <p:grpSpPr>
          <a:xfrm>
            <a:off x="169386" y="124184"/>
            <a:ext cx="2016522" cy="2329621"/>
            <a:chOff x="169386" y="124184"/>
            <a:chExt cx="2016522" cy="2329621"/>
          </a:xfrm>
        </p:grpSpPr>
        <p:sp>
          <p:nvSpPr>
            <p:cNvPr id="284" name="Hexagon 42">
              <a:extLst>
                <a:ext uri="{FF2B5EF4-FFF2-40B4-BE49-F238E27FC236}">
                  <a16:creationId xmlns:a16="http://schemas.microsoft.com/office/drawing/2014/main" id="{9C6FFBDE-24E0-2542-9836-FEF9CDE237F6}"/>
                </a:ext>
              </a:extLst>
            </p:cNvPr>
            <p:cNvSpPr/>
            <p:nvPr/>
          </p:nvSpPr>
          <p:spPr>
            <a:xfrm rot="5400000">
              <a:off x="12836" y="28073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72729F9E-7DC3-8443-82E5-B5EBBC9EEFE3}"/>
                </a:ext>
              </a:extLst>
            </p:cNvPr>
            <p:cNvGrpSpPr/>
            <p:nvPr/>
          </p:nvGrpSpPr>
          <p:grpSpPr>
            <a:xfrm>
              <a:off x="368521" y="774007"/>
              <a:ext cx="1623306" cy="809060"/>
              <a:chOff x="2158365" y="2436531"/>
              <a:chExt cx="2416963" cy="1204619"/>
            </a:xfrm>
          </p:grpSpPr>
          <p:grpSp>
            <p:nvGrpSpPr>
              <p:cNvPr id="49" name="Grupp 48">
                <a:extLst>
                  <a:ext uri="{FF2B5EF4-FFF2-40B4-BE49-F238E27FC236}">
                    <a16:creationId xmlns:a16="http://schemas.microsoft.com/office/drawing/2014/main" id="{4791233B-381D-7E47-A9B8-E15E59B6D0B1}"/>
                  </a:ext>
                </a:extLst>
              </p:cNvPr>
              <p:cNvGrpSpPr/>
              <p:nvPr/>
            </p:nvGrpSpPr>
            <p:grpSpPr>
              <a:xfrm>
                <a:off x="3076721" y="2436531"/>
                <a:ext cx="591946" cy="671109"/>
                <a:chOff x="3549360" y="3164731"/>
                <a:chExt cx="680621" cy="771644"/>
              </a:xfrm>
            </p:grpSpPr>
            <p:sp>
              <p:nvSpPr>
                <p:cNvPr id="51" name="Freeform 125">
                  <a:extLst>
                    <a:ext uri="{FF2B5EF4-FFF2-40B4-BE49-F238E27FC236}">
                      <a16:creationId xmlns:a16="http://schemas.microsoft.com/office/drawing/2014/main" id="{F57DC9BC-70A2-3048-885E-316999EAF268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Freeform 126">
                  <a:extLst>
                    <a:ext uri="{FF2B5EF4-FFF2-40B4-BE49-F238E27FC236}">
                      <a16:creationId xmlns:a16="http://schemas.microsoft.com/office/drawing/2014/main" id="{E1A10672-7538-A047-99E4-B4C227EFA51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Freeform 127">
                  <a:extLst>
                    <a:ext uri="{FF2B5EF4-FFF2-40B4-BE49-F238E27FC236}">
                      <a16:creationId xmlns:a16="http://schemas.microsoft.com/office/drawing/2014/main" id="{EDCEBA74-9476-C74B-93AD-1E236ADC4085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08A2F4FF-4A56-7E4C-9E66-B7920D412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p 44">
                <a:extLst>
                  <a:ext uri="{FF2B5EF4-FFF2-40B4-BE49-F238E27FC236}">
                    <a16:creationId xmlns:a16="http://schemas.microsoft.com/office/drawing/2014/main" id="{7A433362-E901-E548-B1D2-6B19B6178472}"/>
                  </a:ext>
                </a:extLst>
              </p:cNvPr>
              <p:cNvGrpSpPr/>
              <p:nvPr/>
            </p:nvGrpSpPr>
            <p:grpSpPr>
              <a:xfrm>
                <a:off x="2158365" y="2966563"/>
                <a:ext cx="591946" cy="671109"/>
                <a:chOff x="3549360" y="3164731"/>
                <a:chExt cx="680621" cy="771644"/>
              </a:xfrm>
            </p:grpSpPr>
            <p:sp>
              <p:nvSpPr>
                <p:cNvPr id="46" name="Freeform 125">
                  <a:extLst>
                    <a:ext uri="{FF2B5EF4-FFF2-40B4-BE49-F238E27FC236}">
                      <a16:creationId xmlns:a16="http://schemas.microsoft.com/office/drawing/2014/main" id="{75D3AE1B-2176-FC4B-94ED-F6B51FF8C980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" name="Freeform 126">
                  <a:extLst>
                    <a:ext uri="{FF2B5EF4-FFF2-40B4-BE49-F238E27FC236}">
                      <a16:creationId xmlns:a16="http://schemas.microsoft.com/office/drawing/2014/main" id="{26F3ABDF-E30D-0E4A-A3BD-33E71D2B23B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127">
                  <a:extLst>
                    <a:ext uri="{FF2B5EF4-FFF2-40B4-BE49-F238E27FC236}">
                      <a16:creationId xmlns:a16="http://schemas.microsoft.com/office/drawing/2014/main" id="{D4DFB12C-3E3D-944F-A5CA-2361B6B5DF58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D45F2EE8-D58F-4242-B5FE-230A9D95B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 38">
                <a:extLst>
                  <a:ext uri="{FF2B5EF4-FFF2-40B4-BE49-F238E27FC236}">
                    <a16:creationId xmlns:a16="http://schemas.microsoft.com/office/drawing/2014/main" id="{B30C5F52-8899-6144-B8EF-65D0D1643B37}"/>
                  </a:ext>
                </a:extLst>
              </p:cNvPr>
              <p:cNvGrpSpPr/>
              <p:nvPr/>
            </p:nvGrpSpPr>
            <p:grpSpPr>
              <a:xfrm>
                <a:off x="3983382" y="2970041"/>
                <a:ext cx="591946" cy="671109"/>
                <a:chOff x="3549360" y="3164731"/>
                <a:chExt cx="680621" cy="771644"/>
              </a:xfrm>
            </p:grpSpPr>
            <p:sp>
              <p:nvSpPr>
                <p:cNvPr id="41" name="Freeform 125">
                  <a:extLst>
                    <a:ext uri="{FF2B5EF4-FFF2-40B4-BE49-F238E27FC236}">
                      <a16:creationId xmlns:a16="http://schemas.microsoft.com/office/drawing/2014/main" id="{99B98E72-E984-BB4C-ACC9-F44DFE9B1722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" name="Freeform 126">
                  <a:extLst>
                    <a:ext uri="{FF2B5EF4-FFF2-40B4-BE49-F238E27FC236}">
                      <a16:creationId xmlns:a16="http://schemas.microsoft.com/office/drawing/2014/main" id="{1F5E91EB-9EFD-D44F-B929-4120E4EDAC70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3" name="Freeform 127">
                  <a:extLst>
                    <a:ext uri="{FF2B5EF4-FFF2-40B4-BE49-F238E27FC236}">
                      <a16:creationId xmlns:a16="http://schemas.microsoft.com/office/drawing/2014/main" id="{EE805BA6-310B-F443-8D7A-019EA9446B41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372" name="Grupp 371">
            <a:extLst>
              <a:ext uri="{FF2B5EF4-FFF2-40B4-BE49-F238E27FC236}">
                <a16:creationId xmlns:a16="http://schemas.microsoft.com/office/drawing/2014/main" id="{134C7C86-ED66-374E-9A4A-E4C67518CCA1}"/>
              </a:ext>
            </a:extLst>
          </p:cNvPr>
          <p:cNvGrpSpPr/>
          <p:nvPr/>
        </p:nvGrpSpPr>
        <p:grpSpPr>
          <a:xfrm>
            <a:off x="8788852" y="123620"/>
            <a:ext cx="2016522" cy="2329621"/>
            <a:chOff x="2418157" y="1261447"/>
            <a:chExt cx="2016522" cy="2329621"/>
          </a:xfrm>
        </p:grpSpPr>
        <p:sp>
          <p:nvSpPr>
            <p:cNvPr id="373" name="Hexagon 42">
              <a:extLst>
                <a:ext uri="{FF2B5EF4-FFF2-40B4-BE49-F238E27FC236}">
                  <a16:creationId xmlns:a16="http://schemas.microsoft.com/office/drawing/2014/main" id="{C9829A37-EFF4-104F-ACFC-812E3D5D949D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74" name="Grupp 373">
              <a:extLst>
                <a:ext uri="{FF2B5EF4-FFF2-40B4-BE49-F238E27FC236}">
                  <a16:creationId xmlns:a16="http://schemas.microsoft.com/office/drawing/2014/main" id="{F000F83A-3F5D-2E41-9DAB-5E904C069DFE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375" name="Grupp 374">
                <a:extLst>
                  <a:ext uri="{FF2B5EF4-FFF2-40B4-BE49-F238E27FC236}">
                    <a16:creationId xmlns:a16="http://schemas.microsoft.com/office/drawing/2014/main" id="{7D60B99C-6A8C-E94B-A81A-3D4D99A2B9B9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46" name="Grupp 445">
                  <a:extLst>
                    <a:ext uri="{FF2B5EF4-FFF2-40B4-BE49-F238E27FC236}">
                      <a16:creationId xmlns:a16="http://schemas.microsoft.com/office/drawing/2014/main" id="{7FCD23E6-08CF-034D-B198-4028728E980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64" name="Grupp 463">
                    <a:extLst>
                      <a:ext uri="{FF2B5EF4-FFF2-40B4-BE49-F238E27FC236}">
                        <a16:creationId xmlns:a16="http://schemas.microsoft.com/office/drawing/2014/main" id="{484039D2-7F2D-DC4A-817E-AB81EB83BFD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7" name="Freeform 125">
                      <a:extLst>
                        <a:ext uri="{FF2B5EF4-FFF2-40B4-BE49-F238E27FC236}">
                          <a16:creationId xmlns:a16="http://schemas.microsoft.com/office/drawing/2014/main" id="{BFA2413E-9AB0-F040-9289-0251D707C4A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8" name="Freeform 126">
                      <a:extLst>
                        <a:ext uri="{FF2B5EF4-FFF2-40B4-BE49-F238E27FC236}">
                          <a16:creationId xmlns:a16="http://schemas.microsoft.com/office/drawing/2014/main" id="{8F1D5DA5-0000-2941-B0E3-3230159CFF7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9" name="Freeform 127">
                      <a:extLst>
                        <a:ext uri="{FF2B5EF4-FFF2-40B4-BE49-F238E27FC236}">
                          <a16:creationId xmlns:a16="http://schemas.microsoft.com/office/drawing/2014/main" id="{C4FB0247-40F0-8D4C-86B0-1FAF3BCBC4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5" name="Grupp 464">
                    <a:extLst>
                      <a:ext uri="{FF2B5EF4-FFF2-40B4-BE49-F238E27FC236}">
                        <a16:creationId xmlns:a16="http://schemas.microsoft.com/office/drawing/2014/main" id="{5B65C5F5-13FE-AE47-9E31-D320CC0F1D09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4" name="Freeform 125">
                      <a:extLst>
                        <a:ext uri="{FF2B5EF4-FFF2-40B4-BE49-F238E27FC236}">
                          <a16:creationId xmlns:a16="http://schemas.microsoft.com/office/drawing/2014/main" id="{0F48D567-5C0A-2B4F-8F1B-E8A8D0DFA29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5" name="Freeform 126">
                      <a:extLst>
                        <a:ext uri="{FF2B5EF4-FFF2-40B4-BE49-F238E27FC236}">
                          <a16:creationId xmlns:a16="http://schemas.microsoft.com/office/drawing/2014/main" id="{F9358993-F7B7-2545-8883-CEE91C3EA73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6" name="Freeform 127">
                      <a:extLst>
                        <a:ext uri="{FF2B5EF4-FFF2-40B4-BE49-F238E27FC236}">
                          <a16:creationId xmlns:a16="http://schemas.microsoft.com/office/drawing/2014/main" id="{E8EAA4AD-6871-F549-93AA-C3B55A7E5E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6" name="Grupp 465">
                    <a:extLst>
                      <a:ext uri="{FF2B5EF4-FFF2-40B4-BE49-F238E27FC236}">
                        <a16:creationId xmlns:a16="http://schemas.microsoft.com/office/drawing/2014/main" id="{3F8F0A1A-19DF-9945-A06B-F52C3D47CD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1" name="Freeform 125">
                      <a:extLst>
                        <a:ext uri="{FF2B5EF4-FFF2-40B4-BE49-F238E27FC236}">
                          <a16:creationId xmlns:a16="http://schemas.microsoft.com/office/drawing/2014/main" id="{BE56E72E-890C-FA47-8E7B-D9027C5C7B6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2" name="Freeform 126">
                      <a:extLst>
                        <a:ext uri="{FF2B5EF4-FFF2-40B4-BE49-F238E27FC236}">
                          <a16:creationId xmlns:a16="http://schemas.microsoft.com/office/drawing/2014/main" id="{713407EB-CAB7-B548-B905-DE10346C951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3" name="Freeform 127">
                      <a:extLst>
                        <a:ext uri="{FF2B5EF4-FFF2-40B4-BE49-F238E27FC236}">
                          <a16:creationId xmlns:a16="http://schemas.microsoft.com/office/drawing/2014/main" id="{EEA1401F-5520-9C40-AA1E-A945DF5764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7" name="Grupp 466">
                    <a:extLst>
                      <a:ext uri="{FF2B5EF4-FFF2-40B4-BE49-F238E27FC236}">
                        <a16:creationId xmlns:a16="http://schemas.microsoft.com/office/drawing/2014/main" id="{03241B10-4401-FC4F-8D21-486C36F6D70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8" name="Freeform 125">
                      <a:extLst>
                        <a:ext uri="{FF2B5EF4-FFF2-40B4-BE49-F238E27FC236}">
                          <a16:creationId xmlns:a16="http://schemas.microsoft.com/office/drawing/2014/main" id="{1F059560-71EA-EF42-AD25-FEA33D9D244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9" name="Freeform 126">
                      <a:extLst>
                        <a:ext uri="{FF2B5EF4-FFF2-40B4-BE49-F238E27FC236}">
                          <a16:creationId xmlns:a16="http://schemas.microsoft.com/office/drawing/2014/main" id="{59BCB995-676E-0240-BBD0-68C8A536355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0" name="Freeform 127">
                      <a:extLst>
                        <a:ext uri="{FF2B5EF4-FFF2-40B4-BE49-F238E27FC236}">
                          <a16:creationId xmlns:a16="http://schemas.microsoft.com/office/drawing/2014/main" id="{38A59279-D1F4-BF4F-8F65-A5FDF5965F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47" name="Grupp 446">
                  <a:extLst>
                    <a:ext uri="{FF2B5EF4-FFF2-40B4-BE49-F238E27FC236}">
                      <a16:creationId xmlns:a16="http://schemas.microsoft.com/office/drawing/2014/main" id="{F98F4A56-779B-8741-AFC6-481992F23FC7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48" name="Grupp 447">
                    <a:extLst>
                      <a:ext uri="{FF2B5EF4-FFF2-40B4-BE49-F238E27FC236}">
                        <a16:creationId xmlns:a16="http://schemas.microsoft.com/office/drawing/2014/main" id="{7FD4844C-C91B-8B43-84A7-A5D38B54871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1" name="Freeform 125">
                      <a:extLst>
                        <a:ext uri="{FF2B5EF4-FFF2-40B4-BE49-F238E27FC236}">
                          <a16:creationId xmlns:a16="http://schemas.microsoft.com/office/drawing/2014/main" id="{E1C6375D-CA5D-8C43-B30F-45985C17156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2" name="Freeform 126">
                      <a:extLst>
                        <a:ext uri="{FF2B5EF4-FFF2-40B4-BE49-F238E27FC236}">
                          <a16:creationId xmlns:a16="http://schemas.microsoft.com/office/drawing/2014/main" id="{EDD938AC-D2DB-1140-B553-925AEBE1D2A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3" name="Freeform 127">
                      <a:extLst>
                        <a:ext uri="{FF2B5EF4-FFF2-40B4-BE49-F238E27FC236}">
                          <a16:creationId xmlns:a16="http://schemas.microsoft.com/office/drawing/2014/main" id="{EE8AFF8D-3A99-4448-8565-C5C236A38D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49" name="Grupp 448">
                    <a:extLst>
                      <a:ext uri="{FF2B5EF4-FFF2-40B4-BE49-F238E27FC236}">
                        <a16:creationId xmlns:a16="http://schemas.microsoft.com/office/drawing/2014/main" id="{B2EFE271-2CC6-1548-8CD0-F5AB67A9B6A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8" name="Freeform 125">
                      <a:extLst>
                        <a:ext uri="{FF2B5EF4-FFF2-40B4-BE49-F238E27FC236}">
                          <a16:creationId xmlns:a16="http://schemas.microsoft.com/office/drawing/2014/main" id="{DB0492A9-38C2-C64F-9AD0-B4AEEE14E22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9" name="Freeform 126">
                      <a:extLst>
                        <a:ext uri="{FF2B5EF4-FFF2-40B4-BE49-F238E27FC236}">
                          <a16:creationId xmlns:a16="http://schemas.microsoft.com/office/drawing/2014/main" id="{E5E642F6-9420-7A41-B9A0-B8E3768C080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0" name="Freeform 127">
                      <a:extLst>
                        <a:ext uri="{FF2B5EF4-FFF2-40B4-BE49-F238E27FC236}">
                          <a16:creationId xmlns:a16="http://schemas.microsoft.com/office/drawing/2014/main" id="{E65F24AC-55B2-0442-B50D-481114FE21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0" name="Grupp 449">
                    <a:extLst>
                      <a:ext uri="{FF2B5EF4-FFF2-40B4-BE49-F238E27FC236}">
                        <a16:creationId xmlns:a16="http://schemas.microsoft.com/office/drawing/2014/main" id="{86DEA2EF-FC58-EB45-97BC-34E1E29B5B8C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5" name="Freeform 125">
                      <a:extLst>
                        <a:ext uri="{FF2B5EF4-FFF2-40B4-BE49-F238E27FC236}">
                          <a16:creationId xmlns:a16="http://schemas.microsoft.com/office/drawing/2014/main" id="{F7E1C64B-977D-6B41-9A37-E9258139499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6" name="Freeform 126">
                      <a:extLst>
                        <a:ext uri="{FF2B5EF4-FFF2-40B4-BE49-F238E27FC236}">
                          <a16:creationId xmlns:a16="http://schemas.microsoft.com/office/drawing/2014/main" id="{1B512B25-2F9D-4A48-8722-2237A875B4B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7" name="Freeform 127">
                      <a:extLst>
                        <a:ext uri="{FF2B5EF4-FFF2-40B4-BE49-F238E27FC236}">
                          <a16:creationId xmlns:a16="http://schemas.microsoft.com/office/drawing/2014/main" id="{80020BE3-EF8D-F543-AB6A-9E3AFC7B0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1" name="Grupp 450">
                    <a:extLst>
                      <a:ext uri="{FF2B5EF4-FFF2-40B4-BE49-F238E27FC236}">
                        <a16:creationId xmlns:a16="http://schemas.microsoft.com/office/drawing/2014/main" id="{4ABA944D-858F-FA4C-9B78-1489686366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2" name="Freeform 125">
                      <a:extLst>
                        <a:ext uri="{FF2B5EF4-FFF2-40B4-BE49-F238E27FC236}">
                          <a16:creationId xmlns:a16="http://schemas.microsoft.com/office/drawing/2014/main" id="{FCC8AEF1-5DDA-1F40-951D-650347C854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3" name="Freeform 126">
                      <a:extLst>
                        <a:ext uri="{FF2B5EF4-FFF2-40B4-BE49-F238E27FC236}">
                          <a16:creationId xmlns:a16="http://schemas.microsoft.com/office/drawing/2014/main" id="{978A6C6A-DB25-1741-926F-28284BFCBAE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4" name="Freeform 127">
                      <a:extLst>
                        <a:ext uri="{FF2B5EF4-FFF2-40B4-BE49-F238E27FC236}">
                          <a16:creationId xmlns:a16="http://schemas.microsoft.com/office/drawing/2014/main" id="{DD0CAE03-A32D-C641-84CB-2C32D2A28B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6" name="Grupp 375">
                <a:extLst>
                  <a:ext uri="{FF2B5EF4-FFF2-40B4-BE49-F238E27FC236}">
                    <a16:creationId xmlns:a16="http://schemas.microsoft.com/office/drawing/2014/main" id="{54E67205-2797-DD4A-A0FA-72A48D974D69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12" name="Grupp 411">
                  <a:extLst>
                    <a:ext uri="{FF2B5EF4-FFF2-40B4-BE49-F238E27FC236}">
                      <a16:creationId xmlns:a16="http://schemas.microsoft.com/office/drawing/2014/main" id="{E0E9E96D-FA2C-F14D-9B6E-D9FEFDFBF1E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30" name="Grupp 429">
                    <a:extLst>
                      <a:ext uri="{FF2B5EF4-FFF2-40B4-BE49-F238E27FC236}">
                        <a16:creationId xmlns:a16="http://schemas.microsoft.com/office/drawing/2014/main" id="{B8330910-C1D9-314E-AF60-FDDC672A14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3" name="Freeform 125">
                      <a:extLst>
                        <a:ext uri="{FF2B5EF4-FFF2-40B4-BE49-F238E27FC236}">
                          <a16:creationId xmlns:a16="http://schemas.microsoft.com/office/drawing/2014/main" id="{764558DB-C1A8-EC40-93A1-0255EA5CA4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4" name="Freeform 126">
                      <a:extLst>
                        <a:ext uri="{FF2B5EF4-FFF2-40B4-BE49-F238E27FC236}">
                          <a16:creationId xmlns:a16="http://schemas.microsoft.com/office/drawing/2014/main" id="{282A9C0E-F718-2D48-8DC0-0060B9981D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5" name="Freeform 127">
                      <a:extLst>
                        <a:ext uri="{FF2B5EF4-FFF2-40B4-BE49-F238E27FC236}">
                          <a16:creationId xmlns:a16="http://schemas.microsoft.com/office/drawing/2014/main" id="{F2D24E98-548A-1948-B13A-830EA742DD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1" name="Grupp 430">
                    <a:extLst>
                      <a:ext uri="{FF2B5EF4-FFF2-40B4-BE49-F238E27FC236}">
                        <a16:creationId xmlns:a16="http://schemas.microsoft.com/office/drawing/2014/main" id="{E44A17CF-6084-AC41-8533-BE662576822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0" name="Freeform 125">
                      <a:extLst>
                        <a:ext uri="{FF2B5EF4-FFF2-40B4-BE49-F238E27FC236}">
                          <a16:creationId xmlns:a16="http://schemas.microsoft.com/office/drawing/2014/main" id="{8F0D5E2F-B49C-D14D-A1C1-A211FA02327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1" name="Freeform 126">
                      <a:extLst>
                        <a:ext uri="{FF2B5EF4-FFF2-40B4-BE49-F238E27FC236}">
                          <a16:creationId xmlns:a16="http://schemas.microsoft.com/office/drawing/2014/main" id="{002CEAA6-A066-1547-B6EB-C7CE7C651CE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2" name="Freeform 127">
                      <a:extLst>
                        <a:ext uri="{FF2B5EF4-FFF2-40B4-BE49-F238E27FC236}">
                          <a16:creationId xmlns:a16="http://schemas.microsoft.com/office/drawing/2014/main" id="{090BC289-6D46-DC44-8308-DB42F065F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2" name="Grupp 431">
                    <a:extLst>
                      <a:ext uri="{FF2B5EF4-FFF2-40B4-BE49-F238E27FC236}">
                        <a16:creationId xmlns:a16="http://schemas.microsoft.com/office/drawing/2014/main" id="{DC30A972-98C7-4C47-9FB3-C8AB6407061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7" name="Freeform 125">
                      <a:extLst>
                        <a:ext uri="{FF2B5EF4-FFF2-40B4-BE49-F238E27FC236}">
                          <a16:creationId xmlns:a16="http://schemas.microsoft.com/office/drawing/2014/main" id="{208B9818-C0EE-7445-9FB6-E5C5AE82D11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8" name="Freeform 126">
                      <a:extLst>
                        <a:ext uri="{FF2B5EF4-FFF2-40B4-BE49-F238E27FC236}">
                          <a16:creationId xmlns:a16="http://schemas.microsoft.com/office/drawing/2014/main" id="{10A76DA7-C3D1-0948-8D44-9A318B8E09B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9" name="Freeform 127">
                      <a:extLst>
                        <a:ext uri="{FF2B5EF4-FFF2-40B4-BE49-F238E27FC236}">
                          <a16:creationId xmlns:a16="http://schemas.microsoft.com/office/drawing/2014/main" id="{5819B357-A103-5049-AC04-8C634BC063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3" name="Grupp 432">
                    <a:extLst>
                      <a:ext uri="{FF2B5EF4-FFF2-40B4-BE49-F238E27FC236}">
                        <a16:creationId xmlns:a16="http://schemas.microsoft.com/office/drawing/2014/main" id="{FE7D1998-B170-D345-AEB1-E48A4F30D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4" name="Freeform 125">
                      <a:extLst>
                        <a:ext uri="{FF2B5EF4-FFF2-40B4-BE49-F238E27FC236}">
                          <a16:creationId xmlns:a16="http://schemas.microsoft.com/office/drawing/2014/main" id="{61DDDA08-D55B-4E4C-8679-10E522E998A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5" name="Freeform 126">
                      <a:extLst>
                        <a:ext uri="{FF2B5EF4-FFF2-40B4-BE49-F238E27FC236}">
                          <a16:creationId xmlns:a16="http://schemas.microsoft.com/office/drawing/2014/main" id="{AFD80476-224D-C54F-BBF5-7462DA5B7F1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6" name="Freeform 127">
                      <a:extLst>
                        <a:ext uri="{FF2B5EF4-FFF2-40B4-BE49-F238E27FC236}">
                          <a16:creationId xmlns:a16="http://schemas.microsoft.com/office/drawing/2014/main" id="{D69B9FEF-134A-BD41-BB2F-411208734F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13" name="Grupp 412">
                  <a:extLst>
                    <a:ext uri="{FF2B5EF4-FFF2-40B4-BE49-F238E27FC236}">
                      <a16:creationId xmlns:a16="http://schemas.microsoft.com/office/drawing/2014/main" id="{EF9275EE-8A5F-9F4B-A5D2-90CC73E441A3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14" name="Grupp 413">
                    <a:extLst>
                      <a:ext uri="{FF2B5EF4-FFF2-40B4-BE49-F238E27FC236}">
                        <a16:creationId xmlns:a16="http://schemas.microsoft.com/office/drawing/2014/main" id="{9CDC07CF-B6F8-424E-A831-65CCEDA66E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7" name="Freeform 125">
                      <a:extLst>
                        <a:ext uri="{FF2B5EF4-FFF2-40B4-BE49-F238E27FC236}">
                          <a16:creationId xmlns:a16="http://schemas.microsoft.com/office/drawing/2014/main" id="{01E3526E-66ED-1145-8451-0F7B62AA441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8" name="Freeform 126">
                      <a:extLst>
                        <a:ext uri="{FF2B5EF4-FFF2-40B4-BE49-F238E27FC236}">
                          <a16:creationId xmlns:a16="http://schemas.microsoft.com/office/drawing/2014/main" id="{661AC87A-2879-0743-B60F-07C3BA49C4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9" name="Freeform 127">
                      <a:extLst>
                        <a:ext uri="{FF2B5EF4-FFF2-40B4-BE49-F238E27FC236}">
                          <a16:creationId xmlns:a16="http://schemas.microsoft.com/office/drawing/2014/main" id="{555DDE6C-E69D-294B-9DD8-7E2B1E9102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5" name="Grupp 414">
                    <a:extLst>
                      <a:ext uri="{FF2B5EF4-FFF2-40B4-BE49-F238E27FC236}">
                        <a16:creationId xmlns:a16="http://schemas.microsoft.com/office/drawing/2014/main" id="{8D1C1540-FEDB-AE43-8BA6-D510EDFC4C1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4" name="Freeform 125">
                      <a:extLst>
                        <a:ext uri="{FF2B5EF4-FFF2-40B4-BE49-F238E27FC236}">
                          <a16:creationId xmlns:a16="http://schemas.microsoft.com/office/drawing/2014/main" id="{BA35D418-3F13-CB45-B3E9-D0ED109D8B5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5" name="Freeform 126">
                      <a:extLst>
                        <a:ext uri="{FF2B5EF4-FFF2-40B4-BE49-F238E27FC236}">
                          <a16:creationId xmlns:a16="http://schemas.microsoft.com/office/drawing/2014/main" id="{62AA6234-6628-5A41-BB4E-364B3D35A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6" name="Freeform 127">
                      <a:extLst>
                        <a:ext uri="{FF2B5EF4-FFF2-40B4-BE49-F238E27FC236}">
                          <a16:creationId xmlns:a16="http://schemas.microsoft.com/office/drawing/2014/main" id="{D54FD29B-4BF9-904F-B6F4-C7926D4BCE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6" name="Grupp 415">
                    <a:extLst>
                      <a:ext uri="{FF2B5EF4-FFF2-40B4-BE49-F238E27FC236}">
                        <a16:creationId xmlns:a16="http://schemas.microsoft.com/office/drawing/2014/main" id="{F37A905F-85E7-0946-812A-D54B40BAD48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1" name="Freeform 125">
                      <a:extLst>
                        <a:ext uri="{FF2B5EF4-FFF2-40B4-BE49-F238E27FC236}">
                          <a16:creationId xmlns:a16="http://schemas.microsoft.com/office/drawing/2014/main" id="{E7D2C759-6DC5-2A49-A85D-32FE32F8A3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2" name="Freeform 126">
                      <a:extLst>
                        <a:ext uri="{FF2B5EF4-FFF2-40B4-BE49-F238E27FC236}">
                          <a16:creationId xmlns:a16="http://schemas.microsoft.com/office/drawing/2014/main" id="{3022A4A6-40EC-6C4B-AD15-E505CA38519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3" name="Freeform 127">
                      <a:extLst>
                        <a:ext uri="{FF2B5EF4-FFF2-40B4-BE49-F238E27FC236}">
                          <a16:creationId xmlns:a16="http://schemas.microsoft.com/office/drawing/2014/main" id="{EE765F88-13D5-0B48-A1FF-30654AFF92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7" name="Grupp 416">
                    <a:extLst>
                      <a:ext uri="{FF2B5EF4-FFF2-40B4-BE49-F238E27FC236}">
                        <a16:creationId xmlns:a16="http://schemas.microsoft.com/office/drawing/2014/main" id="{50B054DB-30AE-4D40-9B26-9B1A335F056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18" name="Freeform 125">
                      <a:extLst>
                        <a:ext uri="{FF2B5EF4-FFF2-40B4-BE49-F238E27FC236}">
                          <a16:creationId xmlns:a16="http://schemas.microsoft.com/office/drawing/2014/main" id="{CCCF6C35-5843-F043-B608-B50ABAD91AC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419" name="Freeform 126">
                      <a:extLst>
                        <a:ext uri="{FF2B5EF4-FFF2-40B4-BE49-F238E27FC236}">
                          <a16:creationId xmlns:a16="http://schemas.microsoft.com/office/drawing/2014/main" id="{1B0DDA6B-6F59-9B45-A8CD-0C0A253F9F5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0" name="Freeform 127">
                      <a:extLst>
                        <a:ext uri="{FF2B5EF4-FFF2-40B4-BE49-F238E27FC236}">
                          <a16:creationId xmlns:a16="http://schemas.microsoft.com/office/drawing/2014/main" id="{9271698F-5F3C-E94E-AC44-EB17E0D0E4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7" name="Grupp 376">
                <a:extLst>
                  <a:ext uri="{FF2B5EF4-FFF2-40B4-BE49-F238E27FC236}">
                    <a16:creationId xmlns:a16="http://schemas.microsoft.com/office/drawing/2014/main" id="{B29BDCA8-D03B-0149-B417-F3982DFF1F26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78" name="Grupp 377">
                  <a:extLst>
                    <a:ext uri="{FF2B5EF4-FFF2-40B4-BE49-F238E27FC236}">
                      <a16:creationId xmlns:a16="http://schemas.microsoft.com/office/drawing/2014/main" id="{97FB9C50-003F-154C-B81B-5ACF5391AD7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96" name="Grupp 395">
                    <a:extLst>
                      <a:ext uri="{FF2B5EF4-FFF2-40B4-BE49-F238E27FC236}">
                        <a16:creationId xmlns:a16="http://schemas.microsoft.com/office/drawing/2014/main" id="{0B224496-6BCC-0A48-BE6C-146EA5F96D8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9" name="Freeform 125">
                      <a:extLst>
                        <a:ext uri="{FF2B5EF4-FFF2-40B4-BE49-F238E27FC236}">
                          <a16:creationId xmlns:a16="http://schemas.microsoft.com/office/drawing/2014/main" id="{313A743E-7270-FA4C-A5E4-7429105C8E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0" name="Freeform 126">
                      <a:extLst>
                        <a:ext uri="{FF2B5EF4-FFF2-40B4-BE49-F238E27FC236}">
                          <a16:creationId xmlns:a16="http://schemas.microsoft.com/office/drawing/2014/main" id="{242B4AA9-5DEB-1342-8DF2-78264FFCABB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1" name="Freeform 127">
                      <a:extLst>
                        <a:ext uri="{FF2B5EF4-FFF2-40B4-BE49-F238E27FC236}">
                          <a16:creationId xmlns:a16="http://schemas.microsoft.com/office/drawing/2014/main" id="{23DD7F50-955F-C142-A098-C91E1426FC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7" name="Grupp 396">
                    <a:extLst>
                      <a:ext uri="{FF2B5EF4-FFF2-40B4-BE49-F238E27FC236}">
                        <a16:creationId xmlns:a16="http://schemas.microsoft.com/office/drawing/2014/main" id="{5DB9A0FE-9928-EA4E-A6A5-E8738F999EB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6" name="Freeform 125">
                      <a:extLst>
                        <a:ext uri="{FF2B5EF4-FFF2-40B4-BE49-F238E27FC236}">
                          <a16:creationId xmlns:a16="http://schemas.microsoft.com/office/drawing/2014/main" id="{7790056C-EC0D-D341-9043-3F745234790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7" name="Freeform 126">
                      <a:extLst>
                        <a:ext uri="{FF2B5EF4-FFF2-40B4-BE49-F238E27FC236}">
                          <a16:creationId xmlns:a16="http://schemas.microsoft.com/office/drawing/2014/main" id="{84B70040-36F7-1944-B15B-9E6CAF8A3B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8" name="Freeform 127">
                      <a:extLst>
                        <a:ext uri="{FF2B5EF4-FFF2-40B4-BE49-F238E27FC236}">
                          <a16:creationId xmlns:a16="http://schemas.microsoft.com/office/drawing/2014/main" id="{4EDB5729-255A-EE4C-BDDC-E4E919B7C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8" name="Grupp 397">
                    <a:extLst>
                      <a:ext uri="{FF2B5EF4-FFF2-40B4-BE49-F238E27FC236}">
                        <a16:creationId xmlns:a16="http://schemas.microsoft.com/office/drawing/2014/main" id="{7E29CC1F-6DA8-5242-BA98-31AEE1E436B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3" name="Freeform 125">
                      <a:extLst>
                        <a:ext uri="{FF2B5EF4-FFF2-40B4-BE49-F238E27FC236}">
                          <a16:creationId xmlns:a16="http://schemas.microsoft.com/office/drawing/2014/main" id="{C0B4DEFC-A3D2-794C-8A60-26BDB97127D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4" name="Freeform 126">
                      <a:extLst>
                        <a:ext uri="{FF2B5EF4-FFF2-40B4-BE49-F238E27FC236}">
                          <a16:creationId xmlns:a16="http://schemas.microsoft.com/office/drawing/2014/main" id="{B41640E8-5727-B740-B719-EC8A21BA6A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5" name="Freeform 127">
                      <a:extLst>
                        <a:ext uri="{FF2B5EF4-FFF2-40B4-BE49-F238E27FC236}">
                          <a16:creationId xmlns:a16="http://schemas.microsoft.com/office/drawing/2014/main" id="{BAD3E2C0-BE60-CC45-A48F-3A07D45FB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9" name="Grupp 398">
                    <a:extLst>
                      <a:ext uri="{FF2B5EF4-FFF2-40B4-BE49-F238E27FC236}">
                        <a16:creationId xmlns:a16="http://schemas.microsoft.com/office/drawing/2014/main" id="{B9F8965D-D449-FD4F-827C-15AE9A2244A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0" name="Freeform 125">
                      <a:extLst>
                        <a:ext uri="{FF2B5EF4-FFF2-40B4-BE49-F238E27FC236}">
                          <a16:creationId xmlns:a16="http://schemas.microsoft.com/office/drawing/2014/main" id="{3ECD98E2-B5FE-8F41-942D-D628A0A27F8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1" name="Freeform 126">
                      <a:extLst>
                        <a:ext uri="{FF2B5EF4-FFF2-40B4-BE49-F238E27FC236}">
                          <a16:creationId xmlns:a16="http://schemas.microsoft.com/office/drawing/2014/main" id="{F14A60F9-B1AE-1E4B-80AD-1F6257C813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2" name="Freeform 127">
                      <a:extLst>
                        <a:ext uri="{FF2B5EF4-FFF2-40B4-BE49-F238E27FC236}">
                          <a16:creationId xmlns:a16="http://schemas.microsoft.com/office/drawing/2014/main" id="{22092FF1-BA9D-8245-B5D4-290545A1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379" name="Grupp 378">
                  <a:extLst>
                    <a:ext uri="{FF2B5EF4-FFF2-40B4-BE49-F238E27FC236}">
                      <a16:creationId xmlns:a16="http://schemas.microsoft.com/office/drawing/2014/main" id="{5B03F6A2-A15D-3042-BBE9-9509EF89486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80" name="Grupp 379">
                    <a:extLst>
                      <a:ext uri="{FF2B5EF4-FFF2-40B4-BE49-F238E27FC236}">
                        <a16:creationId xmlns:a16="http://schemas.microsoft.com/office/drawing/2014/main" id="{48C4DA77-93BA-BE43-B5A0-0C92229E346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3" name="Freeform 125">
                      <a:extLst>
                        <a:ext uri="{FF2B5EF4-FFF2-40B4-BE49-F238E27FC236}">
                          <a16:creationId xmlns:a16="http://schemas.microsoft.com/office/drawing/2014/main" id="{2A30DA81-4742-3947-821A-33F375729CC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4" name="Freeform 126">
                      <a:extLst>
                        <a:ext uri="{FF2B5EF4-FFF2-40B4-BE49-F238E27FC236}">
                          <a16:creationId xmlns:a16="http://schemas.microsoft.com/office/drawing/2014/main" id="{125B5B53-1E25-524B-AF6D-4E52F659BD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5" name="Freeform 127">
                      <a:extLst>
                        <a:ext uri="{FF2B5EF4-FFF2-40B4-BE49-F238E27FC236}">
                          <a16:creationId xmlns:a16="http://schemas.microsoft.com/office/drawing/2014/main" id="{A8C87CC4-AD46-0D40-ADE3-AF122F6634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1" name="Grupp 380">
                    <a:extLst>
                      <a:ext uri="{FF2B5EF4-FFF2-40B4-BE49-F238E27FC236}">
                        <a16:creationId xmlns:a16="http://schemas.microsoft.com/office/drawing/2014/main" id="{DB60E391-B9DF-FF4D-8E20-91918BA163B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0" name="Freeform 125">
                      <a:extLst>
                        <a:ext uri="{FF2B5EF4-FFF2-40B4-BE49-F238E27FC236}">
                          <a16:creationId xmlns:a16="http://schemas.microsoft.com/office/drawing/2014/main" id="{78F67F81-E57E-FC4E-AD9C-86765175B71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1" name="Freeform 126">
                      <a:extLst>
                        <a:ext uri="{FF2B5EF4-FFF2-40B4-BE49-F238E27FC236}">
                          <a16:creationId xmlns:a16="http://schemas.microsoft.com/office/drawing/2014/main" id="{C0703424-EE53-7347-9E48-67951F49B43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2" name="Freeform 127">
                      <a:extLst>
                        <a:ext uri="{FF2B5EF4-FFF2-40B4-BE49-F238E27FC236}">
                          <a16:creationId xmlns:a16="http://schemas.microsoft.com/office/drawing/2014/main" id="{7ECDBD68-123B-0846-9041-11BA783721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2" name="Grupp 381">
                    <a:extLst>
                      <a:ext uri="{FF2B5EF4-FFF2-40B4-BE49-F238E27FC236}">
                        <a16:creationId xmlns:a16="http://schemas.microsoft.com/office/drawing/2014/main" id="{D02C178A-2D71-494E-8479-84E67612A5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7" name="Freeform 125">
                      <a:extLst>
                        <a:ext uri="{FF2B5EF4-FFF2-40B4-BE49-F238E27FC236}">
                          <a16:creationId xmlns:a16="http://schemas.microsoft.com/office/drawing/2014/main" id="{B28B037E-989C-914D-95FA-B3A6393FDC8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388" name="Freeform 126">
                      <a:extLst>
                        <a:ext uri="{FF2B5EF4-FFF2-40B4-BE49-F238E27FC236}">
                          <a16:creationId xmlns:a16="http://schemas.microsoft.com/office/drawing/2014/main" id="{551FD3C6-AEBC-514C-B7B1-1D209B9994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9" name="Freeform 127">
                      <a:extLst>
                        <a:ext uri="{FF2B5EF4-FFF2-40B4-BE49-F238E27FC236}">
                          <a16:creationId xmlns:a16="http://schemas.microsoft.com/office/drawing/2014/main" id="{00E73AB9-1757-E443-97CE-24CF03F14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3" name="Grupp 382">
                    <a:extLst>
                      <a:ext uri="{FF2B5EF4-FFF2-40B4-BE49-F238E27FC236}">
                        <a16:creationId xmlns:a16="http://schemas.microsoft.com/office/drawing/2014/main" id="{1F728188-4FAD-9E45-B808-49E43DA393B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4" name="Freeform 125">
                      <a:extLst>
                        <a:ext uri="{FF2B5EF4-FFF2-40B4-BE49-F238E27FC236}">
                          <a16:creationId xmlns:a16="http://schemas.microsoft.com/office/drawing/2014/main" id="{3E4A48BB-D8FE-3441-8F76-DD727C35D0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5" name="Freeform 126">
                      <a:extLst>
                        <a:ext uri="{FF2B5EF4-FFF2-40B4-BE49-F238E27FC236}">
                          <a16:creationId xmlns:a16="http://schemas.microsoft.com/office/drawing/2014/main" id="{C35D42CB-B699-7E43-83A3-9CAE3E18DD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6" name="Freeform 127">
                      <a:extLst>
                        <a:ext uri="{FF2B5EF4-FFF2-40B4-BE49-F238E27FC236}">
                          <a16:creationId xmlns:a16="http://schemas.microsoft.com/office/drawing/2014/main" id="{B570160F-65A1-C84A-B1AA-9AD0555ED9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grpSp>
        <p:nvGrpSpPr>
          <p:cNvPr id="480" name="Grupp 479">
            <a:extLst>
              <a:ext uri="{FF2B5EF4-FFF2-40B4-BE49-F238E27FC236}">
                <a16:creationId xmlns:a16="http://schemas.microsoft.com/office/drawing/2014/main" id="{949E4788-65FB-5448-97E0-7C60779649E8}"/>
              </a:ext>
            </a:extLst>
          </p:cNvPr>
          <p:cNvGrpSpPr/>
          <p:nvPr/>
        </p:nvGrpSpPr>
        <p:grpSpPr>
          <a:xfrm>
            <a:off x="2335723" y="129961"/>
            <a:ext cx="2016522" cy="2329621"/>
            <a:chOff x="2418157" y="1261447"/>
            <a:chExt cx="2016522" cy="2329621"/>
          </a:xfrm>
        </p:grpSpPr>
        <p:sp>
          <p:nvSpPr>
            <p:cNvPr id="481" name="Hexagon 42">
              <a:extLst>
                <a:ext uri="{FF2B5EF4-FFF2-40B4-BE49-F238E27FC236}">
                  <a16:creationId xmlns:a16="http://schemas.microsoft.com/office/drawing/2014/main" id="{98B5F856-7153-A14B-8648-88CB287419F2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ADBB55C-44FB-574E-BF4D-99D4C27D2302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83" name="Grupp 482">
                <a:extLst>
                  <a:ext uri="{FF2B5EF4-FFF2-40B4-BE49-F238E27FC236}">
                    <a16:creationId xmlns:a16="http://schemas.microsoft.com/office/drawing/2014/main" id="{5D09309E-0428-B04B-A5FC-470F1677C456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01" name="Grupp 500">
                  <a:extLst>
                    <a:ext uri="{FF2B5EF4-FFF2-40B4-BE49-F238E27FC236}">
                      <a16:creationId xmlns:a16="http://schemas.microsoft.com/office/drawing/2014/main" id="{ED5E64FD-9641-C544-92B6-8CC0A92BA483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4" name="Frihandsfigur 513">
                    <a:extLst>
                      <a:ext uri="{FF2B5EF4-FFF2-40B4-BE49-F238E27FC236}">
                        <a16:creationId xmlns:a16="http://schemas.microsoft.com/office/drawing/2014/main" id="{812F5658-B6A7-5048-BB2E-87D6E40D77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5" name="Frihandsfigur 514">
                    <a:extLst>
                      <a:ext uri="{FF2B5EF4-FFF2-40B4-BE49-F238E27FC236}">
                        <a16:creationId xmlns:a16="http://schemas.microsoft.com/office/drawing/2014/main" id="{DAEF6B86-FBAE-C849-9266-A1866809039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6" name="Frihandsfigur 515">
                    <a:extLst>
                      <a:ext uri="{FF2B5EF4-FFF2-40B4-BE49-F238E27FC236}">
                        <a16:creationId xmlns:a16="http://schemas.microsoft.com/office/drawing/2014/main" id="{6266F727-FFDE-6942-8D9F-5F5E01B9F3AD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AD34D381-BE56-0A4E-8622-761322324076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1" name="Frihandsfigur 510">
                    <a:extLst>
                      <a:ext uri="{FF2B5EF4-FFF2-40B4-BE49-F238E27FC236}">
                        <a16:creationId xmlns:a16="http://schemas.microsoft.com/office/drawing/2014/main" id="{11608A9F-529D-C245-A69D-705B158A3FD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2" name="Frihandsfigur 511">
                    <a:extLst>
                      <a:ext uri="{FF2B5EF4-FFF2-40B4-BE49-F238E27FC236}">
                        <a16:creationId xmlns:a16="http://schemas.microsoft.com/office/drawing/2014/main" id="{E848DB75-7740-0D4E-9B81-3C319142C19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3" name="Frihandsfigur 512">
                    <a:extLst>
                      <a:ext uri="{FF2B5EF4-FFF2-40B4-BE49-F238E27FC236}">
                        <a16:creationId xmlns:a16="http://schemas.microsoft.com/office/drawing/2014/main" id="{0BAFB88A-ACA8-7744-9E97-B25418D93509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1B87531-83C6-2E42-9726-B9094E7234AC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8" name="Frihandsfigur 507">
                    <a:extLst>
                      <a:ext uri="{FF2B5EF4-FFF2-40B4-BE49-F238E27FC236}">
                        <a16:creationId xmlns:a16="http://schemas.microsoft.com/office/drawing/2014/main" id="{E7C141FC-8D59-0345-A4E0-0D816FED28A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9" name="Frihandsfigur 508">
                    <a:extLst>
                      <a:ext uri="{FF2B5EF4-FFF2-40B4-BE49-F238E27FC236}">
                        <a16:creationId xmlns:a16="http://schemas.microsoft.com/office/drawing/2014/main" id="{33CFE2BD-8AC6-F546-B445-3D17873493B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10" name="Frihandsfigur 509">
                    <a:extLst>
                      <a:ext uri="{FF2B5EF4-FFF2-40B4-BE49-F238E27FC236}">
                        <a16:creationId xmlns:a16="http://schemas.microsoft.com/office/drawing/2014/main" id="{D8C4BF59-8CB3-6440-AB54-DC898D9F98E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6F1C147D-AE5A-7048-AECE-DA12BD198B2C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5" name="Frihandsfigur 504">
                    <a:extLst>
                      <a:ext uri="{FF2B5EF4-FFF2-40B4-BE49-F238E27FC236}">
                        <a16:creationId xmlns:a16="http://schemas.microsoft.com/office/drawing/2014/main" id="{81ED2E56-DECC-864A-B915-B471D3835030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06" name="Frihandsfigur 505">
                    <a:extLst>
                      <a:ext uri="{FF2B5EF4-FFF2-40B4-BE49-F238E27FC236}">
                        <a16:creationId xmlns:a16="http://schemas.microsoft.com/office/drawing/2014/main" id="{32A78317-1D72-8C47-9E92-E3D99B5448F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7" name="Frihandsfigur 506">
                    <a:extLst>
                      <a:ext uri="{FF2B5EF4-FFF2-40B4-BE49-F238E27FC236}">
                        <a16:creationId xmlns:a16="http://schemas.microsoft.com/office/drawing/2014/main" id="{1C256860-2637-6A4D-884E-BFFF2E3BDB17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4" name="Grupp 483">
                <a:extLst>
                  <a:ext uri="{FF2B5EF4-FFF2-40B4-BE49-F238E27FC236}">
                    <a16:creationId xmlns:a16="http://schemas.microsoft.com/office/drawing/2014/main" id="{A4294603-4D60-0643-AE80-64888A855C23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485" name="Grupp 484">
                  <a:extLst>
                    <a:ext uri="{FF2B5EF4-FFF2-40B4-BE49-F238E27FC236}">
                      <a16:creationId xmlns:a16="http://schemas.microsoft.com/office/drawing/2014/main" id="{0D5EB5C9-BA5F-8B46-9F50-19709E64D6A2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8" name="Frihandsfigur 497">
                    <a:extLst>
                      <a:ext uri="{FF2B5EF4-FFF2-40B4-BE49-F238E27FC236}">
                        <a16:creationId xmlns:a16="http://schemas.microsoft.com/office/drawing/2014/main" id="{CC07F269-22B3-4147-8E58-9564E5ECDAC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9" name="Frihandsfigur 498">
                    <a:extLst>
                      <a:ext uri="{FF2B5EF4-FFF2-40B4-BE49-F238E27FC236}">
                        <a16:creationId xmlns:a16="http://schemas.microsoft.com/office/drawing/2014/main" id="{FBDA8B2A-BBD3-9A44-9385-603EF3324D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0" name="Frihandsfigur 499">
                    <a:extLst>
                      <a:ext uri="{FF2B5EF4-FFF2-40B4-BE49-F238E27FC236}">
                        <a16:creationId xmlns:a16="http://schemas.microsoft.com/office/drawing/2014/main" id="{7CC379EA-9643-6942-A142-BF743D35704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6" name="Grupp 485">
                  <a:extLst>
                    <a:ext uri="{FF2B5EF4-FFF2-40B4-BE49-F238E27FC236}">
                      <a16:creationId xmlns:a16="http://schemas.microsoft.com/office/drawing/2014/main" id="{6E4C08F5-B014-5F41-B3F4-E18E513D1E59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5" name="Frihandsfigur 494">
                    <a:extLst>
                      <a:ext uri="{FF2B5EF4-FFF2-40B4-BE49-F238E27FC236}">
                        <a16:creationId xmlns:a16="http://schemas.microsoft.com/office/drawing/2014/main" id="{65C7B60D-C43B-FC4B-B0C2-7B1A322112E6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6" name="Frihandsfigur 495">
                    <a:extLst>
                      <a:ext uri="{FF2B5EF4-FFF2-40B4-BE49-F238E27FC236}">
                        <a16:creationId xmlns:a16="http://schemas.microsoft.com/office/drawing/2014/main" id="{48699092-D032-CF4D-B0B5-9DB26F04DA6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7" name="Frihandsfigur 496">
                    <a:extLst>
                      <a:ext uri="{FF2B5EF4-FFF2-40B4-BE49-F238E27FC236}">
                        <a16:creationId xmlns:a16="http://schemas.microsoft.com/office/drawing/2014/main" id="{D470064C-F0EF-864A-9314-4CF400AEAC1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7" name="Grupp 486">
                  <a:extLst>
                    <a:ext uri="{FF2B5EF4-FFF2-40B4-BE49-F238E27FC236}">
                      <a16:creationId xmlns:a16="http://schemas.microsoft.com/office/drawing/2014/main" id="{5F913DC6-441C-D74B-BA59-420EE6B9FBDD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2" name="Frihandsfigur 491">
                    <a:extLst>
                      <a:ext uri="{FF2B5EF4-FFF2-40B4-BE49-F238E27FC236}">
                        <a16:creationId xmlns:a16="http://schemas.microsoft.com/office/drawing/2014/main" id="{372F6BB6-956C-E54C-8D4D-FC82774BC84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3" name="Frihandsfigur 492">
                    <a:extLst>
                      <a:ext uri="{FF2B5EF4-FFF2-40B4-BE49-F238E27FC236}">
                        <a16:creationId xmlns:a16="http://schemas.microsoft.com/office/drawing/2014/main" id="{61669825-EC3B-B64B-90AE-8B5E0C23EC2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4" name="Frihandsfigur 493">
                    <a:extLst>
                      <a:ext uri="{FF2B5EF4-FFF2-40B4-BE49-F238E27FC236}">
                        <a16:creationId xmlns:a16="http://schemas.microsoft.com/office/drawing/2014/main" id="{6B19F828-D2BF-764D-9B54-4B086F98C6B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8" name="Grupp 487">
                  <a:extLst>
                    <a:ext uri="{FF2B5EF4-FFF2-40B4-BE49-F238E27FC236}">
                      <a16:creationId xmlns:a16="http://schemas.microsoft.com/office/drawing/2014/main" id="{52EFD7DE-4613-5B42-A07F-455F9557114F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89" name="Frihandsfigur 488">
                    <a:extLst>
                      <a:ext uri="{FF2B5EF4-FFF2-40B4-BE49-F238E27FC236}">
                        <a16:creationId xmlns:a16="http://schemas.microsoft.com/office/drawing/2014/main" id="{A617504C-409E-254D-9A50-B363E3F7924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0" name="Frihandsfigur 489">
                    <a:extLst>
                      <a:ext uri="{FF2B5EF4-FFF2-40B4-BE49-F238E27FC236}">
                        <a16:creationId xmlns:a16="http://schemas.microsoft.com/office/drawing/2014/main" id="{3762177A-039A-5D42-AC76-7E095D1327A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1" name="Frihandsfigur 490">
                    <a:extLst>
                      <a:ext uri="{FF2B5EF4-FFF2-40B4-BE49-F238E27FC236}">
                        <a16:creationId xmlns:a16="http://schemas.microsoft.com/office/drawing/2014/main" id="{F0A525F4-290C-7F40-9F50-1462DDED0104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D5EF293D-0E19-6B47-9F52-A719199A7BFB}"/>
              </a:ext>
            </a:extLst>
          </p:cNvPr>
          <p:cNvGrpSpPr/>
          <p:nvPr/>
        </p:nvGrpSpPr>
        <p:grpSpPr>
          <a:xfrm>
            <a:off x="6647652" y="136897"/>
            <a:ext cx="2016522" cy="2329621"/>
            <a:chOff x="2417497" y="1236269"/>
            <a:chExt cx="2016522" cy="2329621"/>
          </a:xfrm>
        </p:grpSpPr>
        <p:sp>
          <p:nvSpPr>
            <p:cNvPr id="518" name="Hexagon 42">
              <a:extLst>
                <a:ext uri="{FF2B5EF4-FFF2-40B4-BE49-F238E27FC236}">
                  <a16:creationId xmlns:a16="http://schemas.microsoft.com/office/drawing/2014/main" id="{47F7C3A5-FB67-C547-BC2C-B76AF4B0E375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19" name="Grupp 518">
              <a:extLst>
                <a:ext uri="{FF2B5EF4-FFF2-40B4-BE49-F238E27FC236}">
                  <a16:creationId xmlns:a16="http://schemas.microsoft.com/office/drawing/2014/main" id="{F0BC8603-0947-D445-9290-2755D92BC2A7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520" name="Group 45">
                <a:extLst>
                  <a:ext uri="{FF2B5EF4-FFF2-40B4-BE49-F238E27FC236}">
                    <a16:creationId xmlns:a16="http://schemas.microsoft.com/office/drawing/2014/main" id="{3FAE0A7B-8625-2E43-9552-3F1F9FAFAE17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5" name="Diamond 50">
                  <a:extLst>
                    <a:ext uri="{FF2B5EF4-FFF2-40B4-BE49-F238E27FC236}">
                      <a16:creationId xmlns:a16="http://schemas.microsoft.com/office/drawing/2014/main" id="{EF10421F-7ADA-6E49-BAAA-48CCFB8DF9BD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6" name="Diamond 51">
                  <a:extLst>
                    <a:ext uri="{FF2B5EF4-FFF2-40B4-BE49-F238E27FC236}">
                      <a16:creationId xmlns:a16="http://schemas.microsoft.com/office/drawing/2014/main" id="{EE2BA83A-7FB9-5341-9507-EBB9FFEE7560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7" name="Diamond 52">
                  <a:extLst>
                    <a:ext uri="{FF2B5EF4-FFF2-40B4-BE49-F238E27FC236}">
                      <a16:creationId xmlns:a16="http://schemas.microsoft.com/office/drawing/2014/main" id="{183DD5A9-A31D-7B44-8010-A9EBC893E9C1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1" name="Group 46">
                <a:extLst>
                  <a:ext uri="{FF2B5EF4-FFF2-40B4-BE49-F238E27FC236}">
                    <a16:creationId xmlns:a16="http://schemas.microsoft.com/office/drawing/2014/main" id="{AA6083FF-F7E2-BF4C-AAC8-850824F4D410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2" name="Diamond 47">
                  <a:extLst>
                    <a:ext uri="{FF2B5EF4-FFF2-40B4-BE49-F238E27FC236}">
                      <a16:creationId xmlns:a16="http://schemas.microsoft.com/office/drawing/2014/main" id="{82869B6B-1864-E341-901B-439018247BD2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3" name="Diamond 48">
                  <a:extLst>
                    <a:ext uri="{FF2B5EF4-FFF2-40B4-BE49-F238E27FC236}">
                      <a16:creationId xmlns:a16="http://schemas.microsoft.com/office/drawing/2014/main" id="{3F05C0F2-0DBA-8D41-9CC3-859148BB5444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4" name="Diamond 49">
                  <a:extLst>
                    <a:ext uri="{FF2B5EF4-FFF2-40B4-BE49-F238E27FC236}">
                      <a16:creationId xmlns:a16="http://schemas.microsoft.com/office/drawing/2014/main" id="{E21C2710-83A2-8F40-B881-745E0707615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2" name="Group 29">
                <a:extLst>
                  <a:ext uri="{FF2B5EF4-FFF2-40B4-BE49-F238E27FC236}">
                    <a16:creationId xmlns:a16="http://schemas.microsoft.com/office/drawing/2014/main" id="{EA8552E4-A260-F047-8F25-512BD13D6462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529" name="Freeform 33">
                  <a:extLst>
                    <a:ext uri="{FF2B5EF4-FFF2-40B4-BE49-F238E27FC236}">
                      <a16:creationId xmlns:a16="http://schemas.microsoft.com/office/drawing/2014/main" id="{60DD115B-8CD1-4446-85E0-F62A5A8D22EF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0" name="Freeform 34">
                  <a:extLst>
                    <a:ext uri="{FF2B5EF4-FFF2-40B4-BE49-F238E27FC236}">
                      <a16:creationId xmlns:a16="http://schemas.microsoft.com/office/drawing/2014/main" id="{D5804C4D-6D4C-3B4C-854E-B2F5CFB5079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1" name="Freeform 35">
                  <a:extLst>
                    <a:ext uri="{FF2B5EF4-FFF2-40B4-BE49-F238E27FC236}">
                      <a16:creationId xmlns:a16="http://schemas.microsoft.com/office/drawing/2014/main" id="{2F300066-4C7F-F343-A9EF-5461FC22783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3" name="Group 64">
                <a:extLst>
                  <a:ext uri="{FF2B5EF4-FFF2-40B4-BE49-F238E27FC236}">
                    <a16:creationId xmlns:a16="http://schemas.microsoft.com/office/drawing/2014/main" id="{90AD296D-FD2D-FC43-BEF8-7A4A1DF88569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524" name="Group 65">
                  <a:extLst>
                    <a:ext uri="{FF2B5EF4-FFF2-40B4-BE49-F238E27FC236}">
                      <a16:creationId xmlns:a16="http://schemas.microsoft.com/office/drawing/2014/main" id="{53768868-0B4A-934C-8AC4-DABD65E5E4E1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526" name="Freeform 67">
                    <a:extLst>
                      <a:ext uri="{FF2B5EF4-FFF2-40B4-BE49-F238E27FC236}">
                        <a16:creationId xmlns:a16="http://schemas.microsoft.com/office/drawing/2014/main" id="{421975C4-C399-954D-B31B-245EA1517A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27" name="Freeform 68">
                    <a:extLst>
                      <a:ext uri="{FF2B5EF4-FFF2-40B4-BE49-F238E27FC236}">
                        <a16:creationId xmlns:a16="http://schemas.microsoft.com/office/drawing/2014/main" id="{733C6A42-A54B-DB46-B967-8D5581C5525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8" name="Freeform 69">
                    <a:extLst>
                      <a:ext uri="{FF2B5EF4-FFF2-40B4-BE49-F238E27FC236}">
                        <a16:creationId xmlns:a16="http://schemas.microsoft.com/office/drawing/2014/main" id="{DE5DD367-EA62-8A4E-B607-8F64C02D2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25" name="Hexagon 66">
                  <a:extLst>
                    <a:ext uri="{FF2B5EF4-FFF2-40B4-BE49-F238E27FC236}">
                      <a16:creationId xmlns:a16="http://schemas.microsoft.com/office/drawing/2014/main" id="{D24B85A0-6DFE-CE40-BA38-A52980F6AE1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38" name="Grupp 537">
            <a:extLst>
              <a:ext uri="{FF2B5EF4-FFF2-40B4-BE49-F238E27FC236}">
                <a16:creationId xmlns:a16="http://schemas.microsoft.com/office/drawing/2014/main" id="{3FC10E83-92E9-E241-A741-7BA7C31D5855}"/>
              </a:ext>
            </a:extLst>
          </p:cNvPr>
          <p:cNvGrpSpPr/>
          <p:nvPr/>
        </p:nvGrpSpPr>
        <p:grpSpPr>
          <a:xfrm>
            <a:off x="4476924" y="164975"/>
            <a:ext cx="2016522" cy="2329621"/>
            <a:chOff x="2419069" y="1237223"/>
            <a:chExt cx="2016522" cy="2329621"/>
          </a:xfrm>
        </p:grpSpPr>
        <p:sp>
          <p:nvSpPr>
            <p:cNvPr id="539" name="Hexagon 42">
              <a:extLst>
                <a:ext uri="{FF2B5EF4-FFF2-40B4-BE49-F238E27FC236}">
                  <a16:creationId xmlns:a16="http://schemas.microsoft.com/office/drawing/2014/main" id="{9D7B1AC6-3E90-D141-8842-E427C6DD6AF3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1F70D371-6C58-1541-9EE5-1EE1987AB605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541" name="Group 29">
                <a:extLst>
                  <a:ext uri="{FF2B5EF4-FFF2-40B4-BE49-F238E27FC236}">
                    <a16:creationId xmlns:a16="http://schemas.microsoft.com/office/drawing/2014/main" id="{42B877F2-CE5C-2742-8D63-D42715144894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48" name="Freeform 33">
                  <a:extLst>
                    <a:ext uri="{FF2B5EF4-FFF2-40B4-BE49-F238E27FC236}">
                      <a16:creationId xmlns:a16="http://schemas.microsoft.com/office/drawing/2014/main" id="{9FD758DE-AAFF-FF40-9325-2F13430A17E8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9" name="Freeform 34">
                  <a:extLst>
                    <a:ext uri="{FF2B5EF4-FFF2-40B4-BE49-F238E27FC236}">
                      <a16:creationId xmlns:a16="http://schemas.microsoft.com/office/drawing/2014/main" id="{15D635AA-D05E-604E-8592-6B64C567525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0" name="Freeform 35">
                  <a:extLst>
                    <a:ext uri="{FF2B5EF4-FFF2-40B4-BE49-F238E27FC236}">
                      <a16:creationId xmlns:a16="http://schemas.microsoft.com/office/drawing/2014/main" id="{72338282-FC9B-844B-BAB9-20ABFFA0546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2" name="Group 3">
                <a:extLst>
                  <a:ext uri="{FF2B5EF4-FFF2-40B4-BE49-F238E27FC236}">
                    <a16:creationId xmlns:a16="http://schemas.microsoft.com/office/drawing/2014/main" id="{11F74FBE-7EBD-4B4A-AE4F-1D32F5EBAED5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3" name="Group 41">
                  <a:extLst>
                    <a:ext uri="{FF2B5EF4-FFF2-40B4-BE49-F238E27FC236}">
                      <a16:creationId xmlns:a16="http://schemas.microsoft.com/office/drawing/2014/main" id="{899BD69F-14C6-C245-AE1F-477CF725C80A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545" name="Freeform 43">
                    <a:extLst>
                      <a:ext uri="{FF2B5EF4-FFF2-40B4-BE49-F238E27FC236}">
                        <a16:creationId xmlns:a16="http://schemas.microsoft.com/office/drawing/2014/main" id="{866D3C26-2223-6A48-9991-BC901331DF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6" name="Freeform 44">
                    <a:extLst>
                      <a:ext uri="{FF2B5EF4-FFF2-40B4-BE49-F238E27FC236}">
                        <a16:creationId xmlns:a16="http://schemas.microsoft.com/office/drawing/2014/main" id="{1BFF2163-4E56-A648-8476-0835B144F97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7" name="Freeform 45">
                    <a:extLst>
                      <a:ext uri="{FF2B5EF4-FFF2-40B4-BE49-F238E27FC236}">
                        <a16:creationId xmlns:a16="http://schemas.microsoft.com/office/drawing/2014/main" id="{B91CE7A9-E5CA-EE49-ADCD-A8B64F1075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544" name="Hexagon 42">
                  <a:extLst>
                    <a:ext uri="{FF2B5EF4-FFF2-40B4-BE49-F238E27FC236}">
                      <a16:creationId xmlns:a16="http://schemas.microsoft.com/office/drawing/2014/main" id="{7E063B2C-7C0D-6C4D-A9DD-C4DADAA08B5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52" name="Grupp 551">
            <a:extLst>
              <a:ext uri="{FF2B5EF4-FFF2-40B4-BE49-F238E27FC236}">
                <a16:creationId xmlns:a16="http://schemas.microsoft.com/office/drawing/2014/main" id="{EDBD8353-CB5F-A840-AA02-50BFA193ADF3}"/>
              </a:ext>
            </a:extLst>
          </p:cNvPr>
          <p:cNvGrpSpPr/>
          <p:nvPr/>
        </p:nvGrpSpPr>
        <p:grpSpPr>
          <a:xfrm>
            <a:off x="1295879" y="1965378"/>
            <a:ext cx="2016522" cy="2329621"/>
            <a:chOff x="4637925" y="1780425"/>
            <a:chExt cx="2016522" cy="2329621"/>
          </a:xfrm>
        </p:grpSpPr>
        <p:sp>
          <p:nvSpPr>
            <p:cNvPr id="553" name="Hexagon 42">
              <a:extLst>
                <a:ext uri="{FF2B5EF4-FFF2-40B4-BE49-F238E27FC236}">
                  <a16:creationId xmlns:a16="http://schemas.microsoft.com/office/drawing/2014/main" id="{3BBE9462-87CD-1B4B-B340-F0FC8282B683}"/>
                </a:ext>
              </a:extLst>
            </p:cNvPr>
            <p:cNvSpPr/>
            <p:nvPr/>
          </p:nvSpPr>
          <p:spPr>
            <a:xfrm rot="5400000">
              <a:off x="4481375" y="193697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4AC13065-9C23-7644-BA49-46761F664B5A}"/>
                </a:ext>
              </a:extLst>
            </p:cNvPr>
            <p:cNvGrpSpPr/>
            <p:nvPr/>
          </p:nvGrpSpPr>
          <p:grpSpPr>
            <a:xfrm>
              <a:off x="4911880" y="2237825"/>
              <a:ext cx="1468609" cy="1414821"/>
              <a:chOff x="3217369" y="746119"/>
              <a:chExt cx="5318686" cy="5123892"/>
            </a:xfrm>
          </p:grpSpPr>
          <p:sp>
            <p:nvSpPr>
              <p:cNvPr id="555" name="Frihandsfigur 554">
                <a:extLst>
                  <a:ext uri="{FF2B5EF4-FFF2-40B4-BE49-F238E27FC236}">
                    <a16:creationId xmlns:a16="http://schemas.microsoft.com/office/drawing/2014/main" id="{86483CFB-E8E3-DE4F-87DA-4AFF369BCC01}"/>
                  </a:ext>
                </a:extLst>
              </p:cNvPr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6" name="Frihandsfigur 555">
                <a:extLst>
                  <a:ext uri="{FF2B5EF4-FFF2-40B4-BE49-F238E27FC236}">
                    <a16:creationId xmlns:a16="http://schemas.microsoft.com/office/drawing/2014/main" id="{756E9B4D-F324-E945-96BF-17371CDD2BCA}"/>
                  </a:ext>
                </a:extLst>
              </p:cNvPr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7" name="Frihandsfigur 556">
                <a:extLst>
                  <a:ext uri="{FF2B5EF4-FFF2-40B4-BE49-F238E27FC236}">
                    <a16:creationId xmlns:a16="http://schemas.microsoft.com/office/drawing/2014/main" id="{DFA9F286-DE80-2A40-9A90-418318689C52}"/>
                  </a:ext>
                </a:extLst>
              </p:cNvPr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8" name="Frihandsfigur 557">
                <a:extLst>
                  <a:ext uri="{FF2B5EF4-FFF2-40B4-BE49-F238E27FC236}">
                    <a16:creationId xmlns:a16="http://schemas.microsoft.com/office/drawing/2014/main" id="{A152573E-2218-714A-A4AF-5A14615D6456}"/>
                  </a:ext>
                </a:extLst>
              </p:cNvPr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9" name="Frihandsfigur 558">
                <a:extLst>
                  <a:ext uri="{FF2B5EF4-FFF2-40B4-BE49-F238E27FC236}">
                    <a16:creationId xmlns:a16="http://schemas.microsoft.com/office/drawing/2014/main" id="{7FCFB409-312D-0A4A-8B25-83CCF93E615C}"/>
                  </a:ext>
                </a:extLst>
              </p:cNvPr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0" name="Frihandsfigur 559">
                <a:extLst>
                  <a:ext uri="{FF2B5EF4-FFF2-40B4-BE49-F238E27FC236}">
                    <a16:creationId xmlns:a16="http://schemas.microsoft.com/office/drawing/2014/main" id="{863BAF49-7DE7-CF4A-9839-F4A5E7F775DE}"/>
                  </a:ext>
                </a:extLst>
              </p:cNvPr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1" name="Frihandsfigur 560">
                <a:extLst>
                  <a:ext uri="{FF2B5EF4-FFF2-40B4-BE49-F238E27FC236}">
                    <a16:creationId xmlns:a16="http://schemas.microsoft.com/office/drawing/2014/main" id="{4B5FBD5C-C9AB-AB46-BABC-348611FB8665}"/>
                  </a:ext>
                </a:extLst>
              </p:cNvPr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181BD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2" name="Frihandsfigur 561">
                <a:extLst>
                  <a:ext uri="{FF2B5EF4-FFF2-40B4-BE49-F238E27FC236}">
                    <a16:creationId xmlns:a16="http://schemas.microsoft.com/office/drawing/2014/main" id="{A246DC05-2416-3449-86C9-9B4E5A1CAC97}"/>
                  </a:ext>
                </a:extLst>
              </p:cNvPr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3" name="Frihandsfigur 562">
                <a:extLst>
                  <a:ext uri="{FF2B5EF4-FFF2-40B4-BE49-F238E27FC236}">
                    <a16:creationId xmlns:a16="http://schemas.microsoft.com/office/drawing/2014/main" id="{5A1B3ACD-4973-5141-AE46-5076D27B0B35}"/>
                  </a:ext>
                </a:extLst>
              </p:cNvPr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4" name="Frihandsfigur 563">
                <a:extLst>
                  <a:ext uri="{FF2B5EF4-FFF2-40B4-BE49-F238E27FC236}">
                    <a16:creationId xmlns:a16="http://schemas.microsoft.com/office/drawing/2014/main" id="{7B14B346-F190-4B4B-8F25-C51CFB28D02A}"/>
                  </a:ext>
                </a:extLst>
              </p:cNvPr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96" name="Grupp 595">
            <a:extLst>
              <a:ext uri="{FF2B5EF4-FFF2-40B4-BE49-F238E27FC236}">
                <a16:creationId xmlns:a16="http://schemas.microsoft.com/office/drawing/2014/main" id="{2106EC10-314C-F64C-934D-BD031A5D4FB1}"/>
              </a:ext>
            </a:extLst>
          </p:cNvPr>
          <p:cNvGrpSpPr/>
          <p:nvPr/>
        </p:nvGrpSpPr>
        <p:grpSpPr>
          <a:xfrm>
            <a:off x="5614980" y="1964723"/>
            <a:ext cx="2016522" cy="2329621"/>
            <a:chOff x="5134739" y="3599569"/>
            <a:chExt cx="2016522" cy="2329621"/>
          </a:xfrm>
        </p:grpSpPr>
        <p:sp>
          <p:nvSpPr>
            <p:cNvPr id="597" name="Hexagon 42">
              <a:extLst>
                <a:ext uri="{FF2B5EF4-FFF2-40B4-BE49-F238E27FC236}">
                  <a16:creationId xmlns:a16="http://schemas.microsoft.com/office/drawing/2014/main" id="{827337AA-3CFF-6445-B627-7838882329CD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98" name="Grupp 597">
              <a:extLst>
                <a:ext uri="{FF2B5EF4-FFF2-40B4-BE49-F238E27FC236}">
                  <a16:creationId xmlns:a16="http://schemas.microsoft.com/office/drawing/2014/main" id="{50B23488-9082-E442-8332-347BFFB68ABE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611" name="Freeform 33">
                <a:extLst>
                  <a:ext uri="{FF2B5EF4-FFF2-40B4-BE49-F238E27FC236}">
                    <a16:creationId xmlns:a16="http://schemas.microsoft.com/office/drawing/2014/main" id="{4D297D67-B58B-5348-A160-54CD5DAACDE4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2" name="Freeform 34">
                <a:extLst>
                  <a:ext uri="{FF2B5EF4-FFF2-40B4-BE49-F238E27FC236}">
                    <a16:creationId xmlns:a16="http://schemas.microsoft.com/office/drawing/2014/main" id="{1CFCA081-A972-9D48-B9DD-3A10CBDA6F78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3" name="Freeform 35">
                <a:extLst>
                  <a:ext uri="{FF2B5EF4-FFF2-40B4-BE49-F238E27FC236}">
                    <a16:creationId xmlns:a16="http://schemas.microsoft.com/office/drawing/2014/main" id="{BFE11022-EB62-5445-8B5D-E9B4C0F8BE4C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99" name="Hexagon 66">
              <a:extLst>
                <a:ext uri="{FF2B5EF4-FFF2-40B4-BE49-F238E27FC236}">
                  <a16:creationId xmlns:a16="http://schemas.microsoft.com/office/drawing/2014/main" id="{2510027F-A677-3D45-83F8-88B2FB6EA869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00" name="Grupp 599">
              <a:extLst>
                <a:ext uri="{FF2B5EF4-FFF2-40B4-BE49-F238E27FC236}">
                  <a16:creationId xmlns:a16="http://schemas.microsoft.com/office/drawing/2014/main" id="{D13FE531-05F1-454F-BB3A-EE08F9D0CA9D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601" name="Grupp 600">
                <a:extLst>
                  <a:ext uri="{FF2B5EF4-FFF2-40B4-BE49-F238E27FC236}">
                    <a16:creationId xmlns:a16="http://schemas.microsoft.com/office/drawing/2014/main" id="{BBC315B4-13B8-624E-86DE-DA85F1E705F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603" name="Ellips 602">
                  <a:extLst>
                    <a:ext uri="{FF2B5EF4-FFF2-40B4-BE49-F238E27FC236}">
                      <a16:creationId xmlns:a16="http://schemas.microsoft.com/office/drawing/2014/main" id="{A03000AD-86B6-EC42-8B9C-6565FA3B84FF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4" name="Ellips 603">
                  <a:extLst>
                    <a:ext uri="{FF2B5EF4-FFF2-40B4-BE49-F238E27FC236}">
                      <a16:creationId xmlns:a16="http://schemas.microsoft.com/office/drawing/2014/main" id="{B6AE528B-DD1F-8B41-BBAC-F951CB24DF20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5" name="Ellips 604">
                  <a:extLst>
                    <a:ext uri="{FF2B5EF4-FFF2-40B4-BE49-F238E27FC236}">
                      <a16:creationId xmlns:a16="http://schemas.microsoft.com/office/drawing/2014/main" id="{2EA20526-22BE-EA45-B242-5D4C43A789C7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6" name="Ellips 605">
                  <a:extLst>
                    <a:ext uri="{FF2B5EF4-FFF2-40B4-BE49-F238E27FC236}">
                      <a16:creationId xmlns:a16="http://schemas.microsoft.com/office/drawing/2014/main" id="{B7150A0C-9BC2-7D43-BE66-7B3B2B1E14AD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7" name="Ellips 606">
                  <a:extLst>
                    <a:ext uri="{FF2B5EF4-FFF2-40B4-BE49-F238E27FC236}">
                      <a16:creationId xmlns:a16="http://schemas.microsoft.com/office/drawing/2014/main" id="{223F82D4-FE83-2D4C-BFC3-9531D66CE1FF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8" name="Ellips 607">
                  <a:extLst>
                    <a:ext uri="{FF2B5EF4-FFF2-40B4-BE49-F238E27FC236}">
                      <a16:creationId xmlns:a16="http://schemas.microsoft.com/office/drawing/2014/main" id="{306CBD34-7C16-0A42-8F76-4F663404B7D1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9" name="Ellips 608">
                  <a:extLst>
                    <a:ext uri="{FF2B5EF4-FFF2-40B4-BE49-F238E27FC236}">
                      <a16:creationId xmlns:a16="http://schemas.microsoft.com/office/drawing/2014/main" id="{2F3D0E14-BF6E-8242-94FC-9ABE1DC3D12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0" name="Ellips 609">
                  <a:extLst>
                    <a:ext uri="{FF2B5EF4-FFF2-40B4-BE49-F238E27FC236}">
                      <a16:creationId xmlns:a16="http://schemas.microsoft.com/office/drawing/2014/main" id="{8F4FCC64-CD48-244B-8F1C-BD810BE2930C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02" name="Frihandsfigur 601">
                <a:extLst>
                  <a:ext uri="{FF2B5EF4-FFF2-40B4-BE49-F238E27FC236}">
                    <a16:creationId xmlns:a16="http://schemas.microsoft.com/office/drawing/2014/main" id="{0F444216-90D4-CA43-BF99-BE770F70658F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692" name="Grupp 691">
            <a:extLst>
              <a:ext uri="{FF2B5EF4-FFF2-40B4-BE49-F238E27FC236}">
                <a16:creationId xmlns:a16="http://schemas.microsoft.com/office/drawing/2014/main" id="{83761674-D597-F04A-B35C-19F0E359AB0A}"/>
              </a:ext>
            </a:extLst>
          </p:cNvPr>
          <p:cNvGrpSpPr/>
          <p:nvPr/>
        </p:nvGrpSpPr>
        <p:grpSpPr>
          <a:xfrm>
            <a:off x="7787148" y="1950492"/>
            <a:ext cx="2016522" cy="2329621"/>
            <a:chOff x="6342728" y="2865952"/>
            <a:chExt cx="2016522" cy="2329621"/>
          </a:xfrm>
        </p:grpSpPr>
        <p:sp>
          <p:nvSpPr>
            <p:cNvPr id="693" name="Hexagon 42">
              <a:extLst>
                <a:ext uri="{FF2B5EF4-FFF2-40B4-BE49-F238E27FC236}">
                  <a16:creationId xmlns:a16="http://schemas.microsoft.com/office/drawing/2014/main" id="{E42B6072-C8A3-C24F-887B-95813A218ACF}"/>
                </a:ext>
              </a:extLst>
            </p:cNvPr>
            <p:cNvSpPr/>
            <p:nvPr/>
          </p:nvSpPr>
          <p:spPr>
            <a:xfrm rot="5400000">
              <a:off x="6186178" y="302250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94" name="Grupp 693">
              <a:extLst>
                <a:ext uri="{FF2B5EF4-FFF2-40B4-BE49-F238E27FC236}">
                  <a16:creationId xmlns:a16="http://schemas.microsoft.com/office/drawing/2014/main" id="{4511DB44-DD84-FF42-8D60-2A58055A56B2}"/>
                </a:ext>
              </a:extLst>
            </p:cNvPr>
            <p:cNvGrpSpPr/>
            <p:nvPr/>
          </p:nvGrpSpPr>
          <p:grpSpPr>
            <a:xfrm>
              <a:off x="6489578" y="3111101"/>
              <a:ext cx="1721001" cy="1951163"/>
              <a:chOff x="3307712" y="3104921"/>
              <a:chExt cx="1721001" cy="1951163"/>
            </a:xfrm>
          </p:grpSpPr>
          <p:sp>
            <p:nvSpPr>
              <p:cNvPr id="698" name="Freeform 33">
                <a:extLst>
                  <a:ext uri="{FF2B5EF4-FFF2-40B4-BE49-F238E27FC236}">
                    <a16:creationId xmlns:a16="http://schemas.microsoft.com/office/drawing/2014/main" id="{C83A8443-FDA1-294A-90DF-34D81FB2D6B4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9" name="Freeform 34">
                <a:extLst>
                  <a:ext uri="{FF2B5EF4-FFF2-40B4-BE49-F238E27FC236}">
                    <a16:creationId xmlns:a16="http://schemas.microsoft.com/office/drawing/2014/main" id="{E8E0EF63-C005-684E-8030-F09DA8A6B31D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2481B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0" name="Freeform 35">
                <a:extLst>
                  <a:ext uri="{FF2B5EF4-FFF2-40B4-BE49-F238E27FC236}">
                    <a16:creationId xmlns:a16="http://schemas.microsoft.com/office/drawing/2014/main" id="{4D626182-6A7E-EE49-BD20-679DF3FFE108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1" name="Hexagon 66">
                <a:extLst>
                  <a:ext uri="{FF2B5EF4-FFF2-40B4-BE49-F238E27FC236}">
                    <a16:creationId xmlns:a16="http://schemas.microsoft.com/office/drawing/2014/main" id="{D540741A-8955-9B42-99FA-B7B3F96902E8}"/>
                  </a:ext>
                </a:extLst>
              </p:cNvPr>
              <p:cNvSpPr/>
              <p:nvPr/>
            </p:nvSpPr>
            <p:spPr>
              <a:xfrm rot="5400000">
                <a:off x="3268210" y="3245846"/>
                <a:ext cx="1801827" cy="1557475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95" name="5-udd 694">
              <a:extLst>
                <a:ext uri="{FF2B5EF4-FFF2-40B4-BE49-F238E27FC236}">
                  <a16:creationId xmlns:a16="http://schemas.microsoft.com/office/drawing/2014/main" id="{01C7A522-8173-D74E-BE40-E6AB354912F8}"/>
                </a:ext>
              </a:extLst>
            </p:cNvPr>
            <p:cNvSpPr/>
            <p:nvPr/>
          </p:nvSpPr>
          <p:spPr>
            <a:xfrm>
              <a:off x="6715277" y="3972107"/>
              <a:ext cx="510464" cy="510464"/>
            </a:xfrm>
            <a:prstGeom prst="star5">
              <a:avLst>
                <a:gd name="adj" fmla="val 26105"/>
                <a:gd name="hf" fmla="val 105146"/>
                <a:gd name="vf" fmla="val 110557"/>
              </a:avLst>
            </a:prstGeom>
            <a:solidFill>
              <a:schemeClr val="bg1">
                <a:alpha val="81854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696" name="Triangel 695">
              <a:extLst>
                <a:ext uri="{FF2B5EF4-FFF2-40B4-BE49-F238E27FC236}">
                  <a16:creationId xmlns:a16="http://schemas.microsoft.com/office/drawing/2014/main" id="{79DBB6B6-1961-0A49-8C0A-B7C3275BE1AE}"/>
                </a:ext>
              </a:extLst>
            </p:cNvPr>
            <p:cNvSpPr/>
            <p:nvPr/>
          </p:nvSpPr>
          <p:spPr>
            <a:xfrm>
              <a:off x="7030916" y="3358803"/>
              <a:ext cx="513251" cy="4424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7" name="Ellips 696">
              <a:extLst>
                <a:ext uri="{FF2B5EF4-FFF2-40B4-BE49-F238E27FC236}">
                  <a16:creationId xmlns:a16="http://schemas.microsoft.com/office/drawing/2014/main" id="{92C6BEB5-D65E-1D43-A98A-EC51184C3B01}"/>
                </a:ext>
              </a:extLst>
            </p:cNvPr>
            <p:cNvSpPr/>
            <p:nvPr/>
          </p:nvSpPr>
          <p:spPr>
            <a:xfrm>
              <a:off x="7467847" y="4003571"/>
              <a:ext cx="478999" cy="478999"/>
            </a:xfrm>
            <a:prstGeom prst="ellipse">
              <a:avLst/>
            </a:prstGeom>
            <a:solidFill>
              <a:schemeClr val="bg1">
                <a:alpha val="42866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" name="Grupp 2">
            <a:extLst>
              <a:ext uri="{FF2B5EF4-FFF2-40B4-BE49-F238E27FC236}">
                <a16:creationId xmlns:a16="http://schemas.microsoft.com/office/drawing/2014/main" id="{C411A47B-1E64-A746-B3D9-A1ABA6DEA91F}"/>
              </a:ext>
            </a:extLst>
          </p:cNvPr>
          <p:cNvGrpSpPr/>
          <p:nvPr/>
        </p:nvGrpSpPr>
        <p:grpSpPr>
          <a:xfrm>
            <a:off x="3438625" y="1969952"/>
            <a:ext cx="2016522" cy="2329621"/>
            <a:chOff x="2577633" y="2864475"/>
            <a:chExt cx="2016522" cy="2329621"/>
          </a:xfrm>
        </p:grpSpPr>
        <p:sp>
          <p:nvSpPr>
            <p:cNvPr id="615" name="Hexagon 42">
              <a:extLst>
                <a:ext uri="{FF2B5EF4-FFF2-40B4-BE49-F238E27FC236}">
                  <a16:creationId xmlns:a16="http://schemas.microsoft.com/office/drawing/2014/main" id="{377C47B7-B3E6-BB44-9F28-BED9EE3C9D52}"/>
                </a:ext>
              </a:extLst>
            </p:cNvPr>
            <p:cNvSpPr/>
            <p:nvPr/>
          </p:nvSpPr>
          <p:spPr>
            <a:xfrm rot="5400000">
              <a:off x="2421083" y="302102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16" name="Grupp 615">
              <a:extLst>
                <a:ext uri="{FF2B5EF4-FFF2-40B4-BE49-F238E27FC236}">
                  <a16:creationId xmlns:a16="http://schemas.microsoft.com/office/drawing/2014/main" id="{A326CAC2-7BFD-5546-ACC6-15DD2773CA2C}"/>
                </a:ext>
              </a:extLst>
            </p:cNvPr>
            <p:cNvGrpSpPr/>
            <p:nvPr/>
          </p:nvGrpSpPr>
          <p:grpSpPr>
            <a:xfrm>
              <a:off x="2724480" y="3106922"/>
              <a:ext cx="1721001" cy="1951163"/>
              <a:chOff x="4589581" y="2532881"/>
              <a:chExt cx="1721001" cy="1951163"/>
            </a:xfrm>
          </p:grpSpPr>
          <p:sp>
            <p:nvSpPr>
              <p:cNvPr id="628" name="Freeform 33">
                <a:extLst>
                  <a:ext uri="{FF2B5EF4-FFF2-40B4-BE49-F238E27FC236}">
                    <a16:creationId xmlns:a16="http://schemas.microsoft.com/office/drawing/2014/main" id="{A5348AB9-768A-204E-8465-2391EF5EBB12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29" name="Freeform 34">
                <a:extLst>
                  <a:ext uri="{FF2B5EF4-FFF2-40B4-BE49-F238E27FC236}">
                    <a16:creationId xmlns:a16="http://schemas.microsoft.com/office/drawing/2014/main" id="{0AB08369-1E6E-9D4B-8F8F-4127C9D90B26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30" name="Freeform 35">
                <a:extLst>
                  <a:ext uri="{FF2B5EF4-FFF2-40B4-BE49-F238E27FC236}">
                    <a16:creationId xmlns:a16="http://schemas.microsoft.com/office/drawing/2014/main" id="{68CA71F7-3664-E244-80C7-BE6B73B51DAF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618" name="Grupp 617">
              <a:extLst>
                <a:ext uri="{FF2B5EF4-FFF2-40B4-BE49-F238E27FC236}">
                  <a16:creationId xmlns:a16="http://schemas.microsoft.com/office/drawing/2014/main" id="{25EE5056-BBEE-AA4E-999B-B60A0EC1C6E3}"/>
                </a:ext>
              </a:extLst>
            </p:cNvPr>
            <p:cNvGrpSpPr/>
            <p:nvPr/>
          </p:nvGrpSpPr>
          <p:grpSpPr>
            <a:xfrm>
              <a:off x="3133924" y="3508063"/>
              <a:ext cx="896353" cy="1037041"/>
              <a:chOff x="6288827" y="2161819"/>
              <a:chExt cx="896353" cy="1037041"/>
            </a:xfrm>
          </p:grpSpPr>
          <p:sp>
            <p:nvSpPr>
              <p:cNvPr id="627" name="Hexagon 66">
                <a:extLst>
                  <a:ext uri="{FF2B5EF4-FFF2-40B4-BE49-F238E27FC236}">
                    <a16:creationId xmlns:a16="http://schemas.microsoft.com/office/drawing/2014/main" id="{60DBD873-12BF-7A49-89E6-7065198B2E98}"/>
                  </a:ext>
                </a:extLst>
              </p:cNvPr>
              <p:cNvSpPr/>
              <p:nvPr/>
            </p:nvSpPr>
            <p:spPr>
              <a:xfrm rot="5400000">
                <a:off x="6552757" y="2522738"/>
                <a:ext cx="364726" cy="315264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620" name="Rak 619">
                <a:extLst>
                  <a:ext uri="{FF2B5EF4-FFF2-40B4-BE49-F238E27FC236}">
                    <a16:creationId xmlns:a16="http://schemas.microsoft.com/office/drawing/2014/main" id="{8560EAD7-5B26-6440-88FF-20A5318D9B9B}"/>
                  </a:ext>
                </a:extLst>
              </p:cNvPr>
              <p:cNvCxnSpPr>
                <a:cxnSpLocks/>
                <a:endCxn id="627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Rak 620">
                <a:extLst>
                  <a:ext uri="{FF2B5EF4-FFF2-40B4-BE49-F238E27FC236}">
                    <a16:creationId xmlns:a16="http://schemas.microsoft.com/office/drawing/2014/main" id="{BD3B2FE2-99D4-6B4F-A27A-F922D1DB7541}"/>
                  </a:ext>
                </a:extLst>
              </p:cNvPr>
              <p:cNvCxnSpPr>
                <a:cxnSpLocks/>
                <a:endCxn id="627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Rak 621">
                <a:extLst>
                  <a:ext uri="{FF2B5EF4-FFF2-40B4-BE49-F238E27FC236}">
                    <a16:creationId xmlns:a16="http://schemas.microsoft.com/office/drawing/2014/main" id="{0E92C4C5-7C8D-AF44-A250-A39A0B8E3631}"/>
                  </a:ext>
                </a:extLst>
              </p:cNvPr>
              <p:cNvCxnSpPr>
                <a:cxnSpLocks/>
                <a:endCxn id="627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Rak 622">
                <a:extLst>
                  <a:ext uri="{FF2B5EF4-FFF2-40B4-BE49-F238E27FC236}">
                    <a16:creationId xmlns:a16="http://schemas.microsoft.com/office/drawing/2014/main" id="{79D01783-0C13-5E47-B91D-18DD0BEDD3F8}"/>
                  </a:ext>
                </a:extLst>
              </p:cNvPr>
              <p:cNvCxnSpPr>
                <a:cxnSpLocks/>
                <a:stCxn id="627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Rak 623">
                <a:extLst>
                  <a:ext uri="{FF2B5EF4-FFF2-40B4-BE49-F238E27FC236}">
                    <a16:creationId xmlns:a16="http://schemas.microsoft.com/office/drawing/2014/main" id="{54F1B971-AEA2-A54C-A9E4-51A99A50614D}"/>
                  </a:ext>
                </a:extLst>
              </p:cNvPr>
              <p:cNvCxnSpPr>
                <a:cxnSpLocks/>
                <a:stCxn id="627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Rak 624">
                <a:extLst>
                  <a:ext uri="{FF2B5EF4-FFF2-40B4-BE49-F238E27FC236}">
                    <a16:creationId xmlns:a16="http://schemas.microsoft.com/office/drawing/2014/main" id="{85E97AC3-39D0-0240-9388-BBD3BFD05FB7}"/>
                  </a:ext>
                </a:extLst>
              </p:cNvPr>
              <p:cNvCxnSpPr>
                <a:cxnSpLocks/>
                <a:stCxn id="627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4" name="Ellips 683">
              <a:extLst>
                <a:ext uri="{FF2B5EF4-FFF2-40B4-BE49-F238E27FC236}">
                  <a16:creationId xmlns:a16="http://schemas.microsoft.com/office/drawing/2014/main" id="{3FE94B1D-8742-2D47-9545-1239230BB971}"/>
                </a:ext>
              </a:extLst>
            </p:cNvPr>
            <p:cNvSpPr/>
            <p:nvPr/>
          </p:nvSpPr>
          <p:spPr>
            <a:xfrm>
              <a:off x="3214620" y="3665573"/>
              <a:ext cx="727425" cy="727425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7" name="Hexagon 66">
              <a:extLst>
                <a:ext uri="{FF2B5EF4-FFF2-40B4-BE49-F238E27FC236}">
                  <a16:creationId xmlns:a16="http://schemas.microsoft.com/office/drawing/2014/main" id="{487C8F84-7850-AD4A-8610-33C5E7BA9B78}"/>
                </a:ext>
              </a:extLst>
            </p:cNvPr>
            <p:cNvSpPr/>
            <p:nvPr/>
          </p:nvSpPr>
          <p:spPr>
            <a:xfrm rot="5400000">
              <a:off x="2684978" y="3247847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284D41A3-9054-E648-A272-F24D5418A77C}"/>
              </a:ext>
            </a:extLst>
          </p:cNvPr>
          <p:cNvGrpSpPr/>
          <p:nvPr/>
        </p:nvGrpSpPr>
        <p:grpSpPr>
          <a:xfrm>
            <a:off x="8824977" y="3750172"/>
            <a:ext cx="2016522" cy="2329621"/>
            <a:chOff x="9684580" y="2782474"/>
            <a:chExt cx="2016522" cy="2329621"/>
          </a:xfrm>
        </p:grpSpPr>
        <p:sp>
          <p:nvSpPr>
            <p:cNvPr id="341" name="Hexagon 42">
              <a:extLst>
                <a:ext uri="{FF2B5EF4-FFF2-40B4-BE49-F238E27FC236}">
                  <a16:creationId xmlns:a16="http://schemas.microsoft.com/office/drawing/2014/main" id="{FC3D566B-D92A-6044-BEEF-A711AF7C0F5B}"/>
                </a:ext>
              </a:extLst>
            </p:cNvPr>
            <p:cNvSpPr/>
            <p:nvPr/>
          </p:nvSpPr>
          <p:spPr>
            <a:xfrm rot="5400000">
              <a:off x="9528030" y="293902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43" name="Frihandsfigur 342">
              <a:extLst>
                <a:ext uri="{FF2B5EF4-FFF2-40B4-BE49-F238E27FC236}">
                  <a16:creationId xmlns:a16="http://schemas.microsoft.com/office/drawing/2014/main" id="{AA63677F-51A2-BF4B-B0E8-DF9CB28CC182}"/>
                </a:ext>
              </a:extLst>
            </p:cNvPr>
            <p:cNvSpPr/>
            <p:nvPr/>
          </p:nvSpPr>
          <p:spPr>
            <a:xfrm>
              <a:off x="10692162" y="3026762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4" name="Frihandsfigur 343">
              <a:extLst>
                <a:ext uri="{FF2B5EF4-FFF2-40B4-BE49-F238E27FC236}">
                  <a16:creationId xmlns:a16="http://schemas.microsoft.com/office/drawing/2014/main" id="{11FE4EE6-820A-A74A-8ED7-CADE656F93BB}"/>
                </a:ext>
              </a:extLst>
            </p:cNvPr>
            <p:cNvSpPr/>
            <p:nvPr/>
          </p:nvSpPr>
          <p:spPr>
            <a:xfrm>
              <a:off x="9894989" y="3027760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5" name="Frihandsfigur 344">
              <a:extLst>
                <a:ext uri="{FF2B5EF4-FFF2-40B4-BE49-F238E27FC236}">
                  <a16:creationId xmlns:a16="http://schemas.microsoft.com/office/drawing/2014/main" id="{E8859BFA-71DB-794B-9B32-A1B27A91E055}"/>
                </a:ext>
              </a:extLst>
            </p:cNvPr>
            <p:cNvSpPr/>
            <p:nvPr/>
          </p:nvSpPr>
          <p:spPr>
            <a:xfrm>
              <a:off x="9894725" y="3939893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346" name="Grupp 345">
              <a:extLst>
                <a:ext uri="{FF2B5EF4-FFF2-40B4-BE49-F238E27FC236}">
                  <a16:creationId xmlns:a16="http://schemas.microsoft.com/office/drawing/2014/main" id="{B563C917-BDA9-1B44-88B9-AF5F52F18889}"/>
                </a:ext>
              </a:extLst>
            </p:cNvPr>
            <p:cNvGrpSpPr/>
            <p:nvPr/>
          </p:nvGrpSpPr>
          <p:grpSpPr>
            <a:xfrm>
              <a:off x="10377246" y="3187896"/>
              <a:ext cx="628939" cy="1125882"/>
              <a:chOff x="3765779" y="2173757"/>
              <a:chExt cx="628939" cy="1125882"/>
            </a:xfrm>
          </p:grpSpPr>
          <p:sp>
            <p:nvSpPr>
              <p:cNvPr id="365" name="Frihandsfigur 364">
                <a:extLst>
                  <a:ext uri="{FF2B5EF4-FFF2-40B4-BE49-F238E27FC236}">
                    <a16:creationId xmlns:a16="http://schemas.microsoft.com/office/drawing/2014/main" id="{52D73BD7-4C1C-8148-95AC-970253AACCFE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6" name="Frihandsfigur 365">
                <a:extLst>
                  <a:ext uri="{FF2B5EF4-FFF2-40B4-BE49-F238E27FC236}">
                    <a16:creationId xmlns:a16="http://schemas.microsoft.com/office/drawing/2014/main" id="{3C749390-3B2B-134B-B34A-A1376F97E6F9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7" name="Frihandsfigur 366">
                <a:extLst>
                  <a:ext uri="{FF2B5EF4-FFF2-40B4-BE49-F238E27FC236}">
                    <a16:creationId xmlns:a16="http://schemas.microsoft.com/office/drawing/2014/main" id="{41E19356-5C4C-4E49-BEA9-2D7B1C0EC450}"/>
                  </a:ext>
                </a:extLst>
              </p:cNvPr>
              <p:cNvSpPr/>
              <p:nvPr/>
            </p:nvSpPr>
            <p:spPr>
              <a:xfrm>
                <a:off x="4080175" y="2350159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8" name="Frihandsfigur 367">
                <a:extLst>
                  <a:ext uri="{FF2B5EF4-FFF2-40B4-BE49-F238E27FC236}">
                    <a16:creationId xmlns:a16="http://schemas.microsoft.com/office/drawing/2014/main" id="{EB05A3B4-EE83-5D45-94BE-4B158439BD3F}"/>
                  </a:ext>
                </a:extLst>
              </p:cNvPr>
              <p:cNvSpPr/>
              <p:nvPr/>
            </p:nvSpPr>
            <p:spPr>
              <a:xfrm>
                <a:off x="3765797" y="2350161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9" name="Frihandsfigur 368">
                <a:extLst>
                  <a:ext uri="{FF2B5EF4-FFF2-40B4-BE49-F238E27FC236}">
                    <a16:creationId xmlns:a16="http://schemas.microsoft.com/office/drawing/2014/main" id="{43A87921-DBEE-194A-820B-6E5BBAF52C38}"/>
                  </a:ext>
                </a:extLst>
              </p:cNvPr>
              <p:cNvSpPr/>
              <p:nvPr/>
            </p:nvSpPr>
            <p:spPr>
              <a:xfrm>
                <a:off x="3766356" y="2173757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70" name="Rektangel 369">
                <a:extLst>
                  <a:ext uri="{FF2B5EF4-FFF2-40B4-BE49-F238E27FC236}">
                    <a16:creationId xmlns:a16="http://schemas.microsoft.com/office/drawing/2014/main" id="{8C2692C7-D1D2-B346-9586-381CD9D733E2}"/>
                  </a:ext>
                </a:extLst>
              </p:cNvPr>
              <p:cNvSpPr/>
              <p:nvPr/>
            </p:nvSpPr>
            <p:spPr>
              <a:xfrm>
                <a:off x="3765779" y="2585115"/>
                <a:ext cx="314396" cy="442328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1" name="Rektangel 370">
                <a:extLst>
                  <a:ext uri="{FF2B5EF4-FFF2-40B4-BE49-F238E27FC236}">
                    <a16:creationId xmlns:a16="http://schemas.microsoft.com/office/drawing/2014/main" id="{3ACCDA8D-A9BE-7940-A434-E16A274424A4}"/>
                  </a:ext>
                </a:extLst>
              </p:cNvPr>
              <p:cNvSpPr/>
              <p:nvPr/>
            </p:nvSpPr>
            <p:spPr>
              <a:xfrm>
                <a:off x="4080168" y="2591109"/>
                <a:ext cx="314396" cy="436332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48" name="Frihandsfigur 347">
              <a:extLst>
                <a:ext uri="{FF2B5EF4-FFF2-40B4-BE49-F238E27FC236}">
                  <a16:creationId xmlns:a16="http://schemas.microsoft.com/office/drawing/2014/main" id="{25EB63E1-06E2-D24D-B859-3161F92C0FEB}"/>
                </a:ext>
              </a:extLst>
            </p:cNvPr>
            <p:cNvSpPr/>
            <p:nvPr/>
          </p:nvSpPr>
          <p:spPr>
            <a:xfrm>
              <a:off x="10858682" y="40859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9" name="Frihandsfigur 348">
              <a:extLst>
                <a:ext uri="{FF2B5EF4-FFF2-40B4-BE49-F238E27FC236}">
                  <a16:creationId xmlns:a16="http://schemas.microsoft.com/office/drawing/2014/main" id="{8CB8FB73-D065-7A4E-B0A3-DE0095338FDE}"/>
                </a:ext>
              </a:extLst>
            </p:cNvPr>
            <p:cNvSpPr/>
            <p:nvPr/>
          </p:nvSpPr>
          <p:spPr>
            <a:xfrm>
              <a:off x="10859241" y="39095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0" name="Frihandsfigur 349">
              <a:extLst>
                <a:ext uri="{FF2B5EF4-FFF2-40B4-BE49-F238E27FC236}">
                  <a16:creationId xmlns:a16="http://schemas.microsoft.com/office/drawing/2014/main" id="{9C0F7978-5A21-8C40-BB2F-4C9E482D4478}"/>
                </a:ext>
              </a:extLst>
            </p:cNvPr>
            <p:cNvSpPr/>
            <p:nvPr/>
          </p:nvSpPr>
          <p:spPr>
            <a:xfrm>
              <a:off x="9897123" y="4315801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1" name="Frihandsfigur 350">
              <a:extLst>
                <a:ext uri="{FF2B5EF4-FFF2-40B4-BE49-F238E27FC236}">
                  <a16:creationId xmlns:a16="http://schemas.microsoft.com/office/drawing/2014/main" id="{52CB82DB-6F44-AA42-88C2-83CB8692C8BF}"/>
                </a:ext>
              </a:extLst>
            </p:cNvPr>
            <p:cNvSpPr/>
            <p:nvPr/>
          </p:nvSpPr>
          <p:spPr>
            <a:xfrm>
              <a:off x="10211519" y="431580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2" name="Frihandsfigur 351">
              <a:extLst>
                <a:ext uri="{FF2B5EF4-FFF2-40B4-BE49-F238E27FC236}">
                  <a16:creationId xmlns:a16="http://schemas.microsoft.com/office/drawing/2014/main" id="{43321026-90B2-6044-BC02-16C0942198AF}"/>
                </a:ext>
              </a:extLst>
            </p:cNvPr>
            <p:cNvSpPr/>
            <p:nvPr/>
          </p:nvSpPr>
          <p:spPr>
            <a:xfrm>
              <a:off x="10211519" y="3830617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3" name="Frihandsfigur 352">
              <a:extLst>
                <a:ext uri="{FF2B5EF4-FFF2-40B4-BE49-F238E27FC236}">
                  <a16:creationId xmlns:a16="http://schemas.microsoft.com/office/drawing/2014/main" id="{FFE3275A-4CA4-4A44-87F2-83D4ADC9A11B}"/>
                </a:ext>
              </a:extLst>
            </p:cNvPr>
            <p:cNvSpPr/>
            <p:nvPr/>
          </p:nvSpPr>
          <p:spPr>
            <a:xfrm>
              <a:off x="9897141" y="3830619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4" name="Frihandsfigur 353">
              <a:extLst>
                <a:ext uri="{FF2B5EF4-FFF2-40B4-BE49-F238E27FC236}">
                  <a16:creationId xmlns:a16="http://schemas.microsoft.com/office/drawing/2014/main" id="{B2AB2370-7C22-FC47-B7BE-89DD170D3DC2}"/>
                </a:ext>
              </a:extLst>
            </p:cNvPr>
            <p:cNvSpPr/>
            <p:nvPr/>
          </p:nvSpPr>
          <p:spPr>
            <a:xfrm>
              <a:off x="9897700" y="3654215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2" name="Frihandsfigur 361">
              <a:extLst>
                <a:ext uri="{FF2B5EF4-FFF2-40B4-BE49-F238E27FC236}">
                  <a16:creationId xmlns:a16="http://schemas.microsoft.com/office/drawing/2014/main" id="{ABB6C374-84AD-1641-9097-623AA98D45C0}"/>
                </a:ext>
              </a:extLst>
            </p:cNvPr>
            <p:cNvSpPr/>
            <p:nvPr/>
          </p:nvSpPr>
          <p:spPr>
            <a:xfrm>
              <a:off x="11173060" y="408910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3" name="Frihandsfigur 362">
              <a:extLst>
                <a:ext uri="{FF2B5EF4-FFF2-40B4-BE49-F238E27FC236}">
                  <a16:creationId xmlns:a16="http://schemas.microsoft.com/office/drawing/2014/main" id="{4EF27DC1-DACD-F940-8EE6-BDFA742778A1}"/>
                </a:ext>
              </a:extLst>
            </p:cNvPr>
            <p:cNvSpPr/>
            <p:nvPr/>
          </p:nvSpPr>
          <p:spPr>
            <a:xfrm>
              <a:off x="11172517" y="4314317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4" name="Rektangel 363">
              <a:extLst>
                <a:ext uri="{FF2B5EF4-FFF2-40B4-BE49-F238E27FC236}">
                  <a16:creationId xmlns:a16="http://schemas.microsoft.com/office/drawing/2014/main" id="{3C24A015-EE9C-5C4F-BA40-BEF0D01E89DB}"/>
                </a:ext>
              </a:extLst>
            </p:cNvPr>
            <p:cNvSpPr/>
            <p:nvPr/>
          </p:nvSpPr>
          <p:spPr>
            <a:xfrm>
              <a:off x="11174468" y="4299589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8" name="Rektangel 287">
              <a:extLst>
                <a:ext uri="{FF2B5EF4-FFF2-40B4-BE49-F238E27FC236}">
                  <a16:creationId xmlns:a16="http://schemas.microsoft.com/office/drawing/2014/main" id="{3D8F724D-35A3-A140-9B1E-0DFDC726562E}"/>
                </a:ext>
              </a:extLst>
            </p:cNvPr>
            <p:cNvSpPr/>
            <p:nvPr/>
          </p:nvSpPr>
          <p:spPr>
            <a:xfrm>
              <a:off x="10211509" y="4039558"/>
              <a:ext cx="314396" cy="279207"/>
            </a:xfrm>
            <a:prstGeom prst="rect">
              <a:avLst/>
            </a:pr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7" name="Rektangel 286">
              <a:extLst>
                <a:ext uri="{FF2B5EF4-FFF2-40B4-BE49-F238E27FC236}">
                  <a16:creationId xmlns:a16="http://schemas.microsoft.com/office/drawing/2014/main" id="{07CE5649-D9FD-C540-972D-11D6FD8E561A}"/>
                </a:ext>
              </a:extLst>
            </p:cNvPr>
            <p:cNvSpPr/>
            <p:nvPr/>
          </p:nvSpPr>
          <p:spPr>
            <a:xfrm>
              <a:off x="9896037" y="4079000"/>
              <a:ext cx="314396" cy="309489"/>
            </a:xfrm>
            <a:prstGeom prst="rect">
              <a:avLst/>
            </a:pr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3" name="Frihandsfigur 292">
              <a:extLst>
                <a:ext uri="{FF2B5EF4-FFF2-40B4-BE49-F238E27FC236}">
                  <a16:creationId xmlns:a16="http://schemas.microsoft.com/office/drawing/2014/main" id="{62DEDA77-C862-A143-BC40-3262F40F998C}"/>
                </a:ext>
              </a:extLst>
            </p:cNvPr>
            <p:cNvSpPr/>
            <p:nvPr/>
          </p:nvSpPr>
          <p:spPr>
            <a:xfrm>
              <a:off x="10858718" y="4316174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" name="Grupp 1">
              <a:extLst>
                <a:ext uri="{FF2B5EF4-FFF2-40B4-BE49-F238E27FC236}">
                  <a16:creationId xmlns:a16="http://schemas.microsoft.com/office/drawing/2014/main" id="{7302FF14-61E6-724C-B106-A6E7843FE03A}"/>
                </a:ext>
              </a:extLst>
            </p:cNvPr>
            <p:cNvGrpSpPr/>
            <p:nvPr/>
          </p:nvGrpSpPr>
          <p:grpSpPr>
            <a:xfrm>
              <a:off x="10376595" y="4040315"/>
              <a:ext cx="628939" cy="827033"/>
              <a:chOff x="10376595" y="4040315"/>
              <a:chExt cx="628939" cy="827033"/>
            </a:xfrm>
          </p:grpSpPr>
          <p:sp>
            <p:nvSpPr>
              <p:cNvPr id="355" name="Frihandsfigur 354">
                <a:extLst>
                  <a:ext uri="{FF2B5EF4-FFF2-40B4-BE49-F238E27FC236}">
                    <a16:creationId xmlns:a16="http://schemas.microsoft.com/office/drawing/2014/main" id="{0BE21E66-3DF7-A344-BF11-55AA40E34DA7}"/>
                  </a:ext>
                </a:extLst>
              </p:cNvPr>
              <p:cNvSpPr/>
              <p:nvPr/>
            </p:nvSpPr>
            <p:spPr>
              <a:xfrm>
                <a:off x="10376595" y="4595151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6" name="Frihandsfigur 355">
                <a:extLst>
                  <a:ext uri="{FF2B5EF4-FFF2-40B4-BE49-F238E27FC236}">
                    <a16:creationId xmlns:a16="http://schemas.microsoft.com/office/drawing/2014/main" id="{2A53EFD4-8E15-934A-B469-C40D7E17B1A9}"/>
                  </a:ext>
                </a:extLst>
              </p:cNvPr>
              <p:cNvSpPr/>
              <p:nvPr/>
            </p:nvSpPr>
            <p:spPr>
              <a:xfrm>
                <a:off x="10690991" y="459515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7" name="Frihandsfigur 356">
                <a:extLst>
                  <a:ext uri="{FF2B5EF4-FFF2-40B4-BE49-F238E27FC236}">
                    <a16:creationId xmlns:a16="http://schemas.microsoft.com/office/drawing/2014/main" id="{529D14D9-B98A-1B4B-8110-2B9DFFBB49DB}"/>
                  </a:ext>
                </a:extLst>
              </p:cNvPr>
              <p:cNvSpPr/>
              <p:nvPr/>
            </p:nvSpPr>
            <p:spPr>
              <a:xfrm>
                <a:off x="10690991" y="4216717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8" name="Frihandsfigur 357">
                <a:extLst>
                  <a:ext uri="{FF2B5EF4-FFF2-40B4-BE49-F238E27FC236}">
                    <a16:creationId xmlns:a16="http://schemas.microsoft.com/office/drawing/2014/main" id="{079F6107-6892-F442-9F91-F22F80B47252}"/>
                  </a:ext>
                </a:extLst>
              </p:cNvPr>
              <p:cNvSpPr/>
              <p:nvPr/>
            </p:nvSpPr>
            <p:spPr>
              <a:xfrm>
                <a:off x="10376613" y="4216719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9" name="Frihandsfigur 358">
                <a:extLst>
                  <a:ext uri="{FF2B5EF4-FFF2-40B4-BE49-F238E27FC236}">
                    <a16:creationId xmlns:a16="http://schemas.microsoft.com/office/drawing/2014/main" id="{5E2EA303-2133-7641-94C4-3CB38DD88486}"/>
                  </a:ext>
                </a:extLst>
              </p:cNvPr>
              <p:cNvSpPr/>
              <p:nvPr/>
            </p:nvSpPr>
            <p:spPr>
              <a:xfrm>
                <a:off x="10377172" y="4040315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0" name="Rektangel 359">
                <a:extLst>
                  <a:ext uri="{FF2B5EF4-FFF2-40B4-BE49-F238E27FC236}">
                    <a16:creationId xmlns:a16="http://schemas.microsoft.com/office/drawing/2014/main" id="{EE78031E-1857-9C44-A2E3-E328EDC68AFC}"/>
                  </a:ext>
                </a:extLst>
              </p:cNvPr>
              <p:cNvSpPr/>
              <p:nvPr/>
            </p:nvSpPr>
            <p:spPr>
              <a:xfrm>
                <a:off x="10376595" y="4443186"/>
                <a:ext cx="314396" cy="200552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1" name="Rektangel 360">
                <a:extLst>
                  <a:ext uri="{FF2B5EF4-FFF2-40B4-BE49-F238E27FC236}">
                    <a16:creationId xmlns:a16="http://schemas.microsoft.com/office/drawing/2014/main" id="{66056563-1104-1D4E-A20E-3DC630B5F796}"/>
                  </a:ext>
                </a:extLst>
              </p:cNvPr>
              <p:cNvSpPr/>
              <p:nvPr/>
            </p:nvSpPr>
            <p:spPr>
              <a:xfrm>
                <a:off x="10690984" y="4443184"/>
                <a:ext cx="314396" cy="2183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17" name="Grupp 316">
            <a:extLst>
              <a:ext uri="{FF2B5EF4-FFF2-40B4-BE49-F238E27FC236}">
                <a16:creationId xmlns:a16="http://schemas.microsoft.com/office/drawing/2014/main" id="{5C029CA1-AEEE-E34B-BEEC-6053E8D25624}"/>
              </a:ext>
            </a:extLst>
          </p:cNvPr>
          <p:cNvGrpSpPr/>
          <p:nvPr/>
        </p:nvGrpSpPr>
        <p:grpSpPr>
          <a:xfrm>
            <a:off x="221557" y="3806571"/>
            <a:ext cx="2016522" cy="2329621"/>
            <a:chOff x="2666224" y="236023"/>
            <a:chExt cx="2016522" cy="2329621"/>
          </a:xfrm>
        </p:grpSpPr>
        <p:sp>
          <p:nvSpPr>
            <p:cNvPr id="318" name="Hexagon 42">
              <a:extLst>
                <a:ext uri="{FF2B5EF4-FFF2-40B4-BE49-F238E27FC236}">
                  <a16:creationId xmlns:a16="http://schemas.microsoft.com/office/drawing/2014/main" id="{5685BE73-2DE3-6C4C-BA88-D946D0E2D1F9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19" name="Grupp 318">
              <a:extLst>
                <a:ext uri="{FF2B5EF4-FFF2-40B4-BE49-F238E27FC236}">
                  <a16:creationId xmlns:a16="http://schemas.microsoft.com/office/drawing/2014/main" id="{B4F471C7-EF81-3C40-8461-CE89C3EB89D4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320" name="Frihandsfigur 319">
                <a:extLst>
                  <a:ext uri="{FF2B5EF4-FFF2-40B4-BE49-F238E27FC236}">
                    <a16:creationId xmlns:a16="http://schemas.microsoft.com/office/drawing/2014/main" id="{908D600D-E111-A946-A2DD-8E326B793267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21" name="Rektangel 2">
                <a:extLst>
                  <a:ext uri="{FF2B5EF4-FFF2-40B4-BE49-F238E27FC236}">
                    <a16:creationId xmlns:a16="http://schemas.microsoft.com/office/drawing/2014/main" id="{30C1C044-A145-F74D-BECC-1DD87762CB47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322" name="Grupp 321">
                <a:extLst>
                  <a:ext uri="{FF2B5EF4-FFF2-40B4-BE49-F238E27FC236}">
                    <a16:creationId xmlns:a16="http://schemas.microsoft.com/office/drawing/2014/main" id="{29849731-E615-894B-B670-E45D22E92E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327" name="Grupp 326">
                  <a:extLst>
                    <a:ext uri="{FF2B5EF4-FFF2-40B4-BE49-F238E27FC236}">
                      <a16:creationId xmlns:a16="http://schemas.microsoft.com/office/drawing/2014/main" id="{5924B7B1-D2F4-0E43-8DC5-35BCD9D9D14B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329" name="Octagon 63">
                    <a:extLst>
                      <a:ext uri="{FF2B5EF4-FFF2-40B4-BE49-F238E27FC236}">
                        <a16:creationId xmlns:a16="http://schemas.microsoft.com/office/drawing/2014/main" id="{C343CC5C-FFC7-0B4F-AF80-D534D4DFEAA0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0" name="Group 57">
                    <a:extLst>
                      <a:ext uri="{FF2B5EF4-FFF2-40B4-BE49-F238E27FC236}">
                        <a16:creationId xmlns:a16="http://schemas.microsoft.com/office/drawing/2014/main" id="{2C3E1BF7-D31D-6E4D-B1CD-236AA6B18FB7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331" name="Rounded Rectangle 58">
                      <a:extLst>
                        <a:ext uri="{FF2B5EF4-FFF2-40B4-BE49-F238E27FC236}">
                          <a16:creationId xmlns:a16="http://schemas.microsoft.com/office/drawing/2014/main" id="{935F7705-BD99-904F-AF4C-6C35BFBCC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332" name="Rounded Rectangle 59">
                      <a:extLst>
                        <a:ext uri="{FF2B5EF4-FFF2-40B4-BE49-F238E27FC236}">
                          <a16:creationId xmlns:a16="http://schemas.microsoft.com/office/drawing/2014/main" id="{3EC7DE84-263A-AA46-8678-C7D0D8C4F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3" name="Rounded Rectangle 60">
                      <a:extLst>
                        <a:ext uri="{FF2B5EF4-FFF2-40B4-BE49-F238E27FC236}">
                          <a16:creationId xmlns:a16="http://schemas.microsoft.com/office/drawing/2014/main" id="{9189B63F-99E3-4F44-956E-7F7BBB447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4" name="Rounded Rectangle 61">
                      <a:extLst>
                        <a:ext uri="{FF2B5EF4-FFF2-40B4-BE49-F238E27FC236}">
                          <a16:creationId xmlns:a16="http://schemas.microsoft.com/office/drawing/2014/main" id="{7C78CB2A-7BB1-FF4B-A380-D9BD17B0E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8" name="Oval 65">
                  <a:extLst>
                    <a:ext uri="{FF2B5EF4-FFF2-40B4-BE49-F238E27FC236}">
                      <a16:creationId xmlns:a16="http://schemas.microsoft.com/office/drawing/2014/main" id="{12F61E31-0738-3144-8A29-D65CA963325E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23" name="Rektangel 2">
                <a:extLst>
                  <a:ext uri="{FF2B5EF4-FFF2-40B4-BE49-F238E27FC236}">
                    <a16:creationId xmlns:a16="http://schemas.microsoft.com/office/drawing/2014/main" id="{2AA02022-5D2A-4842-83A9-AF0E690FD956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4" name="Frihandsfigur 323">
                <a:extLst>
                  <a:ext uri="{FF2B5EF4-FFF2-40B4-BE49-F238E27FC236}">
                    <a16:creationId xmlns:a16="http://schemas.microsoft.com/office/drawing/2014/main" id="{9D09AFB8-8C27-554E-A4F3-25EE5C8D927A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25" name="Frihandsfigur 324">
                <a:extLst>
                  <a:ext uri="{FF2B5EF4-FFF2-40B4-BE49-F238E27FC236}">
                    <a16:creationId xmlns:a16="http://schemas.microsoft.com/office/drawing/2014/main" id="{F765098C-FF08-9F4B-A2B6-393E4388703E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26" name="Rektangel 325">
                <a:extLst>
                  <a:ext uri="{FF2B5EF4-FFF2-40B4-BE49-F238E27FC236}">
                    <a16:creationId xmlns:a16="http://schemas.microsoft.com/office/drawing/2014/main" id="{564D448C-132D-6446-8969-52D8B9BA6813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35" name="Grupp 334">
            <a:extLst>
              <a:ext uri="{FF2B5EF4-FFF2-40B4-BE49-F238E27FC236}">
                <a16:creationId xmlns:a16="http://schemas.microsoft.com/office/drawing/2014/main" id="{1AE349D0-AC66-DF46-B4ED-9EB970812CFD}"/>
              </a:ext>
            </a:extLst>
          </p:cNvPr>
          <p:cNvGrpSpPr/>
          <p:nvPr/>
        </p:nvGrpSpPr>
        <p:grpSpPr>
          <a:xfrm>
            <a:off x="2361893" y="3814146"/>
            <a:ext cx="2016522" cy="2329621"/>
            <a:chOff x="591659" y="2599014"/>
            <a:chExt cx="2016522" cy="2329621"/>
          </a:xfrm>
        </p:grpSpPr>
        <p:sp>
          <p:nvSpPr>
            <p:cNvPr id="336" name="Hexagon 42">
              <a:extLst>
                <a:ext uri="{FF2B5EF4-FFF2-40B4-BE49-F238E27FC236}">
                  <a16:creationId xmlns:a16="http://schemas.microsoft.com/office/drawing/2014/main" id="{6B70E531-AF92-DF46-9816-4BE51738A36D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7" name="Grupp 336">
              <a:extLst>
                <a:ext uri="{FF2B5EF4-FFF2-40B4-BE49-F238E27FC236}">
                  <a16:creationId xmlns:a16="http://schemas.microsoft.com/office/drawing/2014/main" id="{6D0D48C6-F299-9E40-A4E7-1FE254204040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D912872D-6A7B-8142-9C5C-13512B132AAD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571" name="Frihandsfigur 570">
                  <a:extLst>
                    <a:ext uri="{FF2B5EF4-FFF2-40B4-BE49-F238E27FC236}">
                      <a16:creationId xmlns:a16="http://schemas.microsoft.com/office/drawing/2014/main" id="{ECF9C792-C894-3D48-ABFB-9FF9C7AB1D14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2" name="Frihandsfigur 571">
                  <a:extLst>
                    <a:ext uri="{FF2B5EF4-FFF2-40B4-BE49-F238E27FC236}">
                      <a16:creationId xmlns:a16="http://schemas.microsoft.com/office/drawing/2014/main" id="{9D20DCA6-23C4-DE4D-8301-BBF27374F067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3" name="Frihandsfigur 572">
                  <a:extLst>
                    <a:ext uri="{FF2B5EF4-FFF2-40B4-BE49-F238E27FC236}">
                      <a16:creationId xmlns:a16="http://schemas.microsoft.com/office/drawing/2014/main" id="{6F6DF6C5-C900-D842-846C-5EC33059F5B1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339" name="Grupp 338">
                <a:extLst>
                  <a:ext uri="{FF2B5EF4-FFF2-40B4-BE49-F238E27FC236}">
                    <a16:creationId xmlns:a16="http://schemas.microsoft.com/office/drawing/2014/main" id="{C82074FF-048C-1D44-8C00-683CBBB335B9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568" name="Frihandsfigur 567">
                  <a:extLst>
                    <a:ext uri="{FF2B5EF4-FFF2-40B4-BE49-F238E27FC236}">
                      <a16:creationId xmlns:a16="http://schemas.microsoft.com/office/drawing/2014/main" id="{837ED030-3676-6D4F-913E-377CD8A5857E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9" name="Frihandsfigur 568">
                  <a:extLst>
                    <a:ext uri="{FF2B5EF4-FFF2-40B4-BE49-F238E27FC236}">
                      <a16:creationId xmlns:a16="http://schemas.microsoft.com/office/drawing/2014/main" id="{C42EEBA7-83DD-F748-BCBE-CE8B59506E04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0" name="Frihandsfigur 569">
                  <a:extLst>
                    <a:ext uri="{FF2B5EF4-FFF2-40B4-BE49-F238E27FC236}">
                      <a16:creationId xmlns:a16="http://schemas.microsoft.com/office/drawing/2014/main" id="{B032B982-2781-0043-A58D-75171D341E4D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551" name="Grupp 550">
                <a:extLst>
                  <a:ext uri="{FF2B5EF4-FFF2-40B4-BE49-F238E27FC236}">
                    <a16:creationId xmlns:a16="http://schemas.microsoft.com/office/drawing/2014/main" id="{90CAB567-99B5-9744-BA9E-26D68042B9A1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565" name="Frihandsfigur 564">
                  <a:extLst>
                    <a:ext uri="{FF2B5EF4-FFF2-40B4-BE49-F238E27FC236}">
                      <a16:creationId xmlns:a16="http://schemas.microsoft.com/office/drawing/2014/main" id="{698F30CB-66AF-D24C-94D6-3C27B2066430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6" name="Frihandsfigur 565">
                  <a:extLst>
                    <a:ext uri="{FF2B5EF4-FFF2-40B4-BE49-F238E27FC236}">
                      <a16:creationId xmlns:a16="http://schemas.microsoft.com/office/drawing/2014/main" id="{A969A032-0CA4-8548-8250-FEE446916EE6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7" name="Frihandsfigur 566">
                  <a:extLst>
                    <a:ext uri="{FF2B5EF4-FFF2-40B4-BE49-F238E27FC236}">
                      <a16:creationId xmlns:a16="http://schemas.microsoft.com/office/drawing/2014/main" id="{D4CEB8B0-D227-4A45-BDDA-20639BFA0359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74" name="Grupp 573">
            <a:extLst>
              <a:ext uri="{FF2B5EF4-FFF2-40B4-BE49-F238E27FC236}">
                <a16:creationId xmlns:a16="http://schemas.microsoft.com/office/drawing/2014/main" id="{0C370A86-1353-B24D-B435-A001A85928C8}"/>
              </a:ext>
            </a:extLst>
          </p:cNvPr>
          <p:cNvGrpSpPr/>
          <p:nvPr/>
        </p:nvGrpSpPr>
        <p:grpSpPr>
          <a:xfrm>
            <a:off x="4512189" y="3860569"/>
            <a:ext cx="2016522" cy="2329621"/>
            <a:chOff x="415281" y="236022"/>
            <a:chExt cx="2016522" cy="2329621"/>
          </a:xfrm>
        </p:grpSpPr>
        <p:sp>
          <p:nvSpPr>
            <p:cNvPr id="575" name="Hexagon 42">
              <a:extLst>
                <a:ext uri="{FF2B5EF4-FFF2-40B4-BE49-F238E27FC236}">
                  <a16:creationId xmlns:a16="http://schemas.microsoft.com/office/drawing/2014/main" id="{DA4DDF0C-76C6-8148-97F3-D1F0A02A1B66}"/>
                </a:ext>
              </a:extLst>
            </p:cNvPr>
            <p:cNvSpPr/>
            <p:nvPr/>
          </p:nvSpPr>
          <p:spPr>
            <a:xfrm rot="5400000">
              <a:off x="258731" y="39257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76" name="Frihandsfigur 575">
              <a:extLst>
                <a:ext uri="{FF2B5EF4-FFF2-40B4-BE49-F238E27FC236}">
                  <a16:creationId xmlns:a16="http://schemas.microsoft.com/office/drawing/2014/main" id="{C5684597-8F8F-FD49-BA6C-E51FB23C92E7}"/>
                </a:ext>
              </a:extLst>
            </p:cNvPr>
            <p:cNvSpPr/>
            <p:nvPr/>
          </p:nvSpPr>
          <p:spPr>
            <a:xfrm>
              <a:off x="1427375" y="480310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77" name="Frihandsfigur 576">
              <a:extLst>
                <a:ext uri="{FF2B5EF4-FFF2-40B4-BE49-F238E27FC236}">
                  <a16:creationId xmlns:a16="http://schemas.microsoft.com/office/drawing/2014/main" id="{A439B613-C3E9-2B44-A5DD-7F14C53918FC}"/>
                </a:ext>
              </a:extLst>
            </p:cNvPr>
            <p:cNvSpPr/>
            <p:nvPr/>
          </p:nvSpPr>
          <p:spPr>
            <a:xfrm>
              <a:off x="630202" y="481308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78" name="Grupp 577">
              <a:extLst>
                <a:ext uri="{FF2B5EF4-FFF2-40B4-BE49-F238E27FC236}">
                  <a16:creationId xmlns:a16="http://schemas.microsoft.com/office/drawing/2014/main" id="{B9D6C157-BBF8-FA4F-A59D-C3912C6B2915}"/>
                </a:ext>
              </a:extLst>
            </p:cNvPr>
            <p:cNvGrpSpPr/>
            <p:nvPr/>
          </p:nvGrpSpPr>
          <p:grpSpPr>
            <a:xfrm>
              <a:off x="748524" y="777349"/>
              <a:ext cx="1357702" cy="1049082"/>
              <a:chOff x="3243424" y="878485"/>
              <a:chExt cx="6009609" cy="4643560"/>
            </a:xfrm>
          </p:grpSpPr>
          <p:cxnSp>
            <p:nvCxnSpPr>
              <p:cNvPr id="579" name="Straight Connector 9">
                <a:extLst>
                  <a:ext uri="{FF2B5EF4-FFF2-40B4-BE49-F238E27FC236}">
                    <a16:creationId xmlns:a16="http://schemas.microsoft.com/office/drawing/2014/main" id="{A2EE4F99-F6DE-4C48-96F7-0A985BC93B74}"/>
                  </a:ext>
                </a:extLst>
              </p:cNvPr>
              <p:cNvCxnSpPr>
                <a:stCxn id="593" idx="3"/>
                <a:endCxn id="589" idx="7"/>
              </p:cNvCxnSpPr>
              <p:nvPr/>
            </p:nvCxnSpPr>
            <p:spPr>
              <a:xfrm flipH="1">
                <a:off x="5151777" y="1729928"/>
                <a:ext cx="703529" cy="72937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11">
                <a:extLst>
                  <a:ext uri="{FF2B5EF4-FFF2-40B4-BE49-F238E27FC236}">
                    <a16:creationId xmlns:a16="http://schemas.microsoft.com/office/drawing/2014/main" id="{7DC24E15-7213-E943-A269-B1A26367AF47}"/>
                  </a:ext>
                </a:extLst>
              </p:cNvPr>
              <p:cNvCxnSpPr>
                <a:stCxn id="589" idx="3"/>
                <a:endCxn id="588" idx="7"/>
              </p:cNvCxnSpPr>
              <p:nvPr/>
            </p:nvCxnSpPr>
            <p:spPr>
              <a:xfrm flipH="1">
                <a:off x="4094867" y="3164661"/>
                <a:ext cx="351551" cy="393075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15">
                <a:extLst>
                  <a:ext uri="{FF2B5EF4-FFF2-40B4-BE49-F238E27FC236}">
                    <a16:creationId xmlns:a16="http://schemas.microsoft.com/office/drawing/2014/main" id="{05A8E677-5F36-5C4A-B1A4-BF381644BFBA}"/>
                  </a:ext>
                </a:extLst>
              </p:cNvPr>
              <p:cNvCxnSpPr>
                <a:stCxn id="589" idx="5"/>
                <a:endCxn id="587" idx="1"/>
              </p:cNvCxnSpPr>
              <p:nvPr/>
            </p:nvCxnSpPr>
            <p:spPr>
              <a:xfrm>
                <a:off x="5151777" y="3164661"/>
                <a:ext cx="377193" cy="409348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17">
                <a:extLst>
                  <a:ext uri="{FF2B5EF4-FFF2-40B4-BE49-F238E27FC236}">
                    <a16:creationId xmlns:a16="http://schemas.microsoft.com/office/drawing/2014/main" id="{4F802402-9DF8-A54E-AD38-795139251E29}"/>
                  </a:ext>
                </a:extLst>
              </p:cNvPr>
              <p:cNvCxnSpPr>
                <a:stCxn id="588" idx="5"/>
                <a:endCxn id="586" idx="1"/>
              </p:cNvCxnSpPr>
              <p:nvPr/>
            </p:nvCxnSpPr>
            <p:spPr>
              <a:xfrm>
                <a:off x="4094867" y="4263095"/>
                <a:ext cx="351551" cy="407507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36">
                <a:extLst>
                  <a:ext uri="{FF2B5EF4-FFF2-40B4-BE49-F238E27FC236}">
                    <a16:creationId xmlns:a16="http://schemas.microsoft.com/office/drawing/2014/main" id="{37C974A2-91D6-AA47-8760-16ABB423A1D7}"/>
                  </a:ext>
                </a:extLst>
              </p:cNvPr>
              <p:cNvCxnSpPr>
                <a:stCxn id="590" idx="5"/>
                <a:endCxn id="591" idx="1"/>
              </p:cNvCxnSpPr>
              <p:nvPr/>
            </p:nvCxnSpPr>
            <p:spPr>
              <a:xfrm>
                <a:off x="8001500" y="3164660"/>
                <a:ext cx="400090" cy="409349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37">
                <a:extLst>
                  <a:ext uri="{FF2B5EF4-FFF2-40B4-BE49-F238E27FC236}">
                    <a16:creationId xmlns:a16="http://schemas.microsoft.com/office/drawing/2014/main" id="{4731FE84-5F8D-8648-A345-E7BF9C093695}"/>
                  </a:ext>
                </a:extLst>
              </p:cNvPr>
              <p:cNvCxnSpPr>
                <a:stCxn id="591" idx="3"/>
                <a:endCxn id="592" idx="7"/>
              </p:cNvCxnSpPr>
              <p:nvPr/>
            </p:nvCxnSpPr>
            <p:spPr>
              <a:xfrm flipH="1">
                <a:off x="8026751" y="4279368"/>
                <a:ext cx="374839" cy="38902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41">
                <a:extLst>
                  <a:ext uri="{FF2B5EF4-FFF2-40B4-BE49-F238E27FC236}">
                    <a16:creationId xmlns:a16="http://schemas.microsoft.com/office/drawing/2014/main" id="{C164A5E2-933D-F343-A8AA-42795781968E}"/>
                  </a:ext>
                </a:extLst>
              </p:cNvPr>
              <p:cNvCxnSpPr>
                <a:stCxn id="593" idx="5"/>
                <a:endCxn id="590" idx="1"/>
              </p:cNvCxnSpPr>
              <p:nvPr/>
            </p:nvCxnSpPr>
            <p:spPr>
              <a:xfrm>
                <a:off x="6560665" y="1729928"/>
                <a:ext cx="735476" cy="729373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6" name="Oval 7">
                <a:extLst>
                  <a:ext uri="{FF2B5EF4-FFF2-40B4-BE49-F238E27FC236}">
                    <a16:creationId xmlns:a16="http://schemas.microsoft.com/office/drawing/2014/main" id="{0BD2D03C-E206-FD4B-B3E1-12B5C0F8E098}"/>
                  </a:ext>
                </a:extLst>
              </p:cNvPr>
              <p:cNvSpPr/>
              <p:nvPr/>
            </p:nvSpPr>
            <p:spPr>
              <a:xfrm>
                <a:off x="4300334" y="4524518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7" name="Oval 5">
                <a:extLst>
                  <a:ext uri="{FF2B5EF4-FFF2-40B4-BE49-F238E27FC236}">
                    <a16:creationId xmlns:a16="http://schemas.microsoft.com/office/drawing/2014/main" id="{18EDE50D-B98E-AF4D-9C3F-85D6480C350C}"/>
                  </a:ext>
                </a:extLst>
              </p:cNvPr>
              <p:cNvSpPr/>
              <p:nvPr/>
            </p:nvSpPr>
            <p:spPr>
              <a:xfrm>
                <a:off x="5382886" y="3427925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8" name="Oval 4">
                <a:extLst>
                  <a:ext uri="{FF2B5EF4-FFF2-40B4-BE49-F238E27FC236}">
                    <a16:creationId xmlns:a16="http://schemas.microsoft.com/office/drawing/2014/main" id="{AB17CAA7-0B7C-B640-ABBB-8E5CA286924D}"/>
                  </a:ext>
                </a:extLst>
              </p:cNvPr>
              <p:cNvSpPr/>
              <p:nvPr/>
            </p:nvSpPr>
            <p:spPr>
              <a:xfrm>
                <a:off x="3243424" y="3411652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9" name="Oval 3">
                <a:extLst>
                  <a:ext uri="{FF2B5EF4-FFF2-40B4-BE49-F238E27FC236}">
                    <a16:creationId xmlns:a16="http://schemas.microsoft.com/office/drawing/2014/main" id="{D48CD301-616C-2341-8B14-6CB2900492BF}"/>
                  </a:ext>
                </a:extLst>
              </p:cNvPr>
              <p:cNvSpPr/>
              <p:nvPr/>
            </p:nvSpPr>
            <p:spPr>
              <a:xfrm>
                <a:off x="4300334" y="2313218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0" name="Oval 31">
                <a:extLst>
                  <a:ext uri="{FF2B5EF4-FFF2-40B4-BE49-F238E27FC236}">
                    <a16:creationId xmlns:a16="http://schemas.microsoft.com/office/drawing/2014/main" id="{018608D5-28A0-5A4F-80E3-37C0019FC48A}"/>
                  </a:ext>
                </a:extLst>
              </p:cNvPr>
              <p:cNvSpPr/>
              <p:nvPr/>
            </p:nvSpPr>
            <p:spPr>
              <a:xfrm>
                <a:off x="7150057" y="2313217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1" name="Oval 32">
                <a:extLst>
                  <a:ext uri="{FF2B5EF4-FFF2-40B4-BE49-F238E27FC236}">
                    <a16:creationId xmlns:a16="http://schemas.microsoft.com/office/drawing/2014/main" id="{C8E7772D-1DA2-3149-9677-56145BE19D02}"/>
                  </a:ext>
                </a:extLst>
              </p:cNvPr>
              <p:cNvSpPr/>
              <p:nvPr/>
            </p:nvSpPr>
            <p:spPr>
              <a:xfrm>
                <a:off x="8255506" y="3427925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2" name="Oval 34">
                <a:extLst>
                  <a:ext uri="{FF2B5EF4-FFF2-40B4-BE49-F238E27FC236}">
                    <a16:creationId xmlns:a16="http://schemas.microsoft.com/office/drawing/2014/main" id="{34EFE3D4-AB0C-D743-81E2-C1BF5F03EB40}"/>
                  </a:ext>
                </a:extLst>
              </p:cNvPr>
              <p:cNvSpPr/>
              <p:nvPr/>
            </p:nvSpPr>
            <p:spPr>
              <a:xfrm>
                <a:off x="7175308" y="4522308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3" name="Oval 2">
                <a:extLst>
                  <a:ext uri="{FF2B5EF4-FFF2-40B4-BE49-F238E27FC236}">
                    <a16:creationId xmlns:a16="http://schemas.microsoft.com/office/drawing/2014/main" id="{3033F350-DA6E-AA42-BFDD-F3623A3CFEE1}"/>
                  </a:ext>
                </a:extLst>
              </p:cNvPr>
              <p:cNvSpPr/>
              <p:nvPr/>
            </p:nvSpPr>
            <p:spPr>
              <a:xfrm>
                <a:off x="5709222" y="878485"/>
                <a:ext cx="997527" cy="997527"/>
              </a:xfrm>
              <a:prstGeom prst="ellipse">
                <a:avLst/>
              </a:prstGeom>
              <a:solidFill>
                <a:srgbClr val="316DE6"/>
              </a:solidFill>
              <a:ln w="25400">
                <a:solidFill>
                  <a:srgbClr val="31244D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  <p:grpSp>
        <p:nvGrpSpPr>
          <p:cNvPr id="342" name="Grupp 341">
            <a:extLst>
              <a:ext uri="{FF2B5EF4-FFF2-40B4-BE49-F238E27FC236}">
                <a16:creationId xmlns:a16="http://schemas.microsoft.com/office/drawing/2014/main" id="{43762246-7446-FF4D-B107-30DBE50589C3}"/>
              </a:ext>
            </a:extLst>
          </p:cNvPr>
          <p:cNvGrpSpPr/>
          <p:nvPr/>
        </p:nvGrpSpPr>
        <p:grpSpPr>
          <a:xfrm>
            <a:off x="9841494" y="1925889"/>
            <a:ext cx="2016522" cy="2329621"/>
            <a:chOff x="3672348" y="1925092"/>
            <a:chExt cx="2016522" cy="2329621"/>
          </a:xfrm>
        </p:grpSpPr>
        <p:grpSp>
          <p:nvGrpSpPr>
            <p:cNvPr id="347" name="Grupp 346">
              <a:extLst>
                <a:ext uri="{FF2B5EF4-FFF2-40B4-BE49-F238E27FC236}">
                  <a16:creationId xmlns:a16="http://schemas.microsoft.com/office/drawing/2014/main" id="{956398E7-B722-4B4A-A5ED-EBCF9A21D343}"/>
                </a:ext>
              </a:extLst>
            </p:cNvPr>
            <p:cNvGrpSpPr/>
            <p:nvPr/>
          </p:nvGrpSpPr>
          <p:grpSpPr>
            <a:xfrm>
              <a:off x="3672348" y="1925092"/>
              <a:ext cx="2016522" cy="2329621"/>
              <a:chOff x="6342728" y="2865952"/>
              <a:chExt cx="2016522" cy="2329621"/>
            </a:xfrm>
          </p:grpSpPr>
          <p:sp>
            <p:nvSpPr>
              <p:cNvPr id="619" name="Hexagon 42">
                <a:extLst>
                  <a:ext uri="{FF2B5EF4-FFF2-40B4-BE49-F238E27FC236}">
                    <a16:creationId xmlns:a16="http://schemas.microsoft.com/office/drawing/2014/main" id="{F651EAE5-3C0E-464E-81B4-CB79CC3DDC96}"/>
                  </a:ext>
                </a:extLst>
              </p:cNvPr>
              <p:cNvSpPr/>
              <p:nvPr/>
            </p:nvSpPr>
            <p:spPr>
              <a:xfrm rot="5400000">
                <a:off x="6186178" y="3022502"/>
                <a:ext cx="2329621" cy="2016522"/>
              </a:xfrm>
              <a:prstGeom prst="hexagon">
                <a:avLst>
                  <a:gd name="adj" fmla="val 29001"/>
                  <a:gd name="vf" fmla="val 115470"/>
                </a:avLst>
              </a:prstGeom>
              <a:solidFill>
                <a:srgbClr val="231437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626" name="Grupp 625">
                <a:extLst>
                  <a:ext uri="{FF2B5EF4-FFF2-40B4-BE49-F238E27FC236}">
                    <a16:creationId xmlns:a16="http://schemas.microsoft.com/office/drawing/2014/main" id="{D6C9DDB8-2F26-B14D-9A68-386802319D4B}"/>
                  </a:ext>
                </a:extLst>
              </p:cNvPr>
              <p:cNvGrpSpPr/>
              <p:nvPr/>
            </p:nvGrpSpPr>
            <p:grpSpPr>
              <a:xfrm>
                <a:off x="6489578" y="3111101"/>
                <a:ext cx="1721001" cy="1951163"/>
                <a:chOff x="3307712" y="3104921"/>
                <a:chExt cx="1721001" cy="1951163"/>
              </a:xfrm>
            </p:grpSpPr>
            <p:sp>
              <p:nvSpPr>
                <p:cNvPr id="631" name="Freeform 33">
                  <a:extLst>
                    <a:ext uri="{FF2B5EF4-FFF2-40B4-BE49-F238E27FC236}">
                      <a16:creationId xmlns:a16="http://schemas.microsoft.com/office/drawing/2014/main" id="{955F1CF8-BEF5-3C49-9D18-1EA322D8C953}"/>
                    </a:ext>
                  </a:extLst>
                </p:cNvPr>
                <p:cNvSpPr/>
                <p:nvPr/>
              </p:nvSpPr>
              <p:spPr>
                <a:xfrm rot="9000000">
                  <a:off x="3307712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2AA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2" name="Freeform 34">
                  <a:extLst>
                    <a:ext uri="{FF2B5EF4-FFF2-40B4-BE49-F238E27FC236}">
                      <a16:creationId xmlns:a16="http://schemas.microsoft.com/office/drawing/2014/main" id="{674678D2-0BAC-5248-A93C-3D713DF9E683}"/>
                    </a:ext>
                  </a:extLst>
                </p:cNvPr>
                <p:cNvSpPr/>
                <p:nvPr/>
              </p:nvSpPr>
              <p:spPr>
                <a:xfrm rot="12600000" flipH="1">
                  <a:off x="4106349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192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3" name="Freeform 35">
                  <a:extLst>
                    <a:ext uri="{FF2B5EF4-FFF2-40B4-BE49-F238E27FC236}">
                      <a16:creationId xmlns:a16="http://schemas.microsoft.com/office/drawing/2014/main" id="{BF74F868-35F6-4549-95AA-0BEDC1256AC3}"/>
                    </a:ext>
                  </a:extLst>
                </p:cNvPr>
                <p:cNvSpPr/>
                <p:nvPr/>
              </p:nvSpPr>
              <p:spPr>
                <a:xfrm rot="5400000">
                  <a:off x="3707945" y="2767935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7CA7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4" name="Hexagon 66">
                  <a:extLst>
                    <a:ext uri="{FF2B5EF4-FFF2-40B4-BE49-F238E27FC236}">
                      <a16:creationId xmlns:a16="http://schemas.microsoft.com/office/drawing/2014/main" id="{2687EB4D-7935-704F-9392-00CA247E6FA5}"/>
                    </a:ext>
                  </a:extLst>
                </p:cNvPr>
                <p:cNvSpPr/>
                <p:nvPr/>
              </p:nvSpPr>
              <p:spPr>
                <a:xfrm rot="5400000">
                  <a:off x="3268210" y="3245846"/>
                  <a:ext cx="1801827" cy="1557475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pic>
          <p:nvPicPr>
            <p:cNvPr id="594" name="Picture 2" descr="MongoDB">
              <a:extLst>
                <a:ext uri="{FF2B5EF4-FFF2-40B4-BE49-F238E27FC236}">
                  <a16:creationId xmlns:a16="http://schemas.microsoft.com/office/drawing/2014/main" id="{E9145E43-DC36-AE45-AA4D-57BBF3FD7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92" y="2948352"/>
              <a:ext cx="712175" cy="712175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5" name="Picture 2" descr="MongoDB">
              <a:extLst>
                <a:ext uri="{FF2B5EF4-FFF2-40B4-BE49-F238E27FC236}">
                  <a16:creationId xmlns:a16="http://schemas.microsoft.com/office/drawing/2014/main" id="{2ECADD78-9B1C-6D46-8EB6-52AC299EF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608" y="2948352"/>
              <a:ext cx="712175" cy="712175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" name="Picture 2" descr="MongoDB">
              <a:extLst>
                <a:ext uri="{FF2B5EF4-FFF2-40B4-BE49-F238E27FC236}">
                  <a16:creationId xmlns:a16="http://schemas.microsoft.com/office/drawing/2014/main" id="{32758F7A-5270-6243-93C9-6D2C272D7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380" y="2308304"/>
              <a:ext cx="712175" cy="71217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20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24C8FE48-6B9C-FA4D-BA3E-E189DF0751E1}"/>
              </a:ext>
            </a:extLst>
          </p:cNvPr>
          <p:cNvGrpSpPr/>
          <p:nvPr/>
        </p:nvGrpSpPr>
        <p:grpSpPr>
          <a:xfrm>
            <a:off x="415281" y="236022"/>
            <a:ext cx="2016522" cy="2329621"/>
            <a:chOff x="415281" y="236022"/>
            <a:chExt cx="2016522" cy="2329621"/>
          </a:xfrm>
        </p:grpSpPr>
        <p:sp>
          <p:nvSpPr>
            <p:cNvPr id="323" name="Hexagon 42">
              <a:extLst>
                <a:ext uri="{FF2B5EF4-FFF2-40B4-BE49-F238E27FC236}">
                  <a16:creationId xmlns:a16="http://schemas.microsoft.com/office/drawing/2014/main" id="{08D1697E-762E-8A49-AE18-2A85902C2F36}"/>
                </a:ext>
              </a:extLst>
            </p:cNvPr>
            <p:cNvSpPr/>
            <p:nvPr/>
          </p:nvSpPr>
          <p:spPr>
            <a:xfrm rot="5400000">
              <a:off x="258731" y="39257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77" name="Frihandsfigur 576">
              <a:extLst>
                <a:ext uri="{FF2B5EF4-FFF2-40B4-BE49-F238E27FC236}">
                  <a16:creationId xmlns:a16="http://schemas.microsoft.com/office/drawing/2014/main" id="{550002BB-0A35-E343-A80A-E0844AFD673D}"/>
                </a:ext>
              </a:extLst>
            </p:cNvPr>
            <p:cNvSpPr/>
            <p:nvPr/>
          </p:nvSpPr>
          <p:spPr>
            <a:xfrm>
              <a:off x="1427375" y="480310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78" name="Frihandsfigur 577">
              <a:extLst>
                <a:ext uri="{FF2B5EF4-FFF2-40B4-BE49-F238E27FC236}">
                  <a16:creationId xmlns:a16="http://schemas.microsoft.com/office/drawing/2014/main" id="{D997483E-5DEC-4348-9774-BBB64A0B8CEC}"/>
                </a:ext>
              </a:extLst>
            </p:cNvPr>
            <p:cNvSpPr/>
            <p:nvPr/>
          </p:nvSpPr>
          <p:spPr>
            <a:xfrm>
              <a:off x="630202" y="481308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324" name="Grupp 323">
              <a:extLst>
                <a:ext uri="{FF2B5EF4-FFF2-40B4-BE49-F238E27FC236}">
                  <a16:creationId xmlns:a16="http://schemas.microsoft.com/office/drawing/2014/main" id="{FD36673B-5BA5-BC40-8B1E-A5E7E2FA0C9E}"/>
                </a:ext>
              </a:extLst>
            </p:cNvPr>
            <p:cNvGrpSpPr/>
            <p:nvPr/>
          </p:nvGrpSpPr>
          <p:grpSpPr>
            <a:xfrm>
              <a:off x="748524" y="777349"/>
              <a:ext cx="1357702" cy="1049082"/>
              <a:chOff x="3243424" y="878485"/>
              <a:chExt cx="6009609" cy="4643560"/>
            </a:xfrm>
          </p:grpSpPr>
          <p:cxnSp>
            <p:nvCxnSpPr>
              <p:cNvPr id="325" name="Straight Connector 9">
                <a:extLst>
                  <a:ext uri="{FF2B5EF4-FFF2-40B4-BE49-F238E27FC236}">
                    <a16:creationId xmlns:a16="http://schemas.microsoft.com/office/drawing/2014/main" id="{5845AFF8-8AFF-4E4F-A107-E4842C41EFA9}"/>
                  </a:ext>
                </a:extLst>
              </p:cNvPr>
              <p:cNvCxnSpPr>
                <a:stCxn id="339" idx="3"/>
                <a:endCxn id="335" idx="7"/>
              </p:cNvCxnSpPr>
              <p:nvPr/>
            </p:nvCxnSpPr>
            <p:spPr>
              <a:xfrm flipH="1">
                <a:off x="5151777" y="1729928"/>
                <a:ext cx="703529" cy="72937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11">
                <a:extLst>
                  <a:ext uri="{FF2B5EF4-FFF2-40B4-BE49-F238E27FC236}">
                    <a16:creationId xmlns:a16="http://schemas.microsoft.com/office/drawing/2014/main" id="{A2DDB52E-AF58-0546-8FEA-6C34CE197A5A}"/>
                  </a:ext>
                </a:extLst>
              </p:cNvPr>
              <p:cNvCxnSpPr>
                <a:stCxn id="335" idx="3"/>
                <a:endCxn id="334" idx="7"/>
              </p:cNvCxnSpPr>
              <p:nvPr/>
            </p:nvCxnSpPr>
            <p:spPr>
              <a:xfrm flipH="1">
                <a:off x="4094867" y="3164661"/>
                <a:ext cx="351551" cy="393075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15">
                <a:extLst>
                  <a:ext uri="{FF2B5EF4-FFF2-40B4-BE49-F238E27FC236}">
                    <a16:creationId xmlns:a16="http://schemas.microsoft.com/office/drawing/2014/main" id="{6DDA0426-829A-D545-95F1-9BE913509763}"/>
                  </a:ext>
                </a:extLst>
              </p:cNvPr>
              <p:cNvCxnSpPr>
                <a:stCxn id="335" idx="5"/>
                <a:endCxn id="333" idx="1"/>
              </p:cNvCxnSpPr>
              <p:nvPr/>
            </p:nvCxnSpPr>
            <p:spPr>
              <a:xfrm>
                <a:off x="5151777" y="3164661"/>
                <a:ext cx="377193" cy="409348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7">
                <a:extLst>
                  <a:ext uri="{FF2B5EF4-FFF2-40B4-BE49-F238E27FC236}">
                    <a16:creationId xmlns:a16="http://schemas.microsoft.com/office/drawing/2014/main" id="{21A3ED7E-3130-3846-B1A0-5735E34AF445}"/>
                  </a:ext>
                </a:extLst>
              </p:cNvPr>
              <p:cNvCxnSpPr>
                <a:stCxn id="334" idx="5"/>
                <a:endCxn id="332" idx="1"/>
              </p:cNvCxnSpPr>
              <p:nvPr/>
            </p:nvCxnSpPr>
            <p:spPr>
              <a:xfrm>
                <a:off x="4094867" y="4263095"/>
                <a:ext cx="351551" cy="407507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6">
                <a:extLst>
                  <a:ext uri="{FF2B5EF4-FFF2-40B4-BE49-F238E27FC236}">
                    <a16:creationId xmlns:a16="http://schemas.microsoft.com/office/drawing/2014/main" id="{A525A7E6-A2B9-0E46-8CF1-79CC3EC513E5}"/>
                  </a:ext>
                </a:extLst>
              </p:cNvPr>
              <p:cNvCxnSpPr>
                <a:stCxn id="336" idx="5"/>
                <a:endCxn id="337" idx="1"/>
              </p:cNvCxnSpPr>
              <p:nvPr/>
            </p:nvCxnSpPr>
            <p:spPr>
              <a:xfrm>
                <a:off x="8001500" y="3164660"/>
                <a:ext cx="400090" cy="409349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7">
                <a:extLst>
                  <a:ext uri="{FF2B5EF4-FFF2-40B4-BE49-F238E27FC236}">
                    <a16:creationId xmlns:a16="http://schemas.microsoft.com/office/drawing/2014/main" id="{8BB29887-D596-0E43-9BF7-37D0982EFA9B}"/>
                  </a:ext>
                </a:extLst>
              </p:cNvPr>
              <p:cNvCxnSpPr>
                <a:stCxn id="337" idx="3"/>
                <a:endCxn id="338" idx="7"/>
              </p:cNvCxnSpPr>
              <p:nvPr/>
            </p:nvCxnSpPr>
            <p:spPr>
              <a:xfrm flipH="1">
                <a:off x="8026751" y="4279368"/>
                <a:ext cx="374839" cy="38902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41">
                <a:extLst>
                  <a:ext uri="{FF2B5EF4-FFF2-40B4-BE49-F238E27FC236}">
                    <a16:creationId xmlns:a16="http://schemas.microsoft.com/office/drawing/2014/main" id="{D6C709A7-B892-644F-ABC2-525E4261D056}"/>
                  </a:ext>
                </a:extLst>
              </p:cNvPr>
              <p:cNvCxnSpPr>
                <a:stCxn id="339" idx="5"/>
                <a:endCxn id="336" idx="1"/>
              </p:cNvCxnSpPr>
              <p:nvPr/>
            </p:nvCxnSpPr>
            <p:spPr>
              <a:xfrm>
                <a:off x="6560665" y="1729928"/>
                <a:ext cx="735476" cy="729373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7">
                <a:extLst>
                  <a:ext uri="{FF2B5EF4-FFF2-40B4-BE49-F238E27FC236}">
                    <a16:creationId xmlns:a16="http://schemas.microsoft.com/office/drawing/2014/main" id="{97B37BAB-1539-5147-8FB3-C61C309F5FA3}"/>
                  </a:ext>
                </a:extLst>
              </p:cNvPr>
              <p:cNvSpPr/>
              <p:nvPr/>
            </p:nvSpPr>
            <p:spPr>
              <a:xfrm>
                <a:off x="4300334" y="4524518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3" name="Oval 5">
                <a:extLst>
                  <a:ext uri="{FF2B5EF4-FFF2-40B4-BE49-F238E27FC236}">
                    <a16:creationId xmlns:a16="http://schemas.microsoft.com/office/drawing/2014/main" id="{27F5FF6E-375A-E14D-8E01-0132B72961B3}"/>
                  </a:ext>
                </a:extLst>
              </p:cNvPr>
              <p:cNvSpPr/>
              <p:nvPr/>
            </p:nvSpPr>
            <p:spPr>
              <a:xfrm>
                <a:off x="5382886" y="3427925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4" name="Oval 4">
                <a:extLst>
                  <a:ext uri="{FF2B5EF4-FFF2-40B4-BE49-F238E27FC236}">
                    <a16:creationId xmlns:a16="http://schemas.microsoft.com/office/drawing/2014/main" id="{0CF0E38B-3DBE-8D49-AB66-A23A3457EC97}"/>
                  </a:ext>
                </a:extLst>
              </p:cNvPr>
              <p:cNvSpPr/>
              <p:nvPr/>
            </p:nvSpPr>
            <p:spPr>
              <a:xfrm>
                <a:off x="3243424" y="3411652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5" name="Oval 3">
                <a:extLst>
                  <a:ext uri="{FF2B5EF4-FFF2-40B4-BE49-F238E27FC236}">
                    <a16:creationId xmlns:a16="http://schemas.microsoft.com/office/drawing/2014/main" id="{F38F31C7-AC61-4947-8D98-8410658974D4}"/>
                  </a:ext>
                </a:extLst>
              </p:cNvPr>
              <p:cNvSpPr/>
              <p:nvPr/>
            </p:nvSpPr>
            <p:spPr>
              <a:xfrm>
                <a:off x="4300334" y="2313218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6" name="Oval 31">
                <a:extLst>
                  <a:ext uri="{FF2B5EF4-FFF2-40B4-BE49-F238E27FC236}">
                    <a16:creationId xmlns:a16="http://schemas.microsoft.com/office/drawing/2014/main" id="{6E0AC85C-7ED9-3644-9CAC-3769B2351004}"/>
                  </a:ext>
                </a:extLst>
              </p:cNvPr>
              <p:cNvSpPr/>
              <p:nvPr/>
            </p:nvSpPr>
            <p:spPr>
              <a:xfrm>
                <a:off x="7150057" y="2313217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7" name="Oval 32">
                <a:extLst>
                  <a:ext uri="{FF2B5EF4-FFF2-40B4-BE49-F238E27FC236}">
                    <a16:creationId xmlns:a16="http://schemas.microsoft.com/office/drawing/2014/main" id="{E461B0BC-CCB8-F849-9365-F3DCAA976CAD}"/>
                  </a:ext>
                </a:extLst>
              </p:cNvPr>
              <p:cNvSpPr/>
              <p:nvPr/>
            </p:nvSpPr>
            <p:spPr>
              <a:xfrm>
                <a:off x="8255506" y="3427925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8" name="Oval 34">
                <a:extLst>
                  <a:ext uri="{FF2B5EF4-FFF2-40B4-BE49-F238E27FC236}">
                    <a16:creationId xmlns:a16="http://schemas.microsoft.com/office/drawing/2014/main" id="{990A1C3A-FF46-0C4F-837B-2EBCA589498F}"/>
                  </a:ext>
                </a:extLst>
              </p:cNvPr>
              <p:cNvSpPr/>
              <p:nvPr/>
            </p:nvSpPr>
            <p:spPr>
              <a:xfrm>
                <a:off x="7175308" y="4522308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9" name="Oval 2">
                <a:extLst>
                  <a:ext uri="{FF2B5EF4-FFF2-40B4-BE49-F238E27FC236}">
                    <a16:creationId xmlns:a16="http://schemas.microsoft.com/office/drawing/2014/main" id="{FD780087-2BF3-D245-9435-C1B09A82B0A9}"/>
                  </a:ext>
                </a:extLst>
              </p:cNvPr>
              <p:cNvSpPr/>
              <p:nvPr/>
            </p:nvSpPr>
            <p:spPr>
              <a:xfrm>
                <a:off x="5709222" y="878485"/>
                <a:ext cx="997527" cy="997527"/>
              </a:xfrm>
              <a:prstGeom prst="ellipse">
                <a:avLst/>
              </a:prstGeom>
              <a:solidFill>
                <a:srgbClr val="316DE6"/>
              </a:solidFill>
              <a:ln w="25400">
                <a:solidFill>
                  <a:srgbClr val="31244D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  <p:grpSp>
        <p:nvGrpSpPr>
          <p:cNvPr id="683" name="Grupp 682">
            <a:extLst>
              <a:ext uri="{FF2B5EF4-FFF2-40B4-BE49-F238E27FC236}">
                <a16:creationId xmlns:a16="http://schemas.microsoft.com/office/drawing/2014/main" id="{F363B4AB-F511-2E44-B72B-3D8FD0BECD86}"/>
              </a:ext>
            </a:extLst>
          </p:cNvPr>
          <p:cNvGrpSpPr/>
          <p:nvPr/>
        </p:nvGrpSpPr>
        <p:grpSpPr>
          <a:xfrm>
            <a:off x="2639443" y="2837811"/>
            <a:ext cx="2016522" cy="2329621"/>
            <a:chOff x="591659" y="2599014"/>
            <a:chExt cx="2016522" cy="2329621"/>
          </a:xfrm>
        </p:grpSpPr>
        <p:sp>
          <p:nvSpPr>
            <p:cNvPr id="684" name="Hexagon 42">
              <a:extLst>
                <a:ext uri="{FF2B5EF4-FFF2-40B4-BE49-F238E27FC236}">
                  <a16:creationId xmlns:a16="http://schemas.microsoft.com/office/drawing/2014/main" id="{CA3710A9-A768-CC45-B346-48BE68C95D6F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85" name="Grupp 684">
              <a:extLst>
                <a:ext uri="{FF2B5EF4-FFF2-40B4-BE49-F238E27FC236}">
                  <a16:creationId xmlns:a16="http://schemas.microsoft.com/office/drawing/2014/main" id="{64B0D647-C619-B04E-8966-BDFCA0BA0C47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687" name="Grupp 686">
                <a:extLst>
                  <a:ext uri="{FF2B5EF4-FFF2-40B4-BE49-F238E27FC236}">
                    <a16:creationId xmlns:a16="http://schemas.microsoft.com/office/drawing/2014/main" id="{3038707F-C7F9-AA4B-83F6-96728B2B2D57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6" name="Frihandsfigur 695">
                  <a:extLst>
                    <a:ext uri="{FF2B5EF4-FFF2-40B4-BE49-F238E27FC236}">
                      <a16:creationId xmlns:a16="http://schemas.microsoft.com/office/drawing/2014/main" id="{2182E1EB-1161-274F-9F75-ABDE20CEF510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7" name="Frihandsfigur 696">
                  <a:extLst>
                    <a:ext uri="{FF2B5EF4-FFF2-40B4-BE49-F238E27FC236}">
                      <a16:creationId xmlns:a16="http://schemas.microsoft.com/office/drawing/2014/main" id="{7E93DB48-4224-D340-8742-CF1B99A37478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8" name="Frihandsfigur 697">
                  <a:extLst>
                    <a:ext uri="{FF2B5EF4-FFF2-40B4-BE49-F238E27FC236}">
                      <a16:creationId xmlns:a16="http://schemas.microsoft.com/office/drawing/2014/main" id="{AE4B1DA5-8DCA-CD43-BC51-7CBA774BF223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8" name="Grupp 687">
                <a:extLst>
                  <a:ext uri="{FF2B5EF4-FFF2-40B4-BE49-F238E27FC236}">
                    <a16:creationId xmlns:a16="http://schemas.microsoft.com/office/drawing/2014/main" id="{6B839BD2-D596-3F48-996F-063AD745E05B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3" name="Frihandsfigur 692">
                  <a:extLst>
                    <a:ext uri="{FF2B5EF4-FFF2-40B4-BE49-F238E27FC236}">
                      <a16:creationId xmlns:a16="http://schemas.microsoft.com/office/drawing/2014/main" id="{74942825-BD2F-054C-997B-DB9EFAB027AB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4" name="Frihandsfigur 693">
                  <a:extLst>
                    <a:ext uri="{FF2B5EF4-FFF2-40B4-BE49-F238E27FC236}">
                      <a16:creationId xmlns:a16="http://schemas.microsoft.com/office/drawing/2014/main" id="{2D36B728-F210-184A-B180-8EE806A7AF93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5" name="Frihandsfigur 694">
                  <a:extLst>
                    <a:ext uri="{FF2B5EF4-FFF2-40B4-BE49-F238E27FC236}">
                      <a16:creationId xmlns:a16="http://schemas.microsoft.com/office/drawing/2014/main" id="{9FD0C50D-BB9F-234B-A4D5-EA692A5CA4FB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9" name="Grupp 688">
                <a:extLst>
                  <a:ext uri="{FF2B5EF4-FFF2-40B4-BE49-F238E27FC236}">
                    <a16:creationId xmlns:a16="http://schemas.microsoft.com/office/drawing/2014/main" id="{EBC1F1A6-0C57-954F-B4DD-A59F71D13776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690" name="Frihandsfigur 689">
                  <a:extLst>
                    <a:ext uri="{FF2B5EF4-FFF2-40B4-BE49-F238E27FC236}">
                      <a16:creationId xmlns:a16="http://schemas.microsoft.com/office/drawing/2014/main" id="{2FE94EFA-7EA8-AE4D-979E-6BB442DFEC4A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1" name="Frihandsfigur 690">
                  <a:extLst>
                    <a:ext uri="{FF2B5EF4-FFF2-40B4-BE49-F238E27FC236}">
                      <a16:creationId xmlns:a16="http://schemas.microsoft.com/office/drawing/2014/main" id="{303D2CFA-4F9D-DF47-BA6E-44062023F1FE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2" name="Frihandsfigur 691">
                  <a:extLst>
                    <a:ext uri="{FF2B5EF4-FFF2-40B4-BE49-F238E27FC236}">
                      <a16:creationId xmlns:a16="http://schemas.microsoft.com/office/drawing/2014/main" id="{A0CA094B-C5AF-1849-8EA7-89E919130F9F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702" name="Grupp 701">
            <a:extLst>
              <a:ext uri="{FF2B5EF4-FFF2-40B4-BE49-F238E27FC236}">
                <a16:creationId xmlns:a16="http://schemas.microsoft.com/office/drawing/2014/main" id="{D9256AB7-6492-AA4E-B5D4-65DCAEA158D4}"/>
              </a:ext>
            </a:extLst>
          </p:cNvPr>
          <p:cNvGrpSpPr/>
          <p:nvPr/>
        </p:nvGrpSpPr>
        <p:grpSpPr>
          <a:xfrm>
            <a:off x="4971545" y="299047"/>
            <a:ext cx="2016522" cy="2329621"/>
            <a:chOff x="1517841" y="3429000"/>
            <a:chExt cx="2016522" cy="2329621"/>
          </a:xfrm>
        </p:grpSpPr>
        <p:sp>
          <p:nvSpPr>
            <p:cNvPr id="703" name="Hexagon 42">
              <a:extLst>
                <a:ext uri="{FF2B5EF4-FFF2-40B4-BE49-F238E27FC236}">
                  <a16:creationId xmlns:a16="http://schemas.microsoft.com/office/drawing/2014/main" id="{438DC4DA-5C99-8F44-A550-EB13BB6B6F16}"/>
                </a:ext>
              </a:extLst>
            </p:cNvPr>
            <p:cNvSpPr/>
            <p:nvPr/>
          </p:nvSpPr>
          <p:spPr>
            <a:xfrm rot="5400000">
              <a:off x="1361291" y="358555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4" name="Frihandsfigur 703">
              <a:extLst>
                <a:ext uri="{FF2B5EF4-FFF2-40B4-BE49-F238E27FC236}">
                  <a16:creationId xmlns:a16="http://schemas.microsoft.com/office/drawing/2014/main" id="{EB915A3E-4C51-E24B-922A-AF117C18D9E8}"/>
                </a:ext>
              </a:extLst>
            </p:cNvPr>
            <p:cNvSpPr/>
            <p:nvPr/>
          </p:nvSpPr>
          <p:spPr>
            <a:xfrm rot="5400000">
              <a:off x="1604006" y="3786617"/>
              <a:ext cx="1844186" cy="1597796"/>
            </a:xfrm>
            <a:custGeom>
              <a:avLst/>
              <a:gdLst>
                <a:gd name="connsiteX0" fmla="*/ 461175 w 1844186"/>
                <a:gd name="connsiteY0" fmla="*/ 1597642 h 1597796"/>
                <a:gd name="connsiteX1" fmla="*/ 922090 w 1844186"/>
                <a:gd name="connsiteY1" fmla="*/ 799005 h 1597796"/>
                <a:gd name="connsiteX2" fmla="*/ 1844186 w 1844186"/>
                <a:gd name="connsiteY2" fmla="*/ 799160 h 1597796"/>
                <a:gd name="connsiteX3" fmla="*/ 1383272 w 1844186"/>
                <a:gd name="connsiteY3" fmla="*/ 1597796 h 1597796"/>
                <a:gd name="connsiteX4" fmla="*/ 0 w 1844186"/>
                <a:gd name="connsiteY4" fmla="*/ 798168 h 1597796"/>
                <a:gd name="connsiteX5" fmla="*/ 461182 w 1844186"/>
                <a:gd name="connsiteY5" fmla="*/ 0 h 1597796"/>
                <a:gd name="connsiteX6" fmla="*/ 922363 w 1844186"/>
                <a:gd name="connsiteY6" fmla="*/ 798168 h 1597796"/>
                <a:gd name="connsiteX7" fmla="*/ 461182 w 1844186"/>
                <a:gd name="connsiteY7" fmla="*/ 1596336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4186" h="1597796">
                  <a:moveTo>
                    <a:pt x="461175" y="1597642"/>
                  </a:moveTo>
                  <a:lnTo>
                    <a:pt x="922090" y="799005"/>
                  </a:lnTo>
                  <a:lnTo>
                    <a:pt x="1844186" y="799160"/>
                  </a:lnTo>
                  <a:lnTo>
                    <a:pt x="1383272" y="1597796"/>
                  </a:lnTo>
                  <a:close/>
                  <a:moveTo>
                    <a:pt x="0" y="798168"/>
                  </a:moveTo>
                  <a:lnTo>
                    <a:pt x="461182" y="0"/>
                  </a:lnTo>
                  <a:lnTo>
                    <a:pt x="922363" y="798168"/>
                  </a:lnTo>
                  <a:lnTo>
                    <a:pt x="461182" y="1596336"/>
                  </a:lnTo>
                  <a:close/>
                </a:path>
              </a:pathLst>
            </a:custGeom>
            <a:solidFill>
              <a:srgbClr val="42336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705" name="Grupp 704">
              <a:extLst>
                <a:ext uri="{FF2B5EF4-FFF2-40B4-BE49-F238E27FC236}">
                  <a16:creationId xmlns:a16="http://schemas.microsoft.com/office/drawing/2014/main" id="{811ED74F-5750-2B40-A12E-69EE084A961A}"/>
                </a:ext>
              </a:extLst>
            </p:cNvPr>
            <p:cNvGrpSpPr/>
            <p:nvPr/>
          </p:nvGrpSpPr>
          <p:grpSpPr>
            <a:xfrm>
              <a:off x="1900159" y="3970326"/>
              <a:ext cx="1251879" cy="1251878"/>
              <a:chOff x="5279947" y="2175306"/>
              <a:chExt cx="2613089" cy="2613088"/>
            </a:xfrm>
          </p:grpSpPr>
          <p:sp>
            <p:nvSpPr>
              <p:cNvPr id="707" name="Freeform 62">
                <a:extLst>
                  <a:ext uri="{FF2B5EF4-FFF2-40B4-BE49-F238E27FC236}">
                    <a16:creationId xmlns:a16="http://schemas.microsoft.com/office/drawing/2014/main" id="{2B871F62-BCE3-1A4F-9472-6813EF459065}"/>
                  </a:ext>
                </a:extLst>
              </p:cNvPr>
              <p:cNvSpPr/>
              <p:nvPr/>
            </p:nvSpPr>
            <p:spPr>
              <a:xfrm>
                <a:off x="5279947" y="2175306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08" name="Octagon 63">
                <a:extLst>
                  <a:ext uri="{FF2B5EF4-FFF2-40B4-BE49-F238E27FC236}">
                    <a16:creationId xmlns:a16="http://schemas.microsoft.com/office/drawing/2014/main" id="{A44141ED-79A5-2640-B345-B684C4B8CC21}"/>
                  </a:ext>
                </a:extLst>
              </p:cNvPr>
              <p:cNvSpPr/>
              <p:nvPr/>
            </p:nvSpPr>
            <p:spPr>
              <a:xfrm>
                <a:off x="5542910" y="2449091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9" name="Octagon 16">
                <a:extLst>
                  <a:ext uri="{FF2B5EF4-FFF2-40B4-BE49-F238E27FC236}">
                    <a16:creationId xmlns:a16="http://schemas.microsoft.com/office/drawing/2014/main" id="{ECBE0B63-95CB-5C48-AEE7-26CC567E714B}"/>
                  </a:ext>
                </a:extLst>
              </p:cNvPr>
              <p:cNvSpPr/>
              <p:nvPr/>
            </p:nvSpPr>
            <p:spPr>
              <a:xfrm>
                <a:off x="5784558" y="2449091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0" name="Oval 65">
                <a:extLst>
                  <a:ext uri="{FF2B5EF4-FFF2-40B4-BE49-F238E27FC236}">
                    <a16:creationId xmlns:a16="http://schemas.microsoft.com/office/drawing/2014/main" id="{E810D2CF-5033-F844-ACE3-16071B3EC2A5}"/>
                  </a:ext>
                </a:extLst>
              </p:cNvPr>
              <p:cNvSpPr/>
              <p:nvPr/>
            </p:nvSpPr>
            <p:spPr>
              <a:xfrm>
                <a:off x="5696894" y="2623580"/>
                <a:ext cx="178212" cy="1782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06" name="Åttahörning 705">
              <a:extLst>
                <a:ext uri="{FF2B5EF4-FFF2-40B4-BE49-F238E27FC236}">
                  <a16:creationId xmlns:a16="http://schemas.microsoft.com/office/drawing/2014/main" id="{D89698CF-848C-D64F-8390-4B5A8B8A5681}"/>
                </a:ext>
              </a:extLst>
            </p:cNvPr>
            <p:cNvSpPr/>
            <p:nvPr/>
          </p:nvSpPr>
          <p:spPr>
            <a:xfrm>
              <a:off x="2167208" y="4243189"/>
              <a:ext cx="709431" cy="701244"/>
            </a:xfrm>
            <a:prstGeom prst="octagon">
              <a:avLst>
                <a:gd name="adj" fmla="val 13050"/>
              </a:avLst>
            </a:prstGeom>
            <a:solidFill>
              <a:schemeClr val="tx1">
                <a:lumMod val="75000"/>
                <a:lumOff val="25000"/>
                <a:alpha val="6079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7E0DCE54-6250-0F49-A797-516C4637839C}"/>
              </a:ext>
            </a:extLst>
          </p:cNvPr>
          <p:cNvGrpSpPr/>
          <p:nvPr/>
        </p:nvGrpSpPr>
        <p:grpSpPr>
          <a:xfrm>
            <a:off x="2666224" y="236023"/>
            <a:ext cx="2016522" cy="2329621"/>
            <a:chOff x="2666224" y="236023"/>
            <a:chExt cx="2016522" cy="2329621"/>
          </a:xfrm>
        </p:grpSpPr>
        <p:sp>
          <p:nvSpPr>
            <p:cNvPr id="566" name="Hexagon 42">
              <a:extLst>
                <a:ext uri="{FF2B5EF4-FFF2-40B4-BE49-F238E27FC236}">
                  <a16:creationId xmlns:a16="http://schemas.microsoft.com/office/drawing/2014/main" id="{2AB4D549-F71A-584E-848D-6C9AA2189788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83" name="Grupp 582">
              <a:extLst>
                <a:ext uri="{FF2B5EF4-FFF2-40B4-BE49-F238E27FC236}">
                  <a16:creationId xmlns:a16="http://schemas.microsoft.com/office/drawing/2014/main" id="{829CCB07-FEFC-8548-A082-65A5D9C8D0DA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584" name="Frihandsfigur 583">
                <a:extLst>
                  <a:ext uri="{FF2B5EF4-FFF2-40B4-BE49-F238E27FC236}">
                    <a16:creationId xmlns:a16="http://schemas.microsoft.com/office/drawing/2014/main" id="{882CECC5-D7C4-CC44-AA22-E337EADD71EB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85" name="Rektangel 2">
                <a:extLst>
                  <a:ext uri="{FF2B5EF4-FFF2-40B4-BE49-F238E27FC236}">
                    <a16:creationId xmlns:a16="http://schemas.microsoft.com/office/drawing/2014/main" id="{B3693D83-B4BA-9F48-8FFD-381461EADA58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86" name="Grupp 585">
                <a:extLst>
                  <a:ext uri="{FF2B5EF4-FFF2-40B4-BE49-F238E27FC236}">
                    <a16:creationId xmlns:a16="http://schemas.microsoft.com/office/drawing/2014/main" id="{DCA52D82-A385-7547-8C0A-E4B26DE843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592" name="Grupp 591">
                  <a:extLst>
                    <a:ext uri="{FF2B5EF4-FFF2-40B4-BE49-F238E27FC236}">
                      <a16:creationId xmlns:a16="http://schemas.microsoft.com/office/drawing/2014/main" id="{72B28C1E-B0E0-9443-BD62-59D5346C0930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594" name="Octagon 63">
                    <a:extLst>
                      <a:ext uri="{FF2B5EF4-FFF2-40B4-BE49-F238E27FC236}">
                        <a16:creationId xmlns:a16="http://schemas.microsoft.com/office/drawing/2014/main" id="{59F63737-535E-B541-A838-3069A5DF58A1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595" name="Group 57">
                    <a:extLst>
                      <a:ext uri="{FF2B5EF4-FFF2-40B4-BE49-F238E27FC236}">
                        <a16:creationId xmlns:a16="http://schemas.microsoft.com/office/drawing/2014/main" id="{5820F69F-55E2-9141-AADE-9D9A150AE689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668" name="Rounded Rectangle 58">
                      <a:extLst>
                        <a:ext uri="{FF2B5EF4-FFF2-40B4-BE49-F238E27FC236}">
                          <a16:creationId xmlns:a16="http://schemas.microsoft.com/office/drawing/2014/main" id="{F47F0FA7-5AB1-D046-8485-04DE55ED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669" name="Rounded Rectangle 59">
                      <a:extLst>
                        <a:ext uri="{FF2B5EF4-FFF2-40B4-BE49-F238E27FC236}">
                          <a16:creationId xmlns:a16="http://schemas.microsoft.com/office/drawing/2014/main" id="{C4DEF087-1C9F-9349-891E-156266F4B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70" name="Rounded Rectangle 60">
                      <a:extLst>
                        <a:ext uri="{FF2B5EF4-FFF2-40B4-BE49-F238E27FC236}">
                          <a16:creationId xmlns:a16="http://schemas.microsoft.com/office/drawing/2014/main" id="{EE778846-2CDD-9949-B62D-2E7B252DC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71" name="Rounded Rectangle 61">
                      <a:extLst>
                        <a:ext uri="{FF2B5EF4-FFF2-40B4-BE49-F238E27FC236}">
                          <a16:creationId xmlns:a16="http://schemas.microsoft.com/office/drawing/2014/main" id="{E09DF497-112C-A94C-B42B-B3180F46F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93" name="Oval 65">
                  <a:extLst>
                    <a:ext uri="{FF2B5EF4-FFF2-40B4-BE49-F238E27FC236}">
                      <a16:creationId xmlns:a16="http://schemas.microsoft.com/office/drawing/2014/main" id="{F6DBF9CE-61EB-1F4B-BA91-6D9CFD52BDCA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7" name="Rektangel 2">
                <a:extLst>
                  <a:ext uri="{FF2B5EF4-FFF2-40B4-BE49-F238E27FC236}">
                    <a16:creationId xmlns:a16="http://schemas.microsoft.com/office/drawing/2014/main" id="{FF9739D5-F503-BA4C-80E9-CD1F0A7281BD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8" name="Frihandsfigur 587">
                <a:extLst>
                  <a:ext uri="{FF2B5EF4-FFF2-40B4-BE49-F238E27FC236}">
                    <a16:creationId xmlns:a16="http://schemas.microsoft.com/office/drawing/2014/main" id="{292B3F8F-60C8-F94A-8068-6E23F92C0150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89" name="Frihandsfigur 588">
                <a:extLst>
                  <a:ext uri="{FF2B5EF4-FFF2-40B4-BE49-F238E27FC236}">
                    <a16:creationId xmlns:a16="http://schemas.microsoft.com/office/drawing/2014/main" id="{610F40B9-E073-F249-B880-68146ED0043C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90" name="Rektangel 589">
                <a:extLst>
                  <a:ext uri="{FF2B5EF4-FFF2-40B4-BE49-F238E27FC236}">
                    <a16:creationId xmlns:a16="http://schemas.microsoft.com/office/drawing/2014/main" id="{2928AEE7-D7E0-6742-9FDC-53A88B3639D6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4" name="Grupp 63">
            <a:extLst>
              <a:ext uri="{FF2B5EF4-FFF2-40B4-BE49-F238E27FC236}">
                <a16:creationId xmlns:a16="http://schemas.microsoft.com/office/drawing/2014/main" id="{CF67240A-A943-6147-B562-E611E04E19FC}"/>
              </a:ext>
            </a:extLst>
          </p:cNvPr>
          <p:cNvGrpSpPr/>
          <p:nvPr/>
        </p:nvGrpSpPr>
        <p:grpSpPr>
          <a:xfrm>
            <a:off x="9043537" y="3164779"/>
            <a:ext cx="1721001" cy="1951163"/>
            <a:chOff x="5281586" y="3842016"/>
            <a:chExt cx="1721001" cy="1951163"/>
          </a:xfrm>
        </p:grpSpPr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648E45DC-B810-3049-AEDA-96E681C90D6A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F75FA201-E138-1344-B54D-FAAFFD94CDF6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14D9F5C1-53FE-834B-A099-3E5905A9B924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472B3788-2DC3-BF40-8AFA-3D868AD81FB4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A7CE3BC7-3C8D-F042-8A9C-CFFCA5FC9D57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3816FA24-92B6-1C4D-A790-B23A4F33A60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71" name="Ellips 70">
                  <a:extLst>
                    <a:ext uri="{FF2B5EF4-FFF2-40B4-BE49-F238E27FC236}">
                      <a16:creationId xmlns:a16="http://schemas.microsoft.com/office/drawing/2014/main" id="{3AE517E9-A2C8-6544-A139-F38C7F7CEE00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2" name="Ellips 71">
                  <a:extLst>
                    <a:ext uri="{FF2B5EF4-FFF2-40B4-BE49-F238E27FC236}">
                      <a16:creationId xmlns:a16="http://schemas.microsoft.com/office/drawing/2014/main" id="{B5E3F63B-201B-164D-985C-46DBFA70D963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3" name="Ellips 72">
                  <a:extLst>
                    <a:ext uri="{FF2B5EF4-FFF2-40B4-BE49-F238E27FC236}">
                      <a16:creationId xmlns:a16="http://schemas.microsoft.com/office/drawing/2014/main" id="{4236218E-4600-6A4A-A52D-166752D08064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4" name="Ellips 73">
                  <a:extLst>
                    <a:ext uri="{FF2B5EF4-FFF2-40B4-BE49-F238E27FC236}">
                      <a16:creationId xmlns:a16="http://schemas.microsoft.com/office/drawing/2014/main" id="{D2EC108C-5BF9-024A-9D59-96279044F706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5" name="Ellips 74">
                  <a:extLst>
                    <a:ext uri="{FF2B5EF4-FFF2-40B4-BE49-F238E27FC236}">
                      <a16:creationId xmlns:a16="http://schemas.microsoft.com/office/drawing/2014/main" id="{4F1F9241-0259-454E-90F6-F4E613F36742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6" name="Ellips 75">
                  <a:extLst>
                    <a:ext uri="{FF2B5EF4-FFF2-40B4-BE49-F238E27FC236}">
                      <a16:creationId xmlns:a16="http://schemas.microsoft.com/office/drawing/2014/main" id="{3C83FD5E-D45F-F741-B490-B295BD1AE3B8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Ellips 76">
                  <a:extLst>
                    <a:ext uri="{FF2B5EF4-FFF2-40B4-BE49-F238E27FC236}">
                      <a16:creationId xmlns:a16="http://schemas.microsoft.com/office/drawing/2014/main" id="{1E1B64D7-BF03-154E-8859-448D98CCE4D8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8" name="Ellips 77">
                  <a:extLst>
                    <a:ext uri="{FF2B5EF4-FFF2-40B4-BE49-F238E27FC236}">
                      <a16:creationId xmlns:a16="http://schemas.microsoft.com/office/drawing/2014/main" id="{4DCBFD04-8161-6D4E-837B-94A9AA69748F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70" name="Frihandsfigur 69">
                <a:extLst>
                  <a:ext uri="{FF2B5EF4-FFF2-40B4-BE49-F238E27FC236}">
                    <a16:creationId xmlns:a16="http://schemas.microsoft.com/office/drawing/2014/main" id="{CB4331BF-3537-B548-9BB2-DF9CC872DE35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82" name="Grupp 81">
            <a:extLst>
              <a:ext uri="{FF2B5EF4-FFF2-40B4-BE49-F238E27FC236}">
                <a16:creationId xmlns:a16="http://schemas.microsoft.com/office/drawing/2014/main" id="{1CEDFBF6-728B-534A-BE43-B8D8EDB8FFF2}"/>
              </a:ext>
            </a:extLst>
          </p:cNvPr>
          <p:cNvGrpSpPr/>
          <p:nvPr/>
        </p:nvGrpSpPr>
        <p:grpSpPr>
          <a:xfrm>
            <a:off x="6867182" y="3170008"/>
            <a:ext cx="1721001" cy="1951163"/>
            <a:chOff x="2724480" y="3106922"/>
            <a:chExt cx="1721001" cy="1951163"/>
          </a:xfrm>
        </p:grpSpPr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D8A8B6D6-0FB3-B34B-AB3A-78980420600A}"/>
                </a:ext>
              </a:extLst>
            </p:cNvPr>
            <p:cNvGrpSpPr/>
            <p:nvPr/>
          </p:nvGrpSpPr>
          <p:grpSpPr>
            <a:xfrm>
              <a:off x="2724480" y="3106922"/>
              <a:ext cx="1721001" cy="1951163"/>
              <a:chOff x="4589581" y="2532881"/>
              <a:chExt cx="1721001" cy="1951163"/>
            </a:xfrm>
          </p:grpSpPr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61287898-C608-FD41-856B-52F8DC7583D9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5858476A-1FAC-C04D-92C8-47E5AC720C3C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7" name="Freeform 35">
                <a:extLst>
                  <a:ext uri="{FF2B5EF4-FFF2-40B4-BE49-F238E27FC236}">
                    <a16:creationId xmlns:a16="http://schemas.microsoft.com/office/drawing/2014/main" id="{9F77A70E-AFCE-6E40-BF76-D80144F2F48F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85" name="Grupp 84">
              <a:extLst>
                <a:ext uri="{FF2B5EF4-FFF2-40B4-BE49-F238E27FC236}">
                  <a16:creationId xmlns:a16="http://schemas.microsoft.com/office/drawing/2014/main" id="{DBE900AC-85F1-9D42-A88E-90585403470E}"/>
                </a:ext>
              </a:extLst>
            </p:cNvPr>
            <p:cNvGrpSpPr/>
            <p:nvPr/>
          </p:nvGrpSpPr>
          <p:grpSpPr>
            <a:xfrm>
              <a:off x="3133924" y="3508063"/>
              <a:ext cx="896353" cy="1037041"/>
              <a:chOff x="6288827" y="2161819"/>
              <a:chExt cx="896353" cy="1037041"/>
            </a:xfrm>
          </p:grpSpPr>
          <p:sp>
            <p:nvSpPr>
              <p:cNvPr id="88" name="Hexagon 66">
                <a:extLst>
                  <a:ext uri="{FF2B5EF4-FFF2-40B4-BE49-F238E27FC236}">
                    <a16:creationId xmlns:a16="http://schemas.microsoft.com/office/drawing/2014/main" id="{A5E80734-0829-0247-A01E-39B98946D218}"/>
                  </a:ext>
                </a:extLst>
              </p:cNvPr>
              <p:cNvSpPr/>
              <p:nvPr/>
            </p:nvSpPr>
            <p:spPr>
              <a:xfrm rot="5400000">
                <a:off x="6552757" y="2522738"/>
                <a:ext cx="364726" cy="315264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89" name="Rak 88">
                <a:extLst>
                  <a:ext uri="{FF2B5EF4-FFF2-40B4-BE49-F238E27FC236}">
                    <a16:creationId xmlns:a16="http://schemas.microsoft.com/office/drawing/2014/main" id="{D6B1726D-2262-D04D-930B-AEC52BC43329}"/>
                  </a:ext>
                </a:extLst>
              </p:cNvPr>
              <p:cNvCxnSpPr>
                <a:cxnSpLocks/>
                <a:endCxn id="88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Rak 89">
                <a:extLst>
                  <a:ext uri="{FF2B5EF4-FFF2-40B4-BE49-F238E27FC236}">
                    <a16:creationId xmlns:a16="http://schemas.microsoft.com/office/drawing/2014/main" id="{F2A2E417-1674-2B4B-BDA4-03A013BE12A3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Rak 90">
                <a:extLst>
                  <a:ext uri="{FF2B5EF4-FFF2-40B4-BE49-F238E27FC236}">
                    <a16:creationId xmlns:a16="http://schemas.microsoft.com/office/drawing/2014/main" id="{33949549-9A65-3243-877A-80E6602BB22C}"/>
                  </a:ext>
                </a:extLst>
              </p:cNvPr>
              <p:cNvCxnSpPr>
                <a:cxnSpLocks/>
                <a:endCxn id="88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Rak 91">
                <a:extLst>
                  <a:ext uri="{FF2B5EF4-FFF2-40B4-BE49-F238E27FC236}">
                    <a16:creationId xmlns:a16="http://schemas.microsoft.com/office/drawing/2014/main" id="{019AF709-01B0-434D-952C-7B345E7535A8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Rak 92">
                <a:extLst>
                  <a:ext uri="{FF2B5EF4-FFF2-40B4-BE49-F238E27FC236}">
                    <a16:creationId xmlns:a16="http://schemas.microsoft.com/office/drawing/2014/main" id="{98DEB1F0-29F2-CA40-8DE3-C9F3C7EAC0AB}"/>
                  </a:ext>
                </a:extLst>
              </p:cNvPr>
              <p:cNvCxnSpPr>
                <a:cxnSpLocks/>
                <a:stCxn id="88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Rak 93">
                <a:extLst>
                  <a:ext uri="{FF2B5EF4-FFF2-40B4-BE49-F238E27FC236}">
                    <a16:creationId xmlns:a16="http://schemas.microsoft.com/office/drawing/2014/main" id="{5F7B6665-A96D-B74C-BE89-BBB176B269C5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Ellips 85">
              <a:extLst>
                <a:ext uri="{FF2B5EF4-FFF2-40B4-BE49-F238E27FC236}">
                  <a16:creationId xmlns:a16="http://schemas.microsoft.com/office/drawing/2014/main" id="{C24D811D-41A8-3542-B4F2-FA9FB52F6F3B}"/>
                </a:ext>
              </a:extLst>
            </p:cNvPr>
            <p:cNvSpPr/>
            <p:nvPr/>
          </p:nvSpPr>
          <p:spPr>
            <a:xfrm>
              <a:off x="3214620" y="3665573"/>
              <a:ext cx="727425" cy="727425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8" name="Grupp 97">
            <a:extLst>
              <a:ext uri="{FF2B5EF4-FFF2-40B4-BE49-F238E27FC236}">
                <a16:creationId xmlns:a16="http://schemas.microsoft.com/office/drawing/2014/main" id="{0E92AB34-1E2F-B444-8EC6-E292B7CF833B}"/>
              </a:ext>
            </a:extLst>
          </p:cNvPr>
          <p:cNvGrpSpPr/>
          <p:nvPr/>
        </p:nvGrpSpPr>
        <p:grpSpPr>
          <a:xfrm>
            <a:off x="7735496" y="1089369"/>
            <a:ext cx="1721001" cy="1951163"/>
            <a:chOff x="6489578" y="3111101"/>
            <a:chExt cx="1721001" cy="1951163"/>
          </a:xfrm>
        </p:grpSpPr>
        <p:grpSp>
          <p:nvGrpSpPr>
            <p:cNvPr id="100" name="Grupp 99">
              <a:extLst>
                <a:ext uri="{FF2B5EF4-FFF2-40B4-BE49-F238E27FC236}">
                  <a16:creationId xmlns:a16="http://schemas.microsoft.com/office/drawing/2014/main" id="{BD4E66B5-6B55-DC47-A65B-3BAEDA627395}"/>
                </a:ext>
              </a:extLst>
            </p:cNvPr>
            <p:cNvGrpSpPr/>
            <p:nvPr/>
          </p:nvGrpSpPr>
          <p:grpSpPr>
            <a:xfrm>
              <a:off x="6489578" y="3111101"/>
              <a:ext cx="1721001" cy="1951163"/>
              <a:chOff x="3307712" y="3104921"/>
              <a:chExt cx="1721001" cy="1951163"/>
            </a:xfrm>
          </p:grpSpPr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9B8964AB-6CF0-2148-980C-0AE16D49C1B1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91E69A10-C72B-DF42-A0F5-6FA56A69EC74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2481B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6" name="Freeform 35">
                <a:extLst>
                  <a:ext uri="{FF2B5EF4-FFF2-40B4-BE49-F238E27FC236}">
                    <a16:creationId xmlns:a16="http://schemas.microsoft.com/office/drawing/2014/main" id="{22F1CADC-109A-A741-9375-36BC7A1A91D9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101" name="5-udd 100">
              <a:extLst>
                <a:ext uri="{FF2B5EF4-FFF2-40B4-BE49-F238E27FC236}">
                  <a16:creationId xmlns:a16="http://schemas.microsoft.com/office/drawing/2014/main" id="{21B743FD-F45A-F349-81D7-7E9072B85A8C}"/>
                </a:ext>
              </a:extLst>
            </p:cNvPr>
            <p:cNvSpPr/>
            <p:nvPr/>
          </p:nvSpPr>
          <p:spPr>
            <a:xfrm>
              <a:off x="6715277" y="3972107"/>
              <a:ext cx="510464" cy="510464"/>
            </a:xfrm>
            <a:prstGeom prst="star5">
              <a:avLst>
                <a:gd name="adj" fmla="val 26105"/>
                <a:gd name="hf" fmla="val 105146"/>
                <a:gd name="vf" fmla="val 110557"/>
              </a:avLst>
            </a:prstGeom>
            <a:solidFill>
              <a:schemeClr val="bg1">
                <a:alpha val="81854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2" name="Triangel 101">
              <a:extLst>
                <a:ext uri="{FF2B5EF4-FFF2-40B4-BE49-F238E27FC236}">
                  <a16:creationId xmlns:a16="http://schemas.microsoft.com/office/drawing/2014/main" id="{A3AE2C12-ABB1-A14A-980D-1E470AB42DEB}"/>
                </a:ext>
              </a:extLst>
            </p:cNvPr>
            <p:cNvSpPr/>
            <p:nvPr/>
          </p:nvSpPr>
          <p:spPr>
            <a:xfrm>
              <a:off x="7030916" y="3358803"/>
              <a:ext cx="513251" cy="4424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Ellips 102">
              <a:extLst>
                <a:ext uri="{FF2B5EF4-FFF2-40B4-BE49-F238E27FC236}">
                  <a16:creationId xmlns:a16="http://schemas.microsoft.com/office/drawing/2014/main" id="{F20B4F79-5CA4-1E46-9A05-B93FC7D5F5DD}"/>
                </a:ext>
              </a:extLst>
            </p:cNvPr>
            <p:cNvSpPr/>
            <p:nvPr/>
          </p:nvSpPr>
          <p:spPr>
            <a:xfrm>
              <a:off x="7467847" y="4003571"/>
              <a:ext cx="478999" cy="478999"/>
            </a:xfrm>
            <a:prstGeom prst="ellipse">
              <a:avLst/>
            </a:prstGeom>
            <a:solidFill>
              <a:schemeClr val="bg1">
                <a:alpha val="42866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08" name="Grupp 107">
            <a:extLst>
              <a:ext uri="{FF2B5EF4-FFF2-40B4-BE49-F238E27FC236}">
                <a16:creationId xmlns:a16="http://schemas.microsoft.com/office/drawing/2014/main" id="{3420A7AB-6041-D342-9C38-94EF59D5EF4E}"/>
              </a:ext>
            </a:extLst>
          </p:cNvPr>
          <p:cNvGrpSpPr/>
          <p:nvPr/>
        </p:nvGrpSpPr>
        <p:grpSpPr>
          <a:xfrm>
            <a:off x="9789842" y="1064766"/>
            <a:ext cx="1721001" cy="1951163"/>
            <a:chOff x="3819198" y="2170241"/>
            <a:chExt cx="1721001" cy="1951163"/>
          </a:xfrm>
        </p:grpSpPr>
        <p:grpSp>
          <p:nvGrpSpPr>
            <p:cNvPr id="114" name="Grupp 113">
              <a:extLst>
                <a:ext uri="{FF2B5EF4-FFF2-40B4-BE49-F238E27FC236}">
                  <a16:creationId xmlns:a16="http://schemas.microsoft.com/office/drawing/2014/main" id="{22C12C42-BBE0-5544-A16D-F5943D77F901}"/>
                </a:ext>
              </a:extLst>
            </p:cNvPr>
            <p:cNvGrpSpPr/>
            <p:nvPr/>
          </p:nvGrpSpPr>
          <p:grpSpPr>
            <a:xfrm>
              <a:off x="3819198" y="2170241"/>
              <a:ext cx="1721001" cy="1951163"/>
              <a:chOff x="3307712" y="3104921"/>
              <a:chExt cx="1721001" cy="1951163"/>
            </a:xfrm>
          </p:grpSpPr>
          <p:sp>
            <p:nvSpPr>
              <p:cNvPr id="115" name="Freeform 33">
                <a:extLst>
                  <a:ext uri="{FF2B5EF4-FFF2-40B4-BE49-F238E27FC236}">
                    <a16:creationId xmlns:a16="http://schemas.microsoft.com/office/drawing/2014/main" id="{32CECC6F-E602-7B47-BDAB-FC021C65C735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2AA5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6" name="Freeform 34">
                <a:extLst>
                  <a:ext uri="{FF2B5EF4-FFF2-40B4-BE49-F238E27FC236}">
                    <a16:creationId xmlns:a16="http://schemas.microsoft.com/office/drawing/2014/main" id="{D27C9AEA-56B1-344D-859E-FA999BCFD678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1924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id="{2355BD99-4A67-2C4B-BA35-C1F289F5E47C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7CA7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pic>
          <p:nvPicPr>
            <p:cNvPr id="110" name="Picture 2" descr="MongoDB">
              <a:extLst>
                <a:ext uri="{FF2B5EF4-FFF2-40B4-BE49-F238E27FC236}">
                  <a16:creationId xmlns:a16="http://schemas.microsoft.com/office/drawing/2014/main" id="{9D701409-A9CB-5B4B-92E9-47F506C97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92" y="2948352"/>
              <a:ext cx="712175" cy="712175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MongoDB">
              <a:extLst>
                <a:ext uri="{FF2B5EF4-FFF2-40B4-BE49-F238E27FC236}">
                  <a16:creationId xmlns:a16="http://schemas.microsoft.com/office/drawing/2014/main" id="{3361897B-69AA-BD44-9B01-4D587535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608" y="2948352"/>
              <a:ext cx="712175" cy="712175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MongoDB">
              <a:extLst>
                <a:ext uri="{FF2B5EF4-FFF2-40B4-BE49-F238E27FC236}">
                  <a16:creationId xmlns:a16="http://schemas.microsoft.com/office/drawing/2014/main" id="{056817F4-58B9-094B-91CD-3725A3C4F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380" y="2308304"/>
              <a:ext cx="712175" cy="71217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6192732F-B25D-4542-AFAF-CB270BB522B3}"/>
              </a:ext>
            </a:extLst>
          </p:cNvPr>
          <p:cNvGrpSpPr/>
          <p:nvPr/>
        </p:nvGrpSpPr>
        <p:grpSpPr>
          <a:xfrm>
            <a:off x="371938" y="2898165"/>
            <a:ext cx="2016522" cy="2329621"/>
            <a:chOff x="3977993" y="2146948"/>
            <a:chExt cx="2016522" cy="2329621"/>
          </a:xfrm>
        </p:grpSpPr>
        <p:sp>
          <p:nvSpPr>
            <p:cNvPr id="120" name="Hexagon 42">
              <a:extLst>
                <a:ext uri="{FF2B5EF4-FFF2-40B4-BE49-F238E27FC236}">
                  <a16:creationId xmlns:a16="http://schemas.microsoft.com/office/drawing/2014/main" id="{310648BB-29DC-C94E-B043-45443865EB78}"/>
                </a:ext>
              </a:extLst>
            </p:cNvPr>
            <p:cNvSpPr/>
            <p:nvPr/>
          </p:nvSpPr>
          <p:spPr>
            <a:xfrm rot="5400000">
              <a:off x="3821443" y="2303498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21" name="Grupp 120">
              <a:extLst>
                <a:ext uri="{FF2B5EF4-FFF2-40B4-BE49-F238E27FC236}">
                  <a16:creationId xmlns:a16="http://schemas.microsoft.com/office/drawing/2014/main" id="{81596DB2-14CB-594A-B3D5-08C2884E2D4F}"/>
                </a:ext>
              </a:extLst>
            </p:cNvPr>
            <p:cNvGrpSpPr/>
            <p:nvPr/>
          </p:nvGrpSpPr>
          <p:grpSpPr>
            <a:xfrm>
              <a:off x="4178369" y="2382379"/>
              <a:ext cx="1628616" cy="1858859"/>
              <a:chOff x="1352081" y="2259557"/>
              <a:chExt cx="1810438" cy="2066387"/>
            </a:xfrm>
          </p:grpSpPr>
          <p:grpSp>
            <p:nvGrpSpPr>
              <p:cNvPr id="122" name="Grupp 121">
                <a:extLst>
                  <a:ext uri="{FF2B5EF4-FFF2-40B4-BE49-F238E27FC236}">
                    <a16:creationId xmlns:a16="http://schemas.microsoft.com/office/drawing/2014/main" id="{81285655-6EC2-0548-A42C-290CDF9A0A01}"/>
                  </a:ext>
                </a:extLst>
              </p:cNvPr>
              <p:cNvGrpSpPr/>
              <p:nvPr/>
            </p:nvGrpSpPr>
            <p:grpSpPr>
              <a:xfrm>
                <a:off x="1352081" y="2568836"/>
                <a:ext cx="1810438" cy="1485844"/>
                <a:chOff x="6068064" y="1153184"/>
                <a:chExt cx="4108110" cy="3371566"/>
              </a:xfrm>
            </p:grpSpPr>
            <p:pic>
              <p:nvPicPr>
                <p:cNvPr id="124" name="Bild 123">
                  <a:extLst>
                    <a:ext uri="{FF2B5EF4-FFF2-40B4-BE49-F238E27FC236}">
                      <a16:creationId xmlns:a16="http://schemas.microsoft.com/office/drawing/2014/main" id="{0FCCB0D6-19A5-A44C-AF34-44CB78FE60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8064" y="2573587"/>
                  <a:ext cx="1599986" cy="1844194"/>
                </a:xfrm>
                <a:prstGeom prst="rect">
                  <a:avLst/>
                </a:prstGeom>
              </p:spPr>
            </p:pic>
            <p:grpSp>
              <p:nvGrpSpPr>
                <p:cNvPr id="125" name="Grupp 124">
                  <a:extLst>
                    <a:ext uri="{FF2B5EF4-FFF2-40B4-BE49-F238E27FC236}">
                      <a16:creationId xmlns:a16="http://schemas.microsoft.com/office/drawing/2014/main" id="{4B248BC4-68D2-3E46-8035-AAB2CD7767F1}"/>
                    </a:ext>
                  </a:extLst>
                </p:cNvPr>
                <p:cNvGrpSpPr/>
                <p:nvPr/>
              </p:nvGrpSpPr>
              <p:grpSpPr>
                <a:xfrm>
                  <a:off x="7643377" y="2573587"/>
                  <a:ext cx="1721001" cy="1951163"/>
                  <a:chOff x="5281586" y="3842016"/>
                  <a:chExt cx="1721001" cy="1951163"/>
                </a:xfrm>
              </p:grpSpPr>
              <p:grpSp>
                <p:nvGrpSpPr>
                  <p:cNvPr id="142" name="Grupp 141">
                    <a:extLst>
                      <a:ext uri="{FF2B5EF4-FFF2-40B4-BE49-F238E27FC236}">
                        <a16:creationId xmlns:a16="http://schemas.microsoft.com/office/drawing/2014/main" id="{64130719-BAA4-2449-9811-D37954FB52B5}"/>
                      </a:ext>
                    </a:extLst>
                  </p:cNvPr>
                  <p:cNvGrpSpPr/>
                  <p:nvPr/>
                </p:nvGrpSpPr>
                <p:grpSpPr>
                  <a:xfrm>
                    <a:off x="5281586" y="3842016"/>
                    <a:ext cx="1721001" cy="1951163"/>
                    <a:chOff x="4589581" y="2532881"/>
                    <a:chExt cx="1721001" cy="1951163"/>
                  </a:xfrm>
                </p:grpSpPr>
                <p:sp>
                  <p:nvSpPr>
                    <p:cNvPr id="154" name="Freeform 33">
                      <a:extLst>
                        <a:ext uri="{FF2B5EF4-FFF2-40B4-BE49-F238E27FC236}">
                          <a16:creationId xmlns:a16="http://schemas.microsoft.com/office/drawing/2014/main" id="{FC43248A-CD5B-4143-A32C-B943A8F5638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4589581" y="288708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55" name="Freeform 34">
                      <a:extLst>
                        <a:ext uri="{FF2B5EF4-FFF2-40B4-BE49-F238E27FC236}">
                          <a16:creationId xmlns:a16="http://schemas.microsoft.com/office/drawing/2014/main" id="{90D6B015-9207-CC4C-AE35-9B38DECA460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5388218" y="288708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56" name="Freeform 35">
                      <a:extLst>
                        <a:ext uri="{FF2B5EF4-FFF2-40B4-BE49-F238E27FC236}">
                          <a16:creationId xmlns:a16="http://schemas.microsoft.com/office/drawing/2014/main" id="{D9A37999-4EB6-1749-9D48-EA7F3B57BD2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89814" y="219589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grpSp>
                <p:nvGrpSpPr>
                  <p:cNvPr id="143" name="Grupp 142">
                    <a:extLst>
                      <a:ext uri="{FF2B5EF4-FFF2-40B4-BE49-F238E27FC236}">
                        <a16:creationId xmlns:a16="http://schemas.microsoft.com/office/drawing/2014/main" id="{F879ACF2-CBD9-AF44-B8DC-C1EC390A15F5}"/>
                      </a:ext>
                    </a:extLst>
                  </p:cNvPr>
                  <p:cNvGrpSpPr/>
                  <p:nvPr/>
                </p:nvGrpSpPr>
                <p:grpSpPr>
                  <a:xfrm>
                    <a:off x="5685015" y="4303198"/>
                    <a:ext cx="915964" cy="890299"/>
                    <a:chOff x="2664854" y="3767168"/>
                    <a:chExt cx="2114992" cy="2055730"/>
                  </a:xfrm>
                  <a:solidFill>
                    <a:schemeClr val="bg1"/>
                  </a:solidFill>
                </p:grpSpPr>
                <p:grpSp>
                  <p:nvGrpSpPr>
                    <p:cNvPr id="144" name="Grupp 143">
                      <a:extLst>
                        <a:ext uri="{FF2B5EF4-FFF2-40B4-BE49-F238E27FC236}">
                          <a16:creationId xmlns:a16="http://schemas.microsoft.com/office/drawing/2014/main" id="{216879E2-82EC-5047-929C-9F17B086BD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67003" y="4204948"/>
                      <a:ext cx="1312843" cy="1167855"/>
                      <a:chOff x="1890471" y="3360156"/>
                      <a:chExt cx="1312843" cy="1167855"/>
                    </a:xfrm>
                    <a:grpFill/>
                  </p:grpSpPr>
                  <p:sp>
                    <p:nvSpPr>
                      <p:cNvPr id="146" name="Ellips 145">
                        <a:extLst>
                          <a:ext uri="{FF2B5EF4-FFF2-40B4-BE49-F238E27FC236}">
                            <a16:creationId xmlns:a16="http://schemas.microsoft.com/office/drawing/2014/main" id="{99EA7A79-2CD2-A248-8E4B-CA7DE5F21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9899" y="3843184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147" name="Ellips 146">
                        <a:extLst>
                          <a:ext uri="{FF2B5EF4-FFF2-40B4-BE49-F238E27FC236}">
                            <a16:creationId xmlns:a16="http://schemas.microsoft.com/office/drawing/2014/main" id="{C6671210-48FC-7042-AC80-6D33EEB92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51" y="4016157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148" name="Ellips 147">
                        <a:extLst>
                          <a:ext uri="{FF2B5EF4-FFF2-40B4-BE49-F238E27FC236}">
                            <a16:creationId xmlns:a16="http://schemas.microsoft.com/office/drawing/2014/main" id="{6B809BF9-0B2C-4248-AC98-1510F77A0A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1515" y="4016157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149" name="Ellips 148">
                        <a:extLst>
                          <a:ext uri="{FF2B5EF4-FFF2-40B4-BE49-F238E27FC236}">
                            <a16:creationId xmlns:a16="http://schemas.microsoft.com/office/drawing/2014/main" id="{495C7C15-B6DC-104D-BA79-A0744C9F0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2779" y="4326212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150" name="Ellips 149">
                        <a:extLst>
                          <a:ext uri="{FF2B5EF4-FFF2-40B4-BE49-F238E27FC236}">
                            <a16:creationId xmlns:a16="http://schemas.microsoft.com/office/drawing/2014/main" id="{4D6A565D-8D84-234C-99F1-E46A20F7F16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710451" y="3670211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151" name="Ellips 150">
                        <a:extLst>
                          <a:ext uri="{FF2B5EF4-FFF2-40B4-BE49-F238E27FC236}">
                            <a16:creationId xmlns:a16="http://schemas.microsoft.com/office/drawing/2014/main" id="{44D74484-0BAC-0348-8E7E-1F8F59540EE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001515" y="3670211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152" name="Ellips 151">
                        <a:extLst>
                          <a:ext uri="{FF2B5EF4-FFF2-40B4-BE49-F238E27FC236}">
                            <a16:creationId xmlns:a16="http://schemas.microsoft.com/office/drawing/2014/main" id="{F18B0F28-5DC5-2A49-B5D3-1AE96E22235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862779" y="3360156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153" name="Ellips 152">
                        <a:extLst>
                          <a:ext uri="{FF2B5EF4-FFF2-40B4-BE49-F238E27FC236}">
                            <a16:creationId xmlns:a16="http://schemas.microsoft.com/office/drawing/2014/main" id="{F37FD4D1-CF36-5241-BC67-D40615A59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90471" y="3722801"/>
                        <a:ext cx="451838" cy="451838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  <p:sp>
                  <p:nvSpPr>
                    <p:cNvPr id="145" name="Frihandsfigur 144">
                      <a:extLst>
                        <a:ext uri="{FF2B5EF4-FFF2-40B4-BE49-F238E27FC236}">
                          <a16:creationId xmlns:a16="http://schemas.microsoft.com/office/drawing/2014/main" id="{3E03F97D-89C1-D841-AA09-D7EBAF65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4854" y="3767168"/>
                      <a:ext cx="1673018" cy="2055730"/>
                    </a:xfrm>
                    <a:custGeom>
                      <a:avLst/>
                      <a:gdLst>
                        <a:gd name="connsiteX0" fmla="*/ 1027865 w 1673018"/>
                        <a:gd name="connsiteY0" fmla="*/ 0 h 2055730"/>
                        <a:gd name="connsiteX1" fmla="*/ 1602554 w 1673018"/>
                        <a:gd name="connsiteY1" fmla="*/ 175543 h 2055730"/>
                        <a:gd name="connsiteX2" fmla="*/ 1656439 w 1673018"/>
                        <a:gd name="connsiteY2" fmla="*/ 215838 h 2055730"/>
                        <a:gd name="connsiteX3" fmla="*/ 1507506 w 1673018"/>
                        <a:gd name="connsiteY3" fmla="*/ 364772 h 2055730"/>
                        <a:gd name="connsiteX4" fmla="*/ 1502405 w 1673018"/>
                        <a:gd name="connsiteY4" fmla="*/ 360563 h 2055730"/>
                        <a:gd name="connsiteX5" fmla="*/ 1056619 w 1673018"/>
                        <a:gd name="connsiteY5" fmla="*/ 224394 h 2055730"/>
                        <a:gd name="connsiteX6" fmla="*/ 259306 w 1673018"/>
                        <a:gd name="connsiteY6" fmla="*/ 1021707 h 2055730"/>
                        <a:gd name="connsiteX7" fmla="*/ 1056619 w 1673018"/>
                        <a:gd name="connsiteY7" fmla="*/ 1819020 h 2055730"/>
                        <a:gd name="connsiteX8" fmla="*/ 1502405 w 1673018"/>
                        <a:gd name="connsiteY8" fmla="*/ 1682852 h 2055730"/>
                        <a:gd name="connsiteX9" fmla="*/ 1516634 w 1673018"/>
                        <a:gd name="connsiteY9" fmla="*/ 1671111 h 2055730"/>
                        <a:gd name="connsiteX10" fmla="*/ 1673018 w 1673018"/>
                        <a:gd name="connsiteY10" fmla="*/ 1827495 h 2055730"/>
                        <a:gd name="connsiteX11" fmla="*/ 1602554 w 1673018"/>
                        <a:gd name="connsiteY11" fmla="*/ 1880187 h 2055730"/>
                        <a:gd name="connsiteX12" fmla="*/ 1027865 w 1673018"/>
                        <a:gd name="connsiteY12" fmla="*/ 2055730 h 2055730"/>
                        <a:gd name="connsiteX13" fmla="*/ 0 w 1673018"/>
                        <a:gd name="connsiteY13" fmla="*/ 1027865 h 2055730"/>
                        <a:gd name="connsiteX14" fmla="*/ 1027865 w 1673018"/>
                        <a:gd name="connsiteY14" fmla="*/ 0 h 20557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673018" h="2055730">
                          <a:moveTo>
                            <a:pt x="1027865" y="0"/>
                          </a:moveTo>
                          <a:cubicBezTo>
                            <a:pt x="1240743" y="0"/>
                            <a:pt x="1438506" y="64715"/>
                            <a:pt x="1602554" y="175543"/>
                          </a:cubicBezTo>
                          <a:lnTo>
                            <a:pt x="1656439" y="215838"/>
                          </a:lnTo>
                          <a:lnTo>
                            <a:pt x="1507506" y="364772"/>
                          </a:lnTo>
                          <a:lnTo>
                            <a:pt x="1502405" y="360563"/>
                          </a:lnTo>
                          <a:cubicBezTo>
                            <a:pt x="1375153" y="274593"/>
                            <a:pt x="1221748" y="224394"/>
                            <a:pt x="1056619" y="224394"/>
                          </a:cubicBezTo>
                          <a:cubicBezTo>
                            <a:pt x="616275" y="224394"/>
                            <a:pt x="259306" y="581363"/>
                            <a:pt x="259306" y="1021707"/>
                          </a:cubicBezTo>
                          <a:cubicBezTo>
                            <a:pt x="259306" y="1462051"/>
                            <a:pt x="616275" y="1819020"/>
                            <a:pt x="1056619" y="1819020"/>
                          </a:cubicBezTo>
                          <a:cubicBezTo>
                            <a:pt x="1221748" y="1819020"/>
                            <a:pt x="1375153" y="1768821"/>
                            <a:pt x="1502405" y="1682852"/>
                          </a:cubicBezTo>
                          <a:lnTo>
                            <a:pt x="1516634" y="1671111"/>
                          </a:lnTo>
                          <a:lnTo>
                            <a:pt x="1673018" y="1827495"/>
                          </a:lnTo>
                          <a:lnTo>
                            <a:pt x="1602554" y="1880187"/>
                          </a:lnTo>
                          <a:cubicBezTo>
                            <a:pt x="1438506" y="1991016"/>
                            <a:pt x="1240743" y="2055730"/>
                            <a:pt x="1027865" y="2055730"/>
                          </a:cubicBezTo>
                          <a:cubicBezTo>
                            <a:pt x="460191" y="2055730"/>
                            <a:pt x="0" y="1595539"/>
                            <a:pt x="0" y="1027865"/>
                          </a:cubicBezTo>
                          <a:cubicBezTo>
                            <a:pt x="0" y="460191"/>
                            <a:pt x="460191" y="0"/>
                            <a:pt x="1027865" y="0"/>
                          </a:cubicBezTo>
                          <a:close/>
                        </a:path>
                      </a:pathLst>
                    </a:custGeom>
                    <a:grpFill/>
                    <a:ln w="12700"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126" name="Grupp 125">
                  <a:extLst>
                    <a:ext uri="{FF2B5EF4-FFF2-40B4-BE49-F238E27FC236}">
                      <a16:creationId xmlns:a16="http://schemas.microsoft.com/office/drawing/2014/main" id="{68EDC918-45C5-494D-8009-5E25757B48FC}"/>
                    </a:ext>
                  </a:extLst>
                </p:cNvPr>
                <p:cNvGrpSpPr/>
                <p:nvPr/>
              </p:nvGrpSpPr>
              <p:grpSpPr>
                <a:xfrm>
                  <a:off x="6820709" y="1155367"/>
                  <a:ext cx="1721001" cy="1951163"/>
                  <a:chOff x="6489578" y="3111101"/>
                  <a:chExt cx="1721001" cy="1951163"/>
                </a:xfrm>
              </p:grpSpPr>
              <p:grpSp>
                <p:nvGrpSpPr>
                  <p:cNvPr id="135" name="Grupp 134">
                    <a:extLst>
                      <a:ext uri="{FF2B5EF4-FFF2-40B4-BE49-F238E27FC236}">
                        <a16:creationId xmlns:a16="http://schemas.microsoft.com/office/drawing/2014/main" id="{C7605A11-EA5C-3049-96FF-341133FF9E0C}"/>
                      </a:ext>
                    </a:extLst>
                  </p:cNvPr>
                  <p:cNvGrpSpPr/>
                  <p:nvPr/>
                </p:nvGrpSpPr>
                <p:grpSpPr>
                  <a:xfrm>
                    <a:off x="6489578" y="3111101"/>
                    <a:ext cx="1721001" cy="1951163"/>
                    <a:chOff x="3307712" y="3104921"/>
                    <a:chExt cx="1721001" cy="1951163"/>
                  </a:xfrm>
                </p:grpSpPr>
                <p:sp>
                  <p:nvSpPr>
                    <p:cNvPr id="139" name="Freeform 33">
                      <a:extLst>
                        <a:ext uri="{FF2B5EF4-FFF2-40B4-BE49-F238E27FC236}">
                          <a16:creationId xmlns:a16="http://schemas.microsoft.com/office/drawing/2014/main" id="{BF8DC149-67F0-2A4D-84B8-6CB4BF6CB1A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307712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40" name="Freeform 34">
                      <a:extLst>
                        <a:ext uri="{FF2B5EF4-FFF2-40B4-BE49-F238E27FC236}">
                          <a16:creationId xmlns:a16="http://schemas.microsoft.com/office/drawing/2014/main" id="{D7D250CC-1665-1B43-BDBA-2FB17212759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4106349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C2481B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41" name="Freeform 35">
                      <a:extLst>
                        <a:ext uri="{FF2B5EF4-FFF2-40B4-BE49-F238E27FC236}">
                          <a16:creationId xmlns:a16="http://schemas.microsoft.com/office/drawing/2014/main" id="{EBA76598-F6CA-4145-9999-4EF73FDB9C1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945" y="276793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sp>
                <p:nvSpPr>
                  <p:cNvPr id="136" name="5-udd 135">
                    <a:extLst>
                      <a:ext uri="{FF2B5EF4-FFF2-40B4-BE49-F238E27FC236}">
                        <a16:creationId xmlns:a16="http://schemas.microsoft.com/office/drawing/2014/main" id="{E9754782-9BDD-E84F-ABD3-BFCC9EE6EBC8}"/>
                      </a:ext>
                    </a:extLst>
                  </p:cNvPr>
                  <p:cNvSpPr/>
                  <p:nvPr/>
                </p:nvSpPr>
                <p:spPr>
                  <a:xfrm>
                    <a:off x="6715277" y="3972107"/>
                    <a:ext cx="510464" cy="510464"/>
                  </a:xfrm>
                  <a:prstGeom prst="star5">
                    <a:avLst>
                      <a:gd name="adj" fmla="val 26105"/>
                      <a:gd name="hf" fmla="val 105146"/>
                      <a:gd name="vf" fmla="val 110557"/>
                    </a:avLst>
                  </a:prstGeom>
                  <a:solidFill>
                    <a:schemeClr val="bg1">
                      <a:alpha val="81854"/>
                    </a:schemeClr>
                  </a:solidFill>
                  <a:ln>
                    <a:noFill/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137" name="Triangel 136">
                    <a:extLst>
                      <a:ext uri="{FF2B5EF4-FFF2-40B4-BE49-F238E27FC236}">
                        <a16:creationId xmlns:a16="http://schemas.microsoft.com/office/drawing/2014/main" id="{75A4D709-C4DB-604C-B1D9-0878137ED218}"/>
                      </a:ext>
                    </a:extLst>
                  </p:cNvPr>
                  <p:cNvSpPr/>
                  <p:nvPr/>
                </p:nvSpPr>
                <p:spPr>
                  <a:xfrm>
                    <a:off x="7030916" y="3358803"/>
                    <a:ext cx="513251" cy="442458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Ellips 137">
                    <a:extLst>
                      <a:ext uri="{FF2B5EF4-FFF2-40B4-BE49-F238E27FC236}">
                        <a16:creationId xmlns:a16="http://schemas.microsoft.com/office/drawing/2014/main" id="{6B605958-AE53-6444-B91D-1EB782D10EB0}"/>
                      </a:ext>
                    </a:extLst>
                  </p:cNvPr>
                  <p:cNvSpPr/>
                  <p:nvPr/>
                </p:nvSpPr>
                <p:spPr>
                  <a:xfrm>
                    <a:off x="7467847" y="4003571"/>
                    <a:ext cx="478999" cy="478999"/>
                  </a:xfrm>
                  <a:prstGeom prst="ellipse">
                    <a:avLst/>
                  </a:prstGeom>
                  <a:solidFill>
                    <a:schemeClr val="bg1">
                      <a:alpha val="42866"/>
                    </a:schemeClr>
                  </a:solidFill>
                  <a:ln>
                    <a:noFill/>
                  </a:ln>
                  <a:scene3d>
                    <a:camera prst="isometricRight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grpSp>
              <p:nvGrpSpPr>
                <p:cNvPr id="127" name="Grupp 126">
                  <a:extLst>
                    <a:ext uri="{FF2B5EF4-FFF2-40B4-BE49-F238E27FC236}">
                      <a16:creationId xmlns:a16="http://schemas.microsoft.com/office/drawing/2014/main" id="{C8D6799D-2F1D-9848-9BE9-39028DDA908A}"/>
                    </a:ext>
                  </a:extLst>
                </p:cNvPr>
                <p:cNvGrpSpPr/>
                <p:nvPr/>
              </p:nvGrpSpPr>
              <p:grpSpPr>
                <a:xfrm>
                  <a:off x="8455173" y="1153184"/>
                  <a:ext cx="1721001" cy="1951163"/>
                  <a:chOff x="3819198" y="2170241"/>
                  <a:chExt cx="1721001" cy="1951163"/>
                </a:xfrm>
              </p:grpSpPr>
              <p:grpSp>
                <p:nvGrpSpPr>
                  <p:cNvPr id="128" name="Grupp 127">
                    <a:extLst>
                      <a:ext uri="{FF2B5EF4-FFF2-40B4-BE49-F238E27FC236}">
                        <a16:creationId xmlns:a16="http://schemas.microsoft.com/office/drawing/2014/main" id="{A5FE8712-844B-5441-9E9E-2E46ADF35756}"/>
                      </a:ext>
                    </a:extLst>
                  </p:cNvPr>
                  <p:cNvGrpSpPr/>
                  <p:nvPr/>
                </p:nvGrpSpPr>
                <p:grpSpPr>
                  <a:xfrm>
                    <a:off x="3819198" y="2170241"/>
                    <a:ext cx="1721001" cy="1951163"/>
                    <a:chOff x="3307712" y="3104921"/>
                    <a:chExt cx="1721001" cy="1951163"/>
                  </a:xfrm>
                </p:grpSpPr>
                <p:sp>
                  <p:nvSpPr>
                    <p:cNvPr id="132" name="Freeform 33">
                      <a:extLst>
                        <a:ext uri="{FF2B5EF4-FFF2-40B4-BE49-F238E27FC236}">
                          <a16:creationId xmlns:a16="http://schemas.microsoft.com/office/drawing/2014/main" id="{CA0F55F7-D134-824C-A05C-850D3D471F9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307712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2AA5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33" name="Freeform 34">
                      <a:extLst>
                        <a:ext uri="{FF2B5EF4-FFF2-40B4-BE49-F238E27FC236}">
                          <a16:creationId xmlns:a16="http://schemas.microsoft.com/office/drawing/2014/main" id="{3940FC6C-7D02-A64F-93B3-BB3C488416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4106349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1924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34" name="Freeform 35">
                      <a:extLst>
                        <a:ext uri="{FF2B5EF4-FFF2-40B4-BE49-F238E27FC236}">
                          <a16:creationId xmlns:a16="http://schemas.microsoft.com/office/drawing/2014/main" id="{5333D385-22C2-4244-9ECC-780C220F68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945" y="276793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47CA74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pic>
                <p:nvPicPr>
                  <p:cNvPr id="129" name="Picture 2" descr="MongoDB">
                    <a:extLst>
                      <a:ext uri="{FF2B5EF4-FFF2-40B4-BE49-F238E27FC236}">
                        <a16:creationId xmlns:a16="http://schemas.microsoft.com/office/drawing/2014/main" id="{D73F5FAD-90C9-4A4F-BEFC-CE70F5834B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24292" y="2948352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LeftDown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0" name="Picture 2" descr="MongoDB">
                    <a:extLst>
                      <a:ext uri="{FF2B5EF4-FFF2-40B4-BE49-F238E27FC236}">
                        <a16:creationId xmlns:a16="http://schemas.microsoft.com/office/drawing/2014/main" id="{E1143014-F961-9745-AC35-141EF11D77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0608" y="2948352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RightUp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1" name="Picture 2" descr="MongoDB">
                    <a:extLst>
                      <a:ext uri="{FF2B5EF4-FFF2-40B4-BE49-F238E27FC236}">
                        <a16:creationId xmlns:a16="http://schemas.microsoft.com/office/drawing/2014/main" id="{353B0327-5878-E645-9108-2A3B8D8BC6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0380" y="2308304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TopUp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23" name="Frihandsfigur 122">
                <a:extLst>
                  <a:ext uri="{FF2B5EF4-FFF2-40B4-BE49-F238E27FC236}">
                    <a16:creationId xmlns:a16="http://schemas.microsoft.com/office/drawing/2014/main" id="{22E88A4C-1487-9E44-AE91-8A748B8AD784}"/>
                  </a:ext>
                </a:extLst>
              </p:cNvPr>
              <p:cNvSpPr/>
              <p:nvPr/>
            </p:nvSpPr>
            <p:spPr>
              <a:xfrm rot="5400000">
                <a:off x="1399576" y="2579498"/>
                <a:ext cx="2066387" cy="1426505"/>
              </a:xfrm>
              <a:custGeom>
                <a:avLst/>
                <a:gdLst>
                  <a:gd name="connsiteX0" fmla="*/ 1559273 w 2066387"/>
                  <a:gd name="connsiteY0" fmla="*/ 1084373 h 1426505"/>
                  <a:gd name="connsiteX1" fmla="*/ 1766784 w 2066387"/>
                  <a:gd name="connsiteY1" fmla="*/ 726608 h 1426505"/>
                  <a:gd name="connsiteX2" fmla="*/ 1969102 w 2066387"/>
                  <a:gd name="connsiteY2" fmla="*/ 726608 h 1426505"/>
                  <a:gd name="connsiteX3" fmla="*/ 2066387 w 2066387"/>
                  <a:gd name="connsiteY3" fmla="*/ 894335 h 1426505"/>
                  <a:gd name="connsiteX4" fmla="*/ 1757717 w 2066387"/>
                  <a:gd name="connsiteY4" fmla="*/ 1426505 h 1426505"/>
                  <a:gd name="connsiteX5" fmla="*/ 929426 w 2066387"/>
                  <a:gd name="connsiteY5" fmla="*/ 0 h 1426505"/>
                  <a:gd name="connsiteX6" fmla="*/ 1547655 w 2066387"/>
                  <a:gd name="connsiteY6" fmla="*/ 0 h 1426505"/>
                  <a:gd name="connsiteX7" fmla="*/ 1638934 w 2066387"/>
                  <a:gd name="connsiteY7" fmla="*/ 157371 h 1426505"/>
                  <a:gd name="connsiteX8" fmla="*/ 1529031 w 2066387"/>
                  <a:gd name="connsiteY8" fmla="*/ 346851 h 1426505"/>
                  <a:gd name="connsiteX9" fmla="*/ 1130607 w 2066387"/>
                  <a:gd name="connsiteY9" fmla="*/ 346851 h 1426505"/>
                  <a:gd name="connsiteX10" fmla="*/ 0 w 2066387"/>
                  <a:gd name="connsiteY10" fmla="*/ 894335 h 1426505"/>
                  <a:gd name="connsiteX11" fmla="*/ 297610 w 2066387"/>
                  <a:gd name="connsiteY11" fmla="*/ 381232 h 1426505"/>
                  <a:gd name="connsiteX12" fmla="*/ 495958 w 2066387"/>
                  <a:gd name="connsiteY12" fmla="*/ 723199 h 1426505"/>
                  <a:gd name="connsiteX13" fmla="*/ 288447 w 2066387"/>
                  <a:gd name="connsiteY13" fmla="*/ 1080963 h 1426505"/>
                  <a:gd name="connsiteX14" fmla="*/ 108248 w 2066387"/>
                  <a:gd name="connsiteY14" fmla="*/ 1080963 h 142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66387" h="1426505">
                    <a:moveTo>
                      <a:pt x="1559273" y="1084373"/>
                    </a:moveTo>
                    <a:lnTo>
                      <a:pt x="1766784" y="726608"/>
                    </a:lnTo>
                    <a:lnTo>
                      <a:pt x="1969102" y="726608"/>
                    </a:lnTo>
                    <a:lnTo>
                      <a:pt x="2066387" y="894335"/>
                    </a:lnTo>
                    <a:lnTo>
                      <a:pt x="1757717" y="1426505"/>
                    </a:lnTo>
                    <a:close/>
                    <a:moveTo>
                      <a:pt x="929426" y="0"/>
                    </a:moveTo>
                    <a:lnTo>
                      <a:pt x="1547655" y="0"/>
                    </a:lnTo>
                    <a:lnTo>
                      <a:pt x="1638934" y="157371"/>
                    </a:lnTo>
                    <a:lnTo>
                      <a:pt x="1529031" y="346851"/>
                    </a:lnTo>
                    <a:lnTo>
                      <a:pt x="1130607" y="346851"/>
                    </a:lnTo>
                    <a:close/>
                    <a:moveTo>
                      <a:pt x="0" y="894335"/>
                    </a:moveTo>
                    <a:lnTo>
                      <a:pt x="297610" y="381232"/>
                    </a:lnTo>
                    <a:lnTo>
                      <a:pt x="495958" y="723199"/>
                    </a:lnTo>
                    <a:lnTo>
                      <a:pt x="288447" y="1080963"/>
                    </a:lnTo>
                    <a:lnTo>
                      <a:pt x="108248" y="1080963"/>
                    </a:lnTo>
                    <a:close/>
                  </a:path>
                </a:pathLst>
              </a:custGeom>
              <a:solidFill>
                <a:srgbClr val="31244D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3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ihandsfigur 9">
            <a:extLst>
              <a:ext uri="{FF2B5EF4-FFF2-40B4-BE49-F238E27FC236}">
                <a16:creationId xmlns:a16="http://schemas.microsoft.com/office/drawing/2014/main" id="{7A06AE91-BC93-CE4F-885A-9A587280D2B4}"/>
              </a:ext>
            </a:extLst>
          </p:cNvPr>
          <p:cNvSpPr/>
          <p:nvPr/>
        </p:nvSpPr>
        <p:spPr>
          <a:xfrm>
            <a:off x="417973" y="2114142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D2B220E-EF6F-7A4F-9B2C-C9D16843DEF8}"/>
              </a:ext>
            </a:extLst>
          </p:cNvPr>
          <p:cNvSpPr/>
          <p:nvPr/>
        </p:nvSpPr>
        <p:spPr>
          <a:xfrm>
            <a:off x="-396815" y="3783725"/>
            <a:ext cx="12588815" cy="3474326"/>
          </a:xfrm>
          <a:prstGeom prst="rect">
            <a:avLst/>
          </a:pr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13C6E727-C5B2-F04B-B7AF-F743047080CE}"/>
              </a:ext>
            </a:extLst>
          </p:cNvPr>
          <p:cNvSpPr/>
          <p:nvPr/>
        </p:nvSpPr>
        <p:spPr>
          <a:xfrm rot="10800000">
            <a:off x="1168511" y="0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" name="Frihandsfigur 13">
            <a:extLst>
              <a:ext uri="{FF2B5EF4-FFF2-40B4-BE49-F238E27FC236}">
                <a16:creationId xmlns:a16="http://schemas.microsoft.com/office/drawing/2014/main" id="{DA79A8C3-B82E-3246-9672-27725E8C1440}"/>
              </a:ext>
            </a:extLst>
          </p:cNvPr>
          <p:cNvSpPr/>
          <p:nvPr/>
        </p:nvSpPr>
        <p:spPr>
          <a:xfrm>
            <a:off x="1919049" y="3280955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" name="Frihandsfigur 14">
            <a:extLst>
              <a:ext uri="{FF2B5EF4-FFF2-40B4-BE49-F238E27FC236}">
                <a16:creationId xmlns:a16="http://schemas.microsoft.com/office/drawing/2014/main" id="{C2EAEB56-3042-9445-B4DD-CE6AC9E38C63}"/>
              </a:ext>
            </a:extLst>
          </p:cNvPr>
          <p:cNvSpPr/>
          <p:nvPr/>
        </p:nvSpPr>
        <p:spPr>
          <a:xfrm rot="10800000">
            <a:off x="2669587" y="592524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6" name="Frihandsfigur 15">
            <a:extLst>
              <a:ext uri="{FF2B5EF4-FFF2-40B4-BE49-F238E27FC236}">
                <a16:creationId xmlns:a16="http://schemas.microsoft.com/office/drawing/2014/main" id="{FDC88AB2-A172-E74A-BF8D-FA063F8C71D9}"/>
              </a:ext>
            </a:extLst>
          </p:cNvPr>
          <p:cNvSpPr/>
          <p:nvPr/>
        </p:nvSpPr>
        <p:spPr>
          <a:xfrm>
            <a:off x="3420124" y="1521619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7" name="Frihandsfigur 16">
            <a:extLst>
              <a:ext uri="{FF2B5EF4-FFF2-40B4-BE49-F238E27FC236}">
                <a16:creationId xmlns:a16="http://schemas.microsoft.com/office/drawing/2014/main" id="{9761AEF6-8266-0B4B-A241-6728043C96E0}"/>
              </a:ext>
            </a:extLst>
          </p:cNvPr>
          <p:cNvSpPr/>
          <p:nvPr/>
        </p:nvSpPr>
        <p:spPr>
          <a:xfrm rot="10800000">
            <a:off x="4170662" y="-507409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8" name="Frihandsfigur 17">
            <a:extLst>
              <a:ext uri="{FF2B5EF4-FFF2-40B4-BE49-F238E27FC236}">
                <a16:creationId xmlns:a16="http://schemas.microsoft.com/office/drawing/2014/main" id="{3C1C7501-86B1-894C-A4A9-70C6C4FE3CE1}"/>
              </a:ext>
            </a:extLst>
          </p:cNvPr>
          <p:cNvSpPr/>
          <p:nvPr/>
        </p:nvSpPr>
        <p:spPr>
          <a:xfrm>
            <a:off x="4921198" y="2050052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9" name="Frihandsfigur 18">
            <a:extLst>
              <a:ext uri="{FF2B5EF4-FFF2-40B4-BE49-F238E27FC236}">
                <a16:creationId xmlns:a16="http://schemas.microsoft.com/office/drawing/2014/main" id="{95F7B827-7623-904C-B6C4-B7FDE504AD8B}"/>
              </a:ext>
            </a:extLst>
          </p:cNvPr>
          <p:cNvSpPr/>
          <p:nvPr/>
        </p:nvSpPr>
        <p:spPr>
          <a:xfrm rot="10800000">
            <a:off x="5671734" y="1057071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Frihandsfigur 19">
            <a:extLst>
              <a:ext uri="{FF2B5EF4-FFF2-40B4-BE49-F238E27FC236}">
                <a16:creationId xmlns:a16="http://schemas.microsoft.com/office/drawing/2014/main" id="{89796238-2FEA-C34D-BE13-F09323818147}"/>
              </a:ext>
            </a:extLst>
          </p:cNvPr>
          <p:cNvSpPr/>
          <p:nvPr/>
        </p:nvSpPr>
        <p:spPr>
          <a:xfrm>
            <a:off x="6422267" y="1440451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" name="Frihandsfigur 20">
            <a:extLst>
              <a:ext uri="{FF2B5EF4-FFF2-40B4-BE49-F238E27FC236}">
                <a16:creationId xmlns:a16="http://schemas.microsoft.com/office/drawing/2014/main" id="{97ED4CBA-655B-0445-98FF-BB14EA334B7F}"/>
              </a:ext>
            </a:extLst>
          </p:cNvPr>
          <p:cNvSpPr/>
          <p:nvPr/>
        </p:nvSpPr>
        <p:spPr>
          <a:xfrm rot="10800000">
            <a:off x="7172803" y="-183804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2" name="Frihandsfigur 21">
            <a:extLst>
              <a:ext uri="{FF2B5EF4-FFF2-40B4-BE49-F238E27FC236}">
                <a16:creationId xmlns:a16="http://schemas.microsoft.com/office/drawing/2014/main" id="{94E1DE63-3E23-F44D-B573-AA08CE1839C7}"/>
              </a:ext>
            </a:extLst>
          </p:cNvPr>
          <p:cNvSpPr/>
          <p:nvPr/>
        </p:nvSpPr>
        <p:spPr>
          <a:xfrm>
            <a:off x="7923333" y="3148959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3" name="Frihandsfigur 22">
            <a:extLst>
              <a:ext uri="{FF2B5EF4-FFF2-40B4-BE49-F238E27FC236}">
                <a16:creationId xmlns:a16="http://schemas.microsoft.com/office/drawing/2014/main" id="{67DAE1C0-16A1-124E-A87D-1E587304D41B}"/>
              </a:ext>
            </a:extLst>
          </p:cNvPr>
          <p:cNvSpPr/>
          <p:nvPr/>
        </p:nvSpPr>
        <p:spPr>
          <a:xfrm rot="10800000">
            <a:off x="8673861" y="-322298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4" name="Frihandsfigur 23">
            <a:extLst>
              <a:ext uri="{FF2B5EF4-FFF2-40B4-BE49-F238E27FC236}">
                <a16:creationId xmlns:a16="http://schemas.microsoft.com/office/drawing/2014/main" id="{0AACB9BC-3AF6-464E-B245-BEEEDEB3CD64}"/>
              </a:ext>
            </a:extLst>
          </p:cNvPr>
          <p:cNvSpPr/>
          <p:nvPr/>
        </p:nvSpPr>
        <p:spPr>
          <a:xfrm>
            <a:off x="9424391" y="1521619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5" name="Frihandsfigur 24">
            <a:extLst>
              <a:ext uri="{FF2B5EF4-FFF2-40B4-BE49-F238E27FC236}">
                <a16:creationId xmlns:a16="http://schemas.microsoft.com/office/drawing/2014/main" id="{1E0A8032-A15E-484C-8254-97D5B9DDECC0}"/>
              </a:ext>
            </a:extLst>
          </p:cNvPr>
          <p:cNvSpPr/>
          <p:nvPr/>
        </p:nvSpPr>
        <p:spPr>
          <a:xfrm rot="10800000">
            <a:off x="10174919" y="1080139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6" name="Frihandsfigur 25">
            <a:extLst>
              <a:ext uri="{FF2B5EF4-FFF2-40B4-BE49-F238E27FC236}">
                <a16:creationId xmlns:a16="http://schemas.microsoft.com/office/drawing/2014/main" id="{949C5F8D-5A87-FE47-B961-6F1597BACB7E}"/>
              </a:ext>
            </a:extLst>
          </p:cNvPr>
          <p:cNvSpPr/>
          <p:nvPr/>
        </p:nvSpPr>
        <p:spPr>
          <a:xfrm>
            <a:off x="10925439" y="2839287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423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7" name="Frihandsfigur 26">
            <a:extLst>
              <a:ext uri="{FF2B5EF4-FFF2-40B4-BE49-F238E27FC236}">
                <a16:creationId xmlns:a16="http://schemas.microsoft.com/office/drawing/2014/main" id="{53A0FAC6-C500-E942-B1E5-BB8AB0602A78}"/>
              </a:ext>
            </a:extLst>
          </p:cNvPr>
          <p:cNvSpPr/>
          <p:nvPr/>
        </p:nvSpPr>
        <p:spPr>
          <a:xfrm rot="10800000">
            <a:off x="11699474" y="-183804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8" name="Frihandsfigur 27">
            <a:extLst>
              <a:ext uri="{FF2B5EF4-FFF2-40B4-BE49-F238E27FC236}">
                <a16:creationId xmlns:a16="http://schemas.microsoft.com/office/drawing/2014/main" id="{46A55E7A-BE70-0A47-9C81-59B51E461D8E}"/>
              </a:ext>
            </a:extLst>
          </p:cNvPr>
          <p:cNvSpPr/>
          <p:nvPr/>
        </p:nvSpPr>
        <p:spPr>
          <a:xfrm rot="10800000">
            <a:off x="-332565" y="-352007"/>
            <a:ext cx="750538" cy="4743857"/>
          </a:xfrm>
          <a:custGeom>
            <a:avLst/>
            <a:gdLst>
              <a:gd name="connsiteX0" fmla="*/ 375269 w 750538"/>
              <a:gd name="connsiteY0" fmla="*/ 0 h 4743857"/>
              <a:gd name="connsiteX1" fmla="*/ 742914 w 750538"/>
              <a:gd name="connsiteY1" fmla="*/ 299639 h 4743857"/>
              <a:gd name="connsiteX2" fmla="*/ 750538 w 750538"/>
              <a:gd name="connsiteY2" fmla="*/ 375268 h 4743857"/>
              <a:gd name="connsiteX3" fmla="*/ 750538 w 750538"/>
              <a:gd name="connsiteY3" fmla="*/ 375268 h 4743857"/>
              <a:gd name="connsiteX4" fmla="*/ 750538 w 750538"/>
              <a:gd name="connsiteY4" fmla="*/ 375269 h 4743857"/>
              <a:gd name="connsiteX5" fmla="*/ 750538 w 750538"/>
              <a:gd name="connsiteY5" fmla="*/ 4743857 h 4743857"/>
              <a:gd name="connsiteX6" fmla="*/ 0 w 750538"/>
              <a:gd name="connsiteY6" fmla="*/ 4743857 h 4743857"/>
              <a:gd name="connsiteX7" fmla="*/ 0 w 750538"/>
              <a:gd name="connsiteY7" fmla="*/ 375269 h 4743857"/>
              <a:gd name="connsiteX8" fmla="*/ 0 w 750538"/>
              <a:gd name="connsiteY8" fmla="*/ 375268 h 4743857"/>
              <a:gd name="connsiteX9" fmla="*/ 0 w 750538"/>
              <a:gd name="connsiteY9" fmla="*/ 375268 h 4743857"/>
              <a:gd name="connsiteX10" fmla="*/ 7624 w 750538"/>
              <a:gd name="connsiteY10" fmla="*/ 299639 h 4743857"/>
              <a:gd name="connsiteX11" fmla="*/ 375269 w 750538"/>
              <a:gd name="connsiteY11" fmla="*/ 0 h 474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538" h="4743857">
                <a:moveTo>
                  <a:pt x="375269" y="0"/>
                </a:moveTo>
                <a:cubicBezTo>
                  <a:pt x="556617" y="0"/>
                  <a:pt x="707921" y="128636"/>
                  <a:pt x="742914" y="299639"/>
                </a:cubicBezTo>
                <a:lnTo>
                  <a:pt x="750538" y="375268"/>
                </a:lnTo>
                <a:lnTo>
                  <a:pt x="750538" y="375268"/>
                </a:lnTo>
                <a:lnTo>
                  <a:pt x="750538" y="375269"/>
                </a:lnTo>
                <a:lnTo>
                  <a:pt x="750538" y="4743857"/>
                </a:lnTo>
                <a:lnTo>
                  <a:pt x="0" y="4743857"/>
                </a:lnTo>
                <a:lnTo>
                  <a:pt x="0" y="375269"/>
                </a:lnTo>
                <a:lnTo>
                  <a:pt x="0" y="375268"/>
                </a:lnTo>
                <a:lnTo>
                  <a:pt x="0" y="375268"/>
                </a:lnTo>
                <a:lnTo>
                  <a:pt x="7624" y="299639"/>
                </a:lnTo>
                <a:cubicBezTo>
                  <a:pt x="42617" y="128636"/>
                  <a:pt x="193921" y="0"/>
                  <a:pt x="375269" y="0"/>
                </a:cubicBezTo>
                <a:close/>
              </a:path>
            </a:pathLst>
          </a:custGeom>
          <a:solidFill>
            <a:srgbClr val="31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6013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0E3A815A-F013-424B-8381-651F22E113E8}"/>
              </a:ext>
            </a:extLst>
          </p:cNvPr>
          <p:cNvGrpSpPr/>
          <p:nvPr/>
        </p:nvGrpSpPr>
        <p:grpSpPr>
          <a:xfrm>
            <a:off x="2474361" y="616732"/>
            <a:ext cx="2016522" cy="2450576"/>
            <a:chOff x="3893751" y="1659231"/>
            <a:chExt cx="2016522" cy="2450576"/>
          </a:xfrm>
        </p:grpSpPr>
        <p:sp>
          <p:nvSpPr>
            <p:cNvPr id="120" name="Isosceles Triangle 50">
              <a:extLst>
                <a:ext uri="{FF2B5EF4-FFF2-40B4-BE49-F238E27FC236}">
                  <a16:creationId xmlns:a16="http://schemas.microsoft.com/office/drawing/2014/main" id="{0BC7DF20-208B-8F45-87EA-D94A399F621D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9" name="Isosceles Triangle 50">
              <a:extLst>
                <a:ext uri="{FF2B5EF4-FFF2-40B4-BE49-F238E27FC236}">
                  <a16:creationId xmlns:a16="http://schemas.microsoft.com/office/drawing/2014/main" id="{B8D87FE4-3141-7240-9B57-246FEFBD5A3D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Isosceles Triangle 50">
              <a:extLst>
                <a:ext uri="{FF2B5EF4-FFF2-40B4-BE49-F238E27FC236}">
                  <a16:creationId xmlns:a16="http://schemas.microsoft.com/office/drawing/2014/main" id="{BFE00ACF-57C9-E84B-9FF8-6900BA80F0C1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Isosceles Triangle 51">
              <a:extLst>
                <a:ext uri="{FF2B5EF4-FFF2-40B4-BE49-F238E27FC236}">
                  <a16:creationId xmlns:a16="http://schemas.microsoft.com/office/drawing/2014/main" id="{04B222A0-EF72-914E-A7A0-277D6484D854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00396430-96CF-8B41-B3D7-9669448D8F94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4FB45375-47B6-D049-B110-C0BD3D7EBA2C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1F987301-EAE7-9745-A9D9-9CF63291DA52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029022C9-E1A9-C042-898C-93646C565FF6}"/>
              </a:ext>
            </a:extLst>
          </p:cNvPr>
          <p:cNvGrpSpPr/>
          <p:nvPr/>
        </p:nvGrpSpPr>
        <p:grpSpPr>
          <a:xfrm>
            <a:off x="5086627" y="457117"/>
            <a:ext cx="2016522" cy="2618675"/>
            <a:chOff x="6514949" y="1461614"/>
            <a:chExt cx="2016522" cy="2618675"/>
          </a:xfrm>
        </p:grpSpPr>
        <p:sp>
          <p:nvSpPr>
            <p:cNvPr id="144" name="Isosceles Triangle 50">
              <a:extLst>
                <a:ext uri="{FF2B5EF4-FFF2-40B4-BE49-F238E27FC236}">
                  <a16:creationId xmlns:a16="http://schemas.microsoft.com/office/drawing/2014/main" id="{CA2BAAAC-C908-2542-81F0-6B66ADA7C4CB}"/>
                </a:ext>
              </a:extLst>
            </p:cNvPr>
            <p:cNvSpPr/>
            <p:nvPr/>
          </p:nvSpPr>
          <p:spPr>
            <a:xfrm rot="5400000">
              <a:off x="6427422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3" name="Isosceles Triangle 50">
              <a:extLst>
                <a:ext uri="{FF2B5EF4-FFF2-40B4-BE49-F238E27FC236}">
                  <a16:creationId xmlns:a16="http://schemas.microsoft.com/office/drawing/2014/main" id="{D09BF879-53D1-1E41-8454-53401B4D92B4}"/>
                </a:ext>
              </a:extLst>
            </p:cNvPr>
            <p:cNvSpPr/>
            <p:nvPr/>
          </p:nvSpPr>
          <p:spPr>
            <a:xfrm rot="16200000">
              <a:off x="7328341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2" name="Hexagon 42">
              <a:extLst>
                <a:ext uri="{FF2B5EF4-FFF2-40B4-BE49-F238E27FC236}">
                  <a16:creationId xmlns:a16="http://schemas.microsoft.com/office/drawing/2014/main" id="{FA55EBDC-067A-A944-8E8D-678034F05DE2}"/>
                </a:ext>
              </a:extLst>
            </p:cNvPr>
            <p:cNvSpPr/>
            <p:nvPr/>
          </p:nvSpPr>
          <p:spPr>
            <a:xfrm rot="5400000">
              <a:off x="6358399" y="16181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64" name="Frihandsfigur 163">
              <a:extLst>
                <a:ext uri="{FF2B5EF4-FFF2-40B4-BE49-F238E27FC236}">
                  <a16:creationId xmlns:a16="http://schemas.microsoft.com/office/drawing/2014/main" id="{9BB45A8E-08A2-5349-8169-EACB270C10FB}"/>
                </a:ext>
              </a:extLst>
            </p:cNvPr>
            <p:cNvSpPr/>
            <p:nvPr/>
          </p:nvSpPr>
          <p:spPr>
            <a:xfrm rot="5400000">
              <a:off x="6601874" y="1828538"/>
              <a:ext cx="1844187" cy="1597796"/>
            </a:xfrm>
            <a:custGeom>
              <a:avLst/>
              <a:gdLst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921940 w 1844187"/>
                <a:gd name="connsiteY10" fmla="*/ 798900 h 1597796"/>
                <a:gd name="connsiteX11" fmla="*/ 461182 w 1844187"/>
                <a:gd name="connsiteY11" fmla="*/ 1596336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461182 w 1844187"/>
                <a:gd name="connsiteY10" fmla="*/ 1596336 h 1597796"/>
                <a:gd name="connsiteX11" fmla="*/ 0 w 1844187"/>
                <a:gd name="connsiteY11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461182 w 1844187"/>
                <a:gd name="connsiteY9" fmla="*/ 1596336 h 1597796"/>
                <a:gd name="connsiteX10" fmla="*/ 0 w 1844187"/>
                <a:gd name="connsiteY10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844187 w 1844187"/>
                <a:gd name="connsiteY5" fmla="*/ 799160 h 1597796"/>
                <a:gd name="connsiteX6" fmla="*/ 1383273 w 1844187"/>
                <a:gd name="connsiteY6" fmla="*/ 1597796 h 1597796"/>
                <a:gd name="connsiteX7" fmla="*/ 461176 w 1844187"/>
                <a:gd name="connsiteY7" fmla="*/ 1597642 h 1597796"/>
                <a:gd name="connsiteX8" fmla="*/ 461182 w 1844187"/>
                <a:gd name="connsiteY8" fmla="*/ 1596336 h 1597796"/>
                <a:gd name="connsiteX9" fmla="*/ 0 w 1844187"/>
                <a:gd name="connsiteY9" fmla="*/ 798168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4187" h="1597796">
                  <a:moveTo>
                    <a:pt x="0" y="798168"/>
                  </a:moveTo>
                  <a:lnTo>
                    <a:pt x="461182" y="0"/>
                  </a:lnTo>
                  <a:lnTo>
                    <a:pt x="461484" y="523"/>
                  </a:lnTo>
                  <a:lnTo>
                    <a:pt x="1383272" y="368"/>
                  </a:lnTo>
                  <a:lnTo>
                    <a:pt x="1844186" y="799005"/>
                  </a:lnTo>
                  <a:cubicBezTo>
                    <a:pt x="1844186" y="799057"/>
                    <a:pt x="1844187" y="799108"/>
                    <a:pt x="1844187" y="799160"/>
                  </a:cubicBezTo>
                  <a:lnTo>
                    <a:pt x="1383273" y="1597796"/>
                  </a:lnTo>
                  <a:lnTo>
                    <a:pt x="461176" y="1597642"/>
                  </a:lnTo>
                  <a:cubicBezTo>
                    <a:pt x="461178" y="1597207"/>
                    <a:pt x="461180" y="1596771"/>
                    <a:pt x="461182" y="1596336"/>
                  </a:cubicBezTo>
                  <a:lnTo>
                    <a:pt x="0" y="79816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37" name="Isosceles Triangle 50">
              <a:extLst>
                <a:ext uri="{FF2B5EF4-FFF2-40B4-BE49-F238E27FC236}">
                  <a16:creationId xmlns:a16="http://schemas.microsoft.com/office/drawing/2014/main" id="{688EC5ED-0A87-C444-BF1D-BB000A91E8B8}"/>
                </a:ext>
              </a:extLst>
            </p:cNvPr>
            <p:cNvSpPr/>
            <p:nvPr/>
          </p:nvSpPr>
          <p:spPr>
            <a:xfrm rot="5400000">
              <a:off x="6693967" y="3349349"/>
              <a:ext cx="402574" cy="347047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Isosceles Triangle 51">
              <a:extLst>
                <a:ext uri="{FF2B5EF4-FFF2-40B4-BE49-F238E27FC236}">
                  <a16:creationId xmlns:a16="http://schemas.microsoft.com/office/drawing/2014/main" id="{EEC09DDF-7EAB-2A47-BD48-2ACA8F52731F}"/>
                </a:ext>
              </a:extLst>
            </p:cNvPr>
            <p:cNvSpPr/>
            <p:nvPr/>
          </p:nvSpPr>
          <p:spPr>
            <a:xfrm rot="16200000">
              <a:off x="7947621" y="3349347"/>
              <a:ext cx="402569" cy="347043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Frihandsfigur 166">
              <a:extLst>
                <a:ext uri="{FF2B5EF4-FFF2-40B4-BE49-F238E27FC236}">
                  <a16:creationId xmlns:a16="http://schemas.microsoft.com/office/drawing/2014/main" id="{E7EED482-E6F7-D844-9CEB-BB7AC330C47C}"/>
                </a:ext>
              </a:extLst>
            </p:cNvPr>
            <p:cNvSpPr/>
            <p:nvPr/>
          </p:nvSpPr>
          <p:spPr>
            <a:xfrm rot="9000000">
              <a:off x="7069997" y="2233879"/>
              <a:ext cx="906577" cy="784907"/>
            </a:xfrm>
            <a:custGeom>
              <a:avLst/>
              <a:gdLst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453220 w 906577"/>
                <a:gd name="connsiteY10" fmla="*/ 392549 h 784907"/>
                <a:gd name="connsiteX11" fmla="*/ 679384 w 906577"/>
                <a:gd name="connsiteY11" fmla="*/ 784583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679384 w 906577"/>
                <a:gd name="connsiteY10" fmla="*/ 784583 h 784907"/>
                <a:gd name="connsiteX11" fmla="*/ 226373 w 906577"/>
                <a:gd name="connsiteY11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679384 w 906577"/>
                <a:gd name="connsiteY9" fmla="*/ 784583 h 784907"/>
                <a:gd name="connsiteX10" fmla="*/ 226373 w 906577"/>
                <a:gd name="connsiteY10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679939 w 906577"/>
                <a:gd name="connsiteY5" fmla="*/ 112 h 784907"/>
                <a:gd name="connsiteX6" fmla="*/ 906577 w 906577"/>
                <a:gd name="connsiteY6" fmla="*/ 392510 h 784907"/>
                <a:gd name="connsiteX7" fmla="*/ 679939 w 906577"/>
                <a:gd name="connsiteY7" fmla="*/ 784907 h 784907"/>
                <a:gd name="connsiteX8" fmla="*/ 679384 w 906577"/>
                <a:gd name="connsiteY8" fmla="*/ 784583 h 784907"/>
                <a:gd name="connsiteX9" fmla="*/ 226373 w 906577"/>
                <a:gd name="connsiteY9" fmla="*/ 784736 h 7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577" h="784907">
                  <a:moveTo>
                    <a:pt x="226373" y="784736"/>
                  </a:moveTo>
                  <a:lnTo>
                    <a:pt x="0" y="392341"/>
                  </a:lnTo>
                  <a:lnTo>
                    <a:pt x="297" y="392340"/>
                  </a:lnTo>
                  <a:lnTo>
                    <a:pt x="226727" y="0"/>
                  </a:lnTo>
                  <a:lnTo>
                    <a:pt x="679872" y="76"/>
                  </a:lnTo>
                  <a:lnTo>
                    <a:pt x="679939" y="112"/>
                  </a:lnTo>
                  <a:lnTo>
                    <a:pt x="906577" y="392510"/>
                  </a:lnTo>
                  <a:lnTo>
                    <a:pt x="679939" y="784907"/>
                  </a:lnTo>
                  <a:lnTo>
                    <a:pt x="679384" y="784583"/>
                  </a:lnTo>
                  <a:lnTo>
                    <a:pt x="226373" y="7847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Hexagon 89">
              <a:extLst>
                <a:ext uri="{FF2B5EF4-FFF2-40B4-BE49-F238E27FC236}">
                  <a16:creationId xmlns:a16="http://schemas.microsoft.com/office/drawing/2014/main" id="{3AF84EF6-4FD8-9842-AC4B-E327681FAA3D}"/>
                </a:ext>
              </a:extLst>
            </p:cNvPr>
            <p:cNvSpPr/>
            <p:nvPr/>
          </p:nvSpPr>
          <p:spPr>
            <a:xfrm rot="5400000">
              <a:off x="7044783" y="2198653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77800" cap="rnd">
              <a:solidFill>
                <a:srgbClr val="23143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6" name="Grupp 145">
            <a:extLst>
              <a:ext uri="{FF2B5EF4-FFF2-40B4-BE49-F238E27FC236}">
                <a16:creationId xmlns:a16="http://schemas.microsoft.com/office/drawing/2014/main" id="{FA0E40F3-88C1-8C4B-A0DE-89BE792E903C}"/>
              </a:ext>
            </a:extLst>
          </p:cNvPr>
          <p:cNvGrpSpPr/>
          <p:nvPr/>
        </p:nvGrpSpPr>
        <p:grpSpPr>
          <a:xfrm>
            <a:off x="7701116" y="457117"/>
            <a:ext cx="2016522" cy="2618675"/>
            <a:chOff x="6428773" y="1562170"/>
            <a:chExt cx="2016522" cy="2618675"/>
          </a:xfrm>
        </p:grpSpPr>
        <p:sp>
          <p:nvSpPr>
            <p:cNvPr id="147" name="Isosceles Triangle 50">
              <a:extLst>
                <a:ext uri="{FF2B5EF4-FFF2-40B4-BE49-F238E27FC236}">
                  <a16:creationId xmlns:a16="http://schemas.microsoft.com/office/drawing/2014/main" id="{542A3E28-8333-3C4C-9103-FB686D8B803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8" name="Isosceles Triangle 50">
              <a:extLst>
                <a:ext uri="{FF2B5EF4-FFF2-40B4-BE49-F238E27FC236}">
                  <a16:creationId xmlns:a16="http://schemas.microsoft.com/office/drawing/2014/main" id="{5D05DAD1-AA39-5B4A-BF40-D8FA6FE6A406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9" name="Hexagon 42">
              <a:extLst>
                <a:ext uri="{FF2B5EF4-FFF2-40B4-BE49-F238E27FC236}">
                  <a16:creationId xmlns:a16="http://schemas.microsoft.com/office/drawing/2014/main" id="{0CE733A0-E89D-144F-B330-7101B300955C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50" name="Grupp 149">
              <a:extLst>
                <a:ext uri="{FF2B5EF4-FFF2-40B4-BE49-F238E27FC236}">
                  <a16:creationId xmlns:a16="http://schemas.microsoft.com/office/drawing/2014/main" id="{76FA0B0D-38EF-6E4E-A046-19136E604672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151" name="Group 48">
                <a:extLst>
                  <a:ext uri="{FF2B5EF4-FFF2-40B4-BE49-F238E27FC236}">
                    <a16:creationId xmlns:a16="http://schemas.microsoft.com/office/drawing/2014/main" id="{BBE75AB4-2C65-504F-87E5-F2C49B4F1840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158" name="Group 49">
                  <a:extLst>
                    <a:ext uri="{FF2B5EF4-FFF2-40B4-BE49-F238E27FC236}">
                      <a16:creationId xmlns:a16="http://schemas.microsoft.com/office/drawing/2014/main" id="{CD6B003C-2B76-8C45-8B7E-8F1FE14C09C2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161" name="Freeform 53">
                    <a:extLst>
                      <a:ext uri="{FF2B5EF4-FFF2-40B4-BE49-F238E27FC236}">
                        <a16:creationId xmlns:a16="http://schemas.microsoft.com/office/drawing/2014/main" id="{CB075644-BE2D-F14D-9D54-9934325D8B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162" name="Freeform 54">
                    <a:extLst>
                      <a:ext uri="{FF2B5EF4-FFF2-40B4-BE49-F238E27FC236}">
                        <a16:creationId xmlns:a16="http://schemas.microsoft.com/office/drawing/2014/main" id="{9FBD91D2-5E6F-0A43-B546-DA3D4397DD5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3" name="Freeform 55">
                    <a:extLst>
                      <a:ext uri="{FF2B5EF4-FFF2-40B4-BE49-F238E27FC236}">
                        <a16:creationId xmlns:a16="http://schemas.microsoft.com/office/drawing/2014/main" id="{D0D73934-5698-624C-B588-F7C3B71BD4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159" name="Isosceles Triangle 50">
                  <a:extLst>
                    <a:ext uri="{FF2B5EF4-FFF2-40B4-BE49-F238E27FC236}">
                      <a16:creationId xmlns:a16="http://schemas.microsoft.com/office/drawing/2014/main" id="{D4E2F0F7-752B-1F42-92E4-9AFC0FC0C89A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0" name="Isosceles Triangle 51">
                  <a:extLst>
                    <a:ext uri="{FF2B5EF4-FFF2-40B4-BE49-F238E27FC236}">
                      <a16:creationId xmlns:a16="http://schemas.microsoft.com/office/drawing/2014/main" id="{238F1A46-726F-4F4A-9217-6C9AF610E95F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2" name="Group 87">
                <a:extLst>
                  <a:ext uri="{FF2B5EF4-FFF2-40B4-BE49-F238E27FC236}">
                    <a16:creationId xmlns:a16="http://schemas.microsoft.com/office/drawing/2014/main" id="{2D6FF7A9-8F67-B649-ADC3-B52DFB156E46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153" name="Group 88">
                  <a:extLst>
                    <a:ext uri="{FF2B5EF4-FFF2-40B4-BE49-F238E27FC236}">
                      <a16:creationId xmlns:a16="http://schemas.microsoft.com/office/drawing/2014/main" id="{56BACC69-6582-E94F-8A9C-787691F44210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155" name="Freeform 90">
                    <a:extLst>
                      <a:ext uri="{FF2B5EF4-FFF2-40B4-BE49-F238E27FC236}">
                        <a16:creationId xmlns:a16="http://schemas.microsoft.com/office/drawing/2014/main" id="{D6561F76-AA05-F742-A127-1BC602672B8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6" name="Freeform 91">
                    <a:extLst>
                      <a:ext uri="{FF2B5EF4-FFF2-40B4-BE49-F238E27FC236}">
                        <a16:creationId xmlns:a16="http://schemas.microsoft.com/office/drawing/2014/main" id="{A8FF30BE-7B16-5240-9ADF-DC04D7EC6D1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7" name="Freeform 92">
                    <a:extLst>
                      <a:ext uri="{FF2B5EF4-FFF2-40B4-BE49-F238E27FC236}">
                        <a16:creationId xmlns:a16="http://schemas.microsoft.com/office/drawing/2014/main" id="{F8B3919D-9084-0C43-99D4-F6D329240A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154" name="Hexagon 89">
                  <a:extLst>
                    <a:ext uri="{FF2B5EF4-FFF2-40B4-BE49-F238E27FC236}">
                      <a16:creationId xmlns:a16="http://schemas.microsoft.com/office/drawing/2014/main" id="{103DA538-E78B-4A45-82C8-F09C537E1024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172" name="Grupp 171">
            <a:extLst>
              <a:ext uri="{FF2B5EF4-FFF2-40B4-BE49-F238E27FC236}">
                <a16:creationId xmlns:a16="http://schemas.microsoft.com/office/drawing/2014/main" id="{B8375916-2FF4-104B-9605-BBE3D21676BB}"/>
              </a:ext>
            </a:extLst>
          </p:cNvPr>
          <p:cNvGrpSpPr/>
          <p:nvPr/>
        </p:nvGrpSpPr>
        <p:grpSpPr>
          <a:xfrm>
            <a:off x="2474361" y="3652554"/>
            <a:ext cx="2016522" cy="2450576"/>
            <a:chOff x="3893751" y="1659231"/>
            <a:chExt cx="2016522" cy="2450576"/>
          </a:xfrm>
        </p:grpSpPr>
        <p:sp>
          <p:nvSpPr>
            <p:cNvPr id="173" name="Isosceles Triangle 50">
              <a:extLst>
                <a:ext uri="{FF2B5EF4-FFF2-40B4-BE49-F238E27FC236}">
                  <a16:creationId xmlns:a16="http://schemas.microsoft.com/office/drawing/2014/main" id="{988822C6-0805-8E4D-A2FE-56A499781DE2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4" name="Isosceles Triangle 50">
              <a:extLst>
                <a:ext uri="{FF2B5EF4-FFF2-40B4-BE49-F238E27FC236}">
                  <a16:creationId xmlns:a16="http://schemas.microsoft.com/office/drawing/2014/main" id="{93C48476-FED9-4A43-8FA4-D2E81A99FF5D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5" name="Isosceles Triangle 50">
              <a:extLst>
                <a:ext uri="{FF2B5EF4-FFF2-40B4-BE49-F238E27FC236}">
                  <a16:creationId xmlns:a16="http://schemas.microsoft.com/office/drawing/2014/main" id="{71083A8A-46B5-9C47-82BD-CD47E69F8CF4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6" name="Isosceles Triangle 51">
              <a:extLst>
                <a:ext uri="{FF2B5EF4-FFF2-40B4-BE49-F238E27FC236}">
                  <a16:creationId xmlns:a16="http://schemas.microsoft.com/office/drawing/2014/main" id="{6F429208-F625-F541-9270-04D501BE4595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Ellips 176">
              <a:extLst>
                <a:ext uri="{FF2B5EF4-FFF2-40B4-BE49-F238E27FC236}">
                  <a16:creationId xmlns:a16="http://schemas.microsoft.com/office/drawing/2014/main" id="{A912C26F-0BC5-3043-BD93-E17653E1A683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78" name="Frihandsfigur 177">
              <a:extLst>
                <a:ext uri="{FF2B5EF4-FFF2-40B4-BE49-F238E27FC236}">
                  <a16:creationId xmlns:a16="http://schemas.microsoft.com/office/drawing/2014/main" id="{D7AEC0F1-C274-954E-8996-963D50BBAEEB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79" name="Ellips 178">
              <a:extLst>
                <a:ext uri="{FF2B5EF4-FFF2-40B4-BE49-F238E27FC236}">
                  <a16:creationId xmlns:a16="http://schemas.microsoft.com/office/drawing/2014/main" id="{D9A3E5A5-03FC-CB44-A922-A063D49CEAAB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180" name="Grupp 179">
            <a:extLst>
              <a:ext uri="{FF2B5EF4-FFF2-40B4-BE49-F238E27FC236}">
                <a16:creationId xmlns:a16="http://schemas.microsoft.com/office/drawing/2014/main" id="{8549519C-FB2D-5846-AEA3-8746EB8ACA72}"/>
              </a:ext>
            </a:extLst>
          </p:cNvPr>
          <p:cNvGrpSpPr/>
          <p:nvPr/>
        </p:nvGrpSpPr>
        <p:grpSpPr>
          <a:xfrm>
            <a:off x="5086627" y="3492939"/>
            <a:ext cx="2016522" cy="2618675"/>
            <a:chOff x="6514949" y="1461614"/>
            <a:chExt cx="2016522" cy="2618675"/>
          </a:xfrm>
        </p:grpSpPr>
        <p:sp>
          <p:nvSpPr>
            <p:cNvPr id="181" name="Isosceles Triangle 50">
              <a:extLst>
                <a:ext uri="{FF2B5EF4-FFF2-40B4-BE49-F238E27FC236}">
                  <a16:creationId xmlns:a16="http://schemas.microsoft.com/office/drawing/2014/main" id="{78569579-3147-874B-9D64-49B397484A6E}"/>
                </a:ext>
              </a:extLst>
            </p:cNvPr>
            <p:cNvSpPr/>
            <p:nvPr/>
          </p:nvSpPr>
          <p:spPr>
            <a:xfrm rot="5400000">
              <a:off x="6427422" y="2877574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82" name="Isosceles Triangle 50">
              <a:extLst>
                <a:ext uri="{FF2B5EF4-FFF2-40B4-BE49-F238E27FC236}">
                  <a16:creationId xmlns:a16="http://schemas.microsoft.com/office/drawing/2014/main" id="{E52764CD-B521-0947-87BA-12E4975CAF45}"/>
                </a:ext>
              </a:extLst>
            </p:cNvPr>
            <p:cNvSpPr/>
            <p:nvPr/>
          </p:nvSpPr>
          <p:spPr>
            <a:xfrm rot="16200000">
              <a:off x="7328341" y="2877574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83" name="Hexagon 42">
              <a:extLst>
                <a:ext uri="{FF2B5EF4-FFF2-40B4-BE49-F238E27FC236}">
                  <a16:creationId xmlns:a16="http://schemas.microsoft.com/office/drawing/2014/main" id="{5D845CAE-F929-254C-81C6-408F75D12AF3}"/>
                </a:ext>
              </a:extLst>
            </p:cNvPr>
            <p:cNvSpPr/>
            <p:nvPr/>
          </p:nvSpPr>
          <p:spPr>
            <a:xfrm rot="5400000">
              <a:off x="6358399" y="16181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A1F44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84" name="Frihandsfigur 183">
              <a:extLst>
                <a:ext uri="{FF2B5EF4-FFF2-40B4-BE49-F238E27FC236}">
                  <a16:creationId xmlns:a16="http://schemas.microsoft.com/office/drawing/2014/main" id="{8A648B20-6719-484C-BE32-E3763F70C72F}"/>
                </a:ext>
              </a:extLst>
            </p:cNvPr>
            <p:cNvSpPr/>
            <p:nvPr/>
          </p:nvSpPr>
          <p:spPr>
            <a:xfrm rot="5400000">
              <a:off x="6601874" y="1828538"/>
              <a:ext cx="1844187" cy="1597796"/>
            </a:xfrm>
            <a:custGeom>
              <a:avLst/>
              <a:gdLst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921940 w 1844187"/>
                <a:gd name="connsiteY10" fmla="*/ 798900 h 1597796"/>
                <a:gd name="connsiteX11" fmla="*/ 461182 w 1844187"/>
                <a:gd name="connsiteY11" fmla="*/ 1596336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461182 w 1844187"/>
                <a:gd name="connsiteY10" fmla="*/ 1596336 h 1597796"/>
                <a:gd name="connsiteX11" fmla="*/ 0 w 1844187"/>
                <a:gd name="connsiteY11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461182 w 1844187"/>
                <a:gd name="connsiteY9" fmla="*/ 1596336 h 1597796"/>
                <a:gd name="connsiteX10" fmla="*/ 0 w 1844187"/>
                <a:gd name="connsiteY10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844187 w 1844187"/>
                <a:gd name="connsiteY5" fmla="*/ 799160 h 1597796"/>
                <a:gd name="connsiteX6" fmla="*/ 1383273 w 1844187"/>
                <a:gd name="connsiteY6" fmla="*/ 1597796 h 1597796"/>
                <a:gd name="connsiteX7" fmla="*/ 461176 w 1844187"/>
                <a:gd name="connsiteY7" fmla="*/ 1597642 h 1597796"/>
                <a:gd name="connsiteX8" fmla="*/ 461182 w 1844187"/>
                <a:gd name="connsiteY8" fmla="*/ 1596336 h 1597796"/>
                <a:gd name="connsiteX9" fmla="*/ 0 w 1844187"/>
                <a:gd name="connsiteY9" fmla="*/ 798168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4187" h="1597796">
                  <a:moveTo>
                    <a:pt x="0" y="798168"/>
                  </a:moveTo>
                  <a:lnTo>
                    <a:pt x="461182" y="0"/>
                  </a:lnTo>
                  <a:lnTo>
                    <a:pt x="461484" y="523"/>
                  </a:lnTo>
                  <a:lnTo>
                    <a:pt x="1383272" y="368"/>
                  </a:lnTo>
                  <a:lnTo>
                    <a:pt x="1844186" y="799005"/>
                  </a:lnTo>
                  <a:cubicBezTo>
                    <a:pt x="1844186" y="799057"/>
                    <a:pt x="1844187" y="799108"/>
                    <a:pt x="1844187" y="799160"/>
                  </a:cubicBezTo>
                  <a:lnTo>
                    <a:pt x="1383273" y="1597796"/>
                  </a:lnTo>
                  <a:lnTo>
                    <a:pt x="461176" y="1597642"/>
                  </a:lnTo>
                  <a:cubicBezTo>
                    <a:pt x="461178" y="1597207"/>
                    <a:pt x="461180" y="1596771"/>
                    <a:pt x="461182" y="1596336"/>
                  </a:cubicBezTo>
                  <a:lnTo>
                    <a:pt x="0" y="79816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85" name="Isosceles Triangle 50">
              <a:extLst>
                <a:ext uri="{FF2B5EF4-FFF2-40B4-BE49-F238E27FC236}">
                  <a16:creationId xmlns:a16="http://schemas.microsoft.com/office/drawing/2014/main" id="{A9CAF605-BCA0-9B44-8DA5-A2BC8C2FB7A9}"/>
                </a:ext>
              </a:extLst>
            </p:cNvPr>
            <p:cNvSpPr/>
            <p:nvPr/>
          </p:nvSpPr>
          <p:spPr>
            <a:xfrm rot="5400000">
              <a:off x="6693967" y="3349349"/>
              <a:ext cx="402574" cy="347047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Isosceles Triangle 51">
              <a:extLst>
                <a:ext uri="{FF2B5EF4-FFF2-40B4-BE49-F238E27FC236}">
                  <a16:creationId xmlns:a16="http://schemas.microsoft.com/office/drawing/2014/main" id="{8913DCE2-A91A-EC43-97D1-2E707E91ABA2}"/>
                </a:ext>
              </a:extLst>
            </p:cNvPr>
            <p:cNvSpPr/>
            <p:nvPr/>
          </p:nvSpPr>
          <p:spPr>
            <a:xfrm rot="16200000">
              <a:off x="7947621" y="3349347"/>
              <a:ext cx="402569" cy="347043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Frihandsfigur 186">
              <a:extLst>
                <a:ext uri="{FF2B5EF4-FFF2-40B4-BE49-F238E27FC236}">
                  <a16:creationId xmlns:a16="http://schemas.microsoft.com/office/drawing/2014/main" id="{BAEF88B0-16B1-504C-B988-23C5C44FD154}"/>
                </a:ext>
              </a:extLst>
            </p:cNvPr>
            <p:cNvSpPr/>
            <p:nvPr/>
          </p:nvSpPr>
          <p:spPr>
            <a:xfrm rot="9000000">
              <a:off x="7069997" y="2233879"/>
              <a:ext cx="906577" cy="784907"/>
            </a:xfrm>
            <a:custGeom>
              <a:avLst/>
              <a:gdLst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453220 w 906577"/>
                <a:gd name="connsiteY10" fmla="*/ 392549 h 784907"/>
                <a:gd name="connsiteX11" fmla="*/ 679384 w 906577"/>
                <a:gd name="connsiteY11" fmla="*/ 784583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679384 w 906577"/>
                <a:gd name="connsiteY10" fmla="*/ 784583 h 784907"/>
                <a:gd name="connsiteX11" fmla="*/ 226373 w 906577"/>
                <a:gd name="connsiteY11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679384 w 906577"/>
                <a:gd name="connsiteY9" fmla="*/ 784583 h 784907"/>
                <a:gd name="connsiteX10" fmla="*/ 226373 w 906577"/>
                <a:gd name="connsiteY10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679939 w 906577"/>
                <a:gd name="connsiteY5" fmla="*/ 112 h 784907"/>
                <a:gd name="connsiteX6" fmla="*/ 906577 w 906577"/>
                <a:gd name="connsiteY6" fmla="*/ 392510 h 784907"/>
                <a:gd name="connsiteX7" fmla="*/ 679939 w 906577"/>
                <a:gd name="connsiteY7" fmla="*/ 784907 h 784907"/>
                <a:gd name="connsiteX8" fmla="*/ 679384 w 906577"/>
                <a:gd name="connsiteY8" fmla="*/ 784583 h 784907"/>
                <a:gd name="connsiteX9" fmla="*/ 226373 w 906577"/>
                <a:gd name="connsiteY9" fmla="*/ 784736 h 7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577" h="784907">
                  <a:moveTo>
                    <a:pt x="226373" y="784736"/>
                  </a:moveTo>
                  <a:lnTo>
                    <a:pt x="0" y="392341"/>
                  </a:lnTo>
                  <a:lnTo>
                    <a:pt x="297" y="392340"/>
                  </a:lnTo>
                  <a:lnTo>
                    <a:pt x="226727" y="0"/>
                  </a:lnTo>
                  <a:lnTo>
                    <a:pt x="679872" y="76"/>
                  </a:lnTo>
                  <a:lnTo>
                    <a:pt x="679939" y="112"/>
                  </a:lnTo>
                  <a:lnTo>
                    <a:pt x="906577" y="392510"/>
                  </a:lnTo>
                  <a:lnTo>
                    <a:pt x="679939" y="784907"/>
                  </a:lnTo>
                  <a:lnTo>
                    <a:pt x="679384" y="784583"/>
                  </a:lnTo>
                  <a:lnTo>
                    <a:pt x="226373" y="7847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88" name="Hexagon 89">
              <a:extLst>
                <a:ext uri="{FF2B5EF4-FFF2-40B4-BE49-F238E27FC236}">
                  <a16:creationId xmlns:a16="http://schemas.microsoft.com/office/drawing/2014/main" id="{6D0FC71B-35E2-1D42-AB9B-C47AC78E164A}"/>
                </a:ext>
              </a:extLst>
            </p:cNvPr>
            <p:cNvSpPr/>
            <p:nvPr/>
          </p:nvSpPr>
          <p:spPr>
            <a:xfrm rot="5400000">
              <a:off x="7044783" y="2198653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77800" cap="rnd">
              <a:solidFill>
                <a:srgbClr val="2A1F4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89" name="Grupp 188">
            <a:extLst>
              <a:ext uri="{FF2B5EF4-FFF2-40B4-BE49-F238E27FC236}">
                <a16:creationId xmlns:a16="http://schemas.microsoft.com/office/drawing/2014/main" id="{73CFCFAA-A1E0-8F46-BC7B-934C2EDAA43B}"/>
              </a:ext>
            </a:extLst>
          </p:cNvPr>
          <p:cNvGrpSpPr/>
          <p:nvPr/>
        </p:nvGrpSpPr>
        <p:grpSpPr>
          <a:xfrm>
            <a:off x="7701116" y="3492939"/>
            <a:ext cx="2016522" cy="2618675"/>
            <a:chOff x="6428773" y="1562170"/>
            <a:chExt cx="2016522" cy="2618675"/>
          </a:xfrm>
        </p:grpSpPr>
        <p:sp>
          <p:nvSpPr>
            <p:cNvPr id="190" name="Isosceles Triangle 50">
              <a:extLst>
                <a:ext uri="{FF2B5EF4-FFF2-40B4-BE49-F238E27FC236}">
                  <a16:creationId xmlns:a16="http://schemas.microsoft.com/office/drawing/2014/main" id="{9B2C5CFE-3E2F-6247-ACE0-8C7299B5A3B0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91" name="Isosceles Triangle 50">
              <a:extLst>
                <a:ext uri="{FF2B5EF4-FFF2-40B4-BE49-F238E27FC236}">
                  <a16:creationId xmlns:a16="http://schemas.microsoft.com/office/drawing/2014/main" id="{080AC5AC-FF3D-1B46-8BFE-E10B0DB970E9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92" name="Hexagon 42">
              <a:extLst>
                <a:ext uri="{FF2B5EF4-FFF2-40B4-BE49-F238E27FC236}">
                  <a16:creationId xmlns:a16="http://schemas.microsoft.com/office/drawing/2014/main" id="{F661ACB6-6832-D449-A2FE-0C4919325808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A1F44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93" name="Grupp 192">
              <a:extLst>
                <a:ext uri="{FF2B5EF4-FFF2-40B4-BE49-F238E27FC236}">
                  <a16:creationId xmlns:a16="http://schemas.microsoft.com/office/drawing/2014/main" id="{0EC2EE6E-5830-B843-9D45-39AF2E3CEDE5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194" name="Group 48">
                <a:extLst>
                  <a:ext uri="{FF2B5EF4-FFF2-40B4-BE49-F238E27FC236}">
                    <a16:creationId xmlns:a16="http://schemas.microsoft.com/office/drawing/2014/main" id="{45C73881-50C4-1944-B0C4-3A135941ED6B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01" name="Group 49">
                  <a:extLst>
                    <a:ext uri="{FF2B5EF4-FFF2-40B4-BE49-F238E27FC236}">
                      <a16:creationId xmlns:a16="http://schemas.microsoft.com/office/drawing/2014/main" id="{C39FD45A-5995-1443-8526-F359815DE0AE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204" name="Freeform 53">
                    <a:extLst>
                      <a:ext uri="{FF2B5EF4-FFF2-40B4-BE49-F238E27FC236}">
                        <a16:creationId xmlns:a16="http://schemas.microsoft.com/office/drawing/2014/main" id="{AAB6C2B5-1780-9D43-841E-5206126827A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Freeform 54">
                    <a:extLst>
                      <a:ext uri="{FF2B5EF4-FFF2-40B4-BE49-F238E27FC236}">
                        <a16:creationId xmlns:a16="http://schemas.microsoft.com/office/drawing/2014/main" id="{3F3AA92E-BE38-0445-9B20-8B0B0038F611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Freeform 55">
                    <a:extLst>
                      <a:ext uri="{FF2B5EF4-FFF2-40B4-BE49-F238E27FC236}">
                        <a16:creationId xmlns:a16="http://schemas.microsoft.com/office/drawing/2014/main" id="{256E5E89-0ECA-CB48-B272-18CE8D1889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Isosceles Triangle 50">
                  <a:extLst>
                    <a:ext uri="{FF2B5EF4-FFF2-40B4-BE49-F238E27FC236}">
                      <a16:creationId xmlns:a16="http://schemas.microsoft.com/office/drawing/2014/main" id="{A8D5414B-67ED-0A41-B13A-1E5BD71CBFBC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Isosceles Triangle 51">
                  <a:extLst>
                    <a:ext uri="{FF2B5EF4-FFF2-40B4-BE49-F238E27FC236}">
                      <a16:creationId xmlns:a16="http://schemas.microsoft.com/office/drawing/2014/main" id="{FB323F77-3D73-4B4B-81B5-04561250A76F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95" name="Group 87">
                <a:extLst>
                  <a:ext uri="{FF2B5EF4-FFF2-40B4-BE49-F238E27FC236}">
                    <a16:creationId xmlns:a16="http://schemas.microsoft.com/office/drawing/2014/main" id="{B34FC2DB-E658-8647-B74C-3588A20FCC13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196" name="Group 88">
                  <a:extLst>
                    <a:ext uri="{FF2B5EF4-FFF2-40B4-BE49-F238E27FC236}">
                      <a16:creationId xmlns:a16="http://schemas.microsoft.com/office/drawing/2014/main" id="{CA962E6C-DB7F-094C-9D02-D4663498217D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198" name="Freeform 90">
                    <a:extLst>
                      <a:ext uri="{FF2B5EF4-FFF2-40B4-BE49-F238E27FC236}">
                        <a16:creationId xmlns:a16="http://schemas.microsoft.com/office/drawing/2014/main" id="{4815E61D-0F76-2548-BEB5-9D486C24FAF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9" name="Freeform 91">
                    <a:extLst>
                      <a:ext uri="{FF2B5EF4-FFF2-40B4-BE49-F238E27FC236}">
                        <a16:creationId xmlns:a16="http://schemas.microsoft.com/office/drawing/2014/main" id="{29F5B525-7EC4-CC4C-8D98-B305F70F00A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0" name="Freeform 92">
                    <a:extLst>
                      <a:ext uri="{FF2B5EF4-FFF2-40B4-BE49-F238E27FC236}">
                        <a16:creationId xmlns:a16="http://schemas.microsoft.com/office/drawing/2014/main" id="{46D3B0EC-1D56-7242-A18E-524CE99122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197" name="Hexagon 89">
                  <a:extLst>
                    <a:ext uri="{FF2B5EF4-FFF2-40B4-BE49-F238E27FC236}">
                      <a16:creationId xmlns:a16="http://schemas.microsoft.com/office/drawing/2014/main" id="{DBEA8B6D-67F8-F541-A078-FBD9D530C25B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1F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501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18" name="Grupp 217">
            <a:extLst>
              <a:ext uri="{FF2B5EF4-FFF2-40B4-BE49-F238E27FC236}">
                <a16:creationId xmlns:a16="http://schemas.microsoft.com/office/drawing/2014/main" id="{BCD39446-C115-854F-AD9E-6FBF86A2A120}"/>
              </a:ext>
            </a:extLst>
          </p:cNvPr>
          <p:cNvGrpSpPr/>
          <p:nvPr/>
        </p:nvGrpSpPr>
        <p:grpSpPr>
          <a:xfrm>
            <a:off x="2600419" y="2088240"/>
            <a:ext cx="2016522" cy="2618675"/>
            <a:chOff x="6428773" y="1562170"/>
            <a:chExt cx="2016522" cy="2618675"/>
          </a:xfrm>
        </p:grpSpPr>
        <p:sp>
          <p:nvSpPr>
            <p:cNvPr id="219" name="Isosceles Triangle 50">
              <a:extLst>
                <a:ext uri="{FF2B5EF4-FFF2-40B4-BE49-F238E27FC236}">
                  <a16:creationId xmlns:a16="http://schemas.microsoft.com/office/drawing/2014/main" id="{9073F888-8692-904B-A157-2CE8D36E012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0" name="Isosceles Triangle 50">
              <a:extLst>
                <a:ext uri="{FF2B5EF4-FFF2-40B4-BE49-F238E27FC236}">
                  <a16:creationId xmlns:a16="http://schemas.microsoft.com/office/drawing/2014/main" id="{01AF7556-7E63-D348-90E0-303704EE4A07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1" name="Hexagon 42">
              <a:extLst>
                <a:ext uri="{FF2B5EF4-FFF2-40B4-BE49-F238E27FC236}">
                  <a16:creationId xmlns:a16="http://schemas.microsoft.com/office/drawing/2014/main" id="{3AB9E18C-BB65-5D48-86BE-8A02E86CA6AF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22" name="Grupp 221">
              <a:extLst>
                <a:ext uri="{FF2B5EF4-FFF2-40B4-BE49-F238E27FC236}">
                  <a16:creationId xmlns:a16="http://schemas.microsoft.com/office/drawing/2014/main" id="{FAE851BC-7641-6C48-892D-400A6F489D41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223" name="Group 48">
                <a:extLst>
                  <a:ext uri="{FF2B5EF4-FFF2-40B4-BE49-F238E27FC236}">
                    <a16:creationId xmlns:a16="http://schemas.microsoft.com/office/drawing/2014/main" id="{8B9EAA96-BC47-1A40-8460-03A9DEC7AC34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30" name="Group 49">
                  <a:extLst>
                    <a:ext uri="{FF2B5EF4-FFF2-40B4-BE49-F238E27FC236}">
                      <a16:creationId xmlns:a16="http://schemas.microsoft.com/office/drawing/2014/main" id="{ED975A2C-B29B-FA41-B938-299BA46D99B6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233" name="Freeform 53">
                    <a:extLst>
                      <a:ext uri="{FF2B5EF4-FFF2-40B4-BE49-F238E27FC236}">
                        <a16:creationId xmlns:a16="http://schemas.microsoft.com/office/drawing/2014/main" id="{22DCDF3D-DF15-1F4D-A943-2BB00CFBC6C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Freeform 54">
                    <a:extLst>
                      <a:ext uri="{FF2B5EF4-FFF2-40B4-BE49-F238E27FC236}">
                        <a16:creationId xmlns:a16="http://schemas.microsoft.com/office/drawing/2014/main" id="{D0540F80-DDE9-484E-9004-22C460DB9D7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5" name="Freeform 55">
                    <a:extLst>
                      <a:ext uri="{FF2B5EF4-FFF2-40B4-BE49-F238E27FC236}">
                        <a16:creationId xmlns:a16="http://schemas.microsoft.com/office/drawing/2014/main" id="{1AA7F713-F5B9-1E4A-9ECE-3110076894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231" name="Isosceles Triangle 50">
                  <a:extLst>
                    <a:ext uri="{FF2B5EF4-FFF2-40B4-BE49-F238E27FC236}">
                      <a16:creationId xmlns:a16="http://schemas.microsoft.com/office/drawing/2014/main" id="{2E283E7A-548B-8B49-AB7A-FEA2BB580665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2" name="Isosceles Triangle 51">
                  <a:extLst>
                    <a:ext uri="{FF2B5EF4-FFF2-40B4-BE49-F238E27FC236}">
                      <a16:creationId xmlns:a16="http://schemas.microsoft.com/office/drawing/2014/main" id="{EAE658B0-5A46-8241-937E-9A54114A1E5E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7E469F04-7B4C-174F-8EB9-A2C2AA8C5FCD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225" name="Group 88">
                  <a:extLst>
                    <a:ext uri="{FF2B5EF4-FFF2-40B4-BE49-F238E27FC236}">
                      <a16:creationId xmlns:a16="http://schemas.microsoft.com/office/drawing/2014/main" id="{48B1D7EC-86D2-874A-83FF-360592CDEE5D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227" name="Freeform 90">
                    <a:extLst>
                      <a:ext uri="{FF2B5EF4-FFF2-40B4-BE49-F238E27FC236}">
                        <a16:creationId xmlns:a16="http://schemas.microsoft.com/office/drawing/2014/main" id="{93F8B7CD-2CB0-264A-A885-27059253443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8" name="Freeform 91">
                    <a:extLst>
                      <a:ext uri="{FF2B5EF4-FFF2-40B4-BE49-F238E27FC236}">
                        <a16:creationId xmlns:a16="http://schemas.microsoft.com/office/drawing/2014/main" id="{F27FD3DD-A1F8-0B47-9585-2AB02EDBD4C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9" name="Freeform 92">
                    <a:extLst>
                      <a:ext uri="{FF2B5EF4-FFF2-40B4-BE49-F238E27FC236}">
                        <a16:creationId xmlns:a16="http://schemas.microsoft.com/office/drawing/2014/main" id="{7CE163FA-BA47-BE46-9668-EC2C607B0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26" name="Hexagon 89">
                  <a:extLst>
                    <a:ext uri="{FF2B5EF4-FFF2-40B4-BE49-F238E27FC236}">
                      <a16:creationId xmlns:a16="http://schemas.microsoft.com/office/drawing/2014/main" id="{DC7C43A9-0C34-0648-9A00-289C6D078D7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B23CB13B-DA12-B643-9CEB-B460DAF0F0E6}"/>
              </a:ext>
            </a:extLst>
          </p:cNvPr>
          <p:cNvGrpSpPr/>
          <p:nvPr/>
        </p:nvGrpSpPr>
        <p:grpSpPr>
          <a:xfrm>
            <a:off x="412918" y="1708633"/>
            <a:ext cx="1721001" cy="1951164"/>
            <a:chOff x="7849450" y="700845"/>
            <a:chExt cx="1721001" cy="1951164"/>
          </a:xfrm>
        </p:grpSpPr>
        <p:sp>
          <p:nvSpPr>
            <p:cNvPr id="282" name="Freeform 53">
              <a:extLst>
                <a:ext uri="{FF2B5EF4-FFF2-40B4-BE49-F238E27FC236}">
                  <a16:creationId xmlns:a16="http://schemas.microsoft.com/office/drawing/2014/main" id="{33EE3910-58AC-EE4A-BA04-1680E95EDFD6}"/>
                </a:ext>
              </a:extLst>
            </p:cNvPr>
            <p:cNvSpPr/>
            <p:nvPr/>
          </p:nvSpPr>
          <p:spPr>
            <a:xfrm rot="9000000">
              <a:off x="7849450" y="1055045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3" name="Freeform 54">
              <a:extLst>
                <a:ext uri="{FF2B5EF4-FFF2-40B4-BE49-F238E27FC236}">
                  <a16:creationId xmlns:a16="http://schemas.microsoft.com/office/drawing/2014/main" id="{75D90523-89D8-914E-9400-89FB197EAC24}"/>
                </a:ext>
              </a:extLst>
            </p:cNvPr>
            <p:cNvSpPr/>
            <p:nvPr/>
          </p:nvSpPr>
          <p:spPr>
            <a:xfrm rot="12600000" flipH="1">
              <a:off x="8648087" y="1055045"/>
              <a:ext cx="922364" cy="1596963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E1DFF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4" name="Freeform 55">
              <a:extLst>
                <a:ext uri="{FF2B5EF4-FFF2-40B4-BE49-F238E27FC236}">
                  <a16:creationId xmlns:a16="http://schemas.microsoft.com/office/drawing/2014/main" id="{16F6261D-BAC5-FB4A-AB08-EAC0F42F751C}"/>
                </a:ext>
              </a:extLst>
            </p:cNvPr>
            <p:cNvSpPr/>
            <p:nvPr/>
          </p:nvSpPr>
          <p:spPr>
            <a:xfrm rot="5400000">
              <a:off x="8249683" y="363859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9B926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4" name="Group 45">
            <a:extLst>
              <a:ext uri="{FF2B5EF4-FFF2-40B4-BE49-F238E27FC236}">
                <a16:creationId xmlns:a16="http://schemas.microsoft.com/office/drawing/2014/main" id="{7643E513-6D5F-1A4D-AEC1-4473AB8BF956}"/>
              </a:ext>
            </a:extLst>
          </p:cNvPr>
          <p:cNvGrpSpPr/>
          <p:nvPr/>
        </p:nvGrpSpPr>
        <p:grpSpPr>
          <a:xfrm rot="10800000">
            <a:off x="820357" y="209587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279" name="Diamond 50">
              <a:extLst>
                <a:ext uri="{FF2B5EF4-FFF2-40B4-BE49-F238E27FC236}">
                  <a16:creationId xmlns:a16="http://schemas.microsoft.com/office/drawing/2014/main" id="{F1AD5A60-9723-C244-A446-C0FC4297636D}"/>
                </a:ext>
              </a:extLst>
            </p:cNvPr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Diamond 51">
              <a:extLst>
                <a:ext uri="{FF2B5EF4-FFF2-40B4-BE49-F238E27FC236}">
                  <a16:creationId xmlns:a16="http://schemas.microsoft.com/office/drawing/2014/main" id="{43CDA4F3-ECBE-7048-8F67-D1CEB6218481}"/>
                </a:ext>
              </a:extLst>
            </p:cNvPr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1" name="Diamond 52">
              <a:extLst>
                <a:ext uri="{FF2B5EF4-FFF2-40B4-BE49-F238E27FC236}">
                  <a16:creationId xmlns:a16="http://schemas.microsoft.com/office/drawing/2014/main" id="{56736B4B-C0FF-0E48-A0FD-FB745E84253B}"/>
                </a:ext>
              </a:extLst>
            </p:cNvPr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5" name="Grupp 284">
            <a:extLst>
              <a:ext uri="{FF2B5EF4-FFF2-40B4-BE49-F238E27FC236}">
                <a16:creationId xmlns:a16="http://schemas.microsoft.com/office/drawing/2014/main" id="{3289896C-D48A-4B4A-AFFF-2D5348C19E91}"/>
              </a:ext>
            </a:extLst>
          </p:cNvPr>
          <p:cNvGrpSpPr/>
          <p:nvPr/>
        </p:nvGrpSpPr>
        <p:grpSpPr>
          <a:xfrm>
            <a:off x="2649233" y="1537788"/>
            <a:ext cx="2016522" cy="2618675"/>
            <a:chOff x="6428773" y="1562170"/>
            <a:chExt cx="2016522" cy="2618675"/>
          </a:xfrm>
        </p:grpSpPr>
        <p:sp>
          <p:nvSpPr>
            <p:cNvPr id="286" name="Isosceles Triangle 50">
              <a:extLst>
                <a:ext uri="{FF2B5EF4-FFF2-40B4-BE49-F238E27FC236}">
                  <a16:creationId xmlns:a16="http://schemas.microsoft.com/office/drawing/2014/main" id="{18253B4D-1E8D-694C-8AD6-32EC4106CC5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7" name="Isosceles Triangle 50">
              <a:extLst>
                <a:ext uri="{FF2B5EF4-FFF2-40B4-BE49-F238E27FC236}">
                  <a16:creationId xmlns:a16="http://schemas.microsoft.com/office/drawing/2014/main" id="{77EB25EF-EC94-2A4A-B880-6CCFB13DE548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Hexagon 42">
              <a:extLst>
                <a:ext uri="{FF2B5EF4-FFF2-40B4-BE49-F238E27FC236}">
                  <a16:creationId xmlns:a16="http://schemas.microsoft.com/office/drawing/2014/main" id="{6413554A-CF0E-D749-B6AF-16426D599DDC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89" name="Grupp 288">
              <a:extLst>
                <a:ext uri="{FF2B5EF4-FFF2-40B4-BE49-F238E27FC236}">
                  <a16:creationId xmlns:a16="http://schemas.microsoft.com/office/drawing/2014/main" id="{A5F1ADFE-71F5-B94E-B2F8-F1310257EFA4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290" name="Group 48">
                <a:extLst>
                  <a:ext uri="{FF2B5EF4-FFF2-40B4-BE49-F238E27FC236}">
                    <a16:creationId xmlns:a16="http://schemas.microsoft.com/office/drawing/2014/main" id="{911C926E-1481-8A4F-B214-5CF4331BE812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97" name="Group 49">
                  <a:extLst>
                    <a:ext uri="{FF2B5EF4-FFF2-40B4-BE49-F238E27FC236}">
                      <a16:creationId xmlns:a16="http://schemas.microsoft.com/office/drawing/2014/main" id="{44DC277A-4DC4-3744-A224-CEE7B8D8ACCE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300" name="Freeform 53">
                    <a:extLst>
                      <a:ext uri="{FF2B5EF4-FFF2-40B4-BE49-F238E27FC236}">
                        <a16:creationId xmlns:a16="http://schemas.microsoft.com/office/drawing/2014/main" id="{7F4F0CFE-E8C1-2847-9E76-A6E18C487AE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01" name="Freeform 54">
                    <a:extLst>
                      <a:ext uri="{FF2B5EF4-FFF2-40B4-BE49-F238E27FC236}">
                        <a16:creationId xmlns:a16="http://schemas.microsoft.com/office/drawing/2014/main" id="{D17A9B85-3261-A044-ABB7-86010B08BE64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02" name="Freeform 55">
                    <a:extLst>
                      <a:ext uri="{FF2B5EF4-FFF2-40B4-BE49-F238E27FC236}">
                        <a16:creationId xmlns:a16="http://schemas.microsoft.com/office/drawing/2014/main" id="{66214009-8400-C749-9173-2A1CA061A6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298" name="Isosceles Triangle 50">
                  <a:extLst>
                    <a:ext uri="{FF2B5EF4-FFF2-40B4-BE49-F238E27FC236}">
                      <a16:creationId xmlns:a16="http://schemas.microsoft.com/office/drawing/2014/main" id="{BE9F7393-5428-004B-B382-E0DFC5B8C64C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9" name="Isosceles Triangle 51">
                  <a:extLst>
                    <a:ext uri="{FF2B5EF4-FFF2-40B4-BE49-F238E27FC236}">
                      <a16:creationId xmlns:a16="http://schemas.microsoft.com/office/drawing/2014/main" id="{C4D53EBC-595E-8247-96EE-5EB3454DEEA2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1" name="Group 87">
                <a:extLst>
                  <a:ext uri="{FF2B5EF4-FFF2-40B4-BE49-F238E27FC236}">
                    <a16:creationId xmlns:a16="http://schemas.microsoft.com/office/drawing/2014/main" id="{985C69EC-DF1D-F642-B8E5-5EDFB2A699BE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292" name="Group 88">
                  <a:extLst>
                    <a:ext uri="{FF2B5EF4-FFF2-40B4-BE49-F238E27FC236}">
                      <a16:creationId xmlns:a16="http://schemas.microsoft.com/office/drawing/2014/main" id="{EEEEF3F6-64BE-D44A-A715-C65FEDDD5243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294" name="Freeform 90">
                    <a:extLst>
                      <a:ext uri="{FF2B5EF4-FFF2-40B4-BE49-F238E27FC236}">
                        <a16:creationId xmlns:a16="http://schemas.microsoft.com/office/drawing/2014/main" id="{F9B26B16-8551-5445-9161-4F3C5614C46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95" name="Freeform 91">
                    <a:extLst>
                      <a:ext uri="{FF2B5EF4-FFF2-40B4-BE49-F238E27FC236}">
                        <a16:creationId xmlns:a16="http://schemas.microsoft.com/office/drawing/2014/main" id="{30D57DC2-1F9D-484B-A068-F3B9C7BFA1F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96" name="Freeform 92">
                    <a:extLst>
                      <a:ext uri="{FF2B5EF4-FFF2-40B4-BE49-F238E27FC236}">
                        <a16:creationId xmlns:a16="http://schemas.microsoft.com/office/drawing/2014/main" id="{A2EC02A9-211B-4449-B451-25EC59BECC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93" name="Hexagon 89">
                  <a:extLst>
                    <a:ext uri="{FF2B5EF4-FFF2-40B4-BE49-F238E27FC236}">
                      <a16:creationId xmlns:a16="http://schemas.microsoft.com/office/drawing/2014/main" id="{045A3E12-AF75-9E45-9E05-AE327A2825FB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5F5D4102-DD87-2343-9A34-DDE9EE238814}"/>
              </a:ext>
            </a:extLst>
          </p:cNvPr>
          <p:cNvGrpSpPr/>
          <p:nvPr/>
        </p:nvGrpSpPr>
        <p:grpSpPr>
          <a:xfrm>
            <a:off x="6383774" y="1355702"/>
            <a:ext cx="2017402" cy="3972022"/>
            <a:chOff x="2581820" y="1781141"/>
            <a:chExt cx="2017402" cy="3972022"/>
          </a:xfrm>
        </p:grpSpPr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C2B12AB0-BE58-B346-88A1-29FA57645C79}"/>
                </a:ext>
              </a:extLst>
            </p:cNvPr>
            <p:cNvSpPr/>
            <p:nvPr/>
          </p:nvSpPr>
          <p:spPr>
            <a:xfrm rot="214091">
              <a:off x="3184343" y="3885282"/>
              <a:ext cx="719660" cy="1867881"/>
            </a:xfrm>
            <a:custGeom>
              <a:avLst/>
              <a:gdLst>
                <a:gd name="connsiteX0" fmla="*/ 506989 w 832991"/>
                <a:gd name="connsiteY0" fmla="*/ 784 h 1867881"/>
                <a:gd name="connsiteX1" fmla="*/ 637415 w 832991"/>
                <a:gd name="connsiteY1" fmla="*/ 20947 h 1867881"/>
                <a:gd name="connsiteX2" fmla="*/ 801483 w 832991"/>
                <a:gd name="connsiteY2" fmla="*/ 497905 h 1867881"/>
                <a:gd name="connsiteX3" fmla="*/ 733973 w 832991"/>
                <a:gd name="connsiteY3" fmla="*/ 612055 h 1867881"/>
                <a:gd name="connsiteX4" fmla="*/ 698633 w 832991"/>
                <a:gd name="connsiteY4" fmla="*/ 648766 h 1867881"/>
                <a:gd name="connsiteX5" fmla="*/ 736814 w 832991"/>
                <a:gd name="connsiteY5" fmla="*/ 674402 h 1867881"/>
                <a:gd name="connsiteX6" fmla="*/ 786552 w 832991"/>
                <a:gd name="connsiteY6" fmla="*/ 946670 h 1867881"/>
                <a:gd name="connsiteX7" fmla="*/ 653795 w 832991"/>
                <a:gd name="connsiteY7" fmla="*/ 1086862 h 1867881"/>
                <a:gd name="connsiteX8" fmla="*/ 644010 w 832991"/>
                <a:gd name="connsiteY8" fmla="*/ 1089189 h 1867881"/>
                <a:gd name="connsiteX9" fmla="*/ 645667 w 832991"/>
                <a:gd name="connsiteY9" fmla="*/ 1106623 h 1867881"/>
                <a:gd name="connsiteX10" fmla="*/ 626410 w 832991"/>
                <a:gd name="connsiteY10" fmla="*/ 1205443 h 1867881"/>
                <a:gd name="connsiteX11" fmla="*/ 623844 w 832991"/>
                <a:gd name="connsiteY11" fmla="*/ 1210393 h 1867881"/>
                <a:gd name="connsiteX12" fmla="*/ 672242 w 832991"/>
                <a:gd name="connsiteY12" fmla="*/ 1218877 h 1867881"/>
                <a:gd name="connsiteX13" fmla="*/ 781146 w 832991"/>
                <a:gd name="connsiteY13" fmla="*/ 1492652 h 1867881"/>
                <a:gd name="connsiteX14" fmla="*/ 735340 w 832991"/>
                <a:gd name="connsiteY14" fmla="*/ 1563744 h 1867881"/>
                <a:gd name="connsiteX15" fmla="*/ 723052 w 832991"/>
                <a:gd name="connsiteY15" fmla="*/ 1572471 h 1867881"/>
                <a:gd name="connsiteX16" fmla="*/ 756608 w 832991"/>
                <a:gd name="connsiteY16" fmla="*/ 1624555 h 1867881"/>
                <a:gd name="connsiteX17" fmla="*/ 755726 w 832991"/>
                <a:gd name="connsiteY17" fmla="*/ 1756809 h 1867881"/>
                <a:gd name="connsiteX18" fmla="*/ 537064 w 832991"/>
                <a:gd name="connsiteY18" fmla="*/ 1856397 h 1867881"/>
                <a:gd name="connsiteX19" fmla="*/ 448255 w 832991"/>
                <a:gd name="connsiteY19" fmla="*/ 1633139 h 1867881"/>
                <a:gd name="connsiteX20" fmla="*/ 476068 w 832991"/>
                <a:gd name="connsiteY20" fmla="*/ 1589972 h 1867881"/>
                <a:gd name="connsiteX21" fmla="*/ 445881 w 832991"/>
                <a:gd name="connsiteY21" fmla="*/ 1569702 h 1867881"/>
                <a:gd name="connsiteX22" fmla="*/ 391886 w 832991"/>
                <a:gd name="connsiteY22" fmla="*/ 1382432 h 1867881"/>
                <a:gd name="connsiteX23" fmla="*/ 396585 w 832991"/>
                <a:gd name="connsiteY23" fmla="*/ 1366494 h 1867881"/>
                <a:gd name="connsiteX24" fmla="*/ 307195 w 832991"/>
                <a:gd name="connsiteY24" fmla="*/ 1350825 h 1867881"/>
                <a:gd name="connsiteX25" fmla="*/ 177547 w 832991"/>
                <a:gd name="connsiteY25" fmla="*/ 1024903 h 1867881"/>
                <a:gd name="connsiteX26" fmla="*/ 201208 w 832991"/>
                <a:gd name="connsiteY26" fmla="*/ 979244 h 1867881"/>
                <a:gd name="connsiteX27" fmla="*/ 211027 w 832991"/>
                <a:gd name="connsiteY27" fmla="*/ 966849 h 1867881"/>
                <a:gd name="connsiteX28" fmla="*/ 204717 w 832991"/>
                <a:gd name="connsiteY28" fmla="*/ 968350 h 1867881"/>
                <a:gd name="connsiteX29" fmla="*/ 125079 w 832991"/>
                <a:gd name="connsiteY29" fmla="*/ 954391 h 1867881"/>
                <a:gd name="connsiteX30" fmla="*/ 16175 w 832991"/>
                <a:gd name="connsiteY30" fmla="*/ 680615 h 1867881"/>
                <a:gd name="connsiteX31" fmla="*/ 127691 w 832991"/>
                <a:gd name="connsiteY31" fmla="*/ 562854 h 1867881"/>
                <a:gd name="connsiteX32" fmla="*/ 183334 w 832991"/>
                <a:gd name="connsiteY32" fmla="*/ 549613 h 1867881"/>
                <a:gd name="connsiteX33" fmla="*/ 177906 w 832991"/>
                <a:gd name="connsiteY33" fmla="*/ 537689 h 1867881"/>
                <a:gd name="connsiteX34" fmla="*/ 188786 w 832991"/>
                <a:gd name="connsiteY34" fmla="*/ 251468 h 1867881"/>
                <a:gd name="connsiteX35" fmla="*/ 506989 w 832991"/>
                <a:gd name="connsiteY35" fmla="*/ 784 h 186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32991" h="1867881">
                  <a:moveTo>
                    <a:pt x="506989" y="784"/>
                  </a:moveTo>
                  <a:cubicBezTo>
                    <a:pt x="550840" y="-2375"/>
                    <a:pt x="595117" y="3934"/>
                    <a:pt x="637415" y="20947"/>
                  </a:cubicBezTo>
                  <a:cubicBezTo>
                    <a:pt x="806606" y="88999"/>
                    <a:pt x="880062" y="302540"/>
                    <a:pt x="801483" y="497905"/>
                  </a:cubicBezTo>
                  <a:cubicBezTo>
                    <a:pt x="784294" y="540641"/>
                    <a:pt x="761253" y="578967"/>
                    <a:pt x="733973" y="612055"/>
                  </a:cubicBezTo>
                  <a:lnTo>
                    <a:pt x="698633" y="648766"/>
                  </a:lnTo>
                  <a:lnTo>
                    <a:pt x="736814" y="674402"/>
                  </a:lnTo>
                  <a:cubicBezTo>
                    <a:pt x="802976" y="742576"/>
                    <a:pt x="825812" y="849060"/>
                    <a:pt x="786552" y="946670"/>
                  </a:cubicBezTo>
                  <a:cubicBezTo>
                    <a:pt x="760378" y="1011743"/>
                    <a:pt x="711562" y="1060553"/>
                    <a:pt x="653795" y="1086862"/>
                  </a:cubicBezTo>
                  <a:lnTo>
                    <a:pt x="644010" y="1089189"/>
                  </a:lnTo>
                  <a:lnTo>
                    <a:pt x="645667" y="1106623"/>
                  </a:lnTo>
                  <a:cubicBezTo>
                    <a:pt x="645684" y="1139384"/>
                    <a:pt x="639496" y="1172906"/>
                    <a:pt x="626410" y="1205443"/>
                  </a:cubicBezTo>
                  <a:lnTo>
                    <a:pt x="623844" y="1210393"/>
                  </a:lnTo>
                  <a:lnTo>
                    <a:pt x="672242" y="1218877"/>
                  </a:lnTo>
                  <a:cubicBezTo>
                    <a:pt x="776360" y="1260755"/>
                    <a:pt x="825118" y="1383329"/>
                    <a:pt x="781146" y="1492652"/>
                  </a:cubicBezTo>
                  <a:cubicBezTo>
                    <a:pt x="770153" y="1519983"/>
                    <a:pt x="754405" y="1543898"/>
                    <a:pt x="735340" y="1563744"/>
                  </a:cubicBezTo>
                  <a:lnTo>
                    <a:pt x="723052" y="1572471"/>
                  </a:lnTo>
                  <a:lnTo>
                    <a:pt x="756608" y="1624555"/>
                  </a:lnTo>
                  <a:cubicBezTo>
                    <a:pt x="772680" y="1664956"/>
                    <a:pt x="773655" y="1712233"/>
                    <a:pt x="755726" y="1756809"/>
                  </a:cubicBezTo>
                  <a:cubicBezTo>
                    <a:pt x="719868" y="1845960"/>
                    <a:pt x="621969" y="1890547"/>
                    <a:pt x="537064" y="1856397"/>
                  </a:cubicBezTo>
                  <a:cubicBezTo>
                    <a:pt x="452158" y="1822246"/>
                    <a:pt x="412397" y="1722290"/>
                    <a:pt x="448255" y="1633139"/>
                  </a:cubicBezTo>
                  <a:lnTo>
                    <a:pt x="476068" y="1589972"/>
                  </a:lnTo>
                  <a:lnTo>
                    <a:pt x="445881" y="1569702"/>
                  </a:lnTo>
                  <a:cubicBezTo>
                    <a:pt x="399567" y="1521982"/>
                    <a:pt x="378527" y="1451913"/>
                    <a:pt x="391886" y="1382432"/>
                  </a:cubicBezTo>
                  <a:lnTo>
                    <a:pt x="396585" y="1366494"/>
                  </a:lnTo>
                  <a:lnTo>
                    <a:pt x="307195" y="1350825"/>
                  </a:lnTo>
                  <a:cubicBezTo>
                    <a:pt x="183245" y="1300971"/>
                    <a:pt x="125199" y="1155050"/>
                    <a:pt x="177547" y="1024903"/>
                  </a:cubicBezTo>
                  <a:cubicBezTo>
                    <a:pt x="184090" y="1008634"/>
                    <a:pt x="192048" y="993383"/>
                    <a:pt x="201208" y="979244"/>
                  </a:cubicBezTo>
                  <a:lnTo>
                    <a:pt x="211027" y="966849"/>
                  </a:lnTo>
                  <a:lnTo>
                    <a:pt x="204717" y="968350"/>
                  </a:lnTo>
                  <a:cubicBezTo>
                    <a:pt x="178134" y="969294"/>
                    <a:pt x="151109" y="964860"/>
                    <a:pt x="125079" y="954391"/>
                  </a:cubicBezTo>
                  <a:cubicBezTo>
                    <a:pt x="20962" y="912513"/>
                    <a:pt x="-27796" y="789939"/>
                    <a:pt x="16175" y="680615"/>
                  </a:cubicBezTo>
                  <a:cubicBezTo>
                    <a:pt x="38161" y="625953"/>
                    <a:pt x="79167" y="584953"/>
                    <a:pt x="127691" y="562854"/>
                  </a:cubicBezTo>
                  <a:lnTo>
                    <a:pt x="183334" y="549613"/>
                  </a:lnTo>
                  <a:lnTo>
                    <a:pt x="177906" y="537689"/>
                  </a:lnTo>
                  <a:cubicBezTo>
                    <a:pt x="148216" y="451377"/>
                    <a:pt x="149496" y="349151"/>
                    <a:pt x="188786" y="251468"/>
                  </a:cubicBezTo>
                  <a:cubicBezTo>
                    <a:pt x="247720" y="104944"/>
                    <a:pt x="375437" y="10259"/>
                    <a:pt x="506989" y="784"/>
                  </a:cubicBezTo>
                  <a:close/>
                </a:path>
              </a:pathLst>
            </a:custGeom>
            <a:solidFill>
              <a:srgbClr val="231437"/>
            </a:solidFill>
            <a:ln w="317500">
              <a:solidFill>
                <a:srgbClr val="23143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2" name="Frihandsfigur 51">
              <a:extLst>
                <a:ext uri="{FF2B5EF4-FFF2-40B4-BE49-F238E27FC236}">
                  <a16:creationId xmlns:a16="http://schemas.microsoft.com/office/drawing/2014/main" id="{81A5E9B0-BCC4-A34F-909D-7475BA52FB63}"/>
                </a:ext>
              </a:extLst>
            </p:cNvPr>
            <p:cNvSpPr/>
            <p:nvPr/>
          </p:nvSpPr>
          <p:spPr>
            <a:xfrm rot="214091">
              <a:off x="3169996" y="3883019"/>
              <a:ext cx="719660" cy="1867881"/>
            </a:xfrm>
            <a:custGeom>
              <a:avLst/>
              <a:gdLst>
                <a:gd name="connsiteX0" fmla="*/ 506989 w 832991"/>
                <a:gd name="connsiteY0" fmla="*/ 784 h 1867881"/>
                <a:gd name="connsiteX1" fmla="*/ 637415 w 832991"/>
                <a:gd name="connsiteY1" fmla="*/ 20947 h 1867881"/>
                <a:gd name="connsiteX2" fmla="*/ 801483 w 832991"/>
                <a:gd name="connsiteY2" fmla="*/ 497905 h 1867881"/>
                <a:gd name="connsiteX3" fmla="*/ 733973 w 832991"/>
                <a:gd name="connsiteY3" fmla="*/ 612055 h 1867881"/>
                <a:gd name="connsiteX4" fmla="*/ 698633 w 832991"/>
                <a:gd name="connsiteY4" fmla="*/ 648766 h 1867881"/>
                <a:gd name="connsiteX5" fmla="*/ 736814 w 832991"/>
                <a:gd name="connsiteY5" fmla="*/ 674402 h 1867881"/>
                <a:gd name="connsiteX6" fmla="*/ 786552 w 832991"/>
                <a:gd name="connsiteY6" fmla="*/ 946670 h 1867881"/>
                <a:gd name="connsiteX7" fmla="*/ 653795 w 832991"/>
                <a:gd name="connsiteY7" fmla="*/ 1086862 h 1867881"/>
                <a:gd name="connsiteX8" fmla="*/ 644010 w 832991"/>
                <a:gd name="connsiteY8" fmla="*/ 1089189 h 1867881"/>
                <a:gd name="connsiteX9" fmla="*/ 645667 w 832991"/>
                <a:gd name="connsiteY9" fmla="*/ 1106623 h 1867881"/>
                <a:gd name="connsiteX10" fmla="*/ 626410 w 832991"/>
                <a:gd name="connsiteY10" fmla="*/ 1205443 h 1867881"/>
                <a:gd name="connsiteX11" fmla="*/ 623844 w 832991"/>
                <a:gd name="connsiteY11" fmla="*/ 1210393 h 1867881"/>
                <a:gd name="connsiteX12" fmla="*/ 672242 w 832991"/>
                <a:gd name="connsiteY12" fmla="*/ 1218877 h 1867881"/>
                <a:gd name="connsiteX13" fmla="*/ 781146 w 832991"/>
                <a:gd name="connsiteY13" fmla="*/ 1492652 h 1867881"/>
                <a:gd name="connsiteX14" fmla="*/ 735340 w 832991"/>
                <a:gd name="connsiteY14" fmla="*/ 1563744 h 1867881"/>
                <a:gd name="connsiteX15" fmla="*/ 723052 w 832991"/>
                <a:gd name="connsiteY15" fmla="*/ 1572471 h 1867881"/>
                <a:gd name="connsiteX16" fmla="*/ 756608 w 832991"/>
                <a:gd name="connsiteY16" fmla="*/ 1624555 h 1867881"/>
                <a:gd name="connsiteX17" fmla="*/ 755726 w 832991"/>
                <a:gd name="connsiteY17" fmla="*/ 1756809 h 1867881"/>
                <a:gd name="connsiteX18" fmla="*/ 537064 w 832991"/>
                <a:gd name="connsiteY18" fmla="*/ 1856397 h 1867881"/>
                <a:gd name="connsiteX19" fmla="*/ 448255 w 832991"/>
                <a:gd name="connsiteY19" fmla="*/ 1633139 h 1867881"/>
                <a:gd name="connsiteX20" fmla="*/ 476068 w 832991"/>
                <a:gd name="connsiteY20" fmla="*/ 1589972 h 1867881"/>
                <a:gd name="connsiteX21" fmla="*/ 445881 w 832991"/>
                <a:gd name="connsiteY21" fmla="*/ 1569702 h 1867881"/>
                <a:gd name="connsiteX22" fmla="*/ 391886 w 832991"/>
                <a:gd name="connsiteY22" fmla="*/ 1382432 h 1867881"/>
                <a:gd name="connsiteX23" fmla="*/ 396585 w 832991"/>
                <a:gd name="connsiteY23" fmla="*/ 1366494 h 1867881"/>
                <a:gd name="connsiteX24" fmla="*/ 307195 w 832991"/>
                <a:gd name="connsiteY24" fmla="*/ 1350825 h 1867881"/>
                <a:gd name="connsiteX25" fmla="*/ 177547 w 832991"/>
                <a:gd name="connsiteY25" fmla="*/ 1024903 h 1867881"/>
                <a:gd name="connsiteX26" fmla="*/ 201208 w 832991"/>
                <a:gd name="connsiteY26" fmla="*/ 979244 h 1867881"/>
                <a:gd name="connsiteX27" fmla="*/ 211027 w 832991"/>
                <a:gd name="connsiteY27" fmla="*/ 966849 h 1867881"/>
                <a:gd name="connsiteX28" fmla="*/ 204717 w 832991"/>
                <a:gd name="connsiteY28" fmla="*/ 968350 h 1867881"/>
                <a:gd name="connsiteX29" fmla="*/ 125079 w 832991"/>
                <a:gd name="connsiteY29" fmla="*/ 954391 h 1867881"/>
                <a:gd name="connsiteX30" fmla="*/ 16175 w 832991"/>
                <a:gd name="connsiteY30" fmla="*/ 680615 h 1867881"/>
                <a:gd name="connsiteX31" fmla="*/ 127691 w 832991"/>
                <a:gd name="connsiteY31" fmla="*/ 562854 h 1867881"/>
                <a:gd name="connsiteX32" fmla="*/ 183334 w 832991"/>
                <a:gd name="connsiteY32" fmla="*/ 549613 h 1867881"/>
                <a:gd name="connsiteX33" fmla="*/ 177906 w 832991"/>
                <a:gd name="connsiteY33" fmla="*/ 537689 h 1867881"/>
                <a:gd name="connsiteX34" fmla="*/ 188786 w 832991"/>
                <a:gd name="connsiteY34" fmla="*/ 251468 h 1867881"/>
                <a:gd name="connsiteX35" fmla="*/ 506989 w 832991"/>
                <a:gd name="connsiteY35" fmla="*/ 784 h 186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32991" h="1867881">
                  <a:moveTo>
                    <a:pt x="506989" y="784"/>
                  </a:moveTo>
                  <a:cubicBezTo>
                    <a:pt x="550840" y="-2375"/>
                    <a:pt x="595117" y="3934"/>
                    <a:pt x="637415" y="20947"/>
                  </a:cubicBezTo>
                  <a:cubicBezTo>
                    <a:pt x="806606" y="88999"/>
                    <a:pt x="880062" y="302540"/>
                    <a:pt x="801483" y="497905"/>
                  </a:cubicBezTo>
                  <a:cubicBezTo>
                    <a:pt x="784294" y="540641"/>
                    <a:pt x="761253" y="578967"/>
                    <a:pt x="733973" y="612055"/>
                  </a:cubicBezTo>
                  <a:lnTo>
                    <a:pt x="698633" y="648766"/>
                  </a:lnTo>
                  <a:lnTo>
                    <a:pt x="736814" y="674402"/>
                  </a:lnTo>
                  <a:cubicBezTo>
                    <a:pt x="802976" y="742576"/>
                    <a:pt x="825812" y="849060"/>
                    <a:pt x="786552" y="946670"/>
                  </a:cubicBezTo>
                  <a:cubicBezTo>
                    <a:pt x="760378" y="1011743"/>
                    <a:pt x="711562" y="1060553"/>
                    <a:pt x="653795" y="1086862"/>
                  </a:cubicBezTo>
                  <a:lnTo>
                    <a:pt x="644010" y="1089189"/>
                  </a:lnTo>
                  <a:lnTo>
                    <a:pt x="645667" y="1106623"/>
                  </a:lnTo>
                  <a:cubicBezTo>
                    <a:pt x="645684" y="1139384"/>
                    <a:pt x="639496" y="1172906"/>
                    <a:pt x="626410" y="1205443"/>
                  </a:cubicBezTo>
                  <a:lnTo>
                    <a:pt x="623844" y="1210393"/>
                  </a:lnTo>
                  <a:lnTo>
                    <a:pt x="672242" y="1218877"/>
                  </a:lnTo>
                  <a:cubicBezTo>
                    <a:pt x="776360" y="1260755"/>
                    <a:pt x="825118" y="1383329"/>
                    <a:pt x="781146" y="1492652"/>
                  </a:cubicBezTo>
                  <a:cubicBezTo>
                    <a:pt x="770153" y="1519983"/>
                    <a:pt x="754405" y="1543898"/>
                    <a:pt x="735340" y="1563744"/>
                  </a:cubicBezTo>
                  <a:lnTo>
                    <a:pt x="723052" y="1572471"/>
                  </a:lnTo>
                  <a:lnTo>
                    <a:pt x="756608" y="1624555"/>
                  </a:lnTo>
                  <a:cubicBezTo>
                    <a:pt x="772680" y="1664956"/>
                    <a:pt x="773655" y="1712233"/>
                    <a:pt x="755726" y="1756809"/>
                  </a:cubicBezTo>
                  <a:cubicBezTo>
                    <a:pt x="719868" y="1845960"/>
                    <a:pt x="621969" y="1890547"/>
                    <a:pt x="537064" y="1856397"/>
                  </a:cubicBezTo>
                  <a:cubicBezTo>
                    <a:pt x="452158" y="1822246"/>
                    <a:pt x="412397" y="1722290"/>
                    <a:pt x="448255" y="1633139"/>
                  </a:cubicBezTo>
                  <a:lnTo>
                    <a:pt x="476068" y="1589972"/>
                  </a:lnTo>
                  <a:lnTo>
                    <a:pt x="445881" y="1569702"/>
                  </a:lnTo>
                  <a:cubicBezTo>
                    <a:pt x="399567" y="1521982"/>
                    <a:pt x="378527" y="1451913"/>
                    <a:pt x="391886" y="1382432"/>
                  </a:cubicBezTo>
                  <a:lnTo>
                    <a:pt x="396585" y="1366494"/>
                  </a:lnTo>
                  <a:lnTo>
                    <a:pt x="307195" y="1350825"/>
                  </a:lnTo>
                  <a:cubicBezTo>
                    <a:pt x="183245" y="1300971"/>
                    <a:pt x="125199" y="1155050"/>
                    <a:pt x="177547" y="1024903"/>
                  </a:cubicBezTo>
                  <a:cubicBezTo>
                    <a:pt x="184090" y="1008634"/>
                    <a:pt x="192048" y="993383"/>
                    <a:pt x="201208" y="979244"/>
                  </a:cubicBezTo>
                  <a:lnTo>
                    <a:pt x="211027" y="966849"/>
                  </a:lnTo>
                  <a:lnTo>
                    <a:pt x="204717" y="968350"/>
                  </a:lnTo>
                  <a:cubicBezTo>
                    <a:pt x="178134" y="969294"/>
                    <a:pt x="151109" y="964860"/>
                    <a:pt x="125079" y="954391"/>
                  </a:cubicBezTo>
                  <a:cubicBezTo>
                    <a:pt x="20962" y="912513"/>
                    <a:pt x="-27796" y="789939"/>
                    <a:pt x="16175" y="680615"/>
                  </a:cubicBezTo>
                  <a:cubicBezTo>
                    <a:pt x="38161" y="625953"/>
                    <a:pt x="79167" y="584953"/>
                    <a:pt x="127691" y="562854"/>
                  </a:cubicBezTo>
                  <a:lnTo>
                    <a:pt x="183334" y="549613"/>
                  </a:lnTo>
                  <a:lnTo>
                    <a:pt x="177906" y="537689"/>
                  </a:lnTo>
                  <a:cubicBezTo>
                    <a:pt x="148216" y="451377"/>
                    <a:pt x="149496" y="349151"/>
                    <a:pt x="188786" y="251468"/>
                  </a:cubicBezTo>
                  <a:cubicBezTo>
                    <a:pt x="247720" y="104944"/>
                    <a:pt x="375437" y="10259"/>
                    <a:pt x="506989" y="784"/>
                  </a:cubicBezTo>
                  <a:close/>
                </a:path>
              </a:pathLst>
            </a:custGeom>
            <a:solidFill>
              <a:srgbClr val="DD71FF"/>
            </a:solidFill>
            <a:ln w="25400">
              <a:solidFill>
                <a:srgbClr val="6F2F9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53" name="Grupp 52">
              <a:extLst>
                <a:ext uri="{FF2B5EF4-FFF2-40B4-BE49-F238E27FC236}">
                  <a16:creationId xmlns:a16="http://schemas.microsoft.com/office/drawing/2014/main" id="{44E457A5-802A-3B4C-9FD2-D89C6D79518E}"/>
                </a:ext>
              </a:extLst>
            </p:cNvPr>
            <p:cNvGrpSpPr/>
            <p:nvPr/>
          </p:nvGrpSpPr>
          <p:grpSpPr>
            <a:xfrm>
              <a:off x="3431138" y="3897418"/>
              <a:ext cx="302120" cy="1607556"/>
              <a:chOff x="6830200" y="2619970"/>
              <a:chExt cx="484999" cy="2580647"/>
            </a:xfrm>
          </p:grpSpPr>
          <p:sp>
            <p:nvSpPr>
              <p:cNvPr id="70" name="Triangel 69">
                <a:extLst>
                  <a:ext uri="{FF2B5EF4-FFF2-40B4-BE49-F238E27FC236}">
                    <a16:creationId xmlns:a16="http://schemas.microsoft.com/office/drawing/2014/main" id="{6403EBDF-9A32-A349-8806-B6D6B06497E3}"/>
                  </a:ext>
                </a:extLst>
              </p:cNvPr>
              <p:cNvSpPr/>
              <p:nvPr/>
            </p:nvSpPr>
            <p:spPr>
              <a:xfrm rot="10800000">
                <a:off x="6830200" y="2991605"/>
                <a:ext cx="484999" cy="2209012"/>
              </a:xfrm>
              <a:prstGeom prst="triangle">
                <a:avLst/>
              </a:prstGeom>
              <a:solidFill>
                <a:srgbClr val="F22019"/>
              </a:solidFill>
              <a:ln w="63500" cap="flat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1" name="Triangel 70">
                <a:extLst>
                  <a:ext uri="{FF2B5EF4-FFF2-40B4-BE49-F238E27FC236}">
                    <a16:creationId xmlns:a16="http://schemas.microsoft.com/office/drawing/2014/main" id="{B253E299-8878-3F40-9406-0119B88B9D9F}"/>
                  </a:ext>
                </a:extLst>
              </p:cNvPr>
              <p:cNvSpPr/>
              <p:nvPr/>
            </p:nvSpPr>
            <p:spPr>
              <a:xfrm rot="10800000">
                <a:off x="6910138" y="2619970"/>
                <a:ext cx="325120" cy="1673118"/>
              </a:xfrm>
              <a:prstGeom prst="triangle">
                <a:avLst/>
              </a:prstGeom>
              <a:solidFill>
                <a:srgbClr val="F2C206"/>
              </a:solidFill>
              <a:ln w="63500" cap="flat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54" name="Grupp 53">
              <a:extLst>
                <a:ext uri="{FF2B5EF4-FFF2-40B4-BE49-F238E27FC236}">
                  <a16:creationId xmlns:a16="http://schemas.microsoft.com/office/drawing/2014/main" id="{22EC5A0C-5838-8743-8C61-9A35B4D06D0B}"/>
                </a:ext>
              </a:extLst>
            </p:cNvPr>
            <p:cNvGrpSpPr/>
            <p:nvPr/>
          </p:nvGrpSpPr>
          <p:grpSpPr>
            <a:xfrm>
              <a:off x="2583603" y="3677956"/>
              <a:ext cx="2015619" cy="1049012"/>
              <a:chOff x="7901116" y="1920750"/>
              <a:chExt cx="1621482" cy="843887"/>
            </a:xfrm>
            <a:solidFill>
              <a:srgbClr val="231437"/>
            </a:solidFill>
          </p:grpSpPr>
          <p:sp>
            <p:nvSpPr>
              <p:cNvPr id="68" name="Isosceles Triangle 50">
                <a:extLst>
                  <a:ext uri="{FF2B5EF4-FFF2-40B4-BE49-F238E27FC236}">
                    <a16:creationId xmlns:a16="http://schemas.microsoft.com/office/drawing/2014/main" id="{26FE9894-A03E-1F4B-8C41-A40EF0849C78}"/>
                  </a:ext>
                </a:extLst>
              </p:cNvPr>
              <p:cNvSpPr/>
              <p:nvPr/>
            </p:nvSpPr>
            <p:spPr>
              <a:xfrm rot="5400000">
                <a:off x="7846486" y="1975380"/>
                <a:ext cx="792133" cy="68287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Isosceles Triangle 51">
                <a:extLst>
                  <a:ext uri="{FF2B5EF4-FFF2-40B4-BE49-F238E27FC236}">
                    <a16:creationId xmlns:a16="http://schemas.microsoft.com/office/drawing/2014/main" id="{7C22E2E2-4A3F-154D-8A6C-3B8A7D03A56E}"/>
                  </a:ext>
                </a:extLst>
              </p:cNvPr>
              <p:cNvSpPr/>
              <p:nvPr/>
            </p:nvSpPr>
            <p:spPr>
              <a:xfrm rot="16200000">
                <a:off x="8798562" y="2040601"/>
                <a:ext cx="777668" cy="67040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5" name="Frihandsfigur 54">
              <a:extLst>
                <a:ext uri="{FF2B5EF4-FFF2-40B4-BE49-F238E27FC236}">
                  <a16:creationId xmlns:a16="http://schemas.microsoft.com/office/drawing/2014/main" id="{B0DEF563-5144-674B-9126-5AE97D3E3F55}"/>
                </a:ext>
              </a:extLst>
            </p:cNvPr>
            <p:cNvSpPr/>
            <p:nvPr/>
          </p:nvSpPr>
          <p:spPr>
            <a:xfrm rot="5400000">
              <a:off x="2303199" y="2059762"/>
              <a:ext cx="2573765" cy="2016523"/>
            </a:xfrm>
            <a:custGeom>
              <a:avLst/>
              <a:gdLst>
                <a:gd name="connsiteX0" fmla="*/ 0 w 2045334"/>
                <a:gd name="connsiteY0" fmla="*/ 802132 h 1601110"/>
                <a:gd name="connsiteX1" fmla="*/ 2598 w 2045334"/>
                <a:gd name="connsiteY1" fmla="*/ 799736 h 1601110"/>
                <a:gd name="connsiteX2" fmla="*/ 1776 w 2045334"/>
                <a:gd name="connsiteY2" fmla="*/ 798978 h 1601110"/>
                <a:gd name="connsiteX3" fmla="*/ 3421 w 2045334"/>
                <a:gd name="connsiteY3" fmla="*/ 798978 h 1601110"/>
                <a:gd name="connsiteX4" fmla="*/ 770008 w 2045334"/>
                <a:gd name="connsiteY4" fmla="*/ 92144 h 1601110"/>
                <a:gd name="connsiteX5" fmla="*/ 1566801 w 2045334"/>
                <a:gd name="connsiteY5" fmla="*/ 0 h 1601110"/>
                <a:gd name="connsiteX6" fmla="*/ 1570748 w 2045334"/>
                <a:gd name="connsiteY6" fmla="*/ 6839 h 1601110"/>
                <a:gd name="connsiteX7" fmla="*/ 1584572 w 2045334"/>
                <a:gd name="connsiteY7" fmla="*/ 6837 h 1601110"/>
                <a:gd name="connsiteX8" fmla="*/ 2041738 w 2045334"/>
                <a:gd name="connsiteY8" fmla="*/ 798978 h 1601110"/>
                <a:gd name="connsiteX9" fmla="*/ 2045334 w 2045334"/>
                <a:gd name="connsiteY9" fmla="*/ 798978 h 1601110"/>
                <a:gd name="connsiteX10" fmla="*/ 2043536 w 2045334"/>
                <a:gd name="connsiteY10" fmla="*/ 802094 h 1601110"/>
                <a:gd name="connsiteX11" fmla="*/ 2043558 w 2045334"/>
                <a:gd name="connsiteY11" fmla="*/ 802132 h 1601110"/>
                <a:gd name="connsiteX12" fmla="*/ 2043514 w 2045334"/>
                <a:gd name="connsiteY12" fmla="*/ 802132 h 1601110"/>
                <a:gd name="connsiteX13" fmla="*/ 1586348 w 2045334"/>
                <a:gd name="connsiteY13" fmla="*/ 1594273 h 1601110"/>
                <a:gd name="connsiteX14" fmla="*/ 1572524 w 2045334"/>
                <a:gd name="connsiteY14" fmla="*/ 1594271 h 1601110"/>
                <a:gd name="connsiteX15" fmla="*/ 1568577 w 2045334"/>
                <a:gd name="connsiteY15" fmla="*/ 1601110 h 1601110"/>
                <a:gd name="connsiteX16" fmla="*/ 771784 w 2045334"/>
                <a:gd name="connsiteY16" fmla="*/ 1508966 h 1601110"/>
                <a:gd name="connsiteX17" fmla="*/ 5197 w 2045334"/>
                <a:gd name="connsiteY17" fmla="*/ 802132 h 1601110"/>
                <a:gd name="connsiteX0" fmla="*/ 3421 w 2043558"/>
                <a:gd name="connsiteY0" fmla="*/ 802132 h 1601110"/>
                <a:gd name="connsiteX1" fmla="*/ 822 w 2043558"/>
                <a:gd name="connsiteY1" fmla="*/ 799736 h 1601110"/>
                <a:gd name="connsiteX2" fmla="*/ 0 w 2043558"/>
                <a:gd name="connsiteY2" fmla="*/ 798978 h 1601110"/>
                <a:gd name="connsiteX3" fmla="*/ 1645 w 2043558"/>
                <a:gd name="connsiteY3" fmla="*/ 798978 h 1601110"/>
                <a:gd name="connsiteX4" fmla="*/ 768232 w 2043558"/>
                <a:gd name="connsiteY4" fmla="*/ 92144 h 1601110"/>
                <a:gd name="connsiteX5" fmla="*/ 1565025 w 2043558"/>
                <a:gd name="connsiteY5" fmla="*/ 0 h 1601110"/>
                <a:gd name="connsiteX6" fmla="*/ 1568972 w 2043558"/>
                <a:gd name="connsiteY6" fmla="*/ 6839 h 1601110"/>
                <a:gd name="connsiteX7" fmla="*/ 1582796 w 2043558"/>
                <a:gd name="connsiteY7" fmla="*/ 6837 h 1601110"/>
                <a:gd name="connsiteX8" fmla="*/ 2039962 w 2043558"/>
                <a:gd name="connsiteY8" fmla="*/ 798978 h 1601110"/>
                <a:gd name="connsiteX9" fmla="*/ 2043558 w 2043558"/>
                <a:gd name="connsiteY9" fmla="*/ 798978 h 1601110"/>
                <a:gd name="connsiteX10" fmla="*/ 2041760 w 2043558"/>
                <a:gd name="connsiteY10" fmla="*/ 802094 h 1601110"/>
                <a:gd name="connsiteX11" fmla="*/ 2041782 w 2043558"/>
                <a:gd name="connsiteY11" fmla="*/ 802132 h 1601110"/>
                <a:gd name="connsiteX12" fmla="*/ 2041738 w 2043558"/>
                <a:gd name="connsiteY12" fmla="*/ 802132 h 1601110"/>
                <a:gd name="connsiteX13" fmla="*/ 1584572 w 2043558"/>
                <a:gd name="connsiteY13" fmla="*/ 1594273 h 1601110"/>
                <a:gd name="connsiteX14" fmla="*/ 1570748 w 2043558"/>
                <a:gd name="connsiteY14" fmla="*/ 1594271 h 1601110"/>
                <a:gd name="connsiteX15" fmla="*/ 1566801 w 2043558"/>
                <a:gd name="connsiteY15" fmla="*/ 1601110 h 1601110"/>
                <a:gd name="connsiteX16" fmla="*/ 770008 w 2043558"/>
                <a:gd name="connsiteY16" fmla="*/ 1508966 h 1601110"/>
                <a:gd name="connsiteX17" fmla="*/ 3421 w 2043558"/>
                <a:gd name="connsiteY17" fmla="*/ 802132 h 1601110"/>
                <a:gd name="connsiteX0" fmla="*/ 3421 w 2043558"/>
                <a:gd name="connsiteY0" fmla="*/ 802132 h 1601110"/>
                <a:gd name="connsiteX1" fmla="*/ 822 w 2043558"/>
                <a:gd name="connsiteY1" fmla="*/ 799736 h 1601110"/>
                <a:gd name="connsiteX2" fmla="*/ 0 w 2043558"/>
                <a:gd name="connsiteY2" fmla="*/ 798978 h 1601110"/>
                <a:gd name="connsiteX3" fmla="*/ 1645 w 2043558"/>
                <a:gd name="connsiteY3" fmla="*/ 798978 h 1601110"/>
                <a:gd name="connsiteX4" fmla="*/ 768232 w 2043558"/>
                <a:gd name="connsiteY4" fmla="*/ 92144 h 1601110"/>
                <a:gd name="connsiteX5" fmla="*/ 1565025 w 2043558"/>
                <a:gd name="connsiteY5" fmla="*/ 0 h 1601110"/>
                <a:gd name="connsiteX6" fmla="*/ 1568972 w 2043558"/>
                <a:gd name="connsiteY6" fmla="*/ 6839 h 1601110"/>
                <a:gd name="connsiteX7" fmla="*/ 1582796 w 2043558"/>
                <a:gd name="connsiteY7" fmla="*/ 6837 h 1601110"/>
                <a:gd name="connsiteX8" fmla="*/ 2039962 w 2043558"/>
                <a:gd name="connsiteY8" fmla="*/ 798978 h 1601110"/>
                <a:gd name="connsiteX9" fmla="*/ 2043558 w 2043558"/>
                <a:gd name="connsiteY9" fmla="*/ 798978 h 1601110"/>
                <a:gd name="connsiteX10" fmla="*/ 2041760 w 2043558"/>
                <a:gd name="connsiteY10" fmla="*/ 802094 h 1601110"/>
                <a:gd name="connsiteX11" fmla="*/ 2041782 w 2043558"/>
                <a:gd name="connsiteY11" fmla="*/ 802132 h 1601110"/>
                <a:gd name="connsiteX12" fmla="*/ 1584572 w 2043558"/>
                <a:gd name="connsiteY12" fmla="*/ 1594273 h 1601110"/>
                <a:gd name="connsiteX13" fmla="*/ 1570748 w 2043558"/>
                <a:gd name="connsiteY13" fmla="*/ 1594271 h 1601110"/>
                <a:gd name="connsiteX14" fmla="*/ 1566801 w 2043558"/>
                <a:gd name="connsiteY14" fmla="*/ 1601110 h 1601110"/>
                <a:gd name="connsiteX15" fmla="*/ 770008 w 2043558"/>
                <a:gd name="connsiteY15" fmla="*/ 1508966 h 1601110"/>
                <a:gd name="connsiteX16" fmla="*/ 3421 w 2043558"/>
                <a:gd name="connsiteY16" fmla="*/ 802132 h 160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3558" h="1601110">
                  <a:moveTo>
                    <a:pt x="3421" y="802132"/>
                  </a:moveTo>
                  <a:lnTo>
                    <a:pt x="822" y="799736"/>
                  </a:lnTo>
                  <a:lnTo>
                    <a:pt x="0" y="798978"/>
                  </a:lnTo>
                  <a:lnTo>
                    <a:pt x="1645" y="798978"/>
                  </a:lnTo>
                  <a:lnTo>
                    <a:pt x="768232" y="92144"/>
                  </a:lnTo>
                  <a:lnTo>
                    <a:pt x="1565025" y="0"/>
                  </a:lnTo>
                  <a:lnTo>
                    <a:pt x="1568972" y="6839"/>
                  </a:lnTo>
                  <a:lnTo>
                    <a:pt x="1582796" y="6837"/>
                  </a:lnTo>
                  <a:lnTo>
                    <a:pt x="2039962" y="798978"/>
                  </a:lnTo>
                  <a:lnTo>
                    <a:pt x="2043558" y="798978"/>
                  </a:lnTo>
                  <a:lnTo>
                    <a:pt x="2041760" y="802094"/>
                  </a:lnTo>
                  <a:cubicBezTo>
                    <a:pt x="2041767" y="802107"/>
                    <a:pt x="2041775" y="802119"/>
                    <a:pt x="2041782" y="802132"/>
                  </a:cubicBezTo>
                  <a:lnTo>
                    <a:pt x="1584572" y="1594273"/>
                  </a:lnTo>
                  <a:lnTo>
                    <a:pt x="1570748" y="1594271"/>
                  </a:lnTo>
                  <a:lnTo>
                    <a:pt x="1566801" y="1601110"/>
                  </a:lnTo>
                  <a:lnTo>
                    <a:pt x="770008" y="1508966"/>
                  </a:lnTo>
                  <a:lnTo>
                    <a:pt x="3421" y="802132"/>
                  </a:lnTo>
                  <a:close/>
                </a:path>
              </a:pathLst>
            </a:cu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6" name="Grupp 55">
              <a:extLst>
                <a:ext uri="{FF2B5EF4-FFF2-40B4-BE49-F238E27FC236}">
                  <a16:creationId xmlns:a16="http://schemas.microsoft.com/office/drawing/2014/main" id="{36E62F65-FA24-0049-8B58-971510DDD8AC}"/>
                </a:ext>
              </a:extLst>
            </p:cNvPr>
            <p:cNvGrpSpPr/>
            <p:nvPr/>
          </p:nvGrpSpPr>
          <p:grpSpPr>
            <a:xfrm>
              <a:off x="2800017" y="2085364"/>
              <a:ext cx="1587436" cy="2043559"/>
              <a:chOff x="1846540" y="1063053"/>
              <a:chExt cx="1587436" cy="2043559"/>
            </a:xfrm>
          </p:grpSpPr>
          <p:sp>
            <p:nvSpPr>
              <p:cNvPr id="66" name="Frihandsfigur 65">
                <a:extLst>
                  <a:ext uri="{FF2B5EF4-FFF2-40B4-BE49-F238E27FC236}">
                    <a16:creationId xmlns:a16="http://schemas.microsoft.com/office/drawing/2014/main" id="{A4FC9587-5748-AB4B-88CF-65F68DAD0AA8}"/>
                  </a:ext>
                </a:extLst>
              </p:cNvPr>
              <p:cNvSpPr/>
              <p:nvPr/>
            </p:nvSpPr>
            <p:spPr>
              <a:xfrm rot="5400000">
                <a:off x="1618479" y="1291115"/>
                <a:ext cx="2043558" cy="1587436"/>
              </a:xfrm>
              <a:custGeom>
                <a:avLst/>
                <a:gdLst>
                  <a:gd name="connsiteX0" fmla="*/ 0 w 2045334"/>
                  <a:gd name="connsiteY0" fmla="*/ 802132 h 1601110"/>
                  <a:gd name="connsiteX1" fmla="*/ 2598 w 2045334"/>
                  <a:gd name="connsiteY1" fmla="*/ 799736 h 1601110"/>
                  <a:gd name="connsiteX2" fmla="*/ 1776 w 2045334"/>
                  <a:gd name="connsiteY2" fmla="*/ 798978 h 1601110"/>
                  <a:gd name="connsiteX3" fmla="*/ 3421 w 2045334"/>
                  <a:gd name="connsiteY3" fmla="*/ 798978 h 1601110"/>
                  <a:gd name="connsiteX4" fmla="*/ 770008 w 2045334"/>
                  <a:gd name="connsiteY4" fmla="*/ 92144 h 1601110"/>
                  <a:gd name="connsiteX5" fmla="*/ 1566801 w 2045334"/>
                  <a:gd name="connsiteY5" fmla="*/ 0 h 1601110"/>
                  <a:gd name="connsiteX6" fmla="*/ 1570748 w 2045334"/>
                  <a:gd name="connsiteY6" fmla="*/ 6839 h 1601110"/>
                  <a:gd name="connsiteX7" fmla="*/ 1584572 w 2045334"/>
                  <a:gd name="connsiteY7" fmla="*/ 6837 h 1601110"/>
                  <a:gd name="connsiteX8" fmla="*/ 2041738 w 2045334"/>
                  <a:gd name="connsiteY8" fmla="*/ 798978 h 1601110"/>
                  <a:gd name="connsiteX9" fmla="*/ 2045334 w 2045334"/>
                  <a:gd name="connsiteY9" fmla="*/ 798978 h 1601110"/>
                  <a:gd name="connsiteX10" fmla="*/ 2043536 w 2045334"/>
                  <a:gd name="connsiteY10" fmla="*/ 802094 h 1601110"/>
                  <a:gd name="connsiteX11" fmla="*/ 2043558 w 2045334"/>
                  <a:gd name="connsiteY11" fmla="*/ 802132 h 1601110"/>
                  <a:gd name="connsiteX12" fmla="*/ 2043514 w 2045334"/>
                  <a:gd name="connsiteY12" fmla="*/ 802132 h 1601110"/>
                  <a:gd name="connsiteX13" fmla="*/ 1586348 w 2045334"/>
                  <a:gd name="connsiteY13" fmla="*/ 1594273 h 1601110"/>
                  <a:gd name="connsiteX14" fmla="*/ 1572524 w 2045334"/>
                  <a:gd name="connsiteY14" fmla="*/ 1594271 h 1601110"/>
                  <a:gd name="connsiteX15" fmla="*/ 1568577 w 2045334"/>
                  <a:gd name="connsiteY15" fmla="*/ 1601110 h 1601110"/>
                  <a:gd name="connsiteX16" fmla="*/ 771784 w 2045334"/>
                  <a:gd name="connsiteY16" fmla="*/ 1508966 h 1601110"/>
                  <a:gd name="connsiteX17" fmla="*/ 5197 w 2045334"/>
                  <a:gd name="connsiteY17" fmla="*/ 802132 h 1601110"/>
                  <a:gd name="connsiteX0" fmla="*/ 3421 w 2043558"/>
                  <a:gd name="connsiteY0" fmla="*/ 802132 h 1601110"/>
                  <a:gd name="connsiteX1" fmla="*/ 822 w 2043558"/>
                  <a:gd name="connsiteY1" fmla="*/ 799736 h 1601110"/>
                  <a:gd name="connsiteX2" fmla="*/ 0 w 2043558"/>
                  <a:gd name="connsiteY2" fmla="*/ 798978 h 1601110"/>
                  <a:gd name="connsiteX3" fmla="*/ 1645 w 2043558"/>
                  <a:gd name="connsiteY3" fmla="*/ 798978 h 1601110"/>
                  <a:gd name="connsiteX4" fmla="*/ 768232 w 2043558"/>
                  <a:gd name="connsiteY4" fmla="*/ 92144 h 1601110"/>
                  <a:gd name="connsiteX5" fmla="*/ 1565025 w 2043558"/>
                  <a:gd name="connsiteY5" fmla="*/ 0 h 1601110"/>
                  <a:gd name="connsiteX6" fmla="*/ 1568972 w 2043558"/>
                  <a:gd name="connsiteY6" fmla="*/ 6839 h 1601110"/>
                  <a:gd name="connsiteX7" fmla="*/ 1582796 w 2043558"/>
                  <a:gd name="connsiteY7" fmla="*/ 6837 h 1601110"/>
                  <a:gd name="connsiteX8" fmla="*/ 2039962 w 2043558"/>
                  <a:gd name="connsiteY8" fmla="*/ 798978 h 1601110"/>
                  <a:gd name="connsiteX9" fmla="*/ 2043558 w 2043558"/>
                  <a:gd name="connsiteY9" fmla="*/ 798978 h 1601110"/>
                  <a:gd name="connsiteX10" fmla="*/ 2041760 w 2043558"/>
                  <a:gd name="connsiteY10" fmla="*/ 802094 h 1601110"/>
                  <a:gd name="connsiteX11" fmla="*/ 2041782 w 2043558"/>
                  <a:gd name="connsiteY11" fmla="*/ 802132 h 1601110"/>
                  <a:gd name="connsiteX12" fmla="*/ 2041738 w 2043558"/>
                  <a:gd name="connsiteY12" fmla="*/ 802132 h 1601110"/>
                  <a:gd name="connsiteX13" fmla="*/ 1584572 w 2043558"/>
                  <a:gd name="connsiteY13" fmla="*/ 1594273 h 1601110"/>
                  <a:gd name="connsiteX14" fmla="*/ 1570748 w 2043558"/>
                  <a:gd name="connsiteY14" fmla="*/ 1594271 h 1601110"/>
                  <a:gd name="connsiteX15" fmla="*/ 1566801 w 2043558"/>
                  <a:gd name="connsiteY15" fmla="*/ 1601110 h 1601110"/>
                  <a:gd name="connsiteX16" fmla="*/ 770008 w 2043558"/>
                  <a:gd name="connsiteY16" fmla="*/ 1508966 h 1601110"/>
                  <a:gd name="connsiteX17" fmla="*/ 3421 w 2043558"/>
                  <a:gd name="connsiteY17" fmla="*/ 802132 h 1601110"/>
                  <a:gd name="connsiteX0" fmla="*/ 3421 w 2043558"/>
                  <a:gd name="connsiteY0" fmla="*/ 802132 h 1601110"/>
                  <a:gd name="connsiteX1" fmla="*/ 822 w 2043558"/>
                  <a:gd name="connsiteY1" fmla="*/ 799736 h 1601110"/>
                  <a:gd name="connsiteX2" fmla="*/ 0 w 2043558"/>
                  <a:gd name="connsiteY2" fmla="*/ 798978 h 1601110"/>
                  <a:gd name="connsiteX3" fmla="*/ 1645 w 2043558"/>
                  <a:gd name="connsiteY3" fmla="*/ 798978 h 1601110"/>
                  <a:gd name="connsiteX4" fmla="*/ 768232 w 2043558"/>
                  <a:gd name="connsiteY4" fmla="*/ 92144 h 1601110"/>
                  <a:gd name="connsiteX5" fmla="*/ 1565025 w 2043558"/>
                  <a:gd name="connsiteY5" fmla="*/ 0 h 1601110"/>
                  <a:gd name="connsiteX6" fmla="*/ 1568972 w 2043558"/>
                  <a:gd name="connsiteY6" fmla="*/ 6839 h 1601110"/>
                  <a:gd name="connsiteX7" fmla="*/ 1582796 w 2043558"/>
                  <a:gd name="connsiteY7" fmla="*/ 6837 h 1601110"/>
                  <a:gd name="connsiteX8" fmla="*/ 2039962 w 2043558"/>
                  <a:gd name="connsiteY8" fmla="*/ 798978 h 1601110"/>
                  <a:gd name="connsiteX9" fmla="*/ 2043558 w 2043558"/>
                  <a:gd name="connsiteY9" fmla="*/ 798978 h 1601110"/>
                  <a:gd name="connsiteX10" fmla="*/ 2041760 w 2043558"/>
                  <a:gd name="connsiteY10" fmla="*/ 802094 h 1601110"/>
                  <a:gd name="connsiteX11" fmla="*/ 2041782 w 2043558"/>
                  <a:gd name="connsiteY11" fmla="*/ 802132 h 1601110"/>
                  <a:gd name="connsiteX12" fmla="*/ 1584572 w 2043558"/>
                  <a:gd name="connsiteY12" fmla="*/ 1594273 h 1601110"/>
                  <a:gd name="connsiteX13" fmla="*/ 1570748 w 2043558"/>
                  <a:gd name="connsiteY13" fmla="*/ 1594271 h 1601110"/>
                  <a:gd name="connsiteX14" fmla="*/ 1566801 w 2043558"/>
                  <a:gd name="connsiteY14" fmla="*/ 1601110 h 1601110"/>
                  <a:gd name="connsiteX15" fmla="*/ 770008 w 2043558"/>
                  <a:gd name="connsiteY15" fmla="*/ 1508966 h 1601110"/>
                  <a:gd name="connsiteX16" fmla="*/ 3421 w 2043558"/>
                  <a:gd name="connsiteY16" fmla="*/ 802132 h 1601110"/>
                  <a:gd name="connsiteX0" fmla="*/ 3421 w 2043558"/>
                  <a:gd name="connsiteY0" fmla="*/ 802132 h 1594273"/>
                  <a:gd name="connsiteX1" fmla="*/ 822 w 2043558"/>
                  <a:gd name="connsiteY1" fmla="*/ 799736 h 1594273"/>
                  <a:gd name="connsiteX2" fmla="*/ 0 w 2043558"/>
                  <a:gd name="connsiteY2" fmla="*/ 798978 h 1594273"/>
                  <a:gd name="connsiteX3" fmla="*/ 1645 w 2043558"/>
                  <a:gd name="connsiteY3" fmla="*/ 798978 h 1594273"/>
                  <a:gd name="connsiteX4" fmla="*/ 768232 w 2043558"/>
                  <a:gd name="connsiteY4" fmla="*/ 92144 h 1594273"/>
                  <a:gd name="connsiteX5" fmla="*/ 1565025 w 2043558"/>
                  <a:gd name="connsiteY5" fmla="*/ 0 h 1594273"/>
                  <a:gd name="connsiteX6" fmla="*/ 1568972 w 2043558"/>
                  <a:gd name="connsiteY6" fmla="*/ 6839 h 1594273"/>
                  <a:gd name="connsiteX7" fmla="*/ 1582796 w 2043558"/>
                  <a:gd name="connsiteY7" fmla="*/ 6837 h 1594273"/>
                  <a:gd name="connsiteX8" fmla="*/ 2039962 w 2043558"/>
                  <a:gd name="connsiteY8" fmla="*/ 798978 h 1594273"/>
                  <a:gd name="connsiteX9" fmla="*/ 2043558 w 2043558"/>
                  <a:gd name="connsiteY9" fmla="*/ 798978 h 1594273"/>
                  <a:gd name="connsiteX10" fmla="*/ 2041760 w 2043558"/>
                  <a:gd name="connsiteY10" fmla="*/ 802094 h 1594273"/>
                  <a:gd name="connsiteX11" fmla="*/ 2041782 w 2043558"/>
                  <a:gd name="connsiteY11" fmla="*/ 802132 h 1594273"/>
                  <a:gd name="connsiteX12" fmla="*/ 1584572 w 2043558"/>
                  <a:gd name="connsiteY12" fmla="*/ 1594273 h 1594273"/>
                  <a:gd name="connsiteX13" fmla="*/ 1570748 w 2043558"/>
                  <a:gd name="connsiteY13" fmla="*/ 1594271 h 1594273"/>
                  <a:gd name="connsiteX14" fmla="*/ 770008 w 2043558"/>
                  <a:gd name="connsiteY14" fmla="*/ 1508966 h 1594273"/>
                  <a:gd name="connsiteX15" fmla="*/ 3421 w 2043558"/>
                  <a:gd name="connsiteY15" fmla="*/ 802132 h 1594273"/>
                  <a:gd name="connsiteX0" fmla="*/ 3421 w 2043558"/>
                  <a:gd name="connsiteY0" fmla="*/ 802132 h 1594273"/>
                  <a:gd name="connsiteX1" fmla="*/ 822 w 2043558"/>
                  <a:gd name="connsiteY1" fmla="*/ 799736 h 1594273"/>
                  <a:gd name="connsiteX2" fmla="*/ 0 w 2043558"/>
                  <a:gd name="connsiteY2" fmla="*/ 798978 h 1594273"/>
                  <a:gd name="connsiteX3" fmla="*/ 1645 w 2043558"/>
                  <a:gd name="connsiteY3" fmla="*/ 798978 h 1594273"/>
                  <a:gd name="connsiteX4" fmla="*/ 768232 w 2043558"/>
                  <a:gd name="connsiteY4" fmla="*/ 92144 h 1594273"/>
                  <a:gd name="connsiteX5" fmla="*/ 1565025 w 2043558"/>
                  <a:gd name="connsiteY5" fmla="*/ 0 h 1594273"/>
                  <a:gd name="connsiteX6" fmla="*/ 1568972 w 2043558"/>
                  <a:gd name="connsiteY6" fmla="*/ 6839 h 1594273"/>
                  <a:gd name="connsiteX7" fmla="*/ 1582796 w 2043558"/>
                  <a:gd name="connsiteY7" fmla="*/ 6837 h 1594273"/>
                  <a:gd name="connsiteX8" fmla="*/ 2039962 w 2043558"/>
                  <a:gd name="connsiteY8" fmla="*/ 798978 h 1594273"/>
                  <a:gd name="connsiteX9" fmla="*/ 2043558 w 2043558"/>
                  <a:gd name="connsiteY9" fmla="*/ 798978 h 1594273"/>
                  <a:gd name="connsiteX10" fmla="*/ 2041760 w 2043558"/>
                  <a:gd name="connsiteY10" fmla="*/ 802094 h 1594273"/>
                  <a:gd name="connsiteX11" fmla="*/ 2041782 w 2043558"/>
                  <a:gd name="connsiteY11" fmla="*/ 802132 h 1594273"/>
                  <a:gd name="connsiteX12" fmla="*/ 1584572 w 2043558"/>
                  <a:gd name="connsiteY12" fmla="*/ 1594273 h 1594273"/>
                  <a:gd name="connsiteX13" fmla="*/ 770008 w 2043558"/>
                  <a:gd name="connsiteY13" fmla="*/ 1508966 h 1594273"/>
                  <a:gd name="connsiteX14" fmla="*/ 3421 w 2043558"/>
                  <a:gd name="connsiteY14" fmla="*/ 802132 h 1594273"/>
                  <a:gd name="connsiteX0" fmla="*/ 3421 w 2043558"/>
                  <a:gd name="connsiteY0" fmla="*/ 802132 h 1594273"/>
                  <a:gd name="connsiteX1" fmla="*/ 822 w 2043558"/>
                  <a:gd name="connsiteY1" fmla="*/ 799736 h 1594273"/>
                  <a:gd name="connsiteX2" fmla="*/ 0 w 2043558"/>
                  <a:gd name="connsiteY2" fmla="*/ 798978 h 1594273"/>
                  <a:gd name="connsiteX3" fmla="*/ 1645 w 2043558"/>
                  <a:gd name="connsiteY3" fmla="*/ 798978 h 1594273"/>
                  <a:gd name="connsiteX4" fmla="*/ 768232 w 2043558"/>
                  <a:gd name="connsiteY4" fmla="*/ 92144 h 1594273"/>
                  <a:gd name="connsiteX5" fmla="*/ 1565025 w 2043558"/>
                  <a:gd name="connsiteY5" fmla="*/ 0 h 1594273"/>
                  <a:gd name="connsiteX6" fmla="*/ 1582796 w 2043558"/>
                  <a:gd name="connsiteY6" fmla="*/ 6837 h 1594273"/>
                  <a:gd name="connsiteX7" fmla="*/ 2039962 w 2043558"/>
                  <a:gd name="connsiteY7" fmla="*/ 798978 h 1594273"/>
                  <a:gd name="connsiteX8" fmla="*/ 2043558 w 2043558"/>
                  <a:gd name="connsiteY8" fmla="*/ 798978 h 1594273"/>
                  <a:gd name="connsiteX9" fmla="*/ 2041760 w 2043558"/>
                  <a:gd name="connsiteY9" fmla="*/ 802094 h 1594273"/>
                  <a:gd name="connsiteX10" fmla="*/ 2041782 w 2043558"/>
                  <a:gd name="connsiteY10" fmla="*/ 802132 h 1594273"/>
                  <a:gd name="connsiteX11" fmla="*/ 1584572 w 2043558"/>
                  <a:gd name="connsiteY11" fmla="*/ 1594273 h 1594273"/>
                  <a:gd name="connsiteX12" fmla="*/ 770008 w 2043558"/>
                  <a:gd name="connsiteY12" fmla="*/ 1508966 h 1594273"/>
                  <a:gd name="connsiteX13" fmla="*/ 3421 w 2043558"/>
                  <a:gd name="connsiteY13" fmla="*/ 802132 h 1594273"/>
                  <a:gd name="connsiteX0" fmla="*/ 3421 w 2043558"/>
                  <a:gd name="connsiteY0" fmla="*/ 795295 h 1587436"/>
                  <a:gd name="connsiteX1" fmla="*/ 822 w 2043558"/>
                  <a:gd name="connsiteY1" fmla="*/ 792899 h 1587436"/>
                  <a:gd name="connsiteX2" fmla="*/ 0 w 2043558"/>
                  <a:gd name="connsiteY2" fmla="*/ 792141 h 1587436"/>
                  <a:gd name="connsiteX3" fmla="*/ 1645 w 2043558"/>
                  <a:gd name="connsiteY3" fmla="*/ 792141 h 1587436"/>
                  <a:gd name="connsiteX4" fmla="*/ 768232 w 2043558"/>
                  <a:gd name="connsiteY4" fmla="*/ 85307 h 1587436"/>
                  <a:gd name="connsiteX5" fmla="*/ 1582796 w 2043558"/>
                  <a:gd name="connsiteY5" fmla="*/ 0 h 1587436"/>
                  <a:gd name="connsiteX6" fmla="*/ 2039962 w 2043558"/>
                  <a:gd name="connsiteY6" fmla="*/ 792141 h 1587436"/>
                  <a:gd name="connsiteX7" fmla="*/ 2043558 w 2043558"/>
                  <a:gd name="connsiteY7" fmla="*/ 792141 h 1587436"/>
                  <a:gd name="connsiteX8" fmla="*/ 2041760 w 2043558"/>
                  <a:gd name="connsiteY8" fmla="*/ 795257 h 1587436"/>
                  <a:gd name="connsiteX9" fmla="*/ 2041782 w 2043558"/>
                  <a:gd name="connsiteY9" fmla="*/ 795295 h 1587436"/>
                  <a:gd name="connsiteX10" fmla="*/ 1584572 w 2043558"/>
                  <a:gd name="connsiteY10" fmla="*/ 1587436 h 1587436"/>
                  <a:gd name="connsiteX11" fmla="*/ 770008 w 2043558"/>
                  <a:gd name="connsiteY11" fmla="*/ 1502129 h 1587436"/>
                  <a:gd name="connsiteX12" fmla="*/ 3421 w 2043558"/>
                  <a:gd name="connsiteY12" fmla="*/ 795295 h 158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43558" h="1587436">
                    <a:moveTo>
                      <a:pt x="3421" y="795295"/>
                    </a:moveTo>
                    <a:lnTo>
                      <a:pt x="822" y="792899"/>
                    </a:lnTo>
                    <a:lnTo>
                      <a:pt x="0" y="792141"/>
                    </a:lnTo>
                    <a:lnTo>
                      <a:pt x="1645" y="792141"/>
                    </a:lnTo>
                    <a:lnTo>
                      <a:pt x="768232" y="85307"/>
                    </a:lnTo>
                    <a:lnTo>
                      <a:pt x="1582796" y="0"/>
                    </a:lnTo>
                    <a:lnTo>
                      <a:pt x="2039962" y="792141"/>
                    </a:lnTo>
                    <a:lnTo>
                      <a:pt x="2043558" y="792141"/>
                    </a:lnTo>
                    <a:lnTo>
                      <a:pt x="2041760" y="795257"/>
                    </a:lnTo>
                    <a:cubicBezTo>
                      <a:pt x="2041767" y="795270"/>
                      <a:pt x="2041775" y="795282"/>
                      <a:pt x="2041782" y="795295"/>
                    </a:cubicBezTo>
                    <a:lnTo>
                      <a:pt x="1584572" y="1587436"/>
                    </a:lnTo>
                    <a:lnTo>
                      <a:pt x="770008" y="1502129"/>
                    </a:lnTo>
                    <a:lnTo>
                      <a:pt x="3421" y="79529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67" name="Frihandsfigur 66">
                <a:extLst>
                  <a:ext uri="{FF2B5EF4-FFF2-40B4-BE49-F238E27FC236}">
                    <a16:creationId xmlns:a16="http://schemas.microsoft.com/office/drawing/2014/main" id="{B5367ED8-A7C7-E847-BA43-F8BAD2402F71}"/>
                  </a:ext>
                </a:extLst>
              </p:cNvPr>
              <p:cNvSpPr/>
              <p:nvPr/>
            </p:nvSpPr>
            <p:spPr>
              <a:xfrm rot="16200000" flipH="1">
                <a:off x="2012473" y="1687185"/>
                <a:ext cx="2043559" cy="795295"/>
              </a:xfrm>
              <a:custGeom>
                <a:avLst/>
                <a:gdLst>
                  <a:gd name="connsiteX0" fmla="*/ 0 w 2043558"/>
                  <a:gd name="connsiteY0" fmla="*/ 0 h 802132"/>
                  <a:gd name="connsiteX1" fmla="*/ 2043558 w 2043558"/>
                  <a:gd name="connsiteY1" fmla="*/ 0 h 802132"/>
                  <a:gd name="connsiteX2" fmla="*/ 1584572 w 2043558"/>
                  <a:gd name="connsiteY2" fmla="*/ 795295 h 802132"/>
                  <a:gd name="connsiteX3" fmla="*/ 1570748 w 2043558"/>
                  <a:gd name="connsiteY3" fmla="*/ 795293 h 802132"/>
                  <a:gd name="connsiteX4" fmla="*/ 1566801 w 2043558"/>
                  <a:gd name="connsiteY4" fmla="*/ 802132 h 802132"/>
                  <a:gd name="connsiteX5" fmla="*/ 770008 w 2043558"/>
                  <a:gd name="connsiteY5" fmla="*/ 709988 h 802132"/>
                  <a:gd name="connsiteX0" fmla="*/ 0 w 2043558"/>
                  <a:gd name="connsiteY0" fmla="*/ 0 h 795295"/>
                  <a:gd name="connsiteX1" fmla="*/ 2043558 w 2043558"/>
                  <a:gd name="connsiteY1" fmla="*/ 0 h 795295"/>
                  <a:gd name="connsiteX2" fmla="*/ 1584572 w 2043558"/>
                  <a:gd name="connsiteY2" fmla="*/ 795295 h 795295"/>
                  <a:gd name="connsiteX3" fmla="*/ 1570748 w 2043558"/>
                  <a:gd name="connsiteY3" fmla="*/ 795293 h 795295"/>
                  <a:gd name="connsiteX4" fmla="*/ 770008 w 2043558"/>
                  <a:gd name="connsiteY4" fmla="*/ 709988 h 795295"/>
                  <a:gd name="connsiteX5" fmla="*/ 0 w 2043558"/>
                  <a:gd name="connsiteY5" fmla="*/ 0 h 795295"/>
                  <a:gd name="connsiteX0" fmla="*/ 0 w 2043558"/>
                  <a:gd name="connsiteY0" fmla="*/ 0 h 795295"/>
                  <a:gd name="connsiteX1" fmla="*/ 2043558 w 2043558"/>
                  <a:gd name="connsiteY1" fmla="*/ 0 h 795295"/>
                  <a:gd name="connsiteX2" fmla="*/ 1584572 w 2043558"/>
                  <a:gd name="connsiteY2" fmla="*/ 795295 h 795295"/>
                  <a:gd name="connsiteX3" fmla="*/ 770008 w 2043558"/>
                  <a:gd name="connsiteY3" fmla="*/ 709988 h 795295"/>
                  <a:gd name="connsiteX4" fmla="*/ 0 w 2043558"/>
                  <a:gd name="connsiteY4" fmla="*/ 0 h 79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3558" h="795295">
                    <a:moveTo>
                      <a:pt x="0" y="0"/>
                    </a:moveTo>
                    <a:lnTo>
                      <a:pt x="2043558" y="0"/>
                    </a:lnTo>
                    <a:lnTo>
                      <a:pt x="1584572" y="795295"/>
                    </a:lnTo>
                    <a:lnTo>
                      <a:pt x="770008" y="709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57" name="Grupp 56">
              <a:extLst>
                <a:ext uri="{FF2B5EF4-FFF2-40B4-BE49-F238E27FC236}">
                  <a16:creationId xmlns:a16="http://schemas.microsoft.com/office/drawing/2014/main" id="{2B0042FA-C39E-A444-B124-9796FCEBFCC6}"/>
                </a:ext>
              </a:extLst>
            </p:cNvPr>
            <p:cNvGrpSpPr/>
            <p:nvPr/>
          </p:nvGrpSpPr>
          <p:grpSpPr>
            <a:xfrm>
              <a:off x="2790024" y="3765119"/>
              <a:ext cx="1600698" cy="594021"/>
              <a:chOff x="7907896" y="2158772"/>
              <a:chExt cx="1600698" cy="594021"/>
            </a:xfrm>
            <a:solidFill>
              <a:srgbClr val="F55A22"/>
            </a:solidFill>
          </p:grpSpPr>
          <p:sp>
            <p:nvSpPr>
              <p:cNvPr id="64" name="Isosceles Triangle 50">
                <a:extLst>
                  <a:ext uri="{FF2B5EF4-FFF2-40B4-BE49-F238E27FC236}">
                    <a16:creationId xmlns:a16="http://schemas.microsoft.com/office/drawing/2014/main" id="{F2352AD8-DEE7-EF41-90A6-AB6BEF92CECB}"/>
                  </a:ext>
                </a:extLst>
              </p:cNvPr>
              <p:cNvSpPr/>
              <p:nvPr/>
            </p:nvSpPr>
            <p:spPr>
              <a:xfrm rot="5400000">
                <a:off x="7866930" y="2199739"/>
                <a:ext cx="594020" cy="5120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Isosceles Triangle 51">
                <a:extLst>
                  <a:ext uri="{FF2B5EF4-FFF2-40B4-BE49-F238E27FC236}">
                    <a16:creationId xmlns:a16="http://schemas.microsoft.com/office/drawing/2014/main" id="{BFA80FE2-E26A-B543-AC50-11B31846ED48}"/>
                  </a:ext>
                </a:extLst>
              </p:cNvPr>
              <p:cNvSpPr/>
              <p:nvPr/>
            </p:nvSpPr>
            <p:spPr>
              <a:xfrm rot="16200000">
                <a:off x="8955545" y="2199738"/>
                <a:ext cx="594016" cy="51208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82BF145E-C0C1-7340-B8C4-DB0BA09A7CF1}"/>
                </a:ext>
              </a:extLst>
            </p:cNvPr>
            <p:cNvGrpSpPr/>
            <p:nvPr/>
          </p:nvGrpSpPr>
          <p:grpSpPr>
            <a:xfrm>
              <a:off x="3131735" y="2765081"/>
              <a:ext cx="877082" cy="956855"/>
              <a:chOff x="6136775" y="1291732"/>
              <a:chExt cx="877082" cy="956855"/>
            </a:xfrm>
          </p:grpSpPr>
          <p:grpSp>
            <p:nvGrpSpPr>
              <p:cNvPr id="59" name="Grupp 58">
                <a:extLst>
                  <a:ext uri="{FF2B5EF4-FFF2-40B4-BE49-F238E27FC236}">
                    <a16:creationId xmlns:a16="http://schemas.microsoft.com/office/drawing/2014/main" id="{243A8765-57E1-A24D-BD95-C0B43108819D}"/>
                  </a:ext>
                </a:extLst>
              </p:cNvPr>
              <p:cNvGrpSpPr/>
              <p:nvPr/>
            </p:nvGrpSpPr>
            <p:grpSpPr>
              <a:xfrm>
                <a:off x="6136775" y="1291732"/>
                <a:ext cx="877082" cy="956854"/>
                <a:chOff x="6151551" y="1892622"/>
                <a:chExt cx="877080" cy="956852"/>
              </a:xfrm>
            </p:grpSpPr>
            <p:sp>
              <p:nvSpPr>
                <p:cNvPr id="61" name="Hexagon 89">
                  <a:extLst>
                    <a:ext uri="{FF2B5EF4-FFF2-40B4-BE49-F238E27FC236}">
                      <a16:creationId xmlns:a16="http://schemas.microsoft.com/office/drawing/2014/main" id="{C96E4D71-49CB-684F-9062-D7697FCB49EA}"/>
                    </a:ext>
                  </a:extLst>
                </p:cNvPr>
                <p:cNvSpPr/>
                <p:nvPr/>
              </p:nvSpPr>
              <p:spPr>
                <a:xfrm rot="5400000">
                  <a:off x="6093962" y="1950211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solidFill>
                  <a:srgbClr val="1181BD"/>
                </a:solidFill>
                <a:ln w="25400" cap="rnd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62" name="Bildobjekt 61">
                  <a:extLst>
                    <a:ext uri="{FF2B5EF4-FFF2-40B4-BE49-F238E27FC236}">
                      <a16:creationId xmlns:a16="http://schemas.microsoft.com/office/drawing/2014/main" id="{5FF5FF8C-8C56-2D47-95AB-6CFE6A3EDD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alphaModFix amt="5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858" t="37020" r="10332" b="27001"/>
                <a:stretch/>
              </p:blipFill>
              <p:spPr bwMode="auto">
                <a:xfrm rot="900000">
                  <a:off x="6190700" y="2053062"/>
                  <a:ext cx="837931" cy="794888"/>
                </a:xfrm>
                <a:custGeom>
                  <a:avLst/>
                  <a:gdLst>
                    <a:gd name="connsiteX0" fmla="*/ 118114 w 837931"/>
                    <a:gd name="connsiteY0" fmla="*/ 0 h 794888"/>
                    <a:gd name="connsiteX1" fmla="*/ 717303 w 837931"/>
                    <a:gd name="connsiteY1" fmla="*/ 0 h 794888"/>
                    <a:gd name="connsiteX2" fmla="*/ 837931 w 837931"/>
                    <a:gd name="connsiteY2" fmla="*/ 450190 h 794888"/>
                    <a:gd name="connsiteX3" fmla="*/ 494609 w 837931"/>
                    <a:gd name="connsiteY3" fmla="*/ 794888 h 794888"/>
                    <a:gd name="connsiteX4" fmla="*/ 24936 w 837931"/>
                    <a:gd name="connsiteY4" fmla="*/ 668032 h 794888"/>
                    <a:gd name="connsiteX5" fmla="*/ 0 w 837931"/>
                    <a:gd name="connsiteY5" fmla="*/ 574968 h 794888"/>
                    <a:gd name="connsiteX6" fmla="*/ 0 w 837931"/>
                    <a:gd name="connsiteY6" fmla="*/ 118587 h 794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7931" h="794888">
                      <a:moveTo>
                        <a:pt x="118114" y="0"/>
                      </a:moveTo>
                      <a:lnTo>
                        <a:pt x="717303" y="0"/>
                      </a:lnTo>
                      <a:lnTo>
                        <a:pt x="837931" y="450190"/>
                      </a:lnTo>
                      <a:lnTo>
                        <a:pt x="494609" y="794888"/>
                      </a:lnTo>
                      <a:lnTo>
                        <a:pt x="24936" y="668032"/>
                      </a:lnTo>
                      <a:lnTo>
                        <a:pt x="0" y="574968"/>
                      </a:lnTo>
                      <a:lnTo>
                        <a:pt x="0" y="118587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Frihandsfigur 62">
                  <a:extLst>
                    <a:ext uri="{FF2B5EF4-FFF2-40B4-BE49-F238E27FC236}">
                      <a16:creationId xmlns:a16="http://schemas.microsoft.com/office/drawing/2014/main" id="{A92929F2-EB76-0C46-8AAC-DFCF737E4116}"/>
                    </a:ext>
                  </a:extLst>
                </p:cNvPr>
                <p:cNvSpPr/>
                <p:nvPr/>
              </p:nvSpPr>
              <p:spPr>
                <a:xfrm rot="5400000">
                  <a:off x="6614247" y="1897957"/>
                  <a:ext cx="174891" cy="443559"/>
                </a:xfrm>
                <a:custGeom>
                  <a:avLst/>
                  <a:gdLst>
                    <a:gd name="connsiteX0" fmla="*/ 84667 w 186267"/>
                    <a:gd name="connsiteY0" fmla="*/ 440267 h 440267"/>
                    <a:gd name="connsiteX1" fmla="*/ 0 w 186267"/>
                    <a:gd name="connsiteY1" fmla="*/ 330200 h 440267"/>
                    <a:gd name="connsiteX2" fmla="*/ 186267 w 186267"/>
                    <a:gd name="connsiteY2" fmla="*/ 0 h 440267"/>
                    <a:gd name="connsiteX3" fmla="*/ 186267 w 186267"/>
                    <a:gd name="connsiteY3" fmla="*/ 0 h 440267"/>
                    <a:gd name="connsiteX0" fmla="*/ 81147 w 186267"/>
                    <a:gd name="connsiteY0" fmla="*/ 461388 h 461388"/>
                    <a:gd name="connsiteX1" fmla="*/ 0 w 186267"/>
                    <a:gd name="connsiteY1" fmla="*/ 330200 h 461388"/>
                    <a:gd name="connsiteX2" fmla="*/ 186267 w 186267"/>
                    <a:gd name="connsiteY2" fmla="*/ 0 h 461388"/>
                    <a:gd name="connsiteX3" fmla="*/ 186267 w 186267"/>
                    <a:gd name="connsiteY3" fmla="*/ 0 h 461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267" h="461388">
                      <a:moveTo>
                        <a:pt x="81147" y="461388"/>
                      </a:moveTo>
                      <a:lnTo>
                        <a:pt x="0" y="330200"/>
                      </a:lnTo>
                      <a:lnTo>
                        <a:pt x="186267" y="0"/>
                      </a:lnTo>
                      <a:lnTo>
                        <a:pt x="186267" y="0"/>
                      </a:lnTo>
                    </a:path>
                  </a:pathLst>
                </a:custGeom>
                <a:solidFill>
                  <a:schemeClr val="bg1">
                    <a:alpha val="74092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sp>
            <p:nvSpPr>
              <p:cNvPr id="60" name="Hexagon 89">
                <a:extLst>
                  <a:ext uri="{FF2B5EF4-FFF2-40B4-BE49-F238E27FC236}">
                    <a16:creationId xmlns:a16="http://schemas.microsoft.com/office/drawing/2014/main" id="{539BCA5D-1F18-F348-BC46-B10045AD5C70}"/>
                  </a:ext>
                </a:extLst>
              </p:cNvPr>
              <p:cNvSpPr/>
              <p:nvPr/>
            </p:nvSpPr>
            <p:spPr>
              <a:xfrm rot="5400000">
                <a:off x="6114272" y="1349324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31437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5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Hexagon 42">
            <a:extLst>
              <a:ext uri="{FF2B5EF4-FFF2-40B4-BE49-F238E27FC236}">
                <a16:creationId xmlns:a16="http://schemas.microsoft.com/office/drawing/2014/main" id="{7376AB15-6A33-3643-BD84-744BEF0387AA}"/>
              </a:ext>
            </a:extLst>
          </p:cNvPr>
          <p:cNvSpPr/>
          <p:nvPr/>
        </p:nvSpPr>
        <p:spPr>
          <a:xfrm rot="5400000">
            <a:off x="6869010" y="2613729"/>
            <a:ext cx="2329621" cy="20165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231437"/>
          </a:solidFill>
          <a:ln w="127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90" name="Grupp 89">
            <a:extLst>
              <a:ext uri="{FF2B5EF4-FFF2-40B4-BE49-F238E27FC236}">
                <a16:creationId xmlns:a16="http://schemas.microsoft.com/office/drawing/2014/main" id="{49952BCB-BBDF-E84B-9369-926E59E124D1}"/>
              </a:ext>
            </a:extLst>
          </p:cNvPr>
          <p:cNvGrpSpPr/>
          <p:nvPr/>
        </p:nvGrpSpPr>
        <p:grpSpPr>
          <a:xfrm>
            <a:off x="7173320" y="2593192"/>
            <a:ext cx="1721001" cy="1951161"/>
            <a:chOff x="3948278" y="2451586"/>
            <a:chExt cx="1721001" cy="1951161"/>
          </a:xfrm>
        </p:grpSpPr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4FC2AC1D-A634-A044-ACC1-0E5C0AF26586}"/>
                </a:ext>
              </a:extLst>
            </p:cNvPr>
            <p:cNvSpPr/>
            <p:nvPr/>
          </p:nvSpPr>
          <p:spPr>
            <a:xfrm rot="19800000">
              <a:off x="4746915" y="2451586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382A5E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0BEF0605-2609-EB4B-99A6-B6304052C32F}"/>
                </a:ext>
              </a:extLst>
            </p:cNvPr>
            <p:cNvSpPr/>
            <p:nvPr/>
          </p:nvSpPr>
          <p:spPr>
            <a:xfrm rot="1800000" flipH="1">
              <a:off x="3948278" y="2451586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57439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93" name="Freeform 55">
              <a:extLst>
                <a:ext uri="{FF2B5EF4-FFF2-40B4-BE49-F238E27FC236}">
                  <a16:creationId xmlns:a16="http://schemas.microsoft.com/office/drawing/2014/main" id="{D7FF1075-8213-164F-B8CB-123317CD867D}"/>
                </a:ext>
              </a:extLst>
            </p:cNvPr>
            <p:cNvSpPr/>
            <p:nvPr/>
          </p:nvSpPr>
          <p:spPr>
            <a:xfrm rot="16200000">
              <a:off x="4348511" y="3143398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42336C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97" name="Grupp 96">
            <a:extLst>
              <a:ext uri="{FF2B5EF4-FFF2-40B4-BE49-F238E27FC236}">
                <a16:creationId xmlns:a16="http://schemas.microsoft.com/office/drawing/2014/main" id="{CD56C6D9-9060-DE4E-B8B4-F71113304703}"/>
              </a:ext>
            </a:extLst>
          </p:cNvPr>
          <p:cNvGrpSpPr/>
          <p:nvPr/>
        </p:nvGrpSpPr>
        <p:grpSpPr>
          <a:xfrm>
            <a:off x="5915836" y="1582364"/>
            <a:ext cx="1721001" cy="1951162"/>
            <a:chOff x="3948278" y="2504804"/>
            <a:chExt cx="1721001" cy="1951162"/>
          </a:xfrm>
        </p:grpSpPr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5D24305D-7238-C74C-96B4-6D8DE75ECBE2}"/>
                </a:ext>
              </a:extLst>
            </p:cNvPr>
            <p:cNvSpPr/>
            <p:nvPr/>
          </p:nvSpPr>
          <p:spPr>
            <a:xfrm rot="9000000">
              <a:off x="3948278" y="2859002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A2044">
                <a:alpha val="35858"/>
              </a:srgb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FFC7387-D592-C94E-9EB1-39B9F0173B44}"/>
                </a:ext>
              </a:extLst>
            </p:cNvPr>
            <p:cNvSpPr/>
            <p:nvPr/>
          </p:nvSpPr>
          <p:spPr>
            <a:xfrm rot="12600000" flipH="1">
              <a:off x="4746915" y="2859002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A2044">
                <a:alpha val="66260"/>
              </a:srgb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425F2801-588F-204E-B5F6-D84BB6FECA1B}"/>
                </a:ext>
              </a:extLst>
            </p:cNvPr>
            <p:cNvSpPr/>
            <p:nvPr/>
          </p:nvSpPr>
          <p:spPr>
            <a:xfrm rot="5400000">
              <a:off x="4346683" y="2167818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493F2">
                <a:alpha val="7003"/>
              </a:srgb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1" name="Hexagon 42">
            <a:extLst>
              <a:ext uri="{FF2B5EF4-FFF2-40B4-BE49-F238E27FC236}">
                <a16:creationId xmlns:a16="http://schemas.microsoft.com/office/drawing/2014/main" id="{87D7A2F6-0AA5-3C4F-AB3A-9A2EC95301A4}"/>
              </a:ext>
            </a:extLst>
          </p:cNvPr>
          <p:cNvSpPr/>
          <p:nvPr/>
        </p:nvSpPr>
        <p:spPr>
          <a:xfrm rot="5400000">
            <a:off x="2993370" y="2891594"/>
            <a:ext cx="2329621" cy="20165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231437"/>
          </a:solidFill>
          <a:ln w="127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EE8240EB-494D-5241-A0FB-4718B16A503F}"/>
              </a:ext>
            </a:extLst>
          </p:cNvPr>
          <p:cNvGrpSpPr/>
          <p:nvPr/>
        </p:nvGrpSpPr>
        <p:grpSpPr>
          <a:xfrm>
            <a:off x="3297680" y="2871057"/>
            <a:ext cx="1721001" cy="1951161"/>
            <a:chOff x="3948278" y="2451586"/>
            <a:chExt cx="1721001" cy="1951161"/>
          </a:xfrm>
        </p:grpSpPr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id="{45D81D64-5511-FA41-9157-EC38DE6B0576}"/>
                </a:ext>
              </a:extLst>
            </p:cNvPr>
            <p:cNvSpPr/>
            <p:nvPr/>
          </p:nvSpPr>
          <p:spPr>
            <a:xfrm rot="19800000">
              <a:off x="4746915" y="2451586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382A5E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70E39A92-9ECB-3B47-AD49-CD565EE1FB66}"/>
                </a:ext>
              </a:extLst>
            </p:cNvPr>
            <p:cNvSpPr/>
            <p:nvPr/>
          </p:nvSpPr>
          <p:spPr>
            <a:xfrm rot="1800000" flipH="1">
              <a:off x="3948278" y="2451586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57439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158D3E38-8855-144A-B7C8-7698C4E4CE70}"/>
                </a:ext>
              </a:extLst>
            </p:cNvPr>
            <p:cNvSpPr/>
            <p:nvPr/>
          </p:nvSpPr>
          <p:spPr>
            <a:xfrm rot="16200000">
              <a:off x="4348511" y="3143398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42336C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Hexagon 42">
            <a:extLst>
              <a:ext uri="{FF2B5EF4-FFF2-40B4-BE49-F238E27FC236}">
                <a16:creationId xmlns:a16="http://schemas.microsoft.com/office/drawing/2014/main" id="{5A714D35-B990-154C-8CB9-C8644818A813}"/>
              </a:ext>
            </a:extLst>
          </p:cNvPr>
          <p:cNvSpPr/>
          <p:nvPr/>
        </p:nvSpPr>
        <p:spPr>
          <a:xfrm>
            <a:off x="3736980" y="3478655"/>
            <a:ext cx="842400" cy="842400"/>
          </a:xfrm>
          <a:prstGeom prst="ellipse">
            <a:avLst/>
          </a:prstGeom>
          <a:solidFill>
            <a:srgbClr val="F55A22"/>
          </a:solidFill>
          <a:ln w="95250" cap="rnd">
            <a:noFill/>
            <a:miter lim="800000"/>
          </a:ln>
          <a:effectLst/>
          <a:scene3d>
            <a:camera prst="orthographicFront"/>
            <a:lightRig rig="morning" dir="t"/>
          </a:scene3d>
          <a:sp3d prstMaterial="plastic">
            <a:bevelB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9DAE298C-0145-1047-A87D-3D57E65A6EDC}"/>
              </a:ext>
            </a:extLst>
          </p:cNvPr>
          <p:cNvGrpSpPr/>
          <p:nvPr/>
        </p:nvGrpSpPr>
        <p:grpSpPr>
          <a:xfrm>
            <a:off x="748969" y="2362609"/>
            <a:ext cx="1721001" cy="1951162"/>
            <a:chOff x="3948278" y="2504804"/>
            <a:chExt cx="1721001" cy="1951162"/>
          </a:xfrm>
        </p:grpSpPr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FB1CDE74-E164-8A47-8034-99B49341D702}"/>
                </a:ext>
              </a:extLst>
            </p:cNvPr>
            <p:cNvSpPr/>
            <p:nvPr/>
          </p:nvSpPr>
          <p:spPr>
            <a:xfrm rot="9000000">
              <a:off x="3948278" y="2859002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A2044">
                <a:alpha val="35858"/>
              </a:srgb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14DD772D-0665-6B4C-B0D7-1E9334146492}"/>
                </a:ext>
              </a:extLst>
            </p:cNvPr>
            <p:cNvSpPr/>
            <p:nvPr/>
          </p:nvSpPr>
          <p:spPr>
            <a:xfrm rot="12600000" flipH="1">
              <a:off x="4746915" y="2859002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A2044">
                <a:alpha val="66260"/>
              </a:srgb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89E7A677-F2A3-2640-A7D3-3E241629DF9E}"/>
                </a:ext>
              </a:extLst>
            </p:cNvPr>
            <p:cNvSpPr/>
            <p:nvPr/>
          </p:nvSpPr>
          <p:spPr>
            <a:xfrm rot="5400000">
              <a:off x="4346683" y="2167818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493F2">
                <a:alpha val="24610"/>
              </a:srgb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89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p 284">
            <a:extLst>
              <a:ext uri="{FF2B5EF4-FFF2-40B4-BE49-F238E27FC236}">
                <a16:creationId xmlns:a16="http://schemas.microsoft.com/office/drawing/2014/main" id="{3289896C-D48A-4B4A-AFFF-2D5348C19E91}"/>
              </a:ext>
            </a:extLst>
          </p:cNvPr>
          <p:cNvGrpSpPr/>
          <p:nvPr/>
        </p:nvGrpSpPr>
        <p:grpSpPr>
          <a:xfrm>
            <a:off x="2649233" y="1537788"/>
            <a:ext cx="2016522" cy="2618675"/>
            <a:chOff x="6428773" y="1562170"/>
            <a:chExt cx="2016522" cy="2618675"/>
          </a:xfrm>
        </p:grpSpPr>
        <p:sp>
          <p:nvSpPr>
            <p:cNvPr id="286" name="Isosceles Triangle 50">
              <a:extLst>
                <a:ext uri="{FF2B5EF4-FFF2-40B4-BE49-F238E27FC236}">
                  <a16:creationId xmlns:a16="http://schemas.microsoft.com/office/drawing/2014/main" id="{18253B4D-1E8D-694C-8AD6-32EC4106CC5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7" name="Isosceles Triangle 50">
              <a:extLst>
                <a:ext uri="{FF2B5EF4-FFF2-40B4-BE49-F238E27FC236}">
                  <a16:creationId xmlns:a16="http://schemas.microsoft.com/office/drawing/2014/main" id="{77EB25EF-EC94-2A4A-B880-6CCFB13DE548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Hexagon 42">
              <a:extLst>
                <a:ext uri="{FF2B5EF4-FFF2-40B4-BE49-F238E27FC236}">
                  <a16:creationId xmlns:a16="http://schemas.microsoft.com/office/drawing/2014/main" id="{6413554A-CF0E-D749-B6AF-16426D599DDC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89" name="Grupp 288">
              <a:extLst>
                <a:ext uri="{FF2B5EF4-FFF2-40B4-BE49-F238E27FC236}">
                  <a16:creationId xmlns:a16="http://schemas.microsoft.com/office/drawing/2014/main" id="{A5F1ADFE-71F5-B94E-B2F8-F1310257EFA4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290" name="Group 48">
                <a:extLst>
                  <a:ext uri="{FF2B5EF4-FFF2-40B4-BE49-F238E27FC236}">
                    <a16:creationId xmlns:a16="http://schemas.microsoft.com/office/drawing/2014/main" id="{911C926E-1481-8A4F-B214-5CF4331BE812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97" name="Group 49">
                  <a:extLst>
                    <a:ext uri="{FF2B5EF4-FFF2-40B4-BE49-F238E27FC236}">
                      <a16:creationId xmlns:a16="http://schemas.microsoft.com/office/drawing/2014/main" id="{44DC277A-4DC4-3744-A224-CEE7B8D8ACCE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300" name="Freeform 53">
                    <a:extLst>
                      <a:ext uri="{FF2B5EF4-FFF2-40B4-BE49-F238E27FC236}">
                        <a16:creationId xmlns:a16="http://schemas.microsoft.com/office/drawing/2014/main" id="{7F4F0CFE-E8C1-2847-9E76-A6E18C487AE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01" name="Freeform 54">
                    <a:extLst>
                      <a:ext uri="{FF2B5EF4-FFF2-40B4-BE49-F238E27FC236}">
                        <a16:creationId xmlns:a16="http://schemas.microsoft.com/office/drawing/2014/main" id="{D17A9B85-3261-A044-ABB7-86010B08BE64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02" name="Freeform 55">
                    <a:extLst>
                      <a:ext uri="{FF2B5EF4-FFF2-40B4-BE49-F238E27FC236}">
                        <a16:creationId xmlns:a16="http://schemas.microsoft.com/office/drawing/2014/main" id="{66214009-8400-C749-9173-2A1CA061A6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298" name="Isosceles Triangle 50">
                  <a:extLst>
                    <a:ext uri="{FF2B5EF4-FFF2-40B4-BE49-F238E27FC236}">
                      <a16:creationId xmlns:a16="http://schemas.microsoft.com/office/drawing/2014/main" id="{BE9F7393-5428-004B-B382-E0DFC5B8C64C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9" name="Isosceles Triangle 51">
                  <a:extLst>
                    <a:ext uri="{FF2B5EF4-FFF2-40B4-BE49-F238E27FC236}">
                      <a16:creationId xmlns:a16="http://schemas.microsoft.com/office/drawing/2014/main" id="{C4D53EBC-595E-8247-96EE-5EB3454DEEA2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1" name="Group 87">
                <a:extLst>
                  <a:ext uri="{FF2B5EF4-FFF2-40B4-BE49-F238E27FC236}">
                    <a16:creationId xmlns:a16="http://schemas.microsoft.com/office/drawing/2014/main" id="{985C69EC-DF1D-F642-B8E5-5EDFB2A699BE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292" name="Group 88">
                  <a:extLst>
                    <a:ext uri="{FF2B5EF4-FFF2-40B4-BE49-F238E27FC236}">
                      <a16:creationId xmlns:a16="http://schemas.microsoft.com/office/drawing/2014/main" id="{EEEEF3F6-64BE-D44A-A715-C65FEDDD5243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294" name="Freeform 90">
                    <a:extLst>
                      <a:ext uri="{FF2B5EF4-FFF2-40B4-BE49-F238E27FC236}">
                        <a16:creationId xmlns:a16="http://schemas.microsoft.com/office/drawing/2014/main" id="{F9B26B16-8551-5445-9161-4F3C5614C46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95" name="Freeform 91">
                    <a:extLst>
                      <a:ext uri="{FF2B5EF4-FFF2-40B4-BE49-F238E27FC236}">
                        <a16:creationId xmlns:a16="http://schemas.microsoft.com/office/drawing/2014/main" id="{30D57DC2-1F9D-484B-A068-F3B9C7BFA1F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96" name="Freeform 92">
                    <a:extLst>
                      <a:ext uri="{FF2B5EF4-FFF2-40B4-BE49-F238E27FC236}">
                        <a16:creationId xmlns:a16="http://schemas.microsoft.com/office/drawing/2014/main" id="{A2EC02A9-211B-4449-B451-25EC59BECC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93" name="Hexagon 89">
                  <a:extLst>
                    <a:ext uri="{FF2B5EF4-FFF2-40B4-BE49-F238E27FC236}">
                      <a16:creationId xmlns:a16="http://schemas.microsoft.com/office/drawing/2014/main" id="{045A3E12-AF75-9E45-9E05-AE327A2825FB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4777EEC3-D603-6148-8518-D63F125098EF}"/>
              </a:ext>
            </a:extLst>
          </p:cNvPr>
          <p:cNvGrpSpPr/>
          <p:nvPr/>
        </p:nvGrpSpPr>
        <p:grpSpPr>
          <a:xfrm>
            <a:off x="5950800" y="1893396"/>
            <a:ext cx="1871323" cy="1844193"/>
            <a:chOff x="6096000" y="2263106"/>
            <a:chExt cx="1220803" cy="1203104"/>
          </a:xfrm>
        </p:grpSpPr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AB8A5E78-537E-684F-AD8E-D55B6FBB4287}"/>
                </a:ext>
              </a:extLst>
            </p:cNvPr>
            <p:cNvSpPr/>
            <p:nvPr/>
          </p:nvSpPr>
          <p:spPr>
            <a:xfrm flipH="1">
              <a:off x="6096000" y="2263106"/>
              <a:ext cx="1218606" cy="1203103"/>
            </a:xfrm>
            <a:custGeom>
              <a:avLst/>
              <a:gdLst>
                <a:gd name="connsiteX0" fmla="*/ 799023 w 1218606"/>
                <a:gd name="connsiteY0" fmla="*/ 0 h 1203103"/>
                <a:gd name="connsiteX1" fmla="*/ 797409 w 1218606"/>
                <a:gd name="connsiteY1" fmla="*/ 0 h 1203103"/>
                <a:gd name="connsiteX2" fmla="*/ 611500 w 1218606"/>
                <a:gd name="connsiteY2" fmla="*/ 0 h 1203103"/>
                <a:gd name="connsiteX3" fmla="*/ 605492 w 1218606"/>
                <a:gd name="connsiteY3" fmla="*/ 0 h 1203103"/>
                <a:gd name="connsiteX4" fmla="*/ 419583 w 1218606"/>
                <a:gd name="connsiteY4" fmla="*/ 0 h 1203103"/>
                <a:gd name="connsiteX5" fmla="*/ 416359 w 1218606"/>
                <a:gd name="connsiteY5" fmla="*/ 0 h 1203103"/>
                <a:gd name="connsiteX6" fmla="*/ 417971 w 1218606"/>
                <a:gd name="connsiteY6" fmla="*/ 4622 h 1203103"/>
                <a:gd name="connsiteX7" fmla="*/ 0 w 1218606"/>
                <a:gd name="connsiteY7" fmla="*/ 1203103 h 1203103"/>
                <a:gd name="connsiteX8" fmla="*/ 185909 w 1218606"/>
                <a:gd name="connsiteY8" fmla="*/ 1203103 h 1203103"/>
                <a:gd name="connsiteX9" fmla="*/ 191917 w 1218606"/>
                <a:gd name="connsiteY9" fmla="*/ 1203103 h 1203103"/>
                <a:gd name="connsiteX10" fmla="*/ 377826 w 1218606"/>
                <a:gd name="connsiteY10" fmla="*/ 1203103 h 1203103"/>
                <a:gd name="connsiteX11" fmla="*/ 606884 w 1218606"/>
                <a:gd name="connsiteY11" fmla="*/ 546307 h 1203103"/>
                <a:gd name="connsiteX12" fmla="*/ 607177 w 1218606"/>
                <a:gd name="connsiteY12" fmla="*/ 547146 h 1203103"/>
                <a:gd name="connsiteX13" fmla="*/ 607179 w 1218606"/>
                <a:gd name="connsiteY13" fmla="*/ 551450 h 1203103"/>
                <a:gd name="connsiteX14" fmla="*/ 660949 w 1218606"/>
                <a:gd name="connsiteY14" fmla="*/ 701332 h 1203103"/>
                <a:gd name="connsiteX15" fmla="*/ 835942 w 1218606"/>
                <a:gd name="connsiteY15" fmla="*/ 1203103 h 1203103"/>
                <a:gd name="connsiteX16" fmla="*/ 840042 w 1218606"/>
                <a:gd name="connsiteY16" fmla="*/ 1203103 h 1203103"/>
                <a:gd name="connsiteX17" fmla="*/ 1033622 w 1218606"/>
                <a:gd name="connsiteY17" fmla="*/ 1203103 h 1203103"/>
                <a:gd name="connsiteX18" fmla="*/ 1218606 w 1218606"/>
                <a:gd name="connsiteY18" fmla="*/ 1203103 h 120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8606" h="1203103">
                  <a:moveTo>
                    <a:pt x="799023" y="0"/>
                  </a:moveTo>
                  <a:lnTo>
                    <a:pt x="797409" y="0"/>
                  </a:lnTo>
                  <a:lnTo>
                    <a:pt x="611500" y="0"/>
                  </a:lnTo>
                  <a:lnTo>
                    <a:pt x="605492" y="0"/>
                  </a:lnTo>
                  <a:lnTo>
                    <a:pt x="419583" y="0"/>
                  </a:lnTo>
                  <a:lnTo>
                    <a:pt x="416359" y="0"/>
                  </a:lnTo>
                  <a:lnTo>
                    <a:pt x="417971" y="4622"/>
                  </a:lnTo>
                  <a:lnTo>
                    <a:pt x="0" y="1203103"/>
                  </a:lnTo>
                  <a:lnTo>
                    <a:pt x="185909" y="1203103"/>
                  </a:lnTo>
                  <a:lnTo>
                    <a:pt x="191917" y="1203103"/>
                  </a:lnTo>
                  <a:lnTo>
                    <a:pt x="377826" y="1203103"/>
                  </a:lnTo>
                  <a:lnTo>
                    <a:pt x="606884" y="546307"/>
                  </a:lnTo>
                  <a:lnTo>
                    <a:pt x="607177" y="547146"/>
                  </a:lnTo>
                  <a:lnTo>
                    <a:pt x="607179" y="551450"/>
                  </a:lnTo>
                  <a:lnTo>
                    <a:pt x="660949" y="701332"/>
                  </a:lnTo>
                  <a:lnTo>
                    <a:pt x="835942" y="1203103"/>
                  </a:lnTo>
                  <a:lnTo>
                    <a:pt x="840042" y="1203103"/>
                  </a:lnTo>
                  <a:lnTo>
                    <a:pt x="1033622" y="1203103"/>
                  </a:lnTo>
                  <a:lnTo>
                    <a:pt x="1218606" y="12031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17500" cap="rnd">
              <a:solidFill>
                <a:srgbClr val="23143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1" name="Grupp 50">
              <a:extLst>
                <a:ext uri="{FF2B5EF4-FFF2-40B4-BE49-F238E27FC236}">
                  <a16:creationId xmlns:a16="http://schemas.microsoft.com/office/drawing/2014/main" id="{7DEC16E3-D9FA-4E46-8CDE-C46D89BA33B4}"/>
                </a:ext>
              </a:extLst>
            </p:cNvPr>
            <p:cNvGrpSpPr/>
            <p:nvPr/>
          </p:nvGrpSpPr>
          <p:grpSpPr>
            <a:xfrm>
              <a:off x="6098197" y="2263107"/>
              <a:ext cx="1218606" cy="1203103"/>
              <a:chOff x="2300937" y="3363798"/>
              <a:chExt cx="1218606" cy="1203103"/>
            </a:xfrm>
          </p:grpSpPr>
          <p:sp>
            <p:nvSpPr>
              <p:cNvPr id="52" name="Parallellogram 51">
                <a:extLst>
                  <a:ext uri="{FF2B5EF4-FFF2-40B4-BE49-F238E27FC236}">
                    <a16:creationId xmlns:a16="http://schemas.microsoft.com/office/drawing/2014/main" id="{99891ED0-88B6-C944-861C-FB6940FE53FA}"/>
                  </a:ext>
                </a:extLst>
              </p:cNvPr>
              <p:cNvSpPr/>
              <p:nvPr/>
            </p:nvSpPr>
            <p:spPr>
              <a:xfrm>
                <a:off x="2300937" y="3363798"/>
                <a:ext cx="802247" cy="1203103"/>
              </a:xfrm>
              <a:prstGeom prst="parallelogram">
                <a:avLst>
                  <a:gd name="adj" fmla="val 52301"/>
                </a:avLst>
              </a:prstGeom>
              <a:gradFill>
                <a:gsLst>
                  <a:gs pos="51000">
                    <a:srgbClr val="4969B3"/>
                  </a:gs>
                  <a:gs pos="25000">
                    <a:srgbClr val="443065"/>
                  </a:gs>
                  <a:gs pos="97000">
                    <a:srgbClr val="3F9DD7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3" name="Frihandsfigur 52">
                <a:extLst>
                  <a:ext uri="{FF2B5EF4-FFF2-40B4-BE49-F238E27FC236}">
                    <a16:creationId xmlns:a16="http://schemas.microsoft.com/office/drawing/2014/main" id="{E9BFFC75-35A2-4942-865C-EC9A4BB25E46}"/>
                  </a:ext>
                </a:extLst>
              </p:cNvPr>
              <p:cNvSpPr/>
              <p:nvPr/>
            </p:nvSpPr>
            <p:spPr>
              <a:xfrm>
                <a:off x="2485921" y="3363799"/>
                <a:ext cx="613163" cy="1203102"/>
              </a:xfrm>
              <a:custGeom>
                <a:avLst/>
                <a:gdLst>
                  <a:gd name="connsiteX0" fmla="*/ 419583 w 613163"/>
                  <a:gd name="connsiteY0" fmla="*/ 0 h 1203102"/>
                  <a:gd name="connsiteX1" fmla="*/ 613163 w 613163"/>
                  <a:gd name="connsiteY1" fmla="*/ 0 h 1203102"/>
                  <a:gd name="connsiteX2" fmla="*/ 193580 w 613163"/>
                  <a:gd name="connsiteY2" fmla="*/ 1203102 h 1203102"/>
                  <a:gd name="connsiteX3" fmla="*/ 0 w 613163"/>
                  <a:gd name="connsiteY3" fmla="*/ 1203102 h 1203102"/>
                  <a:gd name="connsiteX4" fmla="*/ 419583 w 613163"/>
                  <a:gd name="connsiteY4" fmla="*/ 0 h 120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3163" h="1203102">
                    <a:moveTo>
                      <a:pt x="419583" y="0"/>
                    </a:moveTo>
                    <a:lnTo>
                      <a:pt x="613163" y="0"/>
                    </a:lnTo>
                    <a:lnTo>
                      <a:pt x="193580" y="1203102"/>
                    </a:lnTo>
                    <a:lnTo>
                      <a:pt x="0" y="1203102"/>
                    </a:lnTo>
                    <a:lnTo>
                      <a:pt x="419583" y="0"/>
                    </a:lnTo>
                    <a:close/>
                  </a:path>
                </a:pathLst>
              </a:custGeom>
              <a:gradFill>
                <a:gsLst>
                  <a:gs pos="63000">
                    <a:srgbClr val="4969B3"/>
                  </a:gs>
                  <a:gs pos="33000">
                    <a:srgbClr val="443065"/>
                  </a:gs>
                  <a:gs pos="97000">
                    <a:srgbClr val="3F9DD7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4" name="Rektangel 23">
                <a:extLst>
                  <a:ext uri="{FF2B5EF4-FFF2-40B4-BE49-F238E27FC236}">
                    <a16:creationId xmlns:a16="http://schemas.microsoft.com/office/drawing/2014/main" id="{8D4AFE64-3F50-CB45-BEC4-584DFCA5FEF0}"/>
                  </a:ext>
                </a:extLst>
              </p:cNvPr>
              <p:cNvSpPr/>
              <p:nvPr/>
            </p:nvSpPr>
            <p:spPr>
              <a:xfrm>
                <a:off x="2721561" y="3368620"/>
                <a:ext cx="191131" cy="796106"/>
              </a:xfrm>
              <a:custGeom>
                <a:avLst/>
                <a:gdLst>
                  <a:gd name="connsiteX0" fmla="*/ 0 w 317346"/>
                  <a:gd name="connsiteY0" fmla="*/ 0 h 217045"/>
                  <a:gd name="connsiteX1" fmla="*/ 317346 w 317346"/>
                  <a:gd name="connsiteY1" fmla="*/ 0 h 217045"/>
                  <a:gd name="connsiteX2" fmla="*/ 317346 w 317346"/>
                  <a:gd name="connsiteY2" fmla="*/ 217045 h 217045"/>
                  <a:gd name="connsiteX3" fmla="*/ 0 w 317346"/>
                  <a:gd name="connsiteY3" fmla="*/ 217045 h 217045"/>
                  <a:gd name="connsiteX4" fmla="*/ 0 w 317346"/>
                  <a:gd name="connsiteY4" fmla="*/ 0 h 217045"/>
                  <a:gd name="connsiteX0" fmla="*/ 0 w 536421"/>
                  <a:gd name="connsiteY0" fmla="*/ 0 h 455170"/>
                  <a:gd name="connsiteX1" fmla="*/ 317346 w 536421"/>
                  <a:gd name="connsiteY1" fmla="*/ 0 h 455170"/>
                  <a:gd name="connsiteX2" fmla="*/ 536421 w 536421"/>
                  <a:gd name="connsiteY2" fmla="*/ 455170 h 455170"/>
                  <a:gd name="connsiteX3" fmla="*/ 0 w 536421"/>
                  <a:gd name="connsiteY3" fmla="*/ 217045 h 455170"/>
                  <a:gd name="connsiteX4" fmla="*/ 0 w 536421"/>
                  <a:gd name="connsiteY4" fmla="*/ 0 h 455170"/>
                  <a:gd name="connsiteX0" fmla="*/ 0 w 536421"/>
                  <a:gd name="connsiteY0" fmla="*/ 111125 h 566295"/>
                  <a:gd name="connsiteX1" fmla="*/ 342746 w 536421"/>
                  <a:gd name="connsiteY1" fmla="*/ 0 h 566295"/>
                  <a:gd name="connsiteX2" fmla="*/ 536421 w 536421"/>
                  <a:gd name="connsiteY2" fmla="*/ 566295 h 566295"/>
                  <a:gd name="connsiteX3" fmla="*/ 0 w 536421"/>
                  <a:gd name="connsiteY3" fmla="*/ 328170 h 566295"/>
                  <a:gd name="connsiteX4" fmla="*/ 0 w 536421"/>
                  <a:gd name="connsiteY4" fmla="*/ 111125 h 566295"/>
                  <a:gd name="connsiteX0" fmla="*/ 0 w 536421"/>
                  <a:gd name="connsiteY0" fmla="*/ 111125 h 664720"/>
                  <a:gd name="connsiteX1" fmla="*/ 342746 w 536421"/>
                  <a:gd name="connsiteY1" fmla="*/ 0 h 664720"/>
                  <a:gd name="connsiteX2" fmla="*/ 536421 w 536421"/>
                  <a:gd name="connsiteY2" fmla="*/ 566295 h 664720"/>
                  <a:gd name="connsiteX3" fmla="*/ 492125 w 536421"/>
                  <a:gd name="connsiteY3" fmla="*/ 664720 h 664720"/>
                  <a:gd name="connsiteX4" fmla="*/ 0 w 536421"/>
                  <a:gd name="connsiteY4" fmla="*/ 111125 h 664720"/>
                  <a:gd name="connsiteX0" fmla="*/ 154 w 193675"/>
                  <a:gd name="connsiteY0" fmla="*/ 0 h 664720"/>
                  <a:gd name="connsiteX1" fmla="*/ 0 w 193675"/>
                  <a:gd name="connsiteY1" fmla="*/ 0 h 664720"/>
                  <a:gd name="connsiteX2" fmla="*/ 193675 w 193675"/>
                  <a:gd name="connsiteY2" fmla="*/ 566295 h 664720"/>
                  <a:gd name="connsiteX3" fmla="*/ 149379 w 193675"/>
                  <a:gd name="connsiteY3" fmla="*/ 664720 h 664720"/>
                  <a:gd name="connsiteX4" fmla="*/ 154 w 193675"/>
                  <a:gd name="connsiteY4" fmla="*/ 0 h 664720"/>
                  <a:gd name="connsiteX0" fmla="*/ 154 w 193675"/>
                  <a:gd name="connsiteY0" fmla="*/ 0 h 794895"/>
                  <a:gd name="connsiteX1" fmla="*/ 0 w 193675"/>
                  <a:gd name="connsiteY1" fmla="*/ 0 h 794895"/>
                  <a:gd name="connsiteX2" fmla="*/ 193675 w 193675"/>
                  <a:gd name="connsiteY2" fmla="*/ 566295 h 794895"/>
                  <a:gd name="connsiteX3" fmla="*/ 95404 w 193675"/>
                  <a:gd name="connsiteY3" fmla="*/ 794895 h 794895"/>
                  <a:gd name="connsiteX4" fmla="*/ 154 w 193675"/>
                  <a:gd name="connsiteY4" fmla="*/ 0 h 794895"/>
                  <a:gd name="connsiteX0" fmla="*/ 154 w 180975"/>
                  <a:gd name="connsiteY0" fmla="*/ 0 h 794895"/>
                  <a:gd name="connsiteX1" fmla="*/ 0 w 180975"/>
                  <a:gd name="connsiteY1" fmla="*/ 0 h 794895"/>
                  <a:gd name="connsiteX2" fmla="*/ 180975 w 180975"/>
                  <a:gd name="connsiteY2" fmla="*/ 553595 h 794895"/>
                  <a:gd name="connsiteX3" fmla="*/ 95404 w 180975"/>
                  <a:gd name="connsiteY3" fmla="*/ 794895 h 794895"/>
                  <a:gd name="connsiteX4" fmla="*/ 154 w 180975"/>
                  <a:gd name="connsiteY4" fmla="*/ 0 h 794895"/>
                  <a:gd name="connsiteX0" fmla="*/ 154 w 187325"/>
                  <a:gd name="connsiteY0" fmla="*/ 0 h 794895"/>
                  <a:gd name="connsiteX1" fmla="*/ 0 w 187325"/>
                  <a:gd name="connsiteY1" fmla="*/ 0 h 794895"/>
                  <a:gd name="connsiteX2" fmla="*/ 187325 w 187325"/>
                  <a:gd name="connsiteY2" fmla="*/ 559945 h 794895"/>
                  <a:gd name="connsiteX3" fmla="*/ 95404 w 187325"/>
                  <a:gd name="connsiteY3" fmla="*/ 794895 h 794895"/>
                  <a:gd name="connsiteX4" fmla="*/ 154 w 187325"/>
                  <a:gd name="connsiteY4" fmla="*/ 0 h 794895"/>
                  <a:gd name="connsiteX0" fmla="*/ 154 w 184904"/>
                  <a:gd name="connsiteY0" fmla="*/ 0 h 794895"/>
                  <a:gd name="connsiteX1" fmla="*/ 0 w 184904"/>
                  <a:gd name="connsiteY1" fmla="*/ 0 h 794895"/>
                  <a:gd name="connsiteX2" fmla="*/ 184904 w 184904"/>
                  <a:gd name="connsiteY2" fmla="*/ 545417 h 794895"/>
                  <a:gd name="connsiteX3" fmla="*/ 95404 w 184904"/>
                  <a:gd name="connsiteY3" fmla="*/ 794895 h 794895"/>
                  <a:gd name="connsiteX4" fmla="*/ 154 w 184904"/>
                  <a:gd name="connsiteY4" fmla="*/ 0 h 794895"/>
                  <a:gd name="connsiteX0" fmla="*/ 0 w 190803"/>
                  <a:gd name="connsiteY0" fmla="*/ 0 h 796106"/>
                  <a:gd name="connsiteX1" fmla="*/ 5899 w 190803"/>
                  <a:gd name="connsiteY1" fmla="*/ 1211 h 796106"/>
                  <a:gd name="connsiteX2" fmla="*/ 190803 w 190803"/>
                  <a:gd name="connsiteY2" fmla="*/ 546628 h 796106"/>
                  <a:gd name="connsiteX3" fmla="*/ 101303 w 190803"/>
                  <a:gd name="connsiteY3" fmla="*/ 796106 h 796106"/>
                  <a:gd name="connsiteX4" fmla="*/ 0 w 190803"/>
                  <a:gd name="connsiteY4" fmla="*/ 0 h 796106"/>
                  <a:gd name="connsiteX0" fmla="*/ 0 w 191131"/>
                  <a:gd name="connsiteY0" fmla="*/ 0 h 796106"/>
                  <a:gd name="connsiteX1" fmla="*/ 191131 w 191131"/>
                  <a:gd name="connsiteY1" fmla="*/ 18160 h 796106"/>
                  <a:gd name="connsiteX2" fmla="*/ 190803 w 191131"/>
                  <a:gd name="connsiteY2" fmla="*/ 546628 h 796106"/>
                  <a:gd name="connsiteX3" fmla="*/ 101303 w 191131"/>
                  <a:gd name="connsiteY3" fmla="*/ 796106 h 796106"/>
                  <a:gd name="connsiteX4" fmla="*/ 0 w 191131"/>
                  <a:gd name="connsiteY4" fmla="*/ 0 h 796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131" h="796106">
                    <a:moveTo>
                      <a:pt x="0" y="0"/>
                    </a:moveTo>
                    <a:lnTo>
                      <a:pt x="191131" y="18160"/>
                    </a:lnTo>
                    <a:cubicBezTo>
                      <a:pt x="191022" y="194316"/>
                      <a:pt x="190912" y="370472"/>
                      <a:pt x="190803" y="546628"/>
                    </a:cubicBezTo>
                    <a:lnTo>
                      <a:pt x="101303" y="796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990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5" name="Frihandsfigur 54">
                <a:extLst>
                  <a:ext uri="{FF2B5EF4-FFF2-40B4-BE49-F238E27FC236}">
                    <a16:creationId xmlns:a16="http://schemas.microsoft.com/office/drawing/2014/main" id="{BE41BD15-58C6-5743-83F9-479D6365B5BD}"/>
                  </a:ext>
                </a:extLst>
              </p:cNvPr>
              <p:cNvSpPr/>
              <p:nvPr/>
            </p:nvSpPr>
            <p:spPr>
              <a:xfrm flipH="1">
                <a:off x="2722134" y="3363798"/>
                <a:ext cx="611500" cy="1203103"/>
              </a:xfrm>
              <a:custGeom>
                <a:avLst/>
                <a:gdLst>
                  <a:gd name="connsiteX0" fmla="*/ 625106 w 625106"/>
                  <a:gd name="connsiteY0" fmla="*/ 0 h 1229871"/>
                  <a:gd name="connsiteX1" fmla="*/ 428919 w 625106"/>
                  <a:gd name="connsiteY1" fmla="*/ 0 h 1229871"/>
                  <a:gd name="connsiteX2" fmla="*/ 0 w 625106"/>
                  <a:gd name="connsiteY2" fmla="*/ 1229871 h 1229871"/>
                  <a:gd name="connsiteX3" fmla="*/ 196187 w 625106"/>
                  <a:gd name="connsiteY3" fmla="*/ 1229871 h 1229871"/>
                  <a:gd name="connsiteX4" fmla="*/ 625106 w 625106"/>
                  <a:gd name="connsiteY4" fmla="*/ 0 h 122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106" h="1229871">
                    <a:moveTo>
                      <a:pt x="625106" y="0"/>
                    </a:moveTo>
                    <a:lnTo>
                      <a:pt x="428919" y="0"/>
                    </a:lnTo>
                    <a:lnTo>
                      <a:pt x="0" y="1229871"/>
                    </a:lnTo>
                    <a:lnTo>
                      <a:pt x="196187" y="1229871"/>
                    </a:lnTo>
                    <a:lnTo>
                      <a:pt x="625106" y="0"/>
                    </a:lnTo>
                    <a:close/>
                  </a:path>
                </a:pathLst>
              </a:custGeom>
              <a:gradFill>
                <a:gsLst>
                  <a:gs pos="3000">
                    <a:srgbClr val="6EBE99"/>
                  </a:gs>
                  <a:gs pos="16000">
                    <a:srgbClr val="6EBE99"/>
                  </a:gs>
                  <a:gs pos="100000">
                    <a:srgbClr val="4267AA"/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" name="Frihandsfigur 55">
                <a:extLst>
                  <a:ext uri="{FF2B5EF4-FFF2-40B4-BE49-F238E27FC236}">
                    <a16:creationId xmlns:a16="http://schemas.microsoft.com/office/drawing/2014/main" id="{267CB78B-7A1A-EB41-9AE6-4D1653F2FF60}"/>
                  </a:ext>
                </a:extLst>
              </p:cNvPr>
              <p:cNvSpPr/>
              <p:nvPr/>
            </p:nvSpPr>
            <p:spPr>
              <a:xfrm flipH="1">
                <a:off x="2908043" y="3363798"/>
                <a:ext cx="611500" cy="1203103"/>
              </a:xfrm>
              <a:custGeom>
                <a:avLst/>
                <a:gdLst>
                  <a:gd name="connsiteX0" fmla="*/ 625106 w 625106"/>
                  <a:gd name="connsiteY0" fmla="*/ 0 h 1229871"/>
                  <a:gd name="connsiteX1" fmla="*/ 428919 w 625106"/>
                  <a:gd name="connsiteY1" fmla="*/ 0 h 1229871"/>
                  <a:gd name="connsiteX2" fmla="*/ 0 w 625106"/>
                  <a:gd name="connsiteY2" fmla="*/ 1229871 h 1229871"/>
                  <a:gd name="connsiteX3" fmla="*/ 196187 w 625106"/>
                  <a:gd name="connsiteY3" fmla="*/ 1229871 h 1229871"/>
                  <a:gd name="connsiteX4" fmla="*/ 625106 w 625106"/>
                  <a:gd name="connsiteY4" fmla="*/ 0 h 122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106" h="1229871">
                    <a:moveTo>
                      <a:pt x="625106" y="0"/>
                    </a:moveTo>
                    <a:lnTo>
                      <a:pt x="428919" y="0"/>
                    </a:lnTo>
                    <a:lnTo>
                      <a:pt x="0" y="1229871"/>
                    </a:lnTo>
                    <a:lnTo>
                      <a:pt x="196187" y="1229871"/>
                    </a:lnTo>
                    <a:lnTo>
                      <a:pt x="625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BE99"/>
                  </a:gs>
                  <a:gs pos="90000">
                    <a:srgbClr val="4267AA"/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2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0E3A815A-F013-424B-8381-651F22E113E8}"/>
              </a:ext>
            </a:extLst>
          </p:cNvPr>
          <p:cNvGrpSpPr/>
          <p:nvPr/>
        </p:nvGrpSpPr>
        <p:grpSpPr>
          <a:xfrm>
            <a:off x="2474361" y="616732"/>
            <a:ext cx="2016522" cy="2450576"/>
            <a:chOff x="3893751" y="1659231"/>
            <a:chExt cx="2016522" cy="2450576"/>
          </a:xfrm>
        </p:grpSpPr>
        <p:sp>
          <p:nvSpPr>
            <p:cNvPr id="120" name="Isosceles Triangle 50">
              <a:extLst>
                <a:ext uri="{FF2B5EF4-FFF2-40B4-BE49-F238E27FC236}">
                  <a16:creationId xmlns:a16="http://schemas.microsoft.com/office/drawing/2014/main" id="{0BC7DF20-208B-8F45-87EA-D94A399F621D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9" name="Isosceles Triangle 50">
              <a:extLst>
                <a:ext uri="{FF2B5EF4-FFF2-40B4-BE49-F238E27FC236}">
                  <a16:creationId xmlns:a16="http://schemas.microsoft.com/office/drawing/2014/main" id="{B8D87FE4-3141-7240-9B57-246FEFBD5A3D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Isosceles Triangle 50">
              <a:extLst>
                <a:ext uri="{FF2B5EF4-FFF2-40B4-BE49-F238E27FC236}">
                  <a16:creationId xmlns:a16="http://schemas.microsoft.com/office/drawing/2014/main" id="{BFE00ACF-57C9-E84B-9FF8-6900BA80F0C1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Isosceles Triangle 51">
              <a:extLst>
                <a:ext uri="{FF2B5EF4-FFF2-40B4-BE49-F238E27FC236}">
                  <a16:creationId xmlns:a16="http://schemas.microsoft.com/office/drawing/2014/main" id="{04B222A0-EF72-914E-A7A0-277D6484D854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00396430-96CF-8B41-B3D7-9669448D8F94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4FB45375-47B6-D049-B110-C0BD3D7EBA2C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1F987301-EAE7-9745-A9D9-9CF63291DA52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029022C9-E1A9-C042-898C-93646C565FF6}"/>
              </a:ext>
            </a:extLst>
          </p:cNvPr>
          <p:cNvGrpSpPr/>
          <p:nvPr/>
        </p:nvGrpSpPr>
        <p:grpSpPr>
          <a:xfrm>
            <a:off x="5086627" y="457117"/>
            <a:ext cx="2016522" cy="2618675"/>
            <a:chOff x="6514949" y="1461614"/>
            <a:chExt cx="2016522" cy="2618675"/>
          </a:xfrm>
        </p:grpSpPr>
        <p:sp>
          <p:nvSpPr>
            <p:cNvPr id="144" name="Isosceles Triangle 50">
              <a:extLst>
                <a:ext uri="{FF2B5EF4-FFF2-40B4-BE49-F238E27FC236}">
                  <a16:creationId xmlns:a16="http://schemas.microsoft.com/office/drawing/2014/main" id="{CA2BAAAC-C908-2542-81F0-6B66ADA7C4CB}"/>
                </a:ext>
              </a:extLst>
            </p:cNvPr>
            <p:cNvSpPr/>
            <p:nvPr/>
          </p:nvSpPr>
          <p:spPr>
            <a:xfrm rot="5400000">
              <a:off x="6427422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3" name="Isosceles Triangle 50">
              <a:extLst>
                <a:ext uri="{FF2B5EF4-FFF2-40B4-BE49-F238E27FC236}">
                  <a16:creationId xmlns:a16="http://schemas.microsoft.com/office/drawing/2014/main" id="{D09BF879-53D1-1E41-8454-53401B4D92B4}"/>
                </a:ext>
              </a:extLst>
            </p:cNvPr>
            <p:cNvSpPr/>
            <p:nvPr/>
          </p:nvSpPr>
          <p:spPr>
            <a:xfrm rot="16200000">
              <a:off x="7328341" y="2877574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2" name="Hexagon 42">
              <a:extLst>
                <a:ext uri="{FF2B5EF4-FFF2-40B4-BE49-F238E27FC236}">
                  <a16:creationId xmlns:a16="http://schemas.microsoft.com/office/drawing/2014/main" id="{FA55EBDC-067A-A944-8E8D-678034F05DE2}"/>
                </a:ext>
              </a:extLst>
            </p:cNvPr>
            <p:cNvSpPr/>
            <p:nvPr/>
          </p:nvSpPr>
          <p:spPr>
            <a:xfrm rot="5400000">
              <a:off x="6358399" y="16181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64" name="Frihandsfigur 163">
              <a:extLst>
                <a:ext uri="{FF2B5EF4-FFF2-40B4-BE49-F238E27FC236}">
                  <a16:creationId xmlns:a16="http://schemas.microsoft.com/office/drawing/2014/main" id="{9BB45A8E-08A2-5349-8169-EACB270C10FB}"/>
                </a:ext>
              </a:extLst>
            </p:cNvPr>
            <p:cNvSpPr/>
            <p:nvPr/>
          </p:nvSpPr>
          <p:spPr>
            <a:xfrm rot="5400000">
              <a:off x="6601874" y="1828538"/>
              <a:ext cx="1844187" cy="1597796"/>
            </a:xfrm>
            <a:custGeom>
              <a:avLst/>
              <a:gdLst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921940 w 1844187"/>
                <a:gd name="connsiteY10" fmla="*/ 798900 h 1597796"/>
                <a:gd name="connsiteX11" fmla="*/ 461182 w 1844187"/>
                <a:gd name="connsiteY11" fmla="*/ 1596336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461182 w 1844187"/>
                <a:gd name="connsiteY10" fmla="*/ 1596336 h 1597796"/>
                <a:gd name="connsiteX11" fmla="*/ 0 w 1844187"/>
                <a:gd name="connsiteY11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461182 w 1844187"/>
                <a:gd name="connsiteY9" fmla="*/ 1596336 h 1597796"/>
                <a:gd name="connsiteX10" fmla="*/ 0 w 1844187"/>
                <a:gd name="connsiteY10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844187 w 1844187"/>
                <a:gd name="connsiteY5" fmla="*/ 799160 h 1597796"/>
                <a:gd name="connsiteX6" fmla="*/ 1383273 w 1844187"/>
                <a:gd name="connsiteY6" fmla="*/ 1597796 h 1597796"/>
                <a:gd name="connsiteX7" fmla="*/ 461176 w 1844187"/>
                <a:gd name="connsiteY7" fmla="*/ 1597642 h 1597796"/>
                <a:gd name="connsiteX8" fmla="*/ 461182 w 1844187"/>
                <a:gd name="connsiteY8" fmla="*/ 1596336 h 1597796"/>
                <a:gd name="connsiteX9" fmla="*/ 0 w 1844187"/>
                <a:gd name="connsiteY9" fmla="*/ 798168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4187" h="1597796">
                  <a:moveTo>
                    <a:pt x="0" y="798168"/>
                  </a:moveTo>
                  <a:lnTo>
                    <a:pt x="461182" y="0"/>
                  </a:lnTo>
                  <a:lnTo>
                    <a:pt x="461484" y="523"/>
                  </a:lnTo>
                  <a:lnTo>
                    <a:pt x="1383272" y="368"/>
                  </a:lnTo>
                  <a:lnTo>
                    <a:pt x="1844186" y="799005"/>
                  </a:lnTo>
                  <a:cubicBezTo>
                    <a:pt x="1844186" y="799057"/>
                    <a:pt x="1844187" y="799108"/>
                    <a:pt x="1844187" y="799160"/>
                  </a:cubicBezTo>
                  <a:lnTo>
                    <a:pt x="1383273" y="1597796"/>
                  </a:lnTo>
                  <a:lnTo>
                    <a:pt x="461176" y="1597642"/>
                  </a:lnTo>
                  <a:cubicBezTo>
                    <a:pt x="461178" y="1597207"/>
                    <a:pt x="461180" y="1596771"/>
                    <a:pt x="461182" y="1596336"/>
                  </a:cubicBezTo>
                  <a:lnTo>
                    <a:pt x="0" y="79816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37" name="Isosceles Triangle 50">
              <a:extLst>
                <a:ext uri="{FF2B5EF4-FFF2-40B4-BE49-F238E27FC236}">
                  <a16:creationId xmlns:a16="http://schemas.microsoft.com/office/drawing/2014/main" id="{688EC5ED-0A87-C444-BF1D-BB000A91E8B8}"/>
                </a:ext>
              </a:extLst>
            </p:cNvPr>
            <p:cNvSpPr/>
            <p:nvPr/>
          </p:nvSpPr>
          <p:spPr>
            <a:xfrm rot="5400000">
              <a:off x="6693967" y="3349349"/>
              <a:ext cx="402574" cy="347047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Isosceles Triangle 51">
              <a:extLst>
                <a:ext uri="{FF2B5EF4-FFF2-40B4-BE49-F238E27FC236}">
                  <a16:creationId xmlns:a16="http://schemas.microsoft.com/office/drawing/2014/main" id="{EEC09DDF-7EAB-2A47-BD48-2ACA8F52731F}"/>
                </a:ext>
              </a:extLst>
            </p:cNvPr>
            <p:cNvSpPr/>
            <p:nvPr/>
          </p:nvSpPr>
          <p:spPr>
            <a:xfrm rot="16200000">
              <a:off x="7947621" y="3349347"/>
              <a:ext cx="402569" cy="347043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Frihandsfigur 166">
              <a:extLst>
                <a:ext uri="{FF2B5EF4-FFF2-40B4-BE49-F238E27FC236}">
                  <a16:creationId xmlns:a16="http://schemas.microsoft.com/office/drawing/2014/main" id="{E7EED482-E6F7-D844-9CEB-BB7AC330C47C}"/>
                </a:ext>
              </a:extLst>
            </p:cNvPr>
            <p:cNvSpPr/>
            <p:nvPr/>
          </p:nvSpPr>
          <p:spPr>
            <a:xfrm rot="9000000">
              <a:off x="7069997" y="2233879"/>
              <a:ext cx="906577" cy="784907"/>
            </a:xfrm>
            <a:custGeom>
              <a:avLst/>
              <a:gdLst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453220 w 906577"/>
                <a:gd name="connsiteY10" fmla="*/ 392549 h 784907"/>
                <a:gd name="connsiteX11" fmla="*/ 679384 w 906577"/>
                <a:gd name="connsiteY11" fmla="*/ 784583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679384 w 906577"/>
                <a:gd name="connsiteY10" fmla="*/ 784583 h 784907"/>
                <a:gd name="connsiteX11" fmla="*/ 226373 w 906577"/>
                <a:gd name="connsiteY11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679384 w 906577"/>
                <a:gd name="connsiteY9" fmla="*/ 784583 h 784907"/>
                <a:gd name="connsiteX10" fmla="*/ 226373 w 906577"/>
                <a:gd name="connsiteY10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679939 w 906577"/>
                <a:gd name="connsiteY5" fmla="*/ 112 h 784907"/>
                <a:gd name="connsiteX6" fmla="*/ 906577 w 906577"/>
                <a:gd name="connsiteY6" fmla="*/ 392510 h 784907"/>
                <a:gd name="connsiteX7" fmla="*/ 679939 w 906577"/>
                <a:gd name="connsiteY7" fmla="*/ 784907 h 784907"/>
                <a:gd name="connsiteX8" fmla="*/ 679384 w 906577"/>
                <a:gd name="connsiteY8" fmla="*/ 784583 h 784907"/>
                <a:gd name="connsiteX9" fmla="*/ 226373 w 906577"/>
                <a:gd name="connsiteY9" fmla="*/ 784736 h 7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577" h="784907">
                  <a:moveTo>
                    <a:pt x="226373" y="784736"/>
                  </a:moveTo>
                  <a:lnTo>
                    <a:pt x="0" y="392341"/>
                  </a:lnTo>
                  <a:lnTo>
                    <a:pt x="297" y="392340"/>
                  </a:lnTo>
                  <a:lnTo>
                    <a:pt x="226727" y="0"/>
                  </a:lnTo>
                  <a:lnTo>
                    <a:pt x="679872" y="76"/>
                  </a:lnTo>
                  <a:lnTo>
                    <a:pt x="679939" y="112"/>
                  </a:lnTo>
                  <a:lnTo>
                    <a:pt x="906577" y="392510"/>
                  </a:lnTo>
                  <a:lnTo>
                    <a:pt x="679939" y="784907"/>
                  </a:lnTo>
                  <a:lnTo>
                    <a:pt x="679384" y="784583"/>
                  </a:lnTo>
                  <a:lnTo>
                    <a:pt x="226373" y="7847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Hexagon 89">
              <a:extLst>
                <a:ext uri="{FF2B5EF4-FFF2-40B4-BE49-F238E27FC236}">
                  <a16:creationId xmlns:a16="http://schemas.microsoft.com/office/drawing/2014/main" id="{3AF84EF6-4FD8-9842-AC4B-E327681FAA3D}"/>
                </a:ext>
              </a:extLst>
            </p:cNvPr>
            <p:cNvSpPr/>
            <p:nvPr/>
          </p:nvSpPr>
          <p:spPr>
            <a:xfrm rot="5400000">
              <a:off x="7044783" y="2198653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77800" cap="rnd">
              <a:solidFill>
                <a:srgbClr val="23143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6" name="Grupp 145">
            <a:extLst>
              <a:ext uri="{FF2B5EF4-FFF2-40B4-BE49-F238E27FC236}">
                <a16:creationId xmlns:a16="http://schemas.microsoft.com/office/drawing/2014/main" id="{FA0E40F3-88C1-8C4B-A0DE-89BE792E903C}"/>
              </a:ext>
            </a:extLst>
          </p:cNvPr>
          <p:cNvGrpSpPr/>
          <p:nvPr/>
        </p:nvGrpSpPr>
        <p:grpSpPr>
          <a:xfrm>
            <a:off x="7701116" y="457117"/>
            <a:ext cx="2016522" cy="2618675"/>
            <a:chOff x="6428773" y="1562170"/>
            <a:chExt cx="2016522" cy="2618675"/>
          </a:xfrm>
        </p:grpSpPr>
        <p:sp>
          <p:nvSpPr>
            <p:cNvPr id="147" name="Isosceles Triangle 50">
              <a:extLst>
                <a:ext uri="{FF2B5EF4-FFF2-40B4-BE49-F238E27FC236}">
                  <a16:creationId xmlns:a16="http://schemas.microsoft.com/office/drawing/2014/main" id="{542A3E28-8333-3C4C-9103-FB686D8B803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8" name="Isosceles Triangle 50">
              <a:extLst>
                <a:ext uri="{FF2B5EF4-FFF2-40B4-BE49-F238E27FC236}">
                  <a16:creationId xmlns:a16="http://schemas.microsoft.com/office/drawing/2014/main" id="{5D05DAD1-AA39-5B4A-BF40-D8FA6FE6A406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9" name="Hexagon 42">
              <a:extLst>
                <a:ext uri="{FF2B5EF4-FFF2-40B4-BE49-F238E27FC236}">
                  <a16:creationId xmlns:a16="http://schemas.microsoft.com/office/drawing/2014/main" id="{0CE733A0-E89D-144F-B330-7101B300955C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50" name="Grupp 149">
              <a:extLst>
                <a:ext uri="{FF2B5EF4-FFF2-40B4-BE49-F238E27FC236}">
                  <a16:creationId xmlns:a16="http://schemas.microsoft.com/office/drawing/2014/main" id="{76FA0B0D-38EF-6E4E-A046-19136E604672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151" name="Group 48">
                <a:extLst>
                  <a:ext uri="{FF2B5EF4-FFF2-40B4-BE49-F238E27FC236}">
                    <a16:creationId xmlns:a16="http://schemas.microsoft.com/office/drawing/2014/main" id="{BBE75AB4-2C65-504F-87E5-F2C49B4F1840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158" name="Group 49">
                  <a:extLst>
                    <a:ext uri="{FF2B5EF4-FFF2-40B4-BE49-F238E27FC236}">
                      <a16:creationId xmlns:a16="http://schemas.microsoft.com/office/drawing/2014/main" id="{CD6B003C-2B76-8C45-8B7E-8F1FE14C09C2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161" name="Freeform 53">
                    <a:extLst>
                      <a:ext uri="{FF2B5EF4-FFF2-40B4-BE49-F238E27FC236}">
                        <a16:creationId xmlns:a16="http://schemas.microsoft.com/office/drawing/2014/main" id="{CB075644-BE2D-F14D-9D54-9934325D8B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2" name="Freeform 54">
                    <a:extLst>
                      <a:ext uri="{FF2B5EF4-FFF2-40B4-BE49-F238E27FC236}">
                        <a16:creationId xmlns:a16="http://schemas.microsoft.com/office/drawing/2014/main" id="{9FBD91D2-5E6F-0A43-B546-DA3D4397DD5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3" name="Freeform 55">
                    <a:extLst>
                      <a:ext uri="{FF2B5EF4-FFF2-40B4-BE49-F238E27FC236}">
                        <a16:creationId xmlns:a16="http://schemas.microsoft.com/office/drawing/2014/main" id="{D0D73934-5698-624C-B588-F7C3B71BD4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159" name="Isosceles Triangle 50">
                  <a:extLst>
                    <a:ext uri="{FF2B5EF4-FFF2-40B4-BE49-F238E27FC236}">
                      <a16:creationId xmlns:a16="http://schemas.microsoft.com/office/drawing/2014/main" id="{D4E2F0F7-752B-1F42-92E4-9AFC0FC0C89A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Isosceles Triangle 51">
                  <a:extLst>
                    <a:ext uri="{FF2B5EF4-FFF2-40B4-BE49-F238E27FC236}">
                      <a16:creationId xmlns:a16="http://schemas.microsoft.com/office/drawing/2014/main" id="{238F1A46-726F-4F4A-9217-6C9AF610E95F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2" name="Group 87">
                <a:extLst>
                  <a:ext uri="{FF2B5EF4-FFF2-40B4-BE49-F238E27FC236}">
                    <a16:creationId xmlns:a16="http://schemas.microsoft.com/office/drawing/2014/main" id="{2D6FF7A9-8F67-B649-ADC3-B52DFB156E46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153" name="Group 88">
                  <a:extLst>
                    <a:ext uri="{FF2B5EF4-FFF2-40B4-BE49-F238E27FC236}">
                      <a16:creationId xmlns:a16="http://schemas.microsoft.com/office/drawing/2014/main" id="{56BACC69-6582-E94F-8A9C-787691F44210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155" name="Freeform 90">
                    <a:extLst>
                      <a:ext uri="{FF2B5EF4-FFF2-40B4-BE49-F238E27FC236}">
                        <a16:creationId xmlns:a16="http://schemas.microsoft.com/office/drawing/2014/main" id="{D6561F76-AA05-F742-A127-1BC602672B8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6" name="Freeform 91">
                    <a:extLst>
                      <a:ext uri="{FF2B5EF4-FFF2-40B4-BE49-F238E27FC236}">
                        <a16:creationId xmlns:a16="http://schemas.microsoft.com/office/drawing/2014/main" id="{A8FF30BE-7B16-5240-9ADF-DC04D7EC6D1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7" name="Freeform 92">
                    <a:extLst>
                      <a:ext uri="{FF2B5EF4-FFF2-40B4-BE49-F238E27FC236}">
                        <a16:creationId xmlns:a16="http://schemas.microsoft.com/office/drawing/2014/main" id="{F8B3919D-9084-0C43-99D4-F6D329240A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154" name="Hexagon 89">
                  <a:extLst>
                    <a:ext uri="{FF2B5EF4-FFF2-40B4-BE49-F238E27FC236}">
                      <a16:creationId xmlns:a16="http://schemas.microsoft.com/office/drawing/2014/main" id="{103DA538-E78B-4A45-82C8-F09C537E1024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172" name="Grupp 171">
            <a:extLst>
              <a:ext uri="{FF2B5EF4-FFF2-40B4-BE49-F238E27FC236}">
                <a16:creationId xmlns:a16="http://schemas.microsoft.com/office/drawing/2014/main" id="{B8375916-2FF4-104B-9605-BBE3D21676BB}"/>
              </a:ext>
            </a:extLst>
          </p:cNvPr>
          <p:cNvGrpSpPr/>
          <p:nvPr/>
        </p:nvGrpSpPr>
        <p:grpSpPr>
          <a:xfrm>
            <a:off x="2474361" y="3652554"/>
            <a:ext cx="2016522" cy="2450576"/>
            <a:chOff x="3893751" y="1659231"/>
            <a:chExt cx="2016522" cy="2450576"/>
          </a:xfrm>
        </p:grpSpPr>
        <p:sp>
          <p:nvSpPr>
            <p:cNvPr id="173" name="Isosceles Triangle 50">
              <a:extLst>
                <a:ext uri="{FF2B5EF4-FFF2-40B4-BE49-F238E27FC236}">
                  <a16:creationId xmlns:a16="http://schemas.microsoft.com/office/drawing/2014/main" id="{988822C6-0805-8E4D-A2FE-56A499781DE2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4" name="Isosceles Triangle 50">
              <a:extLst>
                <a:ext uri="{FF2B5EF4-FFF2-40B4-BE49-F238E27FC236}">
                  <a16:creationId xmlns:a16="http://schemas.microsoft.com/office/drawing/2014/main" id="{93C48476-FED9-4A43-8FA4-D2E81A99FF5D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5" name="Isosceles Triangle 50">
              <a:extLst>
                <a:ext uri="{FF2B5EF4-FFF2-40B4-BE49-F238E27FC236}">
                  <a16:creationId xmlns:a16="http://schemas.microsoft.com/office/drawing/2014/main" id="{71083A8A-46B5-9C47-82BD-CD47E69F8CF4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6" name="Isosceles Triangle 51">
              <a:extLst>
                <a:ext uri="{FF2B5EF4-FFF2-40B4-BE49-F238E27FC236}">
                  <a16:creationId xmlns:a16="http://schemas.microsoft.com/office/drawing/2014/main" id="{6F429208-F625-F541-9270-04D501BE4595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Ellips 176">
              <a:extLst>
                <a:ext uri="{FF2B5EF4-FFF2-40B4-BE49-F238E27FC236}">
                  <a16:creationId xmlns:a16="http://schemas.microsoft.com/office/drawing/2014/main" id="{A912C26F-0BC5-3043-BD93-E17653E1A683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78" name="Frihandsfigur 177">
              <a:extLst>
                <a:ext uri="{FF2B5EF4-FFF2-40B4-BE49-F238E27FC236}">
                  <a16:creationId xmlns:a16="http://schemas.microsoft.com/office/drawing/2014/main" id="{D7AEC0F1-C274-954E-8996-963D50BBAEEB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9" name="Ellips 178">
              <a:extLst>
                <a:ext uri="{FF2B5EF4-FFF2-40B4-BE49-F238E27FC236}">
                  <a16:creationId xmlns:a16="http://schemas.microsoft.com/office/drawing/2014/main" id="{D9A3E5A5-03FC-CB44-A922-A063D49CEAAB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180" name="Grupp 179">
            <a:extLst>
              <a:ext uri="{FF2B5EF4-FFF2-40B4-BE49-F238E27FC236}">
                <a16:creationId xmlns:a16="http://schemas.microsoft.com/office/drawing/2014/main" id="{8549519C-FB2D-5846-AEA3-8746EB8ACA72}"/>
              </a:ext>
            </a:extLst>
          </p:cNvPr>
          <p:cNvGrpSpPr/>
          <p:nvPr/>
        </p:nvGrpSpPr>
        <p:grpSpPr>
          <a:xfrm>
            <a:off x="5086627" y="3492939"/>
            <a:ext cx="2016522" cy="2618675"/>
            <a:chOff x="6514949" y="1461614"/>
            <a:chExt cx="2016522" cy="2618675"/>
          </a:xfrm>
        </p:grpSpPr>
        <p:sp>
          <p:nvSpPr>
            <p:cNvPr id="181" name="Isosceles Triangle 50">
              <a:extLst>
                <a:ext uri="{FF2B5EF4-FFF2-40B4-BE49-F238E27FC236}">
                  <a16:creationId xmlns:a16="http://schemas.microsoft.com/office/drawing/2014/main" id="{78569579-3147-874B-9D64-49B397484A6E}"/>
                </a:ext>
              </a:extLst>
            </p:cNvPr>
            <p:cNvSpPr/>
            <p:nvPr/>
          </p:nvSpPr>
          <p:spPr>
            <a:xfrm rot="5400000">
              <a:off x="6427422" y="2877574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82" name="Isosceles Triangle 50">
              <a:extLst>
                <a:ext uri="{FF2B5EF4-FFF2-40B4-BE49-F238E27FC236}">
                  <a16:creationId xmlns:a16="http://schemas.microsoft.com/office/drawing/2014/main" id="{E52764CD-B521-0947-87BA-12E4975CAF45}"/>
                </a:ext>
              </a:extLst>
            </p:cNvPr>
            <p:cNvSpPr/>
            <p:nvPr/>
          </p:nvSpPr>
          <p:spPr>
            <a:xfrm rot="16200000">
              <a:off x="7328341" y="2877574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83" name="Hexagon 42">
              <a:extLst>
                <a:ext uri="{FF2B5EF4-FFF2-40B4-BE49-F238E27FC236}">
                  <a16:creationId xmlns:a16="http://schemas.microsoft.com/office/drawing/2014/main" id="{5D845CAE-F929-254C-81C6-408F75D12AF3}"/>
                </a:ext>
              </a:extLst>
            </p:cNvPr>
            <p:cNvSpPr/>
            <p:nvPr/>
          </p:nvSpPr>
          <p:spPr>
            <a:xfrm rot="5400000">
              <a:off x="6358399" y="16181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A1F44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84" name="Frihandsfigur 183">
              <a:extLst>
                <a:ext uri="{FF2B5EF4-FFF2-40B4-BE49-F238E27FC236}">
                  <a16:creationId xmlns:a16="http://schemas.microsoft.com/office/drawing/2014/main" id="{8A648B20-6719-484C-BE32-E3763F70C72F}"/>
                </a:ext>
              </a:extLst>
            </p:cNvPr>
            <p:cNvSpPr/>
            <p:nvPr/>
          </p:nvSpPr>
          <p:spPr>
            <a:xfrm rot="5400000">
              <a:off x="6601874" y="1828538"/>
              <a:ext cx="1844187" cy="1597796"/>
            </a:xfrm>
            <a:custGeom>
              <a:avLst/>
              <a:gdLst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921940 w 1844187"/>
                <a:gd name="connsiteY10" fmla="*/ 798900 h 1597796"/>
                <a:gd name="connsiteX11" fmla="*/ 461182 w 1844187"/>
                <a:gd name="connsiteY11" fmla="*/ 1596336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922046 w 1844187"/>
                <a:gd name="connsiteY9" fmla="*/ 799083 h 1597796"/>
                <a:gd name="connsiteX10" fmla="*/ 461182 w 1844187"/>
                <a:gd name="connsiteY10" fmla="*/ 1596336 h 1597796"/>
                <a:gd name="connsiteX11" fmla="*/ 0 w 1844187"/>
                <a:gd name="connsiteY11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381647 w 1844187"/>
                <a:gd name="connsiteY5" fmla="*/ 799082 h 1597796"/>
                <a:gd name="connsiteX6" fmla="*/ 1844187 w 1844187"/>
                <a:gd name="connsiteY6" fmla="*/ 799160 h 1597796"/>
                <a:gd name="connsiteX7" fmla="*/ 1383273 w 1844187"/>
                <a:gd name="connsiteY7" fmla="*/ 1597796 h 1597796"/>
                <a:gd name="connsiteX8" fmla="*/ 461176 w 1844187"/>
                <a:gd name="connsiteY8" fmla="*/ 1597642 h 1597796"/>
                <a:gd name="connsiteX9" fmla="*/ 461182 w 1844187"/>
                <a:gd name="connsiteY9" fmla="*/ 1596336 h 1597796"/>
                <a:gd name="connsiteX10" fmla="*/ 0 w 1844187"/>
                <a:gd name="connsiteY10" fmla="*/ 798168 h 1597796"/>
                <a:gd name="connsiteX0" fmla="*/ 0 w 1844187"/>
                <a:gd name="connsiteY0" fmla="*/ 798168 h 1597796"/>
                <a:gd name="connsiteX1" fmla="*/ 461182 w 1844187"/>
                <a:gd name="connsiteY1" fmla="*/ 0 h 1597796"/>
                <a:gd name="connsiteX2" fmla="*/ 461484 w 1844187"/>
                <a:gd name="connsiteY2" fmla="*/ 523 h 1597796"/>
                <a:gd name="connsiteX3" fmla="*/ 1383272 w 1844187"/>
                <a:gd name="connsiteY3" fmla="*/ 368 h 1597796"/>
                <a:gd name="connsiteX4" fmla="*/ 1844186 w 1844187"/>
                <a:gd name="connsiteY4" fmla="*/ 799005 h 1597796"/>
                <a:gd name="connsiteX5" fmla="*/ 1844187 w 1844187"/>
                <a:gd name="connsiteY5" fmla="*/ 799160 h 1597796"/>
                <a:gd name="connsiteX6" fmla="*/ 1383273 w 1844187"/>
                <a:gd name="connsiteY6" fmla="*/ 1597796 h 1597796"/>
                <a:gd name="connsiteX7" fmla="*/ 461176 w 1844187"/>
                <a:gd name="connsiteY7" fmla="*/ 1597642 h 1597796"/>
                <a:gd name="connsiteX8" fmla="*/ 461182 w 1844187"/>
                <a:gd name="connsiteY8" fmla="*/ 1596336 h 1597796"/>
                <a:gd name="connsiteX9" fmla="*/ 0 w 1844187"/>
                <a:gd name="connsiteY9" fmla="*/ 798168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4187" h="1597796">
                  <a:moveTo>
                    <a:pt x="0" y="798168"/>
                  </a:moveTo>
                  <a:lnTo>
                    <a:pt x="461182" y="0"/>
                  </a:lnTo>
                  <a:lnTo>
                    <a:pt x="461484" y="523"/>
                  </a:lnTo>
                  <a:lnTo>
                    <a:pt x="1383272" y="368"/>
                  </a:lnTo>
                  <a:lnTo>
                    <a:pt x="1844186" y="799005"/>
                  </a:lnTo>
                  <a:cubicBezTo>
                    <a:pt x="1844186" y="799057"/>
                    <a:pt x="1844187" y="799108"/>
                    <a:pt x="1844187" y="799160"/>
                  </a:cubicBezTo>
                  <a:lnTo>
                    <a:pt x="1383273" y="1597796"/>
                  </a:lnTo>
                  <a:lnTo>
                    <a:pt x="461176" y="1597642"/>
                  </a:lnTo>
                  <a:cubicBezTo>
                    <a:pt x="461178" y="1597207"/>
                    <a:pt x="461180" y="1596771"/>
                    <a:pt x="461182" y="1596336"/>
                  </a:cubicBezTo>
                  <a:lnTo>
                    <a:pt x="0" y="7981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85" name="Isosceles Triangle 50">
              <a:extLst>
                <a:ext uri="{FF2B5EF4-FFF2-40B4-BE49-F238E27FC236}">
                  <a16:creationId xmlns:a16="http://schemas.microsoft.com/office/drawing/2014/main" id="{A9CAF605-BCA0-9B44-8DA5-A2BC8C2FB7A9}"/>
                </a:ext>
              </a:extLst>
            </p:cNvPr>
            <p:cNvSpPr/>
            <p:nvPr/>
          </p:nvSpPr>
          <p:spPr>
            <a:xfrm rot="5400000">
              <a:off x="6693967" y="3349349"/>
              <a:ext cx="402574" cy="3470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Isosceles Triangle 51">
              <a:extLst>
                <a:ext uri="{FF2B5EF4-FFF2-40B4-BE49-F238E27FC236}">
                  <a16:creationId xmlns:a16="http://schemas.microsoft.com/office/drawing/2014/main" id="{8913DCE2-A91A-EC43-97D1-2E707E91ABA2}"/>
                </a:ext>
              </a:extLst>
            </p:cNvPr>
            <p:cNvSpPr/>
            <p:nvPr/>
          </p:nvSpPr>
          <p:spPr>
            <a:xfrm rot="16200000">
              <a:off x="7947621" y="3349347"/>
              <a:ext cx="402569" cy="3470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Frihandsfigur 186">
              <a:extLst>
                <a:ext uri="{FF2B5EF4-FFF2-40B4-BE49-F238E27FC236}">
                  <a16:creationId xmlns:a16="http://schemas.microsoft.com/office/drawing/2014/main" id="{BAEF88B0-16B1-504C-B988-23C5C44FD154}"/>
                </a:ext>
              </a:extLst>
            </p:cNvPr>
            <p:cNvSpPr/>
            <p:nvPr/>
          </p:nvSpPr>
          <p:spPr>
            <a:xfrm rot="9000000">
              <a:off x="7069997" y="2233879"/>
              <a:ext cx="906577" cy="784907"/>
            </a:xfrm>
            <a:custGeom>
              <a:avLst/>
              <a:gdLst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453220 w 906577"/>
                <a:gd name="connsiteY10" fmla="*/ 392549 h 784907"/>
                <a:gd name="connsiteX11" fmla="*/ 679384 w 906577"/>
                <a:gd name="connsiteY11" fmla="*/ 784583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453324 w 906577"/>
                <a:gd name="connsiteY9" fmla="*/ 392549 h 784907"/>
                <a:gd name="connsiteX10" fmla="*/ 679384 w 906577"/>
                <a:gd name="connsiteY10" fmla="*/ 784583 h 784907"/>
                <a:gd name="connsiteX11" fmla="*/ 226373 w 906577"/>
                <a:gd name="connsiteY11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566996 w 906577"/>
                <a:gd name="connsiteY5" fmla="*/ 195660 h 784907"/>
                <a:gd name="connsiteX6" fmla="*/ 679939 w 906577"/>
                <a:gd name="connsiteY6" fmla="*/ 112 h 784907"/>
                <a:gd name="connsiteX7" fmla="*/ 906577 w 906577"/>
                <a:gd name="connsiteY7" fmla="*/ 392510 h 784907"/>
                <a:gd name="connsiteX8" fmla="*/ 679939 w 906577"/>
                <a:gd name="connsiteY8" fmla="*/ 784907 h 784907"/>
                <a:gd name="connsiteX9" fmla="*/ 679384 w 906577"/>
                <a:gd name="connsiteY9" fmla="*/ 784583 h 784907"/>
                <a:gd name="connsiteX10" fmla="*/ 226373 w 906577"/>
                <a:gd name="connsiteY10" fmla="*/ 784736 h 784907"/>
                <a:gd name="connsiteX0" fmla="*/ 226373 w 906577"/>
                <a:gd name="connsiteY0" fmla="*/ 784736 h 784907"/>
                <a:gd name="connsiteX1" fmla="*/ 0 w 906577"/>
                <a:gd name="connsiteY1" fmla="*/ 392341 h 784907"/>
                <a:gd name="connsiteX2" fmla="*/ 297 w 906577"/>
                <a:gd name="connsiteY2" fmla="*/ 392340 h 784907"/>
                <a:gd name="connsiteX3" fmla="*/ 226727 w 906577"/>
                <a:gd name="connsiteY3" fmla="*/ 0 h 784907"/>
                <a:gd name="connsiteX4" fmla="*/ 679872 w 906577"/>
                <a:gd name="connsiteY4" fmla="*/ 76 h 784907"/>
                <a:gd name="connsiteX5" fmla="*/ 679939 w 906577"/>
                <a:gd name="connsiteY5" fmla="*/ 112 h 784907"/>
                <a:gd name="connsiteX6" fmla="*/ 906577 w 906577"/>
                <a:gd name="connsiteY6" fmla="*/ 392510 h 784907"/>
                <a:gd name="connsiteX7" fmla="*/ 679939 w 906577"/>
                <a:gd name="connsiteY7" fmla="*/ 784907 h 784907"/>
                <a:gd name="connsiteX8" fmla="*/ 679384 w 906577"/>
                <a:gd name="connsiteY8" fmla="*/ 784583 h 784907"/>
                <a:gd name="connsiteX9" fmla="*/ 226373 w 906577"/>
                <a:gd name="connsiteY9" fmla="*/ 784736 h 7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577" h="784907">
                  <a:moveTo>
                    <a:pt x="226373" y="784736"/>
                  </a:moveTo>
                  <a:lnTo>
                    <a:pt x="0" y="392341"/>
                  </a:lnTo>
                  <a:lnTo>
                    <a:pt x="297" y="392340"/>
                  </a:lnTo>
                  <a:lnTo>
                    <a:pt x="226727" y="0"/>
                  </a:lnTo>
                  <a:lnTo>
                    <a:pt x="679872" y="76"/>
                  </a:lnTo>
                  <a:lnTo>
                    <a:pt x="679939" y="112"/>
                  </a:lnTo>
                  <a:lnTo>
                    <a:pt x="906577" y="392510"/>
                  </a:lnTo>
                  <a:lnTo>
                    <a:pt x="679939" y="784907"/>
                  </a:lnTo>
                  <a:lnTo>
                    <a:pt x="679384" y="784583"/>
                  </a:lnTo>
                  <a:lnTo>
                    <a:pt x="226373" y="784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88" name="Hexagon 89">
              <a:extLst>
                <a:ext uri="{FF2B5EF4-FFF2-40B4-BE49-F238E27FC236}">
                  <a16:creationId xmlns:a16="http://schemas.microsoft.com/office/drawing/2014/main" id="{6D0FC71B-35E2-1D42-AB9B-C47AC78E164A}"/>
                </a:ext>
              </a:extLst>
            </p:cNvPr>
            <p:cNvSpPr/>
            <p:nvPr/>
          </p:nvSpPr>
          <p:spPr>
            <a:xfrm rot="5400000">
              <a:off x="7044783" y="2198653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77800" cap="rnd">
              <a:solidFill>
                <a:srgbClr val="2A1F4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89" name="Grupp 188">
            <a:extLst>
              <a:ext uri="{FF2B5EF4-FFF2-40B4-BE49-F238E27FC236}">
                <a16:creationId xmlns:a16="http://schemas.microsoft.com/office/drawing/2014/main" id="{73CFCFAA-A1E0-8F46-BC7B-934C2EDAA43B}"/>
              </a:ext>
            </a:extLst>
          </p:cNvPr>
          <p:cNvGrpSpPr/>
          <p:nvPr/>
        </p:nvGrpSpPr>
        <p:grpSpPr>
          <a:xfrm>
            <a:off x="7701116" y="3492939"/>
            <a:ext cx="2016522" cy="2618675"/>
            <a:chOff x="6428773" y="1562170"/>
            <a:chExt cx="2016522" cy="2618675"/>
          </a:xfrm>
        </p:grpSpPr>
        <p:sp>
          <p:nvSpPr>
            <p:cNvPr id="190" name="Isosceles Triangle 50">
              <a:extLst>
                <a:ext uri="{FF2B5EF4-FFF2-40B4-BE49-F238E27FC236}">
                  <a16:creationId xmlns:a16="http://schemas.microsoft.com/office/drawing/2014/main" id="{9B2C5CFE-3E2F-6247-ACE0-8C7299B5A3B0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91" name="Isosceles Triangle 50">
              <a:extLst>
                <a:ext uri="{FF2B5EF4-FFF2-40B4-BE49-F238E27FC236}">
                  <a16:creationId xmlns:a16="http://schemas.microsoft.com/office/drawing/2014/main" id="{080AC5AC-FF3D-1B46-8BFE-E10B0DB970E9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A1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92" name="Hexagon 42">
              <a:extLst>
                <a:ext uri="{FF2B5EF4-FFF2-40B4-BE49-F238E27FC236}">
                  <a16:creationId xmlns:a16="http://schemas.microsoft.com/office/drawing/2014/main" id="{F661ACB6-6832-D449-A2FE-0C4919325808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A1F44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93" name="Grupp 192">
              <a:extLst>
                <a:ext uri="{FF2B5EF4-FFF2-40B4-BE49-F238E27FC236}">
                  <a16:creationId xmlns:a16="http://schemas.microsoft.com/office/drawing/2014/main" id="{0EC2EE6E-5830-B843-9D45-39AF2E3CEDE5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194" name="Group 48">
                <a:extLst>
                  <a:ext uri="{FF2B5EF4-FFF2-40B4-BE49-F238E27FC236}">
                    <a16:creationId xmlns:a16="http://schemas.microsoft.com/office/drawing/2014/main" id="{45C73881-50C4-1944-B0C4-3A135941ED6B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01" name="Group 49">
                  <a:extLst>
                    <a:ext uri="{FF2B5EF4-FFF2-40B4-BE49-F238E27FC236}">
                      <a16:creationId xmlns:a16="http://schemas.microsoft.com/office/drawing/2014/main" id="{C39FD45A-5995-1443-8526-F359815DE0AE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204" name="Freeform 53">
                    <a:extLst>
                      <a:ext uri="{FF2B5EF4-FFF2-40B4-BE49-F238E27FC236}">
                        <a16:creationId xmlns:a16="http://schemas.microsoft.com/office/drawing/2014/main" id="{AAB6C2B5-1780-9D43-841E-5206126827A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Freeform 54">
                    <a:extLst>
                      <a:ext uri="{FF2B5EF4-FFF2-40B4-BE49-F238E27FC236}">
                        <a16:creationId xmlns:a16="http://schemas.microsoft.com/office/drawing/2014/main" id="{3F3AA92E-BE38-0445-9B20-8B0B0038F611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Freeform 55">
                    <a:extLst>
                      <a:ext uri="{FF2B5EF4-FFF2-40B4-BE49-F238E27FC236}">
                        <a16:creationId xmlns:a16="http://schemas.microsoft.com/office/drawing/2014/main" id="{256E5E89-0ECA-CB48-B272-18CE8D1889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Isosceles Triangle 50">
                  <a:extLst>
                    <a:ext uri="{FF2B5EF4-FFF2-40B4-BE49-F238E27FC236}">
                      <a16:creationId xmlns:a16="http://schemas.microsoft.com/office/drawing/2014/main" id="{A8D5414B-67ED-0A41-B13A-1E5BD71CBFBC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Isosceles Triangle 51">
                  <a:extLst>
                    <a:ext uri="{FF2B5EF4-FFF2-40B4-BE49-F238E27FC236}">
                      <a16:creationId xmlns:a16="http://schemas.microsoft.com/office/drawing/2014/main" id="{FB323F77-3D73-4B4B-81B5-04561250A76F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95" name="Group 87">
                <a:extLst>
                  <a:ext uri="{FF2B5EF4-FFF2-40B4-BE49-F238E27FC236}">
                    <a16:creationId xmlns:a16="http://schemas.microsoft.com/office/drawing/2014/main" id="{B34FC2DB-E658-8647-B74C-3588A20FCC13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196" name="Group 88">
                  <a:extLst>
                    <a:ext uri="{FF2B5EF4-FFF2-40B4-BE49-F238E27FC236}">
                      <a16:creationId xmlns:a16="http://schemas.microsoft.com/office/drawing/2014/main" id="{CA962E6C-DB7F-094C-9D02-D4663498217D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198" name="Freeform 90">
                    <a:extLst>
                      <a:ext uri="{FF2B5EF4-FFF2-40B4-BE49-F238E27FC236}">
                        <a16:creationId xmlns:a16="http://schemas.microsoft.com/office/drawing/2014/main" id="{4815E61D-0F76-2548-BEB5-9D486C24FAF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9" name="Freeform 91">
                    <a:extLst>
                      <a:ext uri="{FF2B5EF4-FFF2-40B4-BE49-F238E27FC236}">
                        <a16:creationId xmlns:a16="http://schemas.microsoft.com/office/drawing/2014/main" id="{29F5B525-7EC4-CC4C-8D98-B305F70F00A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0" name="Freeform 92">
                    <a:extLst>
                      <a:ext uri="{FF2B5EF4-FFF2-40B4-BE49-F238E27FC236}">
                        <a16:creationId xmlns:a16="http://schemas.microsoft.com/office/drawing/2014/main" id="{46D3B0EC-1D56-7242-A18E-524CE99122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197" name="Hexagon 89">
                  <a:extLst>
                    <a:ext uri="{FF2B5EF4-FFF2-40B4-BE49-F238E27FC236}">
                      <a16:creationId xmlns:a16="http://schemas.microsoft.com/office/drawing/2014/main" id="{DBEA8B6D-67F8-F541-A078-FBD9D530C25B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1F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4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1E870EAD-20D3-9F41-A8DA-156A85F96E2F}"/>
              </a:ext>
            </a:extLst>
          </p:cNvPr>
          <p:cNvGrpSpPr/>
          <p:nvPr/>
        </p:nvGrpSpPr>
        <p:grpSpPr>
          <a:xfrm>
            <a:off x="3976027" y="370153"/>
            <a:ext cx="4239946" cy="4596994"/>
            <a:chOff x="2786496" y="386195"/>
            <a:chExt cx="5429250" cy="5886450"/>
          </a:xfrm>
        </p:grpSpPr>
        <p:pic>
          <p:nvPicPr>
            <p:cNvPr id="2" name="Bild 1">
              <a:extLst>
                <a:ext uri="{FF2B5EF4-FFF2-40B4-BE49-F238E27FC236}">
                  <a16:creationId xmlns:a16="http://schemas.microsoft.com/office/drawing/2014/main" id="{90E9EFD8-490F-304A-A6C4-34D1756F6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6496" y="386195"/>
              <a:ext cx="5429250" cy="1962150"/>
            </a:xfrm>
            <a:prstGeom prst="rect">
              <a:avLst/>
            </a:prstGeom>
          </p:spPr>
        </p:pic>
        <p:pic>
          <p:nvPicPr>
            <p:cNvPr id="3" name="Bild 2">
              <a:extLst>
                <a:ext uri="{FF2B5EF4-FFF2-40B4-BE49-F238E27FC236}">
                  <a16:creationId xmlns:a16="http://schemas.microsoft.com/office/drawing/2014/main" id="{D26F489B-44D5-5643-8145-59C15CFFE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6496" y="2348345"/>
              <a:ext cx="5429250" cy="1962150"/>
            </a:xfrm>
            <a:prstGeom prst="rect">
              <a:avLst/>
            </a:prstGeom>
          </p:spPr>
        </p:pic>
        <p:pic>
          <p:nvPicPr>
            <p:cNvPr id="4" name="Bild 3">
              <a:extLst>
                <a:ext uri="{FF2B5EF4-FFF2-40B4-BE49-F238E27FC236}">
                  <a16:creationId xmlns:a16="http://schemas.microsoft.com/office/drawing/2014/main" id="{DADD0F5A-EA81-D34D-98EF-6557B4E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6496" y="4310495"/>
              <a:ext cx="5429250" cy="1962150"/>
            </a:xfrm>
            <a:prstGeom prst="rect">
              <a:avLst/>
            </a:prstGeom>
          </p:spPr>
        </p:pic>
      </p:grpSp>
      <p:sp>
        <p:nvSpPr>
          <p:cNvPr id="76" name="textruta 75">
            <a:extLst>
              <a:ext uri="{FF2B5EF4-FFF2-40B4-BE49-F238E27FC236}">
                <a16:creationId xmlns:a16="http://schemas.microsoft.com/office/drawing/2014/main" id="{DCADA859-9402-1540-84B0-8B1D92F58DDA}"/>
              </a:ext>
            </a:extLst>
          </p:cNvPr>
          <p:cNvSpPr txBox="1"/>
          <p:nvPr/>
        </p:nvSpPr>
        <p:spPr>
          <a:xfrm>
            <a:off x="4275902" y="4967146"/>
            <a:ext cx="68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</a:t>
            </a:r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68BADB75-1701-9844-A1B0-0413EC0C22F3}"/>
              </a:ext>
            </a:extLst>
          </p:cNvPr>
          <p:cNvSpPr txBox="1"/>
          <p:nvPr/>
        </p:nvSpPr>
        <p:spPr>
          <a:xfrm>
            <a:off x="5751995" y="4967146"/>
            <a:ext cx="68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B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32B5A8A0-62DC-454B-A2CA-38BFCE8EA92C}"/>
              </a:ext>
            </a:extLst>
          </p:cNvPr>
          <p:cNvSpPr txBox="1"/>
          <p:nvPr/>
        </p:nvSpPr>
        <p:spPr>
          <a:xfrm>
            <a:off x="7228088" y="4967146"/>
            <a:ext cx="68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6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>
            <a:extLst>
              <a:ext uri="{FF2B5EF4-FFF2-40B4-BE49-F238E27FC236}">
                <a16:creationId xmlns:a16="http://schemas.microsoft.com/office/drawing/2014/main" id="{3951E7C4-8F58-8C49-B792-DCE9D870F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7" y="1648283"/>
            <a:ext cx="4927226" cy="1780717"/>
          </a:xfrm>
          <a:prstGeom prst="rect">
            <a:avLst/>
          </a:prstGeom>
        </p:spPr>
      </p:pic>
      <p:sp>
        <p:nvSpPr>
          <p:cNvPr id="39" name="textruta 38">
            <a:extLst>
              <a:ext uri="{FF2B5EF4-FFF2-40B4-BE49-F238E27FC236}">
                <a16:creationId xmlns:a16="http://schemas.microsoft.com/office/drawing/2014/main" id="{9080971B-455E-D943-9C24-9D219749D3A6}"/>
              </a:ext>
            </a:extLst>
          </p:cNvPr>
          <p:cNvSpPr txBox="1"/>
          <p:nvPr/>
        </p:nvSpPr>
        <p:spPr>
          <a:xfrm>
            <a:off x="3900097" y="3429000"/>
            <a:ext cx="688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</a:t>
            </a: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03A1A3F4-BA38-EE46-B9C7-4A227D1A4E8A}"/>
              </a:ext>
            </a:extLst>
          </p:cNvPr>
          <p:cNvSpPr txBox="1"/>
          <p:nvPr/>
        </p:nvSpPr>
        <p:spPr>
          <a:xfrm>
            <a:off x="5751995" y="3429000"/>
            <a:ext cx="688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B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162730AF-44A1-D74A-95CE-ACCB9AC45BC6}"/>
              </a:ext>
            </a:extLst>
          </p:cNvPr>
          <p:cNvSpPr txBox="1"/>
          <p:nvPr/>
        </p:nvSpPr>
        <p:spPr>
          <a:xfrm>
            <a:off x="7442242" y="3429000"/>
            <a:ext cx="688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40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23" name="Group 48">
            <a:extLst>
              <a:ext uri="{FF2B5EF4-FFF2-40B4-BE49-F238E27FC236}">
                <a16:creationId xmlns:a16="http://schemas.microsoft.com/office/drawing/2014/main" id="{8B9EAA96-BC47-1A40-8460-03A9DEC7AC34}"/>
              </a:ext>
            </a:extLst>
          </p:cNvPr>
          <p:cNvGrpSpPr/>
          <p:nvPr/>
        </p:nvGrpSpPr>
        <p:grpSpPr>
          <a:xfrm>
            <a:off x="2748753" y="2331968"/>
            <a:ext cx="1721001" cy="2018818"/>
            <a:chOff x="4318921" y="3806601"/>
            <a:chExt cx="1222250" cy="1433760"/>
          </a:xfrm>
        </p:grpSpPr>
        <p:grpSp>
          <p:nvGrpSpPr>
            <p:cNvPr id="230" name="Group 49">
              <a:extLst>
                <a:ext uri="{FF2B5EF4-FFF2-40B4-BE49-F238E27FC236}">
                  <a16:creationId xmlns:a16="http://schemas.microsoft.com/office/drawing/2014/main" id="{ED975A2C-B29B-FA41-B938-299BA46D99B6}"/>
                </a:ext>
              </a:extLst>
            </p:cNvPr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233" name="Freeform 53">
                <a:extLst>
                  <a:ext uri="{FF2B5EF4-FFF2-40B4-BE49-F238E27FC236}">
                    <a16:creationId xmlns:a16="http://schemas.microsoft.com/office/drawing/2014/main" id="{22DCDF3D-DF15-1F4D-A943-2BB00CFBC6C3}"/>
                  </a:ext>
                </a:extLst>
              </p:cNvPr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4" name="Freeform 54">
                <a:extLst>
                  <a:ext uri="{FF2B5EF4-FFF2-40B4-BE49-F238E27FC236}">
                    <a16:creationId xmlns:a16="http://schemas.microsoft.com/office/drawing/2014/main" id="{D0540F80-DDE9-484E-9004-22C460DB9D7E}"/>
                  </a:ext>
                </a:extLst>
              </p:cNvPr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5" name="Freeform 55">
                <a:extLst>
                  <a:ext uri="{FF2B5EF4-FFF2-40B4-BE49-F238E27FC236}">
                    <a16:creationId xmlns:a16="http://schemas.microsoft.com/office/drawing/2014/main" id="{1AA7F713-F5B9-1E4A-9ECE-3110076894E1}"/>
                  </a:ext>
                </a:extLst>
              </p:cNvPr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231" name="Isosceles Triangle 50">
              <a:extLst>
                <a:ext uri="{FF2B5EF4-FFF2-40B4-BE49-F238E27FC236}">
                  <a16:creationId xmlns:a16="http://schemas.microsoft.com/office/drawing/2014/main" id="{2E283E7A-548B-8B49-AB7A-FEA2BB580665}"/>
                </a:ext>
              </a:extLst>
            </p:cNvPr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Isosceles Triangle 51">
              <a:extLst>
                <a:ext uri="{FF2B5EF4-FFF2-40B4-BE49-F238E27FC236}">
                  <a16:creationId xmlns:a16="http://schemas.microsoft.com/office/drawing/2014/main" id="{EAE658B0-5A46-8241-937E-9A54114A1E5E}"/>
                </a:ext>
              </a:extLst>
            </p:cNvPr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5" name="Group 88">
            <a:extLst>
              <a:ext uri="{FF2B5EF4-FFF2-40B4-BE49-F238E27FC236}">
                <a16:creationId xmlns:a16="http://schemas.microsoft.com/office/drawing/2014/main" id="{48B1D7EC-86D2-874A-83FF-360592CDEE5D}"/>
              </a:ext>
            </a:extLst>
          </p:cNvPr>
          <p:cNvGrpSpPr/>
          <p:nvPr/>
        </p:nvGrpSpPr>
        <p:grpSpPr>
          <a:xfrm>
            <a:off x="3185804" y="2799774"/>
            <a:ext cx="845749" cy="958859"/>
            <a:chOff x="3178679" y="2204286"/>
            <a:chExt cx="1721001" cy="1951168"/>
          </a:xfrm>
        </p:grpSpPr>
        <p:sp>
          <p:nvSpPr>
            <p:cNvPr id="227" name="Freeform 90">
              <a:extLst>
                <a:ext uri="{FF2B5EF4-FFF2-40B4-BE49-F238E27FC236}">
                  <a16:creationId xmlns:a16="http://schemas.microsoft.com/office/drawing/2014/main" id="{93F8B7CD-2CB0-264A-A885-270592534434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8" name="Freeform 91">
              <a:extLst>
                <a:ext uri="{FF2B5EF4-FFF2-40B4-BE49-F238E27FC236}">
                  <a16:creationId xmlns:a16="http://schemas.microsoft.com/office/drawing/2014/main" id="{F27FD3DD-A1F8-0B47-9585-2AB02EDBD4C6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Freeform 92">
              <a:extLst>
                <a:ext uri="{FF2B5EF4-FFF2-40B4-BE49-F238E27FC236}">
                  <a16:creationId xmlns:a16="http://schemas.microsoft.com/office/drawing/2014/main" id="{7CE163FA-BA47-BE46-9668-EC2C607B0FEC}"/>
                </a:ext>
              </a:extLst>
            </p:cNvPr>
            <p:cNvSpPr/>
            <p:nvPr/>
          </p:nvSpPr>
          <p:spPr>
            <a:xfrm rot="5400000">
              <a:off x="3578912" y="1867301"/>
              <a:ext cx="922365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6" name="Hexagon 89">
            <a:extLst>
              <a:ext uri="{FF2B5EF4-FFF2-40B4-BE49-F238E27FC236}">
                <a16:creationId xmlns:a16="http://schemas.microsoft.com/office/drawing/2014/main" id="{DC7C43A9-0C34-0648-9A00-289C6D078D7F}"/>
              </a:ext>
            </a:extLst>
          </p:cNvPr>
          <p:cNvSpPr/>
          <p:nvPr/>
        </p:nvSpPr>
        <p:spPr>
          <a:xfrm rot="5400000">
            <a:off x="3130253" y="2825279"/>
            <a:ext cx="956852" cy="841673"/>
          </a:xfrm>
          <a:prstGeom prst="hexagon">
            <a:avLst>
              <a:gd name="adj" fmla="val 29001"/>
              <a:gd name="vf" fmla="val 115470"/>
            </a:avLst>
          </a:prstGeom>
          <a:noFill/>
          <a:ln w="95250" cap="rnd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776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3269851" y="2098232"/>
            <a:ext cx="6905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</a:t>
            </a:r>
            <a:r>
              <a:rPr lang="sv-SE" sz="8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.</a:t>
            </a:r>
            <a:r>
              <a:rPr lang="sv-SE" sz="9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8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608043E-B232-A679-656C-41392812487F}"/>
              </a:ext>
            </a:extLst>
          </p:cNvPr>
          <p:cNvGrpSpPr/>
          <p:nvPr/>
        </p:nvGrpSpPr>
        <p:grpSpPr>
          <a:xfrm>
            <a:off x="1524000" y="1971478"/>
            <a:ext cx="1721001" cy="2018818"/>
            <a:chOff x="2748753" y="2331968"/>
            <a:chExt cx="1721001" cy="2018818"/>
          </a:xfrm>
        </p:grpSpPr>
        <p:grpSp>
          <p:nvGrpSpPr>
            <p:cNvPr id="223" name="Group 48">
              <a:extLst>
                <a:ext uri="{FF2B5EF4-FFF2-40B4-BE49-F238E27FC236}">
                  <a16:creationId xmlns:a16="http://schemas.microsoft.com/office/drawing/2014/main" id="{8B9EAA96-BC47-1A40-8460-03A9DEC7AC34}"/>
                </a:ext>
              </a:extLst>
            </p:cNvPr>
            <p:cNvGrpSpPr/>
            <p:nvPr/>
          </p:nvGrpSpPr>
          <p:grpSpPr>
            <a:xfrm>
              <a:off x="2748753" y="2331968"/>
              <a:ext cx="1721001" cy="2018818"/>
              <a:chOff x="4318921" y="3806601"/>
              <a:chExt cx="1222250" cy="1433760"/>
            </a:xfrm>
          </p:grpSpPr>
          <p:grpSp>
            <p:nvGrpSpPr>
              <p:cNvPr id="230" name="Group 49">
                <a:extLst>
                  <a:ext uri="{FF2B5EF4-FFF2-40B4-BE49-F238E27FC236}">
                    <a16:creationId xmlns:a16="http://schemas.microsoft.com/office/drawing/2014/main" id="{ED975A2C-B29B-FA41-B938-299BA46D99B6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233" name="Freeform 53">
                  <a:extLst>
                    <a:ext uri="{FF2B5EF4-FFF2-40B4-BE49-F238E27FC236}">
                      <a16:creationId xmlns:a16="http://schemas.microsoft.com/office/drawing/2014/main" id="{22DCDF3D-DF15-1F4D-A943-2BB00CFBC6C3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4" name="Freeform 54">
                  <a:extLst>
                    <a:ext uri="{FF2B5EF4-FFF2-40B4-BE49-F238E27FC236}">
                      <a16:creationId xmlns:a16="http://schemas.microsoft.com/office/drawing/2014/main" id="{D0540F80-DDE9-484E-9004-22C460DB9D7E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5" name="Freeform 55">
                  <a:extLst>
                    <a:ext uri="{FF2B5EF4-FFF2-40B4-BE49-F238E27FC236}">
                      <a16:creationId xmlns:a16="http://schemas.microsoft.com/office/drawing/2014/main" id="{1AA7F713-F5B9-1E4A-9ECE-3110076894E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sp>
            <p:nvSpPr>
              <p:cNvPr id="231" name="Isosceles Triangle 50">
                <a:extLst>
                  <a:ext uri="{FF2B5EF4-FFF2-40B4-BE49-F238E27FC236}">
                    <a16:creationId xmlns:a16="http://schemas.microsoft.com/office/drawing/2014/main" id="{2E283E7A-548B-8B49-AB7A-FEA2BB580665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2" name="Isosceles Triangle 51">
                <a:extLst>
                  <a:ext uri="{FF2B5EF4-FFF2-40B4-BE49-F238E27FC236}">
                    <a16:creationId xmlns:a16="http://schemas.microsoft.com/office/drawing/2014/main" id="{EAE658B0-5A46-8241-937E-9A54114A1E5E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5" name="Group 88">
              <a:extLst>
                <a:ext uri="{FF2B5EF4-FFF2-40B4-BE49-F238E27FC236}">
                  <a16:creationId xmlns:a16="http://schemas.microsoft.com/office/drawing/2014/main" id="{48B1D7EC-86D2-874A-83FF-360592CDEE5D}"/>
                </a:ext>
              </a:extLst>
            </p:cNvPr>
            <p:cNvGrpSpPr/>
            <p:nvPr/>
          </p:nvGrpSpPr>
          <p:grpSpPr>
            <a:xfrm>
              <a:off x="3185804" y="2799774"/>
              <a:ext cx="845749" cy="958859"/>
              <a:chOff x="3178679" y="2204286"/>
              <a:chExt cx="1721001" cy="1951168"/>
            </a:xfrm>
          </p:grpSpPr>
          <p:sp>
            <p:nvSpPr>
              <p:cNvPr id="227" name="Freeform 90">
                <a:extLst>
                  <a:ext uri="{FF2B5EF4-FFF2-40B4-BE49-F238E27FC236}">
                    <a16:creationId xmlns:a16="http://schemas.microsoft.com/office/drawing/2014/main" id="{93F8B7CD-2CB0-264A-A885-270592534434}"/>
                  </a:ext>
                </a:extLst>
              </p:cNvPr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8" name="Freeform 91">
                <a:extLst>
                  <a:ext uri="{FF2B5EF4-FFF2-40B4-BE49-F238E27FC236}">
                    <a16:creationId xmlns:a16="http://schemas.microsoft.com/office/drawing/2014/main" id="{F27FD3DD-A1F8-0B47-9585-2AB02EDBD4C6}"/>
                  </a:ext>
                </a:extLst>
              </p:cNvPr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9" name="Freeform 92">
                <a:extLst>
                  <a:ext uri="{FF2B5EF4-FFF2-40B4-BE49-F238E27FC236}">
                    <a16:creationId xmlns:a16="http://schemas.microsoft.com/office/drawing/2014/main" id="{7CE163FA-BA47-BE46-9668-EC2C607B0FEC}"/>
                  </a:ext>
                </a:extLst>
              </p:cNvPr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6" name="Hexagon 89">
              <a:extLst>
                <a:ext uri="{FF2B5EF4-FFF2-40B4-BE49-F238E27FC236}">
                  <a16:creationId xmlns:a16="http://schemas.microsoft.com/office/drawing/2014/main" id="{DC7C43A9-0C34-0648-9A00-289C6D078D7F}"/>
                </a:ext>
              </a:extLst>
            </p:cNvPr>
            <p:cNvSpPr/>
            <p:nvPr/>
          </p:nvSpPr>
          <p:spPr>
            <a:xfrm rot="5400000">
              <a:off x="3130253" y="2825279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36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56294"/>
            <a:ext cx="51074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model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3170743B-573B-AD41-8DFF-7045A5E3128F}"/>
              </a:ext>
            </a:extLst>
          </p:cNvPr>
          <p:cNvGrpSpPr/>
          <p:nvPr/>
        </p:nvGrpSpPr>
        <p:grpSpPr>
          <a:xfrm>
            <a:off x="2602245" y="2088240"/>
            <a:ext cx="2016522" cy="2329621"/>
            <a:chOff x="2419069" y="1237223"/>
            <a:chExt cx="2016522" cy="2329621"/>
          </a:xfrm>
        </p:grpSpPr>
        <p:sp>
          <p:nvSpPr>
            <p:cNvPr id="26" name="Hexagon 42">
              <a:extLst>
                <a:ext uri="{FF2B5EF4-FFF2-40B4-BE49-F238E27FC236}">
                  <a16:creationId xmlns:a16="http://schemas.microsoft.com/office/drawing/2014/main" id="{D723119F-2E44-7643-B63A-7DF6382903FD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4919C2E0-C291-E94D-B63F-CEE71F115749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28" name="Group 29">
                <a:extLst>
                  <a:ext uri="{FF2B5EF4-FFF2-40B4-BE49-F238E27FC236}">
                    <a16:creationId xmlns:a16="http://schemas.microsoft.com/office/drawing/2014/main" id="{E1AE5082-F20C-894C-B0C9-59D98AA9F585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35" name="Freeform 33">
                  <a:extLst>
                    <a:ext uri="{FF2B5EF4-FFF2-40B4-BE49-F238E27FC236}">
                      <a16:creationId xmlns:a16="http://schemas.microsoft.com/office/drawing/2014/main" id="{A86D4822-1535-3C4B-863A-EB0DB90CF52D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3BECCBD1-BFEE-BE46-9EAD-BE60A4E7DCF9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EC341EA2-9811-4D4F-B62A-13767D52562F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id="{3D36B472-9039-F04C-80D4-6AEBFFF7000F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30" name="Group 41">
                  <a:extLst>
                    <a:ext uri="{FF2B5EF4-FFF2-40B4-BE49-F238E27FC236}">
                      <a16:creationId xmlns:a16="http://schemas.microsoft.com/office/drawing/2014/main" id="{2B47898F-07F8-1C4F-A725-C976B6132245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32" name="Freeform 43">
                    <a:extLst>
                      <a:ext uri="{FF2B5EF4-FFF2-40B4-BE49-F238E27FC236}">
                        <a16:creationId xmlns:a16="http://schemas.microsoft.com/office/drawing/2014/main" id="{FEF0EDE9-24D3-BE4E-B957-B70C541D296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" name="Freeform 44">
                    <a:extLst>
                      <a:ext uri="{FF2B5EF4-FFF2-40B4-BE49-F238E27FC236}">
                        <a16:creationId xmlns:a16="http://schemas.microsoft.com/office/drawing/2014/main" id="{10A5B922-BD97-3D46-B2FA-AC2BD85E10F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45">
                    <a:extLst>
                      <a:ext uri="{FF2B5EF4-FFF2-40B4-BE49-F238E27FC236}">
                        <a16:creationId xmlns:a16="http://schemas.microsoft.com/office/drawing/2014/main" id="{336A55BD-932E-3F40-A433-24E02CB6AC0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31" name="Hexagon 42">
                  <a:extLst>
                    <a:ext uri="{FF2B5EF4-FFF2-40B4-BE49-F238E27FC236}">
                      <a16:creationId xmlns:a16="http://schemas.microsoft.com/office/drawing/2014/main" id="{99C71EB8-684A-DB4B-844C-F361C567939D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56294"/>
            <a:ext cx="56939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cloud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objects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E2C64F53-0144-F247-82CE-97A8B41CCCFB}"/>
              </a:ext>
            </a:extLst>
          </p:cNvPr>
          <p:cNvGrpSpPr/>
          <p:nvPr/>
        </p:nvGrpSpPr>
        <p:grpSpPr>
          <a:xfrm>
            <a:off x="2602245" y="2088239"/>
            <a:ext cx="2016522" cy="2329621"/>
            <a:chOff x="2417497" y="1236269"/>
            <a:chExt cx="2016522" cy="2329621"/>
          </a:xfrm>
        </p:grpSpPr>
        <p:sp>
          <p:nvSpPr>
            <p:cNvPr id="33" name="Hexagon 42">
              <a:extLst>
                <a:ext uri="{FF2B5EF4-FFF2-40B4-BE49-F238E27FC236}">
                  <a16:creationId xmlns:a16="http://schemas.microsoft.com/office/drawing/2014/main" id="{A0A119D2-4391-0544-8927-3265741904EE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703C61D1-7E26-C445-9C6E-2D7149DF145C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35" name="Group 45">
                <a:extLst>
                  <a:ext uri="{FF2B5EF4-FFF2-40B4-BE49-F238E27FC236}">
                    <a16:creationId xmlns:a16="http://schemas.microsoft.com/office/drawing/2014/main" id="{3013667A-72CA-5940-835C-BA71CBC1E5AC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4" name="Diamond 50">
                  <a:extLst>
                    <a:ext uri="{FF2B5EF4-FFF2-40B4-BE49-F238E27FC236}">
                      <a16:creationId xmlns:a16="http://schemas.microsoft.com/office/drawing/2014/main" id="{17D3E901-BBEE-EB42-AD25-02AB0CBE899E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Diamond 51">
                  <a:extLst>
                    <a:ext uri="{FF2B5EF4-FFF2-40B4-BE49-F238E27FC236}">
                      <a16:creationId xmlns:a16="http://schemas.microsoft.com/office/drawing/2014/main" id="{94BDEF95-8C01-A84B-835A-C36945886B97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Diamond 52">
                  <a:extLst>
                    <a:ext uri="{FF2B5EF4-FFF2-40B4-BE49-F238E27FC236}">
                      <a16:creationId xmlns:a16="http://schemas.microsoft.com/office/drawing/2014/main" id="{A6DBE190-9F39-4444-9B56-4C3F483D94A5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A355C9D6-7310-D842-A05A-7AEA37EB2072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1" name="Diamond 47">
                  <a:extLst>
                    <a:ext uri="{FF2B5EF4-FFF2-40B4-BE49-F238E27FC236}">
                      <a16:creationId xmlns:a16="http://schemas.microsoft.com/office/drawing/2014/main" id="{A76E6031-DA83-2545-9AD8-2D25374F595C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Diamond 48">
                  <a:extLst>
                    <a:ext uri="{FF2B5EF4-FFF2-40B4-BE49-F238E27FC236}">
                      <a16:creationId xmlns:a16="http://schemas.microsoft.com/office/drawing/2014/main" id="{FDD813C6-E7D0-CF4A-A8C6-ACBD3D44E61F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Diamond 49">
                  <a:extLst>
                    <a:ext uri="{FF2B5EF4-FFF2-40B4-BE49-F238E27FC236}">
                      <a16:creationId xmlns:a16="http://schemas.microsoft.com/office/drawing/2014/main" id="{A938E9A7-F63B-5848-94FA-FCA536B74DA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7" name="Group 29">
                <a:extLst>
                  <a:ext uri="{FF2B5EF4-FFF2-40B4-BE49-F238E27FC236}">
                    <a16:creationId xmlns:a16="http://schemas.microsoft.com/office/drawing/2014/main" id="{ACDFA90F-2CFD-3849-B7EA-550804D13E4E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48" name="Freeform 33">
                  <a:extLst>
                    <a:ext uri="{FF2B5EF4-FFF2-40B4-BE49-F238E27FC236}">
                      <a16:creationId xmlns:a16="http://schemas.microsoft.com/office/drawing/2014/main" id="{F4216BA0-0EE3-9340-ABB8-FD909E8352E2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34">
                  <a:extLst>
                    <a:ext uri="{FF2B5EF4-FFF2-40B4-BE49-F238E27FC236}">
                      <a16:creationId xmlns:a16="http://schemas.microsoft.com/office/drawing/2014/main" id="{9C1EFA66-9D50-6D49-87F9-1C98F532C75F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0" name="Freeform 35">
                  <a:extLst>
                    <a:ext uri="{FF2B5EF4-FFF2-40B4-BE49-F238E27FC236}">
                      <a16:creationId xmlns:a16="http://schemas.microsoft.com/office/drawing/2014/main" id="{3BE7B47F-5ED4-6C49-BAA2-4C6B6F201B65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8" name="Group 64">
                <a:extLst>
                  <a:ext uri="{FF2B5EF4-FFF2-40B4-BE49-F238E27FC236}">
                    <a16:creationId xmlns:a16="http://schemas.microsoft.com/office/drawing/2014/main" id="{DB529852-27E7-DC44-BE73-70C4D8A1FB8D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39" name="Group 65">
                  <a:extLst>
                    <a:ext uri="{FF2B5EF4-FFF2-40B4-BE49-F238E27FC236}">
                      <a16:creationId xmlns:a16="http://schemas.microsoft.com/office/drawing/2014/main" id="{D3F7E965-AC7D-7B47-A95E-59CE39665CC2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41" name="Freeform 67">
                    <a:extLst>
                      <a:ext uri="{FF2B5EF4-FFF2-40B4-BE49-F238E27FC236}">
                        <a16:creationId xmlns:a16="http://schemas.microsoft.com/office/drawing/2014/main" id="{5F6792BF-6DCE-9147-9851-91FD7547C2F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6" name="Freeform 68">
                    <a:extLst>
                      <a:ext uri="{FF2B5EF4-FFF2-40B4-BE49-F238E27FC236}">
                        <a16:creationId xmlns:a16="http://schemas.microsoft.com/office/drawing/2014/main" id="{2B900068-9148-9749-BF82-8758F6D11A2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7" name="Freeform 69">
                    <a:extLst>
                      <a:ext uri="{FF2B5EF4-FFF2-40B4-BE49-F238E27FC236}">
                        <a16:creationId xmlns:a16="http://schemas.microsoft.com/office/drawing/2014/main" id="{BE835514-0EFE-414A-8468-89EFBF7936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Hexagon 66">
                  <a:extLst>
                    <a:ext uri="{FF2B5EF4-FFF2-40B4-BE49-F238E27FC236}">
                      <a16:creationId xmlns:a16="http://schemas.microsoft.com/office/drawing/2014/main" id="{E4BBC396-2D8E-FF4F-BF15-EFF7D3111AB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56294"/>
            <a:ext cx="5132687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cloud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native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37" name="Grupp 236">
            <a:extLst>
              <a:ext uri="{FF2B5EF4-FFF2-40B4-BE49-F238E27FC236}">
                <a16:creationId xmlns:a16="http://schemas.microsoft.com/office/drawing/2014/main" id="{5CA9BB58-6A4A-EF4D-8DF4-43327D5D16F2}"/>
              </a:ext>
            </a:extLst>
          </p:cNvPr>
          <p:cNvGrpSpPr/>
          <p:nvPr/>
        </p:nvGrpSpPr>
        <p:grpSpPr>
          <a:xfrm>
            <a:off x="2603205" y="2090582"/>
            <a:ext cx="2016522" cy="2329621"/>
            <a:chOff x="3977993" y="2146948"/>
            <a:chExt cx="2016522" cy="2329621"/>
          </a:xfrm>
        </p:grpSpPr>
        <p:sp>
          <p:nvSpPr>
            <p:cNvPr id="238" name="Hexagon 42">
              <a:extLst>
                <a:ext uri="{FF2B5EF4-FFF2-40B4-BE49-F238E27FC236}">
                  <a16:creationId xmlns:a16="http://schemas.microsoft.com/office/drawing/2014/main" id="{62C30A9D-3854-2347-8F26-AFDA0E37E78C}"/>
                </a:ext>
              </a:extLst>
            </p:cNvPr>
            <p:cNvSpPr/>
            <p:nvPr/>
          </p:nvSpPr>
          <p:spPr>
            <a:xfrm rot="5400000">
              <a:off x="3821443" y="2303498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39" name="Grupp 238">
              <a:extLst>
                <a:ext uri="{FF2B5EF4-FFF2-40B4-BE49-F238E27FC236}">
                  <a16:creationId xmlns:a16="http://schemas.microsoft.com/office/drawing/2014/main" id="{28C40067-DFE4-B045-A6C9-06C321063A62}"/>
                </a:ext>
              </a:extLst>
            </p:cNvPr>
            <p:cNvGrpSpPr/>
            <p:nvPr/>
          </p:nvGrpSpPr>
          <p:grpSpPr>
            <a:xfrm>
              <a:off x="4178369" y="2382379"/>
              <a:ext cx="1628616" cy="1858859"/>
              <a:chOff x="1352081" y="2259557"/>
              <a:chExt cx="1810438" cy="2066387"/>
            </a:xfrm>
          </p:grpSpPr>
          <p:grpSp>
            <p:nvGrpSpPr>
              <p:cNvPr id="240" name="Grupp 239">
                <a:extLst>
                  <a:ext uri="{FF2B5EF4-FFF2-40B4-BE49-F238E27FC236}">
                    <a16:creationId xmlns:a16="http://schemas.microsoft.com/office/drawing/2014/main" id="{F436FC7C-ECE0-FB40-BF3F-C13CF8D3962A}"/>
                  </a:ext>
                </a:extLst>
              </p:cNvPr>
              <p:cNvGrpSpPr/>
              <p:nvPr/>
            </p:nvGrpSpPr>
            <p:grpSpPr>
              <a:xfrm>
                <a:off x="1352081" y="2568836"/>
                <a:ext cx="1810438" cy="1485844"/>
                <a:chOff x="6068064" y="1153184"/>
                <a:chExt cx="4108110" cy="3371566"/>
              </a:xfrm>
            </p:grpSpPr>
            <p:pic>
              <p:nvPicPr>
                <p:cNvPr id="242" name="Bild 241">
                  <a:extLst>
                    <a:ext uri="{FF2B5EF4-FFF2-40B4-BE49-F238E27FC236}">
                      <a16:creationId xmlns:a16="http://schemas.microsoft.com/office/drawing/2014/main" id="{3D53FA8F-53B2-4A48-9929-1563772CEC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8064" y="2573587"/>
                  <a:ext cx="1599986" cy="1844194"/>
                </a:xfrm>
                <a:prstGeom prst="rect">
                  <a:avLst/>
                </a:prstGeom>
              </p:spPr>
            </p:pic>
            <p:grpSp>
              <p:nvGrpSpPr>
                <p:cNvPr id="243" name="Grupp 242">
                  <a:extLst>
                    <a:ext uri="{FF2B5EF4-FFF2-40B4-BE49-F238E27FC236}">
                      <a16:creationId xmlns:a16="http://schemas.microsoft.com/office/drawing/2014/main" id="{D6DBE91E-6615-1F49-8C6B-EE754E7A67E8}"/>
                    </a:ext>
                  </a:extLst>
                </p:cNvPr>
                <p:cNvGrpSpPr/>
                <p:nvPr/>
              </p:nvGrpSpPr>
              <p:grpSpPr>
                <a:xfrm>
                  <a:off x="7643377" y="2573587"/>
                  <a:ext cx="1721001" cy="1951163"/>
                  <a:chOff x="5281586" y="3842016"/>
                  <a:chExt cx="1721001" cy="1951163"/>
                </a:xfrm>
              </p:grpSpPr>
              <p:grpSp>
                <p:nvGrpSpPr>
                  <p:cNvPr id="260" name="Grupp 259">
                    <a:extLst>
                      <a:ext uri="{FF2B5EF4-FFF2-40B4-BE49-F238E27FC236}">
                        <a16:creationId xmlns:a16="http://schemas.microsoft.com/office/drawing/2014/main" id="{F2BB5E19-7705-C44C-BA57-48C1E9BAAD39}"/>
                      </a:ext>
                    </a:extLst>
                  </p:cNvPr>
                  <p:cNvGrpSpPr/>
                  <p:nvPr/>
                </p:nvGrpSpPr>
                <p:grpSpPr>
                  <a:xfrm>
                    <a:off x="5281586" y="3842016"/>
                    <a:ext cx="1721001" cy="1951163"/>
                    <a:chOff x="4589581" y="2532881"/>
                    <a:chExt cx="1721001" cy="1951163"/>
                  </a:xfrm>
                </p:grpSpPr>
                <p:sp>
                  <p:nvSpPr>
                    <p:cNvPr id="272" name="Freeform 33">
                      <a:extLst>
                        <a:ext uri="{FF2B5EF4-FFF2-40B4-BE49-F238E27FC236}">
                          <a16:creationId xmlns:a16="http://schemas.microsoft.com/office/drawing/2014/main" id="{AA096D71-CAE8-B447-865B-DB5B1B498D1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4589581" y="288708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73" name="Freeform 34">
                      <a:extLst>
                        <a:ext uri="{FF2B5EF4-FFF2-40B4-BE49-F238E27FC236}">
                          <a16:creationId xmlns:a16="http://schemas.microsoft.com/office/drawing/2014/main" id="{C03F54AC-14E1-B042-8B06-745E358A02D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5388218" y="288708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74" name="Freeform 35">
                      <a:extLst>
                        <a:ext uri="{FF2B5EF4-FFF2-40B4-BE49-F238E27FC236}">
                          <a16:creationId xmlns:a16="http://schemas.microsoft.com/office/drawing/2014/main" id="{18C5C277-6E1F-A240-99A7-D758ADF485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89814" y="219589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grpSp>
                <p:nvGrpSpPr>
                  <p:cNvPr id="261" name="Grupp 260">
                    <a:extLst>
                      <a:ext uri="{FF2B5EF4-FFF2-40B4-BE49-F238E27FC236}">
                        <a16:creationId xmlns:a16="http://schemas.microsoft.com/office/drawing/2014/main" id="{FD090E9F-D1E8-9D4F-B068-018CD0FCF306}"/>
                      </a:ext>
                    </a:extLst>
                  </p:cNvPr>
                  <p:cNvGrpSpPr/>
                  <p:nvPr/>
                </p:nvGrpSpPr>
                <p:grpSpPr>
                  <a:xfrm>
                    <a:off x="5685015" y="4303198"/>
                    <a:ext cx="915964" cy="890299"/>
                    <a:chOff x="2664854" y="3767168"/>
                    <a:chExt cx="2114992" cy="2055730"/>
                  </a:xfrm>
                  <a:solidFill>
                    <a:schemeClr val="bg1"/>
                  </a:solidFill>
                </p:grpSpPr>
                <p:grpSp>
                  <p:nvGrpSpPr>
                    <p:cNvPr id="262" name="Grupp 261">
                      <a:extLst>
                        <a:ext uri="{FF2B5EF4-FFF2-40B4-BE49-F238E27FC236}">
                          <a16:creationId xmlns:a16="http://schemas.microsoft.com/office/drawing/2014/main" id="{51F0797F-C5DD-154D-804B-EE86DC10E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67003" y="4204948"/>
                      <a:ext cx="1312843" cy="1167855"/>
                      <a:chOff x="1890471" y="3360156"/>
                      <a:chExt cx="1312843" cy="1167855"/>
                    </a:xfrm>
                    <a:grpFill/>
                  </p:grpSpPr>
                  <p:sp>
                    <p:nvSpPr>
                      <p:cNvPr id="264" name="Ellips 263">
                        <a:extLst>
                          <a:ext uri="{FF2B5EF4-FFF2-40B4-BE49-F238E27FC236}">
                            <a16:creationId xmlns:a16="http://schemas.microsoft.com/office/drawing/2014/main" id="{F98FDBDA-1EFA-5F40-95E4-C0D4C15CDC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9899" y="3843184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5" name="Ellips 264">
                        <a:extLst>
                          <a:ext uri="{FF2B5EF4-FFF2-40B4-BE49-F238E27FC236}">
                            <a16:creationId xmlns:a16="http://schemas.microsoft.com/office/drawing/2014/main" id="{D370A15F-A081-9E41-9347-220825144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51" y="4016157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6" name="Ellips 265">
                        <a:extLst>
                          <a:ext uri="{FF2B5EF4-FFF2-40B4-BE49-F238E27FC236}">
                            <a16:creationId xmlns:a16="http://schemas.microsoft.com/office/drawing/2014/main" id="{99B6DC46-8E53-5D4D-908A-A9A129B31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1515" y="4016157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7" name="Ellips 266">
                        <a:extLst>
                          <a:ext uri="{FF2B5EF4-FFF2-40B4-BE49-F238E27FC236}">
                            <a16:creationId xmlns:a16="http://schemas.microsoft.com/office/drawing/2014/main" id="{7E200110-3082-914A-914E-8994A242C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2779" y="4326212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8" name="Ellips 267">
                        <a:extLst>
                          <a:ext uri="{FF2B5EF4-FFF2-40B4-BE49-F238E27FC236}">
                            <a16:creationId xmlns:a16="http://schemas.microsoft.com/office/drawing/2014/main" id="{DF7647C6-4F44-9942-850A-AFDF4855193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710451" y="3670211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69" name="Ellips 268">
                        <a:extLst>
                          <a:ext uri="{FF2B5EF4-FFF2-40B4-BE49-F238E27FC236}">
                            <a16:creationId xmlns:a16="http://schemas.microsoft.com/office/drawing/2014/main" id="{1B4490AC-28FB-8D40-8F66-7377B7BCB80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001515" y="3670211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70" name="Ellips 269">
                        <a:extLst>
                          <a:ext uri="{FF2B5EF4-FFF2-40B4-BE49-F238E27FC236}">
                            <a16:creationId xmlns:a16="http://schemas.microsoft.com/office/drawing/2014/main" id="{510A2C19-AB8C-0C4C-87E1-650A2C0CB2A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862779" y="3360156"/>
                        <a:ext cx="201799" cy="201799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71" name="Ellips 270">
                        <a:extLst>
                          <a:ext uri="{FF2B5EF4-FFF2-40B4-BE49-F238E27FC236}">
                            <a16:creationId xmlns:a16="http://schemas.microsoft.com/office/drawing/2014/main" id="{80E61AE6-1885-A842-8167-410374D33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90471" y="3722801"/>
                        <a:ext cx="451838" cy="451838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  <p:sp>
                  <p:nvSpPr>
                    <p:cNvPr id="263" name="Frihandsfigur 262">
                      <a:extLst>
                        <a:ext uri="{FF2B5EF4-FFF2-40B4-BE49-F238E27FC236}">
                          <a16:creationId xmlns:a16="http://schemas.microsoft.com/office/drawing/2014/main" id="{122ADAFD-8F7F-164F-8A4A-DF986D60D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4854" y="3767168"/>
                      <a:ext cx="1673018" cy="2055730"/>
                    </a:xfrm>
                    <a:custGeom>
                      <a:avLst/>
                      <a:gdLst>
                        <a:gd name="connsiteX0" fmla="*/ 1027865 w 1673018"/>
                        <a:gd name="connsiteY0" fmla="*/ 0 h 2055730"/>
                        <a:gd name="connsiteX1" fmla="*/ 1602554 w 1673018"/>
                        <a:gd name="connsiteY1" fmla="*/ 175543 h 2055730"/>
                        <a:gd name="connsiteX2" fmla="*/ 1656439 w 1673018"/>
                        <a:gd name="connsiteY2" fmla="*/ 215838 h 2055730"/>
                        <a:gd name="connsiteX3" fmla="*/ 1507506 w 1673018"/>
                        <a:gd name="connsiteY3" fmla="*/ 364772 h 2055730"/>
                        <a:gd name="connsiteX4" fmla="*/ 1502405 w 1673018"/>
                        <a:gd name="connsiteY4" fmla="*/ 360563 h 2055730"/>
                        <a:gd name="connsiteX5" fmla="*/ 1056619 w 1673018"/>
                        <a:gd name="connsiteY5" fmla="*/ 224394 h 2055730"/>
                        <a:gd name="connsiteX6" fmla="*/ 259306 w 1673018"/>
                        <a:gd name="connsiteY6" fmla="*/ 1021707 h 2055730"/>
                        <a:gd name="connsiteX7" fmla="*/ 1056619 w 1673018"/>
                        <a:gd name="connsiteY7" fmla="*/ 1819020 h 2055730"/>
                        <a:gd name="connsiteX8" fmla="*/ 1502405 w 1673018"/>
                        <a:gd name="connsiteY8" fmla="*/ 1682852 h 2055730"/>
                        <a:gd name="connsiteX9" fmla="*/ 1516634 w 1673018"/>
                        <a:gd name="connsiteY9" fmla="*/ 1671111 h 2055730"/>
                        <a:gd name="connsiteX10" fmla="*/ 1673018 w 1673018"/>
                        <a:gd name="connsiteY10" fmla="*/ 1827495 h 2055730"/>
                        <a:gd name="connsiteX11" fmla="*/ 1602554 w 1673018"/>
                        <a:gd name="connsiteY11" fmla="*/ 1880187 h 2055730"/>
                        <a:gd name="connsiteX12" fmla="*/ 1027865 w 1673018"/>
                        <a:gd name="connsiteY12" fmla="*/ 2055730 h 2055730"/>
                        <a:gd name="connsiteX13" fmla="*/ 0 w 1673018"/>
                        <a:gd name="connsiteY13" fmla="*/ 1027865 h 2055730"/>
                        <a:gd name="connsiteX14" fmla="*/ 1027865 w 1673018"/>
                        <a:gd name="connsiteY14" fmla="*/ 0 h 20557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673018" h="2055730">
                          <a:moveTo>
                            <a:pt x="1027865" y="0"/>
                          </a:moveTo>
                          <a:cubicBezTo>
                            <a:pt x="1240743" y="0"/>
                            <a:pt x="1438506" y="64715"/>
                            <a:pt x="1602554" y="175543"/>
                          </a:cubicBezTo>
                          <a:lnTo>
                            <a:pt x="1656439" y="215838"/>
                          </a:lnTo>
                          <a:lnTo>
                            <a:pt x="1507506" y="364772"/>
                          </a:lnTo>
                          <a:lnTo>
                            <a:pt x="1502405" y="360563"/>
                          </a:lnTo>
                          <a:cubicBezTo>
                            <a:pt x="1375153" y="274593"/>
                            <a:pt x="1221748" y="224394"/>
                            <a:pt x="1056619" y="224394"/>
                          </a:cubicBezTo>
                          <a:cubicBezTo>
                            <a:pt x="616275" y="224394"/>
                            <a:pt x="259306" y="581363"/>
                            <a:pt x="259306" y="1021707"/>
                          </a:cubicBezTo>
                          <a:cubicBezTo>
                            <a:pt x="259306" y="1462051"/>
                            <a:pt x="616275" y="1819020"/>
                            <a:pt x="1056619" y="1819020"/>
                          </a:cubicBezTo>
                          <a:cubicBezTo>
                            <a:pt x="1221748" y="1819020"/>
                            <a:pt x="1375153" y="1768821"/>
                            <a:pt x="1502405" y="1682852"/>
                          </a:cubicBezTo>
                          <a:lnTo>
                            <a:pt x="1516634" y="1671111"/>
                          </a:lnTo>
                          <a:lnTo>
                            <a:pt x="1673018" y="1827495"/>
                          </a:lnTo>
                          <a:lnTo>
                            <a:pt x="1602554" y="1880187"/>
                          </a:lnTo>
                          <a:cubicBezTo>
                            <a:pt x="1438506" y="1991016"/>
                            <a:pt x="1240743" y="2055730"/>
                            <a:pt x="1027865" y="2055730"/>
                          </a:cubicBezTo>
                          <a:cubicBezTo>
                            <a:pt x="460191" y="2055730"/>
                            <a:pt x="0" y="1595539"/>
                            <a:pt x="0" y="1027865"/>
                          </a:cubicBezTo>
                          <a:cubicBezTo>
                            <a:pt x="0" y="460191"/>
                            <a:pt x="460191" y="0"/>
                            <a:pt x="1027865" y="0"/>
                          </a:cubicBezTo>
                          <a:close/>
                        </a:path>
                      </a:pathLst>
                    </a:custGeom>
                    <a:grpFill/>
                    <a:ln w="12700"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244" name="Grupp 243">
                  <a:extLst>
                    <a:ext uri="{FF2B5EF4-FFF2-40B4-BE49-F238E27FC236}">
                      <a16:creationId xmlns:a16="http://schemas.microsoft.com/office/drawing/2014/main" id="{C4F8B007-0D34-1E47-B13F-81E3D16A0A43}"/>
                    </a:ext>
                  </a:extLst>
                </p:cNvPr>
                <p:cNvGrpSpPr/>
                <p:nvPr/>
              </p:nvGrpSpPr>
              <p:grpSpPr>
                <a:xfrm>
                  <a:off x="6820709" y="1155367"/>
                  <a:ext cx="1721001" cy="1951163"/>
                  <a:chOff x="6489578" y="3111101"/>
                  <a:chExt cx="1721001" cy="1951163"/>
                </a:xfrm>
              </p:grpSpPr>
              <p:grpSp>
                <p:nvGrpSpPr>
                  <p:cNvPr id="253" name="Grupp 252">
                    <a:extLst>
                      <a:ext uri="{FF2B5EF4-FFF2-40B4-BE49-F238E27FC236}">
                        <a16:creationId xmlns:a16="http://schemas.microsoft.com/office/drawing/2014/main" id="{6582A339-0FE2-0B4E-9EB7-C2EB6E9AA537}"/>
                      </a:ext>
                    </a:extLst>
                  </p:cNvPr>
                  <p:cNvGrpSpPr/>
                  <p:nvPr/>
                </p:nvGrpSpPr>
                <p:grpSpPr>
                  <a:xfrm>
                    <a:off x="6489578" y="3111101"/>
                    <a:ext cx="1721001" cy="1951163"/>
                    <a:chOff x="3307712" y="3104921"/>
                    <a:chExt cx="1721001" cy="1951163"/>
                  </a:xfrm>
                </p:grpSpPr>
                <p:sp>
                  <p:nvSpPr>
                    <p:cNvPr id="257" name="Freeform 33">
                      <a:extLst>
                        <a:ext uri="{FF2B5EF4-FFF2-40B4-BE49-F238E27FC236}">
                          <a16:creationId xmlns:a16="http://schemas.microsoft.com/office/drawing/2014/main" id="{F5FAA731-F92E-1747-B686-FD47A63B11C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307712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8" name="Freeform 34">
                      <a:extLst>
                        <a:ext uri="{FF2B5EF4-FFF2-40B4-BE49-F238E27FC236}">
                          <a16:creationId xmlns:a16="http://schemas.microsoft.com/office/drawing/2014/main" id="{90558F4A-E619-CF45-95DF-6A36743E8BA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4106349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C2481B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9" name="Freeform 35">
                      <a:extLst>
                        <a:ext uri="{FF2B5EF4-FFF2-40B4-BE49-F238E27FC236}">
                          <a16:creationId xmlns:a16="http://schemas.microsoft.com/office/drawing/2014/main" id="{B8C61187-D246-8C4D-BFA3-560026A005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945" y="276793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sp>
                <p:nvSpPr>
                  <p:cNvPr id="254" name="5-udd 253">
                    <a:extLst>
                      <a:ext uri="{FF2B5EF4-FFF2-40B4-BE49-F238E27FC236}">
                        <a16:creationId xmlns:a16="http://schemas.microsoft.com/office/drawing/2014/main" id="{898A05C0-4C1E-784D-AB3C-C6A68F0E6599}"/>
                      </a:ext>
                    </a:extLst>
                  </p:cNvPr>
                  <p:cNvSpPr/>
                  <p:nvPr/>
                </p:nvSpPr>
                <p:spPr>
                  <a:xfrm>
                    <a:off x="6715277" y="3972107"/>
                    <a:ext cx="510464" cy="510464"/>
                  </a:xfrm>
                  <a:prstGeom prst="star5">
                    <a:avLst>
                      <a:gd name="adj" fmla="val 26105"/>
                      <a:gd name="hf" fmla="val 105146"/>
                      <a:gd name="vf" fmla="val 110557"/>
                    </a:avLst>
                  </a:prstGeom>
                  <a:solidFill>
                    <a:schemeClr val="bg1">
                      <a:alpha val="81854"/>
                    </a:schemeClr>
                  </a:solidFill>
                  <a:ln>
                    <a:noFill/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255" name="Triangel 254">
                    <a:extLst>
                      <a:ext uri="{FF2B5EF4-FFF2-40B4-BE49-F238E27FC236}">
                        <a16:creationId xmlns:a16="http://schemas.microsoft.com/office/drawing/2014/main" id="{5760233B-9CD0-5D41-8774-99088B6229CC}"/>
                      </a:ext>
                    </a:extLst>
                  </p:cNvPr>
                  <p:cNvSpPr/>
                  <p:nvPr/>
                </p:nvSpPr>
                <p:spPr>
                  <a:xfrm>
                    <a:off x="7030916" y="3358803"/>
                    <a:ext cx="513251" cy="442458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6" name="Ellips 255">
                    <a:extLst>
                      <a:ext uri="{FF2B5EF4-FFF2-40B4-BE49-F238E27FC236}">
                        <a16:creationId xmlns:a16="http://schemas.microsoft.com/office/drawing/2014/main" id="{25027351-895A-874E-829C-311272064E61}"/>
                      </a:ext>
                    </a:extLst>
                  </p:cNvPr>
                  <p:cNvSpPr/>
                  <p:nvPr/>
                </p:nvSpPr>
                <p:spPr>
                  <a:xfrm>
                    <a:off x="7467847" y="4003571"/>
                    <a:ext cx="478999" cy="478999"/>
                  </a:xfrm>
                  <a:prstGeom prst="ellipse">
                    <a:avLst/>
                  </a:prstGeom>
                  <a:solidFill>
                    <a:schemeClr val="bg1">
                      <a:alpha val="42866"/>
                    </a:schemeClr>
                  </a:solidFill>
                  <a:ln>
                    <a:noFill/>
                  </a:ln>
                  <a:scene3d>
                    <a:camera prst="isometricRight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grpSp>
              <p:nvGrpSpPr>
                <p:cNvPr id="245" name="Grupp 244">
                  <a:extLst>
                    <a:ext uri="{FF2B5EF4-FFF2-40B4-BE49-F238E27FC236}">
                      <a16:creationId xmlns:a16="http://schemas.microsoft.com/office/drawing/2014/main" id="{EA3F6834-5D8E-6E45-95F5-30CF4A13E526}"/>
                    </a:ext>
                  </a:extLst>
                </p:cNvPr>
                <p:cNvGrpSpPr/>
                <p:nvPr/>
              </p:nvGrpSpPr>
              <p:grpSpPr>
                <a:xfrm>
                  <a:off x="8455173" y="1153184"/>
                  <a:ext cx="1721001" cy="1951163"/>
                  <a:chOff x="3819198" y="2170241"/>
                  <a:chExt cx="1721001" cy="1951163"/>
                </a:xfrm>
              </p:grpSpPr>
              <p:grpSp>
                <p:nvGrpSpPr>
                  <p:cNvPr id="246" name="Grupp 245">
                    <a:extLst>
                      <a:ext uri="{FF2B5EF4-FFF2-40B4-BE49-F238E27FC236}">
                        <a16:creationId xmlns:a16="http://schemas.microsoft.com/office/drawing/2014/main" id="{DE35E820-789A-7944-B74E-3157F1552B48}"/>
                      </a:ext>
                    </a:extLst>
                  </p:cNvPr>
                  <p:cNvGrpSpPr/>
                  <p:nvPr/>
                </p:nvGrpSpPr>
                <p:grpSpPr>
                  <a:xfrm>
                    <a:off x="3819198" y="2170241"/>
                    <a:ext cx="1721001" cy="1951163"/>
                    <a:chOff x="3307712" y="3104921"/>
                    <a:chExt cx="1721001" cy="1951163"/>
                  </a:xfrm>
                </p:grpSpPr>
                <p:sp>
                  <p:nvSpPr>
                    <p:cNvPr id="250" name="Freeform 33">
                      <a:extLst>
                        <a:ext uri="{FF2B5EF4-FFF2-40B4-BE49-F238E27FC236}">
                          <a16:creationId xmlns:a16="http://schemas.microsoft.com/office/drawing/2014/main" id="{D4364CFC-4AA6-614F-8319-4789DB38348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307712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2AA5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1" name="Freeform 34">
                      <a:extLst>
                        <a:ext uri="{FF2B5EF4-FFF2-40B4-BE49-F238E27FC236}">
                          <a16:creationId xmlns:a16="http://schemas.microsoft.com/office/drawing/2014/main" id="{D9744108-772A-B142-AC98-1E57345880F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4106349" y="3459120"/>
                      <a:ext cx="922364" cy="1596964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1924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52" name="Freeform 35">
                      <a:extLst>
                        <a:ext uri="{FF2B5EF4-FFF2-40B4-BE49-F238E27FC236}">
                          <a16:creationId xmlns:a16="http://schemas.microsoft.com/office/drawing/2014/main" id="{A9DFF08B-541A-4D44-94BC-F0EA736055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945" y="2767935"/>
                      <a:ext cx="922363" cy="1596336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47CA74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  <p:pic>
                <p:nvPicPr>
                  <p:cNvPr id="247" name="Picture 2" descr="MongoDB">
                    <a:extLst>
                      <a:ext uri="{FF2B5EF4-FFF2-40B4-BE49-F238E27FC236}">
                        <a16:creationId xmlns:a16="http://schemas.microsoft.com/office/drawing/2014/main" id="{2A6EC742-ECE3-B642-B36F-84BDB87C5D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24292" y="2948352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LeftDown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8" name="Picture 2" descr="MongoDB">
                    <a:extLst>
                      <a:ext uri="{FF2B5EF4-FFF2-40B4-BE49-F238E27FC236}">
                        <a16:creationId xmlns:a16="http://schemas.microsoft.com/office/drawing/2014/main" id="{BC05B0E6-8D00-994C-B03F-B1FD950499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0608" y="2948352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RightUp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9" name="Picture 2" descr="MongoDB">
                    <a:extLst>
                      <a:ext uri="{FF2B5EF4-FFF2-40B4-BE49-F238E27FC236}">
                        <a16:creationId xmlns:a16="http://schemas.microsoft.com/office/drawing/2014/main" id="{0D4C0A28-9CDD-9645-8D24-B8C5DFDF7B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>
                                <a14:foregroundMark x1="49609" y1="72266" x2="50781" y2="78906"/>
                              </a14:backgroundRemoval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0380" y="2308304"/>
                    <a:ext cx="712175" cy="712175"/>
                  </a:xfrm>
                  <a:prstGeom prst="rect">
                    <a:avLst/>
                  </a:prstGeom>
                  <a:noFill/>
                  <a:scene3d>
                    <a:camera prst="isometricTopUp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41" name="Frihandsfigur 240">
                <a:extLst>
                  <a:ext uri="{FF2B5EF4-FFF2-40B4-BE49-F238E27FC236}">
                    <a16:creationId xmlns:a16="http://schemas.microsoft.com/office/drawing/2014/main" id="{1ADA33E1-B121-3144-8EB6-71E3AA6DB0E3}"/>
                  </a:ext>
                </a:extLst>
              </p:cNvPr>
              <p:cNvSpPr/>
              <p:nvPr/>
            </p:nvSpPr>
            <p:spPr>
              <a:xfrm rot="5400000">
                <a:off x="1399576" y="2579498"/>
                <a:ext cx="2066387" cy="1426505"/>
              </a:xfrm>
              <a:custGeom>
                <a:avLst/>
                <a:gdLst>
                  <a:gd name="connsiteX0" fmla="*/ 1559273 w 2066387"/>
                  <a:gd name="connsiteY0" fmla="*/ 1084373 h 1426505"/>
                  <a:gd name="connsiteX1" fmla="*/ 1766784 w 2066387"/>
                  <a:gd name="connsiteY1" fmla="*/ 726608 h 1426505"/>
                  <a:gd name="connsiteX2" fmla="*/ 1969102 w 2066387"/>
                  <a:gd name="connsiteY2" fmla="*/ 726608 h 1426505"/>
                  <a:gd name="connsiteX3" fmla="*/ 2066387 w 2066387"/>
                  <a:gd name="connsiteY3" fmla="*/ 894335 h 1426505"/>
                  <a:gd name="connsiteX4" fmla="*/ 1757717 w 2066387"/>
                  <a:gd name="connsiteY4" fmla="*/ 1426505 h 1426505"/>
                  <a:gd name="connsiteX5" fmla="*/ 929426 w 2066387"/>
                  <a:gd name="connsiteY5" fmla="*/ 0 h 1426505"/>
                  <a:gd name="connsiteX6" fmla="*/ 1547655 w 2066387"/>
                  <a:gd name="connsiteY6" fmla="*/ 0 h 1426505"/>
                  <a:gd name="connsiteX7" fmla="*/ 1638934 w 2066387"/>
                  <a:gd name="connsiteY7" fmla="*/ 157371 h 1426505"/>
                  <a:gd name="connsiteX8" fmla="*/ 1529031 w 2066387"/>
                  <a:gd name="connsiteY8" fmla="*/ 346851 h 1426505"/>
                  <a:gd name="connsiteX9" fmla="*/ 1130607 w 2066387"/>
                  <a:gd name="connsiteY9" fmla="*/ 346851 h 1426505"/>
                  <a:gd name="connsiteX10" fmla="*/ 0 w 2066387"/>
                  <a:gd name="connsiteY10" fmla="*/ 894335 h 1426505"/>
                  <a:gd name="connsiteX11" fmla="*/ 297610 w 2066387"/>
                  <a:gd name="connsiteY11" fmla="*/ 381232 h 1426505"/>
                  <a:gd name="connsiteX12" fmla="*/ 495958 w 2066387"/>
                  <a:gd name="connsiteY12" fmla="*/ 723199 h 1426505"/>
                  <a:gd name="connsiteX13" fmla="*/ 288447 w 2066387"/>
                  <a:gd name="connsiteY13" fmla="*/ 1080963 h 1426505"/>
                  <a:gd name="connsiteX14" fmla="*/ 108248 w 2066387"/>
                  <a:gd name="connsiteY14" fmla="*/ 1080963 h 142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66387" h="1426505">
                    <a:moveTo>
                      <a:pt x="1559273" y="1084373"/>
                    </a:moveTo>
                    <a:lnTo>
                      <a:pt x="1766784" y="726608"/>
                    </a:lnTo>
                    <a:lnTo>
                      <a:pt x="1969102" y="726608"/>
                    </a:lnTo>
                    <a:lnTo>
                      <a:pt x="2066387" y="894335"/>
                    </a:lnTo>
                    <a:lnTo>
                      <a:pt x="1757717" y="1426505"/>
                    </a:lnTo>
                    <a:close/>
                    <a:moveTo>
                      <a:pt x="929426" y="0"/>
                    </a:moveTo>
                    <a:lnTo>
                      <a:pt x="1547655" y="0"/>
                    </a:lnTo>
                    <a:lnTo>
                      <a:pt x="1638934" y="157371"/>
                    </a:lnTo>
                    <a:lnTo>
                      <a:pt x="1529031" y="346851"/>
                    </a:lnTo>
                    <a:lnTo>
                      <a:pt x="1130607" y="346851"/>
                    </a:lnTo>
                    <a:close/>
                    <a:moveTo>
                      <a:pt x="0" y="894335"/>
                    </a:moveTo>
                    <a:lnTo>
                      <a:pt x="297610" y="381232"/>
                    </a:lnTo>
                    <a:lnTo>
                      <a:pt x="495958" y="723199"/>
                    </a:lnTo>
                    <a:lnTo>
                      <a:pt x="288447" y="1080963"/>
                    </a:lnTo>
                    <a:lnTo>
                      <a:pt x="108248" y="1080963"/>
                    </a:lnTo>
                    <a:close/>
                  </a:path>
                </a:pathLst>
              </a:custGeom>
              <a:solidFill>
                <a:srgbClr val="31244D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1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56294"/>
            <a:ext cx="62038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microservices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DC7C8EB9-5BAD-CC46-B2D4-8769B377EF71}"/>
              </a:ext>
            </a:extLst>
          </p:cNvPr>
          <p:cNvGrpSpPr/>
          <p:nvPr/>
        </p:nvGrpSpPr>
        <p:grpSpPr>
          <a:xfrm>
            <a:off x="2603206" y="2090623"/>
            <a:ext cx="2016522" cy="2329621"/>
            <a:chOff x="2418157" y="1261447"/>
            <a:chExt cx="2016522" cy="2329621"/>
          </a:xfrm>
        </p:grpSpPr>
        <p:sp>
          <p:nvSpPr>
            <p:cNvPr id="47" name="Hexagon 42">
              <a:extLst>
                <a:ext uri="{FF2B5EF4-FFF2-40B4-BE49-F238E27FC236}">
                  <a16:creationId xmlns:a16="http://schemas.microsoft.com/office/drawing/2014/main" id="{2CFB5316-3FB2-8F4E-B16F-B603B98D8D3E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" name="Grupp 47">
              <a:extLst>
                <a:ext uri="{FF2B5EF4-FFF2-40B4-BE49-F238E27FC236}">
                  <a16:creationId xmlns:a16="http://schemas.microsoft.com/office/drawing/2014/main" id="{F04BE1AD-B5C1-3347-867D-1DA43786C4B1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9" name="Grupp 48">
                <a:extLst>
                  <a:ext uri="{FF2B5EF4-FFF2-40B4-BE49-F238E27FC236}">
                    <a16:creationId xmlns:a16="http://schemas.microsoft.com/office/drawing/2014/main" id="{C08A5AD8-A4FB-1447-93E4-852A2FCA4AA7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67" name="Grupp 66">
                  <a:extLst>
                    <a:ext uri="{FF2B5EF4-FFF2-40B4-BE49-F238E27FC236}">
                      <a16:creationId xmlns:a16="http://schemas.microsoft.com/office/drawing/2014/main" id="{3514BCFF-CA0C-9E40-8118-253C60FC34D6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80" name="Frihandsfigur 79">
                    <a:extLst>
                      <a:ext uri="{FF2B5EF4-FFF2-40B4-BE49-F238E27FC236}">
                        <a16:creationId xmlns:a16="http://schemas.microsoft.com/office/drawing/2014/main" id="{9E4FDC96-6DE3-7541-BF3F-B98A0601FAB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1" name="Frihandsfigur 80">
                    <a:extLst>
                      <a:ext uri="{FF2B5EF4-FFF2-40B4-BE49-F238E27FC236}">
                        <a16:creationId xmlns:a16="http://schemas.microsoft.com/office/drawing/2014/main" id="{7A008AFC-CF49-2845-A2F2-D76FE8F6709A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ihandsfigur 81">
                    <a:extLst>
                      <a:ext uri="{FF2B5EF4-FFF2-40B4-BE49-F238E27FC236}">
                        <a16:creationId xmlns:a16="http://schemas.microsoft.com/office/drawing/2014/main" id="{D5348A5C-E9B4-5C43-BC37-47624EEF0955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>
                  <a:extLst>
                    <a:ext uri="{FF2B5EF4-FFF2-40B4-BE49-F238E27FC236}">
                      <a16:creationId xmlns:a16="http://schemas.microsoft.com/office/drawing/2014/main" id="{C8269D2F-C5D1-E242-826B-80051BBFD7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7" name="Frihandsfigur 76">
                    <a:extLst>
                      <a:ext uri="{FF2B5EF4-FFF2-40B4-BE49-F238E27FC236}">
                        <a16:creationId xmlns:a16="http://schemas.microsoft.com/office/drawing/2014/main" id="{778440A3-531E-4742-B3C7-8534B7AF3CBA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8" name="Frihandsfigur 77">
                    <a:extLst>
                      <a:ext uri="{FF2B5EF4-FFF2-40B4-BE49-F238E27FC236}">
                        <a16:creationId xmlns:a16="http://schemas.microsoft.com/office/drawing/2014/main" id="{40927C35-5200-064F-97D3-5810C7FC6CC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ihandsfigur 78">
                    <a:extLst>
                      <a:ext uri="{FF2B5EF4-FFF2-40B4-BE49-F238E27FC236}">
                        <a16:creationId xmlns:a16="http://schemas.microsoft.com/office/drawing/2014/main" id="{295F4741-844C-3A40-A26A-6BFC6630A78F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9" name="Grupp 68">
                  <a:extLst>
                    <a:ext uri="{FF2B5EF4-FFF2-40B4-BE49-F238E27FC236}">
                      <a16:creationId xmlns:a16="http://schemas.microsoft.com/office/drawing/2014/main" id="{97FC9843-6880-E24E-A76A-58EEF0580481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4" name="Frihandsfigur 73">
                    <a:extLst>
                      <a:ext uri="{FF2B5EF4-FFF2-40B4-BE49-F238E27FC236}">
                        <a16:creationId xmlns:a16="http://schemas.microsoft.com/office/drawing/2014/main" id="{2A8CCED2-2C95-924A-9F34-8314508592C5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5" name="Frihandsfigur 74">
                    <a:extLst>
                      <a:ext uri="{FF2B5EF4-FFF2-40B4-BE49-F238E27FC236}">
                        <a16:creationId xmlns:a16="http://schemas.microsoft.com/office/drawing/2014/main" id="{47E89213-07F7-8F48-BA66-DF46A327CFD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6" name="Frihandsfigur 75">
                    <a:extLst>
                      <a:ext uri="{FF2B5EF4-FFF2-40B4-BE49-F238E27FC236}">
                        <a16:creationId xmlns:a16="http://schemas.microsoft.com/office/drawing/2014/main" id="{8C32CDD6-BC85-9246-AD67-8C4ADDA6B98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0" name="Grupp 69">
                  <a:extLst>
                    <a:ext uri="{FF2B5EF4-FFF2-40B4-BE49-F238E27FC236}">
                      <a16:creationId xmlns:a16="http://schemas.microsoft.com/office/drawing/2014/main" id="{82ABF793-F520-894A-AC5F-DA2F59FCCEC9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1" name="Frihandsfigur 70">
                    <a:extLst>
                      <a:ext uri="{FF2B5EF4-FFF2-40B4-BE49-F238E27FC236}">
                        <a16:creationId xmlns:a16="http://schemas.microsoft.com/office/drawing/2014/main" id="{A8DB6D08-EA1B-914E-AC42-B31472985538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2" name="Frihandsfigur 71">
                    <a:extLst>
                      <a:ext uri="{FF2B5EF4-FFF2-40B4-BE49-F238E27FC236}">
                        <a16:creationId xmlns:a16="http://schemas.microsoft.com/office/drawing/2014/main" id="{0BD83E83-B952-E84B-8E2A-AECF57C760B4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ihandsfigur 72">
                    <a:extLst>
                      <a:ext uri="{FF2B5EF4-FFF2-40B4-BE49-F238E27FC236}">
                        <a16:creationId xmlns:a16="http://schemas.microsoft.com/office/drawing/2014/main" id="{A764C2A1-072D-C842-8E6A-A0CAA42486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50" name="Grupp 49">
                <a:extLst>
                  <a:ext uri="{FF2B5EF4-FFF2-40B4-BE49-F238E27FC236}">
                    <a16:creationId xmlns:a16="http://schemas.microsoft.com/office/drawing/2014/main" id="{7DC3E149-F7E0-5A42-B235-33A841036BAC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1" name="Grupp 50">
                  <a:extLst>
                    <a:ext uri="{FF2B5EF4-FFF2-40B4-BE49-F238E27FC236}">
                      <a16:creationId xmlns:a16="http://schemas.microsoft.com/office/drawing/2014/main" id="{381548F3-B0F0-384C-A19C-83432D7F12D1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4" name="Frihandsfigur 63">
                    <a:extLst>
                      <a:ext uri="{FF2B5EF4-FFF2-40B4-BE49-F238E27FC236}">
                        <a16:creationId xmlns:a16="http://schemas.microsoft.com/office/drawing/2014/main" id="{A8E7FD07-B918-324F-956B-3CDB6E7DC3BC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ihandsfigur 64">
                    <a:extLst>
                      <a:ext uri="{FF2B5EF4-FFF2-40B4-BE49-F238E27FC236}">
                        <a16:creationId xmlns:a16="http://schemas.microsoft.com/office/drawing/2014/main" id="{0E4285A8-BD3D-164F-A243-66D0F79ECF62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6" name="Frihandsfigur 65">
                    <a:extLst>
                      <a:ext uri="{FF2B5EF4-FFF2-40B4-BE49-F238E27FC236}">
                        <a16:creationId xmlns:a16="http://schemas.microsoft.com/office/drawing/2014/main" id="{B1913E81-AC7B-504E-A091-41625793473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>
                  <a:extLst>
                    <a:ext uri="{FF2B5EF4-FFF2-40B4-BE49-F238E27FC236}">
                      <a16:creationId xmlns:a16="http://schemas.microsoft.com/office/drawing/2014/main" id="{316B6AAA-4BB5-7944-AEE0-E7C2FE3AF5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1" name="Frihandsfigur 60">
                    <a:extLst>
                      <a:ext uri="{FF2B5EF4-FFF2-40B4-BE49-F238E27FC236}">
                        <a16:creationId xmlns:a16="http://schemas.microsoft.com/office/drawing/2014/main" id="{D339ACEA-BB54-0249-99DB-AA80DCF72F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ihandsfigur 61">
                    <a:extLst>
                      <a:ext uri="{FF2B5EF4-FFF2-40B4-BE49-F238E27FC236}">
                        <a16:creationId xmlns:a16="http://schemas.microsoft.com/office/drawing/2014/main" id="{275F99DC-E7FD-254A-8D96-6406FD8A2D5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ihandsfigur 62">
                    <a:extLst>
                      <a:ext uri="{FF2B5EF4-FFF2-40B4-BE49-F238E27FC236}">
                        <a16:creationId xmlns:a16="http://schemas.microsoft.com/office/drawing/2014/main" id="{0B1C5390-318C-9448-94AC-6F17F18881F6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3" name="Grupp 52">
                  <a:extLst>
                    <a:ext uri="{FF2B5EF4-FFF2-40B4-BE49-F238E27FC236}">
                      <a16:creationId xmlns:a16="http://schemas.microsoft.com/office/drawing/2014/main" id="{8ED2A3E8-A34D-814C-B312-527529AE7FEB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8" name="Frihandsfigur 57">
                    <a:extLst>
                      <a:ext uri="{FF2B5EF4-FFF2-40B4-BE49-F238E27FC236}">
                        <a16:creationId xmlns:a16="http://schemas.microsoft.com/office/drawing/2014/main" id="{A9602360-0A2D-3242-BCD0-1583528042C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9" name="Frihandsfigur 58">
                    <a:extLst>
                      <a:ext uri="{FF2B5EF4-FFF2-40B4-BE49-F238E27FC236}">
                        <a16:creationId xmlns:a16="http://schemas.microsoft.com/office/drawing/2014/main" id="{F046F646-2685-1345-96C1-49276BA9C6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ihandsfigur 59">
                    <a:extLst>
                      <a:ext uri="{FF2B5EF4-FFF2-40B4-BE49-F238E27FC236}">
                        <a16:creationId xmlns:a16="http://schemas.microsoft.com/office/drawing/2014/main" id="{139041BA-E910-1547-8A85-670EF077FD5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4" name="Grupp 53">
                  <a:extLst>
                    <a:ext uri="{FF2B5EF4-FFF2-40B4-BE49-F238E27FC236}">
                      <a16:creationId xmlns:a16="http://schemas.microsoft.com/office/drawing/2014/main" id="{D6A81A8F-1F00-5A4C-B7CA-553627B6765D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5" name="Frihandsfigur 54">
                    <a:extLst>
                      <a:ext uri="{FF2B5EF4-FFF2-40B4-BE49-F238E27FC236}">
                        <a16:creationId xmlns:a16="http://schemas.microsoft.com/office/drawing/2014/main" id="{9CC9B4B7-0687-294E-9697-F6313DC3F3E3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1181BD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6" name="Frihandsfigur 55">
                    <a:extLst>
                      <a:ext uri="{FF2B5EF4-FFF2-40B4-BE49-F238E27FC236}">
                        <a16:creationId xmlns:a16="http://schemas.microsoft.com/office/drawing/2014/main" id="{CAB586C7-ECD2-0B42-8CA7-1EF65165CCB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0E618F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7" name="Frihandsfigur 56">
                    <a:extLst>
                      <a:ext uri="{FF2B5EF4-FFF2-40B4-BE49-F238E27FC236}">
                        <a16:creationId xmlns:a16="http://schemas.microsoft.com/office/drawing/2014/main" id="{F0F2C740-6E46-2A47-8583-1ADDD89CCC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5DA4E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56294"/>
            <a:ext cx="54619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observability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39" name="Grupp 238">
            <a:extLst>
              <a:ext uri="{FF2B5EF4-FFF2-40B4-BE49-F238E27FC236}">
                <a16:creationId xmlns:a16="http://schemas.microsoft.com/office/drawing/2014/main" id="{2F30291F-5A37-7543-B2D5-91267D45B04C}"/>
              </a:ext>
            </a:extLst>
          </p:cNvPr>
          <p:cNvGrpSpPr/>
          <p:nvPr/>
        </p:nvGrpSpPr>
        <p:grpSpPr>
          <a:xfrm>
            <a:off x="2603206" y="2096260"/>
            <a:ext cx="2016522" cy="2329621"/>
            <a:chOff x="9684580" y="2782474"/>
            <a:chExt cx="2016522" cy="2329621"/>
          </a:xfrm>
        </p:grpSpPr>
        <p:sp>
          <p:nvSpPr>
            <p:cNvPr id="240" name="Hexagon 42">
              <a:extLst>
                <a:ext uri="{FF2B5EF4-FFF2-40B4-BE49-F238E27FC236}">
                  <a16:creationId xmlns:a16="http://schemas.microsoft.com/office/drawing/2014/main" id="{33B2B021-50DB-C944-9BF1-8D61EF9413D9}"/>
                </a:ext>
              </a:extLst>
            </p:cNvPr>
            <p:cNvSpPr/>
            <p:nvPr/>
          </p:nvSpPr>
          <p:spPr>
            <a:xfrm rot="5400000">
              <a:off x="9528030" y="293902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41" name="Frihandsfigur 240">
              <a:extLst>
                <a:ext uri="{FF2B5EF4-FFF2-40B4-BE49-F238E27FC236}">
                  <a16:creationId xmlns:a16="http://schemas.microsoft.com/office/drawing/2014/main" id="{2EB6DA49-8772-3249-A75E-2238177FEFDE}"/>
                </a:ext>
              </a:extLst>
            </p:cNvPr>
            <p:cNvSpPr/>
            <p:nvPr/>
          </p:nvSpPr>
          <p:spPr>
            <a:xfrm>
              <a:off x="10692162" y="3026762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2" name="Frihandsfigur 241">
              <a:extLst>
                <a:ext uri="{FF2B5EF4-FFF2-40B4-BE49-F238E27FC236}">
                  <a16:creationId xmlns:a16="http://schemas.microsoft.com/office/drawing/2014/main" id="{74D3B351-0D83-E04F-A300-FE614020E96E}"/>
                </a:ext>
              </a:extLst>
            </p:cNvPr>
            <p:cNvSpPr/>
            <p:nvPr/>
          </p:nvSpPr>
          <p:spPr>
            <a:xfrm>
              <a:off x="9894989" y="3027760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3" name="Frihandsfigur 242">
              <a:extLst>
                <a:ext uri="{FF2B5EF4-FFF2-40B4-BE49-F238E27FC236}">
                  <a16:creationId xmlns:a16="http://schemas.microsoft.com/office/drawing/2014/main" id="{F892D2F1-85F9-0643-8392-E276ADA80802}"/>
                </a:ext>
              </a:extLst>
            </p:cNvPr>
            <p:cNvSpPr/>
            <p:nvPr/>
          </p:nvSpPr>
          <p:spPr>
            <a:xfrm>
              <a:off x="9894725" y="3939893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244" name="Grupp 243">
              <a:extLst>
                <a:ext uri="{FF2B5EF4-FFF2-40B4-BE49-F238E27FC236}">
                  <a16:creationId xmlns:a16="http://schemas.microsoft.com/office/drawing/2014/main" id="{B9F64C84-CAB3-BF40-A1AD-34599EA802EB}"/>
                </a:ext>
              </a:extLst>
            </p:cNvPr>
            <p:cNvGrpSpPr/>
            <p:nvPr/>
          </p:nvGrpSpPr>
          <p:grpSpPr>
            <a:xfrm>
              <a:off x="10377246" y="3187896"/>
              <a:ext cx="628939" cy="1125882"/>
              <a:chOff x="3765779" y="2173757"/>
              <a:chExt cx="628939" cy="1125882"/>
            </a:xfrm>
          </p:grpSpPr>
          <p:sp>
            <p:nvSpPr>
              <p:cNvPr id="266" name="Frihandsfigur 265">
                <a:extLst>
                  <a:ext uri="{FF2B5EF4-FFF2-40B4-BE49-F238E27FC236}">
                    <a16:creationId xmlns:a16="http://schemas.microsoft.com/office/drawing/2014/main" id="{FD238519-CCF7-CC4F-82A8-F44A45C1712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7" name="Frihandsfigur 266">
                <a:extLst>
                  <a:ext uri="{FF2B5EF4-FFF2-40B4-BE49-F238E27FC236}">
                    <a16:creationId xmlns:a16="http://schemas.microsoft.com/office/drawing/2014/main" id="{BA5E33B2-10D2-AC41-9CE0-6B7771C52EAF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8" name="Frihandsfigur 267">
                <a:extLst>
                  <a:ext uri="{FF2B5EF4-FFF2-40B4-BE49-F238E27FC236}">
                    <a16:creationId xmlns:a16="http://schemas.microsoft.com/office/drawing/2014/main" id="{97D54967-CCC4-2C41-8A83-70813A8D10CD}"/>
                  </a:ext>
                </a:extLst>
              </p:cNvPr>
              <p:cNvSpPr/>
              <p:nvPr/>
            </p:nvSpPr>
            <p:spPr>
              <a:xfrm>
                <a:off x="4080175" y="2350159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9" name="Frihandsfigur 268">
                <a:extLst>
                  <a:ext uri="{FF2B5EF4-FFF2-40B4-BE49-F238E27FC236}">
                    <a16:creationId xmlns:a16="http://schemas.microsoft.com/office/drawing/2014/main" id="{0B28B07E-BD22-2F40-B5DA-D8735E520B77}"/>
                  </a:ext>
                </a:extLst>
              </p:cNvPr>
              <p:cNvSpPr/>
              <p:nvPr/>
            </p:nvSpPr>
            <p:spPr>
              <a:xfrm>
                <a:off x="3765797" y="2350161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0" name="Frihandsfigur 269">
                <a:extLst>
                  <a:ext uri="{FF2B5EF4-FFF2-40B4-BE49-F238E27FC236}">
                    <a16:creationId xmlns:a16="http://schemas.microsoft.com/office/drawing/2014/main" id="{24C8F0AA-7092-2947-882E-411D650D8138}"/>
                  </a:ext>
                </a:extLst>
              </p:cNvPr>
              <p:cNvSpPr/>
              <p:nvPr/>
            </p:nvSpPr>
            <p:spPr>
              <a:xfrm>
                <a:off x="3766356" y="2173757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1" name="Rektangel 270">
                <a:extLst>
                  <a:ext uri="{FF2B5EF4-FFF2-40B4-BE49-F238E27FC236}">
                    <a16:creationId xmlns:a16="http://schemas.microsoft.com/office/drawing/2014/main" id="{AD7976FC-3423-8343-817F-076FD8865BFD}"/>
                  </a:ext>
                </a:extLst>
              </p:cNvPr>
              <p:cNvSpPr/>
              <p:nvPr/>
            </p:nvSpPr>
            <p:spPr>
              <a:xfrm>
                <a:off x="3765779" y="2585115"/>
                <a:ext cx="314396" cy="442328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2" name="Rektangel 271">
                <a:extLst>
                  <a:ext uri="{FF2B5EF4-FFF2-40B4-BE49-F238E27FC236}">
                    <a16:creationId xmlns:a16="http://schemas.microsoft.com/office/drawing/2014/main" id="{270E572F-6A44-4044-82D1-8817DCC0FACF}"/>
                  </a:ext>
                </a:extLst>
              </p:cNvPr>
              <p:cNvSpPr/>
              <p:nvPr/>
            </p:nvSpPr>
            <p:spPr>
              <a:xfrm>
                <a:off x="4080168" y="2591109"/>
                <a:ext cx="314396" cy="436332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5" name="Frihandsfigur 244">
              <a:extLst>
                <a:ext uri="{FF2B5EF4-FFF2-40B4-BE49-F238E27FC236}">
                  <a16:creationId xmlns:a16="http://schemas.microsoft.com/office/drawing/2014/main" id="{236457C2-6B44-3745-9387-829213E369EC}"/>
                </a:ext>
              </a:extLst>
            </p:cNvPr>
            <p:cNvSpPr/>
            <p:nvPr/>
          </p:nvSpPr>
          <p:spPr>
            <a:xfrm>
              <a:off x="10858682" y="40859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6" name="Frihandsfigur 245">
              <a:extLst>
                <a:ext uri="{FF2B5EF4-FFF2-40B4-BE49-F238E27FC236}">
                  <a16:creationId xmlns:a16="http://schemas.microsoft.com/office/drawing/2014/main" id="{E7988D23-4B03-B049-8760-B80BEBD47A7C}"/>
                </a:ext>
              </a:extLst>
            </p:cNvPr>
            <p:cNvSpPr/>
            <p:nvPr/>
          </p:nvSpPr>
          <p:spPr>
            <a:xfrm>
              <a:off x="10859241" y="39095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7" name="Frihandsfigur 246">
              <a:extLst>
                <a:ext uri="{FF2B5EF4-FFF2-40B4-BE49-F238E27FC236}">
                  <a16:creationId xmlns:a16="http://schemas.microsoft.com/office/drawing/2014/main" id="{0FCC667E-62A7-E54D-B638-651E5CF2D175}"/>
                </a:ext>
              </a:extLst>
            </p:cNvPr>
            <p:cNvSpPr/>
            <p:nvPr/>
          </p:nvSpPr>
          <p:spPr>
            <a:xfrm>
              <a:off x="9897123" y="4315801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8" name="Frihandsfigur 247">
              <a:extLst>
                <a:ext uri="{FF2B5EF4-FFF2-40B4-BE49-F238E27FC236}">
                  <a16:creationId xmlns:a16="http://schemas.microsoft.com/office/drawing/2014/main" id="{479AD7C6-9BE4-A44C-B7E7-31BEC36404DA}"/>
                </a:ext>
              </a:extLst>
            </p:cNvPr>
            <p:cNvSpPr/>
            <p:nvPr/>
          </p:nvSpPr>
          <p:spPr>
            <a:xfrm>
              <a:off x="10211519" y="431580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9" name="Frihandsfigur 248">
              <a:extLst>
                <a:ext uri="{FF2B5EF4-FFF2-40B4-BE49-F238E27FC236}">
                  <a16:creationId xmlns:a16="http://schemas.microsoft.com/office/drawing/2014/main" id="{A4C1AD45-D19E-4341-BDF5-01D09FE2DFD7}"/>
                </a:ext>
              </a:extLst>
            </p:cNvPr>
            <p:cNvSpPr/>
            <p:nvPr/>
          </p:nvSpPr>
          <p:spPr>
            <a:xfrm>
              <a:off x="10211519" y="3830617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0" name="Frihandsfigur 249">
              <a:extLst>
                <a:ext uri="{FF2B5EF4-FFF2-40B4-BE49-F238E27FC236}">
                  <a16:creationId xmlns:a16="http://schemas.microsoft.com/office/drawing/2014/main" id="{23354496-5381-534E-A88D-FDE0FD710ACC}"/>
                </a:ext>
              </a:extLst>
            </p:cNvPr>
            <p:cNvSpPr/>
            <p:nvPr/>
          </p:nvSpPr>
          <p:spPr>
            <a:xfrm>
              <a:off x="9897141" y="3830619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1" name="Frihandsfigur 250">
              <a:extLst>
                <a:ext uri="{FF2B5EF4-FFF2-40B4-BE49-F238E27FC236}">
                  <a16:creationId xmlns:a16="http://schemas.microsoft.com/office/drawing/2014/main" id="{B545BD20-3D0D-374A-A384-43891F69FEC8}"/>
                </a:ext>
              </a:extLst>
            </p:cNvPr>
            <p:cNvSpPr/>
            <p:nvPr/>
          </p:nvSpPr>
          <p:spPr>
            <a:xfrm>
              <a:off x="9897700" y="3654215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2" name="Frihandsfigur 251">
              <a:extLst>
                <a:ext uri="{FF2B5EF4-FFF2-40B4-BE49-F238E27FC236}">
                  <a16:creationId xmlns:a16="http://schemas.microsoft.com/office/drawing/2014/main" id="{A15E9BEB-2523-FF48-9AC5-8549616B4A58}"/>
                </a:ext>
              </a:extLst>
            </p:cNvPr>
            <p:cNvSpPr/>
            <p:nvPr/>
          </p:nvSpPr>
          <p:spPr>
            <a:xfrm>
              <a:off x="11173060" y="408910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3" name="Frihandsfigur 252">
              <a:extLst>
                <a:ext uri="{FF2B5EF4-FFF2-40B4-BE49-F238E27FC236}">
                  <a16:creationId xmlns:a16="http://schemas.microsoft.com/office/drawing/2014/main" id="{BD6A49B4-0E79-2E40-BC7F-A0E4440F9350}"/>
                </a:ext>
              </a:extLst>
            </p:cNvPr>
            <p:cNvSpPr/>
            <p:nvPr/>
          </p:nvSpPr>
          <p:spPr>
            <a:xfrm>
              <a:off x="11172517" y="4314317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4" name="Rektangel 253">
              <a:extLst>
                <a:ext uri="{FF2B5EF4-FFF2-40B4-BE49-F238E27FC236}">
                  <a16:creationId xmlns:a16="http://schemas.microsoft.com/office/drawing/2014/main" id="{802F0E1C-245E-DD4C-AE71-5FC729012E7C}"/>
                </a:ext>
              </a:extLst>
            </p:cNvPr>
            <p:cNvSpPr/>
            <p:nvPr/>
          </p:nvSpPr>
          <p:spPr>
            <a:xfrm>
              <a:off x="11174468" y="4299589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Rektangel 254">
              <a:extLst>
                <a:ext uri="{FF2B5EF4-FFF2-40B4-BE49-F238E27FC236}">
                  <a16:creationId xmlns:a16="http://schemas.microsoft.com/office/drawing/2014/main" id="{EAA4E7D9-B803-D646-9069-81E4FEA5FE52}"/>
                </a:ext>
              </a:extLst>
            </p:cNvPr>
            <p:cNvSpPr/>
            <p:nvPr/>
          </p:nvSpPr>
          <p:spPr>
            <a:xfrm>
              <a:off x="10211509" y="4039558"/>
              <a:ext cx="314396" cy="279207"/>
            </a:xfrm>
            <a:prstGeom prst="rect">
              <a:avLst/>
            </a:pr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6" name="Rektangel 255">
              <a:extLst>
                <a:ext uri="{FF2B5EF4-FFF2-40B4-BE49-F238E27FC236}">
                  <a16:creationId xmlns:a16="http://schemas.microsoft.com/office/drawing/2014/main" id="{4EBBF929-BA2A-1340-BBDD-3E0869FADFD7}"/>
                </a:ext>
              </a:extLst>
            </p:cNvPr>
            <p:cNvSpPr/>
            <p:nvPr/>
          </p:nvSpPr>
          <p:spPr>
            <a:xfrm>
              <a:off x="9896037" y="4079000"/>
              <a:ext cx="314396" cy="309489"/>
            </a:xfrm>
            <a:prstGeom prst="rect">
              <a:avLst/>
            </a:pr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7" name="Frihandsfigur 256">
              <a:extLst>
                <a:ext uri="{FF2B5EF4-FFF2-40B4-BE49-F238E27FC236}">
                  <a16:creationId xmlns:a16="http://schemas.microsoft.com/office/drawing/2014/main" id="{A96440AC-FCEB-3D44-A703-4902685E9CE3}"/>
                </a:ext>
              </a:extLst>
            </p:cNvPr>
            <p:cNvSpPr/>
            <p:nvPr/>
          </p:nvSpPr>
          <p:spPr>
            <a:xfrm>
              <a:off x="10858718" y="4316174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58" name="Grupp 257">
              <a:extLst>
                <a:ext uri="{FF2B5EF4-FFF2-40B4-BE49-F238E27FC236}">
                  <a16:creationId xmlns:a16="http://schemas.microsoft.com/office/drawing/2014/main" id="{951E384D-9933-0C4F-8927-95631340CA52}"/>
                </a:ext>
              </a:extLst>
            </p:cNvPr>
            <p:cNvGrpSpPr/>
            <p:nvPr/>
          </p:nvGrpSpPr>
          <p:grpSpPr>
            <a:xfrm>
              <a:off x="10376595" y="4040315"/>
              <a:ext cx="628939" cy="827033"/>
              <a:chOff x="10376595" y="4040315"/>
              <a:chExt cx="628939" cy="827033"/>
            </a:xfrm>
          </p:grpSpPr>
          <p:sp>
            <p:nvSpPr>
              <p:cNvPr id="259" name="Frihandsfigur 258">
                <a:extLst>
                  <a:ext uri="{FF2B5EF4-FFF2-40B4-BE49-F238E27FC236}">
                    <a16:creationId xmlns:a16="http://schemas.microsoft.com/office/drawing/2014/main" id="{6B7119A8-EB33-D24E-9022-0C5E8C7ACC61}"/>
                  </a:ext>
                </a:extLst>
              </p:cNvPr>
              <p:cNvSpPr/>
              <p:nvPr/>
            </p:nvSpPr>
            <p:spPr>
              <a:xfrm>
                <a:off x="10376595" y="4595151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0" name="Frihandsfigur 259">
                <a:extLst>
                  <a:ext uri="{FF2B5EF4-FFF2-40B4-BE49-F238E27FC236}">
                    <a16:creationId xmlns:a16="http://schemas.microsoft.com/office/drawing/2014/main" id="{77192A6C-F99F-5D4D-9B35-4071947332C2}"/>
                  </a:ext>
                </a:extLst>
              </p:cNvPr>
              <p:cNvSpPr/>
              <p:nvPr/>
            </p:nvSpPr>
            <p:spPr>
              <a:xfrm>
                <a:off x="10690991" y="459515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1" name="Frihandsfigur 260">
                <a:extLst>
                  <a:ext uri="{FF2B5EF4-FFF2-40B4-BE49-F238E27FC236}">
                    <a16:creationId xmlns:a16="http://schemas.microsoft.com/office/drawing/2014/main" id="{35500E6D-3F82-C849-904D-7BC8DE383F1E}"/>
                  </a:ext>
                </a:extLst>
              </p:cNvPr>
              <p:cNvSpPr/>
              <p:nvPr/>
            </p:nvSpPr>
            <p:spPr>
              <a:xfrm>
                <a:off x="10690991" y="4216717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2" name="Frihandsfigur 261">
                <a:extLst>
                  <a:ext uri="{FF2B5EF4-FFF2-40B4-BE49-F238E27FC236}">
                    <a16:creationId xmlns:a16="http://schemas.microsoft.com/office/drawing/2014/main" id="{4B61FABA-EEBA-794F-9B5C-5BB121A85A51}"/>
                  </a:ext>
                </a:extLst>
              </p:cNvPr>
              <p:cNvSpPr/>
              <p:nvPr/>
            </p:nvSpPr>
            <p:spPr>
              <a:xfrm>
                <a:off x="10376613" y="4216719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3" name="Frihandsfigur 262">
                <a:extLst>
                  <a:ext uri="{FF2B5EF4-FFF2-40B4-BE49-F238E27FC236}">
                    <a16:creationId xmlns:a16="http://schemas.microsoft.com/office/drawing/2014/main" id="{33BDC7E0-2525-9742-996C-B9DE899B28CB}"/>
                  </a:ext>
                </a:extLst>
              </p:cNvPr>
              <p:cNvSpPr/>
              <p:nvPr/>
            </p:nvSpPr>
            <p:spPr>
              <a:xfrm>
                <a:off x="10377172" y="4040315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4" name="Rektangel 263">
                <a:extLst>
                  <a:ext uri="{FF2B5EF4-FFF2-40B4-BE49-F238E27FC236}">
                    <a16:creationId xmlns:a16="http://schemas.microsoft.com/office/drawing/2014/main" id="{7C783C87-99CE-A14A-854A-C22ED583C158}"/>
                  </a:ext>
                </a:extLst>
              </p:cNvPr>
              <p:cNvSpPr/>
              <p:nvPr/>
            </p:nvSpPr>
            <p:spPr>
              <a:xfrm>
                <a:off x="10376595" y="4443186"/>
                <a:ext cx="314396" cy="200552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5" name="Rektangel 264">
                <a:extLst>
                  <a:ext uri="{FF2B5EF4-FFF2-40B4-BE49-F238E27FC236}">
                    <a16:creationId xmlns:a16="http://schemas.microsoft.com/office/drawing/2014/main" id="{FCCBCE0A-D9EE-AC4B-A380-0EAA8831526B}"/>
                  </a:ext>
                </a:extLst>
              </p:cNvPr>
              <p:cNvSpPr/>
              <p:nvPr/>
            </p:nvSpPr>
            <p:spPr>
              <a:xfrm>
                <a:off x="10690984" y="4443184"/>
                <a:ext cx="314396" cy="2183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89" name="Grupp 488">
            <a:extLst>
              <a:ext uri="{FF2B5EF4-FFF2-40B4-BE49-F238E27FC236}">
                <a16:creationId xmlns:a16="http://schemas.microsoft.com/office/drawing/2014/main" id="{CC9CA8FA-3175-8A4B-9DC6-784290F6985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490" name="Frihandsfigur 489">
              <a:extLst>
                <a:ext uri="{FF2B5EF4-FFF2-40B4-BE49-F238E27FC236}">
                  <a16:creationId xmlns:a16="http://schemas.microsoft.com/office/drawing/2014/main" id="{C66A6C69-C400-924D-8315-5635A8B0317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1" name="Frihandsfigur 490">
              <a:extLst>
                <a:ext uri="{FF2B5EF4-FFF2-40B4-BE49-F238E27FC236}">
                  <a16:creationId xmlns:a16="http://schemas.microsoft.com/office/drawing/2014/main" id="{016468DA-E182-2340-87D0-A23DEC05B69C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2" name="Frihandsfigur 491">
              <a:extLst>
                <a:ext uri="{FF2B5EF4-FFF2-40B4-BE49-F238E27FC236}">
                  <a16:creationId xmlns:a16="http://schemas.microsoft.com/office/drawing/2014/main" id="{9EA9FC08-7EFA-5D46-A4E8-65C4A6BD54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493" name="Frihandsfigur 492">
              <a:extLst>
                <a:ext uri="{FF2B5EF4-FFF2-40B4-BE49-F238E27FC236}">
                  <a16:creationId xmlns:a16="http://schemas.microsoft.com/office/drawing/2014/main" id="{6C1FCBDB-F7C7-9A44-BEB5-A4E9562B2180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33707</TotalTime>
  <Words>33</Words>
  <Application>Microsoft Macintosh PowerPoint</Application>
  <PresentationFormat>Bredbild</PresentationFormat>
  <Paragraphs>22</Paragraphs>
  <Slides>25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737</cp:revision>
  <dcterms:created xsi:type="dcterms:W3CDTF">2016-12-30T09:39:09Z</dcterms:created>
  <dcterms:modified xsi:type="dcterms:W3CDTF">2022-04-28T11:39:20Z</dcterms:modified>
</cp:coreProperties>
</file>