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5" r:id="rId3"/>
    <p:sldMasterId id="2147483690" r:id="rId4"/>
  </p:sldMasterIdLst>
  <p:notesMasterIdLst>
    <p:notesMasterId r:id="rId28"/>
  </p:notesMasterIdLst>
  <p:sldIdLst>
    <p:sldId id="256" r:id="rId5"/>
    <p:sldId id="282" r:id="rId6"/>
    <p:sldId id="268" r:id="rId7"/>
    <p:sldId id="303" r:id="rId8"/>
    <p:sldId id="304" r:id="rId9"/>
    <p:sldId id="305" r:id="rId10"/>
    <p:sldId id="306" r:id="rId11"/>
    <p:sldId id="310" r:id="rId12"/>
    <p:sldId id="311" r:id="rId13"/>
    <p:sldId id="309" r:id="rId14"/>
    <p:sldId id="319" r:id="rId15"/>
    <p:sldId id="320" r:id="rId16"/>
    <p:sldId id="308" r:id="rId17"/>
    <p:sldId id="312" r:id="rId18"/>
    <p:sldId id="313" r:id="rId19"/>
    <p:sldId id="316" r:id="rId20"/>
    <p:sldId id="317" r:id="rId21"/>
    <p:sldId id="318" r:id="rId22"/>
    <p:sldId id="324" r:id="rId23"/>
    <p:sldId id="323" r:id="rId24"/>
    <p:sldId id="321" r:id="rId25"/>
    <p:sldId id="322" r:id="rId26"/>
    <p:sldId id="315" r:id="rId2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1A21"/>
    <a:srgbClr val="20346A"/>
    <a:srgbClr val="E10000"/>
    <a:srgbClr val="E44548"/>
    <a:srgbClr val="FFFFFF"/>
    <a:srgbClr val="F7F7F7"/>
    <a:srgbClr val="1D3168"/>
    <a:srgbClr val="E30000"/>
    <a:srgbClr val="262E69"/>
    <a:srgbClr val="252D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0976" autoAdjust="0"/>
  </p:normalViewPr>
  <p:slideViewPr>
    <p:cSldViewPr snapToGrid="0">
      <p:cViewPr varScale="1">
        <p:scale>
          <a:sx n="66" d="100"/>
          <a:sy n="66" d="100"/>
        </p:scale>
        <p:origin x="112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0E024-C9D5-4EA4-B4B7-FBAFE9371D3E}" type="datetimeFigureOut">
              <a:rPr lang="id-ID" smtClean="0"/>
              <a:t>14/10/2020</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5C6CE7-F933-4942-8E42-0F83257D7CCB}" type="slidenum">
              <a:rPr lang="id-ID" smtClean="0"/>
              <a:t>‹#›</a:t>
            </a:fld>
            <a:endParaRPr lang="id-ID"/>
          </a:p>
        </p:txBody>
      </p:sp>
    </p:spTree>
    <p:extLst>
      <p:ext uri="{BB962C8B-B14F-4D97-AF65-F5344CB8AC3E}">
        <p14:creationId xmlns:p14="http://schemas.microsoft.com/office/powerpoint/2010/main" val="3871409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2FBD0D01-94C0-4C81-9945-25EB085E556A}" type="slidenum">
              <a:rPr lang="id-ID" smtClean="0"/>
              <a:t>2</a:t>
            </a:fld>
            <a:endParaRPr lang="id-ID"/>
          </a:p>
        </p:txBody>
      </p:sp>
    </p:spTree>
    <p:extLst>
      <p:ext uri="{BB962C8B-B14F-4D97-AF65-F5344CB8AC3E}">
        <p14:creationId xmlns:p14="http://schemas.microsoft.com/office/powerpoint/2010/main" val="1302678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2FBD0D01-94C0-4C81-9945-25EB085E556A}" type="slidenum">
              <a:rPr lang="id-ID" smtClean="0"/>
              <a:t>4</a:t>
            </a:fld>
            <a:endParaRPr lang="id-ID"/>
          </a:p>
        </p:txBody>
      </p:sp>
    </p:spTree>
    <p:extLst>
      <p:ext uri="{BB962C8B-B14F-4D97-AF65-F5344CB8AC3E}">
        <p14:creationId xmlns:p14="http://schemas.microsoft.com/office/powerpoint/2010/main" val="1302678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2FBD0D01-94C0-4C81-9945-25EB085E556A}" type="slidenum">
              <a:rPr lang="id-ID" smtClean="0"/>
              <a:t>6</a:t>
            </a:fld>
            <a:endParaRPr lang="id-ID"/>
          </a:p>
        </p:txBody>
      </p:sp>
    </p:spTree>
    <p:extLst>
      <p:ext uri="{BB962C8B-B14F-4D97-AF65-F5344CB8AC3E}">
        <p14:creationId xmlns:p14="http://schemas.microsoft.com/office/powerpoint/2010/main" val="1302678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2FBD0D01-94C0-4C81-9945-25EB085E556A}" type="slidenum">
              <a:rPr lang="id-ID" smtClean="0"/>
              <a:t>10</a:t>
            </a:fld>
            <a:endParaRPr lang="id-ID"/>
          </a:p>
        </p:txBody>
      </p:sp>
    </p:spTree>
    <p:extLst>
      <p:ext uri="{BB962C8B-B14F-4D97-AF65-F5344CB8AC3E}">
        <p14:creationId xmlns:p14="http://schemas.microsoft.com/office/powerpoint/2010/main" val="1302678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2FBD0D01-94C0-4C81-9945-25EB085E556A}" type="slidenum">
              <a:rPr lang="id-ID" smtClean="0"/>
              <a:t>21</a:t>
            </a:fld>
            <a:endParaRPr lang="id-ID"/>
          </a:p>
        </p:txBody>
      </p:sp>
    </p:spTree>
    <p:extLst>
      <p:ext uri="{BB962C8B-B14F-4D97-AF65-F5344CB8AC3E}">
        <p14:creationId xmlns:p14="http://schemas.microsoft.com/office/powerpoint/2010/main" val="1302678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5C6CE7-F933-4942-8E42-0F83257D7CCB}" type="slidenum">
              <a:rPr lang="id-ID" smtClean="0"/>
              <a:t>22</a:t>
            </a:fld>
            <a:endParaRPr lang="id-ID"/>
          </a:p>
        </p:txBody>
      </p:sp>
    </p:spTree>
    <p:extLst>
      <p:ext uri="{BB962C8B-B14F-4D97-AF65-F5344CB8AC3E}">
        <p14:creationId xmlns:p14="http://schemas.microsoft.com/office/powerpoint/2010/main" val="4158018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F4DDFEFA-C047-40C9-9465-BAEAE480DD14}" type="datetimeFigureOut">
              <a:rPr lang="id-ID" smtClean="0"/>
              <a:t>14/10/2020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CBCC1BE-F1F5-4EC4-AB76-E097FAB5646D}" type="slidenum">
              <a:rPr lang="id-ID" smtClean="0"/>
              <a:t>‹#›</a:t>
            </a:fld>
            <a:endParaRPr lang="id-ID"/>
          </a:p>
        </p:txBody>
      </p:sp>
    </p:spTree>
    <p:extLst>
      <p:ext uri="{BB962C8B-B14F-4D97-AF65-F5344CB8AC3E}">
        <p14:creationId xmlns:p14="http://schemas.microsoft.com/office/powerpoint/2010/main" val="860936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F4DDFEFA-C047-40C9-9465-BAEAE480DD14}" type="datetimeFigureOut">
              <a:rPr lang="id-ID" smtClean="0"/>
              <a:t>14/10/2020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CBCC1BE-F1F5-4EC4-AB76-E097FAB5646D}" type="slidenum">
              <a:rPr lang="id-ID" smtClean="0"/>
              <a:t>‹#›</a:t>
            </a:fld>
            <a:endParaRPr lang="id-ID"/>
          </a:p>
        </p:txBody>
      </p:sp>
    </p:spTree>
    <p:extLst>
      <p:ext uri="{BB962C8B-B14F-4D97-AF65-F5344CB8AC3E}">
        <p14:creationId xmlns:p14="http://schemas.microsoft.com/office/powerpoint/2010/main" val="223997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F4DDFEFA-C047-40C9-9465-BAEAE480DD14}" type="datetimeFigureOut">
              <a:rPr lang="id-ID" smtClean="0"/>
              <a:t>14/10/2020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CBCC1BE-F1F5-4EC4-AB76-E097FAB5646D}" type="slidenum">
              <a:rPr lang="id-ID" smtClean="0"/>
              <a:t>‹#›</a:t>
            </a:fld>
            <a:endParaRPr lang="id-ID"/>
          </a:p>
        </p:txBody>
      </p:sp>
    </p:spTree>
    <p:extLst>
      <p:ext uri="{BB962C8B-B14F-4D97-AF65-F5344CB8AC3E}">
        <p14:creationId xmlns:p14="http://schemas.microsoft.com/office/powerpoint/2010/main" val="4140736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6774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3791744" y="502830"/>
            <a:ext cx="4608512" cy="4620329"/>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grpSp>
      <p:sp>
        <p:nvSpPr>
          <p:cNvPr id="7" name="Text Placeholder 9"/>
          <p:cNvSpPr>
            <a:spLocks noGrp="1"/>
          </p:cNvSpPr>
          <p:nvPr>
            <p:ph type="body" sz="quarter" idx="10" hasCustomPrompt="1"/>
          </p:nvPr>
        </p:nvSpPr>
        <p:spPr>
          <a:xfrm>
            <a:off x="3772131" y="5106393"/>
            <a:ext cx="4608512" cy="768084"/>
          </a:xfrm>
          <a:prstGeom prst="rect">
            <a:avLst/>
          </a:prstGeom>
        </p:spPr>
        <p:txBody>
          <a:bodyPr anchor="ctr"/>
          <a:lstStyle>
            <a:lvl1pPr marL="0" indent="0" algn="ctr">
              <a:buNone/>
              <a:defRPr sz="4800" b="1" baseline="0">
                <a:solidFill>
                  <a:schemeClr val="tx1">
                    <a:lumMod val="75000"/>
                    <a:lumOff val="25000"/>
                  </a:schemeClr>
                </a:solidFill>
                <a:latin typeface="+mj-lt"/>
                <a:cs typeface="Arial"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3771933" y="5925277"/>
            <a:ext cx="4608512"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154080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679008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185152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151424" y="2133096"/>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789508" y="2129832"/>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6446311" y="2129832"/>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9102681" y="2133096"/>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Block Arc 1"/>
          <p:cNvSpPr/>
          <p:nvPr userDrawn="1"/>
        </p:nvSpPr>
        <p:spPr>
          <a:xfrm>
            <a:off x="911424" y="1893096"/>
            <a:ext cx="2400000" cy="24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solidFill>
            </a:endParaRPr>
          </a:p>
        </p:txBody>
      </p:sp>
      <p:sp>
        <p:nvSpPr>
          <p:cNvPr id="12" name="Block Arc 11"/>
          <p:cNvSpPr/>
          <p:nvPr userDrawn="1"/>
        </p:nvSpPr>
        <p:spPr>
          <a:xfrm>
            <a:off x="3561843" y="1893096"/>
            <a:ext cx="2400000" cy="24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dirty="0">
              <a:solidFill>
                <a:prstClr val="black"/>
              </a:solidFill>
            </a:endParaRPr>
          </a:p>
        </p:txBody>
      </p:sp>
      <p:sp>
        <p:nvSpPr>
          <p:cNvPr id="13" name="Block Arc 12"/>
          <p:cNvSpPr/>
          <p:nvPr userDrawn="1"/>
        </p:nvSpPr>
        <p:spPr>
          <a:xfrm>
            <a:off x="6212261" y="1893096"/>
            <a:ext cx="2400000" cy="24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solidFill>
            </a:endParaRPr>
          </a:p>
        </p:txBody>
      </p:sp>
      <p:sp>
        <p:nvSpPr>
          <p:cNvPr id="14" name="Block Arc 13"/>
          <p:cNvSpPr/>
          <p:nvPr userDrawn="1"/>
        </p:nvSpPr>
        <p:spPr>
          <a:xfrm>
            <a:off x="8862681" y="1893096"/>
            <a:ext cx="2400000" cy="24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solidFill>
            </a:endParaRPr>
          </a:p>
        </p:txBody>
      </p:sp>
      <p:sp>
        <p:nvSpPr>
          <p:cNvPr id="17" name="Text Placeholder 9">
            <a:extLst>
              <a:ext uri="{FF2B5EF4-FFF2-40B4-BE49-F238E27FC236}">
                <a16:creationId xmlns:a16="http://schemas.microsoft.com/office/drawing/2014/main" id="{EDBECCA6-8618-46C3-A8D4-3B6399CCEF88}"/>
              </a:ext>
            </a:extLst>
          </p:cNvPr>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8" name="Text Placeholder 9">
            <a:extLst>
              <a:ext uri="{FF2B5EF4-FFF2-40B4-BE49-F238E27FC236}">
                <a16:creationId xmlns:a16="http://schemas.microsoft.com/office/drawing/2014/main" id="{1D40A599-6D66-4DC9-82BB-52C171B56BB6}"/>
              </a:ext>
            </a:extLst>
          </p:cNvPr>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82340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978535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12192000" cy="3717032"/>
          </a:xfrm>
          <a:prstGeom prst="rect">
            <a:avLst/>
          </a:prstGeom>
          <a:solidFill>
            <a:schemeClr val="bg1">
              <a:lumMod val="95000"/>
            </a:schemeClr>
          </a:solidFill>
        </p:spPr>
        <p:txBody>
          <a:bodyPr anchor="ctr"/>
          <a:lstStyle>
            <a:lvl1pPr marL="0" indent="0" algn="ctr">
              <a:buNone/>
              <a:defRPr sz="2133"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Tree>
    <p:extLst>
      <p:ext uri="{BB962C8B-B14F-4D97-AF65-F5344CB8AC3E}">
        <p14:creationId xmlns:p14="http://schemas.microsoft.com/office/powerpoint/2010/main" val="1799129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695733" y="1873019"/>
            <a:ext cx="8496267" cy="4032448"/>
          </a:xfrm>
          <a:prstGeom prst="rect">
            <a:avLst/>
          </a:prstGeom>
          <a:solidFill>
            <a:schemeClr val="bg1">
              <a:lumMod val="95000"/>
            </a:schemeClr>
          </a:solidFill>
        </p:spPr>
        <p:txBody>
          <a:bodyPr anchor="ctr"/>
          <a:lstStyle>
            <a:lvl1pPr marL="0" indent="0" algn="ctr">
              <a:buNone/>
              <a:defRPr sz="2133"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id="{A6C3AF05-0B8F-485E-983F-1B40340199EC}"/>
              </a:ext>
            </a:extLst>
          </p:cNvPr>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id="{D183D1CC-DF98-45E3-B7CE-601603E40D08}"/>
              </a:ext>
            </a:extLst>
          </p:cNvPr>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36807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F4DDFEFA-C047-40C9-9465-BAEAE480DD14}" type="datetimeFigureOut">
              <a:rPr lang="id-ID" smtClean="0"/>
              <a:t>14/10/2020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CBCC1BE-F1F5-4EC4-AB76-E097FAB5646D}" type="slidenum">
              <a:rPr lang="id-ID" smtClean="0"/>
              <a:t>‹#›</a:t>
            </a:fld>
            <a:endParaRPr lang="id-ID"/>
          </a:p>
        </p:txBody>
      </p:sp>
    </p:spTree>
    <p:extLst>
      <p:ext uri="{BB962C8B-B14F-4D97-AF65-F5344CB8AC3E}">
        <p14:creationId xmlns:p14="http://schemas.microsoft.com/office/powerpoint/2010/main" val="295146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4079776" cy="292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8112000" y="3930000"/>
            <a:ext cx="4080000" cy="292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9593788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4704523" y="0"/>
            <a:ext cx="2831637" cy="4293096"/>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9360363" y="2564904"/>
            <a:ext cx="2831637" cy="4293096"/>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49496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957145" y="1700808"/>
            <a:ext cx="3264727" cy="2698739"/>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4452723" y="1700808"/>
            <a:ext cx="3264364" cy="2698739"/>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7947939" y="1700808"/>
            <a:ext cx="3264364" cy="2698739"/>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
        <p:nvSpPr>
          <p:cNvPr id="7" name="Text Placeholder 9">
            <a:extLst>
              <a:ext uri="{FF2B5EF4-FFF2-40B4-BE49-F238E27FC236}">
                <a16:creationId xmlns:a16="http://schemas.microsoft.com/office/drawing/2014/main" id="{DDA4CE02-F7F3-4BCD-B8DB-4DFD03965EC0}"/>
              </a:ext>
            </a:extLst>
          </p:cNvPr>
          <p:cNvSpPr>
            <a:spLocks noGrp="1"/>
          </p:cNvSpPr>
          <p:nvPr>
            <p:ph type="body" sz="quarter" idx="13"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8" name="Text Placeholder 9">
            <a:extLst>
              <a:ext uri="{FF2B5EF4-FFF2-40B4-BE49-F238E27FC236}">
                <a16:creationId xmlns:a16="http://schemas.microsoft.com/office/drawing/2014/main" id="{39A54B34-6F96-4E3E-B72E-E680E3CE2717}"/>
              </a:ext>
            </a:extLst>
          </p:cNvPr>
          <p:cNvSpPr>
            <a:spLocks noGrp="1"/>
          </p:cNvSpPr>
          <p:nvPr>
            <p:ph type="body" sz="quarter" idx="14"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64023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976382" y="1700809"/>
            <a:ext cx="3898337" cy="335815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96862" y="1700809"/>
            <a:ext cx="3898337" cy="335815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2110208" y="1832542"/>
            <a:ext cx="3600000" cy="211311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6427952" y="1832542"/>
            <a:ext cx="3648000" cy="211311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id="{2F3CBFE9-6225-4EAB-9415-3558F6BE9A6F}"/>
              </a:ext>
            </a:extLst>
          </p:cNvPr>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id="{9E9189EF-3C10-45A2-8749-4187192ACEC2}"/>
              </a:ext>
            </a:extLst>
          </p:cNvPr>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0302812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3796148" y="1572993"/>
            <a:ext cx="4535419" cy="4535419"/>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46967" y="1438674"/>
            <a:ext cx="4497771" cy="5446711"/>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755105" y="1622871"/>
            <a:ext cx="2593953" cy="400686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9B4F25E9-AA8C-4BD3-BF1F-56D20DF8DD5E}"/>
              </a:ext>
            </a:extLst>
          </p:cNvPr>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a:extLst>
              <a:ext uri="{FF2B5EF4-FFF2-40B4-BE49-F238E27FC236}">
                <a16:creationId xmlns:a16="http://schemas.microsoft.com/office/drawing/2014/main" id="{840BDE80-4E1C-47DE-8168-381888FDC3F5}"/>
              </a:ext>
            </a:extLst>
          </p:cNvPr>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7734660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728952" y="1562579"/>
            <a:ext cx="2592000" cy="13914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ea typeface="+mj-ea"/>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3" name="Picture Placeholder 2"/>
          <p:cNvSpPr>
            <a:spLocks noGrp="1"/>
          </p:cNvSpPr>
          <p:nvPr>
            <p:ph type="pic" idx="10" hasCustomPrompt="1"/>
          </p:nvPr>
        </p:nvSpPr>
        <p:spPr>
          <a:xfrm>
            <a:off x="728504" y="3816222"/>
            <a:ext cx="2592000" cy="163218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ea typeface="+mj-ea"/>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4" name="Rectangle 3"/>
          <p:cNvSpPr/>
          <p:nvPr userDrawn="1"/>
        </p:nvSpPr>
        <p:spPr>
          <a:xfrm>
            <a:off x="728504" y="2956276"/>
            <a:ext cx="2592000" cy="7079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5" name="Rectangle 4"/>
          <p:cNvSpPr/>
          <p:nvPr userDrawn="1"/>
        </p:nvSpPr>
        <p:spPr>
          <a:xfrm>
            <a:off x="728056" y="5447872"/>
            <a:ext cx="2592000" cy="7079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6" name="Picture Placeholder 2"/>
          <p:cNvSpPr>
            <a:spLocks noGrp="1"/>
          </p:cNvSpPr>
          <p:nvPr>
            <p:ph type="pic" idx="11" hasCustomPrompt="1"/>
          </p:nvPr>
        </p:nvSpPr>
        <p:spPr>
          <a:xfrm>
            <a:off x="3444409" y="1562579"/>
            <a:ext cx="2592000" cy="13914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ea typeface="+mj-ea"/>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7" name="Picture Placeholder 2"/>
          <p:cNvSpPr>
            <a:spLocks noGrp="1"/>
          </p:cNvSpPr>
          <p:nvPr>
            <p:ph type="pic" idx="12" hasCustomPrompt="1"/>
          </p:nvPr>
        </p:nvSpPr>
        <p:spPr>
          <a:xfrm>
            <a:off x="3443961" y="3816222"/>
            <a:ext cx="2592000" cy="163218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ea typeface="+mj-ea"/>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8" name="Rectangle 7"/>
          <p:cNvSpPr/>
          <p:nvPr userDrawn="1"/>
        </p:nvSpPr>
        <p:spPr>
          <a:xfrm>
            <a:off x="3443961" y="2956276"/>
            <a:ext cx="2592000" cy="7079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9" name="Rectangle 8"/>
          <p:cNvSpPr/>
          <p:nvPr userDrawn="1"/>
        </p:nvSpPr>
        <p:spPr>
          <a:xfrm>
            <a:off x="3443513" y="5447872"/>
            <a:ext cx="2592000" cy="707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0" name="Picture Placeholder 2"/>
          <p:cNvSpPr>
            <a:spLocks noGrp="1"/>
          </p:cNvSpPr>
          <p:nvPr>
            <p:ph type="pic" idx="13" hasCustomPrompt="1"/>
          </p:nvPr>
        </p:nvSpPr>
        <p:spPr>
          <a:xfrm>
            <a:off x="6159867" y="1562579"/>
            <a:ext cx="2592000" cy="13914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ea typeface="+mj-ea"/>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11" name="Picture Placeholder 2"/>
          <p:cNvSpPr>
            <a:spLocks noGrp="1"/>
          </p:cNvSpPr>
          <p:nvPr>
            <p:ph type="pic" idx="14" hasCustomPrompt="1"/>
          </p:nvPr>
        </p:nvSpPr>
        <p:spPr>
          <a:xfrm>
            <a:off x="6159419" y="3816222"/>
            <a:ext cx="2592000" cy="163218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ea typeface="+mj-ea"/>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12" name="Rectangle 11"/>
          <p:cNvSpPr/>
          <p:nvPr userDrawn="1"/>
        </p:nvSpPr>
        <p:spPr>
          <a:xfrm>
            <a:off x="6159419" y="2956276"/>
            <a:ext cx="2592000" cy="707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Rectangle 12"/>
          <p:cNvSpPr/>
          <p:nvPr userDrawn="1"/>
        </p:nvSpPr>
        <p:spPr>
          <a:xfrm>
            <a:off x="6158971" y="5447872"/>
            <a:ext cx="2592000" cy="7079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Picture Placeholder 2"/>
          <p:cNvSpPr>
            <a:spLocks noGrp="1"/>
          </p:cNvSpPr>
          <p:nvPr>
            <p:ph type="pic" idx="15" hasCustomPrompt="1"/>
          </p:nvPr>
        </p:nvSpPr>
        <p:spPr>
          <a:xfrm>
            <a:off x="8875325" y="1562579"/>
            <a:ext cx="2592000" cy="13914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ea typeface="+mj-ea"/>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15" name="Picture Placeholder 2"/>
          <p:cNvSpPr>
            <a:spLocks noGrp="1"/>
          </p:cNvSpPr>
          <p:nvPr>
            <p:ph type="pic" idx="16" hasCustomPrompt="1"/>
          </p:nvPr>
        </p:nvSpPr>
        <p:spPr>
          <a:xfrm>
            <a:off x="8874877" y="3816222"/>
            <a:ext cx="2592000" cy="163218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ea typeface="+mj-ea"/>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16" name="Rectangle 15"/>
          <p:cNvSpPr/>
          <p:nvPr userDrawn="1"/>
        </p:nvSpPr>
        <p:spPr>
          <a:xfrm>
            <a:off x="8874877" y="2956276"/>
            <a:ext cx="2592000" cy="7079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7" name="Rectangle 16"/>
          <p:cNvSpPr/>
          <p:nvPr userDrawn="1"/>
        </p:nvSpPr>
        <p:spPr>
          <a:xfrm>
            <a:off x="8874429" y="5447872"/>
            <a:ext cx="2592000" cy="7079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Tree>
    <p:extLst>
      <p:ext uri="{BB962C8B-B14F-4D97-AF65-F5344CB8AC3E}">
        <p14:creationId xmlns:p14="http://schemas.microsoft.com/office/powerpoint/2010/main" val="21970780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3071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3791744" y="502830"/>
            <a:ext cx="4608512" cy="4620329"/>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grpSp>
      <p:sp>
        <p:nvSpPr>
          <p:cNvPr id="7" name="Text Placeholder 9"/>
          <p:cNvSpPr>
            <a:spLocks noGrp="1"/>
          </p:cNvSpPr>
          <p:nvPr>
            <p:ph type="body" sz="quarter" idx="10" hasCustomPrompt="1"/>
          </p:nvPr>
        </p:nvSpPr>
        <p:spPr>
          <a:xfrm>
            <a:off x="3772131" y="5106393"/>
            <a:ext cx="4608512" cy="768084"/>
          </a:xfrm>
          <a:prstGeom prst="rect">
            <a:avLst/>
          </a:prstGeom>
        </p:spPr>
        <p:txBody>
          <a:bodyPr anchor="ctr"/>
          <a:lstStyle>
            <a:lvl1pPr marL="0" indent="0" algn="ctr">
              <a:buNone/>
              <a:defRPr sz="4800" b="1" baseline="0">
                <a:solidFill>
                  <a:schemeClr val="tx1">
                    <a:lumMod val="75000"/>
                    <a:lumOff val="25000"/>
                  </a:schemeClr>
                </a:solidFill>
                <a:latin typeface="+mj-lt"/>
                <a:cs typeface="Arial"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3771933" y="5925277"/>
            <a:ext cx="4608512"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3467466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86784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508624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DFEFA-C047-40C9-9465-BAEAE480DD14}" type="datetimeFigureOut">
              <a:rPr lang="id-ID" smtClean="0"/>
              <a:t>14/10/2020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CBCC1BE-F1F5-4EC4-AB76-E097FAB5646D}" type="slidenum">
              <a:rPr lang="id-ID" smtClean="0"/>
              <a:t>‹#›</a:t>
            </a:fld>
            <a:endParaRPr lang="id-ID"/>
          </a:p>
        </p:txBody>
      </p:sp>
    </p:spTree>
    <p:extLst>
      <p:ext uri="{BB962C8B-B14F-4D97-AF65-F5344CB8AC3E}">
        <p14:creationId xmlns:p14="http://schemas.microsoft.com/office/powerpoint/2010/main" val="28493702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151424" y="2133096"/>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789508" y="2129832"/>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6446311" y="2129832"/>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9102681" y="2133096"/>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Block Arc 1"/>
          <p:cNvSpPr/>
          <p:nvPr userDrawn="1"/>
        </p:nvSpPr>
        <p:spPr>
          <a:xfrm>
            <a:off x="911424" y="1893096"/>
            <a:ext cx="2400000" cy="24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solidFill>
            </a:endParaRPr>
          </a:p>
        </p:txBody>
      </p:sp>
      <p:sp>
        <p:nvSpPr>
          <p:cNvPr id="12" name="Block Arc 11"/>
          <p:cNvSpPr/>
          <p:nvPr userDrawn="1"/>
        </p:nvSpPr>
        <p:spPr>
          <a:xfrm>
            <a:off x="3561843" y="1893096"/>
            <a:ext cx="2400000" cy="24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dirty="0">
              <a:solidFill>
                <a:prstClr val="black"/>
              </a:solidFill>
            </a:endParaRPr>
          </a:p>
        </p:txBody>
      </p:sp>
      <p:sp>
        <p:nvSpPr>
          <p:cNvPr id="13" name="Block Arc 12"/>
          <p:cNvSpPr/>
          <p:nvPr userDrawn="1"/>
        </p:nvSpPr>
        <p:spPr>
          <a:xfrm>
            <a:off x="6212261" y="1893096"/>
            <a:ext cx="2400000" cy="24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solidFill>
            </a:endParaRPr>
          </a:p>
        </p:txBody>
      </p:sp>
      <p:sp>
        <p:nvSpPr>
          <p:cNvPr id="14" name="Block Arc 13"/>
          <p:cNvSpPr/>
          <p:nvPr userDrawn="1"/>
        </p:nvSpPr>
        <p:spPr>
          <a:xfrm>
            <a:off x="8862681" y="1893096"/>
            <a:ext cx="2400000" cy="24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solidFill>
            </a:endParaRPr>
          </a:p>
        </p:txBody>
      </p:sp>
      <p:sp>
        <p:nvSpPr>
          <p:cNvPr id="17" name="Text Placeholder 9">
            <a:extLst>
              <a:ext uri="{FF2B5EF4-FFF2-40B4-BE49-F238E27FC236}">
                <a16:creationId xmlns:a16="http://schemas.microsoft.com/office/drawing/2014/main" id="{EDBECCA6-8618-46C3-A8D4-3B6399CCEF88}"/>
              </a:ext>
            </a:extLst>
          </p:cNvPr>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8" name="Text Placeholder 9">
            <a:extLst>
              <a:ext uri="{FF2B5EF4-FFF2-40B4-BE49-F238E27FC236}">
                <a16:creationId xmlns:a16="http://schemas.microsoft.com/office/drawing/2014/main" id="{1D40A599-6D66-4DC9-82BB-52C171B56BB6}"/>
              </a:ext>
            </a:extLst>
          </p:cNvPr>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86193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38490110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12192000" cy="3717032"/>
          </a:xfrm>
          <a:prstGeom prst="rect">
            <a:avLst/>
          </a:prstGeom>
          <a:solidFill>
            <a:schemeClr val="bg1">
              <a:lumMod val="95000"/>
            </a:schemeClr>
          </a:solidFill>
        </p:spPr>
        <p:txBody>
          <a:bodyPr anchor="ctr"/>
          <a:lstStyle>
            <a:lvl1pPr marL="0" indent="0" algn="ctr">
              <a:buNone/>
              <a:defRPr sz="2133"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Tree>
    <p:extLst>
      <p:ext uri="{BB962C8B-B14F-4D97-AF65-F5344CB8AC3E}">
        <p14:creationId xmlns:p14="http://schemas.microsoft.com/office/powerpoint/2010/main" val="5233091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695733" y="1873019"/>
            <a:ext cx="8496267" cy="4032448"/>
          </a:xfrm>
          <a:prstGeom prst="rect">
            <a:avLst/>
          </a:prstGeom>
          <a:solidFill>
            <a:schemeClr val="bg1">
              <a:lumMod val="95000"/>
            </a:schemeClr>
          </a:solidFill>
        </p:spPr>
        <p:txBody>
          <a:bodyPr anchor="ctr"/>
          <a:lstStyle>
            <a:lvl1pPr marL="0" indent="0" algn="ctr">
              <a:buNone/>
              <a:defRPr sz="2133"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id="{A6C3AF05-0B8F-485E-983F-1B40340199EC}"/>
              </a:ext>
            </a:extLst>
          </p:cNvPr>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id="{D183D1CC-DF98-45E3-B7CE-601603E40D08}"/>
              </a:ext>
            </a:extLst>
          </p:cNvPr>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5358826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4079776" cy="292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8112000" y="3930000"/>
            <a:ext cx="4080000" cy="292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4219181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4704523" y="0"/>
            <a:ext cx="2831637" cy="4293096"/>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9360363" y="2564904"/>
            <a:ext cx="2831637" cy="4293096"/>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7808298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957145" y="1700808"/>
            <a:ext cx="3264727" cy="2698739"/>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4452723" y="1700808"/>
            <a:ext cx="3264364" cy="2698739"/>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7947939" y="1700808"/>
            <a:ext cx="3264364" cy="2698739"/>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
        <p:nvSpPr>
          <p:cNvPr id="7" name="Text Placeholder 9">
            <a:extLst>
              <a:ext uri="{FF2B5EF4-FFF2-40B4-BE49-F238E27FC236}">
                <a16:creationId xmlns:a16="http://schemas.microsoft.com/office/drawing/2014/main" id="{DDA4CE02-F7F3-4BCD-B8DB-4DFD03965EC0}"/>
              </a:ext>
            </a:extLst>
          </p:cNvPr>
          <p:cNvSpPr>
            <a:spLocks noGrp="1"/>
          </p:cNvSpPr>
          <p:nvPr>
            <p:ph type="body" sz="quarter" idx="13"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8" name="Text Placeholder 9">
            <a:extLst>
              <a:ext uri="{FF2B5EF4-FFF2-40B4-BE49-F238E27FC236}">
                <a16:creationId xmlns:a16="http://schemas.microsoft.com/office/drawing/2014/main" id="{39A54B34-6F96-4E3E-B72E-E680E3CE2717}"/>
              </a:ext>
            </a:extLst>
          </p:cNvPr>
          <p:cNvSpPr>
            <a:spLocks noGrp="1"/>
          </p:cNvSpPr>
          <p:nvPr>
            <p:ph type="body" sz="quarter" idx="14"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56887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976382" y="1700809"/>
            <a:ext cx="3898337" cy="335815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96862" y="1700809"/>
            <a:ext cx="3898337" cy="335815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2110208" y="1832542"/>
            <a:ext cx="3600000" cy="211311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6427952" y="1832542"/>
            <a:ext cx="3648000" cy="211311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id="{2F3CBFE9-6225-4EAB-9415-3558F6BE9A6F}"/>
              </a:ext>
            </a:extLst>
          </p:cNvPr>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id="{9E9189EF-3C10-45A2-8749-4187192ACEC2}"/>
              </a:ext>
            </a:extLst>
          </p:cNvPr>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612381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3796148" y="1572993"/>
            <a:ext cx="4535419" cy="4535419"/>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46967" y="1438674"/>
            <a:ext cx="4497771" cy="5446711"/>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755105" y="1622871"/>
            <a:ext cx="2593953" cy="400686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9B4F25E9-AA8C-4BD3-BF1F-56D20DF8DD5E}"/>
              </a:ext>
            </a:extLst>
          </p:cNvPr>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a:extLst>
              <a:ext uri="{FF2B5EF4-FFF2-40B4-BE49-F238E27FC236}">
                <a16:creationId xmlns:a16="http://schemas.microsoft.com/office/drawing/2014/main" id="{840BDE80-4E1C-47DE-8168-381888FDC3F5}"/>
              </a:ext>
            </a:extLst>
          </p:cNvPr>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671566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728952" y="1562579"/>
            <a:ext cx="2592000" cy="13914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ea typeface="+mj-ea"/>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3" name="Picture Placeholder 2"/>
          <p:cNvSpPr>
            <a:spLocks noGrp="1"/>
          </p:cNvSpPr>
          <p:nvPr>
            <p:ph type="pic" idx="10" hasCustomPrompt="1"/>
          </p:nvPr>
        </p:nvSpPr>
        <p:spPr>
          <a:xfrm>
            <a:off x="728504" y="3816222"/>
            <a:ext cx="2592000" cy="163218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ea typeface="+mj-ea"/>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4" name="Rectangle 3"/>
          <p:cNvSpPr/>
          <p:nvPr userDrawn="1"/>
        </p:nvSpPr>
        <p:spPr>
          <a:xfrm>
            <a:off x="728504" y="2956276"/>
            <a:ext cx="2592000" cy="7079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5" name="Rectangle 4"/>
          <p:cNvSpPr/>
          <p:nvPr userDrawn="1"/>
        </p:nvSpPr>
        <p:spPr>
          <a:xfrm>
            <a:off x="728056" y="5447872"/>
            <a:ext cx="2592000" cy="7079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6" name="Picture Placeholder 2"/>
          <p:cNvSpPr>
            <a:spLocks noGrp="1"/>
          </p:cNvSpPr>
          <p:nvPr>
            <p:ph type="pic" idx="11" hasCustomPrompt="1"/>
          </p:nvPr>
        </p:nvSpPr>
        <p:spPr>
          <a:xfrm>
            <a:off x="3444409" y="1562579"/>
            <a:ext cx="2592000" cy="13914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ea typeface="+mj-ea"/>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7" name="Picture Placeholder 2"/>
          <p:cNvSpPr>
            <a:spLocks noGrp="1"/>
          </p:cNvSpPr>
          <p:nvPr>
            <p:ph type="pic" idx="12" hasCustomPrompt="1"/>
          </p:nvPr>
        </p:nvSpPr>
        <p:spPr>
          <a:xfrm>
            <a:off x="3443961" y="3816222"/>
            <a:ext cx="2592000" cy="163218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ea typeface="+mj-ea"/>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8" name="Rectangle 7"/>
          <p:cNvSpPr/>
          <p:nvPr userDrawn="1"/>
        </p:nvSpPr>
        <p:spPr>
          <a:xfrm>
            <a:off x="3443961" y="2956276"/>
            <a:ext cx="2592000" cy="7079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9" name="Rectangle 8"/>
          <p:cNvSpPr/>
          <p:nvPr userDrawn="1"/>
        </p:nvSpPr>
        <p:spPr>
          <a:xfrm>
            <a:off x="3443513" y="5447872"/>
            <a:ext cx="2592000" cy="707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0" name="Picture Placeholder 2"/>
          <p:cNvSpPr>
            <a:spLocks noGrp="1"/>
          </p:cNvSpPr>
          <p:nvPr>
            <p:ph type="pic" idx="13" hasCustomPrompt="1"/>
          </p:nvPr>
        </p:nvSpPr>
        <p:spPr>
          <a:xfrm>
            <a:off x="6159867" y="1562579"/>
            <a:ext cx="2592000" cy="13914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ea typeface="+mj-ea"/>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11" name="Picture Placeholder 2"/>
          <p:cNvSpPr>
            <a:spLocks noGrp="1"/>
          </p:cNvSpPr>
          <p:nvPr>
            <p:ph type="pic" idx="14" hasCustomPrompt="1"/>
          </p:nvPr>
        </p:nvSpPr>
        <p:spPr>
          <a:xfrm>
            <a:off x="6159419" y="3816222"/>
            <a:ext cx="2592000" cy="163218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ea typeface="+mj-ea"/>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12" name="Rectangle 11"/>
          <p:cNvSpPr/>
          <p:nvPr userDrawn="1"/>
        </p:nvSpPr>
        <p:spPr>
          <a:xfrm>
            <a:off x="6159419" y="2956276"/>
            <a:ext cx="2592000" cy="707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Rectangle 12"/>
          <p:cNvSpPr/>
          <p:nvPr userDrawn="1"/>
        </p:nvSpPr>
        <p:spPr>
          <a:xfrm>
            <a:off x="6158971" y="5447872"/>
            <a:ext cx="2592000" cy="7079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Picture Placeholder 2"/>
          <p:cNvSpPr>
            <a:spLocks noGrp="1"/>
          </p:cNvSpPr>
          <p:nvPr>
            <p:ph type="pic" idx="15" hasCustomPrompt="1"/>
          </p:nvPr>
        </p:nvSpPr>
        <p:spPr>
          <a:xfrm>
            <a:off x="8875325" y="1562579"/>
            <a:ext cx="2592000" cy="13914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ea typeface="+mj-ea"/>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15" name="Picture Placeholder 2"/>
          <p:cNvSpPr>
            <a:spLocks noGrp="1"/>
          </p:cNvSpPr>
          <p:nvPr>
            <p:ph type="pic" idx="16" hasCustomPrompt="1"/>
          </p:nvPr>
        </p:nvSpPr>
        <p:spPr>
          <a:xfrm>
            <a:off x="8874877" y="3816222"/>
            <a:ext cx="2592000" cy="163218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ea typeface="+mj-ea"/>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16" name="Rectangle 15"/>
          <p:cNvSpPr/>
          <p:nvPr userDrawn="1"/>
        </p:nvSpPr>
        <p:spPr>
          <a:xfrm>
            <a:off x="8874877" y="2956276"/>
            <a:ext cx="2592000" cy="7079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7" name="Rectangle 16"/>
          <p:cNvSpPr/>
          <p:nvPr userDrawn="1"/>
        </p:nvSpPr>
        <p:spPr>
          <a:xfrm>
            <a:off x="8874429" y="5447872"/>
            <a:ext cx="2592000" cy="7079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Tree>
    <p:extLst>
      <p:ext uri="{BB962C8B-B14F-4D97-AF65-F5344CB8AC3E}">
        <p14:creationId xmlns:p14="http://schemas.microsoft.com/office/powerpoint/2010/main" val="357008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F4DDFEFA-C047-40C9-9465-BAEAE480DD14}" type="datetimeFigureOut">
              <a:rPr lang="id-ID" smtClean="0"/>
              <a:t>14/10/2020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CBCC1BE-F1F5-4EC4-AB76-E097FAB5646D}" type="slidenum">
              <a:rPr lang="id-ID" smtClean="0"/>
              <a:t>‹#›</a:t>
            </a:fld>
            <a:endParaRPr lang="id-ID"/>
          </a:p>
        </p:txBody>
      </p:sp>
    </p:spTree>
    <p:extLst>
      <p:ext uri="{BB962C8B-B14F-4D97-AF65-F5344CB8AC3E}">
        <p14:creationId xmlns:p14="http://schemas.microsoft.com/office/powerpoint/2010/main" val="42292029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28884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31371" y="113838"/>
            <a:ext cx="9601067" cy="768085"/>
          </a:xfrm>
          <a:prstGeom prst="rect">
            <a:avLst/>
          </a:prstGeom>
        </p:spPr>
        <p:txBody>
          <a:bodyPr anchor="ctr"/>
          <a:lstStyle>
            <a:lvl1pPr marL="0" indent="0" algn="l">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31371" y="881923"/>
            <a:ext cx="9601067" cy="384043"/>
          </a:xfrm>
          <a:prstGeom prst="rect">
            <a:avLst/>
          </a:prstGeom>
        </p:spPr>
        <p:txBody>
          <a:bodyPr anchor="ctr"/>
          <a:lstStyle>
            <a:lvl1pPr marL="0" indent="0" algn="l">
              <a:buNone/>
              <a:defRPr sz="1867"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258360" cy="13829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12236453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159563" y="151938"/>
            <a:ext cx="10032437"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159563" y="920023"/>
            <a:ext cx="10032437"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8604940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1"/>
            <a:ext cx="12192000" cy="68579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2" name="Rectangle 1"/>
          <p:cNvSpPr/>
          <p:nvPr userDrawn="1"/>
        </p:nvSpPr>
        <p:spPr>
          <a:xfrm>
            <a:off x="6960096" y="-9098"/>
            <a:ext cx="5231904" cy="6867097"/>
          </a:xfrm>
          <a:custGeom>
            <a:avLst/>
            <a:gdLst>
              <a:gd name="connsiteX0" fmla="*/ 0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0 w 4572000"/>
              <a:gd name="connsiteY4" fmla="*/ 0 h 5143500"/>
              <a:gd name="connsiteX0" fmla="*/ 2217761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2217761 w 4572000"/>
              <a:gd name="connsiteY4" fmla="*/ 0 h 5143500"/>
              <a:gd name="connsiteX0" fmla="*/ 2354239 w 4572000"/>
              <a:gd name="connsiteY0" fmla="*/ 0 h 5157147"/>
              <a:gd name="connsiteX1" fmla="*/ 4572000 w 4572000"/>
              <a:gd name="connsiteY1" fmla="*/ 13647 h 5157147"/>
              <a:gd name="connsiteX2" fmla="*/ 4572000 w 4572000"/>
              <a:gd name="connsiteY2" fmla="*/ 5157147 h 5157147"/>
              <a:gd name="connsiteX3" fmla="*/ 0 w 4572000"/>
              <a:gd name="connsiteY3" fmla="*/ 5157147 h 5157147"/>
              <a:gd name="connsiteX4" fmla="*/ 2354239 w 4572000"/>
              <a:gd name="connsiteY4" fmla="*/ 0 h 5157147"/>
              <a:gd name="connsiteX0" fmla="*/ 2347415 w 4572000"/>
              <a:gd name="connsiteY0" fmla="*/ 0 h 5150323"/>
              <a:gd name="connsiteX1" fmla="*/ 4572000 w 4572000"/>
              <a:gd name="connsiteY1" fmla="*/ 6823 h 5150323"/>
              <a:gd name="connsiteX2" fmla="*/ 4572000 w 4572000"/>
              <a:gd name="connsiteY2" fmla="*/ 5150323 h 5150323"/>
              <a:gd name="connsiteX3" fmla="*/ 0 w 4572000"/>
              <a:gd name="connsiteY3" fmla="*/ 5150323 h 5150323"/>
              <a:gd name="connsiteX4" fmla="*/ 2347415 w 4572000"/>
              <a:gd name="connsiteY4" fmla="*/ 0 h 5150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5150323">
                <a:moveTo>
                  <a:pt x="2347415" y="0"/>
                </a:moveTo>
                <a:lnTo>
                  <a:pt x="4572000" y="6823"/>
                </a:lnTo>
                <a:lnTo>
                  <a:pt x="4572000" y="5150323"/>
                </a:lnTo>
                <a:lnTo>
                  <a:pt x="0" y="5150323"/>
                </a:lnTo>
                <a:lnTo>
                  <a:pt x="234741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0" name="Text Placeholder 9"/>
          <p:cNvSpPr>
            <a:spLocks noGrp="1"/>
          </p:cNvSpPr>
          <p:nvPr>
            <p:ph type="body" sz="quarter" idx="10" hasCustomPrompt="1"/>
          </p:nvPr>
        </p:nvSpPr>
        <p:spPr>
          <a:xfrm>
            <a:off x="7728181" y="4869160"/>
            <a:ext cx="4463819" cy="768085"/>
          </a:xfrm>
          <a:prstGeom prst="rect">
            <a:avLst/>
          </a:prstGeom>
        </p:spPr>
        <p:txBody>
          <a:bodyPr anchor="ctr"/>
          <a:lstStyle>
            <a:lvl1pPr marL="0" indent="0" algn="l">
              <a:buNone/>
              <a:defRPr sz="4267"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7728181" y="5863579"/>
            <a:ext cx="4463819" cy="384043"/>
          </a:xfrm>
          <a:prstGeom prst="rect">
            <a:avLst/>
          </a:prstGeom>
        </p:spPr>
        <p:txBody>
          <a:bodyPr anchor="ctr"/>
          <a:lstStyle>
            <a:lvl1pPr marL="0" indent="0" algn="l">
              <a:buNone/>
              <a:defRPr sz="1867"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13549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31371" y="113838"/>
            <a:ext cx="9601067" cy="768085"/>
          </a:xfrm>
          <a:prstGeom prst="rect">
            <a:avLst/>
          </a:prstGeom>
        </p:spPr>
        <p:txBody>
          <a:bodyPr anchor="ctr"/>
          <a:lstStyle>
            <a:lvl1pPr marL="0" indent="0" algn="l">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31371" y="881923"/>
            <a:ext cx="9601067" cy="384043"/>
          </a:xfrm>
          <a:prstGeom prst="rect">
            <a:avLst/>
          </a:prstGeom>
        </p:spPr>
        <p:txBody>
          <a:bodyPr anchor="ctr"/>
          <a:lstStyle>
            <a:lvl1pPr marL="0" indent="0" algn="l">
              <a:buNone/>
              <a:defRPr sz="1867"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258360" cy="13829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6" name="Picture Placeholder 2"/>
          <p:cNvSpPr>
            <a:spLocks noGrp="1"/>
          </p:cNvSpPr>
          <p:nvPr>
            <p:ph type="pic" idx="12" hasCustomPrompt="1"/>
          </p:nvPr>
        </p:nvSpPr>
        <p:spPr>
          <a:xfrm>
            <a:off x="718464" y="2499834"/>
            <a:ext cx="2352939" cy="2273316"/>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
        <p:nvSpPr>
          <p:cNvPr id="7" name="Picture Placeholder 2"/>
          <p:cNvSpPr>
            <a:spLocks noGrp="1"/>
          </p:cNvSpPr>
          <p:nvPr>
            <p:ph type="pic" idx="13" hasCustomPrompt="1"/>
          </p:nvPr>
        </p:nvSpPr>
        <p:spPr>
          <a:xfrm>
            <a:off x="3519236" y="2499834"/>
            <a:ext cx="2352939" cy="2273316"/>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
        <p:nvSpPr>
          <p:cNvPr id="8" name="Picture Placeholder 2"/>
          <p:cNvSpPr>
            <a:spLocks noGrp="1"/>
          </p:cNvSpPr>
          <p:nvPr>
            <p:ph type="pic" idx="14" hasCustomPrompt="1"/>
          </p:nvPr>
        </p:nvSpPr>
        <p:spPr>
          <a:xfrm>
            <a:off x="6303545" y="2499834"/>
            <a:ext cx="2352939" cy="2273316"/>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
        <p:nvSpPr>
          <p:cNvPr id="9" name="Picture Placeholder 2"/>
          <p:cNvSpPr>
            <a:spLocks noGrp="1"/>
          </p:cNvSpPr>
          <p:nvPr>
            <p:ph type="pic" idx="15" hasCustomPrompt="1"/>
          </p:nvPr>
        </p:nvSpPr>
        <p:spPr>
          <a:xfrm>
            <a:off x="9087855" y="2499834"/>
            <a:ext cx="2352939" cy="2273316"/>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
        <p:nvSpPr>
          <p:cNvPr id="3" name="Rectangle 2"/>
          <p:cNvSpPr/>
          <p:nvPr userDrawn="1"/>
        </p:nvSpPr>
        <p:spPr>
          <a:xfrm>
            <a:off x="719403" y="1796819"/>
            <a:ext cx="2352000" cy="702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Rectangle 11"/>
          <p:cNvSpPr/>
          <p:nvPr userDrawn="1"/>
        </p:nvSpPr>
        <p:spPr>
          <a:xfrm>
            <a:off x="719402" y="1796819"/>
            <a:ext cx="1520647" cy="702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4" name="Rectangle 13"/>
          <p:cNvSpPr/>
          <p:nvPr userDrawn="1"/>
        </p:nvSpPr>
        <p:spPr>
          <a:xfrm>
            <a:off x="3519236" y="1796819"/>
            <a:ext cx="2352000" cy="702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5" name="Rectangle 14"/>
          <p:cNvSpPr/>
          <p:nvPr userDrawn="1"/>
        </p:nvSpPr>
        <p:spPr>
          <a:xfrm>
            <a:off x="3519235" y="1796819"/>
            <a:ext cx="1520647" cy="702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6" name="Rectangle 15"/>
          <p:cNvSpPr/>
          <p:nvPr userDrawn="1"/>
        </p:nvSpPr>
        <p:spPr>
          <a:xfrm>
            <a:off x="6303545" y="1796819"/>
            <a:ext cx="2352000" cy="702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7" name="Rectangle 16"/>
          <p:cNvSpPr/>
          <p:nvPr userDrawn="1"/>
        </p:nvSpPr>
        <p:spPr>
          <a:xfrm>
            <a:off x="6303545" y="1796819"/>
            <a:ext cx="1520647" cy="702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8" name="Rectangle 17"/>
          <p:cNvSpPr/>
          <p:nvPr userDrawn="1"/>
        </p:nvSpPr>
        <p:spPr>
          <a:xfrm>
            <a:off x="9087855" y="1796819"/>
            <a:ext cx="2352000" cy="702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9" name="Rectangle 18"/>
          <p:cNvSpPr/>
          <p:nvPr userDrawn="1"/>
        </p:nvSpPr>
        <p:spPr>
          <a:xfrm>
            <a:off x="9087854" y="1796819"/>
            <a:ext cx="1520647" cy="702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Tree>
    <p:extLst>
      <p:ext uri="{BB962C8B-B14F-4D97-AF65-F5344CB8AC3E}">
        <p14:creationId xmlns:p14="http://schemas.microsoft.com/office/powerpoint/2010/main" val="12061080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2" name="Rectangle 1"/>
          <p:cNvSpPr/>
          <p:nvPr userDrawn="1"/>
        </p:nvSpPr>
        <p:spPr>
          <a:xfrm>
            <a:off x="609600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pic>
        <p:nvPicPr>
          <p:cNvPr id="7"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61463" y="1412777"/>
            <a:ext cx="5088565" cy="4786487"/>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 hasCustomPrompt="1"/>
          </p:nvPr>
        </p:nvSpPr>
        <p:spPr>
          <a:xfrm>
            <a:off x="6853483" y="1584253"/>
            <a:ext cx="4681480" cy="310118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0706671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31371" y="113838"/>
            <a:ext cx="9601067" cy="768085"/>
          </a:xfrm>
          <a:prstGeom prst="rect">
            <a:avLst/>
          </a:prstGeom>
        </p:spPr>
        <p:txBody>
          <a:bodyPr anchor="ctr"/>
          <a:lstStyle>
            <a:lvl1pPr marL="0" indent="0" algn="l">
              <a:buNone/>
              <a:defRPr sz="48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431371" y="881923"/>
            <a:ext cx="9601067" cy="384043"/>
          </a:xfrm>
          <a:prstGeom prst="rect">
            <a:avLst/>
          </a:prstGeom>
        </p:spPr>
        <p:txBody>
          <a:bodyPr anchor="ctr"/>
          <a:lstStyle>
            <a:lvl1pPr marL="0" indent="0" algn="l">
              <a:buNone/>
              <a:defRPr sz="1867"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258360" cy="13829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683" y="2062939"/>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864181" y="2247136"/>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3695733" y="4102100"/>
            <a:ext cx="3744416" cy="21112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9" name="Rectangle 8"/>
          <p:cNvSpPr/>
          <p:nvPr userDrawn="1"/>
        </p:nvSpPr>
        <p:spPr>
          <a:xfrm>
            <a:off x="7920203" y="4102100"/>
            <a:ext cx="3744416" cy="21112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Tree>
    <p:extLst>
      <p:ext uri="{BB962C8B-B14F-4D97-AF65-F5344CB8AC3E}">
        <p14:creationId xmlns:p14="http://schemas.microsoft.com/office/powerpoint/2010/main" val="27322266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31371" y="113838"/>
            <a:ext cx="9601067" cy="768085"/>
          </a:xfrm>
          <a:prstGeom prst="rect">
            <a:avLst/>
          </a:prstGeom>
        </p:spPr>
        <p:txBody>
          <a:bodyPr anchor="ctr"/>
          <a:lstStyle>
            <a:lvl1pPr marL="0" indent="0" algn="l">
              <a:buNone/>
              <a:defRPr sz="48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431371" y="881923"/>
            <a:ext cx="9601067" cy="384043"/>
          </a:xfrm>
          <a:prstGeom prst="rect">
            <a:avLst/>
          </a:prstGeom>
        </p:spPr>
        <p:txBody>
          <a:bodyPr anchor="ctr"/>
          <a:lstStyle>
            <a:lvl1pPr marL="0" indent="0" algn="l">
              <a:buNone/>
              <a:defRPr sz="1867"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258360" cy="13829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pic>
        <p:nvPicPr>
          <p:cNvPr id="13"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3408" y="3043304"/>
            <a:ext cx="6669408" cy="3392169"/>
          </a:xfrm>
          <a:prstGeom prst="rect">
            <a:avLst/>
          </a:prstGeom>
          <a:noFill/>
          <a:extLst>
            <a:ext uri="{909E8E84-426E-40DD-AFC4-6F175D3DCCD1}">
              <a14:hiddenFill xmlns:a14="http://schemas.microsoft.com/office/drawing/2010/main">
                <a:solidFill>
                  <a:srgbClr val="FFFFFF"/>
                </a:solidFill>
              </a14:hiddenFill>
            </a:ext>
          </a:extLst>
        </p:spPr>
      </p:pic>
      <p:sp>
        <p:nvSpPr>
          <p:cNvPr id="14" name="Picture Placeholder 2"/>
          <p:cNvSpPr>
            <a:spLocks noGrp="1"/>
          </p:cNvSpPr>
          <p:nvPr>
            <p:ph type="pic" idx="1" hasCustomPrompt="1"/>
          </p:nvPr>
        </p:nvSpPr>
        <p:spPr>
          <a:xfrm>
            <a:off x="1223799" y="3497694"/>
            <a:ext cx="3197615" cy="23639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01772096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335360" y="281003"/>
            <a:ext cx="4079776" cy="412845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493079" y="281003"/>
            <a:ext cx="1874127" cy="201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4493079" y="2393461"/>
            <a:ext cx="1874127" cy="201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335361" y="4505472"/>
            <a:ext cx="1874127" cy="201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2334757" y="4505472"/>
            <a:ext cx="4032448" cy="201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4961874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1"/>
            <a:ext cx="12192000" cy="68579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0" name="Text Placeholder 9"/>
          <p:cNvSpPr>
            <a:spLocks noGrp="1"/>
          </p:cNvSpPr>
          <p:nvPr>
            <p:ph type="body" sz="quarter" idx="10" hasCustomPrompt="1"/>
          </p:nvPr>
        </p:nvSpPr>
        <p:spPr>
          <a:xfrm>
            <a:off x="335360" y="151938"/>
            <a:ext cx="11425269"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35360" y="920023"/>
            <a:ext cx="11425269" cy="384043"/>
          </a:xfrm>
          <a:prstGeom prst="rect">
            <a:avLst/>
          </a:prstGeom>
        </p:spPr>
        <p:txBody>
          <a:bodyPr anchor="ctr"/>
          <a:lstStyle>
            <a:lvl1pPr marL="0" indent="0" algn="l">
              <a:buNone/>
              <a:defRPr sz="1867" b="0" baseline="0">
                <a:solidFill>
                  <a:schemeClr val="accent1"/>
                </a:solidFill>
                <a:latin typeface="+mn-lt"/>
                <a:cs typeface="Arial" pitchFamily="34" charset="0"/>
              </a:defRPr>
            </a:lvl1pPr>
          </a:lstStyle>
          <a:p>
            <a:pPr lvl="0"/>
            <a:r>
              <a:rPr lang="en-US" altLang="ko-KR" dirty="0"/>
              <a:t>Insert the title of your subtitle Here</a:t>
            </a:r>
          </a:p>
        </p:txBody>
      </p:sp>
      <p:sp>
        <p:nvSpPr>
          <p:cNvPr id="6" name="Rectangle 5"/>
          <p:cNvSpPr/>
          <p:nvPr userDrawn="1"/>
        </p:nvSpPr>
        <p:spPr>
          <a:xfrm flipH="1">
            <a:off x="6480043" y="1508787"/>
            <a:ext cx="5711957" cy="3840427"/>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7" name="Picture Placeholder 2"/>
          <p:cNvSpPr>
            <a:spLocks noGrp="1"/>
          </p:cNvSpPr>
          <p:nvPr>
            <p:ph type="pic" idx="13" hasCustomPrompt="1"/>
          </p:nvPr>
        </p:nvSpPr>
        <p:spPr>
          <a:xfrm>
            <a:off x="7110272" y="0"/>
            <a:ext cx="4451499" cy="685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76049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F4DDFEFA-C047-40C9-9465-BAEAE480DD14}" type="datetimeFigureOut">
              <a:rPr lang="id-ID" smtClean="0"/>
              <a:t>14/10/2020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CBCC1BE-F1F5-4EC4-AB76-E097FAB5646D}" type="slidenum">
              <a:rPr lang="id-ID" smtClean="0"/>
              <a:t>‹#›</a:t>
            </a:fld>
            <a:endParaRPr lang="id-ID"/>
          </a:p>
        </p:txBody>
      </p:sp>
    </p:spTree>
    <p:extLst>
      <p:ext uri="{BB962C8B-B14F-4D97-AF65-F5344CB8AC3E}">
        <p14:creationId xmlns:p14="http://schemas.microsoft.com/office/powerpoint/2010/main" val="41775995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719403" y="1931533"/>
            <a:ext cx="6240693" cy="4320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6" name="Picture Placeholder 2"/>
          <p:cNvSpPr>
            <a:spLocks noGrp="1"/>
          </p:cNvSpPr>
          <p:nvPr>
            <p:ph type="pic" idx="12" hasCustomPrompt="1"/>
          </p:nvPr>
        </p:nvSpPr>
        <p:spPr>
          <a:xfrm>
            <a:off x="6959499" y="634087"/>
            <a:ext cx="4512000" cy="12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Tree>
    <p:extLst>
      <p:ext uri="{BB962C8B-B14F-4D97-AF65-F5344CB8AC3E}">
        <p14:creationId xmlns:p14="http://schemas.microsoft.com/office/powerpoint/2010/main" val="31197217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519937" y="740701"/>
            <a:ext cx="2200396" cy="539789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3119670" y="740701"/>
            <a:ext cx="2200396" cy="539789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719403" y="740701"/>
            <a:ext cx="2200396" cy="539789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Tree>
    <p:extLst>
      <p:ext uri="{BB962C8B-B14F-4D97-AF65-F5344CB8AC3E}">
        <p14:creationId xmlns:p14="http://schemas.microsoft.com/office/powerpoint/2010/main" val="21367484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138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n-lt"/>
                <a:cs typeface="Arial" pitchFamily="34" charset="0"/>
              </a:defRPr>
            </a:lvl1pPr>
          </a:lstStyle>
          <a:p>
            <a:pPr lvl="0"/>
            <a:r>
              <a:rPr lang="en-US" altLang="ko-KR" dirty="0"/>
              <a:t>IMAGES &amp; CONTENTS</a:t>
            </a:r>
          </a:p>
        </p:txBody>
      </p:sp>
      <p:sp>
        <p:nvSpPr>
          <p:cNvPr id="15" name="Rectangle 14"/>
          <p:cNvSpPr/>
          <p:nvPr userDrawn="1"/>
        </p:nvSpPr>
        <p:spPr>
          <a:xfrm>
            <a:off x="730602" y="3717032"/>
            <a:ext cx="5279989" cy="7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6" name="Picture Placeholder 2"/>
          <p:cNvSpPr>
            <a:spLocks noGrp="1"/>
          </p:cNvSpPr>
          <p:nvPr>
            <p:ph type="pic" idx="1" hasCustomPrompt="1"/>
          </p:nvPr>
        </p:nvSpPr>
        <p:spPr>
          <a:xfrm>
            <a:off x="730601" y="1722011"/>
            <a:ext cx="5280000" cy="18722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17" name="Picture Placeholder 2"/>
          <p:cNvSpPr>
            <a:spLocks noGrp="1"/>
          </p:cNvSpPr>
          <p:nvPr>
            <p:ph type="pic" idx="12" hasCustomPrompt="1"/>
          </p:nvPr>
        </p:nvSpPr>
        <p:spPr>
          <a:xfrm>
            <a:off x="6170209" y="4554395"/>
            <a:ext cx="5280000" cy="18722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18" name="Picture Placeholder 2"/>
          <p:cNvSpPr>
            <a:spLocks noGrp="1"/>
          </p:cNvSpPr>
          <p:nvPr>
            <p:ph type="pic" idx="13" hasCustomPrompt="1"/>
          </p:nvPr>
        </p:nvSpPr>
        <p:spPr>
          <a:xfrm>
            <a:off x="6170209" y="1722011"/>
            <a:ext cx="5280000" cy="18722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19" name="Picture Placeholder 2"/>
          <p:cNvSpPr>
            <a:spLocks noGrp="1"/>
          </p:cNvSpPr>
          <p:nvPr>
            <p:ph type="pic" idx="14" hasCustomPrompt="1"/>
          </p:nvPr>
        </p:nvSpPr>
        <p:spPr>
          <a:xfrm>
            <a:off x="730601" y="4554395"/>
            <a:ext cx="5280000" cy="18722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20" name="Rectangle 19"/>
          <p:cNvSpPr/>
          <p:nvPr userDrawn="1"/>
        </p:nvSpPr>
        <p:spPr>
          <a:xfrm>
            <a:off x="6170220" y="3742100"/>
            <a:ext cx="5279989" cy="7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Tree>
    <p:extLst>
      <p:ext uri="{BB962C8B-B14F-4D97-AF65-F5344CB8AC3E}">
        <p14:creationId xmlns:p14="http://schemas.microsoft.com/office/powerpoint/2010/main" val="23824015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4" name="Picture Placeholder 2"/>
          <p:cNvSpPr>
            <a:spLocks noGrp="1"/>
          </p:cNvSpPr>
          <p:nvPr>
            <p:ph type="pic" idx="1" hasCustomPrompt="1"/>
          </p:nvPr>
        </p:nvSpPr>
        <p:spPr>
          <a:xfrm>
            <a:off x="431371" y="1316765"/>
            <a:ext cx="5568619" cy="29763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6192011" y="3429000"/>
            <a:ext cx="5568619" cy="29763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9114830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31371" y="113838"/>
            <a:ext cx="9601067" cy="768085"/>
          </a:xfrm>
          <a:prstGeom prst="rect">
            <a:avLst/>
          </a:prstGeom>
        </p:spPr>
        <p:txBody>
          <a:bodyPr anchor="ctr"/>
          <a:lstStyle>
            <a:lvl1pPr marL="0" indent="0" algn="l">
              <a:buNone/>
              <a:defRPr sz="5333"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431371" y="881923"/>
            <a:ext cx="9601067" cy="384043"/>
          </a:xfrm>
          <a:prstGeom prst="rect">
            <a:avLst/>
          </a:prstGeom>
        </p:spPr>
        <p:txBody>
          <a:bodyPr anchor="ctr"/>
          <a:lstStyle>
            <a:lvl1pPr marL="0" indent="0" algn="l">
              <a:buNone/>
              <a:defRPr sz="1867"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258360" cy="13829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8" name="Picture Placeholder 2"/>
          <p:cNvSpPr>
            <a:spLocks noGrp="1"/>
          </p:cNvSpPr>
          <p:nvPr>
            <p:ph type="pic" idx="1" hasCustomPrompt="1"/>
          </p:nvPr>
        </p:nvSpPr>
        <p:spPr>
          <a:xfrm>
            <a:off x="431371" y="1753815"/>
            <a:ext cx="5568619" cy="259228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6192011" y="3866049"/>
            <a:ext cx="5568619" cy="259228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3305636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12192000" cy="6858000"/>
          </a:xfrm>
          <a:prstGeom prst="rect">
            <a:avLst/>
          </a:prstGeom>
          <a:solidFill>
            <a:schemeClr val="bg1">
              <a:lumMod val="85000"/>
            </a:schemeClr>
          </a:solidFill>
        </p:spPr>
        <p:txBody>
          <a:bodyPr anchor="ctr"/>
          <a:lstStyle>
            <a:lvl1pPr marL="0" indent="0" algn="ctr">
              <a:buNone/>
              <a:defRPr sz="24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750031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n-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939722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F4DDFEFA-C047-40C9-9465-BAEAE480DD14}" type="datetimeFigureOut">
              <a:rPr lang="id-ID" smtClean="0"/>
              <a:t>14/10/2020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CBCC1BE-F1F5-4EC4-AB76-E097FAB5646D}" type="slidenum">
              <a:rPr lang="id-ID" smtClean="0"/>
              <a:t>‹#›</a:t>
            </a:fld>
            <a:endParaRPr lang="id-ID"/>
          </a:p>
        </p:txBody>
      </p:sp>
    </p:spTree>
    <p:extLst>
      <p:ext uri="{BB962C8B-B14F-4D97-AF65-F5344CB8AC3E}">
        <p14:creationId xmlns:p14="http://schemas.microsoft.com/office/powerpoint/2010/main" val="3841125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DFEFA-C047-40C9-9465-BAEAE480DD14}" type="datetimeFigureOut">
              <a:rPr lang="id-ID" smtClean="0"/>
              <a:t>14/10/2020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CBCC1BE-F1F5-4EC4-AB76-E097FAB5646D}" type="slidenum">
              <a:rPr lang="id-ID" smtClean="0"/>
              <a:t>‹#›</a:t>
            </a:fld>
            <a:endParaRPr lang="id-ID"/>
          </a:p>
        </p:txBody>
      </p:sp>
    </p:spTree>
    <p:extLst>
      <p:ext uri="{BB962C8B-B14F-4D97-AF65-F5344CB8AC3E}">
        <p14:creationId xmlns:p14="http://schemas.microsoft.com/office/powerpoint/2010/main" val="370930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DDFEFA-C047-40C9-9465-BAEAE480DD14}" type="datetimeFigureOut">
              <a:rPr lang="id-ID" smtClean="0"/>
              <a:t>14/10/2020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CBCC1BE-F1F5-4EC4-AB76-E097FAB5646D}" type="slidenum">
              <a:rPr lang="id-ID" smtClean="0"/>
              <a:t>‹#›</a:t>
            </a:fld>
            <a:endParaRPr lang="id-ID"/>
          </a:p>
        </p:txBody>
      </p:sp>
    </p:spTree>
    <p:extLst>
      <p:ext uri="{BB962C8B-B14F-4D97-AF65-F5344CB8AC3E}">
        <p14:creationId xmlns:p14="http://schemas.microsoft.com/office/powerpoint/2010/main" val="759783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DDFEFA-C047-40C9-9465-BAEAE480DD14}" type="datetimeFigureOut">
              <a:rPr lang="id-ID" smtClean="0"/>
              <a:t>14/10/2020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CBCC1BE-F1F5-4EC4-AB76-E097FAB5646D}" type="slidenum">
              <a:rPr lang="id-ID" smtClean="0"/>
              <a:t>‹#›</a:t>
            </a:fld>
            <a:endParaRPr lang="id-ID"/>
          </a:p>
        </p:txBody>
      </p:sp>
    </p:spTree>
    <p:extLst>
      <p:ext uri="{BB962C8B-B14F-4D97-AF65-F5344CB8AC3E}">
        <p14:creationId xmlns:p14="http://schemas.microsoft.com/office/powerpoint/2010/main" val="2403584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DFEFA-C047-40C9-9465-BAEAE480DD14}" type="datetimeFigureOut">
              <a:rPr lang="id-ID" smtClean="0"/>
              <a:t>14/10/2020</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BCC1BE-F1F5-4EC4-AB76-E097FAB5646D}" type="slidenum">
              <a:rPr lang="id-ID" smtClean="0"/>
              <a:t>‹#›</a:t>
            </a:fld>
            <a:endParaRPr lang="id-ID"/>
          </a:p>
        </p:txBody>
      </p:sp>
    </p:spTree>
    <p:extLst>
      <p:ext uri="{BB962C8B-B14F-4D97-AF65-F5344CB8AC3E}">
        <p14:creationId xmlns:p14="http://schemas.microsoft.com/office/powerpoint/2010/main" val="1668753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88651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26021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391987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roshansharma/online-shoppers-intention"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52D68"/>
        </a:solidFill>
        <a:effectLst/>
      </p:bgPr>
    </p:bg>
    <p:spTree>
      <p:nvGrpSpPr>
        <p:cNvPr id="1" name=""/>
        <p:cNvGrpSpPr/>
        <p:nvPr/>
      </p:nvGrpSpPr>
      <p:grpSpPr>
        <a:xfrm>
          <a:off x="0" y="0"/>
          <a:ext cx="0" cy="0"/>
          <a:chOff x="0" y="0"/>
          <a:chExt cx="0" cy="0"/>
        </a:xfrm>
      </p:grpSpPr>
      <p:sp>
        <p:nvSpPr>
          <p:cNvPr id="19" name="Rounded Rectangle 18"/>
          <p:cNvSpPr/>
          <p:nvPr/>
        </p:nvSpPr>
        <p:spPr>
          <a:xfrm rot="2573601">
            <a:off x="2133324" y="3712560"/>
            <a:ext cx="7868331" cy="240618"/>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5" name="Rounded Rectangle 24"/>
          <p:cNvSpPr/>
          <p:nvPr/>
        </p:nvSpPr>
        <p:spPr>
          <a:xfrm rot="2573601">
            <a:off x="1897498" y="2924422"/>
            <a:ext cx="7868331" cy="240618"/>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ctrTitle"/>
          </p:nvPr>
        </p:nvSpPr>
        <p:spPr/>
        <p:txBody>
          <a:bodyPr/>
          <a:lstStyle/>
          <a:p>
            <a:r>
              <a:rPr lang="id-ID" dirty="0"/>
              <a:t>FGT</a:t>
            </a:r>
          </a:p>
        </p:txBody>
      </p:sp>
      <p:sp>
        <p:nvSpPr>
          <p:cNvPr id="12" name="Oval 11"/>
          <p:cNvSpPr/>
          <p:nvPr/>
        </p:nvSpPr>
        <p:spPr>
          <a:xfrm>
            <a:off x="2879749" y="374746"/>
            <a:ext cx="6169265" cy="6169265"/>
          </a:xfrm>
          <a:prstGeom prst="ellipse">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3" name="Oval 12"/>
          <p:cNvSpPr/>
          <p:nvPr/>
        </p:nvSpPr>
        <p:spPr>
          <a:xfrm>
            <a:off x="3123691" y="623321"/>
            <a:ext cx="5672114" cy="5672114"/>
          </a:xfrm>
          <a:prstGeom prst="ellipse">
            <a:avLst/>
          </a:prstGeom>
          <a:noFill/>
          <a:ln w="25400" cap="flat">
            <a:solidFill>
              <a:srgbClr val="E10000"/>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5" name="Text Placeholder 2"/>
          <p:cNvSpPr txBox="1">
            <a:spLocks/>
          </p:cNvSpPr>
          <p:nvPr/>
        </p:nvSpPr>
        <p:spPr>
          <a:xfrm>
            <a:off x="3194433" y="2446242"/>
            <a:ext cx="5643825" cy="1802944"/>
          </a:xfrm>
          <a:prstGeom prst="rect">
            <a:avLst/>
          </a:prstGeom>
        </p:spPr>
        <p:txBody>
          <a:bodyPr anchor="ctr"/>
          <a:lstStyle>
            <a:lvl1pPr marL="0" indent="0" algn="ctr" defTabSz="914400" rtl="0" eaLnBrk="1" latinLnBrk="1" hangingPunct="1">
              <a:lnSpc>
                <a:spcPct val="100000"/>
              </a:lnSpc>
              <a:spcBef>
                <a:spcPct val="20000"/>
              </a:spcBef>
              <a:buFont typeface="Arial" pitchFamily="34" charset="0"/>
              <a:buNone/>
              <a:defRPr sz="3600" b="1" kern="1200" baseline="0">
                <a:solidFill>
                  <a:schemeClr val="accent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400" b="1" i="0" u="none" strike="noStrike" kern="1200" cap="none" spc="0" normalizeH="0" baseline="0" noProof="0" dirty="0">
                <a:ln>
                  <a:noFill/>
                </a:ln>
                <a:solidFill>
                  <a:srgbClr val="262E69"/>
                </a:solidFill>
                <a:effectLst/>
                <a:uLnTx/>
                <a:uFillTx/>
                <a:latin typeface="Arial"/>
                <a:ea typeface="맑은 고딕" pitchFamily="50" charset="-127"/>
                <a:cs typeface="Arial" pitchFamily="34" charset="0"/>
              </a:rPr>
              <a:t>Revenue Planning System for</a:t>
            </a:r>
          </a:p>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400" b="1" i="0" u="none" strike="noStrike" kern="1200" cap="none" spc="0" normalizeH="0" baseline="0" noProof="0" dirty="0">
                <a:ln>
                  <a:noFill/>
                </a:ln>
                <a:solidFill>
                  <a:srgbClr val="262E69"/>
                </a:solidFill>
                <a:effectLst/>
                <a:uLnTx/>
                <a:uFillTx/>
                <a:latin typeface="Arial"/>
                <a:ea typeface="맑은 고딕" pitchFamily="50" charset="-127"/>
                <a:cs typeface="Arial" pitchFamily="34" charset="0"/>
              </a:rPr>
              <a:t>E-Commerce</a:t>
            </a:r>
          </a:p>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sz="2400" dirty="0">
                <a:solidFill>
                  <a:srgbClr val="262E69"/>
                </a:solidFill>
                <a:latin typeface="Arial"/>
                <a:ea typeface="맑은 고딕" pitchFamily="50" charset="-127"/>
              </a:rPr>
              <a:t>RPSE </a:t>
            </a:r>
            <a:r>
              <a:rPr kumimoji="0" lang="en-US" altLang="ko-KR" sz="2400" b="1" i="0" u="none" strike="noStrike" kern="1200" cap="none" spc="0" normalizeH="0" baseline="0" noProof="0" dirty="0">
                <a:ln>
                  <a:noFill/>
                </a:ln>
                <a:solidFill>
                  <a:srgbClr val="262E69"/>
                </a:solidFill>
                <a:effectLst/>
                <a:uLnTx/>
                <a:uFillTx/>
                <a:latin typeface="Arial"/>
                <a:ea typeface="맑은 고딕" pitchFamily="50" charset="-127"/>
              </a:rPr>
              <a:t>Application</a:t>
            </a:r>
            <a:endParaRPr kumimoji="0" lang="en-US" altLang="ko-KR" sz="2400" b="1" i="0" u="none" strike="noStrike" kern="1200" cap="none" spc="0" normalizeH="0" baseline="0" noProof="0" dirty="0">
              <a:ln>
                <a:noFill/>
              </a:ln>
              <a:solidFill>
                <a:srgbClr val="262E69"/>
              </a:solidFill>
              <a:effectLst/>
              <a:uLnTx/>
              <a:uFillTx/>
              <a:latin typeface="Arial"/>
              <a:ea typeface="Arial Unicode MS"/>
            </a:endParaRPr>
          </a:p>
        </p:txBody>
      </p:sp>
      <p:sp>
        <p:nvSpPr>
          <p:cNvPr id="31" name="Rectangle 30"/>
          <p:cNvSpPr/>
          <p:nvPr/>
        </p:nvSpPr>
        <p:spPr>
          <a:xfrm rot="2916533">
            <a:off x="9842714" y="-1196194"/>
            <a:ext cx="4436148" cy="31418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Rectangle 31"/>
          <p:cNvSpPr/>
          <p:nvPr/>
        </p:nvSpPr>
        <p:spPr>
          <a:xfrm rot="2916533">
            <a:off x="-2054567" y="4801262"/>
            <a:ext cx="4436148" cy="314188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34" name="Straight Connector 33"/>
          <p:cNvCxnSpPr/>
          <p:nvPr/>
        </p:nvCxnSpPr>
        <p:spPr>
          <a:xfrm>
            <a:off x="-95484" y="3135970"/>
            <a:ext cx="3549795" cy="3919671"/>
          </a:xfrm>
          <a:prstGeom prst="line">
            <a:avLst/>
          </a:prstGeom>
          <a:ln w="63500" cap="flat" cmpd="sng">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969303" y="-177208"/>
            <a:ext cx="3549795" cy="3919671"/>
          </a:xfrm>
          <a:prstGeom prst="line">
            <a:avLst/>
          </a:prstGeom>
          <a:ln w="63500" cap="flat"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 name="Text Placeholder 3">
            <a:extLst>
              <a:ext uri="{FF2B5EF4-FFF2-40B4-BE49-F238E27FC236}">
                <a16:creationId xmlns:a16="http://schemas.microsoft.com/office/drawing/2014/main" id="{20A57053-1E9A-449C-B846-86FDDD60F3BA}"/>
              </a:ext>
            </a:extLst>
          </p:cNvPr>
          <p:cNvSpPr txBox="1">
            <a:spLocks/>
          </p:cNvSpPr>
          <p:nvPr/>
        </p:nvSpPr>
        <p:spPr>
          <a:xfrm>
            <a:off x="3710901" y="4514109"/>
            <a:ext cx="4497694" cy="1221528"/>
          </a:xfrm>
          <a:prstGeom prst="rect">
            <a:avLst/>
          </a:prstGeom>
        </p:spPr>
        <p:txBody>
          <a:bodyPr anchor="ctr"/>
          <a:lstStyle>
            <a:lvl1pPr marL="0" indent="0" algn="ctr" defTabSz="914400" rtl="0" eaLnBrk="1" fontAlgn="auto" latinLnBrk="1" hangingPunct="1">
              <a:lnSpc>
                <a:spcPct val="100000"/>
              </a:lnSpc>
              <a:spcBef>
                <a:spcPts val="0"/>
              </a:spcBef>
              <a:spcAft>
                <a:spcPts val="0"/>
              </a:spcAft>
              <a:buFont typeface="Arial" pitchFamily="34" charset="0"/>
              <a:buNone/>
              <a:defRPr sz="1200" b="1" kern="1200" baseline="0">
                <a:solidFill>
                  <a:schemeClr val="accent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ltLang="ko-KR" sz="1800" dirty="0" err="1">
                <a:solidFill>
                  <a:srgbClr val="CC1A21"/>
                </a:solidFill>
                <a:latin typeface="Arial"/>
                <a:ea typeface="Arial Unicode MS"/>
              </a:rPr>
              <a:t>Asyraf</a:t>
            </a:r>
            <a:r>
              <a:rPr lang="en-US" altLang="ko-KR" sz="1800" dirty="0">
                <a:solidFill>
                  <a:srgbClr val="CC1A21"/>
                </a:solidFill>
                <a:latin typeface="Arial"/>
                <a:ea typeface="Arial Unicode MS"/>
              </a:rPr>
              <a:t> </a:t>
            </a:r>
            <a:r>
              <a:rPr lang="en-US" altLang="ko-KR" sz="1800" dirty="0" err="1">
                <a:solidFill>
                  <a:srgbClr val="CC1A21"/>
                </a:solidFill>
                <a:latin typeface="Arial"/>
                <a:ea typeface="Arial Unicode MS"/>
              </a:rPr>
              <a:t>Ilmansyah</a:t>
            </a:r>
            <a:r>
              <a:rPr lang="en-US" altLang="ko-KR" sz="1800" dirty="0">
                <a:solidFill>
                  <a:srgbClr val="CC1A21"/>
                </a:solidFill>
                <a:latin typeface="Arial"/>
                <a:ea typeface="Arial Unicode MS"/>
              </a:rPr>
              <a:t> </a:t>
            </a:r>
            <a:r>
              <a:rPr lang="en-US" altLang="ko-KR" sz="1800" dirty="0" err="1">
                <a:solidFill>
                  <a:srgbClr val="CC1A21"/>
                </a:solidFill>
                <a:latin typeface="Arial"/>
                <a:ea typeface="Arial Unicode MS"/>
              </a:rPr>
              <a:t>Hia</a:t>
            </a:r>
            <a:endParaRPr lang="en-US" altLang="ko-KR" sz="1800" dirty="0">
              <a:solidFill>
                <a:srgbClr val="CC1A21"/>
              </a:solidFill>
              <a:latin typeface="Arial"/>
              <a:ea typeface="Arial Unicode MS"/>
            </a:endParaRPr>
          </a:p>
          <a:p>
            <a:pPr lvl="0">
              <a:defRPr/>
            </a:pPr>
            <a:endParaRPr lang="id-ID" altLang="ko-KR" sz="1800" dirty="0">
              <a:solidFill>
                <a:srgbClr val="CC1A21"/>
              </a:solidFill>
              <a:latin typeface="Arial"/>
              <a:ea typeface="Arial Unicode MS"/>
            </a:endParaRPr>
          </a:p>
          <a:p>
            <a:pPr>
              <a:defRPr/>
            </a:pPr>
            <a:r>
              <a:rPr lang="en-US" altLang="ko-KR" sz="1800" dirty="0" err="1">
                <a:solidFill>
                  <a:srgbClr val="CC1A21"/>
                </a:solidFill>
                <a:latin typeface="Arial"/>
                <a:ea typeface="맑은 고딕" pitchFamily="50" charset="-127"/>
              </a:rPr>
              <a:t>Purwadhika</a:t>
            </a:r>
            <a:r>
              <a:rPr lang="en-US" altLang="ko-KR" sz="1800" dirty="0">
                <a:solidFill>
                  <a:srgbClr val="CC1A21"/>
                </a:solidFill>
                <a:latin typeface="Arial"/>
                <a:ea typeface="맑은 고딕" pitchFamily="50" charset="-127"/>
              </a:rPr>
              <a:t> Startup and Coding School</a:t>
            </a:r>
          </a:p>
          <a:p>
            <a:pPr>
              <a:defRPr/>
            </a:pPr>
            <a:endParaRPr lang="en-US" altLang="ko-KR" sz="1800" dirty="0">
              <a:solidFill>
                <a:srgbClr val="CC1A21"/>
              </a:solidFill>
              <a:latin typeface="Arial"/>
              <a:ea typeface="맑은 고딕" pitchFamily="50" charset="-127"/>
            </a:endParaRPr>
          </a:p>
          <a:p>
            <a:pPr>
              <a:defRPr/>
            </a:pPr>
            <a:r>
              <a:rPr lang="en-US" altLang="ko-KR" sz="1800" dirty="0">
                <a:solidFill>
                  <a:srgbClr val="CC1A21"/>
                </a:solidFill>
                <a:latin typeface="Arial"/>
                <a:ea typeface="맑은 고딕" pitchFamily="50" charset="-127"/>
              </a:rPr>
              <a:t>Final Project</a:t>
            </a:r>
          </a:p>
        </p:txBody>
      </p:sp>
      <p:pic>
        <p:nvPicPr>
          <p:cNvPr id="5" name="Picture 4">
            <a:extLst>
              <a:ext uri="{FF2B5EF4-FFF2-40B4-BE49-F238E27FC236}">
                <a16:creationId xmlns:a16="http://schemas.microsoft.com/office/drawing/2014/main" id="{1E8679D7-1EA0-4953-9D3A-55E75F407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59" y="1122363"/>
            <a:ext cx="2691978" cy="1230205"/>
          </a:xfrm>
          <a:prstGeom prst="rect">
            <a:avLst/>
          </a:prstGeom>
        </p:spPr>
      </p:pic>
    </p:spTree>
    <p:extLst>
      <p:ext uri="{BB962C8B-B14F-4D97-AF65-F5344CB8AC3E}">
        <p14:creationId xmlns:p14="http://schemas.microsoft.com/office/powerpoint/2010/main" val="39212310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afterEffect">
                                  <p:stCondLst>
                                    <p:cond delay="0"/>
                                  </p:stCondLst>
                                  <p:childTnLst>
                                    <p:animClr clrSpc="rgb" dir="cw">
                                      <p:cBhvr override="childStyle">
                                        <p:cTn id="6" dur="1250" autoRev="1" fill="remove"/>
                                        <p:tgtEl>
                                          <p:spTgt spid="19"/>
                                        </p:tgtEl>
                                        <p:attrNameLst>
                                          <p:attrName>style.color</p:attrName>
                                        </p:attrNameLst>
                                      </p:cBhvr>
                                      <p:to>
                                        <a:srgbClr val="375623"/>
                                      </p:to>
                                    </p:animClr>
                                    <p:animClr clrSpc="rgb" dir="cw">
                                      <p:cBhvr>
                                        <p:cTn id="7" dur="1250" autoRev="1" fill="remove"/>
                                        <p:tgtEl>
                                          <p:spTgt spid="19"/>
                                        </p:tgtEl>
                                        <p:attrNameLst>
                                          <p:attrName>fillcolor</p:attrName>
                                        </p:attrNameLst>
                                      </p:cBhvr>
                                      <p:to>
                                        <a:srgbClr val="375623"/>
                                      </p:to>
                                    </p:animClr>
                                    <p:set>
                                      <p:cBhvr>
                                        <p:cTn id="8" dur="1250" autoRev="1" fill="remove"/>
                                        <p:tgtEl>
                                          <p:spTgt spid="19"/>
                                        </p:tgtEl>
                                        <p:attrNameLst>
                                          <p:attrName>fill.type</p:attrName>
                                        </p:attrNameLst>
                                      </p:cBhvr>
                                      <p:to>
                                        <p:strVal val="solid"/>
                                      </p:to>
                                    </p:set>
                                    <p:set>
                                      <p:cBhvr>
                                        <p:cTn id="9" dur="1250" autoRev="1" fill="remove"/>
                                        <p:tgtEl>
                                          <p:spTgt spid="19"/>
                                        </p:tgtEl>
                                        <p:attrNameLst>
                                          <p:attrName>fill.on</p:attrName>
                                        </p:attrNameLst>
                                      </p:cBhvr>
                                      <p:to>
                                        <p:strVal val="true"/>
                                      </p:to>
                                    </p:set>
                                  </p:childTnLst>
                                </p:cTn>
                              </p:par>
                              <p:par>
                                <p:cTn id="10" presetID="27" presetClass="emph" presetSubtype="0" repeatCount="indefinite" fill="remove" grpId="0" nodeType="withEffect">
                                  <p:stCondLst>
                                    <p:cond delay="0"/>
                                  </p:stCondLst>
                                  <p:childTnLst>
                                    <p:animClr clrSpc="rgb" dir="cw">
                                      <p:cBhvr override="childStyle">
                                        <p:cTn id="11" dur="1250" autoRev="1" fill="remove"/>
                                        <p:tgtEl>
                                          <p:spTgt spid="25"/>
                                        </p:tgtEl>
                                        <p:attrNameLst>
                                          <p:attrName>style.color</p:attrName>
                                        </p:attrNameLst>
                                      </p:cBhvr>
                                      <p:to>
                                        <a:srgbClr val="375623"/>
                                      </p:to>
                                    </p:animClr>
                                    <p:animClr clrSpc="rgb" dir="cw">
                                      <p:cBhvr>
                                        <p:cTn id="12" dur="1250" autoRev="1" fill="remove"/>
                                        <p:tgtEl>
                                          <p:spTgt spid="25"/>
                                        </p:tgtEl>
                                        <p:attrNameLst>
                                          <p:attrName>fillcolor</p:attrName>
                                        </p:attrNameLst>
                                      </p:cBhvr>
                                      <p:to>
                                        <a:srgbClr val="375623"/>
                                      </p:to>
                                    </p:animClr>
                                    <p:set>
                                      <p:cBhvr>
                                        <p:cTn id="13" dur="1250" autoRev="1" fill="remove"/>
                                        <p:tgtEl>
                                          <p:spTgt spid="25"/>
                                        </p:tgtEl>
                                        <p:attrNameLst>
                                          <p:attrName>fill.type</p:attrName>
                                        </p:attrNameLst>
                                      </p:cBhvr>
                                      <p:to>
                                        <p:strVal val="solid"/>
                                      </p:to>
                                    </p:set>
                                    <p:set>
                                      <p:cBhvr>
                                        <p:cTn id="14" dur="1250" autoRev="1" fill="remove"/>
                                        <p:tgtEl>
                                          <p:spTgt spid="2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2E69"/>
        </a:solidFill>
        <a:effectLst/>
      </p:bgPr>
    </p:bg>
    <p:spTree>
      <p:nvGrpSpPr>
        <p:cNvPr id="1" name=""/>
        <p:cNvGrpSpPr/>
        <p:nvPr/>
      </p:nvGrpSpPr>
      <p:grpSpPr>
        <a:xfrm>
          <a:off x="0" y="0"/>
          <a:ext cx="0" cy="0"/>
          <a:chOff x="0" y="0"/>
          <a:chExt cx="0" cy="0"/>
        </a:xfrm>
      </p:grpSpPr>
      <p:sp>
        <p:nvSpPr>
          <p:cNvPr id="12" name="Oval 11"/>
          <p:cNvSpPr/>
          <p:nvPr/>
        </p:nvSpPr>
        <p:spPr>
          <a:xfrm>
            <a:off x="3181223" y="335252"/>
            <a:ext cx="6274192" cy="6274192"/>
          </a:xfrm>
          <a:prstGeom prst="ellipse">
            <a:avLst/>
          </a:prstGeom>
          <a:solidFill>
            <a:schemeClr val="bg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val 9"/>
          <p:cNvSpPr/>
          <p:nvPr/>
        </p:nvSpPr>
        <p:spPr>
          <a:xfrm>
            <a:off x="3360477" y="544419"/>
            <a:ext cx="5908431" cy="5908431"/>
          </a:xfrm>
          <a:prstGeom prst="ellipse">
            <a:avLst/>
          </a:prstGeom>
          <a:solidFill>
            <a:srgbClr val="262E69"/>
          </a:solidFill>
          <a:ln w="101600">
            <a:solidFill>
              <a:srgbClr val="262E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10"/>
          <p:cNvSpPr/>
          <p:nvPr/>
        </p:nvSpPr>
        <p:spPr>
          <a:xfrm>
            <a:off x="3613696" y="797638"/>
            <a:ext cx="5401992" cy="5401992"/>
          </a:xfrm>
          <a:prstGeom prst="ellipse">
            <a:avLst/>
          </a:prstGeom>
          <a:solidFill>
            <a:srgbClr val="FFFFFF"/>
          </a:solidFill>
          <a:ln w="1016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a:off x="2516386" y="3688111"/>
            <a:ext cx="7594318" cy="769441"/>
          </a:xfrm>
          <a:prstGeom prst="rect">
            <a:avLst/>
          </a:prstGeom>
          <a:noFill/>
        </p:spPr>
        <p:txBody>
          <a:bodyPr wrap="square" lIns="91440" tIns="45720" rIns="91440" bIns="45720">
            <a:spAutoFit/>
          </a:bodyPr>
          <a:lstStyle/>
          <a:p>
            <a:pPr algn="ctr"/>
            <a:r>
              <a:rPr lang="en-US" sz="4400" dirty="0">
                <a:ln w="0"/>
                <a:solidFill>
                  <a:srgbClr val="262E69"/>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rPr>
              <a:t>Flask Application</a:t>
            </a:r>
            <a:endParaRPr lang="id-ID" sz="4400" dirty="0">
              <a:ln w="0"/>
              <a:solidFill>
                <a:srgbClr val="262E69"/>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endParaRPr>
          </a:p>
        </p:txBody>
      </p:sp>
      <p:cxnSp>
        <p:nvCxnSpPr>
          <p:cNvPr id="20" name="Straight Connector 19"/>
          <p:cNvCxnSpPr/>
          <p:nvPr/>
        </p:nvCxnSpPr>
        <p:spPr>
          <a:xfrm>
            <a:off x="3868666" y="4529568"/>
            <a:ext cx="4864424" cy="0"/>
          </a:xfrm>
          <a:prstGeom prst="line">
            <a:avLst/>
          </a:prstGeom>
          <a:ln>
            <a:solidFill>
              <a:srgbClr val="262E69"/>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68666" y="3621848"/>
            <a:ext cx="4864424" cy="0"/>
          </a:xfrm>
          <a:prstGeom prst="line">
            <a:avLst/>
          </a:prstGeom>
          <a:ln>
            <a:solidFill>
              <a:srgbClr val="262E69"/>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rot="2916533">
            <a:off x="-2054567" y="4801262"/>
            <a:ext cx="4436148" cy="3141882"/>
          </a:xfrm>
          <a:prstGeom prst="rect">
            <a:avLst/>
          </a:prstGeom>
          <a:solidFill>
            <a:srgbClr val="E3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3" name="Straight Connector 12"/>
          <p:cNvCxnSpPr/>
          <p:nvPr/>
        </p:nvCxnSpPr>
        <p:spPr>
          <a:xfrm>
            <a:off x="-95484" y="3135970"/>
            <a:ext cx="3549795" cy="3919671"/>
          </a:xfrm>
          <a:prstGeom prst="line">
            <a:avLst/>
          </a:prstGeom>
          <a:ln w="63500" cap="flat" cmpd="sng">
            <a:solidFill>
              <a:srgbClr val="E30000"/>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rot="2916533">
            <a:off x="9842714" y="-1196194"/>
            <a:ext cx="4436148" cy="3141882"/>
          </a:xfrm>
          <a:prstGeom prst="rect">
            <a:avLst/>
          </a:prstGeom>
          <a:solidFill>
            <a:srgbClr val="E1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5" name="Straight Connector 14"/>
          <p:cNvCxnSpPr/>
          <p:nvPr/>
        </p:nvCxnSpPr>
        <p:spPr>
          <a:xfrm>
            <a:off x="8969303" y="-177208"/>
            <a:ext cx="3549795" cy="3919671"/>
          </a:xfrm>
          <a:prstGeom prst="line">
            <a:avLst/>
          </a:prstGeom>
          <a:ln w="63500" cap="flat" cmpd="sng">
            <a:solidFill>
              <a:srgbClr val="E30000"/>
            </a:solidFill>
            <a:prstDash val="dash"/>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7B6E3FF-5F11-47D4-ACE9-0E05800FC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690" y="1496467"/>
            <a:ext cx="3459620" cy="1581009"/>
          </a:xfrm>
          <a:prstGeom prst="rect">
            <a:avLst/>
          </a:prstGeom>
        </p:spPr>
      </p:pic>
    </p:spTree>
    <p:extLst>
      <p:ext uri="{BB962C8B-B14F-4D97-AF65-F5344CB8AC3E}">
        <p14:creationId xmlns:p14="http://schemas.microsoft.com/office/powerpoint/2010/main" val="23499795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style.rotation</p:attrName>
                                        </p:attrNameLst>
                                      </p:cBhvr>
                                      <p:tavLst>
                                        <p:tav tm="0">
                                          <p:val>
                                            <p:fltVal val="360"/>
                                          </p:val>
                                        </p:tav>
                                        <p:tav tm="100000">
                                          <p:val>
                                            <p:fltVal val="0"/>
                                          </p:val>
                                        </p:tav>
                                      </p:tavLst>
                                    </p:anim>
                                    <p:animEffect transition="in" filter="fade">
                                      <p:cBhvr>
                                        <p:cTn id="16" dur="500"/>
                                        <p:tgtEl>
                                          <p:spTgt spid="7"/>
                                        </p:tgtEl>
                                      </p:cBhvr>
                                    </p:animEffect>
                                  </p:childTnLst>
                                </p:cTn>
                              </p:par>
                              <p:par>
                                <p:cTn id="17" presetID="21" presetClass="entr" presetSubtype="1" repeatCount="indefinite"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heel(1)">
                                      <p:cBhvr>
                                        <p:cTn id="19" dur="2000"/>
                                        <p:tgtEl>
                                          <p:spTgt spid="12"/>
                                        </p:tgtEl>
                                      </p:cBhvr>
                                    </p:animEffect>
                                  </p:childTnLst>
                                </p:cTn>
                              </p:par>
                              <p:par>
                                <p:cTn id="20" presetID="21" presetClass="entr" presetSubtype="1" repeatCount="indefinite"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par>
                                <p:cTn id="23" presetID="3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 calcmode="lin" valueType="num">
                                      <p:cBhvr>
                                        <p:cTn id="27" dur="500" fill="hold"/>
                                        <p:tgtEl>
                                          <p:spTgt spid="21"/>
                                        </p:tgtEl>
                                        <p:attrNameLst>
                                          <p:attrName>style.rotation</p:attrName>
                                        </p:attrNameLst>
                                      </p:cBhvr>
                                      <p:tavLst>
                                        <p:tav tm="0">
                                          <p:val>
                                            <p:fltVal val="90"/>
                                          </p:val>
                                        </p:tav>
                                        <p:tav tm="100000">
                                          <p:val>
                                            <p:fltVal val="0"/>
                                          </p:val>
                                        </p:tav>
                                      </p:tavLst>
                                    </p:anim>
                                    <p:animEffect transition="in" filter="fade">
                                      <p:cBhvr>
                                        <p:cTn id="28" dur="500"/>
                                        <p:tgtEl>
                                          <p:spTgt spid="21"/>
                                        </p:tgtEl>
                                      </p:cBhvr>
                                    </p:animEffect>
                                  </p:childTnLst>
                                </p:cTn>
                              </p:par>
                              <p:par>
                                <p:cTn id="29" presetID="3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 calcmode="lin" valueType="num">
                                      <p:cBhvr>
                                        <p:cTn id="33" dur="500" fill="hold"/>
                                        <p:tgtEl>
                                          <p:spTgt spid="20"/>
                                        </p:tgtEl>
                                        <p:attrNameLst>
                                          <p:attrName>style.rotation</p:attrName>
                                        </p:attrNameLst>
                                      </p:cBhvr>
                                      <p:tavLst>
                                        <p:tav tm="0">
                                          <p:val>
                                            <p:fltVal val="90"/>
                                          </p:val>
                                        </p:tav>
                                        <p:tav tm="100000">
                                          <p:val>
                                            <p:fltVal val="0"/>
                                          </p:val>
                                        </p:tav>
                                      </p:tavLst>
                                    </p:anim>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0346A"/>
        </a:solidFill>
        <a:effectLst/>
      </p:bgPr>
    </p:bg>
    <p:spTree>
      <p:nvGrpSpPr>
        <p:cNvPr id="1" name=""/>
        <p:cNvGrpSpPr/>
        <p:nvPr/>
      </p:nvGrpSpPr>
      <p:grpSpPr>
        <a:xfrm>
          <a:off x="0" y="0"/>
          <a:ext cx="0" cy="0"/>
          <a:chOff x="0" y="0"/>
          <a:chExt cx="0" cy="0"/>
        </a:xfrm>
      </p:grpSpPr>
      <p:sp>
        <p:nvSpPr>
          <p:cNvPr id="7" name="Rectangle 6"/>
          <p:cNvSpPr/>
          <p:nvPr/>
        </p:nvSpPr>
        <p:spPr>
          <a:xfrm>
            <a:off x="-115956" y="194958"/>
            <a:ext cx="12351657" cy="12554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3" name="Text Placeholder 1"/>
          <p:cNvSpPr txBox="1">
            <a:spLocks/>
          </p:cNvSpPr>
          <p:nvPr/>
        </p:nvSpPr>
        <p:spPr>
          <a:xfrm>
            <a:off x="646798" y="534669"/>
            <a:ext cx="6984776"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b="1" dirty="0">
                <a:solidFill>
                  <a:srgbClr val="1D3168"/>
                </a:solidFill>
                <a:latin typeface="Arial"/>
                <a:ea typeface="Arial Unicode MS"/>
              </a:rPr>
              <a:t>Home Interface</a:t>
            </a:r>
            <a:endParaRPr kumimoji="0" lang="ko-KR" altLang="en-US" sz="3600" b="1" i="0" u="none" strike="noStrike" kern="1200" cap="none" spc="0" normalizeH="0" baseline="0" noProof="0" dirty="0">
              <a:ln>
                <a:noFill/>
              </a:ln>
              <a:solidFill>
                <a:srgbClr val="1D3168"/>
              </a:solidFill>
              <a:effectLst/>
              <a:uLnTx/>
              <a:uFillTx/>
              <a:latin typeface="Arial"/>
              <a:ea typeface="Arial Unicode MS"/>
              <a:cs typeface="Arial" pitchFamily="34" charset="0"/>
            </a:endParaRPr>
          </a:p>
        </p:txBody>
      </p:sp>
      <p:sp>
        <p:nvSpPr>
          <p:cNvPr id="44" name="Rectangle 43"/>
          <p:cNvSpPr/>
          <p:nvPr/>
        </p:nvSpPr>
        <p:spPr>
          <a:xfrm>
            <a:off x="-168167" y="194958"/>
            <a:ext cx="632623" cy="1255486"/>
          </a:xfrm>
          <a:prstGeom prst="rect">
            <a:avLst/>
          </a:prstGeom>
          <a:solidFill>
            <a:srgbClr val="CC1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3" name="Picture 2">
            <a:extLst>
              <a:ext uri="{FF2B5EF4-FFF2-40B4-BE49-F238E27FC236}">
                <a16:creationId xmlns:a16="http://schemas.microsoft.com/office/drawing/2014/main" id="{AD3E34E4-D041-48E5-89A5-087807EAA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187" y="334173"/>
            <a:ext cx="2138028" cy="977056"/>
          </a:xfrm>
          <a:prstGeom prst="rect">
            <a:avLst/>
          </a:prstGeom>
        </p:spPr>
      </p:pic>
      <p:pic>
        <p:nvPicPr>
          <p:cNvPr id="6" name="Picture 5">
            <a:extLst>
              <a:ext uri="{FF2B5EF4-FFF2-40B4-BE49-F238E27FC236}">
                <a16:creationId xmlns:a16="http://schemas.microsoft.com/office/drawing/2014/main" id="{5C91B90A-E347-4FB2-8176-960614868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476" y="1627759"/>
            <a:ext cx="9913047" cy="5029200"/>
          </a:xfrm>
          <a:prstGeom prst="rect">
            <a:avLst/>
          </a:prstGeom>
        </p:spPr>
      </p:pic>
    </p:spTree>
    <p:extLst>
      <p:ext uri="{BB962C8B-B14F-4D97-AF65-F5344CB8AC3E}">
        <p14:creationId xmlns:p14="http://schemas.microsoft.com/office/powerpoint/2010/main" val="1923409487"/>
      </p:ext>
    </p:extLst>
  </p:cSld>
  <p:clrMapOvr>
    <a:masterClrMapping/>
  </p:clrMapOvr>
  <p:transition spd="med">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0346A"/>
        </a:solidFill>
        <a:effectLst/>
      </p:bgPr>
    </p:bg>
    <p:spTree>
      <p:nvGrpSpPr>
        <p:cNvPr id="1" name=""/>
        <p:cNvGrpSpPr/>
        <p:nvPr/>
      </p:nvGrpSpPr>
      <p:grpSpPr>
        <a:xfrm>
          <a:off x="0" y="0"/>
          <a:ext cx="0" cy="0"/>
          <a:chOff x="0" y="0"/>
          <a:chExt cx="0" cy="0"/>
        </a:xfrm>
      </p:grpSpPr>
      <p:sp>
        <p:nvSpPr>
          <p:cNvPr id="7" name="Rectangle 6"/>
          <p:cNvSpPr/>
          <p:nvPr/>
        </p:nvSpPr>
        <p:spPr>
          <a:xfrm>
            <a:off x="-115956" y="194958"/>
            <a:ext cx="12351657" cy="12554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3" name="Text Placeholder 1"/>
          <p:cNvSpPr txBox="1">
            <a:spLocks/>
          </p:cNvSpPr>
          <p:nvPr/>
        </p:nvSpPr>
        <p:spPr>
          <a:xfrm>
            <a:off x="646798" y="534669"/>
            <a:ext cx="6984776"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b="1" dirty="0">
                <a:solidFill>
                  <a:srgbClr val="1D3168"/>
                </a:solidFill>
                <a:latin typeface="Arial"/>
                <a:ea typeface="Arial Unicode MS"/>
              </a:rPr>
              <a:t>About Interface</a:t>
            </a:r>
            <a:endParaRPr kumimoji="0" lang="ko-KR" altLang="en-US" sz="3600" b="1" i="0" u="none" strike="noStrike" kern="1200" cap="none" spc="0" normalizeH="0" baseline="0" noProof="0" dirty="0">
              <a:ln>
                <a:noFill/>
              </a:ln>
              <a:solidFill>
                <a:srgbClr val="1D3168"/>
              </a:solidFill>
              <a:effectLst/>
              <a:uLnTx/>
              <a:uFillTx/>
              <a:latin typeface="Arial"/>
              <a:ea typeface="Arial Unicode MS"/>
              <a:cs typeface="Arial" pitchFamily="34" charset="0"/>
            </a:endParaRPr>
          </a:p>
        </p:txBody>
      </p:sp>
      <p:sp>
        <p:nvSpPr>
          <p:cNvPr id="44" name="Rectangle 43"/>
          <p:cNvSpPr/>
          <p:nvPr/>
        </p:nvSpPr>
        <p:spPr>
          <a:xfrm>
            <a:off x="-168167" y="194958"/>
            <a:ext cx="632623" cy="1255486"/>
          </a:xfrm>
          <a:prstGeom prst="rect">
            <a:avLst/>
          </a:prstGeom>
          <a:solidFill>
            <a:srgbClr val="CC1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3" name="Picture 2">
            <a:extLst>
              <a:ext uri="{FF2B5EF4-FFF2-40B4-BE49-F238E27FC236}">
                <a16:creationId xmlns:a16="http://schemas.microsoft.com/office/drawing/2014/main" id="{8DFDC2CC-6627-4828-81F1-20A069BAA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187" y="334173"/>
            <a:ext cx="2138028" cy="977056"/>
          </a:xfrm>
          <a:prstGeom prst="rect">
            <a:avLst/>
          </a:prstGeom>
        </p:spPr>
      </p:pic>
      <p:pic>
        <p:nvPicPr>
          <p:cNvPr id="6" name="Picture 5">
            <a:extLst>
              <a:ext uri="{FF2B5EF4-FFF2-40B4-BE49-F238E27FC236}">
                <a16:creationId xmlns:a16="http://schemas.microsoft.com/office/drawing/2014/main" id="{E04B26FF-0501-4F26-ADFA-3B86C2989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474" y="1639767"/>
            <a:ext cx="10448795" cy="5029200"/>
          </a:xfrm>
          <a:prstGeom prst="rect">
            <a:avLst/>
          </a:prstGeom>
        </p:spPr>
      </p:pic>
    </p:spTree>
    <p:extLst>
      <p:ext uri="{BB962C8B-B14F-4D97-AF65-F5344CB8AC3E}">
        <p14:creationId xmlns:p14="http://schemas.microsoft.com/office/powerpoint/2010/main" val="2039499809"/>
      </p:ext>
    </p:extLst>
  </p:cSld>
  <p:clrMapOvr>
    <a:masterClrMapping/>
  </p:clrMapOvr>
  <p:transition spd="med">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0346A"/>
        </a:solidFill>
        <a:effectLst/>
      </p:bgPr>
    </p:bg>
    <p:spTree>
      <p:nvGrpSpPr>
        <p:cNvPr id="1" name=""/>
        <p:cNvGrpSpPr/>
        <p:nvPr/>
      </p:nvGrpSpPr>
      <p:grpSpPr>
        <a:xfrm>
          <a:off x="0" y="0"/>
          <a:ext cx="0" cy="0"/>
          <a:chOff x="0" y="0"/>
          <a:chExt cx="0" cy="0"/>
        </a:xfrm>
      </p:grpSpPr>
      <p:sp>
        <p:nvSpPr>
          <p:cNvPr id="7" name="Rectangle 6"/>
          <p:cNvSpPr/>
          <p:nvPr/>
        </p:nvSpPr>
        <p:spPr>
          <a:xfrm>
            <a:off x="-115956" y="194958"/>
            <a:ext cx="12351657" cy="12554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3" name="Text Placeholder 1"/>
          <p:cNvSpPr txBox="1">
            <a:spLocks/>
          </p:cNvSpPr>
          <p:nvPr/>
        </p:nvSpPr>
        <p:spPr>
          <a:xfrm>
            <a:off x="646798" y="534669"/>
            <a:ext cx="6984776"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b="1" dirty="0">
                <a:solidFill>
                  <a:srgbClr val="1D3168"/>
                </a:solidFill>
                <a:latin typeface="Arial"/>
                <a:ea typeface="Arial Unicode MS"/>
              </a:rPr>
              <a:t>Prediction Interface</a:t>
            </a:r>
            <a:endParaRPr kumimoji="0" lang="ko-KR" altLang="en-US" sz="3600" b="1" i="0" u="none" strike="noStrike" kern="1200" cap="none" spc="0" normalizeH="0" baseline="0" noProof="0" dirty="0">
              <a:ln>
                <a:noFill/>
              </a:ln>
              <a:solidFill>
                <a:srgbClr val="1D3168"/>
              </a:solidFill>
              <a:effectLst/>
              <a:uLnTx/>
              <a:uFillTx/>
              <a:latin typeface="Arial"/>
              <a:ea typeface="Arial Unicode MS"/>
              <a:cs typeface="Arial" pitchFamily="34" charset="0"/>
            </a:endParaRPr>
          </a:p>
        </p:txBody>
      </p:sp>
      <p:sp>
        <p:nvSpPr>
          <p:cNvPr id="44" name="Rectangle 43"/>
          <p:cNvSpPr/>
          <p:nvPr/>
        </p:nvSpPr>
        <p:spPr>
          <a:xfrm>
            <a:off x="-168167" y="194958"/>
            <a:ext cx="632623" cy="1255486"/>
          </a:xfrm>
          <a:prstGeom prst="rect">
            <a:avLst/>
          </a:prstGeom>
          <a:solidFill>
            <a:srgbClr val="CC1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2" name="Picture 1">
            <a:extLst>
              <a:ext uri="{FF2B5EF4-FFF2-40B4-BE49-F238E27FC236}">
                <a16:creationId xmlns:a16="http://schemas.microsoft.com/office/drawing/2014/main" id="{EC05252D-D991-48D1-A228-D7F562490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187" y="334173"/>
            <a:ext cx="2138028" cy="977056"/>
          </a:xfrm>
          <a:prstGeom prst="rect">
            <a:avLst/>
          </a:prstGeom>
        </p:spPr>
      </p:pic>
      <p:pic>
        <p:nvPicPr>
          <p:cNvPr id="4" name="Picture 3">
            <a:extLst>
              <a:ext uri="{FF2B5EF4-FFF2-40B4-BE49-F238E27FC236}">
                <a16:creationId xmlns:a16="http://schemas.microsoft.com/office/drawing/2014/main" id="{9CBA6782-9874-493C-91C9-A49AEDD4B9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472" y="1624612"/>
            <a:ext cx="10457056" cy="5029200"/>
          </a:xfrm>
          <a:prstGeom prst="rect">
            <a:avLst/>
          </a:prstGeom>
        </p:spPr>
      </p:pic>
    </p:spTree>
    <p:extLst>
      <p:ext uri="{BB962C8B-B14F-4D97-AF65-F5344CB8AC3E}">
        <p14:creationId xmlns:p14="http://schemas.microsoft.com/office/powerpoint/2010/main" val="1236012736"/>
      </p:ext>
    </p:extLst>
  </p:cSld>
  <p:clrMapOvr>
    <a:masterClrMapping/>
  </p:clrMapOvr>
  <p:transition spd="med">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0346A"/>
        </a:solidFill>
        <a:effectLst/>
      </p:bgPr>
    </p:bg>
    <p:spTree>
      <p:nvGrpSpPr>
        <p:cNvPr id="1" name=""/>
        <p:cNvGrpSpPr/>
        <p:nvPr/>
      </p:nvGrpSpPr>
      <p:grpSpPr>
        <a:xfrm>
          <a:off x="0" y="0"/>
          <a:ext cx="0" cy="0"/>
          <a:chOff x="0" y="0"/>
          <a:chExt cx="0" cy="0"/>
        </a:xfrm>
      </p:grpSpPr>
      <p:sp>
        <p:nvSpPr>
          <p:cNvPr id="7" name="Rectangle 6"/>
          <p:cNvSpPr/>
          <p:nvPr/>
        </p:nvSpPr>
        <p:spPr>
          <a:xfrm>
            <a:off x="-115956" y="194958"/>
            <a:ext cx="12351657" cy="12554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3" name="Text Placeholder 1"/>
          <p:cNvSpPr txBox="1">
            <a:spLocks/>
          </p:cNvSpPr>
          <p:nvPr/>
        </p:nvSpPr>
        <p:spPr>
          <a:xfrm>
            <a:off x="646798" y="534669"/>
            <a:ext cx="6984776"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b="1" dirty="0">
                <a:solidFill>
                  <a:srgbClr val="1D3168"/>
                </a:solidFill>
                <a:latin typeface="Arial"/>
                <a:ea typeface="Arial Unicode MS"/>
              </a:rPr>
              <a:t>Result Interface</a:t>
            </a:r>
            <a:endParaRPr kumimoji="0" lang="ko-KR" altLang="en-US" sz="3600" b="1" i="0" u="none" strike="noStrike" kern="1200" cap="none" spc="0" normalizeH="0" baseline="0" noProof="0" dirty="0">
              <a:ln>
                <a:noFill/>
              </a:ln>
              <a:solidFill>
                <a:srgbClr val="1D3168"/>
              </a:solidFill>
              <a:effectLst/>
              <a:uLnTx/>
              <a:uFillTx/>
              <a:latin typeface="Arial"/>
              <a:ea typeface="Arial Unicode MS"/>
              <a:cs typeface="Arial" pitchFamily="34" charset="0"/>
            </a:endParaRPr>
          </a:p>
        </p:txBody>
      </p:sp>
      <p:sp>
        <p:nvSpPr>
          <p:cNvPr id="44" name="Rectangle 43"/>
          <p:cNvSpPr/>
          <p:nvPr/>
        </p:nvSpPr>
        <p:spPr>
          <a:xfrm>
            <a:off x="-168167" y="194958"/>
            <a:ext cx="632623" cy="1255486"/>
          </a:xfrm>
          <a:prstGeom prst="rect">
            <a:avLst/>
          </a:prstGeom>
          <a:solidFill>
            <a:srgbClr val="CC1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3" name="Picture 2">
            <a:extLst>
              <a:ext uri="{FF2B5EF4-FFF2-40B4-BE49-F238E27FC236}">
                <a16:creationId xmlns:a16="http://schemas.microsoft.com/office/drawing/2014/main" id="{C1289401-EA81-444E-A07D-668DCC11E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187" y="334173"/>
            <a:ext cx="2138028" cy="977056"/>
          </a:xfrm>
          <a:prstGeom prst="rect">
            <a:avLst/>
          </a:prstGeom>
        </p:spPr>
      </p:pic>
      <p:pic>
        <p:nvPicPr>
          <p:cNvPr id="6" name="Picture 5">
            <a:extLst>
              <a:ext uri="{FF2B5EF4-FFF2-40B4-BE49-F238E27FC236}">
                <a16:creationId xmlns:a16="http://schemas.microsoft.com/office/drawing/2014/main" id="{DA808943-D937-49A2-839D-E6EE2EFE5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650" y="1633201"/>
            <a:ext cx="10480699" cy="5029200"/>
          </a:xfrm>
          <a:prstGeom prst="rect">
            <a:avLst/>
          </a:prstGeom>
        </p:spPr>
      </p:pic>
    </p:spTree>
    <p:extLst>
      <p:ext uri="{BB962C8B-B14F-4D97-AF65-F5344CB8AC3E}">
        <p14:creationId xmlns:p14="http://schemas.microsoft.com/office/powerpoint/2010/main" val="1960230431"/>
      </p:ext>
    </p:extLst>
  </p:cSld>
  <p:clrMapOvr>
    <a:masterClrMapping/>
  </p:clrMapOvr>
  <p:transition spd="med">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0346A"/>
        </a:solidFill>
        <a:effectLst/>
      </p:bgPr>
    </p:bg>
    <p:spTree>
      <p:nvGrpSpPr>
        <p:cNvPr id="1" name=""/>
        <p:cNvGrpSpPr/>
        <p:nvPr/>
      </p:nvGrpSpPr>
      <p:grpSpPr>
        <a:xfrm>
          <a:off x="0" y="0"/>
          <a:ext cx="0" cy="0"/>
          <a:chOff x="0" y="0"/>
          <a:chExt cx="0" cy="0"/>
        </a:xfrm>
      </p:grpSpPr>
      <p:sp>
        <p:nvSpPr>
          <p:cNvPr id="7" name="Rectangle 6"/>
          <p:cNvSpPr/>
          <p:nvPr/>
        </p:nvSpPr>
        <p:spPr>
          <a:xfrm>
            <a:off x="-115956" y="194958"/>
            <a:ext cx="12351657" cy="12554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3" name="Text Placeholder 1"/>
          <p:cNvSpPr txBox="1">
            <a:spLocks/>
          </p:cNvSpPr>
          <p:nvPr/>
        </p:nvSpPr>
        <p:spPr>
          <a:xfrm>
            <a:off x="646798" y="534669"/>
            <a:ext cx="6984776"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b="1" dirty="0">
                <a:solidFill>
                  <a:srgbClr val="1D3168"/>
                </a:solidFill>
                <a:latin typeface="Arial"/>
                <a:ea typeface="Arial Unicode MS"/>
              </a:rPr>
              <a:t>Data Visualization Interface</a:t>
            </a:r>
            <a:endParaRPr kumimoji="0" lang="ko-KR" altLang="en-US" sz="3600" b="1" i="0" u="none" strike="noStrike" kern="1200" cap="none" spc="0" normalizeH="0" baseline="0" noProof="0" dirty="0">
              <a:ln>
                <a:noFill/>
              </a:ln>
              <a:solidFill>
                <a:srgbClr val="1D3168"/>
              </a:solidFill>
              <a:effectLst/>
              <a:uLnTx/>
              <a:uFillTx/>
              <a:latin typeface="Arial"/>
              <a:ea typeface="Arial Unicode MS"/>
              <a:cs typeface="Arial" pitchFamily="34" charset="0"/>
            </a:endParaRPr>
          </a:p>
        </p:txBody>
      </p:sp>
      <p:sp>
        <p:nvSpPr>
          <p:cNvPr id="44" name="Rectangle 43"/>
          <p:cNvSpPr/>
          <p:nvPr/>
        </p:nvSpPr>
        <p:spPr>
          <a:xfrm>
            <a:off x="-168167" y="194958"/>
            <a:ext cx="632623" cy="1255486"/>
          </a:xfrm>
          <a:prstGeom prst="rect">
            <a:avLst/>
          </a:prstGeom>
          <a:solidFill>
            <a:srgbClr val="CC1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3" name="Picture 2">
            <a:extLst>
              <a:ext uri="{FF2B5EF4-FFF2-40B4-BE49-F238E27FC236}">
                <a16:creationId xmlns:a16="http://schemas.microsoft.com/office/drawing/2014/main" id="{790D1683-C966-4CAD-82F3-E84685523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187" y="334173"/>
            <a:ext cx="2138028" cy="977056"/>
          </a:xfrm>
          <a:prstGeom prst="rect">
            <a:avLst/>
          </a:prstGeom>
        </p:spPr>
      </p:pic>
      <p:pic>
        <p:nvPicPr>
          <p:cNvPr id="6" name="Picture 5">
            <a:extLst>
              <a:ext uri="{FF2B5EF4-FFF2-40B4-BE49-F238E27FC236}">
                <a16:creationId xmlns:a16="http://schemas.microsoft.com/office/drawing/2014/main" id="{AD2F8BB3-51D6-41AA-89A4-DE929838AB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474" y="1618687"/>
            <a:ext cx="10448795" cy="5029200"/>
          </a:xfrm>
          <a:prstGeom prst="rect">
            <a:avLst/>
          </a:prstGeom>
        </p:spPr>
      </p:pic>
    </p:spTree>
    <p:extLst>
      <p:ext uri="{BB962C8B-B14F-4D97-AF65-F5344CB8AC3E}">
        <p14:creationId xmlns:p14="http://schemas.microsoft.com/office/powerpoint/2010/main" val="1524766589"/>
      </p:ext>
    </p:extLst>
  </p:cSld>
  <p:clrMapOvr>
    <a:masterClrMapping/>
  </p:clrMapOvr>
  <p:transition spd="med">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0346A"/>
        </a:solidFill>
        <a:effectLst/>
      </p:bgPr>
    </p:bg>
    <p:spTree>
      <p:nvGrpSpPr>
        <p:cNvPr id="1" name=""/>
        <p:cNvGrpSpPr/>
        <p:nvPr/>
      </p:nvGrpSpPr>
      <p:grpSpPr>
        <a:xfrm>
          <a:off x="0" y="0"/>
          <a:ext cx="0" cy="0"/>
          <a:chOff x="0" y="0"/>
          <a:chExt cx="0" cy="0"/>
        </a:xfrm>
      </p:grpSpPr>
      <p:sp>
        <p:nvSpPr>
          <p:cNvPr id="7" name="Rectangle 6"/>
          <p:cNvSpPr/>
          <p:nvPr/>
        </p:nvSpPr>
        <p:spPr>
          <a:xfrm>
            <a:off x="-168167" y="194958"/>
            <a:ext cx="12351657" cy="12554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3" name="Text Placeholder 1"/>
          <p:cNvSpPr txBox="1">
            <a:spLocks/>
          </p:cNvSpPr>
          <p:nvPr/>
        </p:nvSpPr>
        <p:spPr>
          <a:xfrm>
            <a:off x="646798" y="534669"/>
            <a:ext cx="6984776"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b="1" dirty="0">
                <a:solidFill>
                  <a:srgbClr val="1D3168"/>
                </a:solidFill>
                <a:latin typeface="Arial"/>
                <a:ea typeface="Arial Unicode MS"/>
              </a:rPr>
              <a:t>Data Visualization Interface</a:t>
            </a:r>
            <a:endParaRPr kumimoji="0" lang="ko-KR" altLang="en-US" sz="3600" b="1" i="0" u="none" strike="noStrike" kern="1200" cap="none" spc="0" normalizeH="0" baseline="0" noProof="0" dirty="0">
              <a:ln>
                <a:noFill/>
              </a:ln>
              <a:solidFill>
                <a:srgbClr val="1D3168"/>
              </a:solidFill>
              <a:effectLst/>
              <a:uLnTx/>
              <a:uFillTx/>
              <a:latin typeface="Arial"/>
              <a:ea typeface="Arial Unicode MS"/>
              <a:cs typeface="Arial" pitchFamily="34" charset="0"/>
            </a:endParaRPr>
          </a:p>
        </p:txBody>
      </p:sp>
      <p:sp>
        <p:nvSpPr>
          <p:cNvPr id="44" name="Rectangle 43"/>
          <p:cNvSpPr/>
          <p:nvPr/>
        </p:nvSpPr>
        <p:spPr>
          <a:xfrm>
            <a:off x="-168167" y="194958"/>
            <a:ext cx="632623" cy="1255486"/>
          </a:xfrm>
          <a:prstGeom prst="rect">
            <a:avLst/>
          </a:prstGeom>
          <a:solidFill>
            <a:srgbClr val="CC1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2" name="Picture 1">
            <a:extLst>
              <a:ext uri="{FF2B5EF4-FFF2-40B4-BE49-F238E27FC236}">
                <a16:creationId xmlns:a16="http://schemas.microsoft.com/office/drawing/2014/main" id="{E88083B0-AF3A-4927-AF44-A740C4639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187" y="334173"/>
            <a:ext cx="2138028" cy="977056"/>
          </a:xfrm>
          <a:prstGeom prst="rect">
            <a:avLst/>
          </a:prstGeom>
        </p:spPr>
      </p:pic>
      <p:pic>
        <p:nvPicPr>
          <p:cNvPr id="6" name="Picture 5">
            <a:extLst>
              <a:ext uri="{FF2B5EF4-FFF2-40B4-BE49-F238E27FC236}">
                <a16:creationId xmlns:a16="http://schemas.microsoft.com/office/drawing/2014/main" id="{C6D902F1-2AF5-4CFD-A9D5-CBDA54E73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650" y="1619328"/>
            <a:ext cx="10480699" cy="5029200"/>
          </a:xfrm>
          <a:prstGeom prst="rect">
            <a:avLst/>
          </a:prstGeom>
        </p:spPr>
      </p:pic>
    </p:spTree>
    <p:extLst>
      <p:ext uri="{BB962C8B-B14F-4D97-AF65-F5344CB8AC3E}">
        <p14:creationId xmlns:p14="http://schemas.microsoft.com/office/powerpoint/2010/main" val="3612965338"/>
      </p:ext>
    </p:extLst>
  </p:cSld>
  <p:clrMapOvr>
    <a:masterClrMapping/>
  </p:clrMapOvr>
  <p:transition spd="med">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0346A"/>
        </a:solidFill>
        <a:effectLst/>
      </p:bgPr>
    </p:bg>
    <p:spTree>
      <p:nvGrpSpPr>
        <p:cNvPr id="1" name=""/>
        <p:cNvGrpSpPr/>
        <p:nvPr/>
      </p:nvGrpSpPr>
      <p:grpSpPr>
        <a:xfrm>
          <a:off x="0" y="0"/>
          <a:ext cx="0" cy="0"/>
          <a:chOff x="0" y="0"/>
          <a:chExt cx="0" cy="0"/>
        </a:xfrm>
      </p:grpSpPr>
      <p:sp>
        <p:nvSpPr>
          <p:cNvPr id="7" name="Rectangle 6"/>
          <p:cNvSpPr/>
          <p:nvPr/>
        </p:nvSpPr>
        <p:spPr>
          <a:xfrm>
            <a:off x="-115956" y="194958"/>
            <a:ext cx="12351657" cy="12554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3" name="Text Placeholder 1"/>
          <p:cNvSpPr txBox="1">
            <a:spLocks/>
          </p:cNvSpPr>
          <p:nvPr/>
        </p:nvSpPr>
        <p:spPr>
          <a:xfrm>
            <a:off x="646798" y="534669"/>
            <a:ext cx="6984776"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b="1" dirty="0">
                <a:solidFill>
                  <a:srgbClr val="1D3168"/>
                </a:solidFill>
                <a:latin typeface="Arial"/>
                <a:ea typeface="Arial Unicode MS"/>
              </a:rPr>
              <a:t>Data Visualization Interface</a:t>
            </a:r>
            <a:endParaRPr kumimoji="0" lang="ko-KR" altLang="en-US" sz="3600" b="1" i="0" u="none" strike="noStrike" kern="1200" cap="none" spc="0" normalizeH="0" baseline="0" noProof="0" dirty="0">
              <a:ln>
                <a:noFill/>
              </a:ln>
              <a:solidFill>
                <a:srgbClr val="1D3168"/>
              </a:solidFill>
              <a:effectLst/>
              <a:uLnTx/>
              <a:uFillTx/>
              <a:latin typeface="Arial"/>
              <a:ea typeface="Arial Unicode MS"/>
              <a:cs typeface="Arial" pitchFamily="34" charset="0"/>
            </a:endParaRPr>
          </a:p>
        </p:txBody>
      </p:sp>
      <p:sp>
        <p:nvSpPr>
          <p:cNvPr id="44" name="Rectangle 43"/>
          <p:cNvSpPr/>
          <p:nvPr/>
        </p:nvSpPr>
        <p:spPr>
          <a:xfrm>
            <a:off x="-168167" y="194958"/>
            <a:ext cx="632623" cy="1255486"/>
          </a:xfrm>
          <a:prstGeom prst="rect">
            <a:avLst/>
          </a:prstGeom>
          <a:solidFill>
            <a:srgbClr val="CC1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6" name="Picture 5">
            <a:extLst>
              <a:ext uri="{FF2B5EF4-FFF2-40B4-BE49-F238E27FC236}">
                <a16:creationId xmlns:a16="http://schemas.microsoft.com/office/drawing/2014/main" id="{F61C75DE-5CE6-4D20-8724-0DC2A750A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602" y="1618687"/>
            <a:ext cx="10448795" cy="5029200"/>
          </a:xfrm>
          <a:prstGeom prst="rect">
            <a:avLst/>
          </a:prstGeom>
        </p:spPr>
      </p:pic>
      <p:pic>
        <p:nvPicPr>
          <p:cNvPr id="9" name="Picture 8">
            <a:extLst>
              <a:ext uri="{FF2B5EF4-FFF2-40B4-BE49-F238E27FC236}">
                <a16:creationId xmlns:a16="http://schemas.microsoft.com/office/drawing/2014/main" id="{8561C138-B9F3-47ED-BB28-E2B8B7975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7187" y="334173"/>
            <a:ext cx="2138028" cy="977056"/>
          </a:xfrm>
          <a:prstGeom prst="rect">
            <a:avLst/>
          </a:prstGeom>
        </p:spPr>
      </p:pic>
    </p:spTree>
    <p:extLst>
      <p:ext uri="{BB962C8B-B14F-4D97-AF65-F5344CB8AC3E}">
        <p14:creationId xmlns:p14="http://schemas.microsoft.com/office/powerpoint/2010/main" val="1443636051"/>
      </p:ext>
    </p:extLst>
  </p:cSld>
  <p:clrMapOvr>
    <a:masterClrMapping/>
  </p:clrMapOvr>
  <p:transition spd="med">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0346A"/>
        </a:solidFill>
        <a:effectLst/>
      </p:bgPr>
    </p:bg>
    <p:spTree>
      <p:nvGrpSpPr>
        <p:cNvPr id="1" name=""/>
        <p:cNvGrpSpPr/>
        <p:nvPr/>
      </p:nvGrpSpPr>
      <p:grpSpPr>
        <a:xfrm>
          <a:off x="0" y="0"/>
          <a:ext cx="0" cy="0"/>
          <a:chOff x="0" y="0"/>
          <a:chExt cx="0" cy="0"/>
        </a:xfrm>
      </p:grpSpPr>
      <p:sp>
        <p:nvSpPr>
          <p:cNvPr id="7" name="Rectangle 6"/>
          <p:cNvSpPr/>
          <p:nvPr/>
        </p:nvSpPr>
        <p:spPr>
          <a:xfrm>
            <a:off x="-115956" y="194958"/>
            <a:ext cx="12351657" cy="12554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3" name="Text Placeholder 1"/>
          <p:cNvSpPr txBox="1">
            <a:spLocks/>
          </p:cNvSpPr>
          <p:nvPr/>
        </p:nvSpPr>
        <p:spPr>
          <a:xfrm>
            <a:off x="646798" y="534669"/>
            <a:ext cx="6984776"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b="1" dirty="0">
                <a:solidFill>
                  <a:srgbClr val="1D3168"/>
                </a:solidFill>
                <a:latin typeface="Arial"/>
                <a:ea typeface="Arial Unicode MS"/>
              </a:rPr>
              <a:t>Data Visualization Interface</a:t>
            </a:r>
            <a:endParaRPr kumimoji="0" lang="ko-KR" altLang="en-US" sz="3600" b="1" i="0" u="none" strike="noStrike" kern="1200" cap="none" spc="0" normalizeH="0" baseline="0" noProof="0" dirty="0">
              <a:ln>
                <a:noFill/>
              </a:ln>
              <a:solidFill>
                <a:srgbClr val="1D3168"/>
              </a:solidFill>
              <a:effectLst/>
              <a:uLnTx/>
              <a:uFillTx/>
              <a:latin typeface="Arial"/>
              <a:ea typeface="Arial Unicode MS"/>
              <a:cs typeface="Arial" pitchFamily="34" charset="0"/>
            </a:endParaRPr>
          </a:p>
        </p:txBody>
      </p:sp>
      <p:sp>
        <p:nvSpPr>
          <p:cNvPr id="44" name="Rectangle 43"/>
          <p:cNvSpPr/>
          <p:nvPr/>
        </p:nvSpPr>
        <p:spPr>
          <a:xfrm>
            <a:off x="-168167" y="194958"/>
            <a:ext cx="632623" cy="1255486"/>
          </a:xfrm>
          <a:prstGeom prst="rect">
            <a:avLst/>
          </a:prstGeom>
          <a:solidFill>
            <a:srgbClr val="CC1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3" name="Picture 2">
            <a:extLst>
              <a:ext uri="{FF2B5EF4-FFF2-40B4-BE49-F238E27FC236}">
                <a16:creationId xmlns:a16="http://schemas.microsoft.com/office/drawing/2014/main" id="{0B98D12E-35A9-4FDF-94FB-22F522847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187" y="334173"/>
            <a:ext cx="2138028" cy="977056"/>
          </a:xfrm>
          <a:prstGeom prst="rect">
            <a:avLst/>
          </a:prstGeom>
        </p:spPr>
      </p:pic>
      <p:pic>
        <p:nvPicPr>
          <p:cNvPr id="6" name="Picture 5">
            <a:extLst>
              <a:ext uri="{FF2B5EF4-FFF2-40B4-BE49-F238E27FC236}">
                <a16:creationId xmlns:a16="http://schemas.microsoft.com/office/drawing/2014/main" id="{53A86F56-526A-4480-BF5E-56BAC07D8C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650" y="1633201"/>
            <a:ext cx="10480699" cy="5029200"/>
          </a:xfrm>
          <a:prstGeom prst="rect">
            <a:avLst/>
          </a:prstGeom>
        </p:spPr>
      </p:pic>
    </p:spTree>
    <p:extLst>
      <p:ext uri="{BB962C8B-B14F-4D97-AF65-F5344CB8AC3E}">
        <p14:creationId xmlns:p14="http://schemas.microsoft.com/office/powerpoint/2010/main" val="376058001"/>
      </p:ext>
    </p:extLst>
  </p:cSld>
  <p:clrMapOvr>
    <a:masterClrMapping/>
  </p:clrMapOvr>
  <p:transition spd="med">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0346A"/>
        </a:solidFill>
        <a:effectLst/>
      </p:bgPr>
    </p:bg>
    <p:spTree>
      <p:nvGrpSpPr>
        <p:cNvPr id="1" name=""/>
        <p:cNvGrpSpPr/>
        <p:nvPr/>
      </p:nvGrpSpPr>
      <p:grpSpPr>
        <a:xfrm>
          <a:off x="0" y="0"/>
          <a:ext cx="0" cy="0"/>
          <a:chOff x="0" y="0"/>
          <a:chExt cx="0" cy="0"/>
        </a:xfrm>
      </p:grpSpPr>
      <p:sp>
        <p:nvSpPr>
          <p:cNvPr id="7" name="Rectangle 6"/>
          <p:cNvSpPr/>
          <p:nvPr/>
        </p:nvSpPr>
        <p:spPr>
          <a:xfrm>
            <a:off x="-115956" y="194958"/>
            <a:ext cx="12351657" cy="12554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3" name="Text Placeholder 1"/>
          <p:cNvSpPr txBox="1">
            <a:spLocks/>
          </p:cNvSpPr>
          <p:nvPr/>
        </p:nvSpPr>
        <p:spPr>
          <a:xfrm>
            <a:off x="646798" y="534669"/>
            <a:ext cx="6984776"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b="1" dirty="0">
                <a:solidFill>
                  <a:srgbClr val="1D3168"/>
                </a:solidFill>
                <a:latin typeface="Arial"/>
                <a:ea typeface="Arial Unicode MS"/>
              </a:rPr>
              <a:t>Data Management Interface</a:t>
            </a:r>
            <a:endParaRPr kumimoji="0" lang="ko-KR" altLang="en-US" sz="3600" b="1" i="0" u="none" strike="noStrike" kern="1200" cap="none" spc="0" normalizeH="0" baseline="0" noProof="0" dirty="0">
              <a:ln>
                <a:noFill/>
              </a:ln>
              <a:solidFill>
                <a:srgbClr val="1D3168"/>
              </a:solidFill>
              <a:effectLst/>
              <a:uLnTx/>
              <a:uFillTx/>
              <a:latin typeface="Arial"/>
              <a:ea typeface="Arial Unicode MS"/>
              <a:cs typeface="Arial" pitchFamily="34" charset="0"/>
            </a:endParaRPr>
          </a:p>
        </p:txBody>
      </p:sp>
      <p:sp>
        <p:nvSpPr>
          <p:cNvPr id="44" name="Rectangle 43"/>
          <p:cNvSpPr/>
          <p:nvPr/>
        </p:nvSpPr>
        <p:spPr>
          <a:xfrm>
            <a:off x="-168167" y="194958"/>
            <a:ext cx="632623" cy="1255486"/>
          </a:xfrm>
          <a:prstGeom prst="rect">
            <a:avLst/>
          </a:prstGeom>
          <a:solidFill>
            <a:srgbClr val="CC1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3" name="Picture 2">
            <a:extLst>
              <a:ext uri="{FF2B5EF4-FFF2-40B4-BE49-F238E27FC236}">
                <a16:creationId xmlns:a16="http://schemas.microsoft.com/office/drawing/2014/main" id="{0B98D12E-35A9-4FDF-94FB-22F522847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187" y="334173"/>
            <a:ext cx="2138028" cy="977056"/>
          </a:xfrm>
          <a:prstGeom prst="rect">
            <a:avLst/>
          </a:prstGeom>
        </p:spPr>
      </p:pic>
      <p:pic>
        <p:nvPicPr>
          <p:cNvPr id="4" name="Picture 3">
            <a:extLst>
              <a:ext uri="{FF2B5EF4-FFF2-40B4-BE49-F238E27FC236}">
                <a16:creationId xmlns:a16="http://schemas.microsoft.com/office/drawing/2014/main" id="{72D5867F-E429-49EE-88E0-35272ED9C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474" y="1633201"/>
            <a:ext cx="10448795" cy="5029200"/>
          </a:xfrm>
          <a:prstGeom prst="rect">
            <a:avLst/>
          </a:prstGeom>
        </p:spPr>
      </p:pic>
    </p:spTree>
    <p:extLst>
      <p:ext uri="{BB962C8B-B14F-4D97-AF65-F5344CB8AC3E}">
        <p14:creationId xmlns:p14="http://schemas.microsoft.com/office/powerpoint/2010/main" val="4054543046"/>
      </p:ext>
    </p:extLst>
  </p:cSld>
  <p:clrMapOvr>
    <a:masterClrMapping/>
  </p:clrMapOvr>
  <p:transition spd="med">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62E69"/>
        </a:solidFill>
        <a:effectLst/>
      </p:bgPr>
    </p:bg>
    <p:spTree>
      <p:nvGrpSpPr>
        <p:cNvPr id="1" name=""/>
        <p:cNvGrpSpPr/>
        <p:nvPr/>
      </p:nvGrpSpPr>
      <p:grpSpPr>
        <a:xfrm>
          <a:off x="0" y="0"/>
          <a:ext cx="0" cy="0"/>
          <a:chOff x="0" y="0"/>
          <a:chExt cx="0" cy="0"/>
        </a:xfrm>
      </p:grpSpPr>
      <p:sp>
        <p:nvSpPr>
          <p:cNvPr id="12" name="Oval 11"/>
          <p:cNvSpPr/>
          <p:nvPr/>
        </p:nvSpPr>
        <p:spPr>
          <a:xfrm>
            <a:off x="3181223" y="335252"/>
            <a:ext cx="6274192" cy="6274192"/>
          </a:xfrm>
          <a:prstGeom prst="ellipse">
            <a:avLst/>
          </a:prstGeom>
          <a:solidFill>
            <a:schemeClr val="bg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val 9"/>
          <p:cNvSpPr/>
          <p:nvPr/>
        </p:nvSpPr>
        <p:spPr>
          <a:xfrm>
            <a:off x="3360477" y="544419"/>
            <a:ext cx="5908431" cy="5908431"/>
          </a:xfrm>
          <a:prstGeom prst="ellipse">
            <a:avLst/>
          </a:prstGeom>
          <a:solidFill>
            <a:srgbClr val="262E69"/>
          </a:solidFill>
          <a:ln w="101600">
            <a:solidFill>
              <a:srgbClr val="262E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10"/>
          <p:cNvSpPr/>
          <p:nvPr/>
        </p:nvSpPr>
        <p:spPr>
          <a:xfrm>
            <a:off x="3613696" y="797638"/>
            <a:ext cx="5401992" cy="5401992"/>
          </a:xfrm>
          <a:prstGeom prst="ellipse">
            <a:avLst/>
          </a:prstGeom>
          <a:solidFill>
            <a:srgbClr val="FFFFFF"/>
          </a:solidFill>
          <a:ln w="1016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a:off x="2516386" y="3688111"/>
            <a:ext cx="7594318" cy="769441"/>
          </a:xfrm>
          <a:prstGeom prst="rect">
            <a:avLst/>
          </a:prstGeom>
          <a:noFill/>
        </p:spPr>
        <p:txBody>
          <a:bodyPr wrap="square" lIns="91440" tIns="45720" rIns="91440" bIns="45720">
            <a:spAutoFit/>
          </a:bodyPr>
          <a:lstStyle/>
          <a:p>
            <a:pPr algn="ctr"/>
            <a:r>
              <a:rPr lang="en-US" sz="4400" dirty="0">
                <a:ln w="0"/>
                <a:solidFill>
                  <a:srgbClr val="262E69"/>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rPr>
              <a:t>Project Mission</a:t>
            </a:r>
            <a:endParaRPr lang="id-ID" sz="4400" dirty="0">
              <a:ln w="0"/>
              <a:solidFill>
                <a:srgbClr val="262E69"/>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endParaRPr>
          </a:p>
        </p:txBody>
      </p:sp>
      <p:cxnSp>
        <p:nvCxnSpPr>
          <p:cNvPr id="20" name="Straight Connector 19"/>
          <p:cNvCxnSpPr/>
          <p:nvPr/>
        </p:nvCxnSpPr>
        <p:spPr>
          <a:xfrm>
            <a:off x="3868666" y="4529568"/>
            <a:ext cx="4864424" cy="0"/>
          </a:xfrm>
          <a:prstGeom prst="line">
            <a:avLst/>
          </a:prstGeom>
          <a:ln>
            <a:solidFill>
              <a:srgbClr val="262E69"/>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68666" y="3621848"/>
            <a:ext cx="4864424" cy="0"/>
          </a:xfrm>
          <a:prstGeom prst="line">
            <a:avLst/>
          </a:prstGeom>
          <a:ln>
            <a:solidFill>
              <a:srgbClr val="262E69"/>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rot="2916533">
            <a:off x="-2054567" y="4801262"/>
            <a:ext cx="4436148" cy="3141882"/>
          </a:xfrm>
          <a:prstGeom prst="rect">
            <a:avLst/>
          </a:prstGeom>
          <a:solidFill>
            <a:srgbClr val="E3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3" name="Straight Connector 12"/>
          <p:cNvCxnSpPr/>
          <p:nvPr/>
        </p:nvCxnSpPr>
        <p:spPr>
          <a:xfrm>
            <a:off x="-95484" y="3135970"/>
            <a:ext cx="3549795" cy="3919671"/>
          </a:xfrm>
          <a:prstGeom prst="line">
            <a:avLst/>
          </a:prstGeom>
          <a:ln w="63500" cap="flat" cmpd="sng">
            <a:solidFill>
              <a:srgbClr val="E30000"/>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rot="2916533">
            <a:off x="9842714" y="-1196194"/>
            <a:ext cx="4436148" cy="3141882"/>
          </a:xfrm>
          <a:prstGeom prst="rect">
            <a:avLst/>
          </a:prstGeom>
          <a:solidFill>
            <a:srgbClr val="E1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5" name="Straight Connector 14"/>
          <p:cNvCxnSpPr/>
          <p:nvPr/>
        </p:nvCxnSpPr>
        <p:spPr>
          <a:xfrm>
            <a:off x="8969303" y="-177208"/>
            <a:ext cx="3549795" cy="3919671"/>
          </a:xfrm>
          <a:prstGeom prst="line">
            <a:avLst/>
          </a:prstGeom>
          <a:ln w="63500" cap="flat" cmpd="sng">
            <a:solidFill>
              <a:srgbClr val="E30000"/>
            </a:solidFill>
            <a:prstDash val="dash"/>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3CD082D-CC2C-4015-A587-CB2C92C3F0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556" y="1594641"/>
            <a:ext cx="2691978" cy="1230205"/>
          </a:xfrm>
          <a:prstGeom prst="rect">
            <a:avLst/>
          </a:prstGeom>
        </p:spPr>
      </p:pic>
    </p:spTree>
    <p:extLst>
      <p:ext uri="{BB962C8B-B14F-4D97-AF65-F5344CB8AC3E}">
        <p14:creationId xmlns:p14="http://schemas.microsoft.com/office/powerpoint/2010/main" val="3430682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style.rotation</p:attrName>
                                        </p:attrNameLst>
                                      </p:cBhvr>
                                      <p:tavLst>
                                        <p:tav tm="0">
                                          <p:val>
                                            <p:fltVal val="360"/>
                                          </p:val>
                                        </p:tav>
                                        <p:tav tm="100000">
                                          <p:val>
                                            <p:fltVal val="0"/>
                                          </p:val>
                                        </p:tav>
                                      </p:tavLst>
                                    </p:anim>
                                    <p:animEffect transition="in" filter="fade">
                                      <p:cBhvr>
                                        <p:cTn id="16" dur="500"/>
                                        <p:tgtEl>
                                          <p:spTgt spid="7"/>
                                        </p:tgtEl>
                                      </p:cBhvr>
                                    </p:animEffect>
                                  </p:childTnLst>
                                </p:cTn>
                              </p:par>
                              <p:par>
                                <p:cTn id="17" presetID="21" presetClass="entr" presetSubtype="1" repeatCount="indefinite"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heel(1)">
                                      <p:cBhvr>
                                        <p:cTn id="19" dur="2000"/>
                                        <p:tgtEl>
                                          <p:spTgt spid="12"/>
                                        </p:tgtEl>
                                      </p:cBhvr>
                                    </p:animEffect>
                                  </p:childTnLst>
                                </p:cTn>
                              </p:par>
                              <p:par>
                                <p:cTn id="20" presetID="21" presetClass="entr" presetSubtype="1" repeatCount="indefinite"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par>
                                <p:cTn id="23" presetID="3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 calcmode="lin" valueType="num">
                                      <p:cBhvr>
                                        <p:cTn id="27" dur="500" fill="hold"/>
                                        <p:tgtEl>
                                          <p:spTgt spid="21"/>
                                        </p:tgtEl>
                                        <p:attrNameLst>
                                          <p:attrName>style.rotation</p:attrName>
                                        </p:attrNameLst>
                                      </p:cBhvr>
                                      <p:tavLst>
                                        <p:tav tm="0">
                                          <p:val>
                                            <p:fltVal val="90"/>
                                          </p:val>
                                        </p:tav>
                                        <p:tav tm="100000">
                                          <p:val>
                                            <p:fltVal val="0"/>
                                          </p:val>
                                        </p:tav>
                                      </p:tavLst>
                                    </p:anim>
                                    <p:animEffect transition="in" filter="fade">
                                      <p:cBhvr>
                                        <p:cTn id="28" dur="500"/>
                                        <p:tgtEl>
                                          <p:spTgt spid="21"/>
                                        </p:tgtEl>
                                      </p:cBhvr>
                                    </p:animEffect>
                                  </p:childTnLst>
                                </p:cTn>
                              </p:par>
                              <p:par>
                                <p:cTn id="29" presetID="3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 calcmode="lin" valueType="num">
                                      <p:cBhvr>
                                        <p:cTn id="33" dur="500" fill="hold"/>
                                        <p:tgtEl>
                                          <p:spTgt spid="20"/>
                                        </p:tgtEl>
                                        <p:attrNameLst>
                                          <p:attrName>style.rotation</p:attrName>
                                        </p:attrNameLst>
                                      </p:cBhvr>
                                      <p:tavLst>
                                        <p:tav tm="0">
                                          <p:val>
                                            <p:fltVal val="90"/>
                                          </p:val>
                                        </p:tav>
                                        <p:tav tm="100000">
                                          <p:val>
                                            <p:fltVal val="0"/>
                                          </p:val>
                                        </p:tav>
                                      </p:tavLst>
                                    </p:anim>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0346A"/>
        </a:solidFill>
        <a:effectLst/>
      </p:bgPr>
    </p:bg>
    <p:spTree>
      <p:nvGrpSpPr>
        <p:cNvPr id="1" name=""/>
        <p:cNvGrpSpPr/>
        <p:nvPr/>
      </p:nvGrpSpPr>
      <p:grpSpPr>
        <a:xfrm>
          <a:off x="0" y="0"/>
          <a:ext cx="0" cy="0"/>
          <a:chOff x="0" y="0"/>
          <a:chExt cx="0" cy="0"/>
        </a:xfrm>
      </p:grpSpPr>
      <p:sp>
        <p:nvSpPr>
          <p:cNvPr id="7" name="Rectangle 6"/>
          <p:cNvSpPr/>
          <p:nvPr/>
        </p:nvSpPr>
        <p:spPr>
          <a:xfrm>
            <a:off x="-115956" y="194958"/>
            <a:ext cx="12351657" cy="12554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3" name="Text Placeholder 1"/>
          <p:cNvSpPr txBox="1">
            <a:spLocks/>
          </p:cNvSpPr>
          <p:nvPr/>
        </p:nvSpPr>
        <p:spPr>
          <a:xfrm>
            <a:off x="646798" y="534669"/>
            <a:ext cx="6984776"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b="1" dirty="0">
                <a:solidFill>
                  <a:srgbClr val="1D3168"/>
                </a:solidFill>
                <a:latin typeface="Arial"/>
                <a:ea typeface="Arial Unicode MS"/>
              </a:rPr>
              <a:t>Data Management Interface</a:t>
            </a:r>
            <a:endParaRPr kumimoji="0" lang="ko-KR" altLang="en-US" sz="3600" b="1" i="0" u="none" strike="noStrike" kern="1200" cap="none" spc="0" normalizeH="0" baseline="0" noProof="0" dirty="0">
              <a:ln>
                <a:noFill/>
              </a:ln>
              <a:solidFill>
                <a:srgbClr val="1D3168"/>
              </a:solidFill>
              <a:effectLst/>
              <a:uLnTx/>
              <a:uFillTx/>
              <a:latin typeface="Arial"/>
              <a:ea typeface="Arial Unicode MS"/>
              <a:cs typeface="Arial" pitchFamily="34" charset="0"/>
            </a:endParaRPr>
          </a:p>
        </p:txBody>
      </p:sp>
      <p:sp>
        <p:nvSpPr>
          <p:cNvPr id="44" name="Rectangle 43"/>
          <p:cNvSpPr/>
          <p:nvPr/>
        </p:nvSpPr>
        <p:spPr>
          <a:xfrm>
            <a:off x="-168167" y="194958"/>
            <a:ext cx="632623" cy="1255486"/>
          </a:xfrm>
          <a:prstGeom prst="rect">
            <a:avLst/>
          </a:prstGeom>
          <a:solidFill>
            <a:srgbClr val="CC1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3" name="Picture 2">
            <a:extLst>
              <a:ext uri="{FF2B5EF4-FFF2-40B4-BE49-F238E27FC236}">
                <a16:creationId xmlns:a16="http://schemas.microsoft.com/office/drawing/2014/main" id="{0B98D12E-35A9-4FDF-94FB-22F522847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187" y="334173"/>
            <a:ext cx="2138028" cy="977056"/>
          </a:xfrm>
          <a:prstGeom prst="rect">
            <a:avLst/>
          </a:prstGeom>
        </p:spPr>
      </p:pic>
      <p:pic>
        <p:nvPicPr>
          <p:cNvPr id="4" name="Picture 3">
            <a:extLst>
              <a:ext uri="{FF2B5EF4-FFF2-40B4-BE49-F238E27FC236}">
                <a16:creationId xmlns:a16="http://schemas.microsoft.com/office/drawing/2014/main" id="{78681EDA-118D-425A-85D9-77E9DD8DE4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602" y="1635441"/>
            <a:ext cx="10448795" cy="5029200"/>
          </a:xfrm>
          <a:prstGeom prst="rect">
            <a:avLst/>
          </a:prstGeom>
        </p:spPr>
      </p:pic>
    </p:spTree>
    <p:extLst>
      <p:ext uri="{BB962C8B-B14F-4D97-AF65-F5344CB8AC3E}">
        <p14:creationId xmlns:p14="http://schemas.microsoft.com/office/powerpoint/2010/main" val="3639381157"/>
      </p:ext>
    </p:extLst>
  </p:cSld>
  <p:clrMapOvr>
    <a:masterClrMapping/>
  </p:clrMapOvr>
  <p:transition spd="med">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62E69"/>
        </a:solidFill>
        <a:effectLst/>
      </p:bgPr>
    </p:bg>
    <p:spTree>
      <p:nvGrpSpPr>
        <p:cNvPr id="1" name=""/>
        <p:cNvGrpSpPr/>
        <p:nvPr/>
      </p:nvGrpSpPr>
      <p:grpSpPr>
        <a:xfrm>
          <a:off x="0" y="0"/>
          <a:ext cx="0" cy="0"/>
          <a:chOff x="0" y="0"/>
          <a:chExt cx="0" cy="0"/>
        </a:xfrm>
      </p:grpSpPr>
      <p:sp>
        <p:nvSpPr>
          <p:cNvPr id="12" name="Oval 11"/>
          <p:cNvSpPr/>
          <p:nvPr/>
        </p:nvSpPr>
        <p:spPr>
          <a:xfrm>
            <a:off x="3181223" y="335252"/>
            <a:ext cx="6274192" cy="6274192"/>
          </a:xfrm>
          <a:prstGeom prst="ellipse">
            <a:avLst/>
          </a:prstGeom>
          <a:solidFill>
            <a:schemeClr val="bg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val 9"/>
          <p:cNvSpPr/>
          <p:nvPr/>
        </p:nvSpPr>
        <p:spPr>
          <a:xfrm>
            <a:off x="3360477" y="544419"/>
            <a:ext cx="5908431" cy="5908431"/>
          </a:xfrm>
          <a:prstGeom prst="ellipse">
            <a:avLst/>
          </a:prstGeom>
          <a:solidFill>
            <a:srgbClr val="262E69"/>
          </a:solidFill>
          <a:ln w="101600">
            <a:solidFill>
              <a:srgbClr val="262E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10"/>
          <p:cNvSpPr/>
          <p:nvPr/>
        </p:nvSpPr>
        <p:spPr>
          <a:xfrm>
            <a:off x="3613696" y="797638"/>
            <a:ext cx="5401992" cy="5401992"/>
          </a:xfrm>
          <a:prstGeom prst="ellipse">
            <a:avLst/>
          </a:prstGeom>
          <a:solidFill>
            <a:srgbClr val="FFFFFF"/>
          </a:solidFill>
          <a:ln w="1016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a:off x="2516386" y="3688111"/>
            <a:ext cx="7594318" cy="769441"/>
          </a:xfrm>
          <a:prstGeom prst="rect">
            <a:avLst/>
          </a:prstGeom>
          <a:noFill/>
        </p:spPr>
        <p:txBody>
          <a:bodyPr wrap="square" lIns="91440" tIns="45720" rIns="91440" bIns="45720">
            <a:spAutoFit/>
          </a:bodyPr>
          <a:lstStyle/>
          <a:p>
            <a:pPr algn="ctr"/>
            <a:r>
              <a:rPr lang="en-US" sz="4400" dirty="0">
                <a:ln w="0"/>
                <a:solidFill>
                  <a:srgbClr val="262E69"/>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rPr>
              <a:t>Conclusion</a:t>
            </a:r>
            <a:endParaRPr lang="id-ID" sz="4400" dirty="0">
              <a:ln w="0"/>
              <a:solidFill>
                <a:srgbClr val="262E69"/>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endParaRPr>
          </a:p>
        </p:txBody>
      </p:sp>
      <p:cxnSp>
        <p:nvCxnSpPr>
          <p:cNvPr id="20" name="Straight Connector 19"/>
          <p:cNvCxnSpPr/>
          <p:nvPr/>
        </p:nvCxnSpPr>
        <p:spPr>
          <a:xfrm>
            <a:off x="3868666" y="4529568"/>
            <a:ext cx="4864424" cy="0"/>
          </a:xfrm>
          <a:prstGeom prst="line">
            <a:avLst/>
          </a:prstGeom>
          <a:ln>
            <a:solidFill>
              <a:srgbClr val="262E69"/>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68666" y="3621848"/>
            <a:ext cx="4864424" cy="0"/>
          </a:xfrm>
          <a:prstGeom prst="line">
            <a:avLst/>
          </a:prstGeom>
          <a:ln>
            <a:solidFill>
              <a:srgbClr val="262E69"/>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rot="2916533">
            <a:off x="-2054567" y="4801262"/>
            <a:ext cx="4436148" cy="3141882"/>
          </a:xfrm>
          <a:prstGeom prst="rect">
            <a:avLst/>
          </a:prstGeom>
          <a:solidFill>
            <a:srgbClr val="E3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3" name="Straight Connector 12"/>
          <p:cNvCxnSpPr/>
          <p:nvPr/>
        </p:nvCxnSpPr>
        <p:spPr>
          <a:xfrm>
            <a:off x="-95484" y="3135970"/>
            <a:ext cx="3549795" cy="3919671"/>
          </a:xfrm>
          <a:prstGeom prst="line">
            <a:avLst/>
          </a:prstGeom>
          <a:ln w="63500" cap="flat" cmpd="sng">
            <a:solidFill>
              <a:srgbClr val="E30000"/>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rot="2916533">
            <a:off x="9842714" y="-1196194"/>
            <a:ext cx="4436148" cy="3141882"/>
          </a:xfrm>
          <a:prstGeom prst="rect">
            <a:avLst/>
          </a:prstGeom>
          <a:solidFill>
            <a:srgbClr val="E1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5" name="Straight Connector 14"/>
          <p:cNvCxnSpPr/>
          <p:nvPr/>
        </p:nvCxnSpPr>
        <p:spPr>
          <a:xfrm>
            <a:off x="8969303" y="-177208"/>
            <a:ext cx="3549795" cy="3919671"/>
          </a:xfrm>
          <a:prstGeom prst="line">
            <a:avLst/>
          </a:prstGeom>
          <a:ln w="63500" cap="flat" cmpd="sng">
            <a:solidFill>
              <a:srgbClr val="E30000"/>
            </a:solidFill>
            <a:prstDash val="dash"/>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A548EA8-E91F-44E3-9726-DBA28B338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690" y="1496467"/>
            <a:ext cx="3459620" cy="1581009"/>
          </a:xfrm>
          <a:prstGeom prst="rect">
            <a:avLst/>
          </a:prstGeom>
        </p:spPr>
      </p:pic>
    </p:spTree>
    <p:extLst>
      <p:ext uri="{BB962C8B-B14F-4D97-AF65-F5344CB8AC3E}">
        <p14:creationId xmlns:p14="http://schemas.microsoft.com/office/powerpoint/2010/main" val="334481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style.rotation</p:attrName>
                                        </p:attrNameLst>
                                      </p:cBhvr>
                                      <p:tavLst>
                                        <p:tav tm="0">
                                          <p:val>
                                            <p:fltVal val="360"/>
                                          </p:val>
                                        </p:tav>
                                        <p:tav tm="100000">
                                          <p:val>
                                            <p:fltVal val="0"/>
                                          </p:val>
                                        </p:tav>
                                      </p:tavLst>
                                    </p:anim>
                                    <p:animEffect transition="in" filter="fade">
                                      <p:cBhvr>
                                        <p:cTn id="16" dur="500"/>
                                        <p:tgtEl>
                                          <p:spTgt spid="7"/>
                                        </p:tgtEl>
                                      </p:cBhvr>
                                    </p:animEffect>
                                  </p:childTnLst>
                                </p:cTn>
                              </p:par>
                              <p:par>
                                <p:cTn id="17" presetID="21" presetClass="entr" presetSubtype="1" repeatCount="indefinite"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heel(1)">
                                      <p:cBhvr>
                                        <p:cTn id="19" dur="2000"/>
                                        <p:tgtEl>
                                          <p:spTgt spid="12"/>
                                        </p:tgtEl>
                                      </p:cBhvr>
                                    </p:animEffect>
                                  </p:childTnLst>
                                </p:cTn>
                              </p:par>
                              <p:par>
                                <p:cTn id="20" presetID="21" presetClass="entr" presetSubtype="1" repeatCount="indefinite"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par>
                                <p:cTn id="23" presetID="3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 calcmode="lin" valueType="num">
                                      <p:cBhvr>
                                        <p:cTn id="27" dur="500" fill="hold"/>
                                        <p:tgtEl>
                                          <p:spTgt spid="21"/>
                                        </p:tgtEl>
                                        <p:attrNameLst>
                                          <p:attrName>style.rotation</p:attrName>
                                        </p:attrNameLst>
                                      </p:cBhvr>
                                      <p:tavLst>
                                        <p:tav tm="0">
                                          <p:val>
                                            <p:fltVal val="90"/>
                                          </p:val>
                                        </p:tav>
                                        <p:tav tm="100000">
                                          <p:val>
                                            <p:fltVal val="0"/>
                                          </p:val>
                                        </p:tav>
                                      </p:tavLst>
                                    </p:anim>
                                    <p:animEffect transition="in" filter="fade">
                                      <p:cBhvr>
                                        <p:cTn id="28" dur="500"/>
                                        <p:tgtEl>
                                          <p:spTgt spid="21"/>
                                        </p:tgtEl>
                                      </p:cBhvr>
                                    </p:animEffect>
                                  </p:childTnLst>
                                </p:cTn>
                              </p:par>
                              <p:par>
                                <p:cTn id="29" presetID="3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 calcmode="lin" valueType="num">
                                      <p:cBhvr>
                                        <p:cTn id="33" dur="500" fill="hold"/>
                                        <p:tgtEl>
                                          <p:spTgt spid="20"/>
                                        </p:tgtEl>
                                        <p:attrNameLst>
                                          <p:attrName>style.rotation</p:attrName>
                                        </p:attrNameLst>
                                      </p:cBhvr>
                                      <p:tavLst>
                                        <p:tav tm="0">
                                          <p:val>
                                            <p:fltVal val="90"/>
                                          </p:val>
                                        </p:tav>
                                        <p:tav tm="100000">
                                          <p:val>
                                            <p:fltVal val="0"/>
                                          </p:val>
                                        </p:tav>
                                      </p:tavLst>
                                    </p:anim>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0346A"/>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1E9C61C-BA4E-4B9B-ACA0-51D5C38908CF}"/>
              </a:ext>
            </a:extLst>
          </p:cNvPr>
          <p:cNvGrpSpPr/>
          <p:nvPr/>
        </p:nvGrpSpPr>
        <p:grpSpPr>
          <a:xfrm>
            <a:off x="4688559" y="1852405"/>
            <a:ext cx="2814881" cy="503274"/>
            <a:chOff x="3683000" y="3089524"/>
            <a:chExt cx="3632200" cy="1451770"/>
          </a:xfrm>
          <a:solidFill>
            <a:srgbClr val="FFFFFF"/>
          </a:solidFill>
        </p:grpSpPr>
        <p:sp>
          <p:nvSpPr>
            <p:cNvPr id="21" name="Snip Diagonal Corner Rectangle 22">
              <a:extLst>
                <a:ext uri="{FF2B5EF4-FFF2-40B4-BE49-F238E27FC236}">
                  <a16:creationId xmlns:a16="http://schemas.microsoft.com/office/drawing/2014/main" id="{CC09C988-27ED-4D22-9F02-BD5BE4A56425}"/>
                </a:ext>
              </a:extLst>
            </p:cNvPr>
            <p:cNvSpPr/>
            <p:nvPr/>
          </p:nvSpPr>
          <p:spPr>
            <a:xfrm>
              <a:off x="3835400" y="3241924"/>
              <a:ext cx="3479800" cy="1299370"/>
            </a:xfrm>
            <a:prstGeom prst="snip2DiagRect">
              <a:avLst/>
            </a:prstGeom>
            <a:solidFill>
              <a:srgbClr val="C00000"/>
            </a:solidFill>
            <a:ln>
              <a:solidFill>
                <a:srgbClr val="CC1A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Snip Diagonal Corner Rectangle 3">
              <a:extLst>
                <a:ext uri="{FF2B5EF4-FFF2-40B4-BE49-F238E27FC236}">
                  <a16:creationId xmlns:a16="http://schemas.microsoft.com/office/drawing/2014/main" id="{6F458FF9-9B69-4D00-AFE3-53979EDB558E}"/>
                </a:ext>
              </a:extLst>
            </p:cNvPr>
            <p:cNvSpPr/>
            <p:nvPr/>
          </p:nvSpPr>
          <p:spPr>
            <a:xfrm>
              <a:off x="3683000" y="3089524"/>
              <a:ext cx="3479800" cy="1299370"/>
            </a:xfrm>
            <a:prstGeom prst="snip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8" name="TextBox 47"/>
          <p:cNvSpPr txBox="1"/>
          <p:nvPr/>
        </p:nvSpPr>
        <p:spPr>
          <a:xfrm>
            <a:off x="378652" y="1876267"/>
            <a:ext cx="11316588" cy="2369880"/>
          </a:xfrm>
          <a:prstGeom prst="rect">
            <a:avLst/>
          </a:prstGeom>
          <a:noFill/>
        </p:spPr>
        <p:txBody>
          <a:bodyPr wrap="square" rtlCol="0">
            <a:spAutoFit/>
          </a:bodyPr>
          <a:lstStyle/>
          <a:p>
            <a:pPr algn="ctr"/>
            <a:r>
              <a:rPr lang="en-US" sz="2800" dirty="0">
                <a:solidFill>
                  <a:srgbClr val="CC1A21"/>
                </a:solidFill>
                <a:latin typeface="Segoe UI Semibold" panose="020B0702040204020203" pitchFamily="34" charset="0"/>
                <a:cs typeface="Segoe UI Semibold" panose="020B0702040204020203" pitchFamily="34" charset="0"/>
              </a:rPr>
              <a:t>CONCLUSION</a:t>
            </a:r>
          </a:p>
          <a:p>
            <a:pPr algn="ctr"/>
            <a:r>
              <a:rPr lang="en-US" sz="2400" dirty="0">
                <a:solidFill>
                  <a:schemeClr val="bg1"/>
                </a:solidFill>
                <a:latin typeface="Segoe UI Semibold" panose="020B0702040204020203" pitchFamily="34" charset="0"/>
                <a:cs typeface="Segoe UI Semibold" panose="020B0702040204020203" pitchFamily="34" charset="0"/>
              </a:rPr>
              <a:t>We can make a new RPSE using the machine learning model random forest classifier. </a:t>
            </a:r>
            <a:r>
              <a:rPr lang="en-US" sz="2400" dirty="0">
                <a:solidFill>
                  <a:srgbClr val="FFC000"/>
                </a:solidFill>
                <a:latin typeface="Segoe UI Semibold" panose="020B0702040204020203" pitchFamily="34" charset="0"/>
                <a:cs typeface="Segoe UI Semibold" panose="020B0702040204020203" pitchFamily="34" charset="0"/>
              </a:rPr>
              <a:t>The precision and recall </a:t>
            </a:r>
            <a:r>
              <a:rPr lang="en-US" sz="2400" dirty="0">
                <a:solidFill>
                  <a:schemeClr val="bg1"/>
                </a:solidFill>
                <a:latin typeface="Segoe UI Semibold" panose="020B0702040204020203" pitchFamily="34" charset="0"/>
                <a:cs typeface="Segoe UI Semibold" panose="020B0702040204020203" pitchFamily="34" charset="0"/>
              </a:rPr>
              <a:t>score from the model logistic regression and random forest classifier are </a:t>
            </a:r>
            <a:r>
              <a:rPr lang="en-US" sz="2400" dirty="0">
                <a:solidFill>
                  <a:srgbClr val="FFC000"/>
                </a:solidFill>
                <a:latin typeface="Segoe UI Semibold" panose="020B0702040204020203" pitchFamily="34" charset="0"/>
                <a:cs typeface="Segoe UI Semibold" panose="020B0702040204020203" pitchFamily="34" charset="0"/>
              </a:rPr>
              <a:t>better than the other </a:t>
            </a:r>
            <a:r>
              <a:rPr lang="en-US" sz="2400" dirty="0">
                <a:solidFill>
                  <a:schemeClr val="bg1"/>
                </a:solidFill>
                <a:latin typeface="Segoe UI Semibold" panose="020B0702040204020203" pitchFamily="34" charset="0"/>
                <a:cs typeface="Segoe UI Semibold" panose="020B0702040204020203" pitchFamily="34" charset="0"/>
              </a:rPr>
              <a:t>4 machine learning models.</a:t>
            </a:r>
          </a:p>
          <a:p>
            <a:pPr algn="ctr"/>
            <a:r>
              <a:rPr lang="en-US" sz="2400" dirty="0">
                <a:solidFill>
                  <a:srgbClr val="FFC000"/>
                </a:solidFill>
                <a:latin typeface="Segoe UI Semibold" panose="020B0702040204020203" pitchFamily="34" charset="0"/>
                <a:cs typeface="Segoe UI Semibold" panose="020B0702040204020203" pitchFamily="34" charset="0"/>
              </a:rPr>
              <a:t>The random forest classifier </a:t>
            </a:r>
            <a:r>
              <a:rPr lang="en-US" sz="2400" dirty="0">
                <a:solidFill>
                  <a:schemeClr val="bg1"/>
                </a:solidFill>
                <a:latin typeface="Segoe UI Semibold" panose="020B0702040204020203" pitchFamily="34" charset="0"/>
                <a:cs typeface="Segoe UI Semibold" panose="020B0702040204020203" pitchFamily="34" charset="0"/>
              </a:rPr>
              <a:t>was chosen because it has </a:t>
            </a:r>
            <a:r>
              <a:rPr lang="en-US" sz="2400" dirty="0">
                <a:solidFill>
                  <a:srgbClr val="FFC000"/>
                </a:solidFill>
                <a:latin typeface="Segoe UI Semibold" panose="020B0702040204020203" pitchFamily="34" charset="0"/>
                <a:cs typeface="Segoe UI Semibold" panose="020B0702040204020203" pitchFamily="34" charset="0"/>
              </a:rPr>
              <a:t>higher AUC score </a:t>
            </a:r>
            <a:r>
              <a:rPr lang="en-US" sz="2400" dirty="0">
                <a:solidFill>
                  <a:schemeClr val="bg1"/>
                </a:solidFill>
                <a:latin typeface="Segoe UI Semibold" panose="020B0702040204020203" pitchFamily="34" charset="0"/>
                <a:cs typeface="Segoe UI Semibold" panose="020B0702040204020203" pitchFamily="34" charset="0"/>
              </a:rPr>
              <a:t>than logistic regression. This model also has the </a:t>
            </a:r>
            <a:r>
              <a:rPr lang="en-US" sz="2400" dirty="0">
                <a:solidFill>
                  <a:srgbClr val="FFC000"/>
                </a:solidFill>
                <a:latin typeface="Segoe UI Semibold" panose="020B0702040204020203" pitchFamily="34" charset="0"/>
                <a:cs typeface="Segoe UI Semibold" panose="020B0702040204020203" pitchFamily="34" charset="0"/>
              </a:rPr>
              <a:t>least FP and FN result</a:t>
            </a:r>
            <a:r>
              <a:rPr lang="en-US" sz="2400" dirty="0">
                <a:solidFill>
                  <a:schemeClr val="bg1"/>
                </a:solidFill>
                <a:latin typeface="Segoe UI Semibold" panose="020B0702040204020203" pitchFamily="34" charset="0"/>
                <a:cs typeface="Segoe UI Semibold" panose="020B0702040204020203" pitchFamily="34" charset="0"/>
              </a:rPr>
              <a:t>.</a:t>
            </a:r>
            <a:endParaRPr lang="id-ID" sz="2400" dirty="0">
              <a:solidFill>
                <a:schemeClr val="bg1"/>
              </a:solidFill>
              <a:latin typeface="Segoe UI Semibold" panose="020B0702040204020203" pitchFamily="34" charset="0"/>
              <a:cs typeface="Segoe UI Semibold" panose="020B0702040204020203" pitchFamily="34" charset="0"/>
            </a:endParaRPr>
          </a:p>
        </p:txBody>
      </p:sp>
      <p:grpSp>
        <p:nvGrpSpPr>
          <p:cNvPr id="24" name="Group 23">
            <a:extLst>
              <a:ext uri="{FF2B5EF4-FFF2-40B4-BE49-F238E27FC236}">
                <a16:creationId xmlns:a16="http://schemas.microsoft.com/office/drawing/2014/main" id="{F1681C0D-D7F7-4519-92C3-96B09017D2FF}"/>
              </a:ext>
            </a:extLst>
          </p:cNvPr>
          <p:cNvGrpSpPr/>
          <p:nvPr/>
        </p:nvGrpSpPr>
        <p:grpSpPr>
          <a:xfrm>
            <a:off x="4688559" y="4492751"/>
            <a:ext cx="2814881" cy="505085"/>
            <a:chOff x="3683000" y="3089524"/>
            <a:chExt cx="3632200" cy="1451770"/>
          </a:xfrm>
          <a:solidFill>
            <a:srgbClr val="FFFFFF"/>
          </a:solidFill>
        </p:grpSpPr>
        <p:sp>
          <p:nvSpPr>
            <p:cNvPr id="25" name="Snip Diagonal Corner Rectangle 22">
              <a:extLst>
                <a:ext uri="{FF2B5EF4-FFF2-40B4-BE49-F238E27FC236}">
                  <a16:creationId xmlns:a16="http://schemas.microsoft.com/office/drawing/2014/main" id="{1837889B-2966-4538-AA07-012C892BAA3F}"/>
                </a:ext>
              </a:extLst>
            </p:cNvPr>
            <p:cNvSpPr/>
            <p:nvPr/>
          </p:nvSpPr>
          <p:spPr>
            <a:xfrm>
              <a:off x="3835400" y="3241924"/>
              <a:ext cx="3479800" cy="1299370"/>
            </a:xfrm>
            <a:prstGeom prst="snip2DiagRect">
              <a:avLst/>
            </a:prstGeom>
            <a:solidFill>
              <a:srgbClr val="C00000"/>
            </a:solidFill>
            <a:ln>
              <a:solidFill>
                <a:srgbClr val="CC1A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Snip Diagonal Corner Rectangle 3">
              <a:extLst>
                <a:ext uri="{FF2B5EF4-FFF2-40B4-BE49-F238E27FC236}">
                  <a16:creationId xmlns:a16="http://schemas.microsoft.com/office/drawing/2014/main" id="{4D845139-BC00-42AB-9BA8-0A49502FB2BA}"/>
                </a:ext>
              </a:extLst>
            </p:cNvPr>
            <p:cNvSpPr/>
            <p:nvPr/>
          </p:nvSpPr>
          <p:spPr>
            <a:xfrm>
              <a:off x="3683000" y="3089524"/>
              <a:ext cx="3479800" cy="1299370"/>
            </a:xfrm>
            <a:prstGeom prst="snip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7" name="Rectangle 6"/>
          <p:cNvSpPr/>
          <p:nvPr/>
        </p:nvSpPr>
        <p:spPr>
          <a:xfrm>
            <a:off x="-115956" y="194958"/>
            <a:ext cx="12351657" cy="12554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3" name="Text Placeholder 1"/>
          <p:cNvSpPr txBox="1">
            <a:spLocks/>
          </p:cNvSpPr>
          <p:nvPr/>
        </p:nvSpPr>
        <p:spPr>
          <a:xfrm>
            <a:off x="646798" y="534669"/>
            <a:ext cx="6984776"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600" b="1" i="0" u="none" strike="noStrike" kern="1200" cap="none" spc="0" normalizeH="0" baseline="0" noProof="0" dirty="0">
                <a:ln>
                  <a:noFill/>
                </a:ln>
                <a:solidFill>
                  <a:srgbClr val="1D3168"/>
                </a:solidFill>
                <a:effectLst/>
                <a:uLnTx/>
                <a:uFillTx/>
                <a:latin typeface="Arial"/>
                <a:ea typeface="Arial Unicode MS"/>
                <a:cs typeface="Arial" pitchFamily="34" charset="0"/>
              </a:rPr>
              <a:t>Conclusion</a:t>
            </a:r>
            <a:endParaRPr kumimoji="0" lang="ko-KR" altLang="en-US" sz="3600" b="1" i="0" u="none" strike="noStrike" kern="1200" cap="none" spc="0" normalizeH="0" baseline="0" noProof="0" dirty="0">
              <a:ln>
                <a:noFill/>
              </a:ln>
              <a:solidFill>
                <a:srgbClr val="1D3168"/>
              </a:solidFill>
              <a:effectLst/>
              <a:uLnTx/>
              <a:uFillTx/>
              <a:latin typeface="Arial"/>
              <a:ea typeface="Arial Unicode MS"/>
              <a:cs typeface="Arial" pitchFamily="34" charset="0"/>
            </a:endParaRPr>
          </a:p>
        </p:txBody>
      </p:sp>
      <p:sp>
        <p:nvSpPr>
          <p:cNvPr id="44" name="Rectangle 43"/>
          <p:cNvSpPr/>
          <p:nvPr/>
        </p:nvSpPr>
        <p:spPr>
          <a:xfrm>
            <a:off x="-168167" y="194958"/>
            <a:ext cx="632623" cy="1255486"/>
          </a:xfrm>
          <a:prstGeom prst="rect">
            <a:avLst/>
          </a:prstGeom>
          <a:solidFill>
            <a:srgbClr val="CC1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nvGrpSpPr>
          <p:cNvPr id="13" name="Group 12"/>
          <p:cNvGrpSpPr/>
          <p:nvPr/>
        </p:nvGrpSpPr>
        <p:grpSpPr>
          <a:xfrm>
            <a:off x="246531" y="1656692"/>
            <a:ext cx="800534" cy="1300104"/>
            <a:chOff x="148144" y="2101812"/>
            <a:chExt cx="800534" cy="1300104"/>
          </a:xfrm>
        </p:grpSpPr>
        <p:sp>
          <p:nvSpPr>
            <p:cNvPr id="53" name="Half Frame 52"/>
            <p:cNvSpPr/>
            <p:nvPr/>
          </p:nvSpPr>
          <p:spPr>
            <a:xfrm>
              <a:off x="165283" y="2159907"/>
              <a:ext cx="783395" cy="1242009"/>
            </a:xfrm>
            <a:prstGeom prst="halfFrame">
              <a:avLst/>
            </a:prstGeom>
            <a:solidFill>
              <a:srgbClr val="CC1A21"/>
            </a:solidFill>
            <a:ln>
              <a:solidFill>
                <a:srgbClr val="CC1A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2" name="Half Frame 11"/>
            <p:cNvSpPr/>
            <p:nvPr/>
          </p:nvSpPr>
          <p:spPr>
            <a:xfrm>
              <a:off x="148144" y="2101812"/>
              <a:ext cx="783395" cy="1242009"/>
            </a:xfrm>
            <a:prstGeom prst="halfFram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grpSp>
        <p:nvGrpSpPr>
          <p:cNvPr id="55" name="Group 54"/>
          <p:cNvGrpSpPr/>
          <p:nvPr/>
        </p:nvGrpSpPr>
        <p:grpSpPr>
          <a:xfrm rot="10800000">
            <a:off x="10997649" y="5476193"/>
            <a:ext cx="874722" cy="1292739"/>
            <a:chOff x="56817" y="2051082"/>
            <a:chExt cx="874722" cy="1292739"/>
          </a:xfrm>
        </p:grpSpPr>
        <p:sp>
          <p:nvSpPr>
            <p:cNvPr id="56" name="Half Frame 55"/>
            <p:cNvSpPr/>
            <p:nvPr/>
          </p:nvSpPr>
          <p:spPr>
            <a:xfrm>
              <a:off x="56817" y="2051082"/>
              <a:ext cx="783395" cy="1242009"/>
            </a:xfrm>
            <a:prstGeom prst="halfFrame">
              <a:avLst/>
            </a:prstGeom>
            <a:solidFill>
              <a:srgbClr val="CC1A21"/>
            </a:solidFill>
            <a:ln>
              <a:solidFill>
                <a:srgbClr val="CC1A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57" name="Half Frame 56"/>
            <p:cNvSpPr/>
            <p:nvPr/>
          </p:nvSpPr>
          <p:spPr>
            <a:xfrm>
              <a:off x="148144" y="2101812"/>
              <a:ext cx="783395" cy="1242009"/>
            </a:xfrm>
            <a:prstGeom prst="halfFram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sp>
        <p:nvSpPr>
          <p:cNvPr id="14" name="TextBox 13">
            <a:extLst>
              <a:ext uri="{FF2B5EF4-FFF2-40B4-BE49-F238E27FC236}">
                <a16:creationId xmlns:a16="http://schemas.microsoft.com/office/drawing/2014/main" id="{8DABE775-C641-43E1-B0C9-1266B5E5671C}"/>
              </a:ext>
            </a:extLst>
          </p:cNvPr>
          <p:cNvSpPr txBox="1"/>
          <p:nvPr/>
        </p:nvSpPr>
        <p:spPr>
          <a:xfrm>
            <a:off x="437706" y="4492751"/>
            <a:ext cx="11316588" cy="1631216"/>
          </a:xfrm>
          <a:prstGeom prst="rect">
            <a:avLst/>
          </a:prstGeom>
          <a:noFill/>
        </p:spPr>
        <p:txBody>
          <a:bodyPr wrap="square" rtlCol="0">
            <a:spAutoFit/>
          </a:bodyPr>
          <a:lstStyle/>
          <a:p>
            <a:pPr algn="ctr"/>
            <a:r>
              <a:rPr lang="en-US" sz="2800" dirty="0">
                <a:solidFill>
                  <a:srgbClr val="CC1A21"/>
                </a:solidFill>
                <a:latin typeface="Segoe UI Semibold" panose="020B0702040204020203" pitchFamily="34" charset="0"/>
                <a:cs typeface="Segoe UI Semibold" panose="020B0702040204020203" pitchFamily="34" charset="0"/>
              </a:rPr>
              <a:t>SUGGESTION</a:t>
            </a:r>
          </a:p>
          <a:p>
            <a:pPr algn="ctr"/>
            <a:r>
              <a:rPr lang="en-US" sz="2400" dirty="0">
                <a:solidFill>
                  <a:schemeClr val="bg1"/>
                </a:solidFill>
                <a:latin typeface="Segoe UI Semibold" panose="020B0702040204020203" pitchFamily="34" charset="0"/>
                <a:cs typeface="Segoe UI Semibold" panose="020B0702040204020203" pitchFamily="34" charset="0"/>
              </a:rPr>
              <a:t>For the next future development for RPSE application, we need to prepare</a:t>
            </a:r>
          </a:p>
          <a:p>
            <a:pPr algn="ctr"/>
            <a:r>
              <a:rPr lang="en-US" sz="2400" dirty="0">
                <a:solidFill>
                  <a:schemeClr val="bg1"/>
                </a:solidFill>
                <a:latin typeface="Segoe UI Semibold" panose="020B0702040204020203" pitchFamily="34" charset="0"/>
                <a:cs typeface="Segoe UI Semibold" panose="020B0702040204020203" pitchFamily="34" charset="0"/>
              </a:rPr>
              <a:t>more critical data such as age, gender, time and detail data such as</a:t>
            </a:r>
          </a:p>
          <a:p>
            <a:pPr algn="ctr"/>
            <a:r>
              <a:rPr lang="en-US" sz="2400" dirty="0">
                <a:solidFill>
                  <a:schemeClr val="bg1"/>
                </a:solidFill>
                <a:latin typeface="Segoe UI Semibold" panose="020B0702040204020203" pitchFamily="34" charset="0"/>
                <a:cs typeface="Segoe UI Semibold" panose="020B0702040204020203" pitchFamily="34" charset="0"/>
              </a:rPr>
              <a:t>bounce rates, exit rates, page values per page.</a:t>
            </a:r>
            <a:endParaRPr lang="id-ID" sz="2400" dirty="0">
              <a:solidFill>
                <a:schemeClr val="bg1"/>
              </a:solidFill>
              <a:latin typeface="Segoe UI Semibold" panose="020B0702040204020203" pitchFamily="34" charset="0"/>
              <a:cs typeface="Segoe UI Semibold" panose="020B0702040204020203" pitchFamily="34" charset="0"/>
            </a:endParaRPr>
          </a:p>
        </p:txBody>
      </p:sp>
      <p:pic>
        <p:nvPicPr>
          <p:cNvPr id="2" name="Picture 1">
            <a:extLst>
              <a:ext uri="{FF2B5EF4-FFF2-40B4-BE49-F238E27FC236}">
                <a16:creationId xmlns:a16="http://schemas.microsoft.com/office/drawing/2014/main" id="{31CB01D0-F6E7-48EF-8AFB-D61DCAE33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7187" y="334173"/>
            <a:ext cx="2138028" cy="977056"/>
          </a:xfrm>
          <a:prstGeom prst="rect">
            <a:avLst/>
          </a:prstGeom>
        </p:spPr>
      </p:pic>
    </p:spTree>
    <p:extLst>
      <p:ext uri="{BB962C8B-B14F-4D97-AF65-F5344CB8AC3E}">
        <p14:creationId xmlns:p14="http://schemas.microsoft.com/office/powerpoint/2010/main" val="2887672197"/>
      </p:ext>
    </p:extLst>
  </p:cSld>
  <p:clrMapOvr>
    <a:masterClrMapping/>
  </p:clrMapOvr>
  <p:transition spd="med">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nip Diagonal Corner Rectangle 22"/>
          <p:cNvSpPr/>
          <p:nvPr/>
        </p:nvSpPr>
        <p:spPr>
          <a:xfrm>
            <a:off x="10602989" y="-35912"/>
            <a:ext cx="2197289" cy="979058"/>
          </a:xfrm>
          <a:prstGeom prst="snip2DiagRect">
            <a:avLst/>
          </a:prstGeom>
          <a:solidFill>
            <a:srgbClr val="203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Snip Diagonal Corner Rectangle 21"/>
          <p:cNvSpPr/>
          <p:nvPr/>
        </p:nvSpPr>
        <p:spPr>
          <a:xfrm>
            <a:off x="-260445" y="5898899"/>
            <a:ext cx="2197289" cy="979058"/>
          </a:xfrm>
          <a:prstGeom prst="snip2Diag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ounded Rectangle 17"/>
          <p:cNvSpPr/>
          <p:nvPr/>
        </p:nvSpPr>
        <p:spPr>
          <a:xfrm rot="2573601">
            <a:off x="3819439" y="2938409"/>
            <a:ext cx="4867944" cy="203403"/>
          </a:xfrm>
          <a:prstGeom prst="roundRect">
            <a:avLst>
              <a:gd name="adj" fmla="val 50000"/>
            </a:avLst>
          </a:prstGeom>
          <a:solidFill>
            <a:srgbClr val="20346A">
              <a:alpha val="50000"/>
            </a:srgbClr>
          </a:solidFill>
          <a:ln>
            <a:solidFill>
              <a:srgbClr val="20346A">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p:nvSpPr>
        <p:spPr>
          <a:xfrm rot="2573601">
            <a:off x="3539646" y="2186310"/>
            <a:ext cx="4867944" cy="203403"/>
          </a:xfrm>
          <a:prstGeom prst="roundRect">
            <a:avLst>
              <a:gd name="adj" fmla="val 50000"/>
            </a:avLst>
          </a:prstGeom>
          <a:solidFill>
            <a:srgbClr val="20346A">
              <a:alpha val="50000"/>
            </a:srgbClr>
          </a:solidFill>
          <a:ln>
            <a:solidFill>
              <a:srgbClr val="20346A">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Oval 7"/>
          <p:cNvSpPr/>
          <p:nvPr/>
        </p:nvSpPr>
        <p:spPr>
          <a:xfrm>
            <a:off x="4305685" y="817983"/>
            <a:ext cx="3580235" cy="3580235"/>
          </a:xfrm>
          <a:prstGeom prst="ellipse">
            <a:avLst/>
          </a:prstGeom>
          <a:solidFill>
            <a:srgbClr val="20346A"/>
          </a:solidFill>
          <a:ln w="25400" cap="flat" cmpd="sng" algn="ctr">
            <a:noFill/>
            <a:prstDash val="solid"/>
          </a:ln>
          <a:effectLst/>
        </p:spPr>
        <p:txBody>
          <a:bodyPr rtlCol="0" anchor="ctr"/>
          <a:lstStyle/>
          <a:p>
            <a:pPr algn="ctr">
              <a:defRPr/>
            </a:pPr>
            <a:endParaRPr lang="id-ID" kern="0">
              <a:solidFill>
                <a:prstClr val="white"/>
              </a:solidFill>
              <a:latin typeface="Arial"/>
              <a:ea typeface="Arial Unicode MS"/>
            </a:endParaRPr>
          </a:p>
        </p:txBody>
      </p:sp>
      <p:sp>
        <p:nvSpPr>
          <p:cNvPr id="9" name="Oval 8"/>
          <p:cNvSpPr/>
          <p:nvPr/>
        </p:nvSpPr>
        <p:spPr>
          <a:xfrm>
            <a:off x="4715032" y="1227329"/>
            <a:ext cx="2761540" cy="2761540"/>
          </a:xfrm>
          <a:prstGeom prst="ellipse">
            <a:avLst/>
          </a:prstGeom>
          <a:solidFill>
            <a:srgbClr val="E10000"/>
          </a:solidFill>
          <a:ln w="25400" cap="flat" cmpd="sng" algn="ctr">
            <a:noFill/>
            <a:prstDash val="solid"/>
          </a:ln>
          <a:effectLst/>
        </p:spPr>
        <p:txBody>
          <a:bodyPr rtlCol="0" anchor="ctr"/>
          <a:lstStyle/>
          <a:p>
            <a:pPr algn="ctr">
              <a:defRPr/>
            </a:pPr>
            <a:endParaRPr lang="id-ID" kern="0">
              <a:solidFill>
                <a:prstClr val="white"/>
              </a:solidFill>
              <a:latin typeface="Arial"/>
              <a:ea typeface="Arial Unicode MS"/>
            </a:endParaRPr>
          </a:p>
        </p:txBody>
      </p:sp>
      <p:sp>
        <p:nvSpPr>
          <p:cNvPr id="10" name="Oval 9"/>
          <p:cNvSpPr/>
          <p:nvPr/>
        </p:nvSpPr>
        <p:spPr>
          <a:xfrm>
            <a:off x="5111302" y="1608318"/>
            <a:ext cx="1969000" cy="1969000"/>
          </a:xfrm>
          <a:prstGeom prst="ellipse">
            <a:avLst/>
          </a:prstGeom>
          <a:solidFill>
            <a:srgbClr val="FFFFFF"/>
          </a:solidFill>
          <a:ln w="25400" cap="flat" cmpd="sng" algn="ctr">
            <a:noFill/>
            <a:prstDash val="solid"/>
          </a:ln>
          <a:effectLst/>
        </p:spPr>
        <p:txBody>
          <a:bodyPr rtlCol="0" anchor="ctr"/>
          <a:lstStyle/>
          <a:p>
            <a:pPr algn="ctr">
              <a:defRPr/>
            </a:pPr>
            <a:endParaRPr lang="id-ID" kern="0" dirty="0">
              <a:solidFill>
                <a:prstClr val="white"/>
              </a:solidFill>
              <a:latin typeface="Arial"/>
              <a:ea typeface="Arial Unicode MS"/>
            </a:endParaRPr>
          </a:p>
        </p:txBody>
      </p:sp>
      <p:sp>
        <p:nvSpPr>
          <p:cNvPr id="11" name="Rectangle 10"/>
          <p:cNvSpPr/>
          <p:nvPr/>
        </p:nvSpPr>
        <p:spPr>
          <a:xfrm>
            <a:off x="3957851" y="313899"/>
            <a:ext cx="4285397" cy="6196083"/>
          </a:xfrm>
          <a:prstGeom prst="rect">
            <a:avLst/>
          </a:prstGeom>
          <a:noFill/>
          <a:ln w="25400" cap="flat" cmpd="sng" algn="ctr">
            <a:solidFill>
              <a:srgbClr val="20346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Arial"/>
              <a:ea typeface="Arial Unicode MS"/>
              <a:cs typeface="+mn-cs"/>
            </a:endParaRPr>
          </a:p>
        </p:txBody>
      </p:sp>
      <p:sp>
        <p:nvSpPr>
          <p:cNvPr id="14" name="Text Placeholder 1"/>
          <p:cNvSpPr txBox="1">
            <a:spLocks/>
          </p:cNvSpPr>
          <p:nvPr/>
        </p:nvSpPr>
        <p:spPr>
          <a:xfrm>
            <a:off x="0" y="5032398"/>
            <a:ext cx="12192000" cy="768084"/>
          </a:xfrm>
          <a:prstGeom prst="rect">
            <a:avLst/>
          </a:prstGeom>
        </p:spPr>
        <p:txBody>
          <a:bodyPr anchor="ctr"/>
          <a:lstStyle>
            <a:lvl1pPr marL="0" indent="0" algn="ctr" defTabSz="1219170" rtl="0" eaLnBrk="1" latinLnBrk="1" hangingPunct="1">
              <a:spcBef>
                <a:spcPct val="20000"/>
              </a:spcBef>
              <a:buFont typeface="Arial" pitchFamily="34" charset="0"/>
              <a:buNone/>
              <a:defRPr sz="4800" b="0" kern="1200" baseline="0">
                <a:solidFill>
                  <a:schemeClr val="tx1">
                    <a:lumMod val="75000"/>
                    <a:lumOff val="25000"/>
                  </a:schemeClr>
                </a:solidFill>
                <a:latin typeface="+mj-lt"/>
                <a:ea typeface="+mn-ea"/>
                <a:cs typeface="Arial" pitchFamily="34" charset="0"/>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a:lstStyle>
          <a:p>
            <a:r>
              <a:rPr lang="en-US" altLang="ko-KR" dirty="0">
                <a:solidFill>
                  <a:srgbClr val="20346A"/>
                </a:solidFill>
                <a:latin typeface="Mistral" panose="03090702030407020403" pitchFamily="66" charset="0"/>
              </a:rPr>
              <a:t>Thank you</a:t>
            </a:r>
            <a:endParaRPr lang="ko-KR" altLang="en-US" dirty="0">
              <a:solidFill>
                <a:srgbClr val="20346A"/>
              </a:solidFill>
              <a:latin typeface="Mistral" panose="03090702030407020403" pitchFamily="66" charset="0"/>
            </a:endParaRPr>
          </a:p>
        </p:txBody>
      </p:sp>
      <p:sp>
        <p:nvSpPr>
          <p:cNvPr id="15" name="Title 14"/>
          <p:cNvSpPr>
            <a:spLocks noGrp="1"/>
          </p:cNvSpPr>
          <p:nvPr>
            <p:ph type="title"/>
          </p:nvPr>
        </p:nvSpPr>
        <p:spPr/>
        <p:txBody>
          <a:bodyPr/>
          <a:lstStyle/>
          <a:p>
            <a:r>
              <a:rPr lang="id-ID" dirty="0"/>
              <a:t> </a:t>
            </a:r>
          </a:p>
        </p:txBody>
      </p:sp>
      <p:sp>
        <p:nvSpPr>
          <p:cNvPr id="21" name="Snip Diagonal Corner Rectangle 20"/>
          <p:cNvSpPr/>
          <p:nvPr/>
        </p:nvSpPr>
        <p:spPr>
          <a:xfrm>
            <a:off x="10711786" y="-124404"/>
            <a:ext cx="2197289" cy="979058"/>
          </a:xfrm>
          <a:prstGeom prst="snip2Diag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0" name="Group 29"/>
          <p:cNvGrpSpPr/>
          <p:nvPr/>
        </p:nvGrpSpPr>
        <p:grpSpPr>
          <a:xfrm rot="19688760">
            <a:off x="10752116" y="5428285"/>
            <a:ext cx="1240444" cy="1144265"/>
            <a:chOff x="357666" y="276974"/>
            <a:chExt cx="1240444" cy="1144265"/>
          </a:xfrm>
        </p:grpSpPr>
        <p:sp>
          <p:nvSpPr>
            <p:cNvPr id="24" name="Oval 23"/>
            <p:cNvSpPr/>
            <p:nvPr/>
          </p:nvSpPr>
          <p:spPr>
            <a:xfrm>
              <a:off x="357666" y="276974"/>
              <a:ext cx="818839" cy="818839"/>
            </a:xfrm>
            <a:prstGeom prst="ellipse">
              <a:avLst/>
            </a:prstGeom>
            <a:solidFill>
              <a:srgbClr val="20346A"/>
            </a:solidFill>
            <a:ln w="25400" cap="flat" cmpd="sng" algn="ctr">
              <a:noFill/>
              <a:prstDash val="solid"/>
            </a:ln>
            <a:effectLst/>
          </p:spPr>
          <p:txBody>
            <a:bodyPr rtlCol="0" anchor="ctr"/>
            <a:lstStyle/>
            <a:p>
              <a:pPr algn="ctr">
                <a:defRPr/>
              </a:pPr>
              <a:endParaRPr lang="id-ID" kern="0">
                <a:solidFill>
                  <a:prstClr val="white"/>
                </a:solidFill>
                <a:latin typeface="Arial"/>
                <a:ea typeface="Arial Unicode MS"/>
              </a:endParaRPr>
            </a:p>
          </p:txBody>
        </p:sp>
        <p:sp>
          <p:nvSpPr>
            <p:cNvPr id="25" name="Oval 24"/>
            <p:cNvSpPr/>
            <p:nvPr/>
          </p:nvSpPr>
          <p:spPr>
            <a:xfrm>
              <a:off x="779271" y="439687"/>
              <a:ext cx="818839" cy="818839"/>
            </a:xfrm>
            <a:prstGeom prst="ellipse">
              <a:avLst/>
            </a:prstGeom>
            <a:solidFill>
              <a:srgbClr val="20346A">
                <a:alpha val="50000"/>
              </a:srgbClr>
            </a:solidFill>
            <a:ln w="25400" cap="flat" cmpd="sng" algn="ctr">
              <a:noFill/>
              <a:prstDash val="solid"/>
            </a:ln>
            <a:effectLst/>
          </p:spPr>
          <p:txBody>
            <a:bodyPr rtlCol="0" anchor="ctr"/>
            <a:lstStyle/>
            <a:p>
              <a:pPr algn="ctr">
                <a:defRPr/>
              </a:pPr>
              <a:endParaRPr lang="id-ID" kern="0">
                <a:solidFill>
                  <a:prstClr val="white"/>
                </a:solidFill>
                <a:latin typeface="Arial"/>
                <a:ea typeface="Arial Unicode MS"/>
              </a:endParaRPr>
            </a:p>
          </p:txBody>
        </p:sp>
        <p:sp>
          <p:nvSpPr>
            <p:cNvPr id="26" name="Oval 25"/>
            <p:cNvSpPr/>
            <p:nvPr/>
          </p:nvSpPr>
          <p:spPr>
            <a:xfrm>
              <a:off x="388599" y="602400"/>
              <a:ext cx="818839" cy="818839"/>
            </a:xfrm>
            <a:prstGeom prst="ellipse">
              <a:avLst/>
            </a:prstGeom>
            <a:solidFill>
              <a:srgbClr val="20346A">
                <a:alpha val="75000"/>
              </a:srgbClr>
            </a:solidFill>
            <a:ln w="25400" cap="flat" cmpd="sng" algn="ctr">
              <a:noFill/>
              <a:prstDash val="solid"/>
            </a:ln>
            <a:effectLst/>
          </p:spPr>
          <p:txBody>
            <a:bodyPr rtlCol="0" anchor="ctr"/>
            <a:lstStyle/>
            <a:p>
              <a:pPr algn="ctr">
                <a:defRPr/>
              </a:pPr>
              <a:endParaRPr lang="id-ID" kern="0">
                <a:solidFill>
                  <a:prstClr val="white"/>
                </a:solidFill>
                <a:latin typeface="Arial"/>
                <a:ea typeface="Arial Unicode MS"/>
              </a:endParaRPr>
            </a:p>
          </p:txBody>
        </p:sp>
      </p:grpSp>
      <p:grpSp>
        <p:nvGrpSpPr>
          <p:cNvPr id="33" name="Group 32"/>
          <p:cNvGrpSpPr/>
          <p:nvPr/>
        </p:nvGrpSpPr>
        <p:grpSpPr>
          <a:xfrm rot="3771198">
            <a:off x="272911" y="189506"/>
            <a:ext cx="1327108" cy="1246586"/>
            <a:chOff x="272911" y="189506"/>
            <a:chExt cx="1327108" cy="1246586"/>
          </a:xfrm>
        </p:grpSpPr>
        <p:sp>
          <p:nvSpPr>
            <p:cNvPr id="31" name="Oval 30"/>
            <p:cNvSpPr/>
            <p:nvPr/>
          </p:nvSpPr>
          <p:spPr>
            <a:xfrm rot="3865618">
              <a:off x="272911" y="346547"/>
              <a:ext cx="1089545" cy="1089545"/>
            </a:xfrm>
            <a:prstGeom prst="ellipse">
              <a:avLst/>
            </a:prstGeom>
            <a:solidFill>
              <a:srgbClr val="20346A"/>
            </a:solidFill>
            <a:ln w="25400" cap="flat" cmpd="sng" algn="ctr">
              <a:noFill/>
              <a:prstDash val="solid"/>
            </a:ln>
            <a:effectLst/>
          </p:spPr>
          <p:txBody>
            <a:bodyPr rtlCol="0" anchor="ctr"/>
            <a:lstStyle/>
            <a:p>
              <a:pPr algn="ctr">
                <a:defRPr/>
              </a:pPr>
              <a:endParaRPr lang="id-ID" kern="0">
                <a:solidFill>
                  <a:prstClr val="white"/>
                </a:solidFill>
                <a:latin typeface="Arial"/>
                <a:ea typeface="Arial Unicode MS"/>
              </a:endParaRPr>
            </a:p>
          </p:txBody>
        </p:sp>
        <p:sp>
          <p:nvSpPr>
            <p:cNvPr id="32" name="Oval 31"/>
            <p:cNvSpPr/>
            <p:nvPr/>
          </p:nvSpPr>
          <p:spPr>
            <a:xfrm rot="3865618">
              <a:off x="510474" y="189506"/>
              <a:ext cx="1089545" cy="1089545"/>
            </a:xfrm>
            <a:prstGeom prst="ellipse">
              <a:avLst/>
            </a:prstGeom>
            <a:solidFill>
              <a:srgbClr val="20346A">
                <a:alpha val="50000"/>
              </a:srgbClr>
            </a:solidFill>
            <a:ln w="25400" cap="flat" cmpd="sng" algn="ctr">
              <a:noFill/>
              <a:prstDash val="solid"/>
            </a:ln>
            <a:effectLst/>
          </p:spPr>
          <p:txBody>
            <a:bodyPr rtlCol="0" anchor="ctr"/>
            <a:lstStyle/>
            <a:p>
              <a:pPr algn="ctr">
                <a:defRPr/>
              </a:pPr>
              <a:endParaRPr lang="id-ID" kern="0">
                <a:solidFill>
                  <a:prstClr val="white"/>
                </a:solidFill>
                <a:latin typeface="Arial"/>
                <a:ea typeface="Arial Unicode MS"/>
              </a:endParaRPr>
            </a:p>
          </p:txBody>
        </p:sp>
      </p:grpSp>
      <p:pic>
        <p:nvPicPr>
          <p:cNvPr id="2" name="Picture 1">
            <a:extLst>
              <a:ext uri="{FF2B5EF4-FFF2-40B4-BE49-F238E27FC236}">
                <a16:creationId xmlns:a16="http://schemas.microsoft.com/office/drawing/2014/main" id="{052AA93D-6A8A-4EE2-8DA4-1D7EDD96D8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17831" y="2106220"/>
            <a:ext cx="1534310" cy="701163"/>
          </a:xfrm>
          <a:prstGeom prst="rect">
            <a:avLst/>
          </a:prstGeom>
        </p:spPr>
      </p:pic>
      <p:sp>
        <p:nvSpPr>
          <p:cNvPr id="3" name="TextBox 2">
            <a:extLst>
              <a:ext uri="{FF2B5EF4-FFF2-40B4-BE49-F238E27FC236}">
                <a16:creationId xmlns:a16="http://schemas.microsoft.com/office/drawing/2014/main" id="{14B3B0C2-CA84-4E09-BC85-DF95C17C64E6}"/>
              </a:ext>
            </a:extLst>
          </p:cNvPr>
          <p:cNvSpPr txBox="1"/>
          <p:nvPr/>
        </p:nvSpPr>
        <p:spPr>
          <a:xfrm>
            <a:off x="5728959" y="2807383"/>
            <a:ext cx="712054" cy="400110"/>
          </a:xfrm>
          <a:prstGeom prst="rect">
            <a:avLst/>
          </a:prstGeom>
          <a:noFill/>
        </p:spPr>
        <p:txBody>
          <a:bodyPr wrap="none" rtlCol="0">
            <a:spAutoFit/>
          </a:bodyPr>
          <a:lstStyle/>
          <a:p>
            <a:r>
              <a:rPr lang="en-US" sz="2000" b="1" dirty="0"/>
              <a:t>RPSE</a:t>
            </a:r>
          </a:p>
        </p:txBody>
      </p:sp>
    </p:spTree>
    <p:extLst>
      <p:ext uri="{BB962C8B-B14F-4D97-AF65-F5344CB8AC3E}">
        <p14:creationId xmlns:p14="http://schemas.microsoft.com/office/powerpoint/2010/main" val="10090020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1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1000"/>
                                        <p:tgtEl>
                                          <p:spTgt spid="14">
                                            <p:txEl>
                                              <p:pRg st="0" end="0"/>
                                            </p:txEl>
                                          </p:spTgt>
                                        </p:tgtEl>
                                      </p:cBhvr>
                                    </p:animEffect>
                                  </p:childTnLst>
                                </p:cTn>
                              </p:par>
                              <p:par>
                                <p:cTn id="11" presetID="22" presetClass="entr" presetSubtype="8" fill="hold" grpId="1"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8" fill="hold" grpId="1"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32" presetClass="emph" presetSubtype="0" repeatCount="indefinite" fill="hold" nodeType="withEffect">
                                  <p:stCondLst>
                                    <p:cond delay="0"/>
                                  </p:stCondLst>
                                  <p:childTnLst>
                                    <p:animRot by="120000">
                                      <p:cBhvr>
                                        <p:cTn id="18" dur="100" fill="hold">
                                          <p:stCondLst>
                                            <p:cond delay="0"/>
                                          </p:stCondLst>
                                        </p:cTn>
                                        <p:tgtEl>
                                          <p:spTgt spid="33"/>
                                        </p:tgtEl>
                                        <p:attrNameLst>
                                          <p:attrName>r</p:attrName>
                                        </p:attrNameLst>
                                      </p:cBhvr>
                                    </p:animRot>
                                    <p:animRot by="-240000">
                                      <p:cBhvr>
                                        <p:cTn id="19" dur="200" fill="hold">
                                          <p:stCondLst>
                                            <p:cond delay="200"/>
                                          </p:stCondLst>
                                        </p:cTn>
                                        <p:tgtEl>
                                          <p:spTgt spid="33"/>
                                        </p:tgtEl>
                                        <p:attrNameLst>
                                          <p:attrName>r</p:attrName>
                                        </p:attrNameLst>
                                      </p:cBhvr>
                                    </p:animRot>
                                    <p:animRot by="240000">
                                      <p:cBhvr>
                                        <p:cTn id="20" dur="200" fill="hold">
                                          <p:stCondLst>
                                            <p:cond delay="400"/>
                                          </p:stCondLst>
                                        </p:cTn>
                                        <p:tgtEl>
                                          <p:spTgt spid="33"/>
                                        </p:tgtEl>
                                        <p:attrNameLst>
                                          <p:attrName>r</p:attrName>
                                        </p:attrNameLst>
                                      </p:cBhvr>
                                    </p:animRot>
                                    <p:animRot by="-240000">
                                      <p:cBhvr>
                                        <p:cTn id="21" dur="200" fill="hold">
                                          <p:stCondLst>
                                            <p:cond delay="600"/>
                                          </p:stCondLst>
                                        </p:cTn>
                                        <p:tgtEl>
                                          <p:spTgt spid="33"/>
                                        </p:tgtEl>
                                        <p:attrNameLst>
                                          <p:attrName>r</p:attrName>
                                        </p:attrNameLst>
                                      </p:cBhvr>
                                    </p:animRot>
                                    <p:animRot by="120000">
                                      <p:cBhvr>
                                        <p:cTn id="22" dur="200" fill="hold">
                                          <p:stCondLst>
                                            <p:cond delay="800"/>
                                          </p:stCondLst>
                                        </p:cTn>
                                        <p:tgtEl>
                                          <p:spTgt spid="33"/>
                                        </p:tgtEl>
                                        <p:attrNameLst>
                                          <p:attrName>r</p:attrName>
                                        </p:attrNameLst>
                                      </p:cBhvr>
                                    </p:animRot>
                                  </p:childTnLst>
                                </p:cTn>
                              </p:par>
                              <p:par>
                                <p:cTn id="23" presetID="32" presetClass="emph" presetSubtype="0" repeatCount="indefinite" fill="hold" nodeType="withEffect">
                                  <p:stCondLst>
                                    <p:cond delay="0"/>
                                  </p:stCondLst>
                                  <p:childTnLst>
                                    <p:animRot by="120000">
                                      <p:cBhvr>
                                        <p:cTn id="24" dur="100" fill="hold">
                                          <p:stCondLst>
                                            <p:cond delay="0"/>
                                          </p:stCondLst>
                                        </p:cTn>
                                        <p:tgtEl>
                                          <p:spTgt spid="30"/>
                                        </p:tgtEl>
                                        <p:attrNameLst>
                                          <p:attrName>r</p:attrName>
                                        </p:attrNameLst>
                                      </p:cBhvr>
                                    </p:animRot>
                                    <p:animRot by="-240000">
                                      <p:cBhvr>
                                        <p:cTn id="25" dur="200" fill="hold">
                                          <p:stCondLst>
                                            <p:cond delay="200"/>
                                          </p:stCondLst>
                                        </p:cTn>
                                        <p:tgtEl>
                                          <p:spTgt spid="30"/>
                                        </p:tgtEl>
                                        <p:attrNameLst>
                                          <p:attrName>r</p:attrName>
                                        </p:attrNameLst>
                                      </p:cBhvr>
                                    </p:animRot>
                                    <p:animRot by="240000">
                                      <p:cBhvr>
                                        <p:cTn id="26" dur="200" fill="hold">
                                          <p:stCondLst>
                                            <p:cond delay="400"/>
                                          </p:stCondLst>
                                        </p:cTn>
                                        <p:tgtEl>
                                          <p:spTgt spid="30"/>
                                        </p:tgtEl>
                                        <p:attrNameLst>
                                          <p:attrName>r</p:attrName>
                                        </p:attrNameLst>
                                      </p:cBhvr>
                                    </p:animRot>
                                    <p:animRot by="-240000">
                                      <p:cBhvr>
                                        <p:cTn id="27" dur="200" fill="hold">
                                          <p:stCondLst>
                                            <p:cond delay="600"/>
                                          </p:stCondLst>
                                        </p:cTn>
                                        <p:tgtEl>
                                          <p:spTgt spid="30"/>
                                        </p:tgtEl>
                                        <p:attrNameLst>
                                          <p:attrName>r</p:attrName>
                                        </p:attrNameLst>
                                      </p:cBhvr>
                                    </p:animRot>
                                    <p:animRot by="120000">
                                      <p:cBhvr>
                                        <p:cTn id="28" dur="200" fill="hold">
                                          <p:stCondLst>
                                            <p:cond delay="800"/>
                                          </p:stCondLst>
                                        </p:cTn>
                                        <p:tgtEl>
                                          <p:spTgt spid="30"/>
                                        </p:tgtEl>
                                        <p:attrNameLst>
                                          <p:attrName>r</p:attrName>
                                        </p:attrNameLst>
                                      </p:cBhvr>
                                    </p:animRot>
                                  </p:childTnLst>
                                </p:cTn>
                              </p:par>
                              <p:par>
                                <p:cTn id="29" presetID="7" presetClass="emph" presetSubtype="2" repeatCount="indefinite" fill="hold" grpId="0" nodeType="withEffect">
                                  <p:stCondLst>
                                    <p:cond delay="0"/>
                                  </p:stCondLst>
                                  <p:childTnLst>
                                    <p:animClr clrSpc="rgb" dir="cw">
                                      <p:cBhvr>
                                        <p:cTn id="30" dur="5000" fill="hold"/>
                                        <p:tgtEl>
                                          <p:spTgt spid="17"/>
                                        </p:tgtEl>
                                        <p:attrNameLst>
                                          <p:attrName>stroke.color</p:attrName>
                                        </p:attrNameLst>
                                      </p:cBhvr>
                                      <p:to>
                                        <a:srgbClr val="375623"/>
                                      </p:to>
                                    </p:animClr>
                                    <p:set>
                                      <p:cBhvr>
                                        <p:cTn id="31" dur="5000" fill="hold"/>
                                        <p:tgtEl>
                                          <p:spTgt spid="17"/>
                                        </p:tgtEl>
                                        <p:attrNameLst>
                                          <p:attrName>stroke.on</p:attrName>
                                        </p:attrNameLst>
                                      </p:cBhvr>
                                      <p:to>
                                        <p:strVal val="true"/>
                                      </p:to>
                                    </p:set>
                                  </p:childTnLst>
                                </p:cTn>
                              </p:par>
                              <p:par>
                                <p:cTn id="32" presetID="7" presetClass="emph" presetSubtype="2" repeatCount="indefinite" fill="hold" grpId="0" nodeType="withEffect">
                                  <p:stCondLst>
                                    <p:cond delay="0"/>
                                  </p:stCondLst>
                                  <p:childTnLst>
                                    <p:animClr clrSpc="rgb" dir="cw">
                                      <p:cBhvr>
                                        <p:cTn id="33" dur="5000" fill="hold"/>
                                        <p:tgtEl>
                                          <p:spTgt spid="18"/>
                                        </p:tgtEl>
                                        <p:attrNameLst>
                                          <p:attrName>stroke.color</p:attrName>
                                        </p:attrNameLst>
                                      </p:cBhvr>
                                      <p:to>
                                        <a:srgbClr val="375623"/>
                                      </p:to>
                                    </p:animClr>
                                    <p:set>
                                      <p:cBhvr>
                                        <p:cTn id="34" dur="5000" fill="hold"/>
                                        <p:tgtEl>
                                          <p:spTgt spid="1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7" grpId="0" animBg="1"/>
      <p:bldP spid="17" grpId="1" animBg="1"/>
      <p:bldP spid="11" grpId="0" animBg="1"/>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346A"/>
        </a:solidFill>
        <a:effectLst/>
      </p:bgPr>
    </p:bg>
    <p:spTree>
      <p:nvGrpSpPr>
        <p:cNvPr id="1" name=""/>
        <p:cNvGrpSpPr/>
        <p:nvPr/>
      </p:nvGrpSpPr>
      <p:grpSpPr>
        <a:xfrm>
          <a:off x="0" y="0"/>
          <a:ext cx="0" cy="0"/>
          <a:chOff x="0" y="0"/>
          <a:chExt cx="0" cy="0"/>
        </a:xfrm>
      </p:grpSpPr>
      <p:sp>
        <p:nvSpPr>
          <p:cNvPr id="7" name="Rectangle 6"/>
          <p:cNvSpPr/>
          <p:nvPr/>
        </p:nvSpPr>
        <p:spPr>
          <a:xfrm>
            <a:off x="-115956" y="194958"/>
            <a:ext cx="12351657" cy="12554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3" name="Text Placeholder 1"/>
          <p:cNvSpPr txBox="1">
            <a:spLocks/>
          </p:cNvSpPr>
          <p:nvPr/>
        </p:nvSpPr>
        <p:spPr>
          <a:xfrm>
            <a:off x="646798" y="534669"/>
            <a:ext cx="6984776"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600" b="1" i="0" u="none" strike="noStrike" kern="1200" cap="none" spc="0" normalizeH="0" baseline="0" noProof="0" dirty="0">
                <a:ln>
                  <a:noFill/>
                </a:ln>
                <a:solidFill>
                  <a:srgbClr val="1D3168"/>
                </a:solidFill>
                <a:effectLst/>
                <a:uLnTx/>
                <a:uFillTx/>
                <a:latin typeface="Arial"/>
                <a:ea typeface="Arial Unicode MS"/>
                <a:cs typeface="Arial" pitchFamily="34" charset="0"/>
              </a:rPr>
              <a:t>Project Mission</a:t>
            </a:r>
            <a:endParaRPr kumimoji="0" lang="ko-KR" altLang="en-US" sz="3600" b="1" i="0" u="none" strike="noStrike" kern="1200" cap="none" spc="0" normalizeH="0" baseline="0" noProof="0" dirty="0">
              <a:ln>
                <a:noFill/>
              </a:ln>
              <a:solidFill>
                <a:srgbClr val="1D3168"/>
              </a:solidFill>
              <a:effectLst/>
              <a:uLnTx/>
              <a:uFillTx/>
              <a:latin typeface="Arial"/>
              <a:ea typeface="Arial Unicode MS"/>
              <a:cs typeface="Arial" pitchFamily="34" charset="0"/>
            </a:endParaRPr>
          </a:p>
        </p:txBody>
      </p:sp>
      <p:sp>
        <p:nvSpPr>
          <p:cNvPr id="44" name="Rectangle 43"/>
          <p:cNvSpPr/>
          <p:nvPr/>
        </p:nvSpPr>
        <p:spPr>
          <a:xfrm>
            <a:off x="-168167" y="194958"/>
            <a:ext cx="632623" cy="1255486"/>
          </a:xfrm>
          <a:prstGeom prst="rect">
            <a:avLst/>
          </a:prstGeom>
          <a:solidFill>
            <a:srgbClr val="CC1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8" name="TextBox 47"/>
          <p:cNvSpPr txBox="1"/>
          <p:nvPr/>
        </p:nvSpPr>
        <p:spPr>
          <a:xfrm>
            <a:off x="790734" y="1495837"/>
            <a:ext cx="10610531" cy="5262979"/>
          </a:xfrm>
          <a:prstGeom prst="rect">
            <a:avLst/>
          </a:prstGeom>
          <a:noFill/>
        </p:spPr>
        <p:txBody>
          <a:bodyPr wrap="square" rtlCol="0">
            <a:spAutoFit/>
          </a:bodyPr>
          <a:lstStyle/>
          <a:p>
            <a:pPr algn="ctr"/>
            <a:r>
              <a:rPr lang="en-US" sz="2800" dirty="0">
                <a:solidFill>
                  <a:schemeClr val="bg1"/>
                </a:solidFill>
                <a:latin typeface="Segoe UI Semibold" panose="020B0702040204020203" pitchFamily="34" charset="0"/>
                <a:cs typeface="Segoe UI Semibold" panose="020B0702040204020203" pitchFamily="34" charset="0"/>
              </a:rPr>
              <a:t>From the online shop dataset, we can learn that </a:t>
            </a:r>
            <a:r>
              <a:rPr lang="en-US" sz="2800" dirty="0">
                <a:solidFill>
                  <a:srgbClr val="FFC000"/>
                </a:solidFill>
                <a:latin typeface="Segoe UI Semibold" panose="020B0702040204020203" pitchFamily="34" charset="0"/>
                <a:cs typeface="Segoe UI Semibold" panose="020B0702040204020203" pitchFamily="34" charset="0"/>
              </a:rPr>
              <a:t>the e-commerce website visitors have many different behaviors</a:t>
            </a:r>
            <a:r>
              <a:rPr lang="en-US" sz="2800" dirty="0">
                <a:solidFill>
                  <a:schemeClr val="bg1"/>
                </a:solidFill>
                <a:latin typeface="Segoe UI Semibold" panose="020B0702040204020203" pitchFamily="34" charset="0"/>
                <a:cs typeface="Segoe UI Semibold" panose="020B0702040204020203" pitchFamily="34" charset="0"/>
              </a:rPr>
              <a:t>. Normally the marketing budget is allocated to increase the revenue and the promotion budget is allocated to establish a brand. The e-commerce website marketers may can allocate the marketing budget inappropriately if they don't have an overview about the target. If the marketing budget can't give big impact to increase the revenue, the company might not achieve the target profit and at a time it can make the company bankrupt. </a:t>
            </a:r>
            <a:r>
              <a:rPr lang="en-US" sz="2800" b="1" dirty="0">
                <a:solidFill>
                  <a:srgbClr val="FFC000"/>
                </a:solidFill>
                <a:latin typeface="Segoe UI Semibold" panose="020B0702040204020203" pitchFamily="34" charset="0"/>
                <a:cs typeface="Segoe UI Semibold" panose="020B0702040204020203" pitchFamily="34" charset="0"/>
              </a:rPr>
              <a:t>The RPSE project's main mission </a:t>
            </a:r>
            <a:r>
              <a:rPr lang="en-US" sz="2800" dirty="0">
                <a:solidFill>
                  <a:schemeClr val="bg1"/>
                </a:solidFill>
                <a:latin typeface="Segoe UI Semibold" panose="020B0702040204020203" pitchFamily="34" charset="0"/>
                <a:cs typeface="Segoe UI Semibold" panose="020B0702040204020203" pitchFamily="34" charset="0"/>
              </a:rPr>
              <a:t>is to reduce the risk of misallocation of marketing budgets by making machine learning based application to determine the revenue based on historical data.</a:t>
            </a:r>
            <a:endParaRPr lang="id-ID" sz="2800" dirty="0">
              <a:solidFill>
                <a:schemeClr val="bg1"/>
              </a:solidFill>
              <a:latin typeface="Segoe UI Semibold" panose="020B0702040204020203" pitchFamily="34" charset="0"/>
              <a:cs typeface="Segoe UI Semibold" panose="020B0702040204020203" pitchFamily="34" charset="0"/>
            </a:endParaRPr>
          </a:p>
        </p:txBody>
      </p:sp>
      <p:grpSp>
        <p:nvGrpSpPr>
          <p:cNvPr id="13" name="Group 12"/>
          <p:cNvGrpSpPr/>
          <p:nvPr/>
        </p:nvGrpSpPr>
        <p:grpSpPr>
          <a:xfrm>
            <a:off x="87085" y="1583907"/>
            <a:ext cx="800534" cy="1300104"/>
            <a:chOff x="148144" y="2101812"/>
            <a:chExt cx="800534" cy="1300104"/>
          </a:xfrm>
        </p:grpSpPr>
        <p:sp>
          <p:nvSpPr>
            <p:cNvPr id="53" name="Half Frame 52"/>
            <p:cNvSpPr/>
            <p:nvPr/>
          </p:nvSpPr>
          <p:spPr>
            <a:xfrm>
              <a:off x="165283" y="2159907"/>
              <a:ext cx="783395" cy="1242009"/>
            </a:xfrm>
            <a:prstGeom prst="halfFrame">
              <a:avLst/>
            </a:prstGeom>
            <a:solidFill>
              <a:srgbClr val="CC1A21"/>
            </a:solidFill>
            <a:ln>
              <a:solidFill>
                <a:srgbClr val="CC1A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2" name="Half Frame 11"/>
            <p:cNvSpPr/>
            <p:nvPr/>
          </p:nvSpPr>
          <p:spPr>
            <a:xfrm>
              <a:off x="148144" y="2101812"/>
              <a:ext cx="783395" cy="1242009"/>
            </a:xfrm>
            <a:prstGeom prst="halfFram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grpSp>
        <p:nvGrpSpPr>
          <p:cNvPr id="55" name="Group 54"/>
          <p:cNvGrpSpPr/>
          <p:nvPr/>
        </p:nvGrpSpPr>
        <p:grpSpPr>
          <a:xfrm rot="10800000">
            <a:off x="11171820" y="5404656"/>
            <a:ext cx="874722" cy="1292739"/>
            <a:chOff x="56817" y="2051082"/>
            <a:chExt cx="874722" cy="1292739"/>
          </a:xfrm>
        </p:grpSpPr>
        <p:sp>
          <p:nvSpPr>
            <p:cNvPr id="56" name="Half Frame 55"/>
            <p:cNvSpPr/>
            <p:nvPr/>
          </p:nvSpPr>
          <p:spPr>
            <a:xfrm>
              <a:off x="56817" y="2051082"/>
              <a:ext cx="783395" cy="1242009"/>
            </a:xfrm>
            <a:prstGeom prst="halfFrame">
              <a:avLst/>
            </a:prstGeom>
            <a:solidFill>
              <a:srgbClr val="CC1A21"/>
            </a:solidFill>
            <a:ln>
              <a:solidFill>
                <a:srgbClr val="CC1A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57" name="Half Frame 56"/>
            <p:cNvSpPr/>
            <p:nvPr/>
          </p:nvSpPr>
          <p:spPr>
            <a:xfrm>
              <a:off x="148144" y="2101812"/>
              <a:ext cx="783395" cy="1242009"/>
            </a:xfrm>
            <a:prstGeom prst="halfFram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pic>
        <p:nvPicPr>
          <p:cNvPr id="2" name="Picture 1">
            <a:extLst>
              <a:ext uri="{FF2B5EF4-FFF2-40B4-BE49-F238E27FC236}">
                <a16:creationId xmlns:a16="http://schemas.microsoft.com/office/drawing/2014/main" id="{6A65FE8B-1C46-4ECA-BB71-5F637A07E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187" y="334173"/>
            <a:ext cx="2138028" cy="977056"/>
          </a:xfrm>
          <a:prstGeom prst="rect">
            <a:avLst/>
          </a:prstGeom>
        </p:spPr>
      </p:pic>
    </p:spTree>
    <p:extLst>
      <p:ext uri="{BB962C8B-B14F-4D97-AF65-F5344CB8AC3E}">
        <p14:creationId xmlns:p14="http://schemas.microsoft.com/office/powerpoint/2010/main" val="3462703057"/>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50"/>
                                        <p:tgtEl>
                                          <p:spTgt spid="48"/>
                                        </p:tgtEl>
                                      </p:cBhvr>
                                    </p:animEffect>
                                  </p:childTnLst>
                                </p:cTn>
                              </p:par>
                            </p:childTnLst>
                          </p:cTn>
                        </p:par>
                        <p:par>
                          <p:cTn id="8" fill="hold">
                            <p:stCondLst>
                              <p:cond delay="250"/>
                            </p:stCondLst>
                            <p:childTnLst>
                              <p:par>
                                <p:cTn id="9" presetID="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 fill="hold"/>
                                        <p:tgtEl>
                                          <p:spTgt spid="13"/>
                                        </p:tgtEl>
                                        <p:attrNameLst>
                                          <p:attrName>ppt_x</p:attrName>
                                        </p:attrNameLst>
                                      </p:cBhvr>
                                      <p:tavLst>
                                        <p:tav tm="0">
                                          <p:val>
                                            <p:strVal val="0-#ppt_w/2"/>
                                          </p:val>
                                        </p:tav>
                                        <p:tav tm="100000">
                                          <p:val>
                                            <p:strVal val="#ppt_x"/>
                                          </p:val>
                                        </p:tav>
                                      </p:tavLst>
                                    </p:anim>
                                    <p:anim calcmode="lin" valueType="num">
                                      <p:cBhvr additive="base">
                                        <p:cTn id="12" dur="1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100" fill="hold"/>
                                        <p:tgtEl>
                                          <p:spTgt spid="55"/>
                                        </p:tgtEl>
                                        <p:attrNameLst>
                                          <p:attrName>ppt_x</p:attrName>
                                        </p:attrNameLst>
                                      </p:cBhvr>
                                      <p:tavLst>
                                        <p:tav tm="0">
                                          <p:val>
                                            <p:strVal val="1+#ppt_w/2"/>
                                          </p:val>
                                        </p:tav>
                                        <p:tav tm="100000">
                                          <p:val>
                                            <p:strVal val="#ppt_x"/>
                                          </p:val>
                                        </p:tav>
                                      </p:tavLst>
                                    </p:anim>
                                    <p:anim calcmode="lin" valueType="num">
                                      <p:cBhvr additive="base">
                                        <p:cTn id="16" dur="1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62E69"/>
        </a:solidFill>
        <a:effectLst/>
      </p:bgPr>
    </p:bg>
    <p:spTree>
      <p:nvGrpSpPr>
        <p:cNvPr id="1" name=""/>
        <p:cNvGrpSpPr/>
        <p:nvPr/>
      </p:nvGrpSpPr>
      <p:grpSpPr>
        <a:xfrm>
          <a:off x="0" y="0"/>
          <a:ext cx="0" cy="0"/>
          <a:chOff x="0" y="0"/>
          <a:chExt cx="0" cy="0"/>
        </a:xfrm>
      </p:grpSpPr>
      <p:sp>
        <p:nvSpPr>
          <p:cNvPr id="12" name="Oval 11"/>
          <p:cNvSpPr/>
          <p:nvPr/>
        </p:nvSpPr>
        <p:spPr>
          <a:xfrm>
            <a:off x="3181223" y="335252"/>
            <a:ext cx="6274192" cy="6274192"/>
          </a:xfrm>
          <a:prstGeom prst="ellipse">
            <a:avLst/>
          </a:prstGeom>
          <a:solidFill>
            <a:schemeClr val="bg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val 9"/>
          <p:cNvSpPr/>
          <p:nvPr/>
        </p:nvSpPr>
        <p:spPr>
          <a:xfrm>
            <a:off x="3360477" y="544419"/>
            <a:ext cx="5908431" cy="5908431"/>
          </a:xfrm>
          <a:prstGeom prst="ellipse">
            <a:avLst/>
          </a:prstGeom>
          <a:solidFill>
            <a:srgbClr val="262E69"/>
          </a:solidFill>
          <a:ln w="101600">
            <a:solidFill>
              <a:srgbClr val="262E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10"/>
          <p:cNvSpPr/>
          <p:nvPr/>
        </p:nvSpPr>
        <p:spPr>
          <a:xfrm>
            <a:off x="3613696" y="797638"/>
            <a:ext cx="5401992" cy="5401992"/>
          </a:xfrm>
          <a:prstGeom prst="ellipse">
            <a:avLst/>
          </a:prstGeom>
          <a:solidFill>
            <a:srgbClr val="FFFFFF"/>
          </a:solidFill>
          <a:ln w="1016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a:off x="2516386" y="3688111"/>
            <a:ext cx="7594318" cy="769441"/>
          </a:xfrm>
          <a:prstGeom prst="rect">
            <a:avLst/>
          </a:prstGeom>
          <a:noFill/>
        </p:spPr>
        <p:txBody>
          <a:bodyPr wrap="square" lIns="91440" tIns="45720" rIns="91440" bIns="45720">
            <a:spAutoFit/>
          </a:bodyPr>
          <a:lstStyle/>
          <a:p>
            <a:pPr algn="ctr"/>
            <a:r>
              <a:rPr lang="en-US" sz="4400" dirty="0">
                <a:ln w="0"/>
                <a:solidFill>
                  <a:srgbClr val="262E69"/>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rPr>
              <a:t>Datasets</a:t>
            </a:r>
            <a:endParaRPr lang="id-ID" sz="4400" dirty="0">
              <a:ln w="0"/>
              <a:solidFill>
                <a:srgbClr val="262E69"/>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endParaRPr>
          </a:p>
        </p:txBody>
      </p:sp>
      <p:cxnSp>
        <p:nvCxnSpPr>
          <p:cNvPr id="20" name="Straight Connector 19"/>
          <p:cNvCxnSpPr/>
          <p:nvPr/>
        </p:nvCxnSpPr>
        <p:spPr>
          <a:xfrm>
            <a:off x="3868666" y="4529568"/>
            <a:ext cx="4864424" cy="0"/>
          </a:xfrm>
          <a:prstGeom prst="line">
            <a:avLst/>
          </a:prstGeom>
          <a:ln>
            <a:solidFill>
              <a:srgbClr val="262E69"/>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68666" y="3621848"/>
            <a:ext cx="4864424" cy="0"/>
          </a:xfrm>
          <a:prstGeom prst="line">
            <a:avLst/>
          </a:prstGeom>
          <a:ln>
            <a:solidFill>
              <a:srgbClr val="262E69"/>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rot="2916533">
            <a:off x="-2054567" y="4801262"/>
            <a:ext cx="4436148" cy="3141882"/>
          </a:xfrm>
          <a:prstGeom prst="rect">
            <a:avLst/>
          </a:prstGeom>
          <a:solidFill>
            <a:srgbClr val="E3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3" name="Straight Connector 12"/>
          <p:cNvCxnSpPr/>
          <p:nvPr/>
        </p:nvCxnSpPr>
        <p:spPr>
          <a:xfrm>
            <a:off x="-95484" y="3135970"/>
            <a:ext cx="3549795" cy="3919671"/>
          </a:xfrm>
          <a:prstGeom prst="line">
            <a:avLst/>
          </a:prstGeom>
          <a:ln w="63500" cap="flat" cmpd="sng">
            <a:solidFill>
              <a:srgbClr val="E30000"/>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rot="2916533">
            <a:off x="9842714" y="-1196194"/>
            <a:ext cx="4436148" cy="3141882"/>
          </a:xfrm>
          <a:prstGeom prst="rect">
            <a:avLst/>
          </a:prstGeom>
          <a:solidFill>
            <a:srgbClr val="E1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5" name="Straight Connector 14"/>
          <p:cNvCxnSpPr/>
          <p:nvPr/>
        </p:nvCxnSpPr>
        <p:spPr>
          <a:xfrm>
            <a:off x="8969303" y="-177208"/>
            <a:ext cx="3549795" cy="3919671"/>
          </a:xfrm>
          <a:prstGeom prst="line">
            <a:avLst/>
          </a:prstGeom>
          <a:ln w="63500" cap="flat" cmpd="sng">
            <a:solidFill>
              <a:srgbClr val="E30000"/>
            </a:solidFill>
            <a:prstDash val="dash"/>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C237A50-3DEA-4156-8F55-B9FB3582E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690" y="1496467"/>
            <a:ext cx="3459620" cy="1581009"/>
          </a:xfrm>
          <a:prstGeom prst="rect">
            <a:avLst/>
          </a:prstGeom>
        </p:spPr>
      </p:pic>
    </p:spTree>
    <p:extLst>
      <p:ext uri="{BB962C8B-B14F-4D97-AF65-F5344CB8AC3E}">
        <p14:creationId xmlns:p14="http://schemas.microsoft.com/office/powerpoint/2010/main" val="10778841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style.rotation</p:attrName>
                                        </p:attrNameLst>
                                      </p:cBhvr>
                                      <p:tavLst>
                                        <p:tav tm="0">
                                          <p:val>
                                            <p:fltVal val="360"/>
                                          </p:val>
                                        </p:tav>
                                        <p:tav tm="100000">
                                          <p:val>
                                            <p:fltVal val="0"/>
                                          </p:val>
                                        </p:tav>
                                      </p:tavLst>
                                    </p:anim>
                                    <p:animEffect transition="in" filter="fade">
                                      <p:cBhvr>
                                        <p:cTn id="16" dur="500"/>
                                        <p:tgtEl>
                                          <p:spTgt spid="7"/>
                                        </p:tgtEl>
                                      </p:cBhvr>
                                    </p:animEffect>
                                  </p:childTnLst>
                                </p:cTn>
                              </p:par>
                              <p:par>
                                <p:cTn id="17" presetID="21" presetClass="entr" presetSubtype="1" repeatCount="indefinite"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heel(1)">
                                      <p:cBhvr>
                                        <p:cTn id="19" dur="2000"/>
                                        <p:tgtEl>
                                          <p:spTgt spid="12"/>
                                        </p:tgtEl>
                                      </p:cBhvr>
                                    </p:animEffect>
                                  </p:childTnLst>
                                </p:cTn>
                              </p:par>
                              <p:par>
                                <p:cTn id="20" presetID="21" presetClass="entr" presetSubtype="1" repeatCount="indefinite"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par>
                                <p:cTn id="23" presetID="3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 calcmode="lin" valueType="num">
                                      <p:cBhvr>
                                        <p:cTn id="27" dur="500" fill="hold"/>
                                        <p:tgtEl>
                                          <p:spTgt spid="21"/>
                                        </p:tgtEl>
                                        <p:attrNameLst>
                                          <p:attrName>style.rotation</p:attrName>
                                        </p:attrNameLst>
                                      </p:cBhvr>
                                      <p:tavLst>
                                        <p:tav tm="0">
                                          <p:val>
                                            <p:fltVal val="90"/>
                                          </p:val>
                                        </p:tav>
                                        <p:tav tm="100000">
                                          <p:val>
                                            <p:fltVal val="0"/>
                                          </p:val>
                                        </p:tav>
                                      </p:tavLst>
                                    </p:anim>
                                    <p:animEffect transition="in" filter="fade">
                                      <p:cBhvr>
                                        <p:cTn id="28" dur="500"/>
                                        <p:tgtEl>
                                          <p:spTgt spid="21"/>
                                        </p:tgtEl>
                                      </p:cBhvr>
                                    </p:animEffect>
                                  </p:childTnLst>
                                </p:cTn>
                              </p:par>
                              <p:par>
                                <p:cTn id="29" presetID="3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 calcmode="lin" valueType="num">
                                      <p:cBhvr>
                                        <p:cTn id="33" dur="500" fill="hold"/>
                                        <p:tgtEl>
                                          <p:spTgt spid="20"/>
                                        </p:tgtEl>
                                        <p:attrNameLst>
                                          <p:attrName>style.rotation</p:attrName>
                                        </p:attrNameLst>
                                      </p:cBhvr>
                                      <p:tavLst>
                                        <p:tav tm="0">
                                          <p:val>
                                            <p:fltVal val="90"/>
                                          </p:val>
                                        </p:tav>
                                        <p:tav tm="100000">
                                          <p:val>
                                            <p:fltVal val="0"/>
                                          </p:val>
                                        </p:tav>
                                      </p:tavLst>
                                    </p:anim>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346A"/>
        </a:solidFill>
        <a:effectLst/>
      </p:bgPr>
    </p:bg>
    <p:spTree>
      <p:nvGrpSpPr>
        <p:cNvPr id="1" name=""/>
        <p:cNvGrpSpPr/>
        <p:nvPr/>
      </p:nvGrpSpPr>
      <p:grpSpPr>
        <a:xfrm>
          <a:off x="0" y="0"/>
          <a:ext cx="0" cy="0"/>
          <a:chOff x="0" y="0"/>
          <a:chExt cx="0" cy="0"/>
        </a:xfrm>
      </p:grpSpPr>
      <p:sp>
        <p:nvSpPr>
          <p:cNvPr id="7" name="Rectangle 6"/>
          <p:cNvSpPr/>
          <p:nvPr/>
        </p:nvSpPr>
        <p:spPr>
          <a:xfrm>
            <a:off x="-115956" y="194958"/>
            <a:ext cx="12351657" cy="12554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3" name="Text Placeholder 1"/>
          <p:cNvSpPr txBox="1">
            <a:spLocks/>
          </p:cNvSpPr>
          <p:nvPr/>
        </p:nvSpPr>
        <p:spPr>
          <a:xfrm>
            <a:off x="646798" y="534669"/>
            <a:ext cx="6984776"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600" b="1" i="0" u="none" strike="noStrike" kern="1200" cap="none" spc="0" normalizeH="0" baseline="0" noProof="0" dirty="0">
                <a:ln>
                  <a:noFill/>
                </a:ln>
                <a:solidFill>
                  <a:srgbClr val="1D3168"/>
                </a:solidFill>
                <a:effectLst/>
                <a:uLnTx/>
                <a:uFillTx/>
                <a:latin typeface="Arial"/>
                <a:ea typeface="Arial Unicode MS"/>
                <a:cs typeface="Arial" pitchFamily="34" charset="0"/>
              </a:rPr>
              <a:t>Datasets</a:t>
            </a:r>
            <a:endParaRPr kumimoji="0" lang="ko-KR" altLang="en-US" sz="3600" b="1" i="0" u="none" strike="noStrike" kern="1200" cap="none" spc="0" normalizeH="0" baseline="0" noProof="0" dirty="0">
              <a:ln>
                <a:noFill/>
              </a:ln>
              <a:solidFill>
                <a:srgbClr val="1D3168"/>
              </a:solidFill>
              <a:effectLst/>
              <a:uLnTx/>
              <a:uFillTx/>
              <a:latin typeface="Arial"/>
              <a:ea typeface="Arial Unicode MS"/>
              <a:cs typeface="Arial" pitchFamily="34" charset="0"/>
            </a:endParaRPr>
          </a:p>
        </p:txBody>
      </p:sp>
      <p:sp>
        <p:nvSpPr>
          <p:cNvPr id="44" name="Rectangle 43"/>
          <p:cNvSpPr/>
          <p:nvPr/>
        </p:nvSpPr>
        <p:spPr>
          <a:xfrm>
            <a:off x="-168167" y="194958"/>
            <a:ext cx="632623" cy="1255486"/>
          </a:xfrm>
          <a:prstGeom prst="rect">
            <a:avLst/>
          </a:prstGeom>
          <a:solidFill>
            <a:srgbClr val="CC1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nvGrpSpPr>
          <p:cNvPr id="13" name="Group 12"/>
          <p:cNvGrpSpPr/>
          <p:nvPr/>
        </p:nvGrpSpPr>
        <p:grpSpPr>
          <a:xfrm>
            <a:off x="64189" y="1791753"/>
            <a:ext cx="800534" cy="1300104"/>
            <a:chOff x="148144" y="2101812"/>
            <a:chExt cx="800534" cy="1300104"/>
          </a:xfrm>
        </p:grpSpPr>
        <p:sp>
          <p:nvSpPr>
            <p:cNvPr id="53" name="Half Frame 52"/>
            <p:cNvSpPr/>
            <p:nvPr/>
          </p:nvSpPr>
          <p:spPr>
            <a:xfrm>
              <a:off x="165283" y="2159907"/>
              <a:ext cx="783395" cy="1242009"/>
            </a:xfrm>
            <a:prstGeom prst="halfFrame">
              <a:avLst/>
            </a:prstGeom>
            <a:solidFill>
              <a:srgbClr val="CC1A21"/>
            </a:solidFill>
            <a:ln>
              <a:solidFill>
                <a:srgbClr val="CC1A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2" name="Half Frame 11"/>
            <p:cNvSpPr/>
            <p:nvPr/>
          </p:nvSpPr>
          <p:spPr>
            <a:xfrm>
              <a:off x="148144" y="2101812"/>
              <a:ext cx="783395" cy="1242009"/>
            </a:xfrm>
            <a:prstGeom prst="halfFram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grpSp>
        <p:nvGrpSpPr>
          <p:cNvPr id="55" name="Group 54"/>
          <p:cNvGrpSpPr/>
          <p:nvPr/>
        </p:nvGrpSpPr>
        <p:grpSpPr>
          <a:xfrm rot="10800000">
            <a:off x="11100278" y="5236840"/>
            <a:ext cx="874722" cy="1292739"/>
            <a:chOff x="56817" y="2051082"/>
            <a:chExt cx="874722" cy="1292739"/>
          </a:xfrm>
        </p:grpSpPr>
        <p:sp>
          <p:nvSpPr>
            <p:cNvPr id="56" name="Half Frame 55"/>
            <p:cNvSpPr/>
            <p:nvPr/>
          </p:nvSpPr>
          <p:spPr>
            <a:xfrm>
              <a:off x="56817" y="2051082"/>
              <a:ext cx="783395" cy="1242009"/>
            </a:xfrm>
            <a:prstGeom prst="halfFrame">
              <a:avLst/>
            </a:prstGeom>
            <a:solidFill>
              <a:srgbClr val="CC1A21"/>
            </a:solidFill>
            <a:ln>
              <a:solidFill>
                <a:srgbClr val="CC1A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57" name="Half Frame 56"/>
            <p:cNvSpPr/>
            <p:nvPr/>
          </p:nvSpPr>
          <p:spPr>
            <a:xfrm>
              <a:off x="148144" y="2101812"/>
              <a:ext cx="783395" cy="1242009"/>
            </a:xfrm>
            <a:prstGeom prst="halfFram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sp>
        <p:nvSpPr>
          <p:cNvPr id="19" name="TextBox 18"/>
          <p:cNvSpPr txBox="1"/>
          <p:nvPr/>
        </p:nvSpPr>
        <p:spPr>
          <a:xfrm>
            <a:off x="1164198" y="2170243"/>
            <a:ext cx="11585882" cy="400110"/>
          </a:xfrm>
          <a:prstGeom prst="rect">
            <a:avLst/>
          </a:prstGeom>
          <a:noFill/>
        </p:spPr>
        <p:txBody>
          <a:bodyPr wrap="square" rtlCol="0">
            <a:spAutoFit/>
          </a:bodyPr>
          <a:lstStyle/>
          <a:p>
            <a:r>
              <a:rPr lang="en-US" sz="2000" dirty="0">
                <a:solidFill>
                  <a:srgbClr val="FFC000"/>
                </a:solidFill>
                <a:latin typeface="Segoe UI Semibold" panose="020B0702040204020203" pitchFamily="34" charset="0"/>
                <a:cs typeface="Segoe UI Semibold" panose="020B0702040204020203" pitchFamily="34" charset="0"/>
              </a:rPr>
              <a:t>The dataset is </a:t>
            </a:r>
            <a:r>
              <a:rPr lang="en-US" sz="2000" dirty="0">
                <a:solidFill>
                  <a:schemeClr val="bg1"/>
                </a:solidFill>
                <a:latin typeface="Segoe UI Semibold" panose="020B0702040204020203" pitchFamily="34" charset="0"/>
                <a:cs typeface="Segoe UI Semibold" panose="020B0702040204020203" pitchFamily="34" charset="0"/>
              </a:rPr>
              <a:t>from Revenue Prediction System For E-Commerce (RPSE)</a:t>
            </a:r>
          </a:p>
        </p:txBody>
      </p:sp>
      <p:grpSp>
        <p:nvGrpSpPr>
          <p:cNvPr id="6" name="Group 5">
            <a:extLst>
              <a:ext uri="{FF2B5EF4-FFF2-40B4-BE49-F238E27FC236}">
                <a16:creationId xmlns:a16="http://schemas.microsoft.com/office/drawing/2014/main" id="{BEC01543-6C57-4877-8992-8205F4DD3847}"/>
              </a:ext>
            </a:extLst>
          </p:cNvPr>
          <p:cNvGrpSpPr/>
          <p:nvPr/>
        </p:nvGrpSpPr>
        <p:grpSpPr>
          <a:xfrm>
            <a:off x="1753712" y="2942920"/>
            <a:ext cx="9141602" cy="3369172"/>
            <a:chOff x="777480" y="2695383"/>
            <a:chExt cx="11719940" cy="4319428"/>
          </a:xfrm>
        </p:grpSpPr>
        <p:grpSp>
          <p:nvGrpSpPr>
            <p:cNvPr id="18" name="Group 17">
              <a:extLst>
                <a:ext uri="{FF2B5EF4-FFF2-40B4-BE49-F238E27FC236}">
                  <a16:creationId xmlns:a16="http://schemas.microsoft.com/office/drawing/2014/main" id="{7B3A1906-7773-40BD-946F-32908F213BFC}"/>
                </a:ext>
              </a:extLst>
            </p:cNvPr>
            <p:cNvGrpSpPr/>
            <p:nvPr/>
          </p:nvGrpSpPr>
          <p:grpSpPr>
            <a:xfrm>
              <a:off x="777480" y="2695388"/>
              <a:ext cx="1255631" cy="1726428"/>
              <a:chOff x="2391994" y="1635646"/>
              <a:chExt cx="805454" cy="1584088"/>
            </a:xfrm>
            <a:solidFill>
              <a:schemeClr val="bg1"/>
            </a:solidFill>
          </p:grpSpPr>
          <p:sp>
            <p:nvSpPr>
              <p:cNvPr id="20" name="Rectangle 19">
                <a:extLst>
                  <a:ext uri="{FF2B5EF4-FFF2-40B4-BE49-F238E27FC236}">
                    <a16:creationId xmlns:a16="http://schemas.microsoft.com/office/drawing/2014/main" id="{8D714043-3DBD-432A-A2F2-72C3A12B68E7}"/>
                  </a:ext>
                </a:extLst>
              </p:cNvPr>
              <p:cNvSpPr/>
              <p:nvPr/>
            </p:nvSpPr>
            <p:spPr>
              <a:xfrm>
                <a:off x="2391994" y="1635646"/>
                <a:ext cx="805454" cy="792000"/>
              </a:xfrm>
              <a:prstGeom prst="rect">
                <a:avLst/>
              </a:prstGeom>
              <a:grpFill/>
              <a:ln w="25400" cap="flat" cmpd="sng" algn="ctr">
                <a:no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sp>
            <p:nvSpPr>
              <p:cNvPr id="22" name="Isosceles Triangle 21">
                <a:extLst>
                  <a:ext uri="{FF2B5EF4-FFF2-40B4-BE49-F238E27FC236}">
                    <a16:creationId xmlns:a16="http://schemas.microsoft.com/office/drawing/2014/main" id="{B2F08FD9-A05F-4AEC-BC06-63A6EB285EC3}"/>
                  </a:ext>
                </a:extLst>
              </p:cNvPr>
              <p:cNvSpPr/>
              <p:nvPr/>
            </p:nvSpPr>
            <p:spPr>
              <a:xfrm rot="10800000">
                <a:off x="2391994" y="2427734"/>
                <a:ext cx="805454" cy="792000"/>
              </a:xfrm>
              <a:prstGeom prst="triangle">
                <a:avLst>
                  <a:gd name="adj" fmla="val 0"/>
                </a:avLst>
              </a:prstGeom>
              <a:grp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grpSp>
        <p:sp>
          <p:nvSpPr>
            <p:cNvPr id="24" name="TextBox 23">
              <a:extLst>
                <a:ext uri="{FF2B5EF4-FFF2-40B4-BE49-F238E27FC236}">
                  <a16:creationId xmlns:a16="http://schemas.microsoft.com/office/drawing/2014/main" id="{6D6F71DD-06A4-4ECD-B5F6-862CFA67F937}"/>
                </a:ext>
              </a:extLst>
            </p:cNvPr>
            <p:cNvSpPr txBox="1"/>
            <p:nvPr/>
          </p:nvSpPr>
          <p:spPr>
            <a:xfrm>
              <a:off x="2137747" y="3140167"/>
              <a:ext cx="4363046" cy="907541"/>
            </a:xfrm>
            <a:prstGeom prst="rect">
              <a:avLst/>
            </a:prstGeom>
            <a:noFill/>
          </p:spPr>
          <p:txBody>
            <a:bodyPr wrap="square" rtlCol="0">
              <a:spAutoFit/>
            </a:bodyPr>
            <a:lstStyle/>
            <a:p>
              <a:pPr marL="171450" indent="-171450" latinLnBrk="1">
                <a:buFont typeface="Arial" panose="020B0604020202020204" pitchFamily="34" charset="0"/>
                <a:buChar char="•"/>
              </a:pPr>
              <a:r>
                <a:rPr lang="en-US" altLang="ko-KR" sz="1600" dirty="0">
                  <a:solidFill>
                    <a:schemeClr val="bg1"/>
                  </a:solidFill>
                  <a:latin typeface="Segoe UI Semibold" panose="020B0702040204020203" pitchFamily="34" charset="0"/>
                  <a:cs typeface="Segoe UI Semibold" panose="020B0702040204020203" pitchFamily="34" charset="0"/>
                </a:rPr>
                <a:t>Kaggle</a:t>
              </a:r>
            </a:p>
            <a:p>
              <a:pPr marL="171450" indent="-171450" latinLnBrk="1">
                <a:buFont typeface="Arial" panose="020B0604020202020204" pitchFamily="34" charset="0"/>
                <a:buChar char="•"/>
              </a:pPr>
              <a:r>
                <a:rPr lang="en-US" sz="1200" dirty="0">
                  <a:solidFill>
                    <a:schemeClr val="bg1"/>
                  </a:solidFill>
                  <a:latin typeface="Segoe UI Semibold" panose="020B0702040204020203" pitchFamily="34" charset="0"/>
                  <a:cs typeface="Segoe UI Semibold" panose="020B0702040204020203" pitchFamily="34" charset="0"/>
                </a:rPr>
                <a:t>“Can this target make revenue?” </a:t>
              </a:r>
            </a:p>
            <a:p>
              <a:pPr latinLnBrk="1"/>
              <a:r>
                <a:rPr lang="en-US" sz="1200" dirty="0">
                  <a:solidFill>
                    <a:schemeClr val="bg1"/>
                  </a:solidFill>
                  <a:latin typeface="Segoe UI Semibold" panose="020B0702040204020203" pitchFamily="34" charset="0"/>
                  <a:cs typeface="Segoe UI Semibold" panose="020B0702040204020203" pitchFamily="34" charset="0"/>
                </a:rPr>
                <a:t>    by C. </a:t>
              </a:r>
              <a:r>
                <a:rPr lang="en-US" sz="1200" dirty="0" err="1">
                  <a:solidFill>
                    <a:schemeClr val="bg1"/>
                  </a:solidFill>
                  <a:latin typeface="Segoe UI Semibold" panose="020B0702040204020203" pitchFamily="34" charset="0"/>
                  <a:cs typeface="Segoe UI Semibold" panose="020B0702040204020203" pitchFamily="34" charset="0"/>
                </a:rPr>
                <a:t>Okan</a:t>
              </a:r>
              <a:r>
                <a:rPr lang="en-US" sz="1200" dirty="0">
                  <a:solidFill>
                    <a:schemeClr val="bg1"/>
                  </a:solidFill>
                  <a:latin typeface="Segoe UI Semibold" panose="020B0702040204020203" pitchFamily="34" charset="0"/>
                  <a:cs typeface="Segoe UI Semibold" panose="020B0702040204020203" pitchFamily="34" charset="0"/>
                </a:rPr>
                <a:t> Sakar &amp; Yomi </a:t>
              </a:r>
              <a:r>
                <a:rPr lang="en-US" sz="1200" dirty="0" err="1">
                  <a:solidFill>
                    <a:schemeClr val="bg1"/>
                  </a:solidFill>
                  <a:latin typeface="Segoe UI Semibold" panose="020B0702040204020203" pitchFamily="34" charset="0"/>
                  <a:cs typeface="Segoe UI Semibold" panose="020B0702040204020203" pitchFamily="34" charset="0"/>
                </a:rPr>
                <a:t>Kastro</a:t>
              </a:r>
              <a:endParaRPr lang="en-US" altLang="ko-KR" sz="1200" dirty="0">
                <a:solidFill>
                  <a:schemeClr val="bg1"/>
                </a:solidFill>
                <a:latin typeface="Segoe UI Semibold" panose="020B0702040204020203" pitchFamily="34" charset="0"/>
                <a:cs typeface="Segoe UI Semibold" panose="020B0702040204020203" pitchFamily="34" charset="0"/>
              </a:endParaRPr>
            </a:p>
          </p:txBody>
        </p:sp>
        <p:sp>
          <p:nvSpPr>
            <p:cNvPr id="25" name="TextBox 24">
              <a:extLst>
                <a:ext uri="{FF2B5EF4-FFF2-40B4-BE49-F238E27FC236}">
                  <a16:creationId xmlns:a16="http://schemas.microsoft.com/office/drawing/2014/main" id="{68BD7EF4-DE60-4652-A8BC-D35F13C9F4F3}"/>
                </a:ext>
              </a:extLst>
            </p:cNvPr>
            <p:cNvSpPr txBox="1"/>
            <p:nvPr/>
          </p:nvSpPr>
          <p:spPr>
            <a:xfrm>
              <a:off x="2137747" y="2769507"/>
              <a:ext cx="3871528" cy="512959"/>
            </a:xfrm>
            <a:prstGeom prst="rect">
              <a:avLst/>
            </a:prstGeom>
            <a:noFill/>
          </p:spPr>
          <p:txBody>
            <a:bodyPr wrap="square" rtlCol="0">
              <a:spAutoFit/>
            </a:bodyPr>
            <a:lstStyle/>
            <a:p>
              <a:pPr latinLnBrk="1"/>
              <a:r>
                <a:rPr lang="en-US" altLang="ko-KR" sz="2000" b="1" dirty="0">
                  <a:solidFill>
                    <a:srgbClr val="FFC000"/>
                  </a:solidFill>
                  <a:latin typeface="Arial"/>
                  <a:ea typeface="Arial Unicode MS"/>
                  <a:cs typeface="Arial" pitchFamily="34" charset="0"/>
                </a:rPr>
                <a:t>The Source</a:t>
              </a:r>
              <a:endParaRPr lang="ko-KR" altLang="en-US" sz="2000" b="1" dirty="0">
                <a:solidFill>
                  <a:srgbClr val="FFC000"/>
                </a:solidFill>
                <a:latin typeface="Arial"/>
                <a:ea typeface="Arial Unicode MS"/>
                <a:cs typeface="Arial" pitchFamily="34" charset="0"/>
              </a:endParaRPr>
            </a:p>
          </p:txBody>
        </p:sp>
        <p:sp>
          <p:nvSpPr>
            <p:cNvPr id="26" name="TextBox 25">
              <a:extLst>
                <a:ext uri="{FF2B5EF4-FFF2-40B4-BE49-F238E27FC236}">
                  <a16:creationId xmlns:a16="http://schemas.microsoft.com/office/drawing/2014/main" id="{CFAA3707-E9C0-4058-9CA1-08D5079500E7}"/>
                </a:ext>
              </a:extLst>
            </p:cNvPr>
            <p:cNvSpPr txBox="1"/>
            <p:nvPr/>
          </p:nvSpPr>
          <p:spPr>
            <a:xfrm>
              <a:off x="890079" y="2757506"/>
              <a:ext cx="1030434" cy="646331"/>
            </a:xfrm>
            <a:prstGeom prst="rect">
              <a:avLst/>
            </a:prstGeom>
            <a:noFill/>
          </p:spPr>
          <p:txBody>
            <a:bodyPr wrap="square" rtlCol="0">
              <a:spAutoFit/>
            </a:bodyPr>
            <a:lstStyle/>
            <a:p>
              <a:pPr algn="ctr" latinLnBrk="1"/>
              <a:r>
                <a:rPr lang="en-US" altLang="ko-KR" sz="3600" b="1" dirty="0">
                  <a:solidFill>
                    <a:srgbClr val="CC1A21"/>
                  </a:solidFill>
                  <a:latin typeface="Arial"/>
                  <a:ea typeface="Arial Unicode MS"/>
                  <a:cs typeface="Arial" pitchFamily="34" charset="0"/>
                </a:rPr>
                <a:t>01</a:t>
              </a:r>
              <a:endParaRPr lang="ko-KR" altLang="en-US" sz="3600" b="1" dirty="0">
                <a:solidFill>
                  <a:srgbClr val="CC1A21"/>
                </a:solidFill>
                <a:latin typeface="Arial"/>
                <a:ea typeface="Arial Unicode MS"/>
                <a:cs typeface="Arial" pitchFamily="34" charset="0"/>
              </a:endParaRPr>
            </a:p>
          </p:txBody>
        </p:sp>
        <p:grpSp>
          <p:nvGrpSpPr>
            <p:cNvPr id="27" name="Group 26">
              <a:extLst>
                <a:ext uri="{FF2B5EF4-FFF2-40B4-BE49-F238E27FC236}">
                  <a16:creationId xmlns:a16="http://schemas.microsoft.com/office/drawing/2014/main" id="{B9640736-C4E9-44B8-90EA-DA6B877E98A2}"/>
                </a:ext>
              </a:extLst>
            </p:cNvPr>
            <p:cNvGrpSpPr/>
            <p:nvPr/>
          </p:nvGrpSpPr>
          <p:grpSpPr>
            <a:xfrm>
              <a:off x="6820690" y="2695383"/>
              <a:ext cx="1255631" cy="1726428"/>
              <a:chOff x="2391994" y="1635646"/>
              <a:chExt cx="805454" cy="1584088"/>
            </a:xfrm>
            <a:solidFill>
              <a:schemeClr val="bg1"/>
            </a:solidFill>
          </p:grpSpPr>
          <p:sp>
            <p:nvSpPr>
              <p:cNvPr id="28" name="Rectangle 27">
                <a:extLst>
                  <a:ext uri="{FF2B5EF4-FFF2-40B4-BE49-F238E27FC236}">
                    <a16:creationId xmlns:a16="http://schemas.microsoft.com/office/drawing/2014/main" id="{FD852E63-0E9C-42EB-9FB7-A58792327093}"/>
                  </a:ext>
                </a:extLst>
              </p:cNvPr>
              <p:cNvSpPr/>
              <p:nvPr/>
            </p:nvSpPr>
            <p:spPr>
              <a:xfrm>
                <a:off x="2391994" y="1635646"/>
                <a:ext cx="805454" cy="792000"/>
              </a:xfrm>
              <a:prstGeom prst="rect">
                <a:avLst/>
              </a:prstGeom>
              <a:grpFill/>
              <a:ln w="25400" cap="flat" cmpd="sng" algn="ctr">
                <a:no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sp>
            <p:nvSpPr>
              <p:cNvPr id="29" name="Isosceles Triangle 28">
                <a:extLst>
                  <a:ext uri="{FF2B5EF4-FFF2-40B4-BE49-F238E27FC236}">
                    <a16:creationId xmlns:a16="http://schemas.microsoft.com/office/drawing/2014/main" id="{31BF3DFF-0AAE-44B4-BF39-AE39FC465FC3}"/>
                  </a:ext>
                </a:extLst>
              </p:cNvPr>
              <p:cNvSpPr/>
              <p:nvPr/>
            </p:nvSpPr>
            <p:spPr>
              <a:xfrm rot="10800000">
                <a:off x="2391994" y="2427734"/>
                <a:ext cx="805454" cy="792000"/>
              </a:xfrm>
              <a:prstGeom prst="triangle">
                <a:avLst>
                  <a:gd name="adj" fmla="val 0"/>
                </a:avLst>
              </a:prstGeom>
              <a:grp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a:ea typeface="Arial Unicode MS"/>
                  <a:cs typeface="+mn-cs"/>
                </a:endParaRPr>
              </a:p>
            </p:txBody>
          </p:sp>
        </p:grpSp>
        <p:sp>
          <p:nvSpPr>
            <p:cNvPr id="30" name="TextBox 29">
              <a:extLst>
                <a:ext uri="{FF2B5EF4-FFF2-40B4-BE49-F238E27FC236}">
                  <a16:creationId xmlns:a16="http://schemas.microsoft.com/office/drawing/2014/main" id="{F388D3B2-8661-4491-804C-CB810F0DA5C1}"/>
                </a:ext>
              </a:extLst>
            </p:cNvPr>
            <p:cNvSpPr txBox="1"/>
            <p:nvPr/>
          </p:nvSpPr>
          <p:spPr>
            <a:xfrm>
              <a:off x="8180958" y="3140165"/>
              <a:ext cx="3871528" cy="434041"/>
            </a:xfrm>
            <a:prstGeom prst="rect">
              <a:avLst/>
            </a:prstGeom>
            <a:noFill/>
          </p:spPr>
          <p:txBody>
            <a:bodyPr wrap="square" rtlCol="0">
              <a:spAutoFit/>
            </a:bodyPr>
            <a:lstStyle/>
            <a:p>
              <a:pPr marL="171450" indent="-171450" latinLnBrk="1">
                <a:buFont typeface="Arial" panose="020B0604020202020204" pitchFamily="34" charset="0"/>
                <a:buChar char="•"/>
              </a:pPr>
              <a:r>
                <a:rPr lang="en-US" altLang="ko-KR" sz="1600" dirty="0">
                  <a:solidFill>
                    <a:schemeClr val="bg1"/>
                  </a:solidFill>
                  <a:latin typeface="Segoe UI Semibold" panose="020B0702040204020203" pitchFamily="34" charset="0"/>
                  <a:cs typeface="Segoe UI Semibold" panose="020B0702040204020203" pitchFamily="34" charset="0"/>
                </a:rPr>
                <a:t>12330 Rows of Data</a:t>
              </a:r>
            </a:p>
          </p:txBody>
        </p:sp>
        <p:sp>
          <p:nvSpPr>
            <p:cNvPr id="31" name="TextBox 30">
              <a:extLst>
                <a:ext uri="{FF2B5EF4-FFF2-40B4-BE49-F238E27FC236}">
                  <a16:creationId xmlns:a16="http://schemas.microsoft.com/office/drawing/2014/main" id="{A68C0800-CB1B-4F40-A216-DBDEF99067DA}"/>
                </a:ext>
              </a:extLst>
            </p:cNvPr>
            <p:cNvSpPr txBox="1"/>
            <p:nvPr/>
          </p:nvSpPr>
          <p:spPr>
            <a:xfrm>
              <a:off x="8180957" y="2769503"/>
              <a:ext cx="3871528" cy="512959"/>
            </a:xfrm>
            <a:prstGeom prst="rect">
              <a:avLst/>
            </a:prstGeom>
            <a:noFill/>
          </p:spPr>
          <p:txBody>
            <a:bodyPr wrap="square" rtlCol="0">
              <a:spAutoFit/>
            </a:bodyPr>
            <a:lstStyle/>
            <a:p>
              <a:pPr latinLnBrk="1"/>
              <a:r>
                <a:rPr lang="en-US" altLang="ko-KR" sz="2000" b="1" dirty="0">
                  <a:solidFill>
                    <a:srgbClr val="FFC000"/>
                  </a:solidFill>
                  <a:latin typeface="Arial"/>
                  <a:ea typeface="Arial Unicode MS"/>
                  <a:cs typeface="Arial" pitchFamily="34" charset="0"/>
                </a:rPr>
                <a:t>The Rows</a:t>
              </a:r>
              <a:endParaRPr lang="ko-KR" altLang="en-US" sz="2000" b="1" dirty="0">
                <a:solidFill>
                  <a:srgbClr val="FFC000"/>
                </a:solidFill>
                <a:latin typeface="Arial"/>
                <a:ea typeface="Arial Unicode MS"/>
                <a:cs typeface="Arial" pitchFamily="34" charset="0"/>
              </a:endParaRPr>
            </a:p>
          </p:txBody>
        </p:sp>
        <p:sp>
          <p:nvSpPr>
            <p:cNvPr id="32" name="TextBox 31">
              <a:extLst>
                <a:ext uri="{FF2B5EF4-FFF2-40B4-BE49-F238E27FC236}">
                  <a16:creationId xmlns:a16="http://schemas.microsoft.com/office/drawing/2014/main" id="{9B91B327-D290-44C7-9A3F-D9AC19E79029}"/>
                </a:ext>
              </a:extLst>
            </p:cNvPr>
            <p:cNvSpPr txBox="1"/>
            <p:nvPr/>
          </p:nvSpPr>
          <p:spPr>
            <a:xfrm>
              <a:off x="6933289" y="2757501"/>
              <a:ext cx="1030434" cy="646331"/>
            </a:xfrm>
            <a:prstGeom prst="rect">
              <a:avLst/>
            </a:prstGeom>
            <a:noFill/>
          </p:spPr>
          <p:txBody>
            <a:bodyPr wrap="square" rtlCol="0">
              <a:spAutoFit/>
            </a:bodyPr>
            <a:lstStyle/>
            <a:p>
              <a:pPr algn="ctr" latinLnBrk="1"/>
              <a:r>
                <a:rPr lang="en-US" altLang="ko-KR" sz="3600" b="1" dirty="0">
                  <a:solidFill>
                    <a:srgbClr val="CC1A21"/>
                  </a:solidFill>
                  <a:latin typeface="Arial"/>
                  <a:ea typeface="Arial Unicode MS"/>
                  <a:cs typeface="Arial" pitchFamily="34" charset="0"/>
                </a:rPr>
                <a:t>02</a:t>
              </a:r>
              <a:endParaRPr lang="ko-KR" altLang="en-US" sz="3600" b="1" dirty="0">
                <a:solidFill>
                  <a:srgbClr val="CC1A21"/>
                </a:solidFill>
                <a:latin typeface="Arial"/>
                <a:ea typeface="Arial Unicode MS"/>
                <a:cs typeface="Arial" pitchFamily="34" charset="0"/>
              </a:endParaRPr>
            </a:p>
          </p:txBody>
        </p:sp>
        <p:grpSp>
          <p:nvGrpSpPr>
            <p:cNvPr id="33" name="Group 32">
              <a:extLst>
                <a:ext uri="{FF2B5EF4-FFF2-40B4-BE49-F238E27FC236}">
                  <a16:creationId xmlns:a16="http://schemas.microsoft.com/office/drawing/2014/main" id="{1BEBC12E-38FE-40FF-9628-ADBCB56D5A3E}"/>
                </a:ext>
              </a:extLst>
            </p:cNvPr>
            <p:cNvGrpSpPr/>
            <p:nvPr/>
          </p:nvGrpSpPr>
          <p:grpSpPr>
            <a:xfrm>
              <a:off x="787865" y="5288383"/>
              <a:ext cx="1255631" cy="1726428"/>
              <a:chOff x="2391994" y="1635646"/>
              <a:chExt cx="805454" cy="1584088"/>
            </a:xfrm>
            <a:solidFill>
              <a:schemeClr val="bg1"/>
            </a:solidFill>
          </p:grpSpPr>
          <p:sp>
            <p:nvSpPr>
              <p:cNvPr id="34" name="Rectangle 33">
                <a:extLst>
                  <a:ext uri="{FF2B5EF4-FFF2-40B4-BE49-F238E27FC236}">
                    <a16:creationId xmlns:a16="http://schemas.microsoft.com/office/drawing/2014/main" id="{82CC9635-42BA-41CF-AC77-B8511E1BD72D}"/>
                  </a:ext>
                </a:extLst>
              </p:cNvPr>
              <p:cNvSpPr/>
              <p:nvPr/>
            </p:nvSpPr>
            <p:spPr>
              <a:xfrm>
                <a:off x="2391994" y="1635646"/>
                <a:ext cx="805454" cy="792000"/>
              </a:xfrm>
              <a:prstGeom prst="rect">
                <a:avLst/>
              </a:prstGeom>
              <a:grpFill/>
              <a:ln w="25400" cap="flat" cmpd="sng" algn="ctr">
                <a:no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a:ea typeface="Arial Unicode MS"/>
                  <a:cs typeface="+mn-cs"/>
                </a:endParaRPr>
              </a:p>
            </p:txBody>
          </p:sp>
          <p:sp>
            <p:nvSpPr>
              <p:cNvPr id="35" name="Isosceles Triangle 34">
                <a:extLst>
                  <a:ext uri="{FF2B5EF4-FFF2-40B4-BE49-F238E27FC236}">
                    <a16:creationId xmlns:a16="http://schemas.microsoft.com/office/drawing/2014/main" id="{F783F91F-FAE2-4FFE-A115-DB72A0972320}"/>
                  </a:ext>
                </a:extLst>
              </p:cNvPr>
              <p:cNvSpPr/>
              <p:nvPr/>
            </p:nvSpPr>
            <p:spPr>
              <a:xfrm rot="10800000">
                <a:off x="2391994" y="2427734"/>
                <a:ext cx="805454" cy="792000"/>
              </a:xfrm>
              <a:prstGeom prst="triangle">
                <a:avLst>
                  <a:gd name="adj" fmla="val 0"/>
                </a:avLst>
              </a:prstGeom>
              <a:grp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grpSp>
        <p:sp>
          <p:nvSpPr>
            <p:cNvPr id="36" name="TextBox 35">
              <a:extLst>
                <a:ext uri="{FF2B5EF4-FFF2-40B4-BE49-F238E27FC236}">
                  <a16:creationId xmlns:a16="http://schemas.microsoft.com/office/drawing/2014/main" id="{6B671DB7-C284-452B-B8FA-0C0D3B3246B8}"/>
                </a:ext>
              </a:extLst>
            </p:cNvPr>
            <p:cNvSpPr txBox="1"/>
            <p:nvPr/>
          </p:nvSpPr>
          <p:spPr>
            <a:xfrm>
              <a:off x="2148132" y="5733165"/>
              <a:ext cx="3871528" cy="434041"/>
            </a:xfrm>
            <a:prstGeom prst="rect">
              <a:avLst/>
            </a:prstGeom>
            <a:noFill/>
          </p:spPr>
          <p:txBody>
            <a:bodyPr wrap="square" rtlCol="0">
              <a:spAutoFit/>
            </a:bodyPr>
            <a:lstStyle/>
            <a:p>
              <a:pPr marL="171450" indent="-171450" latinLnBrk="1">
                <a:buFont typeface="Arial" panose="020B0604020202020204" pitchFamily="34" charset="0"/>
                <a:buChar char="•"/>
              </a:pPr>
              <a:r>
                <a:rPr lang="en-US" altLang="ko-KR" sz="1600" dirty="0">
                  <a:solidFill>
                    <a:schemeClr val="bg1"/>
                  </a:solidFill>
                  <a:latin typeface="Segoe UI Semibold" panose="020B0702040204020203" pitchFamily="34" charset="0"/>
                  <a:cs typeface="Segoe UI Semibold" panose="020B0702040204020203" pitchFamily="34" charset="0"/>
                </a:rPr>
                <a:t>18 Features</a:t>
              </a:r>
            </a:p>
          </p:txBody>
        </p:sp>
        <p:sp>
          <p:nvSpPr>
            <p:cNvPr id="37" name="TextBox 36">
              <a:extLst>
                <a:ext uri="{FF2B5EF4-FFF2-40B4-BE49-F238E27FC236}">
                  <a16:creationId xmlns:a16="http://schemas.microsoft.com/office/drawing/2014/main" id="{3C182AAC-E116-4B8B-879C-C9EE50B70570}"/>
                </a:ext>
              </a:extLst>
            </p:cNvPr>
            <p:cNvSpPr txBox="1"/>
            <p:nvPr/>
          </p:nvSpPr>
          <p:spPr>
            <a:xfrm>
              <a:off x="2106169" y="5350499"/>
              <a:ext cx="3871528" cy="512959"/>
            </a:xfrm>
            <a:prstGeom prst="rect">
              <a:avLst/>
            </a:prstGeom>
            <a:noFill/>
          </p:spPr>
          <p:txBody>
            <a:bodyPr wrap="square" rtlCol="0">
              <a:spAutoFit/>
            </a:bodyPr>
            <a:lstStyle/>
            <a:p>
              <a:pPr latinLnBrk="1"/>
              <a:r>
                <a:rPr lang="en-US" altLang="ko-KR" sz="2000" b="1" dirty="0">
                  <a:solidFill>
                    <a:srgbClr val="FFC000"/>
                  </a:solidFill>
                  <a:latin typeface="Arial"/>
                  <a:ea typeface="Arial Unicode MS"/>
                  <a:cs typeface="Arial" pitchFamily="34" charset="0"/>
                </a:rPr>
                <a:t>The Feature</a:t>
              </a:r>
              <a:endParaRPr lang="ko-KR" altLang="en-US" sz="2000" b="1" dirty="0">
                <a:solidFill>
                  <a:srgbClr val="FFC000"/>
                </a:solidFill>
                <a:latin typeface="Arial"/>
                <a:ea typeface="Arial Unicode MS"/>
                <a:cs typeface="Arial" pitchFamily="34" charset="0"/>
              </a:endParaRPr>
            </a:p>
          </p:txBody>
        </p:sp>
        <p:sp>
          <p:nvSpPr>
            <p:cNvPr id="38" name="TextBox 37">
              <a:extLst>
                <a:ext uri="{FF2B5EF4-FFF2-40B4-BE49-F238E27FC236}">
                  <a16:creationId xmlns:a16="http://schemas.microsoft.com/office/drawing/2014/main" id="{7DE5E6FD-E144-4A15-8F48-D27C599F16D6}"/>
                </a:ext>
              </a:extLst>
            </p:cNvPr>
            <p:cNvSpPr txBox="1"/>
            <p:nvPr/>
          </p:nvSpPr>
          <p:spPr>
            <a:xfrm>
              <a:off x="900464" y="5350500"/>
              <a:ext cx="1030434" cy="646331"/>
            </a:xfrm>
            <a:prstGeom prst="rect">
              <a:avLst/>
            </a:prstGeom>
            <a:noFill/>
          </p:spPr>
          <p:txBody>
            <a:bodyPr wrap="square" rtlCol="0">
              <a:spAutoFit/>
            </a:bodyPr>
            <a:lstStyle/>
            <a:p>
              <a:pPr algn="ctr" latinLnBrk="1"/>
              <a:r>
                <a:rPr lang="en-US" altLang="ko-KR" sz="3600" b="1" dirty="0">
                  <a:solidFill>
                    <a:srgbClr val="CC1A21"/>
                  </a:solidFill>
                  <a:latin typeface="Arial"/>
                  <a:ea typeface="Arial Unicode MS"/>
                  <a:cs typeface="Arial" pitchFamily="34" charset="0"/>
                </a:rPr>
                <a:t>03</a:t>
              </a:r>
              <a:endParaRPr lang="ko-KR" altLang="en-US" sz="3600" b="1" dirty="0">
                <a:solidFill>
                  <a:srgbClr val="CC1A21"/>
                </a:solidFill>
                <a:latin typeface="Arial"/>
                <a:ea typeface="Arial Unicode MS"/>
                <a:cs typeface="Arial" pitchFamily="34" charset="0"/>
              </a:endParaRPr>
            </a:p>
          </p:txBody>
        </p:sp>
        <p:grpSp>
          <p:nvGrpSpPr>
            <p:cNvPr id="39" name="Group 38">
              <a:extLst>
                <a:ext uri="{FF2B5EF4-FFF2-40B4-BE49-F238E27FC236}">
                  <a16:creationId xmlns:a16="http://schemas.microsoft.com/office/drawing/2014/main" id="{AF180FDA-7C24-4884-B26A-44DC9B1906FB}"/>
                </a:ext>
              </a:extLst>
            </p:cNvPr>
            <p:cNvGrpSpPr/>
            <p:nvPr/>
          </p:nvGrpSpPr>
          <p:grpSpPr>
            <a:xfrm>
              <a:off x="6820690" y="5202771"/>
              <a:ext cx="1255631" cy="1726428"/>
              <a:chOff x="2391994" y="1635646"/>
              <a:chExt cx="805454" cy="1584088"/>
            </a:xfrm>
            <a:solidFill>
              <a:schemeClr val="bg1"/>
            </a:solidFill>
          </p:grpSpPr>
          <p:sp>
            <p:nvSpPr>
              <p:cNvPr id="40" name="Rectangle 39">
                <a:extLst>
                  <a:ext uri="{FF2B5EF4-FFF2-40B4-BE49-F238E27FC236}">
                    <a16:creationId xmlns:a16="http://schemas.microsoft.com/office/drawing/2014/main" id="{36B672BE-F822-4808-B2BE-6A85AE33F09F}"/>
                  </a:ext>
                </a:extLst>
              </p:cNvPr>
              <p:cNvSpPr/>
              <p:nvPr/>
            </p:nvSpPr>
            <p:spPr>
              <a:xfrm>
                <a:off x="2391994" y="1635646"/>
                <a:ext cx="805454" cy="792000"/>
              </a:xfrm>
              <a:prstGeom prst="rect">
                <a:avLst/>
              </a:prstGeom>
              <a:grpFill/>
              <a:ln w="25400" cap="flat" cmpd="sng" algn="ctr">
                <a:no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sp>
            <p:nvSpPr>
              <p:cNvPr id="41" name="Isosceles Triangle 40">
                <a:extLst>
                  <a:ext uri="{FF2B5EF4-FFF2-40B4-BE49-F238E27FC236}">
                    <a16:creationId xmlns:a16="http://schemas.microsoft.com/office/drawing/2014/main" id="{CF5A769A-DC19-40EA-9B97-46DB9051580E}"/>
                  </a:ext>
                </a:extLst>
              </p:cNvPr>
              <p:cNvSpPr/>
              <p:nvPr/>
            </p:nvSpPr>
            <p:spPr>
              <a:xfrm rot="10800000">
                <a:off x="2391994" y="2427734"/>
                <a:ext cx="805454" cy="792000"/>
              </a:xfrm>
              <a:prstGeom prst="triangle">
                <a:avLst>
                  <a:gd name="adj" fmla="val 0"/>
                </a:avLst>
              </a:prstGeom>
              <a:grp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grpSp>
        <p:sp>
          <p:nvSpPr>
            <p:cNvPr id="42" name="TextBox 41">
              <a:extLst>
                <a:ext uri="{FF2B5EF4-FFF2-40B4-BE49-F238E27FC236}">
                  <a16:creationId xmlns:a16="http://schemas.microsoft.com/office/drawing/2014/main" id="{99C0B4C9-8B26-4E76-A687-DC885A671795}"/>
                </a:ext>
              </a:extLst>
            </p:cNvPr>
            <p:cNvSpPr txBox="1"/>
            <p:nvPr/>
          </p:nvSpPr>
          <p:spPr>
            <a:xfrm>
              <a:off x="8180956" y="5647553"/>
              <a:ext cx="4199379" cy="749707"/>
            </a:xfrm>
            <a:prstGeom prst="rect">
              <a:avLst/>
            </a:prstGeom>
            <a:noFill/>
          </p:spPr>
          <p:txBody>
            <a:bodyPr wrap="square" rtlCol="0">
              <a:spAutoFit/>
            </a:bodyPr>
            <a:lstStyle/>
            <a:p>
              <a:pPr marL="171450" indent="-171450" latinLnBrk="1">
                <a:buFont typeface="Arial" panose="020B0604020202020204" pitchFamily="34" charset="0"/>
                <a:buChar char="•"/>
              </a:pPr>
              <a:r>
                <a:rPr lang="en-US" altLang="ko-KR" sz="1600" dirty="0">
                  <a:solidFill>
                    <a:schemeClr val="bg1"/>
                  </a:solidFill>
                  <a:latin typeface="Segoe UI Semibold" panose="020B0702040204020203" pitchFamily="34" charset="0"/>
                  <a:cs typeface="Segoe UI Semibold" panose="020B0702040204020203" pitchFamily="34" charset="0"/>
                </a:rPr>
                <a:t>11 Features</a:t>
              </a:r>
            </a:p>
            <a:p>
              <a:pPr marL="171450" indent="-171450" latinLnBrk="1">
                <a:buFont typeface="Arial" panose="020B0604020202020204" pitchFamily="34" charset="0"/>
                <a:buChar char="•"/>
              </a:pPr>
              <a:r>
                <a:rPr lang="en-US" altLang="ko-KR" sz="1600" dirty="0">
                  <a:solidFill>
                    <a:schemeClr val="bg1"/>
                  </a:solidFill>
                  <a:latin typeface="Segoe UI Semibold" panose="020B0702040204020203" pitchFamily="34" charset="0"/>
                  <a:cs typeface="Segoe UI Semibold" panose="020B0702040204020203" pitchFamily="34" charset="0"/>
                </a:rPr>
                <a:t>12330 rows</a:t>
              </a:r>
              <a:endParaRPr lang="id-ID" altLang="ko-KR" sz="1600" dirty="0">
                <a:solidFill>
                  <a:schemeClr val="bg1"/>
                </a:solidFill>
                <a:latin typeface="Segoe UI Semibold" panose="020B0702040204020203" pitchFamily="34" charset="0"/>
                <a:cs typeface="Segoe UI Semibold" panose="020B0702040204020203" pitchFamily="34" charset="0"/>
              </a:endParaRPr>
            </a:p>
          </p:txBody>
        </p:sp>
        <p:sp>
          <p:nvSpPr>
            <p:cNvPr id="45" name="TextBox 44">
              <a:extLst>
                <a:ext uri="{FF2B5EF4-FFF2-40B4-BE49-F238E27FC236}">
                  <a16:creationId xmlns:a16="http://schemas.microsoft.com/office/drawing/2014/main" id="{78DD04C7-5E85-4936-A04E-3548481BE838}"/>
                </a:ext>
              </a:extLst>
            </p:cNvPr>
            <p:cNvSpPr txBox="1"/>
            <p:nvPr/>
          </p:nvSpPr>
          <p:spPr>
            <a:xfrm>
              <a:off x="8191298" y="5264888"/>
              <a:ext cx="4306122" cy="512959"/>
            </a:xfrm>
            <a:prstGeom prst="rect">
              <a:avLst/>
            </a:prstGeom>
            <a:noFill/>
          </p:spPr>
          <p:txBody>
            <a:bodyPr wrap="square" rtlCol="0">
              <a:spAutoFit/>
            </a:bodyPr>
            <a:lstStyle/>
            <a:p>
              <a:pPr latinLnBrk="1"/>
              <a:r>
                <a:rPr lang="en-US" altLang="ko-KR" sz="2000" b="1" dirty="0">
                  <a:solidFill>
                    <a:srgbClr val="FFC000"/>
                  </a:solidFill>
                  <a:latin typeface="Arial"/>
                  <a:ea typeface="Arial Unicode MS"/>
                  <a:cs typeface="Arial" pitchFamily="34" charset="0"/>
                </a:rPr>
                <a:t>Final of Features Selected</a:t>
              </a:r>
              <a:endParaRPr lang="ko-KR" altLang="en-US" sz="2000" b="1" dirty="0">
                <a:solidFill>
                  <a:srgbClr val="FFC000"/>
                </a:solidFill>
                <a:latin typeface="Arial"/>
                <a:ea typeface="Arial Unicode MS"/>
                <a:cs typeface="Arial" pitchFamily="34" charset="0"/>
              </a:endParaRPr>
            </a:p>
          </p:txBody>
        </p:sp>
        <p:sp>
          <p:nvSpPr>
            <p:cNvPr id="46" name="TextBox 45">
              <a:extLst>
                <a:ext uri="{FF2B5EF4-FFF2-40B4-BE49-F238E27FC236}">
                  <a16:creationId xmlns:a16="http://schemas.microsoft.com/office/drawing/2014/main" id="{F04E4ADF-F034-44C6-BF86-E572A7318B48}"/>
                </a:ext>
              </a:extLst>
            </p:cNvPr>
            <p:cNvSpPr txBox="1"/>
            <p:nvPr/>
          </p:nvSpPr>
          <p:spPr>
            <a:xfrm>
              <a:off x="6933289" y="5264888"/>
              <a:ext cx="1030434" cy="646331"/>
            </a:xfrm>
            <a:prstGeom prst="rect">
              <a:avLst/>
            </a:prstGeom>
            <a:noFill/>
          </p:spPr>
          <p:txBody>
            <a:bodyPr wrap="square" rtlCol="0">
              <a:spAutoFit/>
            </a:bodyPr>
            <a:lstStyle/>
            <a:p>
              <a:pPr algn="ctr" latinLnBrk="1"/>
              <a:r>
                <a:rPr lang="en-US" altLang="ko-KR" sz="3600" b="1" dirty="0">
                  <a:solidFill>
                    <a:srgbClr val="CC1A21"/>
                  </a:solidFill>
                  <a:latin typeface="Arial"/>
                  <a:ea typeface="Arial Unicode MS"/>
                  <a:cs typeface="Arial" pitchFamily="34" charset="0"/>
                </a:rPr>
                <a:t>04</a:t>
              </a:r>
              <a:endParaRPr lang="ko-KR" altLang="en-US" sz="3600" b="1" dirty="0">
                <a:solidFill>
                  <a:srgbClr val="CC1A21"/>
                </a:solidFill>
                <a:latin typeface="Arial"/>
                <a:ea typeface="Arial Unicode MS"/>
                <a:cs typeface="Arial" pitchFamily="34" charset="0"/>
              </a:endParaRPr>
            </a:p>
          </p:txBody>
        </p:sp>
      </p:grpSp>
      <p:pic>
        <p:nvPicPr>
          <p:cNvPr id="3" name="Picture 2">
            <a:extLst>
              <a:ext uri="{FF2B5EF4-FFF2-40B4-BE49-F238E27FC236}">
                <a16:creationId xmlns:a16="http://schemas.microsoft.com/office/drawing/2014/main" id="{A27226B2-E232-4DD0-ABA0-6FF82D571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187" y="334173"/>
            <a:ext cx="2138028" cy="977056"/>
          </a:xfrm>
          <a:prstGeom prst="rect">
            <a:avLst/>
          </a:prstGeom>
        </p:spPr>
      </p:pic>
      <p:sp>
        <p:nvSpPr>
          <p:cNvPr id="2" name="TextBox 1">
            <a:extLst>
              <a:ext uri="{FF2B5EF4-FFF2-40B4-BE49-F238E27FC236}">
                <a16:creationId xmlns:a16="http://schemas.microsoft.com/office/drawing/2014/main" id="{543EBB2E-884E-4D5F-9F85-31BB02D1BFE2}"/>
              </a:ext>
            </a:extLst>
          </p:cNvPr>
          <p:cNvSpPr txBox="1"/>
          <p:nvPr/>
        </p:nvSpPr>
        <p:spPr>
          <a:xfrm>
            <a:off x="2822826" y="3952595"/>
            <a:ext cx="2714172" cy="646331"/>
          </a:xfrm>
          <a:prstGeom prst="rect">
            <a:avLst/>
          </a:prstGeom>
          <a:noFill/>
        </p:spPr>
        <p:txBody>
          <a:bodyPr wrap="square" rtlCol="0">
            <a:spAutoFit/>
          </a:bodyPr>
          <a:lstStyle/>
          <a:p>
            <a:r>
              <a:rPr lang="en-US" sz="1200" dirty="0">
                <a:solidFill>
                  <a:schemeClr val="bg1"/>
                </a:solidFill>
                <a:hlinkClick r:id="rId3">
                  <a:extLst>
                    <a:ext uri="{A12FA001-AC4F-418D-AE19-62706E023703}">
                      <ahyp:hlinkClr xmlns:ahyp="http://schemas.microsoft.com/office/drawing/2018/hyperlinkcolor" val="tx"/>
                    </a:ext>
                  </a:extLst>
                </a:hlinkClick>
              </a:rPr>
              <a:t>https://www.kaggle.com/roshansharma/online-shoppers-intention</a:t>
            </a:r>
            <a:endParaRPr lang="en-US" sz="1200" dirty="0">
              <a:solidFill>
                <a:schemeClr val="bg1"/>
              </a:solidFill>
            </a:endParaRPr>
          </a:p>
          <a:p>
            <a:endParaRPr lang="en-US" sz="1200" dirty="0">
              <a:solidFill>
                <a:schemeClr val="bg1"/>
              </a:solidFill>
            </a:endParaRPr>
          </a:p>
        </p:txBody>
      </p:sp>
    </p:spTree>
    <p:extLst>
      <p:ext uri="{BB962C8B-B14F-4D97-AF65-F5344CB8AC3E}">
        <p14:creationId xmlns:p14="http://schemas.microsoft.com/office/powerpoint/2010/main" val="260907164"/>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50"/>
                                        <p:tgtEl>
                                          <p:spTgt spid="19"/>
                                        </p:tgtEl>
                                      </p:cBhvr>
                                    </p:animEffect>
                                    <p:anim calcmode="lin" valueType="num">
                                      <p:cBhvr>
                                        <p:cTn id="8" dur="250" fill="hold"/>
                                        <p:tgtEl>
                                          <p:spTgt spid="19"/>
                                        </p:tgtEl>
                                        <p:attrNameLst>
                                          <p:attrName>ppt_x</p:attrName>
                                        </p:attrNameLst>
                                      </p:cBhvr>
                                      <p:tavLst>
                                        <p:tav tm="0">
                                          <p:val>
                                            <p:strVal val="#ppt_x"/>
                                          </p:val>
                                        </p:tav>
                                        <p:tav tm="100000">
                                          <p:val>
                                            <p:strVal val="#ppt_x"/>
                                          </p:val>
                                        </p:tav>
                                      </p:tavLst>
                                    </p:anim>
                                    <p:anim calcmode="lin" valueType="num">
                                      <p:cBhvr>
                                        <p:cTn id="9" dur="25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 presetClass="entr" presetSubtype="8"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100" fill="hold"/>
                                        <p:tgtEl>
                                          <p:spTgt spid="13"/>
                                        </p:tgtEl>
                                        <p:attrNameLst>
                                          <p:attrName>ppt_x</p:attrName>
                                        </p:attrNameLst>
                                      </p:cBhvr>
                                      <p:tavLst>
                                        <p:tav tm="0">
                                          <p:val>
                                            <p:strVal val="0-#ppt_w/2"/>
                                          </p:val>
                                        </p:tav>
                                        <p:tav tm="100000">
                                          <p:val>
                                            <p:strVal val="#ppt_x"/>
                                          </p:val>
                                        </p:tav>
                                      </p:tavLst>
                                    </p:anim>
                                    <p:anim calcmode="lin" valueType="num">
                                      <p:cBhvr additive="base">
                                        <p:cTn id="14" dur="100" fill="hold"/>
                                        <p:tgtEl>
                                          <p:spTgt spid="13"/>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additive="base">
                                        <p:cTn id="17" dur="100" fill="hold"/>
                                        <p:tgtEl>
                                          <p:spTgt spid="55"/>
                                        </p:tgtEl>
                                        <p:attrNameLst>
                                          <p:attrName>ppt_x</p:attrName>
                                        </p:attrNameLst>
                                      </p:cBhvr>
                                      <p:tavLst>
                                        <p:tav tm="0">
                                          <p:val>
                                            <p:strVal val="1+#ppt_w/2"/>
                                          </p:val>
                                        </p:tav>
                                        <p:tav tm="100000">
                                          <p:val>
                                            <p:strVal val="#ppt_x"/>
                                          </p:val>
                                        </p:tav>
                                      </p:tavLst>
                                    </p:anim>
                                    <p:anim calcmode="lin" valueType="num">
                                      <p:cBhvr additive="base">
                                        <p:cTn id="18" dur="1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62E69"/>
        </a:solidFill>
        <a:effectLst/>
      </p:bgPr>
    </p:bg>
    <p:spTree>
      <p:nvGrpSpPr>
        <p:cNvPr id="1" name=""/>
        <p:cNvGrpSpPr/>
        <p:nvPr/>
      </p:nvGrpSpPr>
      <p:grpSpPr>
        <a:xfrm>
          <a:off x="0" y="0"/>
          <a:ext cx="0" cy="0"/>
          <a:chOff x="0" y="0"/>
          <a:chExt cx="0" cy="0"/>
        </a:xfrm>
      </p:grpSpPr>
      <p:sp>
        <p:nvSpPr>
          <p:cNvPr id="12" name="Oval 11"/>
          <p:cNvSpPr/>
          <p:nvPr/>
        </p:nvSpPr>
        <p:spPr>
          <a:xfrm>
            <a:off x="3181223" y="335252"/>
            <a:ext cx="6274192" cy="6274192"/>
          </a:xfrm>
          <a:prstGeom prst="ellipse">
            <a:avLst/>
          </a:prstGeom>
          <a:solidFill>
            <a:schemeClr val="bg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val 9"/>
          <p:cNvSpPr/>
          <p:nvPr/>
        </p:nvSpPr>
        <p:spPr>
          <a:xfrm>
            <a:off x="3360477" y="544419"/>
            <a:ext cx="5908431" cy="5908431"/>
          </a:xfrm>
          <a:prstGeom prst="ellipse">
            <a:avLst/>
          </a:prstGeom>
          <a:solidFill>
            <a:srgbClr val="262E69"/>
          </a:solidFill>
          <a:ln w="101600">
            <a:solidFill>
              <a:srgbClr val="262E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10"/>
          <p:cNvSpPr/>
          <p:nvPr/>
        </p:nvSpPr>
        <p:spPr>
          <a:xfrm>
            <a:off x="3613696" y="797638"/>
            <a:ext cx="5401992" cy="5401992"/>
          </a:xfrm>
          <a:prstGeom prst="ellipse">
            <a:avLst/>
          </a:prstGeom>
          <a:solidFill>
            <a:srgbClr val="FFFFFF"/>
          </a:solidFill>
          <a:ln w="1016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a:off x="2516386" y="3742463"/>
            <a:ext cx="7594318" cy="1200329"/>
          </a:xfrm>
          <a:prstGeom prst="rect">
            <a:avLst/>
          </a:prstGeom>
          <a:noFill/>
        </p:spPr>
        <p:txBody>
          <a:bodyPr wrap="square" lIns="91440" tIns="45720" rIns="91440" bIns="45720">
            <a:spAutoFit/>
          </a:bodyPr>
          <a:lstStyle/>
          <a:p>
            <a:pPr algn="ctr"/>
            <a:r>
              <a:rPr lang="en-US" sz="3600" dirty="0">
                <a:ln w="0"/>
                <a:solidFill>
                  <a:srgbClr val="262E69"/>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rPr>
              <a:t>Machine Learning</a:t>
            </a:r>
          </a:p>
          <a:p>
            <a:pPr algn="ctr"/>
            <a:r>
              <a:rPr lang="en-US" sz="3600" dirty="0">
                <a:ln w="0"/>
                <a:solidFill>
                  <a:srgbClr val="262E69"/>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rPr>
              <a:t>Algorithm</a:t>
            </a:r>
            <a:endParaRPr lang="id-ID" sz="3600" dirty="0">
              <a:ln w="0"/>
              <a:solidFill>
                <a:srgbClr val="262E69"/>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endParaRPr>
          </a:p>
        </p:txBody>
      </p:sp>
      <p:cxnSp>
        <p:nvCxnSpPr>
          <p:cNvPr id="20" name="Straight Connector 19"/>
          <p:cNvCxnSpPr/>
          <p:nvPr/>
        </p:nvCxnSpPr>
        <p:spPr>
          <a:xfrm>
            <a:off x="3868666" y="4943903"/>
            <a:ext cx="4864424" cy="0"/>
          </a:xfrm>
          <a:prstGeom prst="line">
            <a:avLst/>
          </a:prstGeom>
          <a:ln>
            <a:solidFill>
              <a:srgbClr val="262E69"/>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68666" y="3676200"/>
            <a:ext cx="4864424" cy="0"/>
          </a:xfrm>
          <a:prstGeom prst="line">
            <a:avLst/>
          </a:prstGeom>
          <a:ln>
            <a:solidFill>
              <a:srgbClr val="262E69"/>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rot="2916533">
            <a:off x="-2054567" y="4801262"/>
            <a:ext cx="4436148" cy="3141882"/>
          </a:xfrm>
          <a:prstGeom prst="rect">
            <a:avLst/>
          </a:prstGeom>
          <a:solidFill>
            <a:srgbClr val="E3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3" name="Straight Connector 12"/>
          <p:cNvCxnSpPr/>
          <p:nvPr/>
        </p:nvCxnSpPr>
        <p:spPr>
          <a:xfrm>
            <a:off x="-95484" y="3135970"/>
            <a:ext cx="3549795" cy="3919671"/>
          </a:xfrm>
          <a:prstGeom prst="line">
            <a:avLst/>
          </a:prstGeom>
          <a:ln w="63500" cap="flat" cmpd="sng">
            <a:solidFill>
              <a:srgbClr val="E30000"/>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rot="2916533">
            <a:off x="9842714" y="-1196194"/>
            <a:ext cx="4436148" cy="3141882"/>
          </a:xfrm>
          <a:prstGeom prst="rect">
            <a:avLst/>
          </a:prstGeom>
          <a:solidFill>
            <a:srgbClr val="E1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5" name="Straight Connector 14"/>
          <p:cNvCxnSpPr/>
          <p:nvPr/>
        </p:nvCxnSpPr>
        <p:spPr>
          <a:xfrm>
            <a:off x="8969303" y="-177208"/>
            <a:ext cx="3549795" cy="3919671"/>
          </a:xfrm>
          <a:prstGeom prst="line">
            <a:avLst/>
          </a:prstGeom>
          <a:ln w="63500" cap="flat" cmpd="sng">
            <a:solidFill>
              <a:srgbClr val="E30000"/>
            </a:solidFill>
            <a:prstDash val="dash"/>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953C4F8-49C3-4341-B6EB-FB0141D37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690" y="1496467"/>
            <a:ext cx="3459620" cy="1581009"/>
          </a:xfrm>
          <a:prstGeom prst="rect">
            <a:avLst/>
          </a:prstGeom>
        </p:spPr>
      </p:pic>
    </p:spTree>
    <p:extLst>
      <p:ext uri="{BB962C8B-B14F-4D97-AF65-F5344CB8AC3E}">
        <p14:creationId xmlns:p14="http://schemas.microsoft.com/office/powerpoint/2010/main" val="3838841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style.rotation</p:attrName>
                                        </p:attrNameLst>
                                      </p:cBhvr>
                                      <p:tavLst>
                                        <p:tav tm="0">
                                          <p:val>
                                            <p:fltVal val="360"/>
                                          </p:val>
                                        </p:tav>
                                        <p:tav tm="100000">
                                          <p:val>
                                            <p:fltVal val="0"/>
                                          </p:val>
                                        </p:tav>
                                      </p:tavLst>
                                    </p:anim>
                                    <p:animEffect transition="in" filter="fade">
                                      <p:cBhvr>
                                        <p:cTn id="16" dur="500"/>
                                        <p:tgtEl>
                                          <p:spTgt spid="7"/>
                                        </p:tgtEl>
                                      </p:cBhvr>
                                    </p:animEffect>
                                  </p:childTnLst>
                                </p:cTn>
                              </p:par>
                              <p:par>
                                <p:cTn id="17" presetID="21" presetClass="entr" presetSubtype="1" repeatCount="indefinite"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heel(1)">
                                      <p:cBhvr>
                                        <p:cTn id="19" dur="2000"/>
                                        <p:tgtEl>
                                          <p:spTgt spid="12"/>
                                        </p:tgtEl>
                                      </p:cBhvr>
                                    </p:animEffect>
                                  </p:childTnLst>
                                </p:cTn>
                              </p:par>
                              <p:par>
                                <p:cTn id="20" presetID="21" presetClass="entr" presetSubtype="1" repeatCount="indefinite"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par>
                                <p:cTn id="23" presetID="3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 calcmode="lin" valueType="num">
                                      <p:cBhvr>
                                        <p:cTn id="27" dur="500" fill="hold"/>
                                        <p:tgtEl>
                                          <p:spTgt spid="21"/>
                                        </p:tgtEl>
                                        <p:attrNameLst>
                                          <p:attrName>style.rotation</p:attrName>
                                        </p:attrNameLst>
                                      </p:cBhvr>
                                      <p:tavLst>
                                        <p:tav tm="0">
                                          <p:val>
                                            <p:fltVal val="90"/>
                                          </p:val>
                                        </p:tav>
                                        <p:tav tm="100000">
                                          <p:val>
                                            <p:fltVal val="0"/>
                                          </p:val>
                                        </p:tav>
                                      </p:tavLst>
                                    </p:anim>
                                    <p:animEffect transition="in" filter="fade">
                                      <p:cBhvr>
                                        <p:cTn id="28" dur="500"/>
                                        <p:tgtEl>
                                          <p:spTgt spid="21"/>
                                        </p:tgtEl>
                                      </p:cBhvr>
                                    </p:animEffect>
                                  </p:childTnLst>
                                </p:cTn>
                              </p:par>
                              <p:par>
                                <p:cTn id="29" presetID="3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 calcmode="lin" valueType="num">
                                      <p:cBhvr>
                                        <p:cTn id="33" dur="500" fill="hold"/>
                                        <p:tgtEl>
                                          <p:spTgt spid="20"/>
                                        </p:tgtEl>
                                        <p:attrNameLst>
                                          <p:attrName>style.rotation</p:attrName>
                                        </p:attrNameLst>
                                      </p:cBhvr>
                                      <p:tavLst>
                                        <p:tav tm="0">
                                          <p:val>
                                            <p:fltVal val="90"/>
                                          </p:val>
                                        </p:tav>
                                        <p:tav tm="100000">
                                          <p:val>
                                            <p:fltVal val="0"/>
                                          </p:val>
                                        </p:tav>
                                      </p:tavLst>
                                    </p:anim>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346A"/>
        </a:solidFill>
        <a:effectLst/>
      </p:bgPr>
    </p:bg>
    <p:spTree>
      <p:nvGrpSpPr>
        <p:cNvPr id="1" name=""/>
        <p:cNvGrpSpPr/>
        <p:nvPr/>
      </p:nvGrpSpPr>
      <p:grpSpPr>
        <a:xfrm>
          <a:off x="0" y="0"/>
          <a:ext cx="0" cy="0"/>
          <a:chOff x="0" y="0"/>
          <a:chExt cx="0" cy="0"/>
        </a:xfrm>
      </p:grpSpPr>
      <p:sp>
        <p:nvSpPr>
          <p:cNvPr id="7" name="Rectangle 6"/>
          <p:cNvSpPr/>
          <p:nvPr/>
        </p:nvSpPr>
        <p:spPr>
          <a:xfrm>
            <a:off x="-115956" y="194958"/>
            <a:ext cx="12351657" cy="12554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3" name="Text Placeholder 1"/>
          <p:cNvSpPr txBox="1">
            <a:spLocks/>
          </p:cNvSpPr>
          <p:nvPr/>
        </p:nvSpPr>
        <p:spPr>
          <a:xfrm>
            <a:off x="646798" y="534669"/>
            <a:ext cx="6984776"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ln w="0"/>
                <a:solidFill>
                  <a:srgbClr val="262E69"/>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rPr>
              <a:t>Machine Learning Algorithm</a:t>
            </a:r>
            <a:endParaRPr lang="id-ID" dirty="0">
              <a:ln w="0"/>
              <a:solidFill>
                <a:srgbClr val="262E69"/>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44" name="Rectangle 43"/>
          <p:cNvSpPr/>
          <p:nvPr/>
        </p:nvSpPr>
        <p:spPr>
          <a:xfrm>
            <a:off x="-168167" y="194958"/>
            <a:ext cx="632623" cy="1255486"/>
          </a:xfrm>
          <a:prstGeom prst="rect">
            <a:avLst/>
          </a:prstGeom>
          <a:solidFill>
            <a:srgbClr val="CC1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nvGrpSpPr>
          <p:cNvPr id="83" name="Group 82">
            <a:extLst>
              <a:ext uri="{FF2B5EF4-FFF2-40B4-BE49-F238E27FC236}">
                <a16:creationId xmlns:a16="http://schemas.microsoft.com/office/drawing/2014/main" id="{C2AD8473-9ED1-46FE-82E4-BF59637678BB}"/>
              </a:ext>
            </a:extLst>
          </p:cNvPr>
          <p:cNvGrpSpPr/>
          <p:nvPr/>
        </p:nvGrpSpPr>
        <p:grpSpPr>
          <a:xfrm rot="7084136">
            <a:off x="6745927" y="2965027"/>
            <a:ext cx="1528394" cy="2059838"/>
            <a:chOff x="4041649" y="1707654"/>
            <a:chExt cx="1060704" cy="1429526"/>
          </a:xfrm>
        </p:grpSpPr>
        <p:sp>
          <p:nvSpPr>
            <p:cNvPr id="84" name="Isosceles Triangle 2">
              <a:extLst>
                <a:ext uri="{FF2B5EF4-FFF2-40B4-BE49-F238E27FC236}">
                  <a16:creationId xmlns:a16="http://schemas.microsoft.com/office/drawing/2014/main" id="{CBBBF202-EFF5-48FD-8F08-9E0E5047A416}"/>
                </a:ext>
              </a:extLst>
            </p:cNvPr>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0747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1060704 w 1060704"/>
                <a:gd name="connsiteY7" fmla="*/ 1126976 h 1584176"/>
                <a:gd name="connsiteX8" fmla="*/ 832104 w 1060704"/>
                <a:gd name="connsiteY8"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1060704 w 1060704"/>
                <a:gd name="connsiteY6" fmla="*/ 1126976 h 1584176"/>
                <a:gd name="connsiteX7" fmla="*/ 832104 w 1060704"/>
                <a:gd name="connsiteY7"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531051 w 1060704"/>
                <a:gd name="connsiteY4" fmla="*/ 0 h 1584176"/>
                <a:gd name="connsiteX5" fmla="*/ 1060704 w 1060704"/>
                <a:gd name="connsiteY5" fmla="*/ 1126976 h 1584176"/>
                <a:gd name="connsiteX6" fmla="*/ 832104 w 1060704"/>
                <a:gd name="connsiteY6"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531051 w 1060704"/>
                <a:gd name="connsiteY3" fmla="*/ 0 h 1584176"/>
                <a:gd name="connsiteX4" fmla="*/ 1060704 w 1060704"/>
                <a:gd name="connsiteY4" fmla="*/ 1126976 h 1584176"/>
                <a:gd name="connsiteX5" fmla="*/ 832104 w 1060704"/>
                <a:gd name="connsiteY5" fmla="*/ 1584176 h 1584176"/>
                <a:gd name="connsiteX0" fmla="*/ 832104 w 1060704"/>
                <a:gd name="connsiteY0" fmla="*/ 1553220 h 1553220"/>
                <a:gd name="connsiteX1" fmla="*/ 228600 w 1060704"/>
                <a:gd name="connsiteY1" fmla="*/ 1553220 h 1553220"/>
                <a:gd name="connsiteX2" fmla="*/ 0 w 1060704"/>
                <a:gd name="connsiteY2" fmla="*/ 1096020 h 1553220"/>
                <a:gd name="connsiteX3" fmla="*/ 523907 w 1060704"/>
                <a:gd name="connsiteY3" fmla="*/ 0 h 1553220"/>
                <a:gd name="connsiteX4" fmla="*/ 1060704 w 1060704"/>
                <a:gd name="connsiteY4" fmla="*/ 1096020 h 1553220"/>
                <a:gd name="connsiteX5" fmla="*/ 832104 w 1060704"/>
                <a:gd name="connsiteY5" fmla="*/ 1553220 h 1553220"/>
                <a:gd name="connsiteX0" fmla="*/ 832104 w 1060704"/>
                <a:gd name="connsiteY0" fmla="*/ 1522263 h 1522263"/>
                <a:gd name="connsiteX1" fmla="*/ 228600 w 1060704"/>
                <a:gd name="connsiteY1" fmla="*/ 1522263 h 1522263"/>
                <a:gd name="connsiteX2" fmla="*/ 0 w 1060704"/>
                <a:gd name="connsiteY2" fmla="*/ 1065063 h 1522263"/>
                <a:gd name="connsiteX3" fmla="*/ 519144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2263 h 1522263"/>
                <a:gd name="connsiteX1" fmla="*/ 228600 w 1060704"/>
                <a:gd name="connsiteY1" fmla="*/ 1522263 h 1522263"/>
                <a:gd name="connsiteX2" fmla="*/ 0 w 1060704"/>
                <a:gd name="connsiteY2" fmla="*/ 1065063 h 1522263"/>
                <a:gd name="connsiteX3" fmla="*/ 533432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4644 h 1524644"/>
                <a:gd name="connsiteX1" fmla="*/ 228600 w 1060704"/>
                <a:gd name="connsiteY1" fmla="*/ 1524644 h 1524644"/>
                <a:gd name="connsiteX2" fmla="*/ 0 w 1060704"/>
                <a:gd name="connsiteY2" fmla="*/ 1067444 h 1524644"/>
                <a:gd name="connsiteX3" fmla="*/ 526288 w 1060704"/>
                <a:gd name="connsiteY3" fmla="*/ 0 h 1524644"/>
                <a:gd name="connsiteX4" fmla="*/ 1060704 w 1060704"/>
                <a:gd name="connsiteY4" fmla="*/ 1067444 h 1524644"/>
                <a:gd name="connsiteX5" fmla="*/ 832104 w 1060704"/>
                <a:gd name="connsiteY5" fmla="*/ 1524644 h 1524644"/>
                <a:gd name="connsiteX0" fmla="*/ 832104 w 1060704"/>
                <a:gd name="connsiteY0" fmla="*/ 1517309 h 1517309"/>
                <a:gd name="connsiteX1" fmla="*/ 228600 w 1060704"/>
                <a:gd name="connsiteY1" fmla="*/ 1517309 h 1517309"/>
                <a:gd name="connsiteX2" fmla="*/ 0 w 1060704"/>
                <a:gd name="connsiteY2" fmla="*/ 1060109 h 1517309"/>
                <a:gd name="connsiteX3" fmla="*/ 528733 w 1060704"/>
                <a:gd name="connsiteY3" fmla="*/ 0 h 1517309"/>
                <a:gd name="connsiteX4" fmla="*/ 1060704 w 1060704"/>
                <a:gd name="connsiteY4" fmla="*/ 1060109 h 1517309"/>
                <a:gd name="connsiteX5" fmla="*/ 832104 w 1060704"/>
                <a:gd name="connsiteY5" fmla="*/ 1517309 h 1517309"/>
                <a:gd name="connsiteX0" fmla="*/ 832104 w 1060704"/>
                <a:gd name="connsiteY0" fmla="*/ 1422211 h 1422211"/>
                <a:gd name="connsiteX1" fmla="*/ 228600 w 1060704"/>
                <a:gd name="connsiteY1" fmla="*/ 1422211 h 1422211"/>
                <a:gd name="connsiteX2" fmla="*/ 0 w 1060704"/>
                <a:gd name="connsiteY2" fmla="*/ 965011 h 1422211"/>
                <a:gd name="connsiteX3" fmla="*/ 543363 w 1060704"/>
                <a:gd name="connsiteY3" fmla="*/ 0 h 1422211"/>
                <a:gd name="connsiteX4" fmla="*/ 1060704 w 1060704"/>
                <a:gd name="connsiteY4" fmla="*/ 965011 h 1422211"/>
                <a:gd name="connsiteX5" fmla="*/ 832104 w 1060704"/>
                <a:gd name="connsiteY5" fmla="*/ 1422211 h 1422211"/>
                <a:gd name="connsiteX0" fmla="*/ 832104 w 1060704"/>
                <a:gd name="connsiteY0" fmla="*/ 1429526 h 1429526"/>
                <a:gd name="connsiteX1" fmla="*/ 228600 w 1060704"/>
                <a:gd name="connsiteY1" fmla="*/ 1429526 h 1429526"/>
                <a:gd name="connsiteX2" fmla="*/ 0 w 1060704"/>
                <a:gd name="connsiteY2" fmla="*/ 972326 h 1429526"/>
                <a:gd name="connsiteX3" fmla="*/ 543363 w 1060704"/>
                <a:gd name="connsiteY3" fmla="*/ 0 h 1429526"/>
                <a:gd name="connsiteX4" fmla="*/ 1060704 w 1060704"/>
                <a:gd name="connsiteY4" fmla="*/ 972326 h 1429526"/>
                <a:gd name="connsiteX5" fmla="*/ 832104 w 1060704"/>
                <a:gd name="connsiteY5" fmla="*/ 1429526 h 14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lumMod val="75000"/>
                    <a:lumOff val="25000"/>
                  </a:prstClr>
                </a:solidFill>
                <a:effectLst/>
                <a:uLnTx/>
                <a:uFillTx/>
                <a:latin typeface="Arial"/>
                <a:ea typeface="Arial Unicode MS"/>
                <a:cs typeface="+mn-cs"/>
              </a:endParaRPr>
            </a:p>
          </p:txBody>
        </p:sp>
        <p:sp>
          <p:nvSpPr>
            <p:cNvPr id="85" name="Hexagon 84">
              <a:extLst>
                <a:ext uri="{FF2B5EF4-FFF2-40B4-BE49-F238E27FC236}">
                  <a16:creationId xmlns:a16="http://schemas.microsoft.com/office/drawing/2014/main" id="{54FB1ACA-9C8A-4A36-8CC6-0FCE41BEF9D1}"/>
                </a:ext>
              </a:extLst>
            </p:cNvPr>
            <p:cNvSpPr/>
            <p:nvPr/>
          </p:nvSpPr>
          <p:spPr>
            <a:xfrm>
              <a:off x="4115403" y="1760695"/>
              <a:ext cx="913197" cy="794504"/>
            </a:xfrm>
            <a:prstGeom prst="hexagon">
              <a:avLst/>
            </a:prstGeom>
            <a:solidFill>
              <a:srgbClr val="20346A"/>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lumMod val="75000"/>
                    <a:lumOff val="25000"/>
                  </a:prstClr>
                </a:solidFill>
                <a:effectLst/>
                <a:uLnTx/>
                <a:uFillTx/>
                <a:latin typeface="Arial"/>
                <a:ea typeface="Arial Unicode MS"/>
                <a:cs typeface="+mn-cs"/>
              </a:endParaRPr>
            </a:p>
          </p:txBody>
        </p:sp>
      </p:grpSp>
      <p:sp>
        <p:nvSpPr>
          <p:cNvPr id="86" name="TextBox 85">
            <a:extLst>
              <a:ext uri="{FF2B5EF4-FFF2-40B4-BE49-F238E27FC236}">
                <a16:creationId xmlns:a16="http://schemas.microsoft.com/office/drawing/2014/main" id="{8939AB35-4EDD-407A-8159-F414B5C3C239}"/>
              </a:ext>
            </a:extLst>
          </p:cNvPr>
          <p:cNvSpPr txBox="1"/>
          <p:nvPr/>
        </p:nvSpPr>
        <p:spPr>
          <a:xfrm>
            <a:off x="7675879" y="4220614"/>
            <a:ext cx="677234" cy="576528"/>
          </a:xfrm>
          <a:prstGeom prst="rect">
            <a:avLst/>
          </a:prstGeom>
          <a:noFill/>
        </p:spPr>
        <p:txBody>
          <a:bodyPr wrap="none" rtlCol="0">
            <a:spAutoFit/>
          </a:bodyPr>
          <a:lstStyle/>
          <a:p>
            <a:pPr algn="r" latinLnBrk="1"/>
            <a:r>
              <a:rPr lang="en-US" altLang="ko-KR" sz="2000" b="1" dirty="0">
                <a:solidFill>
                  <a:schemeClr val="bg1"/>
                </a:solidFill>
                <a:latin typeface="Arial"/>
                <a:ea typeface="Arial Unicode MS"/>
                <a:cs typeface="Arial" pitchFamily="34" charset="0"/>
              </a:rPr>
              <a:t>03</a:t>
            </a:r>
            <a:endParaRPr lang="ko-KR" altLang="en-US" sz="2000" b="1" dirty="0">
              <a:solidFill>
                <a:schemeClr val="bg1"/>
              </a:solidFill>
              <a:latin typeface="Arial"/>
              <a:ea typeface="Arial Unicode MS"/>
              <a:cs typeface="Arial" pitchFamily="34" charset="0"/>
            </a:endParaRPr>
          </a:p>
        </p:txBody>
      </p:sp>
      <p:grpSp>
        <p:nvGrpSpPr>
          <p:cNvPr id="87" name="Group 86">
            <a:extLst>
              <a:ext uri="{FF2B5EF4-FFF2-40B4-BE49-F238E27FC236}">
                <a16:creationId xmlns:a16="http://schemas.microsoft.com/office/drawing/2014/main" id="{E73B7D01-3A41-4D9E-855A-B7C4270736C6}"/>
              </a:ext>
            </a:extLst>
          </p:cNvPr>
          <p:cNvGrpSpPr/>
          <p:nvPr/>
        </p:nvGrpSpPr>
        <p:grpSpPr>
          <a:xfrm>
            <a:off x="4451623" y="2036898"/>
            <a:ext cx="1528394" cy="2059838"/>
            <a:chOff x="4451623" y="2036898"/>
            <a:chExt cx="1528394" cy="2059838"/>
          </a:xfrm>
        </p:grpSpPr>
        <p:grpSp>
          <p:nvGrpSpPr>
            <p:cNvPr id="88" name="Group 87">
              <a:extLst>
                <a:ext uri="{FF2B5EF4-FFF2-40B4-BE49-F238E27FC236}">
                  <a16:creationId xmlns:a16="http://schemas.microsoft.com/office/drawing/2014/main" id="{7C7D1844-30FB-44B3-B5AB-6F33F7F9DC25}"/>
                </a:ext>
              </a:extLst>
            </p:cNvPr>
            <p:cNvGrpSpPr/>
            <p:nvPr/>
          </p:nvGrpSpPr>
          <p:grpSpPr>
            <a:xfrm>
              <a:off x="4451623" y="2036898"/>
              <a:ext cx="1528394" cy="2059838"/>
              <a:chOff x="4041649" y="1707654"/>
              <a:chExt cx="1060704" cy="1429526"/>
            </a:xfrm>
          </p:grpSpPr>
          <p:sp>
            <p:nvSpPr>
              <p:cNvPr id="91" name="Isosceles Triangle 2">
                <a:extLst>
                  <a:ext uri="{FF2B5EF4-FFF2-40B4-BE49-F238E27FC236}">
                    <a16:creationId xmlns:a16="http://schemas.microsoft.com/office/drawing/2014/main" id="{08FDE79F-3832-4E55-A705-E4C0935766EA}"/>
                  </a:ext>
                </a:extLst>
              </p:cNvPr>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0747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1060704 w 1060704"/>
                  <a:gd name="connsiteY7" fmla="*/ 1126976 h 1584176"/>
                  <a:gd name="connsiteX8" fmla="*/ 832104 w 1060704"/>
                  <a:gd name="connsiteY8"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1060704 w 1060704"/>
                  <a:gd name="connsiteY6" fmla="*/ 1126976 h 1584176"/>
                  <a:gd name="connsiteX7" fmla="*/ 832104 w 1060704"/>
                  <a:gd name="connsiteY7"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531051 w 1060704"/>
                  <a:gd name="connsiteY4" fmla="*/ 0 h 1584176"/>
                  <a:gd name="connsiteX5" fmla="*/ 1060704 w 1060704"/>
                  <a:gd name="connsiteY5" fmla="*/ 1126976 h 1584176"/>
                  <a:gd name="connsiteX6" fmla="*/ 832104 w 1060704"/>
                  <a:gd name="connsiteY6"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531051 w 1060704"/>
                  <a:gd name="connsiteY3" fmla="*/ 0 h 1584176"/>
                  <a:gd name="connsiteX4" fmla="*/ 1060704 w 1060704"/>
                  <a:gd name="connsiteY4" fmla="*/ 1126976 h 1584176"/>
                  <a:gd name="connsiteX5" fmla="*/ 832104 w 1060704"/>
                  <a:gd name="connsiteY5" fmla="*/ 1584176 h 1584176"/>
                  <a:gd name="connsiteX0" fmla="*/ 832104 w 1060704"/>
                  <a:gd name="connsiteY0" fmla="*/ 1553220 h 1553220"/>
                  <a:gd name="connsiteX1" fmla="*/ 228600 w 1060704"/>
                  <a:gd name="connsiteY1" fmla="*/ 1553220 h 1553220"/>
                  <a:gd name="connsiteX2" fmla="*/ 0 w 1060704"/>
                  <a:gd name="connsiteY2" fmla="*/ 1096020 h 1553220"/>
                  <a:gd name="connsiteX3" fmla="*/ 523907 w 1060704"/>
                  <a:gd name="connsiteY3" fmla="*/ 0 h 1553220"/>
                  <a:gd name="connsiteX4" fmla="*/ 1060704 w 1060704"/>
                  <a:gd name="connsiteY4" fmla="*/ 1096020 h 1553220"/>
                  <a:gd name="connsiteX5" fmla="*/ 832104 w 1060704"/>
                  <a:gd name="connsiteY5" fmla="*/ 1553220 h 1553220"/>
                  <a:gd name="connsiteX0" fmla="*/ 832104 w 1060704"/>
                  <a:gd name="connsiteY0" fmla="*/ 1522263 h 1522263"/>
                  <a:gd name="connsiteX1" fmla="*/ 228600 w 1060704"/>
                  <a:gd name="connsiteY1" fmla="*/ 1522263 h 1522263"/>
                  <a:gd name="connsiteX2" fmla="*/ 0 w 1060704"/>
                  <a:gd name="connsiteY2" fmla="*/ 1065063 h 1522263"/>
                  <a:gd name="connsiteX3" fmla="*/ 519144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2263 h 1522263"/>
                  <a:gd name="connsiteX1" fmla="*/ 228600 w 1060704"/>
                  <a:gd name="connsiteY1" fmla="*/ 1522263 h 1522263"/>
                  <a:gd name="connsiteX2" fmla="*/ 0 w 1060704"/>
                  <a:gd name="connsiteY2" fmla="*/ 1065063 h 1522263"/>
                  <a:gd name="connsiteX3" fmla="*/ 533432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4644 h 1524644"/>
                  <a:gd name="connsiteX1" fmla="*/ 228600 w 1060704"/>
                  <a:gd name="connsiteY1" fmla="*/ 1524644 h 1524644"/>
                  <a:gd name="connsiteX2" fmla="*/ 0 w 1060704"/>
                  <a:gd name="connsiteY2" fmla="*/ 1067444 h 1524644"/>
                  <a:gd name="connsiteX3" fmla="*/ 526288 w 1060704"/>
                  <a:gd name="connsiteY3" fmla="*/ 0 h 1524644"/>
                  <a:gd name="connsiteX4" fmla="*/ 1060704 w 1060704"/>
                  <a:gd name="connsiteY4" fmla="*/ 1067444 h 1524644"/>
                  <a:gd name="connsiteX5" fmla="*/ 832104 w 1060704"/>
                  <a:gd name="connsiteY5" fmla="*/ 1524644 h 1524644"/>
                  <a:gd name="connsiteX0" fmla="*/ 832104 w 1060704"/>
                  <a:gd name="connsiteY0" fmla="*/ 1517309 h 1517309"/>
                  <a:gd name="connsiteX1" fmla="*/ 228600 w 1060704"/>
                  <a:gd name="connsiteY1" fmla="*/ 1517309 h 1517309"/>
                  <a:gd name="connsiteX2" fmla="*/ 0 w 1060704"/>
                  <a:gd name="connsiteY2" fmla="*/ 1060109 h 1517309"/>
                  <a:gd name="connsiteX3" fmla="*/ 528733 w 1060704"/>
                  <a:gd name="connsiteY3" fmla="*/ 0 h 1517309"/>
                  <a:gd name="connsiteX4" fmla="*/ 1060704 w 1060704"/>
                  <a:gd name="connsiteY4" fmla="*/ 1060109 h 1517309"/>
                  <a:gd name="connsiteX5" fmla="*/ 832104 w 1060704"/>
                  <a:gd name="connsiteY5" fmla="*/ 1517309 h 1517309"/>
                  <a:gd name="connsiteX0" fmla="*/ 832104 w 1060704"/>
                  <a:gd name="connsiteY0" fmla="*/ 1422211 h 1422211"/>
                  <a:gd name="connsiteX1" fmla="*/ 228600 w 1060704"/>
                  <a:gd name="connsiteY1" fmla="*/ 1422211 h 1422211"/>
                  <a:gd name="connsiteX2" fmla="*/ 0 w 1060704"/>
                  <a:gd name="connsiteY2" fmla="*/ 965011 h 1422211"/>
                  <a:gd name="connsiteX3" fmla="*/ 543363 w 1060704"/>
                  <a:gd name="connsiteY3" fmla="*/ 0 h 1422211"/>
                  <a:gd name="connsiteX4" fmla="*/ 1060704 w 1060704"/>
                  <a:gd name="connsiteY4" fmla="*/ 965011 h 1422211"/>
                  <a:gd name="connsiteX5" fmla="*/ 832104 w 1060704"/>
                  <a:gd name="connsiteY5" fmla="*/ 1422211 h 1422211"/>
                  <a:gd name="connsiteX0" fmla="*/ 832104 w 1060704"/>
                  <a:gd name="connsiteY0" fmla="*/ 1429526 h 1429526"/>
                  <a:gd name="connsiteX1" fmla="*/ 228600 w 1060704"/>
                  <a:gd name="connsiteY1" fmla="*/ 1429526 h 1429526"/>
                  <a:gd name="connsiteX2" fmla="*/ 0 w 1060704"/>
                  <a:gd name="connsiteY2" fmla="*/ 972326 h 1429526"/>
                  <a:gd name="connsiteX3" fmla="*/ 543363 w 1060704"/>
                  <a:gd name="connsiteY3" fmla="*/ 0 h 1429526"/>
                  <a:gd name="connsiteX4" fmla="*/ 1060704 w 1060704"/>
                  <a:gd name="connsiteY4" fmla="*/ 972326 h 1429526"/>
                  <a:gd name="connsiteX5" fmla="*/ 832104 w 1060704"/>
                  <a:gd name="connsiteY5" fmla="*/ 1429526 h 14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lumMod val="75000"/>
                      <a:lumOff val="25000"/>
                    </a:prstClr>
                  </a:solidFill>
                  <a:effectLst/>
                  <a:uLnTx/>
                  <a:uFillTx/>
                  <a:latin typeface="Arial"/>
                  <a:ea typeface="Arial Unicode MS"/>
                  <a:cs typeface="+mn-cs"/>
                </a:endParaRPr>
              </a:p>
            </p:txBody>
          </p:sp>
          <p:sp>
            <p:nvSpPr>
              <p:cNvPr id="92" name="Hexagon 91">
                <a:extLst>
                  <a:ext uri="{FF2B5EF4-FFF2-40B4-BE49-F238E27FC236}">
                    <a16:creationId xmlns:a16="http://schemas.microsoft.com/office/drawing/2014/main" id="{D7CEBA93-82CA-4414-97E6-1A0F2270BC86}"/>
                  </a:ext>
                </a:extLst>
              </p:cNvPr>
              <p:cNvSpPr/>
              <p:nvPr/>
            </p:nvSpPr>
            <p:spPr>
              <a:xfrm>
                <a:off x="4115403" y="1760695"/>
                <a:ext cx="913197" cy="794504"/>
              </a:xfrm>
              <a:prstGeom prst="hexagon">
                <a:avLst/>
              </a:prstGeom>
              <a:solidFill>
                <a:srgbClr val="20346A"/>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lumMod val="75000"/>
                      <a:lumOff val="25000"/>
                    </a:prstClr>
                  </a:solidFill>
                  <a:effectLst/>
                  <a:uLnTx/>
                  <a:uFillTx/>
                  <a:latin typeface="Arial"/>
                  <a:ea typeface="Arial Unicode MS"/>
                  <a:cs typeface="+mn-cs"/>
                </a:endParaRPr>
              </a:p>
            </p:txBody>
          </p:sp>
        </p:grpSp>
        <p:sp>
          <p:nvSpPr>
            <p:cNvPr id="89" name="TextBox 88">
              <a:extLst>
                <a:ext uri="{FF2B5EF4-FFF2-40B4-BE49-F238E27FC236}">
                  <a16:creationId xmlns:a16="http://schemas.microsoft.com/office/drawing/2014/main" id="{B420867A-48ED-414D-A632-A96B3E5429F7}"/>
                </a:ext>
              </a:extLst>
            </p:cNvPr>
            <p:cNvSpPr txBox="1"/>
            <p:nvPr/>
          </p:nvSpPr>
          <p:spPr>
            <a:xfrm>
              <a:off x="5065078" y="2712949"/>
              <a:ext cx="677234" cy="576528"/>
            </a:xfrm>
            <a:prstGeom prst="rect">
              <a:avLst/>
            </a:prstGeom>
            <a:noFill/>
          </p:spPr>
          <p:txBody>
            <a:bodyPr wrap="none" rtlCol="0">
              <a:spAutoFit/>
            </a:bodyPr>
            <a:lstStyle/>
            <a:p>
              <a:pPr algn="r" latinLnBrk="1"/>
              <a:r>
                <a:rPr lang="en-US" altLang="ko-KR" sz="2000" b="1" dirty="0">
                  <a:solidFill>
                    <a:schemeClr val="bg1"/>
                  </a:solidFill>
                  <a:latin typeface="Arial"/>
                  <a:ea typeface="Arial Unicode MS"/>
                  <a:cs typeface="Arial" pitchFamily="34" charset="0"/>
                </a:rPr>
                <a:t>01</a:t>
              </a:r>
              <a:endParaRPr lang="ko-KR" altLang="en-US" sz="2000" b="1" dirty="0">
                <a:solidFill>
                  <a:schemeClr val="bg1"/>
                </a:solidFill>
                <a:latin typeface="Arial"/>
                <a:ea typeface="Arial Unicode MS"/>
                <a:cs typeface="Arial" pitchFamily="34" charset="0"/>
              </a:endParaRPr>
            </a:p>
          </p:txBody>
        </p:sp>
        <p:sp>
          <p:nvSpPr>
            <p:cNvPr id="90" name="TextBox 89">
              <a:extLst>
                <a:ext uri="{FF2B5EF4-FFF2-40B4-BE49-F238E27FC236}">
                  <a16:creationId xmlns:a16="http://schemas.microsoft.com/office/drawing/2014/main" id="{E200B985-5E49-4ABE-A31A-83A9B6154473}"/>
                </a:ext>
              </a:extLst>
            </p:cNvPr>
            <p:cNvSpPr txBox="1"/>
            <p:nvPr/>
          </p:nvSpPr>
          <p:spPr>
            <a:xfrm>
              <a:off x="4514775" y="2348717"/>
              <a:ext cx="1402088" cy="276999"/>
            </a:xfrm>
            <a:prstGeom prst="rect">
              <a:avLst/>
            </a:prstGeom>
            <a:noFill/>
          </p:spPr>
          <p:txBody>
            <a:bodyPr wrap="square" rtlCol="0">
              <a:spAutoFit/>
            </a:bodyPr>
            <a:lstStyle/>
            <a:p>
              <a:pPr algn="ctr" latinLnBrk="1"/>
              <a:r>
                <a:rPr lang="en-US" altLang="ko-KR" sz="1200" b="1" dirty="0" err="1">
                  <a:solidFill>
                    <a:schemeClr val="bg1"/>
                  </a:solidFill>
                  <a:latin typeface="Arial"/>
                  <a:ea typeface="Arial Unicode MS"/>
                  <a:cs typeface="Arial" pitchFamily="34" charset="0"/>
                </a:rPr>
                <a:t>Logreg</a:t>
              </a:r>
              <a:endParaRPr lang="ko-KR" altLang="en-US" sz="1200" b="1" dirty="0">
                <a:solidFill>
                  <a:schemeClr val="bg1"/>
                </a:solidFill>
                <a:latin typeface="Arial"/>
                <a:ea typeface="Arial Unicode MS"/>
                <a:cs typeface="Arial" pitchFamily="34" charset="0"/>
              </a:endParaRPr>
            </a:p>
          </p:txBody>
        </p:sp>
      </p:grpSp>
      <p:grpSp>
        <p:nvGrpSpPr>
          <p:cNvPr id="93" name="Group 92">
            <a:extLst>
              <a:ext uri="{FF2B5EF4-FFF2-40B4-BE49-F238E27FC236}">
                <a16:creationId xmlns:a16="http://schemas.microsoft.com/office/drawing/2014/main" id="{241DD2C2-96BC-4713-9C4C-C3FF96B55837}"/>
              </a:ext>
            </a:extLst>
          </p:cNvPr>
          <p:cNvGrpSpPr/>
          <p:nvPr/>
        </p:nvGrpSpPr>
        <p:grpSpPr>
          <a:xfrm>
            <a:off x="5568385" y="2155765"/>
            <a:ext cx="2075464" cy="1528394"/>
            <a:chOff x="5568385" y="2155765"/>
            <a:chExt cx="2075464" cy="1528394"/>
          </a:xfrm>
        </p:grpSpPr>
        <p:grpSp>
          <p:nvGrpSpPr>
            <p:cNvPr id="94" name="Group 93">
              <a:extLst>
                <a:ext uri="{FF2B5EF4-FFF2-40B4-BE49-F238E27FC236}">
                  <a16:creationId xmlns:a16="http://schemas.microsoft.com/office/drawing/2014/main" id="{C54C4BC3-7791-4E2F-8F3B-57B7A05B74CE}"/>
                </a:ext>
              </a:extLst>
            </p:cNvPr>
            <p:cNvGrpSpPr/>
            <p:nvPr/>
          </p:nvGrpSpPr>
          <p:grpSpPr>
            <a:xfrm rot="3600000">
              <a:off x="5834107" y="1890043"/>
              <a:ext cx="1528394" cy="2059838"/>
              <a:chOff x="4041649" y="1707654"/>
              <a:chExt cx="1060704" cy="1429526"/>
            </a:xfrm>
          </p:grpSpPr>
          <p:sp>
            <p:nvSpPr>
              <p:cNvPr id="97" name="Isosceles Triangle 2">
                <a:extLst>
                  <a:ext uri="{FF2B5EF4-FFF2-40B4-BE49-F238E27FC236}">
                    <a16:creationId xmlns:a16="http://schemas.microsoft.com/office/drawing/2014/main" id="{40645AA7-D051-4E49-9A1B-ABD016FA92D1}"/>
                  </a:ext>
                </a:extLst>
              </p:cNvPr>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0747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1060704 w 1060704"/>
                  <a:gd name="connsiteY7" fmla="*/ 1126976 h 1584176"/>
                  <a:gd name="connsiteX8" fmla="*/ 832104 w 1060704"/>
                  <a:gd name="connsiteY8"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1060704 w 1060704"/>
                  <a:gd name="connsiteY6" fmla="*/ 1126976 h 1584176"/>
                  <a:gd name="connsiteX7" fmla="*/ 832104 w 1060704"/>
                  <a:gd name="connsiteY7"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531051 w 1060704"/>
                  <a:gd name="connsiteY4" fmla="*/ 0 h 1584176"/>
                  <a:gd name="connsiteX5" fmla="*/ 1060704 w 1060704"/>
                  <a:gd name="connsiteY5" fmla="*/ 1126976 h 1584176"/>
                  <a:gd name="connsiteX6" fmla="*/ 832104 w 1060704"/>
                  <a:gd name="connsiteY6"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531051 w 1060704"/>
                  <a:gd name="connsiteY3" fmla="*/ 0 h 1584176"/>
                  <a:gd name="connsiteX4" fmla="*/ 1060704 w 1060704"/>
                  <a:gd name="connsiteY4" fmla="*/ 1126976 h 1584176"/>
                  <a:gd name="connsiteX5" fmla="*/ 832104 w 1060704"/>
                  <a:gd name="connsiteY5" fmla="*/ 1584176 h 1584176"/>
                  <a:gd name="connsiteX0" fmla="*/ 832104 w 1060704"/>
                  <a:gd name="connsiteY0" fmla="*/ 1553220 h 1553220"/>
                  <a:gd name="connsiteX1" fmla="*/ 228600 w 1060704"/>
                  <a:gd name="connsiteY1" fmla="*/ 1553220 h 1553220"/>
                  <a:gd name="connsiteX2" fmla="*/ 0 w 1060704"/>
                  <a:gd name="connsiteY2" fmla="*/ 1096020 h 1553220"/>
                  <a:gd name="connsiteX3" fmla="*/ 523907 w 1060704"/>
                  <a:gd name="connsiteY3" fmla="*/ 0 h 1553220"/>
                  <a:gd name="connsiteX4" fmla="*/ 1060704 w 1060704"/>
                  <a:gd name="connsiteY4" fmla="*/ 1096020 h 1553220"/>
                  <a:gd name="connsiteX5" fmla="*/ 832104 w 1060704"/>
                  <a:gd name="connsiteY5" fmla="*/ 1553220 h 1553220"/>
                  <a:gd name="connsiteX0" fmla="*/ 832104 w 1060704"/>
                  <a:gd name="connsiteY0" fmla="*/ 1522263 h 1522263"/>
                  <a:gd name="connsiteX1" fmla="*/ 228600 w 1060704"/>
                  <a:gd name="connsiteY1" fmla="*/ 1522263 h 1522263"/>
                  <a:gd name="connsiteX2" fmla="*/ 0 w 1060704"/>
                  <a:gd name="connsiteY2" fmla="*/ 1065063 h 1522263"/>
                  <a:gd name="connsiteX3" fmla="*/ 519144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2263 h 1522263"/>
                  <a:gd name="connsiteX1" fmla="*/ 228600 w 1060704"/>
                  <a:gd name="connsiteY1" fmla="*/ 1522263 h 1522263"/>
                  <a:gd name="connsiteX2" fmla="*/ 0 w 1060704"/>
                  <a:gd name="connsiteY2" fmla="*/ 1065063 h 1522263"/>
                  <a:gd name="connsiteX3" fmla="*/ 533432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4644 h 1524644"/>
                  <a:gd name="connsiteX1" fmla="*/ 228600 w 1060704"/>
                  <a:gd name="connsiteY1" fmla="*/ 1524644 h 1524644"/>
                  <a:gd name="connsiteX2" fmla="*/ 0 w 1060704"/>
                  <a:gd name="connsiteY2" fmla="*/ 1067444 h 1524644"/>
                  <a:gd name="connsiteX3" fmla="*/ 526288 w 1060704"/>
                  <a:gd name="connsiteY3" fmla="*/ 0 h 1524644"/>
                  <a:gd name="connsiteX4" fmla="*/ 1060704 w 1060704"/>
                  <a:gd name="connsiteY4" fmla="*/ 1067444 h 1524644"/>
                  <a:gd name="connsiteX5" fmla="*/ 832104 w 1060704"/>
                  <a:gd name="connsiteY5" fmla="*/ 1524644 h 1524644"/>
                  <a:gd name="connsiteX0" fmla="*/ 832104 w 1060704"/>
                  <a:gd name="connsiteY0" fmla="*/ 1517309 h 1517309"/>
                  <a:gd name="connsiteX1" fmla="*/ 228600 w 1060704"/>
                  <a:gd name="connsiteY1" fmla="*/ 1517309 h 1517309"/>
                  <a:gd name="connsiteX2" fmla="*/ 0 w 1060704"/>
                  <a:gd name="connsiteY2" fmla="*/ 1060109 h 1517309"/>
                  <a:gd name="connsiteX3" fmla="*/ 528733 w 1060704"/>
                  <a:gd name="connsiteY3" fmla="*/ 0 h 1517309"/>
                  <a:gd name="connsiteX4" fmla="*/ 1060704 w 1060704"/>
                  <a:gd name="connsiteY4" fmla="*/ 1060109 h 1517309"/>
                  <a:gd name="connsiteX5" fmla="*/ 832104 w 1060704"/>
                  <a:gd name="connsiteY5" fmla="*/ 1517309 h 1517309"/>
                  <a:gd name="connsiteX0" fmla="*/ 832104 w 1060704"/>
                  <a:gd name="connsiteY0" fmla="*/ 1422211 h 1422211"/>
                  <a:gd name="connsiteX1" fmla="*/ 228600 w 1060704"/>
                  <a:gd name="connsiteY1" fmla="*/ 1422211 h 1422211"/>
                  <a:gd name="connsiteX2" fmla="*/ 0 w 1060704"/>
                  <a:gd name="connsiteY2" fmla="*/ 965011 h 1422211"/>
                  <a:gd name="connsiteX3" fmla="*/ 543363 w 1060704"/>
                  <a:gd name="connsiteY3" fmla="*/ 0 h 1422211"/>
                  <a:gd name="connsiteX4" fmla="*/ 1060704 w 1060704"/>
                  <a:gd name="connsiteY4" fmla="*/ 965011 h 1422211"/>
                  <a:gd name="connsiteX5" fmla="*/ 832104 w 1060704"/>
                  <a:gd name="connsiteY5" fmla="*/ 1422211 h 1422211"/>
                  <a:gd name="connsiteX0" fmla="*/ 832104 w 1060704"/>
                  <a:gd name="connsiteY0" fmla="*/ 1429526 h 1429526"/>
                  <a:gd name="connsiteX1" fmla="*/ 228600 w 1060704"/>
                  <a:gd name="connsiteY1" fmla="*/ 1429526 h 1429526"/>
                  <a:gd name="connsiteX2" fmla="*/ 0 w 1060704"/>
                  <a:gd name="connsiteY2" fmla="*/ 972326 h 1429526"/>
                  <a:gd name="connsiteX3" fmla="*/ 543363 w 1060704"/>
                  <a:gd name="connsiteY3" fmla="*/ 0 h 1429526"/>
                  <a:gd name="connsiteX4" fmla="*/ 1060704 w 1060704"/>
                  <a:gd name="connsiteY4" fmla="*/ 972326 h 1429526"/>
                  <a:gd name="connsiteX5" fmla="*/ 832104 w 1060704"/>
                  <a:gd name="connsiteY5" fmla="*/ 1429526 h 14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lumMod val="75000"/>
                      <a:lumOff val="25000"/>
                    </a:prstClr>
                  </a:solidFill>
                  <a:effectLst/>
                  <a:uLnTx/>
                  <a:uFillTx/>
                  <a:latin typeface="Arial"/>
                  <a:ea typeface="Arial Unicode MS"/>
                  <a:cs typeface="+mn-cs"/>
                </a:endParaRPr>
              </a:p>
            </p:txBody>
          </p:sp>
          <p:sp>
            <p:nvSpPr>
              <p:cNvPr id="98" name="Hexagon 97">
                <a:extLst>
                  <a:ext uri="{FF2B5EF4-FFF2-40B4-BE49-F238E27FC236}">
                    <a16:creationId xmlns:a16="http://schemas.microsoft.com/office/drawing/2014/main" id="{7E3323C0-BD26-4896-92FA-D0F15CDD068A}"/>
                  </a:ext>
                </a:extLst>
              </p:cNvPr>
              <p:cNvSpPr/>
              <p:nvPr/>
            </p:nvSpPr>
            <p:spPr>
              <a:xfrm>
                <a:off x="4115403" y="1760695"/>
                <a:ext cx="913197" cy="794504"/>
              </a:xfrm>
              <a:prstGeom prst="hexagon">
                <a:avLst/>
              </a:prstGeom>
              <a:solidFill>
                <a:srgbClr val="20346A"/>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lumMod val="75000"/>
                      <a:lumOff val="25000"/>
                    </a:prstClr>
                  </a:solidFill>
                  <a:effectLst/>
                  <a:uLnTx/>
                  <a:uFillTx/>
                  <a:latin typeface="Arial"/>
                  <a:ea typeface="Arial Unicode MS"/>
                  <a:cs typeface="+mn-cs"/>
                </a:endParaRPr>
              </a:p>
            </p:txBody>
          </p:sp>
        </p:grpSp>
        <p:sp>
          <p:nvSpPr>
            <p:cNvPr id="95" name="TextBox 94">
              <a:extLst>
                <a:ext uri="{FF2B5EF4-FFF2-40B4-BE49-F238E27FC236}">
                  <a16:creationId xmlns:a16="http://schemas.microsoft.com/office/drawing/2014/main" id="{92F6F6C2-F67B-40A5-9660-377EF66D97FB}"/>
                </a:ext>
              </a:extLst>
            </p:cNvPr>
            <p:cNvSpPr txBox="1"/>
            <p:nvPr/>
          </p:nvSpPr>
          <p:spPr>
            <a:xfrm>
              <a:off x="6727677" y="2747851"/>
              <a:ext cx="677234" cy="576528"/>
            </a:xfrm>
            <a:prstGeom prst="rect">
              <a:avLst/>
            </a:prstGeom>
            <a:noFill/>
          </p:spPr>
          <p:txBody>
            <a:bodyPr wrap="none" rtlCol="0">
              <a:spAutoFit/>
            </a:bodyPr>
            <a:lstStyle/>
            <a:p>
              <a:pPr algn="r" latinLnBrk="1"/>
              <a:r>
                <a:rPr lang="en-US" altLang="ko-KR" sz="2000" b="1" dirty="0">
                  <a:solidFill>
                    <a:schemeClr val="bg1"/>
                  </a:solidFill>
                  <a:latin typeface="Arial"/>
                  <a:ea typeface="Arial Unicode MS"/>
                  <a:cs typeface="Arial" pitchFamily="34" charset="0"/>
                </a:rPr>
                <a:t>02</a:t>
              </a:r>
              <a:endParaRPr lang="ko-KR" altLang="en-US" sz="2000" b="1" dirty="0">
                <a:solidFill>
                  <a:schemeClr val="bg1"/>
                </a:solidFill>
                <a:latin typeface="Arial"/>
                <a:ea typeface="Arial Unicode MS"/>
                <a:cs typeface="Arial" pitchFamily="34" charset="0"/>
              </a:endParaRPr>
            </a:p>
          </p:txBody>
        </p:sp>
        <p:sp>
          <p:nvSpPr>
            <p:cNvPr id="96" name="TextBox 95">
              <a:extLst>
                <a:ext uri="{FF2B5EF4-FFF2-40B4-BE49-F238E27FC236}">
                  <a16:creationId xmlns:a16="http://schemas.microsoft.com/office/drawing/2014/main" id="{ADEF2952-1268-4B19-8492-8E3534D4103E}"/>
                </a:ext>
              </a:extLst>
            </p:cNvPr>
            <p:cNvSpPr txBox="1"/>
            <p:nvPr/>
          </p:nvSpPr>
          <p:spPr>
            <a:xfrm>
              <a:off x="6241761" y="2348717"/>
              <a:ext cx="1402088" cy="276999"/>
            </a:xfrm>
            <a:prstGeom prst="rect">
              <a:avLst/>
            </a:prstGeom>
            <a:noFill/>
          </p:spPr>
          <p:txBody>
            <a:bodyPr wrap="square" rtlCol="0">
              <a:spAutoFit/>
            </a:bodyPr>
            <a:lstStyle/>
            <a:p>
              <a:pPr algn="ctr" latinLnBrk="1"/>
              <a:r>
                <a:rPr lang="en-US" altLang="ko-KR" sz="1200" b="1" dirty="0">
                  <a:solidFill>
                    <a:schemeClr val="bg1"/>
                  </a:solidFill>
                  <a:latin typeface="Arial"/>
                  <a:ea typeface="Arial Unicode MS"/>
                  <a:cs typeface="Arial" pitchFamily="34" charset="0"/>
                </a:rPr>
                <a:t>DTC</a:t>
              </a:r>
              <a:endParaRPr lang="ko-KR" altLang="en-US" sz="1200" b="1" dirty="0">
                <a:solidFill>
                  <a:schemeClr val="bg1"/>
                </a:solidFill>
                <a:latin typeface="Arial"/>
                <a:ea typeface="Arial Unicode MS"/>
                <a:cs typeface="Arial" pitchFamily="34" charset="0"/>
              </a:endParaRPr>
            </a:p>
          </p:txBody>
        </p:sp>
      </p:grpSp>
      <p:sp>
        <p:nvSpPr>
          <p:cNvPr id="99" name="TextBox 98">
            <a:extLst>
              <a:ext uri="{FF2B5EF4-FFF2-40B4-BE49-F238E27FC236}">
                <a16:creationId xmlns:a16="http://schemas.microsoft.com/office/drawing/2014/main" id="{8866F454-9D97-4262-8D3B-8A897EBBBA68}"/>
              </a:ext>
            </a:extLst>
          </p:cNvPr>
          <p:cNvSpPr txBox="1"/>
          <p:nvPr/>
        </p:nvSpPr>
        <p:spPr>
          <a:xfrm>
            <a:off x="7145075" y="3736914"/>
            <a:ext cx="1402088" cy="276999"/>
          </a:xfrm>
          <a:prstGeom prst="rect">
            <a:avLst/>
          </a:prstGeom>
          <a:noFill/>
        </p:spPr>
        <p:txBody>
          <a:bodyPr wrap="square" rtlCol="0">
            <a:spAutoFit/>
          </a:bodyPr>
          <a:lstStyle/>
          <a:p>
            <a:pPr algn="ctr" latinLnBrk="1"/>
            <a:r>
              <a:rPr lang="en-US" altLang="ko-KR" sz="1200" b="1" dirty="0">
                <a:solidFill>
                  <a:schemeClr val="bg1"/>
                </a:solidFill>
                <a:latin typeface="Arial"/>
                <a:ea typeface="Arial Unicode MS"/>
                <a:cs typeface="Arial" pitchFamily="34" charset="0"/>
              </a:rPr>
              <a:t>RFC</a:t>
            </a:r>
            <a:endParaRPr lang="ko-KR" altLang="en-US" sz="1200" b="1" dirty="0">
              <a:solidFill>
                <a:schemeClr val="bg1"/>
              </a:solidFill>
              <a:latin typeface="Arial"/>
              <a:ea typeface="Arial Unicode MS"/>
              <a:cs typeface="Arial" pitchFamily="34" charset="0"/>
            </a:endParaRPr>
          </a:p>
        </p:txBody>
      </p:sp>
      <p:sp>
        <p:nvSpPr>
          <p:cNvPr id="102" name="TextBox 101">
            <a:extLst>
              <a:ext uri="{FF2B5EF4-FFF2-40B4-BE49-F238E27FC236}">
                <a16:creationId xmlns:a16="http://schemas.microsoft.com/office/drawing/2014/main" id="{D792279D-9BB8-46DE-A8C4-277A7251B354}"/>
              </a:ext>
            </a:extLst>
          </p:cNvPr>
          <p:cNvSpPr txBox="1"/>
          <p:nvPr/>
        </p:nvSpPr>
        <p:spPr>
          <a:xfrm>
            <a:off x="1844752" y="2100234"/>
            <a:ext cx="2776278" cy="307777"/>
          </a:xfrm>
          <a:prstGeom prst="rect">
            <a:avLst/>
          </a:prstGeom>
          <a:noFill/>
        </p:spPr>
        <p:txBody>
          <a:bodyPr wrap="square" rtlCol="0">
            <a:spAutoFit/>
          </a:bodyPr>
          <a:lstStyle/>
          <a:p>
            <a:pPr algn="r" latinLnBrk="1"/>
            <a:r>
              <a:rPr lang="en-US" altLang="ko-KR" sz="1400" b="1" dirty="0">
                <a:solidFill>
                  <a:schemeClr val="bg1"/>
                </a:solidFill>
                <a:latin typeface="Arial"/>
                <a:ea typeface="Arial Unicode MS"/>
                <a:cs typeface="Arial" pitchFamily="34" charset="0"/>
              </a:rPr>
              <a:t>Logistic Regression</a:t>
            </a:r>
            <a:endParaRPr lang="ko-KR" altLang="en-US" sz="1400" b="1" dirty="0">
              <a:solidFill>
                <a:schemeClr val="bg1"/>
              </a:solidFill>
              <a:latin typeface="Arial"/>
              <a:ea typeface="Arial Unicode MS"/>
              <a:cs typeface="Arial" pitchFamily="34" charset="0"/>
            </a:endParaRPr>
          </a:p>
        </p:txBody>
      </p:sp>
      <p:grpSp>
        <p:nvGrpSpPr>
          <p:cNvPr id="103" name="Group 102">
            <a:extLst>
              <a:ext uri="{FF2B5EF4-FFF2-40B4-BE49-F238E27FC236}">
                <a16:creationId xmlns:a16="http://schemas.microsoft.com/office/drawing/2014/main" id="{4FB544D8-DEE7-4F4B-BBF9-4EC27920F261}"/>
              </a:ext>
            </a:extLst>
          </p:cNvPr>
          <p:cNvGrpSpPr/>
          <p:nvPr/>
        </p:nvGrpSpPr>
        <p:grpSpPr>
          <a:xfrm>
            <a:off x="326490" y="3538842"/>
            <a:ext cx="5316010" cy="1528394"/>
            <a:chOff x="326490" y="3538842"/>
            <a:chExt cx="5316010" cy="1528394"/>
          </a:xfrm>
        </p:grpSpPr>
        <p:grpSp>
          <p:nvGrpSpPr>
            <p:cNvPr id="104" name="Group 103">
              <a:extLst>
                <a:ext uri="{FF2B5EF4-FFF2-40B4-BE49-F238E27FC236}">
                  <a16:creationId xmlns:a16="http://schemas.microsoft.com/office/drawing/2014/main" id="{D12EC5F1-171E-4B5A-8716-49B0A9035E1E}"/>
                </a:ext>
              </a:extLst>
            </p:cNvPr>
            <p:cNvGrpSpPr/>
            <p:nvPr/>
          </p:nvGrpSpPr>
          <p:grpSpPr>
            <a:xfrm rot="18000000">
              <a:off x="3848384" y="3273120"/>
              <a:ext cx="1528394" cy="2059838"/>
              <a:chOff x="4041649" y="1707654"/>
              <a:chExt cx="1060704" cy="1429526"/>
            </a:xfrm>
          </p:grpSpPr>
          <p:sp>
            <p:nvSpPr>
              <p:cNvPr id="110" name="Isosceles Triangle 2">
                <a:extLst>
                  <a:ext uri="{FF2B5EF4-FFF2-40B4-BE49-F238E27FC236}">
                    <a16:creationId xmlns:a16="http://schemas.microsoft.com/office/drawing/2014/main" id="{C2B9E8FD-C09F-4D67-8C4D-D68697C77CB5}"/>
                  </a:ext>
                </a:extLst>
              </p:cNvPr>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0747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1060704 w 1060704"/>
                  <a:gd name="connsiteY7" fmla="*/ 1126976 h 1584176"/>
                  <a:gd name="connsiteX8" fmla="*/ 832104 w 1060704"/>
                  <a:gd name="connsiteY8"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1060704 w 1060704"/>
                  <a:gd name="connsiteY6" fmla="*/ 1126976 h 1584176"/>
                  <a:gd name="connsiteX7" fmla="*/ 832104 w 1060704"/>
                  <a:gd name="connsiteY7"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531051 w 1060704"/>
                  <a:gd name="connsiteY4" fmla="*/ 0 h 1584176"/>
                  <a:gd name="connsiteX5" fmla="*/ 1060704 w 1060704"/>
                  <a:gd name="connsiteY5" fmla="*/ 1126976 h 1584176"/>
                  <a:gd name="connsiteX6" fmla="*/ 832104 w 1060704"/>
                  <a:gd name="connsiteY6"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531051 w 1060704"/>
                  <a:gd name="connsiteY3" fmla="*/ 0 h 1584176"/>
                  <a:gd name="connsiteX4" fmla="*/ 1060704 w 1060704"/>
                  <a:gd name="connsiteY4" fmla="*/ 1126976 h 1584176"/>
                  <a:gd name="connsiteX5" fmla="*/ 832104 w 1060704"/>
                  <a:gd name="connsiteY5" fmla="*/ 1584176 h 1584176"/>
                  <a:gd name="connsiteX0" fmla="*/ 832104 w 1060704"/>
                  <a:gd name="connsiteY0" fmla="*/ 1553220 h 1553220"/>
                  <a:gd name="connsiteX1" fmla="*/ 228600 w 1060704"/>
                  <a:gd name="connsiteY1" fmla="*/ 1553220 h 1553220"/>
                  <a:gd name="connsiteX2" fmla="*/ 0 w 1060704"/>
                  <a:gd name="connsiteY2" fmla="*/ 1096020 h 1553220"/>
                  <a:gd name="connsiteX3" fmla="*/ 523907 w 1060704"/>
                  <a:gd name="connsiteY3" fmla="*/ 0 h 1553220"/>
                  <a:gd name="connsiteX4" fmla="*/ 1060704 w 1060704"/>
                  <a:gd name="connsiteY4" fmla="*/ 1096020 h 1553220"/>
                  <a:gd name="connsiteX5" fmla="*/ 832104 w 1060704"/>
                  <a:gd name="connsiteY5" fmla="*/ 1553220 h 1553220"/>
                  <a:gd name="connsiteX0" fmla="*/ 832104 w 1060704"/>
                  <a:gd name="connsiteY0" fmla="*/ 1522263 h 1522263"/>
                  <a:gd name="connsiteX1" fmla="*/ 228600 w 1060704"/>
                  <a:gd name="connsiteY1" fmla="*/ 1522263 h 1522263"/>
                  <a:gd name="connsiteX2" fmla="*/ 0 w 1060704"/>
                  <a:gd name="connsiteY2" fmla="*/ 1065063 h 1522263"/>
                  <a:gd name="connsiteX3" fmla="*/ 519144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2263 h 1522263"/>
                  <a:gd name="connsiteX1" fmla="*/ 228600 w 1060704"/>
                  <a:gd name="connsiteY1" fmla="*/ 1522263 h 1522263"/>
                  <a:gd name="connsiteX2" fmla="*/ 0 w 1060704"/>
                  <a:gd name="connsiteY2" fmla="*/ 1065063 h 1522263"/>
                  <a:gd name="connsiteX3" fmla="*/ 533432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4644 h 1524644"/>
                  <a:gd name="connsiteX1" fmla="*/ 228600 w 1060704"/>
                  <a:gd name="connsiteY1" fmla="*/ 1524644 h 1524644"/>
                  <a:gd name="connsiteX2" fmla="*/ 0 w 1060704"/>
                  <a:gd name="connsiteY2" fmla="*/ 1067444 h 1524644"/>
                  <a:gd name="connsiteX3" fmla="*/ 526288 w 1060704"/>
                  <a:gd name="connsiteY3" fmla="*/ 0 h 1524644"/>
                  <a:gd name="connsiteX4" fmla="*/ 1060704 w 1060704"/>
                  <a:gd name="connsiteY4" fmla="*/ 1067444 h 1524644"/>
                  <a:gd name="connsiteX5" fmla="*/ 832104 w 1060704"/>
                  <a:gd name="connsiteY5" fmla="*/ 1524644 h 1524644"/>
                  <a:gd name="connsiteX0" fmla="*/ 832104 w 1060704"/>
                  <a:gd name="connsiteY0" fmla="*/ 1517309 h 1517309"/>
                  <a:gd name="connsiteX1" fmla="*/ 228600 w 1060704"/>
                  <a:gd name="connsiteY1" fmla="*/ 1517309 h 1517309"/>
                  <a:gd name="connsiteX2" fmla="*/ 0 w 1060704"/>
                  <a:gd name="connsiteY2" fmla="*/ 1060109 h 1517309"/>
                  <a:gd name="connsiteX3" fmla="*/ 528733 w 1060704"/>
                  <a:gd name="connsiteY3" fmla="*/ 0 h 1517309"/>
                  <a:gd name="connsiteX4" fmla="*/ 1060704 w 1060704"/>
                  <a:gd name="connsiteY4" fmla="*/ 1060109 h 1517309"/>
                  <a:gd name="connsiteX5" fmla="*/ 832104 w 1060704"/>
                  <a:gd name="connsiteY5" fmla="*/ 1517309 h 1517309"/>
                  <a:gd name="connsiteX0" fmla="*/ 832104 w 1060704"/>
                  <a:gd name="connsiteY0" fmla="*/ 1422211 h 1422211"/>
                  <a:gd name="connsiteX1" fmla="*/ 228600 w 1060704"/>
                  <a:gd name="connsiteY1" fmla="*/ 1422211 h 1422211"/>
                  <a:gd name="connsiteX2" fmla="*/ 0 w 1060704"/>
                  <a:gd name="connsiteY2" fmla="*/ 965011 h 1422211"/>
                  <a:gd name="connsiteX3" fmla="*/ 543363 w 1060704"/>
                  <a:gd name="connsiteY3" fmla="*/ 0 h 1422211"/>
                  <a:gd name="connsiteX4" fmla="*/ 1060704 w 1060704"/>
                  <a:gd name="connsiteY4" fmla="*/ 965011 h 1422211"/>
                  <a:gd name="connsiteX5" fmla="*/ 832104 w 1060704"/>
                  <a:gd name="connsiteY5" fmla="*/ 1422211 h 1422211"/>
                  <a:gd name="connsiteX0" fmla="*/ 832104 w 1060704"/>
                  <a:gd name="connsiteY0" fmla="*/ 1429526 h 1429526"/>
                  <a:gd name="connsiteX1" fmla="*/ 228600 w 1060704"/>
                  <a:gd name="connsiteY1" fmla="*/ 1429526 h 1429526"/>
                  <a:gd name="connsiteX2" fmla="*/ 0 w 1060704"/>
                  <a:gd name="connsiteY2" fmla="*/ 972326 h 1429526"/>
                  <a:gd name="connsiteX3" fmla="*/ 543363 w 1060704"/>
                  <a:gd name="connsiteY3" fmla="*/ 0 h 1429526"/>
                  <a:gd name="connsiteX4" fmla="*/ 1060704 w 1060704"/>
                  <a:gd name="connsiteY4" fmla="*/ 972326 h 1429526"/>
                  <a:gd name="connsiteX5" fmla="*/ 832104 w 1060704"/>
                  <a:gd name="connsiteY5" fmla="*/ 1429526 h 14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chemeClr val="bg1"/>
                  </a:solidFill>
                  <a:effectLst/>
                  <a:uLnTx/>
                  <a:uFillTx/>
                  <a:latin typeface="Arial"/>
                  <a:ea typeface="Arial Unicode MS"/>
                  <a:cs typeface="+mn-cs"/>
                </a:endParaRPr>
              </a:p>
            </p:txBody>
          </p:sp>
          <p:sp>
            <p:nvSpPr>
              <p:cNvPr id="111" name="Hexagon 110">
                <a:extLst>
                  <a:ext uri="{FF2B5EF4-FFF2-40B4-BE49-F238E27FC236}">
                    <a16:creationId xmlns:a16="http://schemas.microsoft.com/office/drawing/2014/main" id="{F172AF3A-4FEC-453C-8996-2EC8296BD467}"/>
                  </a:ext>
                </a:extLst>
              </p:cNvPr>
              <p:cNvSpPr/>
              <p:nvPr/>
            </p:nvSpPr>
            <p:spPr>
              <a:xfrm>
                <a:off x="4115403" y="1760695"/>
                <a:ext cx="913197" cy="794504"/>
              </a:xfrm>
              <a:prstGeom prst="hexagon">
                <a:avLst/>
              </a:prstGeom>
              <a:solidFill>
                <a:srgbClr val="20346A"/>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schemeClr val="bg1"/>
                  </a:solidFill>
                  <a:effectLst/>
                  <a:uLnTx/>
                  <a:uFillTx/>
                  <a:latin typeface="Arial"/>
                  <a:ea typeface="Arial Unicode MS"/>
                  <a:cs typeface="+mn-cs"/>
                </a:endParaRPr>
              </a:p>
            </p:txBody>
          </p:sp>
        </p:grpSp>
        <p:sp>
          <p:nvSpPr>
            <p:cNvPr id="105" name="TextBox 104">
              <a:extLst>
                <a:ext uri="{FF2B5EF4-FFF2-40B4-BE49-F238E27FC236}">
                  <a16:creationId xmlns:a16="http://schemas.microsoft.com/office/drawing/2014/main" id="{CA73EAE1-6DDB-4E6D-92CC-ABD4277EA624}"/>
                </a:ext>
              </a:extLst>
            </p:cNvPr>
            <p:cNvSpPr txBox="1"/>
            <p:nvPr/>
          </p:nvSpPr>
          <p:spPr>
            <a:xfrm>
              <a:off x="4265424" y="4174258"/>
              <a:ext cx="470000" cy="400110"/>
            </a:xfrm>
            <a:prstGeom prst="rect">
              <a:avLst/>
            </a:prstGeom>
            <a:noFill/>
          </p:spPr>
          <p:txBody>
            <a:bodyPr wrap="none" rtlCol="0">
              <a:spAutoFit/>
            </a:bodyPr>
            <a:lstStyle/>
            <a:p>
              <a:pPr algn="r" latinLnBrk="1"/>
              <a:r>
                <a:rPr lang="en-US" altLang="ko-KR" sz="2000" b="1" dirty="0">
                  <a:solidFill>
                    <a:schemeClr val="bg1"/>
                  </a:solidFill>
                  <a:latin typeface="Arial"/>
                  <a:ea typeface="Arial Unicode MS"/>
                  <a:cs typeface="Arial" pitchFamily="34" charset="0"/>
                </a:rPr>
                <a:t>06</a:t>
              </a:r>
              <a:endParaRPr lang="ko-KR" altLang="en-US" sz="2000" b="1" dirty="0">
                <a:solidFill>
                  <a:schemeClr val="bg1"/>
                </a:solidFill>
                <a:latin typeface="Arial"/>
                <a:ea typeface="Arial Unicode MS"/>
                <a:cs typeface="Arial" pitchFamily="34" charset="0"/>
              </a:endParaRPr>
            </a:p>
          </p:txBody>
        </p:sp>
        <p:sp>
          <p:nvSpPr>
            <p:cNvPr id="106" name="TextBox 105">
              <a:extLst>
                <a:ext uri="{FF2B5EF4-FFF2-40B4-BE49-F238E27FC236}">
                  <a16:creationId xmlns:a16="http://schemas.microsoft.com/office/drawing/2014/main" id="{60881863-FAC2-42F5-836A-3537003111E8}"/>
                </a:ext>
              </a:extLst>
            </p:cNvPr>
            <p:cNvSpPr txBox="1"/>
            <p:nvPr/>
          </p:nvSpPr>
          <p:spPr>
            <a:xfrm>
              <a:off x="3577730" y="3662927"/>
              <a:ext cx="1402088" cy="276999"/>
            </a:xfrm>
            <a:prstGeom prst="rect">
              <a:avLst/>
            </a:prstGeom>
            <a:noFill/>
          </p:spPr>
          <p:txBody>
            <a:bodyPr wrap="square" rtlCol="0">
              <a:spAutoFit/>
            </a:bodyPr>
            <a:lstStyle/>
            <a:p>
              <a:pPr algn="ctr" latinLnBrk="1"/>
              <a:r>
                <a:rPr lang="en-US" altLang="ko-KR" sz="1200" b="1" dirty="0">
                  <a:solidFill>
                    <a:schemeClr val="bg1"/>
                  </a:solidFill>
                  <a:latin typeface="Arial"/>
                  <a:ea typeface="Arial Unicode MS"/>
                  <a:cs typeface="Arial" pitchFamily="34" charset="0"/>
                </a:rPr>
                <a:t>KNN</a:t>
              </a:r>
              <a:endParaRPr lang="ko-KR" altLang="en-US" sz="1200" b="1" dirty="0">
                <a:solidFill>
                  <a:schemeClr val="bg1"/>
                </a:solidFill>
                <a:latin typeface="Arial"/>
                <a:ea typeface="Arial Unicode MS"/>
                <a:cs typeface="Arial" pitchFamily="34" charset="0"/>
              </a:endParaRPr>
            </a:p>
          </p:txBody>
        </p:sp>
        <p:grpSp>
          <p:nvGrpSpPr>
            <p:cNvPr id="107" name="Group 106">
              <a:extLst>
                <a:ext uri="{FF2B5EF4-FFF2-40B4-BE49-F238E27FC236}">
                  <a16:creationId xmlns:a16="http://schemas.microsoft.com/office/drawing/2014/main" id="{FEA5C099-63E4-4D35-8971-59DCBB558CC1}"/>
                </a:ext>
              </a:extLst>
            </p:cNvPr>
            <p:cNvGrpSpPr/>
            <p:nvPr/>
          </p:nvGrpSpPr>
          <p:grpSpPr>
            <a:xfrm>
              <a:off x="326490" y="3632089"/>
              <a:ext cx="3296604" cy="735365"/>
              <a:chOff x="803640" y="3432633"/>
              <a:chExt cx="2445675" cy="510343"/>
            </a:xfrm>
          </p:grpSpPr>
          <p:sp>
            <p:nvSpPr>
              <p:cNvPr id="108" name="TextBox 107">
                <a:extLst>
                  <a:ext uri="{FF2B5EF4-FFF2-40B4-BE49-F238E27FC236}">
                    <a16:creationId xmlns:a16="http://schemas.microsoft.com/office/drawing/2014/main" id="{B22AC727-64A3-4969-950A-44F1C3CE449A}"/>
                  </a:ext>
                </a:extLst>
              </p:cNvPr>
              <p:cNvSpPr txBox="1"/>
              <p:nvPr/>
            </p:nvSpPr>
            <p:spPr>
              <a:xfrm>
                <a:off x="803640" y="3579862"/>
                <a:ext cx="2059657" cy="363114"/>
              </a:xfrm>
              <a:prstGeom prst="rect">
                <a:avLst/>
              </a:prstGeom>
              <a:noFill/>
            </p:spPr>
            <p:txBody>
              <a:bodyPr wrap="square" rtlCol="0">
                <a:spAutoFit/>
              </a:bodyPr>
              <a:lstStyle/>
              <a:p>
                <a:pPr algn="r" latinLnBrk="1"/>
                <a:r>
                  <a:rPr lang="id-ID" altLang="ko-KR" sz="1400" dirty="0">
                    <a:solidFill>
                      <a:srgbClr val="20346A"/>
                    </a:solidFill>
                    <a:latin typeface="Arial"/>
                    <a:ea typeface="Arial Unicode MS"/>
                    <a:cs typeface="Arial" pitchFamily="34" charset="0"/>
                  </a:rPr>
                  <a:t>Control and monitoring part quality and regular delivery.</a:t>
                </a:r>
                <a:endParaRPr lang="ko-KR" altLang="en-US" sz="1400" dirty="0">
                  <a:solidFill>
                    <a:srgbClr val="20346A"/>
                  </a:solidFill>
                  <a:latin typeface="Arial"/>
                  <a:ea typeface="Arial Unicode MS"/>
                  <a:cs typeface="Arial" pitchFamily="34" charset="0"/>
                </a:endParaRPr>
              </a:p>
            </p:txBody>
          </p:sp>
          <p:sp>
            <p:nvSpPr>
              <p:cNvPr id="109" name="TextBox 108">
                <a:extLst>
                  <a:ext uri="{FF2B5EF4-FFF2-40B4-BE49-F238E27FC236}">
                    <a16:creationId xmlns:a16="http://schemas.microsoft.com/office/drawing/2014/main" id="{199B8F2B-19F4-42B2-8CD5-B91F7992E5EE}"/>
                  </a:ext>
                </a:extLst>
              </p:cNvPr>
              <p:cNvSpPr txBox="1"/>
              <p:nvPr/>
            </p:nvSpPr>
            <p:spPr>
              <a:xfrm>
                <a:off x="1189658" y="3432633"/>
                <a:ext cx="2059657" cy="213597"/>
              </a:xfrm>
              <a:prstGeom prst="rect">
                <a:avLst/>
              </a:prstGeom>
              <a:noFill/>
            </p:spPr>
            <p:txBody>
              <a:bodyPr wrap="square" rtlCol="0">
                <a:spAutoFit/>
              </a:bodyPr>
              <a:lstStyle/>
              <a:p>
                <a:pPr algn="r" latinLnBrk="1"/>
                <a:r>
                  <a:rPr lang="en-US" altLang="ko-KR" sz="1400" b="1" dirty="0">
                    <a:solidFill>
                      <a:schemeClr val="bg1"/>
                    </a:solidFill>
                    <a:latin typeface="Arial"/>
                    <a:ea typeface="Arial Unicode MS"/>
                    <a:cs typeface="Arial" pitchFamily="34" charset="0"/>
                  </a:rPr>
                  <a:t>K-Nearest Neighbors</a:t>
                </a:r>
                <a:endParaRPr lang="ko-KR" altLang="en-US" sz="1400" b="1" dirty="0">
                  <a:solidFill>
                    <a:schemeClr val="bg1"/>
                  </a:solidFill>
                  <a:latin typeface="Arial"/>
                  <a:ea typeface="Arial Unicode MS"/>
                  <a:cs typeface="Arial" pitchFamily="34" charset="0"/>
                </a:endParaRPr>
              </a:p>
            </p:txBody>
          </p:sp>
        </p:grpSp>
      </p:grpSp>
      <p:grpSp>
        <p:nvGrpSpPr>
          <p:cNvPr id="112" name="Group 111">
            <a:extLst>
              <a:ext uri="{FF2B5EF4-FFF2-40B4-BE49-F238E27FC236}">
                <a16:creationId xmlns:a16="http://schemas.microsoft.com/office/drawing/2014/main" id="{E7ACF8A8-3A92-4FAA-AEC4-6678C513C472}"/>
              </a:ext>
            </a:extLst>
          </p:cNvPr>
          <p:cNvGrpSpPr/>
          <p:nvPr/>
        </p:nvGrpSpPr>
        <p:grpSpPr>
          <a:xfrm>
            <a:off x="1131364" y="4678627"/>
            <a:ext cx="5447579" cy="1528394"/>
            <a:chOff x="1131364" y="4678627"/>
            <a:chExt cx="5447579" cy="1528394"/>
          </a:xfrm>
        </p:grpSpPr>
        <p:grpSp>
          <p:nvGrpSpPr>
            <p:cNvPr id="113" name="Group 112">
              <a:extLst>
                <a:ext uri="{FF2B5EF4-FFF2-40B4-BE49-F238E27FC236}">
                  <a16:creationId xmlns:a16="http://schemas.microsoft.com/office/drawing/2014/main" id="{6C6E9785-8334-4291-854B-3592BEEE50EA}"/>
                </a:ext>
              </a:extLst>
            </p:cNvPr>
            <p:cNvGrpSpPr/>
            <p:nvPr/>
          </p:nvGrpSpPr>
          <p:grpSpPr>
            <a:xfrm rot="14480428">
              <a:off x="4784827" y="4412905"/>
              <a:ext cx="1528394" cy="2059838"/>
              <a:chOff x="4041649" y="1707654"/>
              <a:chExt cx="1060704" cy="1429526"/>
            </a:xfrm>
          </p:grpSpPr>
          <p:sp>
            <p:nvSpPr>
              <p:cNvPr id="119" name="Isosceles Triangle 2">
                <a:extLst>
                  <a:ext uri="{FF2B5EF4-FFF2-40B4-BE49-F238E27FC236}">
                    <a16:creationId xmlns:a16="http://schemas.microsoft.com/office/drawing/2014/main" id="{F424F328-8908-4CDB-9A54-7B4854268BC6}"/>
                  </a:ext>
                </a:extLst>
              </p:cNvPr>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0747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1060704 w 1060704"/>
                  <a:gd name="connsiteY7" fmla="*/ 1126976 h 1584176"/>
                  <a:gd name="connsiteX8" fmla="*/ 832104 w 1060704"/>
                  <a:gd name="connsiteY8"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1060704 w 1060704"/>
                  <a:gd name="connsiteY6" fmla="*/ 1126976 h 1584176"/>
                  <a:gd name="connsiteX7" fmla="*/ 832104 w 1060704"/>
                  <a:gd name="connsiteY7"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531051 w 1060704"/>
                  <a:gd name="connsiteY4" fmla="*/ 0 h 1584176"/>
                  <a:gd name="connsiteX5" fmla="*/ 1060704 w 1060704"/>
                  <a:gd name="connsiteY5" fmla="*/ 1126976 h 1584176"/>
                  <a:gd name="connsiteX6" fmla="*/ 832104 w 1060704"/>
                  <a:gd name="connsiteY6"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531051 w 1060704"/>
                  <a:gd name="connsiteY3" fmla="*/ 0 h 1584176"/>
                  <a:gd name="connsiteX4" fmla="*/ 1060704 w 1060704"/>
                  <a:gd name="connsiteY4" fmla="*/ 1126976 h 1584176"/>
                  <a:gd name="connsiteX5" fmla="*/ 832104 w 1060704"/>
                  <a:gd name="connsiteY5" fmla="*/ 1584176 h 1584176"/>
                  <a:gd name="connsiteX0" fmla="*/ 832104 w 1060704"/>
                  <a:gd name="connsiteY0" fmla="*/ 1553220 h 1553220"/>
                  <a:gd name="connsiteX1" fmla="*/ 228600 w 1060704"/>
                  <a:gd name="connsiteY1" fmla="*/ 1553220 h 1553220"/>
                  <a:gd name="connsiteX2" fmla="*/ 0 w 1060704"/>
                  <a:gd name="connsiteY2" fmla="*/ 1096020 h 1553220"/>
                  <a:gd name="connsiteX3" fmla="*/ 523907 w 1060704"/>
                  <a:gd name="connsiteY3" fmla="*/ 0 h 1553220"/>
                  <a:gd name="connsiteX4" fmla="*/ 1060704 w 1060704"/>
                  <a:gd name="connsiteY4" fmla="*/ 1096020 h 1553220"/>
                  <a:gd name="connsiteX5" fmla="*/ 832104 w 1060704"/>
                  <a:gd name="connsiteY5" fmla="*/ 1553220 h 1553220"/>
                  <a:gd name="connsiteX0" fmla="*/ 832104 w 1060704"/>
                  <a:gd name="connsiteY0" fmla="*/ 1522263 h 1522263"/>
                  <a:gd name="connsiteX1" fmla="*/ 228600 w 1060704"/>
                  <a:gd name="connsiteY1" fmla="*/ 1522263 h 1522263"/>
                  <a:gd name="connsiteX2" fmla="*/ 0 w 1060704"/>
                  <a:gd name="connsiteY2" fmla="*/ 1065063 h 1522263"/>
                  <a:gd name="connsiteX3" fmla="*/ 519144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2263 h 1522263"/>
                  <a:gd name="connsiteX1" fmla="*/ 228600 w 1060704"/>
                  <a:gd name="connsiteY1" fmla="*/ 1522263 h 1522263"/>
                  <a:gd name="connsiteX2" fmla="*/ 0 w 1060704"/>
                  <a:gd name="connsiteY2" fmla="*/ 1065063 h 1522263"/>
                  <a:gd name="connsiteX3" fmla="*/ 533432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4644 h 1524644"/>
                  <a:gd name="connsiteX1" fmla="*/ 228600 w 1060704"/>
                  <a:gd name="connsiteY1" fmla="*/ 1524644 h 1524644"/>
                  <a:gd name="connsiteX2" fmla="*/ 0 w 1060704"/>
                  <a:gd name="connsiteY2" fmla="*/ 1067444 h 1524644"/>
                  <a:gd name="connsiteX3" fmla="*/ 526288 w 1060704"/>
                  <a:gd name="connsiteY3" fmla="*/ 0 h 1524644"/>
                  <a:gd name="connsiteX4" fmla="*/ 1060704 w 1060704"/>
                  <a:gd name="connsiteY4" fmla="*/ 1067444 h 1524644"/>
                  <a:gd name="connsiteX5" fmla="*/ 832104 w 1060704"/>
                  <a:gd name="connsiteY5" fmla="*/ 1524644 h 1524644"/>
                  <a:gd name="connsiteX0" fmla="*/ 832104 w 1060704"/>
                  <a:gd name="connsiteY0" fmla="*/ 1517309 h 1517309"/>
                  <a:gd name="connsiteX1" fmla="*/ 228600 w 1060704"/>
                  <a:gd name="connsiteY1" fmla="*/ 1517309 h 1517309"/>
                  <a:gd name="connsiteX2" fmla="*/ 0 w 1060704"/>
                  <a:gd name="connsiteY2" fmla="*/ 1060109 h 1517309"/>
                  <a:gd name="connsiteX3" fmla="*/ 528733 w 1060704"/>
                  <a:gd name="connsiteY3" fmla="*/ 0 h 1517309"/>
                  <a:gd name="connsiteX4" fmla="*/ 1060704 w 1060704"/>
                  <a:gd name="connsiteY4" fmla="*/ 1060109 h 1517309"/>
                  <a:gd name="connsiteX5" fmla="*/ 832104 w 1060704"/>
                  <a:gd name="connsiteY5" fmla="*/ 1517309 h 1517309"/>
                  <a:gd name="connsiteX0" fmla="*/ 832104 w 1060704"/>
                  <a:gd name="connsiteY0" fmla="*/ 1422211 h 1422211"/>
                  <a:gd name="connsiteX1" fmla="*/ 228600 w 1060704"/>
                  <a:gd name="connsiteY1" fmla="*/ 1422211 h 1422211"/>
                  <a:gd name="connsiteX2" fmla="*/ 0 w 1060704"/>
                  <a:gd name="connsiteY2" fmla="*/ 965011 h 1422211"/>
                  <a:gd name="connsiteX3" fmla="*/ 543363 w 1060704"/>
                  <a:gd name="connsiteY3" fmla="*/ 0 h 1422211"/>
                  <a:gd name="connsiteX4" fmla="*/ 1060704 w 1060704"/>
                  <a:gd name="connsiteY4" fmla="*/ 965011 h 1422211"/>
                  <a:gd name="connsiteX5" fmla="*/ 832104 w 1060704"/>
                  <a:gd name="connsiteY5" fmla="*/ 1422211 h 1422211"/>
                  <a:gd name="connsiteX0" fmla="*/ 832104 w 1060704"/>
                  <a:gd name="connsiteY0" fmla="*/ 1429526 h 1429526"/>
                  <a:gd name="connsiteX1" fmla="*/ 228600 w 1060704"/>
                  <a:gd name="connsiteY1" fmla="*/ 1429526 h 1429526"/>
                  <a:gd name="connsiteX2" fmla="*/ 0 w 1060704"/>
                  <a:gd name="connsiteY2" fmla="*/ 972326 h 1429526"/>
                  <a:gd name="connsiteX3" fmla="*/ 543363 w 1060704"/>
                  <a:gd name="connsiteY3" fmla="*/ 0 h 1429526"/>
                  <a:gd name="connsiteX4" fmla="*/ 1060704 w 1060704"/>
                  <a:gd name="connsiteY4" fmla="*/ 972326 h 1429526"/>
                  <a:gd name="connsiteX5" fmla="*/ 832104 w 1060704"/>
                  <a:gd name="connsiteY5" fmla="*/ 1429526 h 14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schemeClr val="bg1"/>
                  </a:solidFill>
                  <a:effectLst/>
                  <a:uLnTx/>
                  <a:uFillTx/>
                  <a:latin typeface="Arial"/>
                  <a:ea typeface="Arial Unicode MS"/>
                  <a:cs typeface="+mn-cs"/>
                </a:endParaRPr>
              </a:p>
            </p:txBody>
          </p:sp>
          <p:sp>
            <p:nvSpPr>
              <p:cNvPr id="120" name="Hexagon 119">
                <a:extLst>
                  <a:ext uri="{FF2B5EF4-FFF2-40B4-BE49-F238E27FC236}">
                    <a16:creationId xmlns:a16="http://schemas.microsoft.com/office/drawing/2014/main" id="{14C64A6C-D9A0-4B7F-9444-B95A6D4FE273}"/>
                  </a:ext>
                </a:extLst>
              </p:cNvPr>
              <p:cNvSpPr/>
              <p:nvPr/>
            </p:nvSpPr>
            <p:spPr>
              <a:xfrm>
                <a:off x="4115403" y="1760695"/>
                <a:ext cx="913197" cy="794504"/>
              </a:xfrm>
              <a:prstGeom prst="hexagon">
                <a:avLst/>
              </a:prstGeom>
              <a:solidFill>
                <a:srgbClr val="20346A"/>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schemeClr val="bg1"/>
                  </a:solidFill>
                  <a:effectLst/>
                  <a:uLnTx/>
                  <a:uFillTx/>
                  <a:latin typeface="Arial"/>
                  <a:ea typeface="Arial Unicode MS"/>
                  <a:cs typeface="+mn-cs"/>
                </a:endParaRPr>
              </a:p>
            </p:txBody>
          </p:sp>
        </p:grpSp>
        <p:sp>
          <p:nvSpPr>
            <p:cNvPr id="114" name="TextBox 113">
              <a:extLst>
                <a:ext uri="{FF2B5EF4-FFF2-40B4-BE49-F238E27FC236}">
                  <a16:creationId xmlns:a16="http://schemas.microsoft.com/office/drawing/2014/main" id="{E3934F90-24A6-430F-A6B0-4C49DB5720D2}"/>
                </a:ext>
              </a:extLst>
            </p:cNvPr>
            <p:cNvSpPr txBox="1"/>
            <p:nvPr/>
          </p:nvSpPr>
          <p:spPr>
            <a:xfrm>
              <a:off x="5230975" y="5693644"/>
              <a:ext cx="470000" cy="400110"/>
            </a:xfrm>
            <a:prstGeom prst="rect">
              <a:avLst/>
            </a:prstGeom>
            <a:noFill/>
          </p:spPr>
          <p:txBody>
            <a:bodyPr wrap="none" rtlCol="0">
              <a:spAutoFit/>
            </a:bodyPr>
            <a:lstStyle/>
            <a:p>
              <a:pPr algn="r" latinLnBrk="1"/>
              <a:r>
                <a:rPr lang="en-US" altLang="ko-KR" sz="2000" b="1" dirty="0">
                  <a:solidFill>
                    <a:schemeClr val="bg1"/>
                  </a:solidFill>
                  <a:latin typeface="Arial"/>
                  <a:ea typeface="Arial Unicode MS"/>
                  <a:cs typeface="Arial" pitchFamily="34" charset="0"/>
                </a:rPr>
                <a:t>05</a:t>
              </a:r>
              <a:endParaRPr lang="ko-KR" altLang="en-US" sz="2000" b="1" dirty="0">
                <a:solidFill>
                  <a:schemeClr val="bg1"/>
                </a:solidFill>
                <a:latin typeface="Arial"/>
                <a:ea typeface="Arial Unicode MS"/>
                <a:cs typeface="Arial" pitchFamily="34" charset="0"/>
              </a:endParaRPr>
            </a:p>
          </p:txBody>
        </p:sp>
        <p:sp>
          <p:nvSpPr>
            <p:cNvPr id="115" name="TextBox 114">
              <a:extLst>
                <a:ext uri="{FF2B5EF4-FFF2-40B4-BE49-F238E27FC236}">
                  <a16:creationId xmlns:a16="http://schemas.microsoft.com/office/drawing/2014/main" id="{B6B52470-3735-4966-ACD5-4C22D1A71443}"/>
                </a:ext>
              </a:extLst>
            </p:cNvPr>
            <p:cNvSpPr txBox="1"/>
            <p:nvPr/>
          </p:nvSpPr>
          <p:spPr>
            <a:xfrm>
              <a:off x="4514775" y="5243256"/>
              <a:ext cx="1402088" cy="276999"/>
            </a:xfrm>
            <a:prstGeom prst="rect">
              <a:avLst/>
            </a:prstGeom>
            <a:noFill/>
          </p:spPr>
          <p:txBody>
            <a:bodyPr wrap="square" rtlCol="0">
              <a:spAutoFit/>
            </a:bodyPr>
            <a:lstStyle/>
            <a:p>
              <a:pPr algn="ctr" latinLnBrk="1"/>
              <a:r>
                <a:rPr lang="en-US" altLang="ko-KR" sz="1200" b="1" dirty="0">
                  <a:solidFill>
                    <a:schemeClr val="bg1"/>
                  </a:solidFill>
                  <a:latin typeface="Arial"/>
                  <a:ea typeface="Arial Unicode MS"/>
                  <a:cs typeface="Arial" pitchFamily="34" charset="0"/>
                </a:rPr>
                <a:t>GBC</a:t>
              </a:r>
              <a:endParaRPr lang="ko-KR" altLang="en-US" sz="1200" b="1" dirty="0">
                <a:solidFill>
                  <a:schemeClr val="bg1"/>
                </a:solidFill>
                <a:latin typeface="Arial"/>
                <a:ea typeface="Arial Unicode MS"/>
                <a:cs typeface="Arial" pitchFamily="34" charset="0"/>
              </a:endParaRPr>
            </a:p>
          </p:txBody>
        </p:sp>
        <p:grpSp>
          <p:nvGrpSpPr>
            <p:cNvPr id="116" name="Group 115">
              <a:extLst>
                <a:ext uri="{FF2B5EF4-FFF2-40B4-BE49-F238E27FC236}">
                  <a16:creationId xmlns:a16="http://schemas.microsoft.com/office/drawing/2014/main" id="{5E576E7E-DDD3-46AA-908B-0C83E29B3EBA}"/>
                </a:ext>
              </a:extLst>
            </p:cNvPr>
            <p:cNvGrpSpPr/>
            <p:nvPr/>
          </p:nvGrpSpPr>
          <p:grpSpPr>
            <a:xfrm>
              <a:off x="1131364" y="5312039"/>
              <a:ext cx="3258768" cy="738664"/>
              <a:chOff x="803640" y="3579862"/>
              <a:chExt cx="2417605" cy="512632"/>
            </a:xfrm>
          </p:grpSpPr>
          <p:sp>
            <p:nvSpPr>
              <p:cNvPr id="117" name="TextBox 116">
                <a:extLst>
                  <a:ext uri="{FF2B5EF4-FFF2-40B4-BE49-F238E27FC236}">
                    <a16:creationId xmlns:a16="http://schemas.microsoft.com/office/drawing/2014/main" id="{0BBA9708-03FD-4DB6-AE50-54BCA9DE02B1}"/>
                  </a:ext>
                </a:extLst>
              </p:cNvPr>
              <p:cNvSpPr txBox="1"/>
              <p:nvPr/>
            </p:nvSpPr>
            <p:spPr>
              <a:xfrm>
                <a:off x="803640" y="3579862"/>
                <a:ext cx="2059657" cy="512632"/>
              </a:xfrm>
              <a:prstGeom prst="rect">
                <a:avLst/>
              </a:prstGeom>
              <a:noFill/>
            </p:spPr>
            <p:txBody>
              <a:bodyPr wrap="square" rtlCol="0">
                <a:spAutoFit/>
              </a:bodyPr>
              <a:lstStyle/>
              <a:p>
                <a:pPr algn="r" latinLnBrk="1"/>
                <a:r>
                  <a:rPr lang="id-ID" altLang="ko-KR" sz="1400" dirty="0">
                    <a:solidFill>
                      <a:srgbClr val="20346A"/>
                    </a:solidFill>
                    <a:latin typeface="Arial"/>
                    <a:ea typeface="Arial Unicode MS"/>
                    <a:cs typeface="Arial" pitchFamily="34" charset="0"/>
                  </a:rPr>
                  <a:t>Developt and control vendor to meet KMI’s new model preparation.</a:t>
                </a:r>
                <a:endParaRPr lang="ko-KR" altLang="en-US" sz="1400" dirty="0">
                  <a:solidFill>
                    <a:srgbClr val="20346A"/>
                  </a:solidFill>
                  <a:latin typeface="Arial"/>
                  <a:ea typeface="Arial Unicode MS"/>
                  <a:cs typeface="Arial" pitchFamily="34" charset="0"/>
                </a:endParaRPr>
              </a:p>
            </p:txBody>
          </p:sp>
          <p:sp>
            <p:nvSpPr>
              <p:cNvPr id="118" name="TextBox 117">
                <a:extLst>
                  <a:ext uri="{FF2B5EF4-FFF2-40B4-BE49-F238E27FC236}">
                    <a16:creationId xmlns:a16="http://schemas.microsoft.com/office/drawing/2014/main" id="{7E4629F5-8C05-47C8-A35B-DC517B42B2BF}"/>
                  </a:ext>
                </a:extLst>
              </p:cNvPr>
              <p:cNvSpPr txBox="1"/>
              <p:nvPr/>
            </p:nvSpPr>
            <p:spPr>
              <a:xfrm>
                <a:off x="1161588" y="3858923"/>
                <a:ext cx="2059657" cy="213597"/>
              </a:xfrm>
              <a:prstGeom prst="rect">
                <a:avLst/>
              </a:prstGeom>
              <a:noFill/>
            </p:spPr>
            <p:txBody>
              <a:bodyPr wrap="square" rtlCol="0">
                <a:spAutoFit/>
              </a:bodyPr>
              <a:lstStyle/>
              <a:p>
                <a:pPr algn="r" latinLnBrk="1"/>
                <a:r>
                  <a:rPr lang="en-US" altLang="ko-KR" sz="1400" b="1" dirty="0">
                    <a:solidFill>
                      <a:schemeClr val="bg1"/>
                    </a:solidFill>
                    <a:latin typeface="Arial"/>
                    <a:ea typeface="Arial Unicode MS"/>
                    <a:cs typeface="Arial" pitchFamily="34" charset="0"/>
                  </a:rPr>
                  <a:t>Gradient Boost </a:t>
                </a:r>
                <a:r>
                  <a:rPr lang="en-US" altLang="ko-KR" sz="1400" b="1" dirty="0" err="1">
                    <a:solidFill>
                      <a:schemeClr val="bg1"/>
                    </a:solidFill>
                    <a:latin typeface="Arial"/>
                    <a:ea typeface="Arial Unicode MS"/>
                    <a:cs typeface="Arial" pitchFamily="34" charset="0"/>
                  </a:rPr>
                  <a:t>Classifer</a:t>
                </a:r>
                <a:endParaRPr lang="ko-KR" altLang="en-US" sz="1400" b="1" dirty="0">
                  <a:solidFill>
                    <a:schemeClr val="bg1"/>
                  </a:solidFill>
                  <a:latin typeface="Arial"/>
                  <a:ea typeface="Arial Unicode MS"/>
                  <a:cs typeface="Arial" pitchFamily="34" charset="0"/>
                </a:endParaRPr>
              </a:p>
            </p:txBody>
          </p:sp>
        </p:grpSp>
      </p:grpSp>
      <p:grpSp>
        <p:nvGrpSpPr>
          <p:cNvPr id="121" name="Group 120">
            <a:extLst>
              <a:ext uri="{FF2B5EF4-FFF2-40B4-BE49-F238E27FC236}">
                <a16:creationId xmlns:a16="http://schemas.microsoft.com/office/drawing/2014/main" id="{BC25E12E-D697-4DAE-9A31-DD544453FC8F}"/>
              </a:ext>
            </a:extLst>
          </p:cNvPr>
          <p:cNvGrpSpPr/>
          <p:nvPr/>
        </p:nvGrpSpPr>
        <p:grpSpPr>
          <a:xfrm>
            <a:off x="7510124" y="2170042"/>
            <a:ext cx="3295096" cy="850841"/>
            <a:chOff x="418741" y="3352491"/>
            <a:chExt cx="2444556" cy="590483"/>
          </a:xfrm>
        </p:grpSpPr>
        <p:sp>
          <p:nvSpPr>
            <p:cNvPr id="122" name="TextBox 121">
              <a:extLst>
                <a:ext uri="{FF2B5EF4-FFF2-40B4-BE49-F238E27FC236}">
                  <a16:creationId xmlns:a16="http://schemas.microsoft.com/office/drawing/2014/main" id="{6FD05E11-6E58-4BF5-AB46-2812CAA26970}"/>
                </a:ext>
              </a:extLst>
            </p:cNvPr>
            <p:cNvSpPr txBox="1"/>
            <p:nvPr/>
          </p:nvSpPr>
          <p:spPr>
            <a:xfrm>
              <a:off x="803640" y="3579860"/>
              <a:ext cx="2059657" cy="363114"/>
            </a:xfrm>
            <a:prstGeom prst="rect">
              <a:avLst/>
            </a:prstGeom>
            <a:noFill/>
          </p:spPr>
          <p:txBody>
            <a:bodyPr wrap="square" rtlCol="0">
              <a:spAutoFit/>
            </a:bodyPr>
            <a:lstStyle/>
            <a:p>
              <a:pPr latinLnBrk="1"/>
              <a:r>
                <a:rPr lang="id-ID" altLang="ko-KR" sz="1400" dirty="0">
                  <a:solidFill>
                    <a:srgbClr val="20346A"/>
                  </a:solidFill>
                  <a:latin typeface="Arial"/>
                  <a:ea typeface="Arial Unicode MS"/>
                  <a:cs typeface="Arial" pitchFamily="34" charset="0"/>
                </a:rPr>
                <a:t>Send part drawing and request quotation to vendor</a:t>
              </a:r>
              <a:endParaRPr lang="ko-KR" altLang="en-US" sz="1400" dirty="0">
                <a:solidFill>
                  <a:srgbClr val="20346A"/>
                </a:solidFill>
                <a:latin typeface="Arial"/>
                <a:ea typeface="Arial Unicode MS"/>
                <a:cs typeface="Arial" pitchFamily="34" charset="0"/>
              </a:endParaRPr>
            </a:p>
          </p:txBody>
        </p:sp>
        <p:sp>
          <p:nvSpPr>
            <p:cNvPr id="123" name="TextBox 122">
              <a:extLst>
                <a:ext uri="{FF2B5EF4-FFF2-40B4-BE49-F238E27FC236}">
                  <a16:creationId xmlns:a16="http://schemas.microsoft.com/office/drawing/2014/main" id="{03EB3037-08D0-402A-8C0D-832D728C0A1C}"/>
                </a:ext>
              </a:extLst>
            </p:cNvPr>
            <p:cNvSpPr txBox="1"/>
            <p:nvPr/>
          </p:nvSpPr>
          <p:spPr>
            <a:xfrm>
              <a:off x="418741" y="3352491"/>
              <a:ext cx="2059657" cy="213597"/>
            </a:xfrm>
            <a:prstGeom prst="rect">
              <a:avLst/>
            </a:prstGeom>
            <a:noFill/>
          </p:spPr>
          <p:txBody>
            <a:bodyPr wrap="square" rtlCol="0">
              <a:spAutoFit/>
            </a:bodyPr>
            <a:lstStyle/>
            <a:p>
              <a:pPr latinLnBrk="1"/>
              <a:r>
                <a:rPr lang="en-US" altLang="ko-KR" sz="1400" b="1" dirty="0">
                  <a:solidFill>
                    <a:schemeClr val="bg1"/>
                  </a:solidFill>
                  <a:latin typeface="Arial"/>
                  <a:ea typeface="Arial Unicode MS"/>
                  <a:cs typeface="Arial" pitchFamily="34" charset="0"/>
                </a:rPr>
                <a:t>Decision Tree Classifier</a:t>
              </a:r>
              <a:endParaRPr lang="ko-KR" altLang="en-US" sz="1400" b="1" dirty="0">
                <a:solidFill>
                  <a:schemeClr val="bg1"/>
                </a:solidFill>
                <a:latin typeface="Arial"/>
                <a:ea typeface="Arial Unicode MS"/>
                <a:cs typeface="Arial" pitchFamily="34" charset="0"/>
              </a:endParaRPr>
            </a:p>
          </p:txBody>
        </p:sp>
      </p:grpSp>
      <p:grpSp>
        <p:nvGrpSpPr>
          <p:cNvPr id="124" name="Group 123">
            <a:extLst>
              <a:ext uri="{FF2B5EF4-FFF2-40B4-BE49-F238E27FC236}">
                <a16:creationId xmlns:a16="http://schemas.microsoft.com/office/drawing/2014/main" id="{0960941E-E3B3-4017-98D4-09CFEB5653A2}"/>
              </a:ext>
            </a:extLst>
          </p:cNvPr>
          <p:cNvGrpSpPr/>
          <p:nvPr/>
        </p:nvGrpSpPr>
        <p:grpSpPr>
          <a:xfrm>
            <a:off x="8533333" y="3600966"/>
            <a:ext cx="3702367" cy="766493"/>
            <a:chOff x="494158" y="3411028"/>
            <a:chExt cx="2369139" cy="531945"/>
          </a:xfrm>
        </p:grpSpPr>
        <p:sp>
          <p:nvSpPr>
            <p:cNvPr id="125" name="TextBox 124">
              <a:extLst>
                <a:ext uri="{FF2B5EF4-FFF2-40B4-BE49-F238E27FC236}">
                  <a16:creationId xmlns:a16="http://schemas.microsoft.com/office/drawing/2014/main" id="{DE98EEB0-2A98-4D75-905F-B9A3436B217D}"/>
                </a:ext>
              </a:extLst>
            </p:cNvPr>
            <p:cNvSpPr txBox="1"/>
            <p:nvPr/>
          </p:nvSpPr>
          <p:spPr>
            <a:xfrm>
              <a:off x="803640" y="3579859"/>
              <a:ext cx="2059657" cy="363114"/>
            </a:xfrm>
            <a:prstGeom prst="rect">
              <a:avLst/>
            </a:prstGeom>
            <a:noFill/>
          </p:spPr>
          <p:txBody>
            <a:bodyPr wrap="square" rtlCol="0">
              <a:spAutoFit/>
            </a:bodyPr>
            <a:lstStyle/>
            <a:p>
              <a:pPr latinLnBrk="1"/>
              <a:r>
                <a:rPr lang="id-ID" altLang="ko-KR" sz="1400" dirty="0">
                  <a:solidFill>
                    <a:srgbClr val="20346A"/>
                  </a:solidFill>
                  <a:latin typeface="Arial"/>
                  <a:ea typeface="Arial Unicode MS"/>
                  <a:cs typeface="Arial" pitchFamily="34" charset="0"/>
                </a:rPr>
                <a:t>Vendor selection and doing a negotiation to preferably vendor</a:t>
              </a:r>
              <a:endParaRPr lang="ko-KR" altLang="en-US" sz="1400" dirty="0">
                <a:solidFill>
                  <a:srgbClr val="20346A"/>
                </a:solidFill>
                <a:latin typeface="Arial"/>
                <a:ea typeface="Arial Unicode MS"/>
                <a:cs typeface="Arial" pitchFamily="34" charset="0"/>
              </a:endParaRPr>
            </a:p>
          </p:txBody>
        </p:sp>
        <p:sp>
          <p:nvSpPr>
            <p:cNvPr id="126" name="TextBox 125">
              <a:extLst>
                <a:ext uri="{FF2B5EF4-FFF2-40B4-BE49-F238E27FC236}">
                  <a16:creationId xmlns:a16="http://schemas.microsoft.com/office/drawing/2014/main" id="{14954649-50C0-49A2-83DD-6CAB66A82F62}"/>
                </a:ext>
              </a:extLst>
            </p:cNvPr>
            <p:cNvSpPr txBox="1"/>
            <p:nvPr/>
          </p:nvSpPr>
          <p:spPr>
            <a:xfrm>
              <a:off x="494158" y="3411028"/>
              <a:ext cx="2059657" cy="213597"/>
            </a:xfrm>
            <a:prstGeom prst="rect">
              <a:avLst/>
            </a:prstGeom>
            <a:noFill/>
          </p:spPr>
          <p:txBody>
            <a:bodyPr wrap="square" rtlCol="0">
              <a:spAutoFit/>
            </a:bodyPr>
            <a:lstStyle/>
            <a:p>
              <a:pPr latinLnBrk="1"/>
              <a:r>
                <a:rPr lang="en-US" altLang="ko-KR" sz="1400" b="1" dirty="0">
                  <a:solidFill>
                    <a:schemeClr val="bg1"/>
                  </a:solidFill>
                  <a:latin typeface="Arial"/>
                  <a:ea typeface="Arial Unicode MS"/>
                  <a:cs typeface="Arial" pitchFamily="34" charset="0"/>
                </a:rPr>
                <a:t>Random Forest Classifier</a:t>
              </a:r>
              <a:endParaRPr lang="ko-KR" altLang="en-US" sz="1400" b="1" dirty="0">
                <a:solidFill>
                  <a:schemeClr val="bg1"/>
                </a:solidFill>
                <a:latin typeface="Arial"/>
                <a:ea typeface="Arial Unicode MS"/>
                <a:cs typeface="Arial" pitchFamily="34" charset="0"/>
              </a:endParaRPr>
            </a:p>
          </p:txBody>
        </p:sp>
      </p:grpSp>
      <p:grpSp>
        <p:nvGrpSpPr>
          <p:cNvPr id="127" name="Group 126">
            <a:extLst>
              <a:ext uri="{FF2B5EF4-FFF2-40B4-BE49-F238E27FC236}">
                <a16:creationId xmlns:a16="http://schemas.microsoft.com/office/drawing/2014/main" id="{12858EBA-BCC0-4AFC-844B-C2EC06D38F14}"/>
              </a:ext>
            </a:extLst>
          </p:cNvPr>
          <p:cNvGrpSpPr/>
          <p:nvPr/>
        </p:nvGrpSpPr>
        <p:grpSpPr>
          <a:xfrm>
            <a:off x="6181453" y="4210334"/>
            <a:ext cx="4885495" cy="2059838"/>
            <a:chOff x="6181453" y="4210334"/>
            <a:chExt cx="4885495" cy="2059838"/>
          </a:xfrm>
        </p:grpSpPr>
        <p:grpSp>
          <p:nvGrpSpPr>
            <p:cNvPr id="128" name="Group 127">
              <a:extLst>
                <a:ext uri="{FF2B5EF4-FFF2-40B4-BE49-F238E27FC236}">
                  <a16:creationId xmlns:a16="http://schemas.microsoft.com/office/drawing/2014/main" id="{67A8A903-8AA0-47B9-8EB2-DBFD8C623881}"/>
                </a:ext>
              </a:extLst>
            </p:cNvPr>
            <p:cNvGrpSpPr/>
            <p:nvPr/>
          </p:nvGrpSpPr>
          <p:grpSpPr>
            <a:xfrm rot="10800000">
              <a:off x="6181453" y="4210334"/>
              <a:ext cx="1528394" cy="2059838"/>
              <a:chOff x="4041649" y="1707654"/>
              <a:chExt cx="1060704" cy="1429526"/>
            </a:xfrm>
          </p:grpSpPr>
          <p:sp>
            <p:nvSpPr>
              <p:cNvPr id="134" name="Isosceles Triangle 2">
                <a:extLst>
                  <a:ext uri="{FF2B5EF4-FFF2-40B4-BE49-F238E27FC236}">
                    <a16:creationId xmlns:a16="http://schemas.microsoft.com/office/drawing/2014/main" id="{AA5EA47C-0EDA-48FD-9A78-C41411659FD8}"/>
                  </a:ext>
                </a:extLst>
              </p:cNvPr>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0747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1060704 w 1060704"/>
                  <a:gd name="connsiteY7" fmla="*/ 1126976 h 1584176"/>
                  <a:gd name="connsiteX8" fmla="*/ 832104 w 1060704"/>
                  <a:gd name="connsiteY8"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1060704 w 1060704"/>
                  <a:gd name="connsiteY6" fmla="*/ 1126976 h 1584176"/>
                  <a:gd name="connsiteX7" fmla="*/ 832104 w 1060704"/>
                  <a:gd name="connsiteY7"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531051 w 1060704"/>
                  <a:gd name="connsiteY4" fmla="*/ 0 h 1584176"/>
                  <a:gd name="connsiteX5" fmla="*/ 1060704 w 1060704"/>
                  <a:gd name="connsiteY5" fmla="*/ 1126976 h 1584176"/>
                  <a:gd name="connsiteX6" fmla="*/ 832104 w 1060704"/>
                  <a:gd name="connsiteY6"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531051 w 1060704"/>
                  <a:gd name="connsiteY3" fmla="*/ 0 h 1584176"/>
                  <a:gd name="connsiteX4" fmla="*/ 1060704 w 1060704"/>
                  <a:gd name="connsiteY4" fmla="*/ 1126976 h 1584176"/>
                  <a:gd name="connsiteX5" fmla="*/ 832104 w 1060704"/>
                  <a:gd name="connsiteY5" fmla="*/ 1584176 h 1584176"/>
                  <a:gd name="connsiteX0" fmla="*/ 832104 w 1060704"/>
                  <a:gd name="connsiteY0" fmla="*/ 1553220 h 1553220"/>
                  <a:gd name="connsiteX1" fmla="*/ 228600 w 1060704"/>
                  <a:gd name="connsiteY1" fmla="*/ 1553220 h 1553220"/>
                  <a:gd name="connsiteX2" fmla="*/ 0 w 1060704"/>
                  <a:gd name="connsiteY2" fmla="*/ 1096020 h 1553220"/>
                  <a:gd name="connsiteX3" fmla="*/ 523907 w 1060704"/>
                  <a:gd name="connsiteY3" fmla="*/ 0 h 1553220"/>
                  <a:gd name="connsiteX4" fmla="*/ 1060704 w 1060704"/>
                  <a:gd name="connsiteY4" fmla="*/ 1096020 h 1553220"/>
                  <a:gd name="connsiteX5" fmla="*/ 832104 w 1060704"/>
                  <a:gd name="connsiteY5" fmla="*/ 1553220 h 1553220"/>
                  <a:gd name="connsiteX0" fmla="*/ 832104 w 1060704"/>
                  <a:gd name="connsiteY0" fmla="*/ 1522263 h 1522263"/>
                  <a:gd name="connsiteX1" fmla="*/ 228600 w 1060704"/>
                  <a:gd name="connsiteY1" fmla="*/ 1522263 h 1522263"/>
                  <a:gd name="connsiteX2" fmla="*/ 0 w 1060704"/>
                  <a:gd name="connsiteY2" fmla="*/ 1065063 h 1522263"/>
                  <a:gd name="connsiteX3" fmla="*/ 519144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2263 h 1522263"/>
                  <a:gd name="connsiteX1" fmla="*/ 228600 w 1060704"/>
                  <a:gd name="connsiteY1" fmla="*/ 1522263 h 1522263"/>
                  <a:gd name="connsiteX2" fmla="*/ 0 w 1060704"/>
                  <a:gd name="connsiteY2" fmla="*/ 1065063 h 1522263"/>
                  <a:gd name="connsiteX3" fmla="*/ 533432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4644 h 1524644"/>
                  <a:gd name="connsiteX1" fmla="*/ 228600 w 1060704"/>
                  <a:gd name="connsiteY1" fmla="*/ 1524644 h 1524644"/>
                  <a:gd name="connsiteX2" fmla="*/ 0 w 1060704"/>
                  <a:gd name="connsiteY2" fmla="*/ 1067444 h 1524644"/>
                  <a:gd name="connsiteX3" fmla="*/ 526288 w 1060704"/>
                  <a:gd name="connsiteY3" fmla="*/ 0 h 1524644"/>
                  <a:gd name="connsiteX4" fmla="*/ 1060704 w 1060704"/>
                  <a:gd name="connsiteY4" fmla="*/ 1067444 h 1524644"/>
                  <a:gd name="connsiteX5" fmla="*/ 832104 w 1060704"/>
                  <a:gd name="connsiteY5" fmla="*/ 1524644 h 1524644"/>
                  <a:gd name="connsiteX0" fmla="*/ 832104 w 1060704"/>
                  <a:gd name="connsiteY0" fmla="*/ 1517309 h 1517309"/>
                  <a:gd name="connsiteX1" fmla="*/ 228600 w 1060704"/>
                  <a:gd name="connsiteY1" fmla="*/ 1517309 h 1517309"/>
                  <a:gd name="connsiteX2" fmla="*/ 0 w 1060704"/>
                  <a:gd name="connsiteY2" fmla="*/ 1060109 h 1517309"/>
                  <a:gd name="connsiteX3" fmla="*/ 528733 w 1060704"/>
                  <a:gd name="connsiteY3" fmla="*/ 0 h 1517309"/>
                  <a:gd name="connsiteX4" fmla="*/ 1060704 w 1060704"/>
                  <a:gd name="connsiteY4" fmla="*/ 1060109 h 1517309"/>
                  <a:gd name="connsiteX5" fmla="*/ 832104 w 1060704"/>
                  <a:gd name="connsiteY5" fmla="*/ 1517309 h 1517309"/>
                  <a:gd name="connsiteX0" fmla="*/ 832104 w 1060704"/>
                  <a:gd name="connsiteY0" fmla="*/ 1422211 h 1422211"/>
                  <a:gd name="connsiteX1" fmla="*/ 228600 w 1060704"/>
                  <a:gd name="connsiteY1" fmla="*/ 1422211 h 1422211"/>
                  <a:gd name="connsiteX2" fmla="*/ 0 w 1060704"/>
                  <a:gd name="connsiteY2" fmla="*/ 965011 h 1422211"/>
                  <a:gd name="connsiteX3" fmla="*/ 543363 w 1060704"/>
                  <a:gd name="connsiteY3" fmla="*/ 0 h 1422211"/>
                  <a:gd name="connsiteX4" fmla="*/ 1060704 w 1060704"/>
                  <a:gd name="connsiteY4" fmla="*/ 965011 h 1422211"/>
                  <a:gd name="connsiteX5" fmla="*/ 832104 w 1060704"/>
                  <a:gd name="connsiteY5" fmla="*/ 1422211 h 1422211"/>
                  <a:gd name="connsiteX0" fmla="*/ 832104 w 1060704"/>
                  <a:gd name="connsiteY0" fmla="*/ 1429526 h 1429526"/>
                  <a:gd name="connsiteX1" fmla="*/ 228600 w 1060704"/>
                  <a:gd name="connsiteY1" fmla="*/ 1429526 h 1429526"/>
                  <a:gd name="connsiteX2" fmla="*/ 0 w 1060704"/>
                  <a:gd name="connsiteY2" fmla="*/ 972326 h 1429526"/>
                  <a:gd name="connsiteX3" fmla="*/ 543363 w 1060704"/>
                  <a:gd name="connsiteY3" fmla="*/ 0 h 1429526"/>
                  <a:gd name="connsiteX4" fmla="*/ 1060704 w 1060704"/>
                  <a:gd name="connsiteY4" fmla="*/ 972326 h 1429526"/>
                  <a:gd name="connsiteX5" fmla="*/ 832104 w 1060704"/>
                  <a:gd name="connsiteY5" fmla="*/ 1429526 h 14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schemeClr val="bg1"/>
                  </a:solidFill>
                  <a:effectLst/>
                  <a:uLnTx/>
                  <a:uFillTx/>
                  <a:latin typeface="Arial"/>
                  <a:ea typeface="Arial Unicode MS"/>
                  <a:cs typeface="+mn-cs"/>
                </a:endParaRPr>
              </a:p>
            </p:txBody>
          </p:sp>
          <p:sp>
            <p:nvSpPr>
              <p:cNvPr id="135" name="Hexagon 134">
                <a:extLst>
                  <a:ext uri="{FF2B5EF4-FFF2-40B4-BE49-F238E27FC236}">
                    <a16:creationId xmlns:a16="http://schemas.microsoft.com/office/drawing/2014/main" id="{54907F80-132A-455D-B3C6-B2F0A28D22A5}"/>
                  </a:ext>
                </a:extLst>
              </p:cNvPr>
              <p:cNvSpPr/>
              <p:nvPr/>
            </p:nvSpPr>
            <p:spPr>
              <a:xfrm>
                <a:off x="4115403" y="1760695"/>
                <a:ext cx="913197" cy="794504"/>
              </a:xfrm>
              <a:prstGeom prst="hexagon">
                <a:avLst/>
              </a:prstGeom>
              <a:solidFill>
                <a:srgbClr val="20346A"/>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schemeClr val="bg1"/>
                  </a:solidFill>
                  <a:effectLst/>
                  <a:uLnTx/>
                  <a:uFillTx/>
                  <a:latin typeface="Arial"/>
                  <a:ea typeface="Arial Unicode MS"/>
                  <a:cs typeface="+mn-cs"/>
                </a:endParaRPr>
              </a:p>
            </p:txBody>
          </p:sp>
        </p:grpSp>
        <p:sp>
          <p:nvSpPr>
            <p:cNvPr id="129" name="TextBox 128">
              <a:extLst>
                <a:ext uri="{FF2B5EF4-FFF2-40B4-BE49-F238E27FC236}">
                  <a16:creationId xmlns:a16="http://schemas.microsoft.com/office/drawing/2014/main" id="{9827CDCF-FE14-4280-A035-A427E3CB38D2}"/>
                </a:ext>
              </a:extLst>
            </p:cNvPr>
            <p:cNvSpPr txBox="1"/>
            <p:nvPr/>
          </p:nvSpPr>
          <p:spPr>
            <a:xfrm>
              <a:off x="6999785" y="5626735"/>
              <a:ext cx="470000" cy="400110"/>
            </a:xfrm>
            <a:prstGeom prst="rect">
              <a:avLst/>
            </a:prstGeom>
            <a:noFill/>
          </p:spPr>
          <p:txBody>
            <a:bodyPr wrap="none" rtlCol="0">
              <a:spAutoFit/>
            </a:bodyPr>
            <a:lstStyle/>
            <a:p>
              <a:pPr algn="r" latinLnBrk="1"/>
              <a:r>
                <a:rPr lang="en-US" altLang="ko-KR" sz="2000" b="1" dirty="0">
                  <a:solidFill>
                    <a:schemeClr val="bg1"/>
                  </a:solidFill>
                  <a:latin typeface="Arial"/>
                  <a:ea typeface="Arial Unicode MS"/>
                  <a:cs typeface="Arial" pitchFamily="34" charset="0"/>
                </a:rPr>
                <a:t>04</a:t>
              </a:r>
              <a:endParaRPr lang="ko-KR" altLang="en-US" sz="2000" b="1" dirty="0">
                <a:solidFill>
                  <a:schemeClr val="bg1"/>
                </a:solidFill>
                <a:latin typeface="Arial"/>
                <a:ea typeface="Arial Unicode MS"/>
                <a:cs typeface="Arial" pitchFamily="34" charset="0"/>
              </a:endParaRPr>
            </a:p>
          </p:txBody>
        </p:sp>
        <p:sp>
          <p:nvSpPr>
            <p:cNvPr id="130" name="TextBox 129">
              <a:extLst>
                <a:ext uri="{FF2B5EF4-FFF2-40B4-BE49-F238E27FC236}">
                  <a16:creationId xmlns:a16="http://schemas.microsoft.com/office/drawing/2014/main" id="{8F4CC626-8990-4E04-93BF-28FA492F4662}"/>
                </a:ext>
              </a:extLst>
            </p:cNvPr>
            <p:cNvSpPr txBox="1"/>
            <p:nvPr/>
          </p:nvSpPr>
          <p:spPr>
            <a:xfrm>
              <a:off x="6201485" y="5243256"/>
              <a:ext cx="1402088" cy="276999"/>
            </a:xfrm>
            <a:prstGeom prst="rect">
              <a:avLst/>
            </a:prstGeom>
            <a:noFill/>
          </p:spPr>
          <p:txBody>
            <a:bodyPr wrap="square" rtlCol="0">
              <a:spAutoFit/>
            </a:bodyPr>
            <a:lstStyle/>
            <a:p>
              <a:pPr algn="ctr" latinLnBrk="1"/>
              <a:r>
                <a:rPr lang="en-US" altLang="ko-KR" sz="1200" b="1" dirty="0">
                  <a:solidFill>
                    <a:schemeClr val="bg1"/>
                  </a:solidFill>
                  <a:latin typeface="Arial"/>
                  <a:ea typeface="Arial Unicode MS"/>
                  <a:cs typeface="Arial" pitchFamily="34" charset="0"/>
                </a:rPr>
                <a:t>ABC</a:t>
              </a:r>
              <a:endParaRPr lang="ko-KR" altLang="en-US" sz="1200" b="1" dirty="0">
                <a:solidFill>
                  <a:schemeClr val="bg1"/>
                </a:solidFill>
                <a:latin typeface="Arial"/>
                <a:ea typeface="Arial Unicode MS"/>
                <a:cs typeface="Arial" pitchFamily="34" charset="0"/>
              </a:endParaRPr>
            </a:p>
          </p:txBody>
        </p:sp>
        <p:grpSp>
          <p:nvGrpSpPr>
            <p:cNvPr id="131" name="Group 130">
              <a:extLst>
                <a:ext uri="{FF2B5EF4-FFF2-40B4-BE49-F238E27FC236}">
                  <a16:creationId xmlns:a16="http://schemas.microsoft.com/office/drawing/2014/main" id="{61CCC967-CDA7-4B0A-A7FD-3A541E728C7B}"/>
                </a:ext>
              </a:extLst>
            </p:cNvPr>
            <p:cNvGrpSpPr/>
            <p:nvPr/>
          </p:nvGrpSpPr>
          <p:grpSpPr>
            <a:xfrm>
              <a:off x="7709845" y="5312035"/>
              <a:ext cx="3357103" cy="719087"/>
              <a:chOff x="372739" y="3579862"/>
              <a:chExt cx="2490558" cy="499046"/>
            </a:xfrm>
          </p:grpSpPr>
          <p:sp>
            <p:nvSpPr>
              <p:cNvPr id="132" name="TextBox 131">
                <a:extLst>
                  <a:ext uri="{FF2B5EF4-FFF2-40B4-BE49-F238E27FC236}">
                    <a16:creationId xmlns:a16="http://schemas.microsoft.com/office/drawing/2014/main" id="{83F63BA5-B68B-4E32-9303-3DE0E56209C1}"/>
                  </a:ext>
                </a:extLst>
              </p:cNvPr>
              <p:cNvSpPr txBox="1"/>
              <p:nvPr/>
            </p:nvSpPr>
            <p:spPr>
              <a:xfrm>
                <a:off x="803640" y="3579862"/>
                <a:ext cx="2059657" cy="363114"/>
              </a:xfrm>
              <a:prstGeom prst="rect">
                <a:avLst/>
              </a:prstGeom>
              <a:noFill/>
            </p:spPr>
            <p:txBody>
              <a:bodyPr wrap="square" rtlCol="0">
                <a:spAutoFit/>
              </a:bodyPr>
              <a:lstStyle/>
              <a:p>
                <a:pPr latinLnBrk="1"/>
                <a:r>
                  <a:rPr lang="id-ID" altLang="ko-KR" sz="1400" dirty="0">
                    <a:solidFill>
                      <a:srgbClr val="20346A"/>
                    </a:solidFill>
                    <a:latin typeface="Arial"/>
                    <a:ea typeface="Arial Unicode MS"/>
                    <a:cs typeface="Arial" pitchFamily="34" charset="0"/>
                  </a:rPr>
                  <a:t>Send the letter of intent to chosen vendor as a agreement.</a:t>
                </a:r>
                <a:endParaRPr lang="ko-KR" altLang="en-US" sz="1400" dirty="0">
                  <a:solidFill>
                    <a:srgbClr val="20346A"/>
                  </a:solidFill>
                  <a:latin typeface="Arial"/>
                  <a:ea typeface="Arial Unicode MS"/>
                  <a:cs typeface="Arial" pitchFamily="34" charset="0"/>
                </a:endParaRPr>
              </a:p>
            </p:txBody>
          </p:sp>
          <p:sp>
            <p:nvSpPr>
              <p:cNvPr id="133" name="TextBox 132">
                <a:extLst>
                  <a:ext uri="{FF2B5EF4-FFF2-40B4-BE49-F238E27FC236}">
                    <a16:creationId xmlns:a16="http://schemas.microsoft.com/office/drawing/2014/main" id="{5A87B44F-C234-4704-8EC5-CD747303EC05}"/>
                  </a:ext>
                </a:extLst>
              </p:cNvPr>
              <p:cNvSpPr txBox="1"/>
              <p:nvPr/>
            </p:nvSpPr>
            <p:spPr>
              <a:xfrm>
                <a:off x="372739" y="3865311"/>
                <a:ext cx="2059657" cy="213597"/>
              </a:xfrm>
              <a:prstGeom prst="rect">
                <a:avLst/>
              </a:prstGeom>
              <a:noFill/>
            </p:spPr>
            <p:txBody>
              <a:bodyPr wrap="square" rtlCol="0">
                <a:spAutoFit/>
              </a:bodyPr>
              <a:lstStyle/>
              <a:p>
                <a:pPr latinLnBrk="1"/>
                <a:r>
                  <a:rPr lang="en-US" altLang="ko-KR" sz="1400" b="1" dirty="0">
                    <a:solidFill>
                      <a:schemeClr val="bg1"/>
                    </a:solidFill>
                    <a:latin typeface="Arial"/>
                    <a:ea typeface="Arial Unicode MS"/>
                    <a:cs typeface="Arial" pitchFamily="34" charset="0"/>
                  </a:rPr>
                  <a:t>Ada Boost Classifier</a:t>
                </a:r>
                <a:endParaRPr lang="ko-KR" altLang="en-US" sz="1400" b="1" dirty="0">
                  <a:solidFill>
                    <a:schemeClr val="bg1"/>
                  </a:solidFill>
                  <a:latin typeface="Arial"/>
                  <a:ea typeface="Arial Unicode MS"/>
                  <a:cs typeface="Arial" pitchFamily="34" charset="0"/>
                </a:endParaRPr>
              </a:p>
            </p:txBody>
          </p:sp>
        </p:grpSp>
      </p:grpSp>
      <p:sp>
        <p:nvSpPr>
          <p:cNvPr id="2" name="Oval 1">
            <a:extLst>
              <a:ext uri="{FF2B5EF4-FFF2-40B4-BE49-F238E27FC236}">
                <a16:creationId xmlns:a16="http://schemas.microsoft.com/office/drawing/2014/main" id="{06721219-8600-4993-BD54-1E18E0300502}"/>
              </a:ext>
            </a:extLst>
          </p:cNvPr>
          <p:cNvSpPr/>
          <p:nvPr/>
        </p:nvSpPr>
        <p:spPr>
          <a:xfrm>
            <a:off x="5584116" y="3627222"/>
            <a:ext cx="995798" cy="9957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AD77B99-9CD5-4430-8029-3F41C2F5C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187" y="334173"/>
            <a:ext cx="2138028" cy="977056"/>
          </a:xfrm>
          <a:prstGeom prst="rect">
            <a:avLst/>
          </a:prstGeom>
        </p:spPr>
      </p:pic>
    </p:spTree>
    <p:extLst>
      <p:ext uri="{BB962C8B-B14F-4D97-AF65-F5344CB8AC3E}">
        <p14:creationId xmlns:p14="http://schemas.microsoft.com/office/powerpoint/2010/main" val="3495803676"/>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99"/>
                                          </p:stCondLst>
                                        </p:cTn>
                                        <p:tgtEl>
                                          <p:spTgt spid="2"/>
                                        </p:tgtEl>
                                        <p:attrNameLst>
                                          <p:attrName>style.visibility</p:attrName>
                                        </p:attrNameLst>
                                      </p:cBhvr>
                                      <p:to>
                                        <p:strVal val="visible"/>
                                      </p:to>
                                    </p:set>
                                  </p:childTnLst>
                                </p:cTn>
                              </p:par>
                            </p:childTnLst>
                          </p:cTn>
                        </p:par>
                        <p:par>
                          <p:cTn id="7" fill="hold">
                            <p:stCondLst>
                              <p:cond delay="100"/>
                            </p:stCondLst>
                            <p:childTnLst>
                              <p:par>
                                <p:cTn id="8" presetID="10" presetClass="entr" presetSubtype="0" fill="hold" grpId="0" nodeType="after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100"/>
                                        <p:tgtEl>
                                          <p:spTgt spid="102"/>
                                        </p:tgtEl>
                                      </p:cBhvr>
                                    </p:animEffect>
                                  </p:childTnLst>
                                </p:cTn>
                              </p:par>
                            </p:childTnLst>
                          </p:cTn>
                        </p:par>
                        <p:par>
                          <p:cTn id="11" fill="hold">
                            <p:stCondLst>
                              <p:cond delay="200"/>
                            </p:stCondLst>
                            <p:childTnLst>
                              <p:par>
                                <p:cTn id="12" presetID="10" presetClass="entr" presetSubtype="0" fill="hold" nodeType="afterEffect">
                                  <p:stCondLst>
                                    <p:cond delay="0"/>
                                  </p:stCondLst>
                                  <p:childTnLst>
                                    <p:set>
                                      <p:cBhvr>
                                        <p:cTn id="13" dur="1" fill="hold">
                                          <p:stCondLst>
                                            <p:cond delay="0"/>
                                          </p:stCondLst>
                                        </p:cTn>
                                        <p:tgtEl>
                                          <p:spTgt spid="87"/>
                                        </p:tgtEl>
                                        <p:attrNameLst>
                                          <p:attrName>style.visibility</p:attrName>
                                        </p:attrNameLst>
                                      </p:cBhvr>
                                      <p:to>
                                        <p:strVal val="visible"/>
                                      </p:to>
                                    </p:set>
                                    <p:animEffect transition="in" filter="fade">
                                      <p:cBhvr>
                                        <p:cTn id="14" dur="100"/>
                                        <p:tgtEl>
                                          <p:spTgt spid="87"/>
                                        </p:tgtEl>
                                      </p:cBhvr>
                                    </p:animEffect>
                                  </p:childTnLst>
                                </p:cTn>
                              </p:par>
                            </p:childTnLst>
                          </p:cTn>
                        </p:par>
                        <p:par>
                          <p:cTn id="15" fill="hold">
                            <p:stCondLst>
                              <p:cond delay="3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100"/>
                                        <p:tgtEl>
                                          <p:spTgt spid="93"/>
                                        </p:tgtEl>
                                      </p:cBhvr>
                                    </p:animEffect>
                                  </p:childTnLst>
                                </p:cTn>
                              </p:par>
                              <p:par>
                                <p:cTn id="19" presetID="10" presetClass="entr" presetSubtype="0" fill="hold" nodeType="withEffect">
                                  <p:stCondLst>
                                    <p:cond delay="0"/>
                                  </p:stCondLst>
                                  <p:childTnLst>
                                    <p:set>
                                      <p:cBhvr>
                                        <p:cTn id="20" dur="1" fill="hold">
                                          <p:stCondLst>
                                            <p:cond delay="0"/>
                                          </p:stCondLst>
                                        </p:cTn>
                                        <p:tgtEl>
                                          <p:spTgt spid="121"/>
                                        </p:tgtEl>
                                        <p:attrNameLst>
                                          <p:attrName>style.visibility</p:attrName>
                                        </p:attrNameLst>
                                      </p:cBhvr>
                                      <p:to>
                                        <p:strVal val="visible"/>
                                      </p:to>
                                    </p:set>
                                    <p:animEffect transition="in" filter="fade">
                                      <p:cBhvr>
                                        <p:cTn id="21" dur="100"/>
                                        <p:tgtEl>
                                          <p:spTgt spid="121"/>
                                        </p:tgtEl>
                                      </p:cBhvr>
                                    </p:animEffect>
                                  </p:childTnLst>
                                </p:cTn>
                              </p:par>
                            </p:childTnLst>
                          </p:cTn>
                        </p:par>
                        <p:par>
                          <p:cTn id="22" fill="hold">
                            <p:stCondLst>
                              <p:cond delay="400"/>
                            </p:stCondLst>
                            <p:childTnLst>
                              <p:par>
                                <p:cTn id="23" presetID="10" presetClass="entr" presetSubtype="0" fill="hold" nodeType="after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100"/>
                                        <p:tgtEl>
                                          <p:spTgt spid="8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fade">
                                      <p:cBhvr>
                                        <p:cTn id="28" dur="100"/>
                                        <p:tgtEl>
                                          <p:spTgt spid="9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fade">
                                      <p:cBhvr>
                                        <p:cTn id="31" dur="100"/>
                                        <p:tgtEl>
                                          <p:spTgt spid="86"/>
                                        </p:tgtEl>
                                      </p:cBhvr>
                                    </p:animEffect>
                                  </p:childTnLst>
                                </p:cTn>
                              </p:par>
                              <p:par>
                                <p:cTn id="32" presetID="10" presetClass="entr" presetSubtype="0" fill="hold" nodeType="withEffect">
                                  <p:stCondLst>
                                    <p:cond delay="0"/>
                                  </p:stCondLst>
                                  <p:childTnLst>
                                    <p:set>
                                      <p:cBhvr>
                                        <p:cTn id="33" dur="1" fill="hold">
                                          <p:stCondLst>
                                            <p:cond delay="0"/>
                                          </p:stCondLst>
                                        </p:cTn>
                                        <p:tgtEl>
                                          <p:spTgt spid="124"/>
                                        </p:tgtEl>
                                        <p:attrNameLst>
                                          <p:attrName>style.visibility</p:attrName>
                                        </p:attrNameLst>
                                      </p:cBhvr>
                                      <p:to>
                                        <p:strVal val="visible"/>
                                      </p:to>
                                    </p:set>
                                    <p:animEffect transition="in" filter="fade">
                                      <p:cBhvr>
                                        <p:cTn id="34" dur="100"/>
                                        <p:tgtEl>
                                          <p:spTgt spid="124"/>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27"/>
                                        </p:tgtEl>
                                        <p:attrNameLst>
                                          <p:attrName>style.visibility</p:attrName>
                                        </p:attrNameLst>
                                      </p:cBhvr>
                                      <p:to>
                                        <p:strVal val="visible"/>
                                      </p:to>
                                    </p:set>
                                    <p:animEffect transition="in" filter="fade">
                                      <p:cBhvr>
                                        <p:cTn id="38" dur="100"/>
                                        <p:tgtEl>
                                          <p:spTgt spid="127"/>
                                        </p:tgtEl>
                                      </p:cBhvr>
                                    </p:animEffect>
                                  </p:childTnLst>
                                </p:cTn>
                              </p:par>
                            </p:childTnLst>
                          </p:cTn>
                        </p:par>
                        <p:par>
                          <p:cTn id="39" fill="hold">
                            <p:stCondLst>
                              <p:cond delay="600"/>
                            </p:stCondLst>
                            <p:childTnLst>
                              <p:par>
                                <p:cTn id="40" presetID="10" presetClass="entr" presetSubtype="0" fill="hold" nodeType="afterEffect">
                                  <p:stCondLst>
                                    <p:cond delay="0"/>
                                  </p:stCondLst>
                                  <p:childTnLst>
                                    <p:set>
                                      <p:cBhvr>
                                        <p:cTn id="41" dur="1" fill="hold">
                                          <p:stCondLst>
                                            <p:cond delay="0"/>
                                          </p:stCondLst>
                                        </p:cTn>
                                        <p:tgtEl>
                                          <p:spTgt spid="112"/>
                                        </p:tgtEl>
                                        <p:attrNameLst>
                                          <p:attrName>style.visibility</p:attrName>
                                        </p:attrNameLst>
                                      </p:cBhvr>
                                      <p:to>
                                        <p:strVal val="visible"/>
                                      </p:to>
                                    </p:set>
                                    <p:animEffect transition="in" filter="fade">
                                      <p:cBhvr>
                                        <p:cTn id="42" dur="100"/>
                                        <p:tgtEl>
                                          <p:spTgt spid="112"/>
                                        </p:tgtEl>
                                      </p:cBhvr>
                                    </p:animEffect>
                                  </p:childTnLst>
                                </p:cTn>
                              </p:par>
                            </p:childTnLst>
                          </p:cTn>
                        </p:par>
                        <p:par>
                          <p:cTn id="43" fill="hold">
                            <p:stCondLst>
                              <p:cond delay="700"/>
                            </p:stCondLst>
                            <p:childTnLst>
                              <p:par>
                                <p:cTn id="44" presetID="10" presetClass="entr" presetSubtype="0" fill="hold" nodeType="afterEffect">
                                  <p:stCondLst>
                                    <p:cond delay="0"/>
                                  </p:stCondLst>
                                  <p:childTnLst>
                                    <p:set>
                                      <p:cBhvr>
                                        <p:cTn id="45" dur="1" fill="hold">
                                          <p:stCondLst>
                                            <p:cond delay="0"/>
                                          </p:stCondLst>
                                        </p:cTn>
                                        <p:tgtEl>
                                          <p:spTgt spid="103"/>
                                        </p:tgtEl>
                                        <p:attrNameLst>
                                          <p:attrName>style.visibility</p:attrName>
                                        </p:attrNameLst>
                                      </p:cBhvr>
                                      <p:to>
                                        <p:strVal val="visible"/>
                                      </p:to>
                                    </p:set>
                                    <p:animEffect transition="in" filter="fade">
                                      <p:cBhvr>
                                        <p:cTn id="46" dur="1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99" grpId="0"/>
      <p:bldP spid="102"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346A"/>
        </a:solidFill>
        <a:effectLst/>
      </p:bgPr>
    </p:bg>
    <p:spTree>
      <p:nvGrpSpPr>
        <p:cNvPr id="1" name=""/>
        <p:cNvGrpSpPr/>
        <p:nvPr/>
      </p:nvGrpSpPr>
      <p:grpSpPr>
        <a:xfrm>
          <a:off x="0" y="0"/>
          <a:ext cx="0" cy="0"/>
          <a:chOff x="0" y="0"/>
          <a:chExt cx="0" cy="0"/>
        </a:xfrm>
      </p:grpSpPr>
      <p:sp>
        <p:nvSpPr>
          <p:cNvPr id="7" name="Rectangle 6"/>
          <p:cNvSpPr/>
          <p:nvPr/>
        </p:nvSpPr>
        <p:spPr>
          <a:xfrm>
            <a:off x="-115956" y="194958"/>
            <a:ext cx="12351657" cy="12554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3" name="Text Placeholder 1"/>
          <p:cNvSpPr txBox="1">
            <a:spLocks/>
          </p:cNvSpPr>
          <p:nvPr/>
        </p:nvSpPr>
        <p:spPr>
          <a:xfrm>
            <a:off x="646798" y="534669"/>
            <a:ext cx="6984776"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n w="0"/>
                <a:solidFill>
                  <a:srgbClr val="262E69"/>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rPr>
              <a:t>Evaluation Method</a:t>
            </a:r>
            <a:endParaRPr lang="id-ID" dirty="0">
              <a:ln w="0"/>
              <a:solidFill>
                <a:srgbClr val="262E69"/>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44" name="Rectangle 43"/>
          <p:cNvSpPr/>
          <p:nvPr/>
        </p:nvSpPr>
        <p:spPr>
          <a:xfrm>
            <a:off x="-168167" y="194958"/>
            <a:ext cx="632623" cy="1255486"/>
          </a:xfrm>
          <a:prstGeom prst="rect">
            <a:avLst/>
          </a:prstGeom>
          <a:solidFill>
            <a:srgbClr val="CC1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nvGrpSpPr>
          <p:cNvPr id="58" name="Group 57">
            <a:extLst>
              <a:ext uri="{FF2B5EF4-FFF2-40B4-BE49-F238E27FC236}">
                <a16:creationId xmlns:a16="http://schemas.microsoft.com/office/drawing/2014/main" id="{31A0C117-7B8A-49DA-B34C-E1DBEF2CE54B}"/>
              </a:ext>
            </a:extLst>
          </p:cNvPr>
          <p:cNvGrpSpPr/>
          <p:nvPr/>
        </p:nvGrpSpPr>
        <p:grpSpPr>
          <a:xfrm>
            <a:off x="374567" y="2649144"/>
            <a:ext cx="11442865" cy="1010195"/>
            <a:chOff x="2079428" y="1209498"/>
            <a:chExt cx="6524572" cy="576000"/>
          </a:xfrm>
        </p:grpSpPr>
        <p:sp>
          <p:nvSpPr>
            <p:cNvPr id="59" name="Pentagon 14">
              <a:extLst>
                <a:ext uri="{FF2B5EF4-FFF2-40B4-BE49-F238E27FC236}">
                  <a16:creationId xmlns:a16="http://schemas.microsoft.com/office/drawing/2014/main" id="{A6C97A75-F9C3-4104-A1E3-B7902CE5D5DE}"/>
                </a:ext>
              </a:extLst>
            </p:cNvPr>
            <p:cNvSpPr/>
            <p:nvPr/>
          </p:nvSpPr>
          <p:spPr>
            <a:xfrm>
              <a:off x="2079428" y="1209498"/>
              <a:ext cx="1116184" cy="576000"/>
            </a:xfrm>
            <a:prstGeom prst="homePlate">
              <a:avLst>
                <a:gd name="adj" fmla="val 54918"/>
              </a:avLst>
            </a:prstGeom>
            <a:solidFill>
              <a:srgbClr val="F7F7F7"/>
            </a:solidFill>
            <a:ln w="25400" cap="flat" cmpd="sng" algn="ctr">
              <a:solidFill>
                <a:srgbClr val="CC1A21"/>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a:ea typeface="Arial Unicode MS"/>
                <a:cs typeface="+mn-cs"/>
              </a:endParaRPr>
            </a:p>
          </p:txBody>
        </p:sp>
        <p:sp>
          <p:nvSpPr>
            <p:cNvPr id="60" name="Rectangle 2">
              <a:extLst>
                <a:ext uri="{FF2B5EF4-FFF2-40B4-BE49-F238E27FC236}">
                  <a16:creationId xmlns:a16="http://schemas.microsoft.com/office/drawing/2014/main" id="{C2F7EFD0-736B-4727-B1F5-EA8E1737FBF9}"/>
                </a:ext>
              </a:extLst>
            </p:cNvPr>
            <p:cNvSpPr/>
            <p:nvPr/>
          </p:nvSpPr>
          <p:spPr>
            <a:xfrm>
              <a:off x="2974842" y="1209498"/>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rgbClr val="F7F7F7"/>
            </a:solidFill>
            <a:ln w="38100" cap="flat" cmpd="sng" algn="ctr">
              <a:solidFill>
                <a:srgbClr val="CC1A21"/>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a:ea typeface="Arial Unicode MS"/>
                <a:cs typeface="+mn-cs"/>
              </a:endParaRPr>
            </a:p>
          </p:txBody>
        </p:sp>
        <p:sp>
          <p:nvSpPr>
            <p:cNvPr id="61" name="TextBox 60">
              <a:extLst>
                <a:ext uri="{FF2B5EF4-FFF2-40B4-BE49-F238E27FC236}">
                  <a16:creationId xmlns:a16="http://schemas.microsoft.com/office/drawing/2014/main" id="{FF626869-D7F3-44B9-89E8-D5E4CFEB07AF}"/>
                </a:ext>
              </a:extLst>
            </p:cNvPr>
            <p:cNvSpPr txBox="1"/>
            <p:nvPr/>
          </p:nvSpPr>
          <p:spPr>
            <a:xfrm>
              <a:off x="2161101" y="1267025"/>
              <a:ext cx="604639" cy="473824"/>
            </a:xfrm>
            <a:prstGeom prst="rect">
              <a:avLst/>
            </a:prstGeom>
            <a:noFill/>
          </p:spPr>
          <p:txBody>
            <a:bodyPr wrap="square" tIns="0" bIns="0" rtlCol="0" anchor="ctr">
              <a:spAutoFit/>
            </a:bodyPr>
            <a:lstStyle/>
            <a:p>
              <a:pPr latinLnBrk="1"/>
              <a:r>
                <a:rPr lang="en-US" altLang="ko-KR" sz="5400" b="1" dirty="0">
                  <a:solidFill>
                    <a:srgbClr val="20346A"/>
                  </a:solidFill>
                  <a:latin typeface="Arial"/>
                  <a:ea typeface="Arial Unicode MS"/>
                  <a:cs typeface="Arial" pitchFamily="34" charset="0"/>
                </a:rPr>
                <a:t>01</a:t>
              </a:r>
            </a:p>
          </p:txBody>
        </p:sp>
        <p:sp>
          <p:nvSpPr>
            <p:cNvPr id="62" name="TextBox 10">
              <a:extLst>
                <a:ext uri="{FF2B5EF4-FFF2-40B4-BE49-F238E27FC236}">
                  <a16:creationId xmlns:a16="http://schemas.microsoft.com/office/drawing/2014/main" id="{B2597901-A4F2-4386-BB3C-695E9E74A4F0}"/>
                </a:ext>
              </a:extLst>
            </p:cNvPr>
            <p:cNvSpPr txBox="1"/>
            <p:nvPr/>
          </p:nvSpPr>
          <p:spPr bwMode="auto">
            <a:xfrm>
              <a:off x="3477147" y="1354770"/>
              <a:ext cx="4845318" cy="298333"/>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800" b="1" dirty="0">
                  <a:solidFill>
                    <a:srgbClr val="20346A"/>
                  </a:solidFill>
                  <a:latin typeface="Arial"/>
                  <a:ea typeface="Arial Unicode MS"/>
                  <a:cs typeface="Arial" pitchFamily="34" charset="0"/>
                </a:rPr>
                <a:t>Confusion Matrix, Precision &amp; Recall</a:t>
              </a:r>
            </a:p>
          </p:txBody>
        </p:sp>
      </p:grpSp>
      <p:grpSp>
        <p:nvGrpSpPr>
          <p:cNvPr id="63" name="Group 62">
            <a:extLst>
              <a:ext uri="{FF2B5EF4-FFF2-40B4-BE49-F238E27FC236}">
                <a16:creationId xmlns:a16="http://schemas.microsoft.com/office/drawing/2014/main" id="{080B09D3-142C-43CF-A5CE-9D9BCC5AC14E}"/>
              </a:ext>
            </a:extLst>
          </p:cNvPr>
          <p:cNvGrpSpPr/>
          <p:nvPr/>
        </p:nvGrpSpPr>
        <p:grpSpPr>
          <a:xfrm>
            <a:off x="374567" y="4101706"/>
            <a:ext cx="11442865" cy="1010195"/>
            <a:chOff x="2079428" y="1209498"/>
            <a:chExt cx="6524572" cy="576000"/>
          </a:xfrm>
        </p:grpSpPr>
        <p:sp>
          <p:nvSpPr>
            <p:cNvPr id="64" name="Pentagon 21">
              <a:extLst>
                <a:ext uri="{FF2B5EF4-FFF2-40B4-BE49-F238E27FC236}">
                  <a16:creationId xmlns:a16="http://schemas.microsoft.com/office/drawing/2014/main" id="{AF321D7B-D7E7-4FEB-B239-D2019862A310}"/>
                </a:ext>
              </a:extLst>
            </p:cNvPr>
            <p:cNvSpPr/>
            <p:nvPr/>
          </p:nvSpPr>
          <p:spPr>
            <a:xfrm>
              <a:off x="2079428" y="1209498"/>
              <a:ext cx="1116184" cy="576000"/>
            </a:xfrm>
            <a:prstGeom prst="homePlate">
              <a:avLst>
                <a:gd name="adj" fmla="val 54918"/>
              </a:avLst>
            </a:prstGeom>
            <a:solidFill>
              <a:srgbClr val="F7F7F7"/>
            </a:solidFill>
            <a:ln w="25400" cap="flat" cmpd="sng" algn="ctr">
              <a:solidFill>
                <a:srgbClr val="CC1A21"/>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a:ea typeface="Arial Unicode MS"/>
                <a:cs typeface="+mn-cs"/>
              </a:endParaRPr>
            </a:p>
          </p:txBody>
        </p:sp>
        <p:sp>
          <p:nvSpPr>
            <p:cNvPr id="65" name="Rectangle 2">
              <a:extLst>
                <a:ext uri="{FF2B5EF4-FFF2-40B4-BE49-F238E27FC236}">
                  <a16:creationId xmlns:a16="http://schemas.microsoft.com/office/drawing/2014/main" id="{9FB7FAB5-1D59-414C-9072-95364A86D400}"/>
                </a:ext>
              </a:extLst>
            </p:cNvPr>
            <p:cNvSpPr/>
            <p:nvPr/>
          </p:nvSpPr>
          <p:spPr>
            <a:xfrm>
              <a:off x="2974842" y="1209498"/>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rgbClr val="F7F7F7"/>
            </a:solidFill>
            <a:ln w="38100" cap="flat" cmpd="sng" algn="ctr">
              <a:solidFill>
                <a:srgbClr val="CC1A21"/>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a:ea typeface="Arial Unicode MS"/>
                <a:cs typeface="+mn-cs"/>
              </a:endParaRPr>
            </a:p>
          </p:txBody>
        </p:sp>
        <p:sp>
          <p:nvSpPr>
            <p:cNvPr id="66" name="TextBox 65">
              <a:extLst>
                <a:ext uri="{FF2B5EF4-FFF2-40B4-BE49-F238E27FC236}">
                  <a16:creationId xmlns:a16="http://schemas.microsoft.com/office/drawing/2014/main" id="{492279C0-7802-4D91-967D-8C58B44B4F5F}"/>
                </a:ext>
              </a:extLst>
            </p:cNvPr>
            <p:cNvSpPr txBox="1"/>
            <p:nvPr/>
          </p:nvSpPr>
          <p:spPr>
            <a:xfrm>
              <a:off x="2161101" y="1267025"/>
              <a:ext cx="604639" cy="473824"/>
            </a:xfrm>
            <a:prstGeom prst="rect">
              <a:avLst/>
            </a:prstGeom>
            <a:noFill/>
          </p:spPr>
          <p:txBody>
            <a:bodyPr wrap="square" tIns="0" bIns="0" rtlCol="0" anchor="ctr">
              <a:spAutoFit/>
            </a:bodyPr>
            <a:lstStyle/>
            <a:p>
              <a:pPr latinLnBrk="1"/>
              <a:r>
                <a:rPr lang="en-US" altLang="ko-KR" sz="5400" b="1" dirty="0">
                  <a:solidFill>
                    <a:srgbClr val="20346A"/>
                  </a:solidFill>
                  <a:latin typeface="Arial"/>
                  <a:ea typeface="Arial Unicode MS"/>
                  <a:cs typeface="Arial" pitchFamily="34" charset="0"/>
                </a:rPr>
                <a:t>0</a:t>
              </a:r>
              <a:r>
                <a:rPr lang="id-ID" altLang="ko-KR" sz="5400" b="1" dirty="0">
                  <a:solidFill>
                    <a:srgbClr val="20346A"/>
                  </a:solidFill>
                  <a:latin typeface="Arial"/>
                  <a:ea typeface="Arial Unicode MS"/>
                  <a:cs typeface="Arial" pitchFamily="34" charset="0"/>
                </a:rPr>
                <a:t>2</a:t>
              </a:r>
              <a:endParaRPr lang="en-US" altLang="ko-KR" sz="5400" b="1" dirty="0">
                <a:solidFill>
                  <a:srgbClr val="20346A"/>
                </a:solidFill>
                <a:latin typeface="Arial"/>
                <a:ea typeface="Arial Unicode MS"/>
                <a:cs typeface="Arial" pitchFamily="34" charset="0"/>
              </a:endParaRPr>
            </a:p>
          </p:txBody>
        </p:sp>
        <p:sp>
          <p:nvSpPr>
            <p:cNvPr id="67" name="TextBox 10">
              <a:extLst>
                <a:ext uri="{FF2B5EF4-FFF2-40B4-BE49-F238E27FC236}">
                  <a16:creationId xmlns:a16="http://schemas.microsoft.com/office/drawing/2014/main" id="{FB70BD81-75B5-401F-B2CD-48B4848772E9}"/>
                </a:ext>
              </a:extLst>
            </p:cNvPr>
            <p:cNvSpPr txBox="1"/>
            <p:nvPr/>
          </p:nvSpPr>
          <p:spPr bwMode="auto">
            <a:xfrm>
              <a:off x="3477147" y="1354770"/>
              <a:ext cx="5126853" cy="298333"/>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800" b="1" dirty="0">
                  <a:solidFill>
                    <a:srgbClr val="20346A"/>
                  </a:solidFill>
                  <a:latin typeface="Arial"/>
                  <a:ea typeface="Arial Unicode MS"/>
                  <a:cs typeface="Arial" pitchFamily="34" charset="0"/>
                </a:rPr>
                <a:t>ROC &amp; AUC</a:t>
              </a:r>
            </a:p>
          </p:txBody>
        </p:sp>
      </p:grpSp>
      <p:pic>
        <p:nvPicPr>
          <p:cNvPr id="2" name="Picture 1">
            <a:extLst>
              <a:ext uri="{FF2B5EF4-FFF2-40B4-BE49-F238E27FC236}">
                <a16:creationId xmlns:a16="http://schemas.microsoft.com/office/drawing/2014/main" id="{430D7746-8FF9-403D-ABFD-6AD7A99EE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187" y="334173"/>
            <a:ext cx="2138028" cy="977056"/>
          </a:xfrm>
          <a:prstGeom prst="rect">
            <a:avLst/>
          </a:prstGeom>
        </p:spPr>
      </p:pic>
    </p:spTree>
    <p:extLst>
      <p:ext uri="{BB962C8B-B14F-4D97-AF65-F5344CB8AC3E}">
        <p14:creationId xmlns:p14="http://schemas.microsoft.com/office/powerpoint/2010/main" val="4031877050"/>
      </p:ext>
    </p:extLst>
  </p:cSld>
  <p:clrMapOvr>
    <a:masterClrMapping/>
  </p:clrMapOvr>
  <p:transition spd="med">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346A"/>
        </a:solidFill>
        <a:effectLst/>
      </p:bgPr>
    </p:bg>
    <p:spTree>
      <p:nvGrpSpPr>
        <p:cNvPr id="1" name=""/>
        <p:cNvGrpSpPr/>
        <p:nvPr/>
      </p:nvGrpSpPr>
      <p:grpSpPr>
        <a:xfrm>
          <a:off x="0" y="0"/>
          <a:ext cx="0" cy="0"/>
          <a:chOff x="0" y="0"/>
          <a:chExt cx="0" cy="0"/>
        </a:xfrm>
      </p:grpSpPr>
      <p:sp>
        <p:nvSpPr>
          <p:cNvPr id="7" name="Rectangle 6"/>
          <p:cNvSpPr/>
          <p:nvPr/>
        </p:nvSpPr>
        <p:spPr>
          <a:xfrm>
            <a:off x="-115956" y="194958"/>
            <a:ext cx="12351657" cy="12554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3" name="Text Placeholder 1"/>
          <p:cNvSpPr txBox="1">
            <a:spLocks/>
          </p:cNvSpPr>
          <p:nvPr/>
        </p:nvSpPr>
        <p:spPr>
          <a:xfrm>
            <a:off x="679928" y="220086"/>
            <a:ext cx="6984776"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ln w="0"/>
                <a:solidFill>
                  <a:srgbClr val="262E69"/>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rPr>
              <a:t>Chosen Algorithm</a:t>
            </a:r>
            <a:endParaRPr lang="id-ID" sz="3200" dirty="0">
              <a:ln w="0"/>
              <a:solidFill>
                <a:srgbClr val="262E69"/>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44" name="Rectangle 43"/>
          <p:cNvSpPr/>
          <p:nvPr/>
        </p:nvSpPr>
        <p:spPr>
          <a:xfrm>
            <a:off x="-168167" y="194958"/>
            <a:ext cx="632623" cy="1255486"/>
          </a:xfrm>
          <a:prstGeom prst="rect">
            <a:avLst/>
          </a:prstGeom>
          <a:solidFill>
            <a:srgbClr val="CC1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nvGrpSpPr>
          <p:cNvPr id="11" name="Group 10">
            <a:extLst>
              <a:ext uri="{FF2B5EF4-FFF2-40B4-BE49-F238E27FC236}">
                <a16:creationId xmlns:a16="http://schemas.microsoft.com/office/drawing/2014/main" id="{FB63D29D-D79B-4F08-B360-0B9D9FB3358B}"/>
              </a:ext>
            </a:extLst>
          </p:cNvPr>
          <p:cNvGrpSpPr/>
          <p:nvPr/>
        </p:nvGrpSpPr>
        <p:grpSpPr>
          <a:xfrm>
            <a:off x="561959" y="1864337"/>
            <a:ext cx="4380232" cy="1451770"/>
            <a:chOff x="1294704" y="1708699"/>
            <a:chExt cx="4380232" cy="1451770"/>
          </a:xfrm>
        </p:grpSpPr>
        <p:grpSp>
          <p:nvGrpSpPr>
            <p:cNvPr id="64" name="Group 63">
              <a:extLst>
                <a:ext uri="{FF2B5EF4-FFF2-40B4-BE49-F238E27FC236}">
                  <a16:creationId xmlns:a16="http://schemas.microsoft.com/office/drawing/2014/main" id="{C3B65842-D24B-4D78-BCB5-D6BE61416864}"/>
                </a:ext>
              </a:extLst>
            </p:cNvPr>
            <p:cNvGrpSpPr/>
            <p:nvPr/>
          </p:nvGrpSpPr>
          <p:grpSpPr>
            <a:xfrm>
              <a:off x="1294704" y="1708699"/>
              <a:ext cx="3632200" cy="1451770"/>
              <a:chOff x="3683000" y="3089524"/>
              <a:chExt cx="3632200" cy="1451770"/>
            </a:xfrm>
            <a:solidFill>
              <a:srgbClr val="FFFFFF"/>
            </a:solidFill>
          </p:grpSpPr>
          <p:sp>
            <p:nvSpPr>
              <p:cNvPr id="65" name="Snip Diagonal Corner Rectangle 22">
                <a:extLst>
                  <a:ext uri="{FF2B5EF4-FFF2-40B4-BE49-F238E27FC236}">
                    <a16:creationId xmlns:a16="http://schemas.microsoft.com/office/drawing/2014/main" id="{D1FEF875-FF9A-4283-A94E-C0CC6FAEBAF3}"/>
                  </a:ext>
                </a:extLst>
              </p:cNvPr>
              <p:cNvSpPr/>
              <p:nvPr/>
            </p:nvSpPr>
            <p:spPr>
              <a:xfrm>
                <a:off x="3835400" y="3241924"/>
                <a:ext cx="3479800" cy="1299370"/>
              </a:xfrm>
              <a:prstGeom prst="snip2DiagRect">
                <a:avLst/>
              </a:prstGeom>
              <a:solidFill>
                <a:srgbClr val="C00000"/>
              </a:solidFill>
              <a:ln>
                <a:solidFill>
                  <a:srgbClr val="CC1A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Snip Diagonal Corner Rectangle 3">
                <a:extLst>
                  <a:ext uri="{FF2B5EF4-FFF2-40B4-BE49-F238E27FC236}">
                    <a16:creationId xmlns:a16="http://schemas.microsoft.com/office/drawing/2014/main" id="{6750323C-B7F0-4C4F-A184-346C18DB9A54}"/>
                  </a:ext>
                </a:extLst>
              </p:cNvPr>
              <p:cNvSpPr/>
              <p:nvPr/>
            </p:nvSpPr>
            <p:spPr>
              <a:xfrm>
                <a:off x="3683000" y="3089524"/>
                <a:ext cx="3479800" cy="1299370"/>
              </a:xfrm>
              <a:prstGeom prst="snip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TextBox 66">
                <a:extLst>
                  <a:ext uri="{FF2B5EF4-FFF2-40B4-BE49-F238E27FC236}">
                    <a16:creationId xmlns:a16="http://schemas.microsoft.com/office/drawing/2014/main" id="{4736170A-C57F-41BF-8E3F-9AFBF1B87477}"/>
                  </a:ext>
                </a:extLst>
              </p:cNvPr>
              <p:cNvSpPr txBox="1"/>
              <p:nvPr/>
            </p:nvSpPr>
            <p:spPr>
              <a:xfrm>
                <a:off x="3977948" y="3089524"/>
                <a:ext cx="2628491" cy="400110"/>
              </a:xfrm>
              <a:prstGeom prst="rect">
                <a:avLst/>
              </a:prstGeom>
              <a:grpFill/>
            </p:spPr>
            <p:txBody>
              <a:bodyPr wrap="square" rtlCol="0">
                <a:spAutoFit/>
              </a:bodyPr>
              <a:lstStyle/>
              <a:p>
                <a:pPr algn="ctr"/>
                <a:r>
                  <a:rPr lang="en-US" sz="2000" dirty="0">
                    <a:solidFill>
                      <a:srgbClr val="20346A"/>
                    </a:solidFill>
                    <a:latin typeface="Segoe UI Semibold" panose="020B0702040204020203" pitchFamily="34" charset="0"/>
                    <a:cs typeface="Segoe UI Semibold" panose="020B0702040204020203" pitchFamily="34" charset="0"/>
                  </a:rPr>
                  <a:t>Confusion Matrix</a:t>
                </a:r>
                <a:endParaRPr lang="id-ID" sz="2000" dirty="0">
                  <a:solidFill>
                    <a:srgbClr val="20346A"/>
                  </a:solidFill>
                  <a:latin typeface="Segoe UI Semibold" panose="020B0702040204020203" pitchFamily="34" charset="0"/>
                  <a:cs typeface="Segoe UI Semibold" panose="020B0702040204020203" pitchFamily="34" charset="0"/>
                </a:endParaRPr>
              </a:p>
            </p:txBody>
          </p:sp>
        </p:grpSp>
        <p:sp>
          <p:nvSpPr>
            <p:cNvPr id="68" name="TextBox 67">
              <a:extLst>
                <a:ext uri="{FF2B5EF4-FFF2-40B4-BE49-F238E27FC236}">
                  <a16:creationId xmlns:a16="http://schemas.microsoft.com/office/drawing/2014/main" id="{4972DF97-E6D9-4FCF-BDE2-C6362CE5EB96}"/>
                </a:ext>
              </a:extLst>
            </p:cNvPr>
            <p:cNvSpPr txBox="1"/>
            <p:nvPr/>
          </p:nvSpPr>
          <p:spPr>
            <a:xfrm>
              <a:off x="3046445" y="2067995"/>
              <a:ext cx="2628491" cy="400110"/>
            </a:xfrm>
            <a:prstGeom prst="rect">
              <a:avLst/>
            </a:prstGeom>
            <a:noFill/>
          </p:spPr>
          <p:txBody>
            <a:bodyPr wrap="square" rtlCol="0">
              <a:spAutoFit/>
            </a:bodyPr>
            <a:lstStyle/>
            <a:p>
              <a:r>
                <a:rPr lang="en-US" sz="1000" dirty="0">
                  <a:solidFill>
                    <a:srgbClr val="20346A"/>
                  </a:solidFill>
                  <a:latin typeface="Segoe UI Semibold" panose="020B0702040204020203" pitchFamily="34" charset="0"/>
                  <a:cs typeface="Segoe UI Semibold" panose="020B0702040204020203" pitchFamily="34" charset="0"/>
                </a:rPr>
                <a:t>  Prediction</a:t>
              </a:r>
            </a:p>
            <a:p>
              <a:r>
                <a:rPr lang="en-US" sz="1000" dirty="0">
                  <a:solidFill>
                    <a:srgbClr val="20346A"/>
                  </a:solidFill>
                  <a:latin typeface="Segoe UI Semibold" panose="020B0702040204020203" pitchFamily="34" charset="0"/>
                  <a:cs typeface="Segoe UI Semibold" panose="020B0702040204020203" pitchFamily="34" charset="0"/>
                </a:rPr>
                <a:t>No           Yes</a:t>
              </a:r>
              <a:endParaRPr lang="id-ID" sz="1000" dirty="0">
                <a:solidFill>
                  <a:srgbClr val="20346A"/>
                </a:solidFill>
                <a:latin typeface="Segoe UI Semibold" panose="020B0702040204020203" pitchFamily="34" charset="0"/>
                <a:cs typeface="Segoe UI Semibold" panose="020B0702040204020203" pitchFamily="34" charset="0"/>
              </a:endParaRPr>
            </a:p>
          </p:txBody>
        </p:sp>
        <p:sp>
          <p:nvSpPr>
            <p:cNvPr id="69" name="TextBox 68">
              <a:extLst>
                <a:ext uri="{FF2B5EF4-FFF2-40B4-BE49-F238E27FC236}">
                  <a16:creationId xmlns:a16="http://schemas.microsoft.com/office/drawing/2014/main" id="{FDBE6414-0310-412A-A4A1-17E71BD991B9}"/>
                </a:ext>
              </a:extLst>
            </p:cNvPr>
            <p:cNvSpPr txBox="1"/>
            <p:nvPr/>
          </p:nvSpPr>
          <p:spPr>
            <a:xfrm>
              <a:off x="2028403" y="2482963"/>
              <a:ext cx="965162" cy="400110"/>
            </a:xfrm>
            <a:prstGeom prst="rect">
              <a:avLst/>
            </a:prstGeom>
            <a:noFill/>
          </p:spPr>
          <p:txBody>
            <a:bodyPr wrap="square" rtlCol="0">
              <a:spAutoFit/>
            </a:bodyPr>
            <a:lstStyle/>
            <a:p>
              <a:r>
                <a:rPr lang="en-US" sz="1000" dirty="0">
                  <a:solidFill>
                    <a:srgbClr val="20346A"/>
                  </a:solidFill>
                  <a:latin typeface="Segoe UI Semibold" panose="020B0702040204020203" pitchFamily="34" charset="0"/>
                  <a:cs typeface="Segoe UI Semibold" panose="020B0702040204020203" pitchFamily="34" charset="0"/>
                </a:rPr>
                <a:t>                No</a:t>
              </a:r>
            </a:p>
            <a:p>
              <a:r>
                <a:rPr lang="en-US" sz="1000" dirty="0">
                  <a:solidFill>
                    <a:srgbClr val="20346A"/>
                  </a:solidFill>
                  <a:latin typeface="Segoe UI Semibold" panose="020B0702040204020203" pitchFamily="34" charset="0"/>
                  <a:cs typeface="Segoe UI Semibold" panose="020B0702040204020203" pitchFamily="34" charset="0"/>
                </a:rPr>
                <a:t>                Yes</a:t>
              </a:r>
              <a:endParaRPr lang="id-ID" sz="1000" dirty="0">
                <a:solidFill>
                  <a:srgbClr val="20346A"/>
                </a:solidFill>
                <a:latin typeface="Segoe UI Semibold" panose="020B0702040204020203" pitchFamily="34" charset="0"/>
                <a:cs typeface="Segoe UI Semibold" panose="020B0702040204020203" pitchFamily="34" charset="0"/>
              </a:endParaRPr>
            </a:p>
          </p:txBody>
        </p:sp>
        <p:sp>
          <p:nvSpPr>
            <p:cNvPr id="70" name="TextBox 69">
              <a:extLst>
                <a:ext uri="{FF2B5EF4-FFF2-40B4-BE49-F238E27FC236}">
                  <a16:creationId xmlns:a16="http://schemas.microsoft.com/office/drawing/2014/main" id="{E0549400-3807-4D4C-A760-2FBD6A959592}"/>
                </a:ext>
              </a:extLst>
            </p:cNvPr>
            <p:cNvSpPr txBox="1"/>
            <p:nvPr/>
          </p:nvSpPr>
          <p:spPr>
            <a:xfrm>
              <a:off x="2085250" y="2559907"/>
              <a:ext cx="657644" cy="246221"/>
            </a:xfrm>
            <a:prstGeom prst="rect">
              <a:avLst/>
            </a:prstGeom>
            <a:noFill/>
          </p:spPr>
          <p:txBody>
            <a:bodyPr wrap="square" rtlCol="0">
              <a:spAutoFit/>
            </a:bodyPr>
            <a:lstStyle/>
            <a:p>
              <a:r>
                <a:rPr lang="en-US" sz="1000" dirty="0">
                  <a:solidFill>
                    <a:srgbClr val="20346A"/>
                  </a:solidFill>
                  <a:latin typeface="Segoe UI Semibold" panose="020B0702040204020203" pitchFamily="34" charset="0"/>
                  <a:cs typeface="Segoe UI Semibold" panose="020B0702040204020203" pitchFamily="34" charset="0"/>
                </a:rPr>
                <a:t>Actual</a:t>
              </a:r>
              <a:endParaRPr lang="id-ID" sz="1000" dirty="0">
                <a:solidFill>
                  <a:srgbClr val="20346A"/>
                </a:solidFill>
                <a:latin typeface="Segoe UI Semibold" panose="020B0702040204020203" pitchFamily="34" charset="0"/>
                <a:cs typeface="Segoe UI Semibold" panose="020B0702040204020203" pitchFamily="34" charset="0"/>
              </a:endParaRPr>
            </a:p>
          </p:txBody>
        </p:sp>
      </p:grpSp>
      <p:grpSp>
        <p:nvGrpSpPr>
          <p:cNvPr id="71" name="Group 70">
            <a:extLst>
              <a:ext uri="{FF2B5EF4-FFF2-40B4-BE49-F238E27FC236}">
                <a16:creationId xmlns:a16="http://schemas.microsoft.com/office/drawing/2014/main" id="{701F7B8B-E795-4293-9784-17E5A58F55F1}"/>
              </a:ext>
            </a:extLst>
          </p:cNvPr>
          <p:cNvGrpSpPr/>
          <p:nvPr/>
        </p:nvGrpSpPr>
        <p:grpSpPr>
          <a:xfrm>
            <a:off x="394327" y="3862838"/>
            <a:ext cx="3587766" cy="2800204"/>
            <a:chOff x="3683000" y="3089524"/>
            <a:chExt cx="3632200" cy="1451770"/>
          </a:xfrm>
          <a:solidFill>
            <a:srgbClr val="FFFFFF"/>
          </a:solidFill>
        </p:grpSpPr>
        <p:sp>
          <p:nvSpPr>
            <p:cNvPr id="72" name="Snip Diagonal Corner Rectangle 22">
              <a:extLst>
                <a:ext uri="{FF2B5EF4-FFF2-40B4-BE49-F238E27FC236}">
                  <a16:creationId xmlns:a16="http://schemas.microsoft.com/office/drawing/2014/main" id="{41F8DB7D-3C18-4250-B4EF-21D8EF174000}"/>
                </a:ext>
              </a:extLst>
            </p:cNvPr>
            <p:cNvSpPr/>
            <p:nvPr/>
          </p:nvSpPr>
          <p:spPr>
            <a:xfrm>
              <a:off x="3835400" y="3241924"/>
              <a:ext cx="3479800" cy="1299370"/>
            </a:xfrm>
            <a:prstGeom prst="snip2DiagRect">
              <a:avLst/>
            </a:prstGeom>
            <a:solidFill>
              <a:srgbClr val="C00000"/>
            </a:solidFill>
            <a:ln>
              <a:solidFill>
                <a:srgbClr val="CC1A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3" name="Snip Diagonal Corner Rectangle 3">
              <a:extLst>
                <a:ext uri="{FF2B5EF4-FFF2-40B4-BE49-F238E27FC236}">
                  <a16:creationId xmlns:a16="http://schemas.microsoft.com/office/drawing/2014/main" id="{C7050531-1D55-4B5A-B04B-EDF5685BF6F0}"/>
                </a:ext>
              </a:extLst>
            </p:cNvPr>
            <p:cNvSpPr/>
            <p:nvPr/>
          </p:nvSpPr>
          <p:spPr>
            <a:xfrm>
              <a:off x="3683000" y="3089524"/>
              <a:ext cx="3479800" cy="1299370"/>
            </a:xfrm>
            <a:prstGeom prst="snip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TextBox 73">
              <a:extLst>
                <a:ext uri="{FF2B5EF4-FFF2-40B4-BE49-F238E27FC236}">
                  <a16:creationId xmlns:a16="http://schemas.microsoft.com/office/drawing/2014/main" id="{5CF3AFA3-95F5-4E3A-837E-596B3D1364FF}"/>
                </a:ext>
              </a:extLst>
            </p:cNvPr>
            <p:cNvSpPr txBox="1"/>
            <p:nvPr/>
          </p:nvSpPr>
          <p:spPr>
            <a:xfrm>
              <a:off x="3977948" y="3089524"/>
              <a:ext cx="2628491" cy="400110"/>
            </a:xfrm>
            <a:prstGeom prst="rect">
              <a:avLst/>
            </a:prstGeom>
            <a:grpFill/>
          </p:spPr>
          <p:txBody>
            <a:bodyPr wrap="square" rtlCol="0">
              <a:spAutoFit/>
            </a:bodyPr>
            <a:lstStyle/>
            <a:p>
              <a:pPr algn="ctr"/>
              <a:r>
                <a:rPr lang="en-US" sz="2000" dirty="0">
                  <a:solidFill>
                    <a:srgbClr val="20346A"/>
                  </a:solidFill>
                  <a:latin typeface="Segoe UI Semibold" panose="020B0702040204020203" pitchFamily="34" charset="0"/>
                  <a:cs typeface="Segoe UI Semibold" panose="020B0702040204020203" pitchFamily="34" charset="0"/>
                </a:rPr>
                <a:t>AUC Graphs</a:t>
              </a:r>
              <a:endParaRPr lang="id-ID" sz="2000" dirty="0">
                <a:solidFill>
                  <a:srgbClr val="20346A"/>
                </a:solidFill>
                <a:latin typeface="Segoe UI Semibold" panose="020B0702040204020203" pitchFamily="34" charset="0"/>
                <a:cs typeface="Segoe UI Semibold" panose="020B0702040204020203" pitchFamily="34" charset="0"/>
              </a:endParaRPr>
            </a:p>
          </p:txBody>
        </p:sp>
      </p:grpSp>
      <p:grpSp>
        <p:nvGrpSpPr>
          <p:cNvPr id="16" name="Group 15">
            <a:extLst>
              <a:ext uri="{FF2B5EF4-FFF2-40B4-BE49-F238E27FC236}">
                <a16:creationId xmlns:a16="http://schemas.microsoft.com/office/drawing/2014/main" id="{A4BA77CB-8EE9-4160-A618-16BA3B46330D}"/>
              </a:ext>
            </a:extLst>
          </p:cNvPr>
          <p:cNvGrpSpPr/>
          <p:nvPr/>
        </p:nvGrpSpPr>
        <p:grpSpPr>
          <a:xfrm>
            <a:off x="5227287" y="1716525"/>
            <a:ext cx="5368178" cy="2031053"/>
            <a:chOff x="5081974" y="1697983"/>
            <a:chExt cx="5368178" cy="2031053"/>
          </a:xfrm>
        </p:grpSpPr>
        <p:grpSp>
          <p:nvGrpSpPr>
            <p:cNvPr id="13" name="Group 12">
              <a:extLst>
                <a:ext uri="{FF2B5EF4-FFF2-40B4-BE49-F238E27FC236}">
                  <a16:creationId xmlns:a16="http://schemas.microsoft.com/office/drawing/2014/main" id="{72FD2781-1A1D-4A4A-B91C-A2F597B5974A}"/>
                </a:ext>
              </a:extLst>
            </p:cNvPr>
            <p:cNvGrpSpPr/>
            <p:nvPr/>
          </p:nvGrpSpPr>
          <p:grpSpPr>
            <a:xfrm>
              <a:off x="5081974" y="1697983"/>
              <a:ext cx="5368178" cy="2031053"/>
              <a:chOff x="5255238" y="2639674"/>
              <a:chExt cx="3587766" cy="2800204"/>
            </a:xfrm>
          </p:grpSpPr>
          <p:sp>
            <p:nvSpPr>
              <p:cNvPr id="77" name="Snip Diagonal Corner Rectangle 22">
                <a:extLst>
                  <a:ext uri="{FF2B5EF4-FFF2-40B4-BE49-F238E27FC236}">
                    <a16:creationId xmlns:a16="http://schemas.microsoft.com/office/drawing/2014/main" id="{4FC8DC9B-8583-44D8-B5AE-92318BBD3B89}"/>
                  </a:ext>
                </a:extLst>
              </p:cNvPr>
              <p:cNvSpPr/>
              <p:nvPr/>
            </p:nvSpPr>
            <p:spPr>
              <a:xfrm>
                <a:off x="5405774" y="2933626"/>
                <a:ext cx="3437230" cy="2506252"/>
              </a:xfrm>
              <a:prstGeom prst="snip2DiagRect">
                <a:avLst/>
              </a:prstGeom>
              <a:solidFill>
                <a:srgbClr val="C00000"/>
              </a:solidFill>
              <a:ln>
                <a:solidFill>
                  <a:srgbClr val="CC1A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8" name="Snip Diagonal Corner Rectangle 3">
                <a:extLst>
                  <a:ext uri="{FF2B5EF4-FFF2-40B4-BE49-F238E27FC236}">
                    <a16:creationId xmlns:a16="http://schemas.microsoft.com/office/drawing/2014/main" id="{88AF3262-DEEB-4121-BA9D-E35515BAC05E}"/>
                  </a:ext>
                </a:extLst>
              </p:cNvPr>
              <p:cNvSpPr/>
              <p:nvPr/>
            </p:nvSpPr>
            <p:spPr>
              <a:xfrm>
                <a:off x="5255238" y="2639674"/>
                <a:ext cx="3437230" cy="2506252"/>
              </a:xfrm>
              <a:prstGeom prst="snip2Diag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00" name="TextBox 99">
              <a:extLst>
                <a:ext uri="{FF2B5EF4-FFF2-40B4-BE49-F238E27FC236}">
                  <a16:creationId xmlns:a16="http://schemas.microsoft.com/office/drawing/2014/main" id="{1851D68F-C296-4D7B-AE16-5AA04896005E}"/>
                </a:ext>
              </a:extLst>
            </p:cNvPr>
            <p:cNvSpPr txBox="1"/>
            <p:nvPr/>
          </p:nvSpPr>
          <p:spPr>
            <a:xfrm>
              <a:off x="6394796" y="1710696"/>
              <a:ext cx="2628491" cy="400110"/>
            </a:xfrm>
            <a:prstGeom prst="rect">
              <a:avLst/>
            </a:prstGeom>
            <a:noFill/>
          </p:spPr>
          <p:txBody>
            <a:bodyPr wrap="square" rtlCol="0">
              <a:spAutoFit/>
            </a:bodyPr>
            <a:lstStyle/>
            <a:p>
              <a:pPr algn="ctr"/>
              <a:r>
                <a:rPr lang="en-US" sz="2000" dirty="0">
                  <a:solidFill>
                    <a:srgbClr val="20346A"/>
                  </a:solidFill>
                  <a:latin typeface="Segoe UI Semibold" panose="020B0702040204020203" pitchFamily="34" charset="0"/>
                  <a:cs typeface="Segoe UI Semibold" panose="020B0702040204020203" pitchFamily="34" charset="0"/>
                </a:rPr>
                <a:t>Classification Report</a:t>
              </a:r>
              <a:endParaRPr lang="id-ID" sz="2000" dirty="0">
                <a:solidFill>
                  <a:srgbClr val="20346A"/>
                </a:solidFill>
                <a:latin typeface="Segoe UI Semibold" panose="020B0702040204020203" pitchFamily="34" charset="0"/>
                <a:cs typeface="Segoe UI Semibold" panose="020B0702040204020203" pitchFamily="34" charset="0"/>
              </a:endParaRPr>
            </a:p>
          </p:txBody>
        </p:sp>
      </p:grpSp>
      <p:grpSp>
        <p:nvGrpSpPr>
          <p:cNvPr id="17" name="Group 16">
            <a:extLst>
              <a:ext uri="{FF2B5EF4-FFF2-40B4-BE49-F238E27FC236}">
                <a16:creationId xmlns:a16="http://schemas.microsoft.com/office/drawing/2014/main" id="{E075F70E-521E-4AC3-8C61-737A6B9D0F1B}"/>
              </a:ext>
            </a:extLst>
          </p:cNvPr>
          <p:cNvGrpSpPr/>
          <p:nvPr/>
        </p:nvGrpSpPr>
        <p:grpSpPr>
          <a:xfrm>
            <a:off x="4496856" y="3862838"/>
            <a:ext cx="7426105" cy="2744630"/>
            <a:chOff x="4613456" y="3918412"/>
            <a:chExt cx="7426105" cy="2744630"/>
          </a:xfrm>
        </p:grpSpPr>
        <p:grpSp>
          <p:nvGrpSpPr>
            <p:cNvPr id="80" name="Group 79">
              <a:extLst>
                <a:ext uri="{FF2B5EF4-FFF2-40B4-BE49-F238E27FC236}">
                  <a16:creationId xmlns:a16="http://schemas.microsoft.com/office/drawing/2014/main" id="{F594E7DB-8427-4A0B-87DA-B1B10B3669A8}"/>
                </a:ext>
              </a:extLst>
            </p:cNvPr>
            <p:cNvGrpSpPr/>
            <p:nvPr/>
          </p:nvGrpSpPr>
          <p:grpSpPr>
            <a:xfrm>
              <a:off x="4613456" y="3918412"/>
              <a:ext cx="7426105" cy="2744630"/>
              <a:chOff x="5255238" y="2639674"/>
              <a:chExt cx="3587766" cy="2800204"/>
            </a:xfrm>
          </p:grpSpPr>
          <p:sp>
            <p:nvSpPr>
              <p:cNvPr id="81" name="Snip Diagonal Corner Rectangle 22">
                <a:extLst>
                  <a:ext uri="{FF2B5EF4-FFF2-40B4-BE49-F238E27FC236}">
                    <a16:creationId xmlns:a16="http://schemas.microsoft.com/office/drawing/2014/main" id="{DD4C43BD-14D0-4A7B-B6A9-9A71A97031EB}"/>
                  </a:ext>
                </a:extLst>
              </p:cNvPr>
              <p:cNvSpPr/>
              <p:nvPr/>
            </p:nvSpPr>
            <p:spPr>
              <a:xfrm>
                <a:off x="5405774" y="2933626"/>
                <a:ext cx="3437230" cy="2506252"/>
              </a:xfrm>
              <a:prstGeom prst="snip2DiagRect">
                <a:avLst/>
              </a:prstGeom>
              <a:solidFill>
                <a:srgbClr val="C00000"/>
              </a:solidFill>
              <a:ln>
                <a:solidFill>
                  <a:srgbClr val="CC1A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2" name="Snip Diagonal Corner Rectangle 3">
                <a:extLst>
                  <a:ext uri="{FF2B5EF4-FFF2-40B4-BE49-F238E27FC236}">
                    <a16:creationId xmlns:a16="http://schemas.microsoft.com/office/drawing/2014/main" id="{2A2D1241-EEA3-4813-B529-5EA0ADB30366}"/>
                  </a:ext>
                </a:extLst>
              </p:cNvPr>
              <p:cNvSpPr/>
              <p:nvPr/>
            </p:nvSpPr>
            <p:spPr>
              <a:xfrm>
                <a:off x="5255238" y="2639674"/>
                <a:ext cx="3437230" cy="2506252"/>
              </a:xfrm>
              <a:prstGeom prst="snip2Diag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01" name="TextBox 100">
              <a:extLst>
                <a:ext uri="{FF2B5EF4-FFF2-40B4-BE49-F238E27FC236}">
                  <a16:creationId xmlns:a16="http://schemas.microsoft.com/office/drawing/2014/main" id="{37AE29C1-981F-405F-A8A9-C338C556A623}"/>
                </a:ext>
              </a:extLst>
            </p:cNvPr>
            <p:cNvSpPr txBox="1"/>
            <p:nvPr/>
          </p:nvSpPr>
          <p:spPr>
            <a:xfrm>
              <a:off x="5996482" y="3976010"/>
              <a:ext cx="4559848" cy="400110"/>
            </a:xfrm>
            <a:prstGeom prst="rect">
              <a:avLst/>
            </a:prstGeom>
            <a:noFill/>
          </p:spPr>
          <p:txBody>
            <a:bodyPr wrap="square" rtlCol="0">
              <a:spAutoFit/>
            </a:bodyPr>
            <a:lstStyle/>
            <a:p>
              <a:pPr algn="ctr"/>
              <a:r>
                <a:rPr lang="en-US" sz="2000" dirty="0">
                  <a:solidFill>
                    <a:srgbClr val="20346A"/>
                  </a:solidFill>
                  <a:latin typeface="Segoe UI Semibold" panose="020B0702040204020203" pitchFamily="34" charset="0"/>
                  <a:cs typeface="Segoe UI Semibold" panose="020B0702040204020203" pitchFamily="34" charset="0"/>
                </a:rPr>
                <a:t>Classification Report Comparation</a:t>
              </a:r>
              <a:endParaRPr lang="id-ID" sz="2000" dirty="0">
                <a:solidFill>
                  <a:srgbClr val="20346A"/>
                </a:solidFill>
                <a:latin typeface="Segoe UI Semibold" panose="020B0702040204020203" pitchFamily="34" charset="0"/>
                <a:cs typeface="Segoe UI Semibold" panose="020B0702040204020203" pitchFamily="34" charset="0"/>
              </a:endParaRPr>
            </a:p>
          </p:txBody>
        </p:sp>
      </p:grpSp>
      <p:sp>
        <p:nvSpPr>
          <p:cNvPr id="136" name="Text Placeholder 1">
            <a:extLst>
              <a:ext uri="{FF2B5EF4-FFF2-40B4-BE49-F238E27FC236}">
                <a16:creationId xmlns:a16="http://schemas.microsoft.com/office/drawing/2014/main" id="{79BFC95D-3EC4-4508-BF3F-B0E6702F3C6B}"/>
              </a:ext>
            </a:extLst>
          </p:cNvPr>
          <p:cNvSpPr txBox="1">
            <a:spLocks/>
          </p:cNvSpPr>
          <p:nvPr/>
        </p:nvSpPr>
        <p:spPr>
          <a:xfrm>
            <a:off x="679928" y="766580"/>
            <a:ext cx="6984776"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n w="0"/>
                <a:solidFill>
                  <a:srgbClr val="CC1A21"/>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rPr>
              <a:t>Random Forest Classifier</a:t>
            </a:r>
            <a:endParaRPr lang="id-ID" dirty="0">
              <a:ln w="0"/>
              <a:solidFill>
                <a:srgbClr val="CC1A21"/>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endParaRPr>
          </a:p>
        </p:txBody>
      </p:sp>
      <p:pic>
        <p:nvPicPr>
          <p:cNvPr id="9" name="Picture 8">
            <a:extLst>
              <a:ext uri="{FF2B5EF4-FFF2-40B4-BE49-F238E27FC236}">
                <a16:creationId xmlns:a16="http://schemas.microsoft.com/office/drawing/2014/main" id="{8800F7B7-631D-4BE9-830B-48BAC523D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799" y="2675439"/>
            <a:ext cx="1047896" cy="342948"/>
          </a:xfrm>
          <a:prstGeom prst="rect">
            <a:avLst/>
          </a:prstGeom>
        </p:spPr>
      </p:pic>
      <p:pic>
        <p:nvPicPr>
          <p:cNvPr id="18" name="Picture 17">
            <a:extLst>
              <a:ext uri="{FF2B5EF4-FFF2-40B4-BE49-F238E27FC236}">
                <a16:creationId xmlns:a16="http://schemas.microsoft.com/office/drawing/2014/main" id="{40D6CA0B-F584-4515-9C81-D70A8B573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9147" y="2119568"/>
            <a:ext cx="4239217" cy="1305107"/>
          </a:xfrm>
          <a:prstGeom prst="rect">
            <a:avLst/>
          </a:prstGeom>
        </p:spPr>
      </p:pic>
      <p:pic>
        <p:nvPicPr>
          <p:cNvPr id="20" name="Picture 19">
            <a:extLst>
              <a:ext uri="{FF2B5EF4-FFF2-40B4-BE49-F238E27FC236}">
                <a16:creationId xmlns:a16="http://schemas.microsoft.com/office/drawing/2014/main" id="{FBE76AF1-92AC-4556-8B68-3896D4F06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554" y="4296333"/>
            <a:ext cx="2656561" cy="1871668"/>
          </a:xfrm>
          <a:prstGeom prst="rect">
            <a:avLst/>
          </a:prstGeom>
        </p:spPr>
      </p:pic>
      <p:pic>
        <p:nvPicPr>
          <p:cNvPr id="22" name="Picture 21">
            <a:extLst>
              <a:ext uri="{FF2B5EF4-FFF2-40B4-BE49-F238E27FC236}">
                <a16:creationId xmlns:a16="http://schemas.microsoft.com/office/drawing/2014/main" id="{59911B51-D9ED-4A94-91A0-5E801586D9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6242" y="4327165"/>
            <a:ext cx="5515745" cy="1810003"/>
          </a:xfrm>
          <a:prstGeom prst="rect">
            <a:avLst/>
          </a:prstGeom>
        </p:spPr>
      </p:pic>
      <p:pic>
        <p:nvPicPr>
          <p:cNvPr id="23" name="Picture 22">
            <a:extLst>
              <a:ext uri="{FF2B5EF4-FFF2-40B4-BE49-F238E27FC236}">
                <a16:creationId xmlns:a16="http://schemas.microsoft.com/office/drawing/2014/main" id="{9176CAC5-E1C8-4CC5-A25F-4B15C5DAC6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17187" y="334173"/>
            <a:ext cx="2138028" cy="977056"/>
          </a:xfrm>
          <a:prstGeom prst="rect">
            <a:avLst/>
          </a:prstGeom>
        </p:spPr>
      </p:pic>
    </p:spTree>
    <p:extLst>
      <p:ext uri="{BB962C8B-B14F-4D97-AF65-F5344CB8AC3E}">
        <p14:creationId xmlns:p14="http://schemas.microsoft.com/office/powerpoint/2010/main" val="267510231"/>
      </p:ext>
    </p:extLst>
  </p:cSld>
  <p:clrMapOvr>
    <a:masterClrMapping/>
  </p:clrMapOvr>
  <p:transition spd="med">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1_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2_Contents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478</Words>
  <Application>Microsoft Office PowerPoint</Application>
  <PresentationFormat>Widescreen</PresentationFormat>
  <Paragraphs>102</Paragraphs>
  <Slides>23</Slides>
  <Notes>6</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23</vt:i4>
      </vt:variant>
    </vt:vector>
  </HeadingPairs>
  <TitlesOfParts>
    <vt:vector size="33" baseType="lpstr">
      <vt:lpstr>Arial</vt:lpstr>
      <vt:lpstr>Calibri</vt:lpstr>
      <vt:lpstr>Calibri Light</vt:lpstr>
      <vt:lpstr>Mistral</vt:lpstr>
      <vt:lpstr>Segoe UI Black</vt:lpstr>
      <vt:lpstr>Segoe UI Semibold</vt:lpstr>
      <vt:lpstr>Office Theme</vt:lpstr>
      <vt:lpstr>Contents Slide Master</vt:lpstr>
      <vt:lpstr>1_Contents Slide Master</vt:lpstr>
      <vt:lpstr>2_Contents Slide Master</vt:lpstr>
      <vt:lpstr>FGT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FGT</dc:title>
  <dc:creator>Bagja Satiaraharja</dc:creator>
  <cp:lastModifiedBy>Asyraf Ilmansyah Hia</cp:lastModifiedBy>
  <cp:revision>203</cp:revision>
  <dcterms:created xsi:type="dcterms:W3CDTF">2019-03-24T14:54:50Z</dcterms:created>
  <dcterms:modified xsi:type="dcterms:W3CDTF">2020-10-14T04:01:04Z</dcterms:modified>
</cp:coreProperties>
</file>