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07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8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4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54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4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7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90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69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2/13/21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5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E4D30-43FD-404F-A3D9-4955AD44A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r>
              <a:rPr lang="en-US" dirty="0"/>
              <a:t>Tic Tac Toe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3C537-E7F2-D04B-94B9-1D3E254D6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/>
          </a:bodyPr>
          <a:lstStyle/>
          <a:p>
            <a:r>
              <a:rPr lang="en-US" dirty="0"/>
              <a:t>with Python</a:t>
            </a:r>
          </a:p>
        </p:txBody>
      </p:sp>
      <p:pic>
        <p:nvPicPr>
          <p:cNvPr id="4" name="Picture 3" descr="Metal tic-tac-toe game pieces">
            <a:extLst>
              <a:ext uri="{FF2B5EF4-FFF2-40B4-BE49-F238E27FC236}">
                <a16:creationId xmlns:a16="http://schemas.microsoft.com/office/drawing/2014/main" id="{EF265382-7741-4A9C-B750-8F3DF4FE0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6" r="17333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3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D130B4-97E3-E245-8FE9-98D3C1C6F0F9}"/>
              </a:ext>
            </a:extLst>
          </p:cNvPr>
          <p:cNvSpPr/>
          <p:nvPr/>
        </p:nvSpPr>
        <p:spPr>
          <a:xfrm rot="5400000">
            <a:off x="3687812" y="3477831"/>
            <a:ext cx="3885407" cy="8448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7184B-040C-8F47-8098-4AC5D54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the winner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A416E-E63E-AC46-AA3F-4EB06F1877C3}"/>
              </a:ext>
            </a:extLst>
          </p:cNvPr>
          <p:cNvCxnSpPr>
            <a:cxnSpLocks/>
          </p:cNvCxnSpPr>
          <p:nvPr/>
        </p:nvCxnSpPr>
        <p:spPr>
          <a:xfrm>
            <a:off x="470899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397CD-4BAC-D945-80A4-EBCA72503CC3}"/>
              </a:ext>
            </a:extLst>
          </p:cNvPr>
          <p:cNvCxnSpPr>
            <a:cxnSpLocks/>
          </p:cNvCxnSpPr>
          <p:nvPr/>
        </p:nvCxnSpPr>
        <p:spPr>
          <a:xfrm>
            <a:off x="657092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AFE5B-BBEE-7541-A268-C04F417DE35A}"/>
              </a:ext>
            </a:extLst>
          </p:cNvPr>
          <p:cNvCxnSpPr>
            <a:cxnSpLocks/>
          </p:cNvCxnSpPr>
          <p:nvPr/>
        </p:nvCxnSpPr>
        <p:spPr>
          <a:xfrm>
            <a:off x="3190461" y="3115917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CC21-68BF-7E49-9655-B1649F804CD6}"/>
              </a:ext>
            </a:extLst>
          </p:cNvPr>
          <p:cNvCxnSpPr>
            <a:cxnSpLocks/>
          </p:cNvCxnSpPr>
          <p:nvPr/>
        </p:nvCxnSpPr>
        <p:spPr>
          <a:xfrm>
            <a:off x="3190461" y="4629978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A0FA80-7BC5-B349-800A-21AE3D8F0F70}"/>
              </a:ext>
            </a:extLst>
          </p:cNvPr>
          <p:cNvSpPr txBox="1"/>
          <p:nvPr/>
        </p:nvSpPr>
        <p:spPr>
          <a:xfrm>
            <a:off x="3468757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C7360-E2AA-044E-BE1A-0CF677F06237}"/>
              </a:ext>
            </a:extLst>
          </p:cNvPr>
          <p:cNvSpPr txBox="1"/>
          <p:nvPr/>
        </p:nvSpPr>
        <p:spPr>
          <a:xfrm>
            <a:off x="5250669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A5CD0-EC60-254E-8237-783F3F49F498}"/>
              </a:ext>
            </a:extLst>
          </p:cNvPr>
          <p:cNvSpPr txBox="1"/>
          <p:nvPr/>
        </p:nvSpPr>
        <p:spPr>
          <a:xfrm>
            <a:off x="6940903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58F0F-35A2-5B4B-B30E-49F75BFAF64D}"/>
              </a:ext>
            </a:extLst>
          </p:cNvPr>
          <p:cNvSpPr txBox="1"/>
          <p:nvPr/>
        </p:nvSpPr>
        <p:spPr>
          <a:xfrm>
            <a:off x="3468757" y="3722204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1ECE7-97D7-4441-A3E5-011209142130}"/>
              </a:ext>
            </a:extLst>
          </p:cNvPr>
          <p:cNvSpPr txBox="1"/>
          <p:nvPr/>
        </p:nvSpPr>
        <p:spPr>
          <a:xfrm>
            <a:off x="3468757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63C3B-DDE6-8F4F-A03D-F190C5CA78F9}"/>
              </a:ext>
            </a:extLst>
          </p:cNvPr>
          <p:cNvSpPr txBox="1"/>
          <p:nvPr/>
        </p:nvSpPr>
        <p:spPr>
          <a:xfrm>
            <a:off x="5250669" y="3718891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C69B1-FB16-2E48-AFC9-DBC997381F61}"/>
              </a:ext>
            </a:extLst>
          </p:cNvPr>
          <p:cNvSpPr txBox="1"/>
          <p:nvPr/>
        </p:nvSpPr>
        <p:spPr>
          <a:xfrm>
            <a:off x="7032581" y="371557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02213-884C-494D-9010-8BB153AF9C7D}"/>
              </a:ext>
            </a:extLst>
          </p:cNvPr>
          <p:cNvSpPr txBox="1"/>
          <p:nvPr/>
        </p:nvSpPr>
        <p:spPr>
          <a:xfrm>
            <a:off x="5250669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55388-E38A-0747-93A5-C694CD624A3B}"/>
              </a:ext>
            </a:extLst>
          </p:cNvPr>
          <p:cNvSpPr txBox="1"/>
          <p:nvPr/>
        </p:nvSpPr>
        <p:spPr>
          <a:xfrm>
            <a:off x="7032580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2]</a:t>
            </a:r>
          </a:p>
        </p:txBody>
      </p:sp>
    </p:spTree>
    <p:extLst>
      <p:ext uri="{BB962C8B-B14F-4D97-AF65-F5344CB8AC3E}">
        <p14:creationId xmlns:p14="http://schemas.microsoft.com/office/powerpoint/2010/main" val="175177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D130B4-97E3-E245-8FE9-98D3C1C6F0F9}"/>
              </a:ext>
            </a:extLst>
          </p:cNvPr>
          <p:cNvSpPr/>
          <p:nvPr/>
        </p:nvSpPr>
        <p:spPr>
          <a:xfrm rot="5400000">
            <a:off x="5378046" y="3477831"/>
            <a:ext cx="3885407" cy="8448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7184B-040C-8F47-8098-4AC5D54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the winner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A416E-E63E-AC46-AA3F-4EB06F1877C3}"/>
              </a:ext>
            </a:extLst>
          </p:cNvPr>
          <p:cNvCxnSpPr>
            <a:cxnSpLocks/>
          </p:cNvCxnSpPr>
          <p:nvPr/>
        </p:nvCxnSpPr>
        <p:spPr>
          <a:xfrm>
            <a:off x="470899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397CD-4BAC-D945-80A4-EBCA72503CC3}"/>
              </a:ext>
            </a:extLst>
          </p:cNvPr>
          <p:cNvCxnSpPr>
            <a:cxnSpLocks/>
          </p:cNvCxnSpPr>
          <p:nvPr/>
        </p:nvCxnSpPr>
        <p:spPr>
          <a:xfrm>
            <a:off x="657092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AFE5B-BBEE-7541-A268-C04F417DE35A}"/>
              </a:ext>
            </a:extLst>
          </p:cNvPr>
          <p:cNvCxnSpPr>
            <a:cxnSpLocks/>
          </p:cNvCxnSpPr>
          <p:nvPr/>
        </p:nvCxnSpPr>
        <p:spPr>
          <a:xfrm>
            <a:off x="3190461" y="3115917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CC21-68BF-7E49-9655-B1649F804CD6}"/>
              </a:ext>
            </a:extLst>
          </p:cNvPr>
          <p:cNvCxnSpPr>
            <a:cxnSpLocks/>
          </p:cNvCxnSpPr>
          <p:nvPr/>
        </p:nvCxnSpPr>
        <p:spPr>
          <a:xfrm>
            <a:off x="3190461" y="4629978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A0FA80-7BC5-B349-800A-21AE3D8F0F70}"/>
              </a:ext>
            </a:extLst>
          </p:cNvPr>
          <p:cNvSpPr txBox="1"/>
          <p:nvPr/>
        </p:nvSpPr>
        <p:spPr>
          <a:xfrm>
            <a:off x="3468757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C7360-E2AA-044E-BE1A-0CF677F06237}"/>
              </a:ext>
            </a:extLst>
          </p:cNvPr>
          <p:cNvSpPr txBox="1"/>
          <p:nvPr/>
        </p:nvSpPr>
        <p:spPr>
          <a:xfrm>
            <a:off x="5250669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A5CD0-EC60-254E-8237-783F3F49F498}"/>
              </a:ext>
            </a:extLst>
          </p:cNvPr>
          <p:cNvSpPr txBox="1"/>
          <p:nvPr/>
        </p:nvSpPr>
        <p:spPr>
          <a:xfrm>
            <a:off x="6940903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58F0F-35A2-5B4B-B30E-49F75BFAF64D}"/>
              </a:ext>
            </a:extLst>
          </p:cNvPr>
          <p:cNvSpPr txBox="1"/>
          <p:nvPr/>
        </p:nvSpPr>
        <p:spPr>
          <a:xfrm>
            <a:off x="3468757" y="3722204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1ECE7-97D7-4441-A3E5-011209142130}"/>
              </a:ext>
            </a:extLst>
          </p:cNvPr>
          <p:cNvSpPr txBox="1"/>
          <p:nvPr/>
        </p:nvSpPr>
        <p:spPr>
          <a:xfrm>
            <a:off x="3468757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63C3B-DDE6-8F4F-A03D-F190C5CA78F9}"/>
              </a:ext>
            </a:extLst>
          </p:cNvPr>
          <p:cNvSpPr txBox="1"/>
          <p:nvPr/>
        </p:nvSpPr>
        <p:spPr>
          <a:xfrm>
            <a:off x="5250669" y="3718891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C69B1-FB16-2E48-AFC9-DBC997381F61}"/>
              </a:ext>
            </a:extLst>
          </p:cNvPr>
          <p:cNvSpPr txBox="1"/>
          <p:nvPr/>
        </p:nvSpPr>
        <p:spPr>
          <a:xfrm>
            <a:off x="7032581" y="371557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02213-884C-494D-9010-8BB153AF9C7D}"/>
              </a:ext>
            </a:extLst>
          </p:cNvPr>
          <p:cNvSpPr txBox="1"/>
          <p:nvPr/>
        </p:nvSpPr>
        <p:spPr>
          <a:xfrm>
            <a:off x="5250669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55388-E38A-0747-93A5-C694CD624A3B}"/>
              </a:ext>
            </a:extLst>
          </p:cNvPr>
          <p:cNvSpPr txBox="1"/>
          <p:nvPr/>
        </p:nvSpPr>
        <p:spPr>
          <a:xfrm>
            <a:off x="7032580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2]</a:t>
            </a:r>
          </a:p>
        </p:txBody>
      </p:sp>
    </p:spTree>
    <p:extLst>
      <p:ext uri="{BB962C8B-B14F-4D97-AF65-F5344CB8AC3E}">
        <p14:creationId xmlns:p14="http://schemas.microsoft.com/office/powerpoint/2010/main" val="38007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D130B4-97E3-E245-8FE9-98D3C1C6F0F9}"/>
              </a:ext>
            </a:extLst>
          </p:cNvPr>
          <p:cNvSpPr/>
          <p:nvPr/>
        </p:nvSpPr>
        <p:spPr>
          <a:xfrm rot="8546896">
            <a:off x="2825084" y="3477830"/>
            <a:ext cx="5610863" cy="8448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7184B-040C-8F47-8098-4AC5D54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the winner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A416E-E63E-AC46-AA3F-4EB06F1877C3}"/>
              </a:ext>
            </a:extLst>
          </p:cNvPr>
          <p:cNvCxnSpPr>
            <a:cxnSpLocks/>
          </p:cNvCxnSpPr>
          <p:nvPr/>
        </p:nvCxnSpPr>
        <p:spPr>
          <a:xfrm>
            <a:off x="470899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397CD-4BAC-D945-80A4-EBCA72503CC3}"/>
              </a:ext>
            </a:extLst>
          </p:cNvPr>
          <p:cNvCxnSpPr>
            <a:cxnSpLocks/>
          </p:cNvCxnSpPr>
          <p:nvPr/>
        </p:nvCxnSpPr>
        <p:spPr>
          <a:xfrm>
            <a:off x="657092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AFE5B-BBEE-7541-A268-C04F417DE35A}"/>
              </a:ext>
            </a:extLst>
          </p:cNvPr>
          <p:cNvCxnSpPr>
            <a:cxnSpLocks/>
          </p:cNvCxnSpPr>
          <p:nvPr/>
        </p:nvCxnSpPr>
        <p:spPr>
          <a:xfrm>
            <a:off x="3190461" y="3115917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CC21-68BF-7E49-9655-B1649F804CD6}"/>
              </a:ext>
            </a:extLst>
          </p:cNvPr>
          <p:cNvCxnSpPr>
            <a:cxnSpLocks/>
          </p:cNvCxnSpPr>
          <p:nvPr/>
        </p:nvCxnSpPr>
        <p:spPr>
          <a:xfrm>
            <a:off x="3190461" y="4629978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A0FA80-7BC5-B349-800A-21AE3D8F0F70}"/>
              </a:ext>
            </a:extLst>
          </p:cNvPr>
          <p:cNvSpPr txBox="1"/>
          <p:nvPr/>
        </p:nvSpPr>
        <p:spPr>
          <a:xfrm>
            <a:off x="3468757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C7360-E2AA-044E-BE1A-0CF677F06237}"/>
              </a:ext>
            </a:extLst>
          </p:cNvPr>
          <p:cNvSpPr txBox="1"/>
          <p:nvPr/>
        </p:nvSpPr>
        <p:spPr>
          <a:xfrm>
            <a:off x="5250669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A5CD0-EC60-254E-8237-783F3F49F498}"/>
              </a:ext>
            </a:extLst>
          </p:cNvPr>
          <p:cNvSpPr txBox="1"/>
          <p:nvPr/>
        </p:nvSpPr>
        <p:spPr>
          <a:xfrm>
            <a:off x="6940903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58F0F-35A2-5B4B-B30E-49F75BFAF64D}"/>
              </a:ext>
            </a:extLst>
          </p:cNvPr>
          <p:cNvSpPr txBox="1"/>
          <p:nvPr/>
        </p:nvSpPr>
        <p:spPr>
          <a:xfrm>
            <a:off x="3468757" y="3722204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1ECE7-97D7-4441-A3E5-011209142130}"/>
              </a:ext>
            </a:extLst>
          </p:cNvPr>
          <p:cNvSpPr txBox="1"/>
          <p:nvPr/>
        </p:nvSpPr>
        <p:spPr>
          <a:xfrm>
            <a:off x="3468757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63C3B-DDE6-8F4F-A03D-F190C5CA78F9}"/>
              </a:ext>
            </a:extLst>
          </p:cNvPr>
          <p:cNvSpPr txBox="1"/>
          <p:nvPr/>
        </p:nvSpPr>
        <p:spPr>
          <a:xfrm>
            <a:off x="5250669" y="3718891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C69B1-FB16-2E48-AFC9-DBC997381F61}"/>
              </a:ext>
            </a:extLst>
          </p:cNvPr>
          <p:cNvSpPr txBox="1"/>
          <p:nvPr/>
        </p:nvSpPr>
        <p:spPr>
          <a:xfrm>
            <a:off x="7032581" y="371557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02213-884C-494D-9010-8BB153AF9C7D}"/>
              </a:ext>
            </a:extLst>
          </p:cNvPr>
          <p:cNvSpPr txBox="1"/>
          <p:nvPr/>
        </p:nvSpPr>
        <p:spPr>
          <a:xfrm>
            <a:off x="5250669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55388-E38A-0747-93A5-C694CD624A3B}"/>
              </a:ext>
            </a:extLst>
          </p:cNvPr>
          <p:cNvSpPr txBox="1"/>
          <p:nvPr/>
        </p:nvSpPr>
        <p:spPr>
          <a:xfrm>
            <a:off x="7032580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2]</a:t>
            </a:r>
          </a:p>
        </p:txBody>
      </p:sp>
    </p:spTree>
    <p:extLst>
      <p:ext uri="{BB962C8B-B14F-4D97-AF65-F5344CB8AC3E}">
        <p14:creationId xmlns:p14="http://schemas.microsoft.com/office/powerpoint/2010/main" val="19742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D130B4-97E3-E245-8FE9-98D3C1C6F0F9}"/>
              </a:ext>
            </a:extLst>
          </p:cNvPr>
          <p:cNvSpPr/>
          <p:nvPr/>
        </p:nvSpPr>
        <p:spPr>
          <a:xfrm rot="2209399">
            <a:off x="2825084" y="3477830"/>
            <a:ext cx="5610863" cy="8448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7184B-040C-8F47-8098-4AC5D54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the winner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A416E-E63E-AC46-AA3F-4EB06F1877C3}"/>
              </a:ext>
            </a:extLst>
          </p:cNvPr>
          <p:cNvCxnSpPr>
            <a:cxnSpLocks/>
          </p:cNvCxnSpPr>
          <p:nvPr/>
        </p:nvCxnSpPr>
        <p:spPr>
          <a:xfrm>
            <a:off x="470899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397CD-4BAC-D945-80A4-EBCA72503CC3}"/>
              </a:ext>
            </a:extLst>
          </p:cNvPr>
          <p:cNvCxnSpPr>
            <a:cxnSpLocks/>
          </p:cNvCxnSpPr>
          <p:nvPr/>
        </p:nvCxnSpPr>
        <p:spPr>
          <a:xfrm>
            <a:off x="657092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AFE5B-BBEE-7541-A268-C04F417DE35A}"/>
              </a:ext>
            </a:extLst>
          </p:cNvPr>
          <p:cNvCxnSpPr>
            <a:cxnSpLocks/>
          </p:cNvCxnSpPr>
          <p:nvPr/>
        </p:nvCxnSpPr>
        <p:spPr>
          <a:xfrm>
            <a:off x="3190461" y="3115917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CC21-68BF-7E49-9655-B1649F804CD6}"/>
              </a:ext>
            </a:extLst>
          </p:cNvPr>
          <p:cNvCxnSpPr>
            <a:cxnSpLocks/>
          </p:cNvCxnSpPr>
          <p:nvPr/>
        </p:nvCxnSpPr>
        <p:spPr>
          <a:xfrm>
            <a:off x="3190461" y="4629978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A0FA80-7BC5-B349-800A-21AE3D8F0F70}"/>
              </a:ext>
            </a:extLst>
          </p:cNvPr>
          <p:cNvSpPr txBox="1"/>
          <p:nvPr/>
        </p:nvSpPr>
        <p:spPr>
          <a:xfrm>
            <a:off x="3468757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C7360-E2AA-044E-BE1A-0CF677F06237}"/>
              </a:ext>
            </a:extLst>
          </p:cNvPr>
          <p:cNvSpPr txBox="1"/>
          <p:nvPr/>
        </p:nvSpPr>
        <p:spPr>
          <a:xfrm>
            <a:off x="5250669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A5CD0-EC60-254E-8237-783F3F49F498}"/>
              </a:ext>
            </a:extLst>
          </p:cNvPr>
          <p:cNvSpPr txBox="1"/>
          <p:nvPr/>
        </p:nvSpPr>
        <p:spPr>
          <a:xfrm>
            <a:off x="6940903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58F0F-35A2-5B4B-B30E-49F75BFAF64D}"/>
              </a:ext>
            </a:extLst>
          </p:cNvPr>
          <p:cNvSpPr txBox="1"/>
          <p:nvPr/>
        </p:nvSpPr>
        <p:spPr>
          <a:xfrm>
            <a:off x="3468757" y="3722204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1ECE7-97D7-4441-A3E5-011209142130}"/>
              </a:ext>
            </a:extLst>
          </p:cNvPr>
          <p:cNvSpPr txBox="1"/>
          <p:nvPr/>
        </p:nvSpPr>
        <p:spPr>
          <a:xfrm>
            <a:off x="3468757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63C3B-DDE6-8F4F-A03D-F190C5CA78F9}"/>
              </a:ext>
            </a:extLst>
          </p:cNvPr>
          <p:cNvSpPr txBox="1"/>
          <p:nvPr/>
        </p:nvSpPr>
        <p:spPr>
          <a:xfrm>
            <a:off x="5250669" y="3718891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C69B1-FB16-2E48-AFC9-DBC997381F61}"/>
              </a:ext>
            </a:extLst>
          </p:cNvPr>
          <p:cNvSpPr txBox="1"/>
          <p:nvPr/>
        </p:nvSpPr>
        <p:spPr>
          <a:xfrm>
            <a:off x="7032581" y="371557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02213-884C-494D-9010-8BB153AF9C7D}"/>
              </a:ext>
            </a:extLst>
          </p:cNvPr>
          <p:cNvSpPr txBox="1"/>
          <p:nvPr/>
        </p:nvSpPr>
        <p:spPr>
          <a:xfrm>
            <a:off x="5250669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55388-E38A-0747-93A5-C694CD624A3B}"/>
              </a:ext>
            </a:extLst>
          </p:cNvPr>
          <p:cNvSpPr txBox="1"/>
          <p:nvPr/>
        </p:nvSpPr>
        <p:spPr>
          <a:xfrm>
            <a:off x="7032580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2]</a:t>
            </a:r>
          </a:p>
        </p:txBody>
      </p:sp>
    </p:spTree>
    <p:extLst>
      <p:ext uri="{BB962C8B-B14F-4D97-AF65-F5344CB8AC3E}">
        <p14:creationId xmlns:p14="http://schemas.microsoft.com/office/powerpoint/2010/main" val="359511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C168-B429-FD44-96F7-D4B6DC09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31B7-BB0A-1142-AD57-564C55F1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rounds? 1, 3 or 5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i="0" dirty="0"/>
              <a:t>	can keep score</a:t>
            </a:r>
          </a:p>
          <a:p>
            <a:r>
              <a:rPr lang="en-US" dirty="0"/>
              <a:t>Play Again</a:t>
            </a:r>
          </a:p>
          <a:p>
            <a:r>
              <a:rPr lang="en-US" dirty="0"/>
              <a:t>Play with computer</a:t>
            </a:r>
          </a:p>
          <a:p>
            <a:r>
              <a:rPr lang="en-US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77896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184B-040C-8F47-8098-4AC5D54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A416E-E63E-AC46-AA3F-4EB06F1877C3}"/>
              </a:ext>
            </a:extLst>
          </p:cNvPr>
          <p:cNvCxnSpPr>
            <a:cxnSpLocks/>
          </p:cNvCxnSpPr>
          <p:nvPr/>
        </p:nvCxnSpPr>
        <p:spPr>
          <a:xfrm>
            <a:off x="470899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397CD-4BAC-D945-80A4-EBCA72503CC3}"/>
              </a:ext>
            </a:extLst>
          </p:cNvPr>
          <p:cNvCxnSpPr>
            <a:cxnSpLocks/>
          </p:cNvCxnSpPr>
          <p:nvPr/>
        </p:nvCxnSpPr>
        <p:spPr>
          <a:xfrm>
            <a:off x="657092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AFE5B-BBEE-7541-A268-C04F417DE35A}"/>
              </a:ext>
            </a:extLst>
          </p:cNvPr>
          <p:cNvCxnSpPr>
            <a:cxnSpLocks/>
          </p:cNvCxnSpPr>
          <p:nvPr/>
        </p:nvCxnSpPr>
        <p:spPr>
          <a:xfrm>
            <a:off x="3190461" y="3115917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CC21-68BF-7E49-9655-B1649F804CD6}"/>
              </a:ext>
            </a:extLst>
          </p:cNvPr>
          <p:cNvCxnSpPr>
            <a:cxnSpLocks/>
          </p:cNvCxnSpPr>
          <p:nvPr/>
        </p:nvCxnSpPr>
        <p:spPr>
          <a:xfrm>
            <a:off x="3190461" y="4629978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A0FA80-7BC5-B349-800A-21AE3D8F0F70}"/>
              </a:ext>
            </a:extLst>
          </p:cNvPr>
          <p:cNvSpPr txBox="1"/>
          <p:nvPr/>
        </p:nvSpPr>
        <p:spPr>
          <a:xfrm>
            <a:off x="3747052" y="237545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C7360-E2AA-044E-BE1A-0CF677F06237}"/>
              </a:ext>
            </a:extLst>
          </p:cNvPr>
          <p:cNvSpPr txBox="1"/>
          <p:nvPr/>
        </p:nvSpPr>
        <p:spPr>
          <a:xfrm>
            <a:off x="5449847" y="2375452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26971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9F46-DA68-644C-9114-E4CD0055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Dimensional Array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561CD4-2B45-BA4E-9E01-8EA4C0EE3F47}"/>
              </a:ext>
            </a:extLst>
          </p:cNvPr>
          <p:cNvGrpSpPr/>
          <p:nvPr/>
        </p:nvGrpSpPr>
        <p:grpSpPr>
          <a:xfrm>
            <a:off x="752731" y="3105834"/>
            <a:ext cx="10686537" cy="646332"/>
            <a:chOff x="3445547" y="3197005"/>
            <a:chExt cx="3456173" cy="646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706FEC-6165-124D-AFF1-D37885BFE229}"/>
                </a:ext>
              </a:extLst>
            </p:cNvPr>
            <p:cNvSpPr txBox="1"/>
            <p:nvPr/>
          </p:nvSpPr>
          <p:spPr>
            <a:xfrm>
              <a:off x="3445547" y="3197006"/>
              <a:ext cx="979104" cy="646331"/>
            </a:xfrm>
            <a:prstGeom prst="rect">
              <a:avLst/>
            </a:prstGeom>
            <a:solidFill>
              <a:srgbClr val="FFC000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board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0E3A32-9D56-1946-93FB-2526F69AC4D8}"/>
                </a:ext>
              </a:extLst>
            </p:cNvPr>
            <p:cNvSpPr txBox="1"/>
            <p:nvPr/>
          </p:nvSpPr>
          <p:spPr>
            <a:xfrm>
              <a:off x="4560164" y="3197005"/>
              <a:ext cx="409282" cy="646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=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2B2DEB-57AB-734D-B975-5D9AD7EE7BA1}"/>
                </a:ext>
              </a:extLst>
            </p:cNvPr>
            <p:cNvSpPr txBox="1"/>
            <p:nvPr/>
          </p:nvSpPr>
          <p:spPr>
            <a:xfrm>
              <a:off x="4740363" y="3197006"/>
              <a:ext cx="2161357" cy="646331"/>
            </a:xfrm>
            <a:prstGeom prst="rect">
              <a:avLst/>
            </a:prstGeom>
            <a:solidFill>
              <a:srgbClr val="00B0F0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[ [0, 1, 2] , [0, 1 ,2], [0, 1, 2] ]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C8D737C-65F0-1E40-A153-DE703036688D}"/>
              </a:ext>
            </a:extLst>
          </p:cNvPr>
          <p:cNvSpPr txBox="1"/>
          <p:nvPr/>
        </p:nvSpPr>
        <p:spPr>
          <a:xfrm>
            <a:off x="5685183" y="266331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005554-1A6A-C74D-A064-C037F002FF6D}"/>
              </a:ext>
            </a:extLst>
          </p:cNvPr>
          <p:cNvSpPr txBox="1"/>
          <p:nvPr/>
        </p:nvSpPr>
        <p:spPr>
          <a:xfrm>
            <a:off x="7477539" y="26397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7D2296-99FB-C541-B0FB-E71991E7CAC2}"/>
              </a:ext>
            </a:extLst>
          </p:cNvPr>
          <p:cNvSpPr txBox="1"/>
          <p:nvPr/>
        </p:nvSpPr>
        <p:spPr>
          <a:xfrm>
            <a:off x="9269895" y="26397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210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184B-040C-8F47-8098-4AC5D54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the Board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A416E-E63E-AC46-AA3F-4EB06F1877C3}"/>
              </a:ext>
            </a:extLst>
          </p:cNvPr>
          <p:cNvCxnSpPr>
            <a:cxnSpLocks/>
          </p:cNvCxnSpPr>
          <p:nvPr/>
        </p:nvCxnSpPr>
        <p:spPr>
          <a:xfrm>
            <a:off x="470899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397CD-4BAC-D945-80A4-EBCA72503CC3}"/>
              </a:ext>
            </a:extLst>
          </p:cNvPr>
          <p:cNvCxnSpPr>
            <a:cxnSpLocks/>
          </p:cNvCxnSpPr>
          <p:nvPr/>
        </p:nvCxnSpPr>
        <p:spPr>
          <a:xfrm>
            <a:off x="657092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AFE5B-BBEE-7541-A268-C04F417DE35A}"/>
              </a:ext>
            </a:extLst>
          </p:cNvPr>
          <p:cNvCxnSpPr>
            <a:cxnSpLocks/>
          </p:cNvCxnSpPr>
          <p:nvPr/>
        </p:nvCxnSpPr>
        <p:spPr>
          <a:xfrm>
            <a:off x="3190461" y="3115917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CC21-68BF-7E49-9655-B1649F804CD6}"/>
              </a:ext>
            </a:extLst>
          </p:cNvPr>
          <p:cNvCxnSpPr>
            <a:cxnSpLocks/>
          </p:cNvCxnSpPr>
          <p:nvPr/>
        </p:nvCxnSpPr>
        <p:spPr>
          <a:xfrm>
            <a:off x="3190461" y="4629978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A0FA80-7BC5-B349-800A-21AE3D8F0F70}"/>
              </a:ext>
            </a:extLst>
          </p:cNvPr>
          <p:cNvSpPr txBox="1"/>
          <p:nvPr/>
        </p:nvSpPr>
        <p:spPr>
          <a:xfrm>
            <a:off x="3468757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C7360-E2AA-044E-BE1A-0CF677F06237}"/>
              </a:ext>
            </a:extLst>
          </p:cNvPr>
          <p:cNvSpPr txBox="1"/>
          <p:nvPr/>
        </p:nvSpPr>
        <p:spPr>
          <a:xfrm>
            <a:off x="5250669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A5CD0-EC60-254E-8237-783F3F49F498}"/>
              </a:ext>
            </a:extLst>
          </p:cNvPr>
          <p:cNvSpPr txBox="1"/>
          <p:nvPr/>
        </p:nvSpPr>
        <p:spPr>
          <a:xfrm>
            <a:off x="6940903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58F0F-35A2-5B4B-B30E-49F75BFAF64D}"/>
              </a:ext>
            </a:extLst>
          </p:cNvPr>
          <p:cNvSpPr txBox="1"/>
          <p:nvPr/>
        </p:nvSpPr>
        <p:spPr>
          <a:xfrm>
            <a:off x="3468757" y="3722204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1ECE7-97D7-4441-A3E5-011209142130}"/>
              </a:ext>
            </a:extLst>
          </p:cNvPr>
          <p:cNvSpPr txBox="1"/>
          <p:nvPr/>
        </p:nvSpPr>
        <p:spPr>
          <a:xfrm>
            <a:off x="3468757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63C3B-DDE6-8F4F-A03D-F190C5CA78F9}"/>
              </a:ext>
            </a:extLst>
          </p:cNvPr>
          <p:cNvSpPr txBox="1"/>
          <p:nvPr/>
        </p:nvSpPr>
        <p:spPr>
          <a:xfrm>
            <a:off x="5250669" y="3718891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C69B1-FB16-2E48-AFC9-DBC997381F61}"/>
              </a:ext>
            </a:extLst>
          </p:cNvPr>
          <p:cNvSpPr txBox="1"/>
          <p:nvPr/>
        </p:nvSpPr>
        <p:spPr>
          <a:xfrm>
            <a:off x="7032581" y="371557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02213-884C-494D-9010-8BB153AF9C7D}"/>
              </a:ext>
            </a:extLst>
          </p:cNvPr>
          <p:cNvSpPr txBox="1"/>
          <p:nvPr/>
        </p:nvSpPr>
        <p:spPr>
          <a:xfrm>
            <a:off x="5250669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55388-E38A-0747-93A5-C694CD624A3B}"/>
              </a:ext>
            </a:extLst>
          </p:cNvPr>
          <p:cNvSpPr txBox="1"/>
          <p:nvPr/>
        </p:nvSpPr>
        <p:spPr>
          <a:xfrm>
            <a:off x="7032580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E568C5-9F17-8249-A32C-D6DD10051F28}"/>
              </a:ext>
            </a:extLst>
          </p:cNvPr>
          <p:cNvSpPr txBox="1"/>
          <p:nvPr/>
        </p:nvSpPr>
        <p:spPr>
          <a:xfrm>
            <a:off x="8548927" y="1821454"/>
            <a:ext cx="2767149" cy="1477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element</a:t>
            </a:r>
          </a:p>
          <a:p>
            <a:r>
              <a:rPr lang="en-US" dirty="0"/>
              <a:t>is a string:</a:t>
            </a:r>
          </a:p>
          <a:p>
            <a:endParaRPr lang="en-US" dirty="0"/>
          </a:p>
          <a:p>
            <a:r>
              <a:rPr lang="en-US" dirty="0"/>
              <a:t>either a “”, or “X” or a “O”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88F6FC-1E39-1F40-85C4-8ED918AAC624}"/>
              </a:ext>
            </a:extLst>
          </p:cNvPr>
          <p:cNvSpPr txBox="1"/>
          <p:nvPr/>
        </p:nvSpPr>
        <p:spPr>
          <a:xfrm>
            <a:off x="8548927" y="3722204"/>
            <a:ext cx="2767149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Only allow a player to choose a square if it’s </a:t>
            </a:r>
            <a:r>
              <a:rPr lang="en-US" b="1" dirty="0"/>
              <a:t>””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995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1E0F-0566-E640-A704-539A7DF7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5371643" cy="1112836"/>
          </a:xfrm>
        </p:spPr>
        <p:txBody>
          <a:bodyPr/>
          <a:lstStyle/>
          <a:p>
            <a:r>
              <a:rPr lang="en-US" dirty="0"/>
              <a:t>Game Flow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D3F2627-07FB-784D-9B01-E2338D49CEDF}"/>
              </a:ext>
            </a:extLst>
          </p:cNvPr>
          <p:cNvSpPr/>
          <p:nvPr/>
        </p:nvSpPr>
        <p:spPr>
          <a:xfrm>
            <a:off x="5206448" y="1769306"/>
            <a:ext cx="1666461" cy="50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Choose a Box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D7BC4A-D600-CE4F-AF1F-1E836F58744C}"/>
              </a:ext>
            </a:extLst>
          </p:cNvPr>
          <p:cNvSpPr/>
          <p:nvPr/>
        </p:nvSpPr>
        <p:spPr>
          <a:xfrm>
            <a:off x="989400" y="2685325"/>
            <a:ext cx="1875184" cy="50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</a:t>
            </a:r>
            <a:r>
              <a:rPr lang="en-US" sz="1200" dirty="0" err="1"/>
              <a:t>firstPlayer</a:t>
            </a:r>
            <a:r>
              <a:rPr lang="en-US" sz="1200" dirty="0"/>
              <a:t> = True</a:t>
            </a:r>
          </a:p>
          <a:p>
            <a:pPr algn="ctr"/>
            <a:r>
              <a:rPr lang="en-US" sz="1200" dirty="0"/>
              <a:t>set </a:t>
            </a:r>
            <a:r>
              <a:rPr lang="en-US" sz="1200" dirty="0" err="1"/>
              <a:t>playerWon</a:t>
            </a:r>
            <a:r>
              <a:rPr lang="en-US" sz="1200" dirty="0"/>
              <a:t> = False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0C3F17-4B62-944A-9392-3D46EC562885}"/>
              </a:ext>
            </a:extLst>
          </p:cNvPr>
          <p:cNvSpPr/>
          <p:nvPr/>
        </p:nvSpPr>
        <p:spPr>
          <a:xfrm>
            <a:off x="862676" y="3668403"/>
            <a:ext cx="2128631" cy="50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Begin Loop</a:t>
            </a:r>
          </a:p>
          <a:p>
            <a:pPr algn="ctr"/>
            <a:r>
              <a:rPr lang="en-US" sz="1200" dirty="0"/>
              <a:t>while </a:t>
            </a:r>
            <a:r>
              <a:rPr lang="en-US" sz="1200" dirty="0" err="1"/>
              <a:t>playerWon</a:t>
            </a:r>
            <a:r>
              <a:rPr lang="en-US" sz="1200" dirty="0"/>
              <a:t> == False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ECC054B-A0EE-0D43-8D0E-78866332036C}"/>
              </a:ext>
            </a:extLst>
          </p:cNvPr>
          <p:cNvSpPr/>
          <p:nvPr/>
        </p:nvSpPr>
        <p:spPr>
          <a:xfrm>
            <a:off x="5050736" y="4725656"/>
            <a:ext cx="1977887" cy="705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win?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D863485-CD87-F54C-AE22-570FBD9F9ED2}"/>
              </a:ext>
            </a:extLst>
          </p:cNvPr>
          <p:cNvSpPr/>
          <p:nvPr/>
        </p:nvSpPr>
        <p:spPr>
          <a:xfrm>
            <a:off x="5206448" y="2733240"/>
            <a:ext cx="1666461" cy="50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first player, insert X. Otherwise, 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6A620B-55B6-F64F-9EF2-15D9812E3440}"/>
              </a:ext>
            </a:extLst>
          </p:cNvPr>
          <p:cNvSpPr/>
          <p:nvPr/>
        </p:nvSpPr>
        <p:spPr>
          <a:xfrm>
            <a:off x="5206447" y="3716318"/>
            <a:ext cx="1666461" cy="50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did player win?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4885FA54-68FE-8041-90BE-84492B78E975}"/>
              </a:ext>
            </a:extLst>
          </p:cNvPr>
          <p:cNvSpPr/>
          <p:nvPr/>
        </p:nvSpPr>
        <p:spPr>
          <a:xfrm>
            <a:off x="5050736" y="698928"/>
            <a:ext cx="1977887" cy="705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playerWon</a:t>
            </a:r>
            <a:r>
              <a:rPr lang="en-US" sz="1200" dirty="0"/>
              <a:t> == False?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9FB85B6-DA18-D04F-B298-4AD4B0BE898C}"/>
              </a:ext>
            </a:extLst>
          </p:cNvPr>
          <p:cNvSpPr/>
          <p:nvPr/>
        </p:nvSpPr>
        <p:spPr>
          <a:xfrm>
            <a:off x="9536139" y="1152470"/>
            <a:ext cx="1931504" cy="50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</a:t>
            </a:r>
            <a:r>
              <a:rPr lang="en-US" sz="1200" dirty="0" err="1"/>
              <a:t>playerWon</a:t>
            </a:r>
            <a:r>
              <a:rPr lang="en-US" sz="1200" dirty="0"/>
              <a:t> = True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E113D6-8BFC-2040-96AF-9B3B21170EA6}"/>
              </a:ext>
            </a:extLst>
          </p:cNvPr>
          <p:cNvSpPr/>
          <p:nvPr/>
        </p:nvSpPr>
        <p:spPr>
          <a:xfrm>
            <a:off x="1748088" y="1738915"/>
            <a:ext cx="357808" cy="3578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63A5355-BC4F-0048-839E-9E79AD897081}"/>
              </a:ext>
            </a:extLst>
          </p:cNvPr>
          <p:cNvSpPr/>
          <p:nvPr/>
        </p:nvSpPr>
        <p:spPr>
          <a:xfrm>
            <a:off x="4985300" y="5808125"/>
            <a:ext cx="2108753" cy="50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</a:t>
            </a:r>
            <a:r>
              <a:rPr lang="en-US" sz="1200" dirty="0" err="1"/>
              <a:t>firstPlayer</a:t>
            </a:r>
            <a:r>
              <a:rPr lang="en-US" sz="1200" dirty="0"/>
              <a:t> = !</a:t>
            </a:r>
            <a:r>
              <a:rPr lang="en-US" sz="1200" dirty="0" err="1"/>
              <a:t>firstPlayer</a:t>
            </a:r>
            <a:endParaRPr lang="en-US" sz="12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D16990-9460-874A-AABF-801D78353992}"/>
              </a:ext>
            </a:extLst>
          </p:cNvPr>
          <p:cNvSpPr/>
          <p:nvPr/>
        </p:nvSpPr>
        <p:spPr>
          <a:xfrm>
            <a:off x="9364917" y="2125386"/>
            <a:ext cx="2273947" cy="50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Winner message based on </a:t>
            </a:r>
            <a:r>
              <a:rPr lang="en-US" sz="1200" dirty="0" err="1"/>
              <a:t>firstPlayer</a:t>
            </a:r>
            <a:endParaRPr lang="en-US" sz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B31F64-1C8D-F243-B2A5-581D328B250B}"/>
              </a:ext>
            </a:extLst>
          </p:cNvPr>
          <p:cNvSpPr/>
          <p:nvPr/>
        </p:nvSpPr>
        <p:spPr>
          <a:xfrm>
            <a:off x="10322986" y="3310594"/>
            <a:ext cx="357808" cy="3578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040466-A46B-594F-91D5-0329911138FD}"/>
              </a:ext>
            </a:extLst>
          </p:cNvPr>
          <p:cNvCxnSpPr>
            <a:stCxn id="13" idx="4"/>
            <a:endCxn id="4" idx="0"/>
          </p:cNvCxnSpPr>
          <p:nvPr/>
        </p:nvCxnSpPr>
        <p:spPr>
          <a:xfrm>
            <a:off x="1926992" y="2096724"/>
            <a:ext cx="0" cy="588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D09815-7039-B142-B7AF-030E10674EF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926992" y="3189598"/>
            <a:ext cx="0" cy="478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6788171-5B80-3B4F-8E29-48C7DD5F9212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5400000" flipH="1" flipV="1">
            <a:off x="2246462" y="379458"/>
            <a:ext cx="3473748" cy="4112688"/>
          </a:xfrm>
          <a:prstGeom prst="bentConnector5">
            <a:avLst>
              <a:gd name="adj1" fmla="val -29471"/>
              <a:gd name="adj2" fmla="val 50916"/>
              <a:gd name="adj3" fmla="val 10658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F38792-2F6E-C040-BD7C-9B9C6CECBEFB}"/>
              </a:ext>
            </a:extLst>
          </p:cNvPr>
          <p:cNvCxnSpPr>
            <a:cxnSpLocks/>
            <a:stCxn id="11" idx="2"/>
            <a:endCxn id="3" idx="0"/>
          </p:cNvCxnSpPr>
          <p:nvPr/>
        </p:nvCxnSpPr>
        <p:spPr>
          <a:xfrm flipH="1">
            <a:off x="6039679" y="1404606"/>
            <a:ext cx="1" cy="364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B05447-A238-2244-BCB1-7106D767F979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039679" y="2273579"/>
            <a:ext cx="0" cy="459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9E5FB5-2FEB-2449-8FA4-6E719131FD9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039678" y="3237513"/>
            <a:ext cx="1" cy="478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782E58-2551-5248-A161-5AACAA6189C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6039678" y="4220591"/>
            <a:ext cx="2" cy="505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1BE307-3D16-234B-9047-6C4C71675752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6039677" y="5431334"/>
            <a:ext cx="3" cy="376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250DF18-EDEF-544F-A3A8-A43735A4E2EA}"/>
              </a:ext>
            </a:extLst>
          </p:cNvPr>
          <p:cNvCxnSpPr>
            <a:cxnSpLocks/>
            <a:stCxn id="14" idx="1"/>
            <a:endCxn id="11" idx="0"/>
          </p:cNvCxnSpPr>
          <p:nvPr/>
        </p:nvCxnSpPr>
        <p:spPr>
          <a:xfrm rot="10800000" flipH="1">
            <a:off x="4985300" y="698928"/>
            <a:ext cx="1054380" cy="5361334"/>
          </a:xfrm>
          <a:prstGeom prst="bentConnector4">
            <a:avLst>
              <a:gd name="adj1" fmla="val -21681"/>
              <a:gd name="adj2" fmla="val 104264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F2956FC-54FF-F645-AADB-510654074FB9}"/>
              </a:ext>
            </a:extLst>
          </p:cNvPr>
          <p:cNvSpPr txBox="1"/>
          <p:nvPr/>
        </p:nvSpPr>
        <p:spPr>
          <a:xfrm>
            <a:off x="5605969" y="543133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884E790-5AFC-0442-A297-D263A55932A5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V="1">
            <a:off x="7028623" y="1152470"/>
            <a:ext cx="3473268" cy="3926025"/>
          </a:xfrm>
          <a:prstGeom prst="bentConnector4">
            <a:avLst>
              <a:gd name="adj1" fmla="val 36097"/>
              <a:gd name="adj2" fmla="val 10582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5983AD3-9EE7-604F-80F5-50E03186972F}"/>
              </a:ext>
            </a:extLst>
          </p:cNvPr>
          <p:cNvSpPr txBox="1"/>
          <p:nvPr/>
        </p:nvSpPr>
        <p:spPr>
          <a:xfrm>
            <a:off x="7184337" y="4790189"/>
            <a:ext cx="420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A9B8DD-62FA-0746-A2FC-812F1001E048}"/>
              </a:ext>
            </a:extLst>
          </p:cNvPr>
          <p:cNvSpPr txBox="1"/>
          <p:nvPr/>
        </p:nvSpPr>
        <p:spPr>
          <a:xfrm>
            <a:off x="6064810" y="5531126"/>
            <a:ext cx="125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Flip Player Turn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08203A4-74E0-0B49-9047-2F30813E2B12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10501890" y="2629659"/>
            <a:ext cx="1" cy="6809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04F176-12E1-2448-9805-CEC5FF8542FF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10501891" y="1656743"/>
            <a:ext cx="0" cy="468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7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D130B4-97E3-E245-8FE9-98D3C1C6F0F9}"/>
              </a:ext>
            </a:extLst>
          </p:cNvPr>
          <p:cNvSpPr/>
          <p:nvPr/>
        </p:nvSpPr>
        <p:spPr>
          <a:xfrm>
            <a:off x="3066221" y="2137705"/>
            <a:ext cx="5128590" cy="8448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7184B-040C-8F47-8098-4AC5D54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the winner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A416E-E63E-AC46-AA3F-4EB06F1877C3}"/>
              </a:ext>
            </a:extLst>
          </p:cNvPr>
          <p:cNvCxnSpPr>
            <a:cxnSpLocks/>
          </p:cNvCxnSpPr>
          <p:nvPr/>
        </p:nvCxnSpPr>
        <p:spPr>
          <a:xfrm>
            <a:off x="470899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397CD-4BAC-D945-80A4-EBCA72503CC3}"/>
              </a:ext>
            </a:extLst>
          </p:cNvPr>
          <p:cNvCxnSpPr>
            <a:cxnSpLocks/>
          </p:cNvCxnSpPr>
          <p:nvPr/>
        </p:nvCxnSpPr>
        <p:spPr>
          <a:xfrm>
            <a:off x="657092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AFE5B-BBEE-7541-A268-C04F417DE35A}"/>
              </a:ext>
            </a:extLst>
          </p:cNvPr>
          <p:cNvCxnSpPr>
            <a:cxnSpLocks/>
          </p:cNvCxnSpPr>
          <p:nvPr/>
        </p:nvCxnSpPr>
        <p:spPr>
          <a:xfrm>
            <a:off x="3190461" y="3115917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CC21-68BF-7E49-9655-B1649F804CD6}"/>
              </a:ext>
            </a:extLst>
          </p:cNvPr>
          <p:cNvCxnSpPr>
            <a:cxnSpLocks/>
          </p:cNvCxnSpPr>
          <p:nvPr/>
        </p:nvCxnSpPr>
        <p:spPr>
          <a:xfrm>
            <a:off x="3190461" y="4629978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A0FA80-7BC5-B349-800A-21AE3D8F0F70}"/>
              </a:ext>
            </a:extLst>
          </p:cNvPr>
          <p:cNvSpPr txBox="1"/>
          <p:nvPr/>
        </p:nvSpPr>
        <p:spPr>
          <a:xfrm>
            <a:off x="3468757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C7360-E2AA-044E-BE1A-0CF677F06237}"/>
              </a:ext>
            </a:extLst>
          </p:cNvPr>
          <p:cNvSpPr txBox="1"/>
          <p:nvPr/>
        </p:nvSpPr>
        <p:spPr>
          <a:xfrm>
            <a:off x="5250669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A5CD0-EC60-254E-8237-783F3F49F498}"/>
              </a:ext>
            </a:extLst>
          </p:cNvPr>
          <p:cNvSpPr txBox="1"/>
          <p:nvPr/>
        </p:nvSpPr>
        <p:spPr>
          <a:xfrm>
            <a:off x="6940903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58F0F-35A2-5B4B-B30E-49F75BFAF64D}"/>
              </a:ext>
            </a:extLst>
          </p:cNvPr>
          <p:cNvSpPr txBox="1"/>
          <p:nvPr/>
        </p:nvSpPr>
        <p:spPr>
          <a:xfrm>
            <a:off x="3468757" y="3722204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1ECE7-97D7-4441-A3E5-011209142130}"/>
              </a:ext>
            </a:extLst>
          </p:cNvPr>
          <p:cNvSpPr txBox="1"/>
          <p:nvPr/>
        </p:nvSpPr>
        <p:spPr>
          <a:xfrm>
            <a:off x="3468757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63C3B-DDE6-8F4F-A03D-F190C5CA78F9}"/>
              </a:ext>
            </a:extLst>
          </p:cNvPr>
          <p:cNvSpPr txBox="1"/>
          <p:nvPr/>
        </p:nvSpPr>
        <p:spPr>
          <a:xfrm>
            <a:off x="5250669" y="3718891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C69B1-FB16-2E48-AFC9-DBC997381F61}"/>
              </a:ext>
            </a:extLst>
          </p:cNvPr>
          <p:cNvSpPr txBox="1"/>
          <p:nvPr/>
        </p:nvSpPr>
        <p:spPr>
          <a:xfrm>
            <a:off x="7032581" y="371557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02213-884C-494D-9010-8BB153AF9C7D}"/>
              </a:ext>
            </a:extLst>
          </p:cNvPr>
          <p:cNvSpPr txBox="1"/>
          <p:nvPr/>
        </p:nvSpPr>
        <p:spPr>
          <a:xfrm>
            <a:off x="5250669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55388-E38A-0747-93A5-C694CD624A3B}"/>
              </a:ext>
            </a:extLst>
          </p:cNvPr>
          <p:cNvSpPr txBox="1"/>
          <p:nvPr/>
        </p:nvSpPr>
        <p:spPr>
          <a:xfrm>
            <a:off x="7032580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2]</a:t>
            </a:r>
          </a:p>
        </p:txBody>
      </p:sp>
    </p:spTree>
    <p:extLst>
      <p:ext uri="{BB962C8B-B14F-4D97-AF65-F5344CB8AC3E}">
        <p14:creationId xmlns:p14="http://schemas.microsoft.com/office/powerpoint/2010/main" val="207332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D130B4-97E3-E245-8FE9-98D3C1C6F0F9}"/>
              </a:ext>
            </a:extLst>
          </p:cNvPr>
          <p:cNvSpPr/>
          <p:nvPr/>
        </p:nvSpPr>
        <p:spPr>
          <a:xfrm>
            <a:off x="3066221" y="3477831"/>
            <a:ext cx="5128590" cy="8448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7184B-040C-8F47-8098-4AC5D54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the winner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A416E-E63E-AC46-AA3F-4EB06F1877C3}"/>
              </a:ext>
            </a:extLst>
          </p:cNvPr>
          <p:cNvCxnSpPr>
            <a:cxnSpLocks/>
          </p:cNvCxnSpPr>
          <p:nvPr/>
        </p:nvCxnSpPr>
        <p:spPr>
          <a:xfrm>
            <a:off x="470899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397CD-4BAC-D945-80A4-EBCA72503CC3}"/>
              </a:ext>
            </a:extLst>
          </p:cNvPr>
          <p:cNvCxnSpPr>
            <a:cxnSpLocks/>
          </p:cNvCxnSpPr>
          <p:nvPr/>
        </p:nvCxnSpPr>
        <p:spPr>
          <a:xfrm>
            <a:off x="657092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AFE5B-BBEE-7541-A268-C04F417DE35A}"/>
              </a:ext>
            </a:extLst>
          </p:cNvPr>
          <p:cNvCxnSpPr>
            <a:cxnSpLocks/>
          </p:cNvCxnSpPr>
          <p:nvPr/>
        </p:nvCxnSpPr>
        <p:spPr>
          <a:xfrm>
            <a:off x="3190461" y="3115917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CC21-68BF-7E49-9655-B1649F804CD6}"/>
              </a:ext>
            </a:extLst>
          </p:cNvPr>
          <p:cNvCxnSpPr>
            <a:cxnSpLocks/>
          </p:cNvCxnSpPr>
          <p:nvPr/>
        </p:nvCxnSpPr>
        <p:spPr>
          <a:xfrm>
            <a:off x="3190461" y="4629978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A0FA80-7BC5-B349-800A-21AE3D8F0F70}"/>
              </a:ext>
            </a:extLst>
          </p:cNvPr>
          <p:cNvSpPr txBox="1"/>
          <p:nvPr/>
        </p:nvSpPr>
        <p:spPr>
          <a:xfrm>
            <a:off x="3468757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C7360-E2AA-044E-BE1A-0CF677F06237}"/>
              </a:ext>
            </a:extLst>
          </p:cNvPr>
          <p:cNvSpPr txBox="1"/>
          <p:nvPr/>
        </p:nvSpPr>
        <p:spPr>
          <a:xfrm>
            <a:off x="5250669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A5CD0-EC60-254E-8237-783F3F49F498}"/>
              </a:ext>
            </a:extLst>
          </p:cNvPr>
          <p:cNvSpPr txBox="1"/>
          <p:nvPr/>
        </p:nvSpPr>
        <p:spPr>
          <a:xfrm>
            <a:off x="6940903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58F0F-35A2-5B4B-B30E-49F75BFAF64D}"/>
              </a:ext>
            </a:extLst>
          </p:cNvPr>
          <p:cNvSpPr txBox="1"/>
          <p:nvPr/>
        </p:nvSpPr>
        <p:spPr>
          <a:xfrm>
            <a:off x="3468757" y="3722204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1ECE7-97D7-4441-A3E5-011209142130}"/>
              </a:ext>
            </a:extLst>
          </p:cNvPr>
          <p:cNvSpPr txBox="1"/>
          <p:nvPr/>
        </p:nvSpPr>
        <p:spPr>
          <a:xfrm>
            <a:off x="3468757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63C3B-DDE6-8F4F-A03D-F190C5CA78F9}"/>
              </a:ext>
            </a:extLst>
          </p:cNvPr>
          <p:cNvSpPr txBox="1"/>
          <p:nvPr/>
        </p:nvSpPr>
        <p:spPr>
          <a:xfrm>
            <a:off x="5250669" y="3718891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C69B1-FB16-2E48-AFC9-DBC997381F61}"/>
              </a:ext>
            </a:extLst>
          </p:cNvPr>
          <p:cNvSpPr txBox="1"/>
          <p:nvPr/>
        </p:nvSpPr>
        <p:spPr>
          <a:xfrm>
            <a:off x="7032581" y="371557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02213-884C-494D-9010-8BB153AF9C7D}"/>
              </a:ext>
            </a:extLst>
          </p:cNvPr>
          <p:cNvSpPr txBox="1"/>
          <p:nvPr/>
        </p:nvSpPr>
        <p:spPr>
          <a:xfrm>
            <a:off x="5250669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55388-E38A-0747-93A5-C694CD624A3B}"/>
              </a:ext>
            </a:extLst>
          </p:cNvPr>
          <p:cNvSpPr txBox="1"/>
          <p:nvPr/>
        </p:nvSpPr>
        <p:spPr>
          <a:xfrm>
            <a:off x="7032580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2]</a:t>
            </a:r>
          </a:p>
        </p:txBody>
      </p:sp>
    </p:spTree>
    <p:extLst>
      <p:ext uri="{BB962C8B-B14F-4D97-AF65-F5344CB8AC3E}">
        <p14:creationId xmlns:p14="http://schemas.microsoft.com/office/powerpoint/2010/main" val="196650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D130B4-97E3-E245-8FE9-98D3C1C6F0F9}"/>
              </a:ext>
            </a:extLst>
          </p:cNvPr>
          <p:cNvSpPr/>
          <p:nvPr/>
        </p:nvSpPr>
        <p:spPr>
          <a:xfrm>
            <a:off x="3066221" y="4831209"/>
            <a:ext cx="5128590" cy="8448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7184B-040C-8F47-8098-4AC5D54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the winner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A416E-E63E-AC46-AA3F-4EB06F1877C3}"/>
              </a:ext>
            </a:extLst>
          </p:cNvPr>
          <p:cNvCxnSpPr>
            <a:cxnSpLocks/>
          </p:cNvCxnSpPr>
          <p:nvPr/>
        </p:nvCxnSpPr>
        <p:spPr>
          <a:xfrm>
            <a:off x="470899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397CD-4BAC-D945-80A4-EBCA72503CC3}"/>
              </a:ext>
            </a:extLst>
          </p:cNvPr>
          <p:cNvCxnSpPr>
            <a:cxnSpLocks/>
          </p:cNvCxnSpPr>
          <p:nvPr/>
        </p:nvCxnSpPr>
        <p:spPr>
          <a:xfrm>
            <a:off x="657092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AFE5B-BBEE-7541-A268-C04F417DE35A}"/>
              </a:ext>
            </a:extLst>
          </p:cNvPr>
          <p:cNvCxnSpPr>
            <a:cxnSpLocks/>
          </p:cNvCxnSpPr>
          <p:nvPr/>
        </p:nvCxnSpPr>
        <p:spPr>
          <a:xfrm>
            <a:off x="3190461" y="3115917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CC21-68BF-7E49-9655-B1649F804CD6}"/>
              </a:ext>
            </a:extLst>
          </p:cNvPr>
          <p:cNvCxnSpPr>
            <a:cxnSpLocks/>
          </p:cNvCxnSpPr>
          <p:nvPr/>
        </p:nvCxnSpPr>
        <p:spPr>
          <a:xfrm>
            <a:off x="3190461" y="4629978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A0FA80-7BC5-B349-800A-21AE3D8F0F70}"/>
              </a:ext>
            </a:extLst>
          </p:cNvPr>
          <p:cNvSpPr txBox="1"/>
          <p:nvPr/>
        </p:nvSpPr>
        <p:spPr>
          <a:xfrm>
            <a:off x="3468757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C7360-E2AA-044E-BE1A-0CF677F06237}"/>
              </a:ext>
            </a:extLst>
          </p:cNvPr>
          <p:cNvSpPr txBox="1"/>
          <p:nvPr/>
        </p:nvSpPr>
        <p:spPr>
          <a:xfrm>
            <a:off x="5250669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A5CD0-EC60-254E-8237-783F3F49F498}"/>
              </a:ext>
            </a:extLst>
          </p:cNvPr>
          <p:cNvSpPr txBox="1"/>
          <p:nvPr/>
        </p:nvSpPr>
        <p:spPr>
          <a:xfrm>
            <a:off x="6940903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58F0F-35A2-5B4B-B30E-49F75BFAF64D}"/>
              </a:ext>
            </a:extLst>
          </p:cNvPr>
          <p:cNvSpPr txBox="1"/>
          <p:nvPr/>
        </p:nvSpPr>
        <p:spPr>
          <a:xfrm>
            <a:off x="3468757" y="3722204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1ECE7-97D7-4441-A3E5-011209142130}"/>
              </a:ext>
            </a:extLst>
          </p:cNvPr>
          <p:cNvSpPr txBox="1"/>
          <p:nvPr/>
        </p:nvSpPr>
        <p:spPr>
          <a:xfrm>
            <a:off x="3468757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63C3B-DDE6-8F4F-A03D-F190C5CA78F9}"/>
              </a:ext>
            </a:extLst>
          </p:cNvPr>
          <p:cNvSpPr txBox="1"/>
          <p:nvPr/>
        </p:nvSpPr>
        <p:spPr>
          <a:xfrm>
            <a:off x="5250669" y="3718891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C69B1-FB16-2E48-AFC9-DBC997381F61}"/>
              </a:ext>
            </a:extLst>
          </p:cNvPr>
          <p:cNvSpPr txBox="1"/>
          <p:nvPr/>
        </p:nvSpPr>
        <p:spPr>
          <a:xfrm>
            <a:off x="7032581" y="371557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02213-884C-494D-9010-8BB153AF9C7D}"/>
              </a:ext>
            </a:extLst>
          </p:cNvPr>
          <p:cNvSpPr txBox="1"/>
          <p:nvPr/>
        </p:nvSpPr>
        <p:spPr>
          <a:xfrm>
            <a:off x="5250669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55388-E38A-0747-93A5-C694CD624A3B}"/>
              </a:ext>
            </a:extLst>
          </p:cNvPr>
          <p:cNvSpPr txBox="1"/>
          <p:nvPr/>
        </p:nvSpPr>
        <p:spPr>
          <a:xfrm>
            <a:off x="7032580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2]</a:t>
            </a:r>
          </a:p>
        </p:txBody>
      </p:sp>
    </p:spTree>
    <p:extLst>
      <p:ext uri="{BB962C8B-B14F-4D97-AF65-F5344CB8AC3E}">
        <p14:creationId xmlns:p14="http://schemas.microsoft.com/office/powerpoint/2010/main" val="16214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D130B4-97E3-E245-8FE9-98D3C1C6F0F9}"/>
              </a:ext>
            </a:extLst>
          </p:cNvPr>
          <p:cNvSpPr/>
          <p:nvPr/>
        </p:nvSpPr>
        <p:spPr>
          <a:xfrm rot="5400000">
            <a:off x="1905900" y="3419456"/>
            <a:ext cx="3885407" cy="8448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7184B-040C-8F47-8098-4AC5D54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the winner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A416E-E63E-AC46-AA3F-4EB06F1877C3}"/>
              </a:ext>
            </a:extLst>
          </p:cNvPr>
          <p:cNvCxnSpPr>
            <a:cxnSpLocks/>
          </p:cNvCxnSpPr>
          <p:nvPr/>
        </p:nvCxnSpPr>
        <p:spPr>
          <a:xfrm>
            <a:off x="470899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397CD-4BAC-D945-80A4-EBCA72503CC3}"/>
              </a:ext>
            </a:extLst>
          </p:cNvPr>
          <p:cNvCxnSpPr>
            <a:cxnSpLocks/>
          </p:cNvCxnSpPr>
          <p:nvPr/>
        </p:nvCxnSpPr>
        <p:spPr>
          <a:xfrm>
            <a:off x="657092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AFE5B-BBEE-7541-A268-C04F417DE35A}"/>
              </a:ext>
            </a:extLst>
          </p:cNvPr>
          <p:cNvCxnSpPr>
            <a:cxnSpLocks/>
          </p:cNvCxnSpPr>
          <p:nvPr/>
        </p:nvCxnSpPr>
        <p:spPr>
          <a:xfrm>
            <a:off x="3190461" y="3115917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CC21-68BF-7E49-9655-B1649F804CD6}"/>
              </a:ext>
            </a:extLst>
          </p:cNvPr>
          <p:cNvCxnSpPr>
            <a:cxnSpLocks/>
          </p:cNvCxnSpPr>
          <p:nvPr/>
        </p:nvCxnSpPr>
        <p:spPr>
          <a:xfrm>
            <a:off x="3190461" y="4629978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A0FA80-7BC5-B349-800A-21AE3D8F0F70}"/>
              </a:ext>
            </a:extLst>
          </p:cNvPr>
          <p:cNvSpPr txBox="1"/>
          <p:nvPr/>
        </p:nvSpPr>
        <p:spPr>
          <a:xfrm>
            <a:off x="3468757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C7360-E2AA-044E-BE1A-0CF677F06237}"/>
              </a:ext>
            </a:extLst>
          </p:cNvPr>
          <p:cNvSpPr txBox="1"/>
          <p:nvPr/>
        </p:nvSpPr>
        <p:spPr>
          <a:xfrm>
            <a:off x="5250669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A5CD0-EC60-254E-8237-783F3F49F498}"/>
              </a:ext>
            </a:extLst>
          </p:cNvPr>
          <p:cNvSpPr txBox="1"/>
          <p:nvPr/>
        </p:nvSpPr>
        <p:spPr>
          <a:xfrm>
            <a:off x="6940903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58F0F-35A2-5B4B-B30E-49F75BFAF64D}"/>
              </a:ext>
            </a:extLst>
          </p:cNvPr>
          <p:cNvSpPr txBox="1"/>
          <p:nvPr/>
        </p:nvSpPr>
        <p:spPr>
          <a:xfrm>
            <a:off x="3468757" y="3722204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1ECE7-97D7-4441-A3E5-011209142130}"/>
              </a:ext>
            </a:extLst>
          </p:cNvPr>
          <p:cNvSpPr txBox="1"/>
          <p:nvPr/>
        </p:nvSpPr>
        <p:spPr>
          <a:xfrm>
            <a:off x="3468757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63C3B-DDE6-8F4F-A03D-F190C5CA78F9}"/>
              </a:ext>
            </a:extLst>
          </p:cNvPr>
          <p:cNvSpPr txBox="1"/>
          <p:nvPr/>
        </p:nvSpPr>
        <p:spPr>
          <a:xfrm>
            <a:off x="5250669" y="3718891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C69B1-FB16-2E48-AFC9-DBC997381F61}"/>
              </a:ext>
            </a:extLst>
          </p:cNvPr>
          <p:cNvSpPr txBox="1"/>
          <p:nvPr/>
        </p:nvSpPr>
        <p:spPr>
          <a:xfrm>
            <a:off x="7032581" y="371557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02213-884C-494D-9010-8BB153AF9C7D}"/>
              </a:ext>
            </a:extLst>
          </p:cNvPr>
          <p:cNvSpPr txBox="1"/>
          <p:nvPr/>
        </p:nvSpPr>
        <p:spPr>
          <a:xfrm>
            <a:off x="5250669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55388-E38A-0747-93A5-C694CD624A3B}"/>
              </a:ext>
            </a:extLst>
          </p:cNvPr>
          <p:cNvSpPr txBox="1"/>
          <p:nvPr/>
        </p:nvSpPr>
        <p:spPr>
          <a:xfrm>
            <a:off x="7032580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2]</a:t>
            </a:r>
          </a:p>
        </p:txBody>
      </p:sp>
    </p:spTree>
    <p:extLst>
      <p:ext uri="{BB962C8B-B14F-4D97-AF65-F5344CB8AC3E}">
        <p14:creationId xmlns:p14="http://schemas.microsoft.com/office/powerpoint/2010/main" val="85425139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8995D3"/>
      </a:accent1>
      <a:accent2>
        <a:srgbClr val="6FA3C9"/>
      </a:accent2>
      <a:accent3>
        <a:srgbClr val="71ADAD"/>
      </a:accent3>
      <a:accent4>
        <a:srgbClr val="63B493"/>
      </a:accent4>
      <a:accent5>
        <a:srgbClr val="6EB37A"/>
      </a:accent5>
      <a:accent6>
        <a:srgbClr val="76B363"/>
      </a:accent6>
      <a:hlink>
        <a:srgbClr val="8C8355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8443</TotalTime>
  <Words>594</Words>
  <Application>Microsoft Macintosh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Goudy Old Style</vt:lpstr>
      <vt:lpstr>Wingdings</vt:lpstr>
      <vt:lpstr>FrostyVTI</vt:lpstr>
      <vt:lpstr>Tic Tac Toe Game</vt:lpstr>
      <vt:lpstr>The Game</vt:lpstr>
      <vt:lpstr>2- Dimensional Array</vt:lpstr>
      <vt:lpstr>Array as the Board</vt:lpstr>
      <vt:lpstr>Game Flow</vt:lpstr>
      <vt:lpstr>Check for the winner</vt:lpstr>
      <vt:lpstr>Check for the winner</vt:lpstr>
      <vt:lpstr>Check for the winner</vt:lpstr>
      <vt:lpstr>Check for the winner</vt:lpstr>
      <vt:lpstr>Check for the winner</vt:lpstr>
      <vt:lpstr>Check for the winner</vt:lpstr>
      <vt:lpstr>Check for the winner</vt:lpstr>
      <vt:lpstr>Check for the winner</vt:lpstr>
      <vt:lpstr>Addition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Asyrul Ahmad</cp:lastModifiedBy>
  <cp:revision>30</cp:revision>
  <dcterms:created xsi:type="dcterms:W3CDTF">2021-02-07T04:37:28Z</dcterms:created>
  <dcterms:modified xsi:type="dcterms:W3CDTF">2021-02-14T02:33:38Z</dcterms:modified>
</cp:coreProperties>
</file>