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8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3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1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1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615F-B828-1E44-AD08-179A15DD0E89}" type="datetimeFigureOut">
              <a:rPr lang="ru-RU" smtClean="0"/>
              <a:t>02.09.16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2340-49F4-6F4A-82C1-5D24B6AF91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5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the landmarks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method described by </a:t>
            </a:r>
            <a:r>
              <a:rPr lang="en-US" dirty="0" err="1" smtClean="0"/>
              <a:t>T.Cootes</a:t>
            </a:r>
            <a:r>
              <a:rPr lang="en-US" dirty="0" smtClean="0"/>
              <a:t> to preprocess the landmarks</a:t>
            </a:r>
          </a:p>
          <a:p>
            <a:r>
              <a:rPr lang="en-US" dirty="0" smtClean="0"/>
              <a:t>Landmarks were centered at origin and normalized</a:t>
            </a:r>
          </a:p>
          <a:p>
            <a:r>
              <a:rPr lang="en-US" dirty="0" smtClean="0"/>
              <a:t>Normalization is needed for PCA-analysis</a:t>
            </a:r>
          </a:p>
          <a:p>
            <a:r>
              <a:rPr lang="en-US" dirty="0" smtClean="0"/>
              <a:t>Landmarks were processed for every single tooth and stored in dictionary</a:t>
            </a:r>
          </a:p>
          <a:p>
            <a:r>
              <a:rPr lang="en-US" dirty="0" smtClean="0"/>
              <a:t>Original center points were saved for later usage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4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the model for each tooth separately</a:t>
            </a:r>
          </a:p>
          <a:p>
            <a:r>
              <a:rPr lang="en-US" dirty="0" smtClean="0"/>
              <a:t> To build the model, we followed several steps:</a:t>
            </a:r>
          </a:p>
          <a:p>
            <a:pPr lvl="1"/>
            <a:r>
              <a:rPr lang="en-US" dirty="0" smtClean="0"/>
              <a:t>First, we calculated the mean of each landmark point, so we obtained the first approximation of our model</a:t>
            </a:r>
          </a:p>
          <a:p>
            <a:pPr lvl="1"/>
            <a:r>
              <a:rPr lang="en-US" dirty="0" smtClean="0"/>
              <a:t>Second, by using Procrustes analysis, we aligned landmarks to mean</a:t>
            </a:r>
          </a:p>
          <a:p>
            <a:pPr lvl="1"/>
            <a:r>
              <a:rPr lang="en-US" dirty="0" smtClean="0"/>
              <a:t>Third, we calculated new mean of achieved results</a:t>
            </a:r>
          </a:p>
          <a:p>
            <a:pPr lvl="1"/>
            <a:r>
              <a:rPr lang="en-US" dirty="0" smtClean="0"/>
              <a:t>We repeated second and third steps until the error of Procrustes transformation became less than 0.02</a:t>
            </a:r>
          </a:p>
          <a:p>
            <a:r>
              <a:rPr lang="en-US" dirty="0" smtClean="0"/>
              <a:t>Next slide: achieved teeth models</a:t>
            </a:r>
          </a:p>
        </p:txBody>
      </p:sp>
    </p:spTree>
    <p:extLst>
      <p:ext uri="{BB962C8B-B14F-4D97-AF65-F5344CB8AC3E}">
        <p14:creationId xmlns:p14="http://schemas.microsoft.com/office/powerpoint/2010/main" val="2085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the image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fit our models to the image, we need to preprocess image</a:t>
            </a:r>
          </a:p>
          <a:p>
            <a:r>
              <a:rPr lang="en-US" dirty="0" smtClean="0"/>
              <a:t>First of all, we loaded images in grayscale and normalized histogram</a:t>
            </a:r>
          </a:p>
          <a:p>
            <a:r>
              <a:rPr lang="en-US" dirty="0" smtClean="0"/>
              <a:t>Then, we built the image pyramid for every image (by using Gaussian blur and subsampling)</a:t>
            </a:r>
          </a:p>
          <a:p>
            <a:r>
              <a:rPr lang="en-US" dirty="0" smtClean="0"/>
              <a:t>And, finally, for every layer of pyramid, we used Canny edge detection, to find the edges for fitting models</a:t>
            </a:r>
          </a:p>
          <a:p>
            <a:r>
              <a:rPr lang="en-US" dirty="0" smtClean="0"/>
              <a:t>Example of an image pyramid: next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70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210</Words>
  <Application>Microsoft Macintosh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Тема Office</vt:lpstr>
      <vt:lpstr>Презентация PowerPoint</vt:lpstr>
      <vt:lpstr>Preprocessing the landmarks</vt:lpstr>
      <vt:lpstr>Презентация PowerPoint</vt:lpstr>
      <vt:lpstr>Building the model</vt:lpstr>
      <vt:lpstr>Preprocessing the image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Сысуев</dc:creator>
  <cp:lastModifiedBy>Артем Сысуев</cp:lastModifiedBy>
  <cp:revision>2</cp:revision>
  <dcterms:created xsi:type="dcterms:W3CDTF">2016-09-02T09:15:55Z</dcterms:created>
  <dcterms:modified xsi:type="dcterms:W3CDTF">2016-09-02T09:31:37Z</dcterms:modified>
</cp:coreProperties>
</file>