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F0224-0ECB-40C5-BFC8-0D5899CE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85A4D-330C-4553-B0D8-F70B6D04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B9EDD5-6E82-4B74-82F0-EB7ED108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C81774-EDF5-4170-AA07-0FE93357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05F52B-ECD5-42A1-8C4F-51F2AC38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53062-62A6-4B2A-8BC6-E992FFD1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BC3B42-1311-447F-AF08-D82B10DF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7FC902-AE57-4E11-B791-6B341046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A3974-AA47-4F65-A630-F9A666D9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59B78-625C-421D-8D2A-7210D091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5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10A3D1-1966-4AB3-8C60-E269DAD70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543C6D-CEA9-46F0-987B-9C7508F8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28398-4C2C-423F-8A57-F7E051EA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BB6F25-DCD7-4147-B927-26E28F7E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5505A-8167-4A6B-9130-5CDDF214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41D44-4807-4965-860D-6A869054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8E25AC-4F56-46E9-8643-5C9A68B9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F4E59D-660F-4D79-9C1B-F06932BB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B69F6B-93E6-4EFD-8FCC-814D368F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F094B-5007-497B-B2E7-6FF0A05D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76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2DBAC-04F4-4625-9A51-161E7FB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E5BBA4-6C59-4AFB-95B8-84415DAA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D2C754-4A19-46EE-B865-EF3BD5C2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8DE5D-5ABC-4F83-9E66-5E2FD382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435FC-35E7-4234-B98A-8765C84D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8DC50-AB1F-4D7C-9649-0FBFFDAA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7A8FD-223D-4F7E-A0C7-86013B8D4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230DF1-7A2A-48FC-9F4C-4FF665D6B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70FD81-74D5-4581-9CA9-E89C58F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9C8B8F-AF82-4AB1-B1DA-21303A45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EA3F63-71F7-4488-B154-A810325C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6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FF908-B85E-4A4C-9A34-D5320376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42549D-69C7-48A7-93BD-B73EB4F47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5CB48D-C4DF-481F-A4C4-09D72FE24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E1899A-E0AA-4B26-B86C-32322733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C2AED3-1679-4D61-9788-5C5D629DD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BF6D93-BA21-4C91-BEBB-62FC2C99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DA3CB5-FBF7-47A3-A387-88DE3488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4A7CFC-57A6-4468-989F-5160AFDC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0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CF579-61DB-4398-9CC9-53F5F085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DE722E-8B93-41B2-85EE-599793D3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DAC085-7838-423E-A888-EE272B10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7F8CF-C745-4FCA-BDD3-FCD6499E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7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69E6F9-5F5E-4B06-B575-3FF08ACF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4AB3FA-0A06-4117-9C9D-337FF62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B22626-C4E2-412D-93C3-27CB52E7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E18FA-BBB4-4B5E-88B1-B8E474E7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73B9F-FFB7-41DB-8933-B004850C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704990-0CCC-46AB-B417-6017AE25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6D0A9D-81D5-4D96-BEAD-89F8C9FE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24CE8A-8D87-4D88-AEFF-1BA17E2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2B0B31-5777-49E7-88B7-A2AA39C9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98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C81F7-2D2B-4520-8BED-90442CB8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B467EE-31B5-44A7-9CE6-B5DFFDB70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1AC07D-BC10-4C3C-ABC1-F0037BCC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BAC3A0-C80C-4B12-A73D-CA9DF608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FC2A22-3958-4B67-8EAE-9A91AD9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737A92-DEC6-4078-B73B-63E784A5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4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D376B-EEBA-48AA-81E4-679E1A04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DA5F2E-F91B-4E0D-A9F1-753BA78B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37F26-022F-4CEC-BEF6-338E3B056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402A-DBEA-41D5-A2DE-7480A6AA247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EC6BB5-DBAE-445F-825E-0E5D11A7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F534F8-9F3E-4DA9-A04B-80370B5E9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6AD6-6078-465F-9CB3-A71904783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4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laystation.com/zh-hant-tw/ps5/games/?smcid=pdc%3Azh-hant-tw%3Aprimary%20nav%3Amsg-games%3Aps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AD90E-B2E2-42C8-B2A6-6530B2AB6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+mn-lt"/>
              </a:rPr>
              <a:t>期末</a:t>
            </a:r>
            <a:r>
              <a:rPr lang="en-US" altLang="zh-TW" b="1" dirty="0">
                <a:latin typeface="+mn-lt"/>
              </a:rPr>
              <a:t>Project PPT</a:t>
            </a:r>
            <a:br>
              <a:rPr lang="en-US" altLang="zh-TW" b="1" dirty="0">
                <a:latin typeface="+mn-lt"/>
              </a:rPr>
            </a:br>
            <a:endParaRPr lang="zh-TW" altLang="en-US" b="1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119A02-6D0F-414F-A257-086D0AA93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209410140</a:t>
            </a:r>
            <a:r>
              <a:rPr lang="zh-TW" altLang="en-US" sz="2800" dirty="0"/>
              <a:t> 陳至賢 資工進學班二年級</a:t>
            </a:r>
          </a:p>
        </p:txBody>
      </p:sp>
    </p:spTree>
    <p:extLst>
      <p:ext uri="{BB962C8B-B14F-4D97-AF65-F5344CB8AC3E}">
        <p14:creationId xmlns:p14="http://schemas.microsoft.com/office/powerpoint/2010/main" val="206323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8E2E7-E2AA-46BB-98BC-809D10F9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+mn-lt"/>
              </a:rPr>
              <a:t>網站介紹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B2F9C-0150-480D-89B3-3F1185B0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PS5 </a:t>
            </a:r>
            <a:r>
              <a:rPr lang="zh-TW" altLang="en-US" sz="2000" dirty="0">
                <a:hlinkClick r:id="rId2"/>
              </a:rPr>
              <a:t>遊戲 </a:t>
            </a:r>
            <a:r>
              <a:rPr lang="en-US" altLang="zh-TW" sz="2000" dirty="0">
                <a:hlinkClick r:id="rId2"/>
              </a:rPr>
              <a:t>- </a:t>
            </a:r>
            <a:r>
              <a:rPr lang="zh-TW" altLang="en-US" sz="2000" dirty="0">
                <a:hlinkClick r:id="rId2"/>
              </a:rPr>
              <a:t>新遊戲和即將推出的遊戲 </a:t>
            </a:r>
            <a:r>
              <a:rPr lang="en-US" altLang="zh-TW" sz="2000" dirty="0">
                <a:hlinkClick r:id="rId2"/>
              </a:rPr>
              <a:t>| PlayStation</a:t>
            </a:r>
            <a:r>
              <a:rPr lang="en-US" altLang="zh-TW" sz="2000" dirty="0"/>
              <a:t>(</a:t>
            </a:r>
            <a:r>
              <a:rPr lang="zh-TW" altLang="en-US" sz="2000" dirty="0"/>
              <a:t>原始網站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r>
              <a:rPr lang="zh-TW" altLang="en-US" sz="2000" dirty="0"/>
              <a:t>右圖是我的網站，原本是希望可以讓</a:t>
            </a:r>
            <a:r>
              <a:rPr lang="en-US" altLang="zh-TW" sz="2000" dirty="0">
                <a:solidFill>
                  <a:srgbClr val="FF0000"/>
                </a:solidFill>
              </a:rPr>
              <a:t>CRUD</a:t>
            </a:r>
            <a:r>
              <a:rPr lang="zh-TW" altLang="en-US" sz="2000" dirty="0">
                <a:solidFill>
                  <a:srgbClr val="FF0000"/>
                </a:solidFill>
              </a:rPr>
              <a:t>出現在紅色框框裡面</a:t>
            </a:r>
            <a:r>
              <a:rPr lang="zh-TW" altLang="en-US" sz="2000" dirty="0"/>
              <a:t>，但很顯然我失敗了。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157685-0CA3-4AB1-AA7F-5A67DCC43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47302"/>
            <a:ext cx="6019331" cy="31601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953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4F98BF-EC5D-4611-9531-312A0E61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</a:rPr>
              <a:t>資料部分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7974E37-DA5B-4DB1-B937-12345E86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400" b="1" dirty="0"/>
              <a:t>我的後端資料長這樣，老實說很失敗，沒弄出一個所以然來。</a:t>
            </a:r>
            <a:endParaRPr lang="en-US" sz="2400" b="1" dirty="0"/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E757781A-D8C3-4042-8EF9-B08B71AF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" y="2545879"/>
            <a:ext cx="5772652" cy="3766656"/>
          </a:xfrm>
          <a:prstGeom prst="rect">
            <a:avLst/>
          </a:prstGeo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46B0A5A7-5B2A-41C9-8669-BD9285FCF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13" y="2730757"/>
            <a:ext cx="6409246" cy="33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9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期末Project PPT </vt:lpstr>
      <vt:lpstr>網站介紹</vt:lpstr>
      <vt:lpstr>資料部分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期末Project PPT </dc:title>
  <dc:creator>陳至賢</dc:creator>
  <cp:lastModifiedBy>陳至賢</cp:lastModifiedBy>
  <cp:revision>1</cp:revision>
  <dcterms:created xsi:type="dcterms:W3CDTF">2022-01-12T06:56:03Z</dcterms:created>
  <dcterms:modified xsi:type="dcterms:W3CDTF">2022-01-12T07:06:17Z</dcterms:modified>
</cp:coreProperties>
</file>