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Montserrat Medium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Ultr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11" Type="http://schemas.openxmlformats.org/officeDocument/2006/relationships/slide" Target="slides/slide7.xml"/><Relationship Id="rId22" Type="http://schemas.openxmlformats.org/officeDocument/2006/relationships/font" Target="fonts/BebasNeue-regular.fntdata"/><Relationship Id="rId10" Type="http://schemas.openxmlformats.org/officeDocument/2006/relationships/slide" Target="slides/slide6.xml"/><Relationship Id="rId21" Type="http://schemas.openxmlformats.org/officeDocument/2006/relationships/font" Target="fonts/MontserratMedium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Ultr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Medium-bold.fntdata"/><Relationship Id="rId6" Type="http://schemas.openxmlformats.org/officeDocument/2006/relationships/slide" Target="slides/slide2.xml"/><Relationship Id="rId18" Type="http://schemas.openxmlformats.org/officeDocument/2006/relationships/font" Target="fonts/Montserrat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30e7bace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30e7bace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02a6ce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02a6ce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049174f5a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049174f5a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14 variables, cleared it to 8 b/c of repeat/duplicate or unnecessary data, or too many categories. The variables we had to change were season - use from the month variable, Checkout Time, which we converted from the hh:mm:ss format to hours, and Day, which we originally had as the 7 days of the week, but to cut it down to 4- categories, we changed it to Weekday Vs Weekend. Luckily, when we looked at our final dataset, we found that coincidentally there were no NA values we had to consider.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c77b43c0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c77b43c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6cc4ae3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6cc4ae3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we to I’s &gt;&gt; report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research question in context or no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Edited takeaways and article context and citations, ethical concerns???, and my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Str_remove source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Weekdays/as.date source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cd840e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6cd840e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065fb4e6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065fb4e6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cc5d1101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6cc5d110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4049174f5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4049174f5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715050" y="2308125"/>
            <a:ext cx="77139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5050" y="3233270"/>
            <a:ext cx="77139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2" type="ctrTitle"/>
          </p:nvPr>
        </p:nvSpPr>
        <p:spPr>
          <a:xfrm>
            <a:off x="715050" y="1476575"/>
            <a:ext cx="7713900" cy="1007400"/>
          </a:xfrm>
          <a:prstGeom prst="rect">
            <a:avLst/>
          </a:prstGeom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1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1284000" y="1447225"/>
            <a:ext cx="6576000" cy="1657200"/>
          </a:xfrm>
          <a:prstGeom prst="rect">
            <a:avLst/>
          </a:prstGeom>
          <a:effectLst>
            <a:outerShdw blurRad="14288" rotWithShape="0" algn="bl" dir="3180000" dist="19050">
              <a:schemeClr val="accent5">
                <a:alpha val="2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284000" y="3028225"/>
            <a:ext cx="6576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hasCustomPrompt="1" type="title"/>
          </p:nvPr>
        </p:nvSpPr>
        <p:spPr>
          <a:xfrm>
            <a:off x="715100" y="1184125"/>
            <a:ext cx="576900" cy="533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464225" y="1638050"/>
            <a:ext cx="3112500" cy="59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2" type="subTitle"/>
          </p:nvPr>
        </p:nvSpPr>
        <p:spPr>
          <a:xfrm>
            <a:off x="1464225" y="1181150"/>
            <a:ext cx="31125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3"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715100" y="2288075"/>
            <a:ext cx="576900" cy="533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5" type="subTitle"/>
          </p:nvPr>
        </p:nvSpPr>
        <p:spPr>
          <a:xfrm>
            <a:off x="1464225" y="2746475"/>
            <a:ext cx="3112500" cy="59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6" type="subTitle"/>
          </p:nvPr>
        </p:nvSpPr>
        <p:spPr>
          <a:xfrm>
            <a:off x="1464225" y="2289575"/>
            <a:ext cx="31125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7" type="title"/>
          </p:nvPr>
        </p:nvSpPr>
        <p:spPr>
          <a:xfrm>
            <a:off x="715100" y="3395025"/>
            <a:ext cx="576900" cy="533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8" type="subTitle"/>
          </p:nvPr>
        </p:nvSpPr>
        <p:spPr>
          <a:xfrm>
            <a:off x="1464225" y="3851925"/>
            <a:ext cx="3112500" cy="59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9" type="subTitle"/>
          </p:nvPr>
        </p:nvSpPr>
        <p:spPr>
          <a:xfrm>
            <a:off x="1464225" y="3395025"/>
            <a:ext cx="31125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3" type="title"/>
          </p:nvPr>
        </p:nvSpPr>
        <p:spPr>
          <a:xfrm>
            <a:off x="4572075" y="1184125"/>
            <a:ext cx="576900" cy="533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4" type="subTitle"/>
          </p:nvPr>
        </p:nvSpPr>
        <p:spPr>
          <a:xfrm>
            <a:off x="5316550" y="1638050"/>
            <a:ext cx="3112500" cy="59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5" type="subTitle"/>
          </p:nvPr>
        </p:nvSpPr>
        <p:spPr>
          <a:xfrm>
            <a:off x="5316550" y="1181150"/>
            <a:ext cx="31125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16" type="title"/>
          </p:nvPr>
        </p:nvSpPr>
        <p:spPr>
          <a:xfrm>
            <a:off x="4572075" y="2288075"/>
            <a:ext cx="576900" cy="533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7" type="subTitle"/>
          </p:nvPr>
        </p:nvSpPr>
        <p:spPr>
          <a:xfrm>
            <a:off x="5316550" y="2746475"/>
            <a:ext cx="3112500" cy="59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8" type="subTitle"/>
          </p:nvPr>
        </p:nvSpPr>
        <p:spPr>
          <a:xfrm>
            <a:off x="5316550" y="2289575"/>
            <a:ext cx="31125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19" type="title"/>
          </p:nvPr>
        </p:nvSpPr>
        <p:spPr>
          <a:xfrm>
            <a:off x="4572075" y="3395025"/>
            <a:ext cx="576900" cy="5331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20" type="subTitle"/>
          </p:nvPr>
        </p:nvSpPr>
        <p:spPr>
          <a:xfrm>
            <a:off x="5316550" y="3851925"/>
            <a:ext cx="3112500" cy="59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1" type="subTitle"/>
          </p:nvPr>
        </p:nvSpPr>
        <p:spPr>
          <a:xfrm>
            <a:off x="5316550" y="3395025"/>
            <a:ext cx="31125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1028100" y="3092250"/>
            <a:ext cx="70878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028100" y="1543350"/>
            <a:ext cx="70878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080855" y="2344350"/>
            <a:ext cx="29502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080855" y="1785150"/>
            <a:ext cx="2950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878400" y="2994400"/>
            <a:ext cx="2462400" cy="81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2" type="subTitle"/>
          </p:nvPr>
        </p:nvSpPr>
        <p:spPr>
          <a:xfrm>
            <a:off x="878400" y="2537500"/>
            <a:ext cx="24624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3" type="subTitle"/>
          </p:nvPr>
        </p:nvSpPr>
        <p:spPr>
          <a:xfrm>
            <a:off x="3340800" y="2994400"/>
            <a:ext cx="2462400" cy="81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4" type="subTitle"/>
          </p:nvPr>
        </p:nvSpPr>
        <p:spPr>
          <a:xfrm>
            <a:off x="3340800" y="2537500"/>
            <a:ext cx="24624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5" type="subTitle"/>
          </p:nvPr>
        </p:nvSpPr>
        <p:spPr>
          <a:xfrm>
            <a:off x="5803200" y="2994400"/>
            <a:ext cx="2462400" cy="81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6" type="subTitle"/>
          </p:nvPr>
        </p:nvSpPr>
        <p:spPr>
          <a:xfrm>
            <a:off x="5803200" y="2537500"/>
            <a:ext cx="24624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15100" y="3733525"/>
            <a:ext cx="25713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2" type="subTitle"/>
          </p:nvPr>
        </p:nvSpPr>
        <p:spPr>
          <a:xfrm>
            <a:off x="715100" y="3276625"/>
            <a:ext cx="25713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3" type="subTitle"/>
          </p:nvPr>
        </p:nvSpPr>
        <p:spPr>
          <a:xfrm>
            <a:off x="3286447" y="3733525"/>
            <a:ext cx="25713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4" type="subTitle"/>
          </p:nvPr>
        </p:nvSpPr>
        <p:spPr>
          <a:xfrm>
            <a:off x="3286447" y="3276625"/>
            <a:ext cx="25713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5" type="subTitle"/>
          </p:nvPr>
        </p:nvSpPr>
        <p:spPr>
          <a:xfrm>
            <a:off x="5857795" y="3733525"/>
            <a:ext cx="25713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6" type="subTitle"/>
          </p:nvPr>
        </p:nvSpPr>
        <p:spPr>
          <a:xfrm>
            <a:off x="5857795" y="3276625"/>
            <a:ext cx="25713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1921243" y="1996150"/>
            <a:ext cx="23886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2" type="subTitle"/>
          </p:nvPr>
        </p:nvSpPr>
        <p:spPr>
          <a:xfrm>
            <a:off x="1921243" y="1539250"/>
            <a:ext cx="23886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3" type="subTitle"/>
          </p:nvPr>
        </p:nvSpPr>
        <p:spPr>
          <a:xfrm>
            <a:off x="4834157" y="1996150"/>
            <a:ext cx="23886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4" type="subTitle"/>
          </p:nvPr>
        </p:nvSpPr>
        <p:spPr>
          <a:xfrm>
            <a:off x="4834157" y="1539250"/>
            <a:ext cx="23886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5" type="subTitle"/>
          </p:nvPr>
        </p:nvSpPr>
        <p:spPr>
          <a:xfrm>
            <a:off x="1921243" y="3383075"/>
            <a:ext cx="23886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6" type="subTitle"/>
          </p:nvPr>
        </p:nvSpPr>
        <p:spPr>
          <a:xfrm>
            <a:off x="1921243" y="2926175"/>
            <a:ext cx="23886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7" type="subTitle"/>
          </p:nvPr>
        </p:nvSpPr>
        <p:spPr>
          <a:xfrm>
            <a:off x="4834157" y="3383075"/>
            <a:ext cx="23886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8" type="subTitle"/>
          </p:nvPr>
        </p:nvSpPr>
        <p:spPr>
          <a:xfrm>
            <a:off x="4834157" y="2926175"/>
            <a:ext cx="23886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1024265" y="2087600"/>
            <a:ext cx="21972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2" type="subTitle"/>
          </p:nvPr>
        </p:nvSpPr>
        <p:spPr>
          <a:xfrm>
            <a:off x="1024265" y="1630700"/>
            <a:ext cx="21972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3" type="subTitle"/>
          </p:nvPr>
        </p:nvSpPr>
        <p:spPr>
          <a:xfrm>
            <a:off x="3473407" y="2087600"/>
            <a:ext cx="21972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4" type="subTitle"/>
          </p:nvPr>
        </p:nvSpPr>
        <p:spPr>
          <a:xfrm>
            <a:off x="3473407" y="1630700"/>
            <a:ext cx="21972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5" type="subTitle"/>
          </p:nvPr>
        </p:nvSpPr>
        <p:spPr>
          <a:xfrm>
            <a:off x="1024265" y="3474525"/>
            <a:ext cx="21972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6" type="subTitle"/>
          </p:nvPr>
        </p:nvSpPr>
        <p:spPr>
          <a:xfrm>
            <a:off x="1024265" y="3017625"/>
            <a:ext cx="21972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7" type="subTitle"/>
          </p:nvPr>
        </p:nvSpPr>
        <p:spPr>
          <a:xfrm>
            <a:off x="3473407" y="3474525"/>
            <a:ext cx="21972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8" type="subTitle"/>
          </p:nvPr>
        </p:nvSpPr>
        <p:spPr>
          <a:xfrm>
            <a:off x="3473407" y="3017625"/>
            <a:ext cx="21972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9" type="subTitle"/>
          </p:nvPr>
        </p:nvSpPr>
        <p:spPr>
          <a:xfrm>
            <a:off x="5922535" y="2087600"/>
            <a:ext cx="21972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3" type="subTitle"/>
          </p:nvPr>
        </p:nvSpPr>
        <p:spPr>
          <a:xfrm>
            <a:off x="5922535" y="1630700"/>
            <a:ext cx="21972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14" type="subTitle"/>
          </p:nvPr>
        </p:nvSpPr>
        <p:spPr>
          <a:xfrm>
            <a:off x="5922535" y="3474525"/>
            <a:ext cx="2197200" cy="60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5" type="subTitle"/>
          </p:nvPr>
        </p:nvSpPr>
        <p:spPr>
          <a:xfrm>
            <a:off x="5922535" y="3017625"/>
            <a:ext cx="21972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hasCustomPrompt="1" type="title"/>
          </p:nvPr>
        </p:nvSpPr>
        <p:spPr>
          <a:xfrm>
            <a:off x="1885950" y="993963"/>
            <a:ext cx="5372100" cy="1029600"/>
          </a:xfrm>
          <a:prstGeom prst="rect">
            <a:avLst/>
          </a:prstGeom>
          <a:effectLst>
            <a:outerShdw blurRad="14288" rotWithShape="0" algn="bl" dir="3060000" dist="19050">
              <a:schemeClr val="accent5">
                <a:alpha val="26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1885950" y="1947363"/>
            <a:ext cx="53721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hasCustomPrompt="1" idx="2" type="title"/>
          </p:nvPr>
        </p:nvSpPr>
        <p:spPr>
          <a:xfrm>
            <a:off x="1885950" y="2788738"/>
            <a:ext cx="5372100" cy="1029600"/>
          </a:xfrm>
          <a:prstGeom prst="rect">
            <a:avLst/>
          </a:prstGeom>
          <a:effectLst>
            <a:outerShdw blurRad="14288" rotWithShape="0" algn="bl" dir="3060000" dist="19050">
              <a:schemeClr val="accent5">
                <a:alpha val="26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3" name="Google Shape;163;p20"/>
          <p:cNvSpPr txBox="1"/>
          <p:nvPr>
            <p:ph idx="3" type="subTitle"/>
          </p:nvPr>
        </p:nvSpPr>
        <p:spPr>
          <a:xfrm>
            <a:off x="1885950" y="3742138"/>
            <a:ext cx="53721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2118000" y="2345075"/>
            <a:ext cx="49080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2118000" y="1396775"/>
            <a:ext cx="49080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118000" y="3289775"/>
            <a:ext cx="4908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type="ctrTitle"/>
          </p:nvPr>
        </p:nvSpPr>
        <p:spPr>
          <a:xfrm>
            <a:off x="2530850" y="579050"/>
            <a:ext cx="40671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9" name="Google Shape;169;p21"/>
          <p:cNvSpPr txBox="1"/>
          <p:nvPr>
            <p:ph idx="1" type="subTitle"/>
          </p:nvPr>
        </p:nvSpPr>
        <p:spPr>
          <a:xfrm>
            <a:off x="2530850" y="1532150"/>
            <a:ext cx="40671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0" name="Google Shape;170;p21"/>
          <p:cNvSpPr txBox="1"/>
          <p:nvPr/>
        </p:nvSpPr>
        <p:spPr>
          <a:xfrm>
            <a:off x="2899100" y="3569925"/>
            <a:ext cx="3330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715099" y="534998"/>
            <a:ext cx="892657" cy="9369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  <a:t>RIDE</a:t>
            </a:r>
            <a:b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  <a:t>RIDE</a:t>
            </a:r>
            <a:b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  <a:t>RIDE</a:t>
            </a:r>
          </a:p>
        </p:txBody>
      </p:sp>
      <p:sp>
        <p:nvSpPr>
          <p:cNvPr id="176" name="Google Shape;176;p22"/>
          <p:cNvSpPr/>
          <p:nvPr/>
        </p:nvSpPr>
        <p:spPr>
          <a:xfrm>
            <a:off x="7547899" y="3677536"/>
            <a:ext cx="881002" cy="9309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Ultra"/>
              </a:rPr>
              <a:t>BIKE</a:t>
            </a:r>
            <a:br>
              <a:rPr b="0" i="0">
                <a:ln>
                  <a:noFill/>
                </a:ln>
                <a:solidFill>
                  <a:schemeClr val="accent2"/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chemeClr val="accent2"/>
                </a:solidFill>
                <a:latin typeface="Ultra"/>
              </a:rPr>
              <a:t>BIKE</a:t>
            </a:r>
            <a:br>
              <a:rPr b="0" i="0">
                <a:ln>
                  <a:noFill/>
                </a:ln>
                <a:solidFill>
                  <a:schemeClr val="accent2"/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chemeClr val="accent2"/>
                </a:solidFill>
                <a:latin typeface="Ultra"/>
              </a:rPr>
              <a:t>BIKE</a:t>
            </a: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7049705" y="534993"/>
            <a:ext cx="448265" cy="426275"/>
            <a:chOff x="621330" y="840968"/>
            <a:chExt cx="448265" cy="426275"/>
          </a:xfrm>
        </p:grpSpPr>
        <p:sp>
          <p:nvSpPr>
            <p:cNvPr id="178" name="Google Shape;178;p22"/>
            <p:cNvSpPr/>
            <p:nvPr/>
          </p:nvSpPr>
          <p:spPr>
            <a:xfrm>
              <a:off x="621330" y="840968"/>
              <a:ext cx="448265" cy="426275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24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22"/>
            <p:cNvGrpSpPr/>
            <p:nvPr/>
          </p:nvGrpSpPr>
          <p:grpSpPr>
            <a:xfrm>
              <a:off x="621330" y="840968"/>
              <a:ext cx="448265" cy="426275"/>
              <a:chOff x="28750" y="3239825"/>
              <a:chExt cx="598325" cy="569050"/>
            </a:xfrm>
          </p:grpSpPr>
          <p:sp>
            <p:nvSpPr>
              <p:cNvPr id="180" name="Google Shape;180;p22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" name="Google Shape;182;p22"/>
          <p:cNvGrpSpPr/>
          <p:nvPr/>
        </p:nvGrpSpPr>
        <p:grpSpPr>
          <a:xfrm>
            <a:off x="8109937" y="1168588"/>
            <a:ext cx="318967" cy="303361"/>
            <a:chOff x="3373412" y="4140363"/>
            <a:chExt cx="318967" cy="303361"/>
          </a:xfrm>
        </p:grpSpPr>
        <p:sp>
          <p:nvSpPr>
            <p:cNvPr id="183" name="Google Shape;183;p22"/>
            <p:cNvSpPr/>
            <p:nvPr/>
          </p:nvSpPr>
          <p:spPr>
            <a:xfrm>
              <a:off x="3373412" y="4140363"/>
              <a:ext cx="318967" cy="303361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22"/>
            <p:cNvGrpSpPr/>
            <p:nvPr/>
          </p:nvGrpSpPr>
          <p:grpSpPr>
            <a:xfrm>
              <a:off x="3373412" y="4140363"/>
              <a:ext cx="318967" cy="303361"/>
              <a:chOff x="28750" y="3239825"/>
              <a:chExt cx="598325" cy="569050"/>
            </a:xfrm>
          </p:grpSpPr>
          <p:sp>
            <p:nvSpPr>
              <p:cNvPr id="185" name="Google Shape;185;p22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" name="Google Shape;187;p22"/>
          <p:cNvGrpSpPr/>
          <p:nvPr/>
        </p:nvGrpSpPr>
        <p:grpSpPr>
          <a:xfrm>
            <a:off x="7049705" y="1471959"/>
            <a:ext cx="246211" cy="234164"/>
            <a:chOff x="281805" y="1336697"/>
            <a:chExt cx="246211" cy="234164"/>
          </a:xfrm>
        </p:grpSpPr>
        <p:sp>
          <p:nvSpPr>
            <p:cNvPr id="188" name="Google Shape;188;p22"/>
            <p:cNvSpPr/>
            <p:nvPr/>
          </p:nvSpPr>
          <p:spPr>
            <a:xfrm>
              <a:off x="281805" y="1336697"/>
              <a:ext cx="246211" cy="234164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22"/>
            <p:cNvGrpSpPr/>
            <p:nvPr/>
          </p:nvGrpSpPr>
          <p:grpSpPr>
            <a:xfrm>
              <a:off x="281805" y="1336697"/>
              <a:ext cx="246211" cy="234164"/>
              <a:chOff x="28750" y="3239825"/>
              <a:chExt cx="598325" cy="569050"/>
            </a:xfrm>
          </p:grpSpPr>
          <p:sp>
            <p:nvSpPr>
              <p:cNvPr id="190" name="Google Shape;190;p22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22"/>
          <p:cNvGrpSpPr/>
          <p:nvPr/>
        </p:nvGrpSpPr>
        <p:grpSpPr>
          <a:xfrm>
            <a:off x="715112" y="3684025"/>
            <a:ext cx="318967" cy="303361"/>
            <a:chOff x="3373412" y="4140363"/>
            <a:chExt cx="318967" cy="303361"/>
          </a:xfrm>
        </p:grpSpPr>
        <p:sp>
          <p:nvSpPr>
            <p:cNvPr id="193" name="Google Shape;193;p22"/>
            <p:cNvSpPr/>
            <p:nvPr/>
          </p:nvSpPr>
          <p:spPr>
            <a:xfrm>
              <a:off x="3373412" y="4140363"/>
              <a:ext cx="318967" cy="303361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22"/>
            <p:cNvGrpSpPr/>
            <p:nvPr/>
          </p:nvGrpSpPr>
          <p:grpSpPr>
            <a:xfrm>
              <a:off x="3373412" y="4140363"/>
              <a:ext cx="318967" cy="303361"/>
              <a:chOff x="28750" y="3239825"/>
              <a:chExt cx="598325" cy="569050"/>
            </a:xfrm>
          </p:grpSpPr>
          <p:sp>
            <p:nvSpPr>
              <p:cNvPr id="195" name="Google Shape;195;p22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" name="Google Shape;197;p22"/>
          <p:cNvGrpSpPr/>
          <p:nvPr/>
        </p:nvGrpSpPr>
        <p:grpSpPr>
          <a:xfrm>
            <a:off x="1485630" y="4367822"/>
            <a:ext cx="246211" cy="234164"/>
            <a:chOff x="281805" y="1336697"/>
            <a:chExt cx="246211" cy="234164"/>
          </a:xfrm>
        </p:grpSpPr>
        <p:sp>
          <p:nvSpPr>
            <p:cNvPr id="198" name="Google Shape;198;p22"/>
            <p:cNvSpPr/>
            <p:nvPr/>
          </p:nvSpPr>
          <p:spPr>
            <a:xfrm>
              <a:off x="281805" y="1336697"/>
              <a:ext cx="246211" cy="234164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22"/>
            <p:cNvGrpSpPr/>
            <p:nvPr/>
          </p:nvGrpSpPr>
          <p:grpSpPr>
            <a:xfrm>
              <a:off x="281805" y="1336697"/>
              <a:ext cx="246211" cy="234164"/>
              <a:chOff x="28750" y="3239825"/>
              <a:chExt cx="598325" cy="569050"/>
            </a:xfrm>
          </p:grpSpPr>
          <p:sp>
            <p:nvSpPr>
              <p:cNvPr id="200" name="Google Shape;200;p22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/>
          <p:nvPr/>
        </p:nvSpPr>
        <p:spPr>
          <a:xfrm>
            <a:off x="715099" y="4023323"/>
            <a:ext cx="2753880" cy="5851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Ultra"/>
              </a:rPr>
              <a:t>ELECTRIC BIKE</a:t>
            </a:r>
            <a:br>
              <a:rPr b="0" i="0">
                <a:ln>
                  <a:noFill/>
                </a:ln>
                <a:solidFill>
                  <a:schemeClr val="accent1"/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chemeClr val="accent1"/>
                </a:solidFill>
                <a:latin typeface="Ultra"/>
              </a:rPr>
              <a:t>ELECTRIC BIKE</a:t>
            </a:r>
          </a:p>
        </p:txBody>
      </p:sp>
      <p:sp>
        <p:nvSpPr>
          <p:cNvPr id="207" name="Google Shape;207;p23"/>
          <p:cNvSpPr/>
          <p:nvPr/>
        </p:nvSpPr>
        <p:spPr>
          <a:xfrm>
            <a:off x="6758049" y="538136"/>
            <a:ext cx="1670856" cy="5789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Ultra"/>
              </a:rPr>
              <a:t>BATTERY</a:t>
            </a:r>
            <a:br>
              <a:rPr b="0" i="0">
                <a:ln>
                  <a:noFill/>
                </a:ln>
                <a:solidFill>
                  <a:schemeClr val="accent4"/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chemeClr val="accent4"/>
                </a:solidFill>
                <a:latin typeface="Ultra"/>
              </a:rPr>
              <a:t>BATTERY</a:t>
            </a:r>
          </a:p>
        </p:txBody>
      </p:sp>
      <p:grpSp>
        <p:nvGrpSpPr>
          <p:cNvPr id="208" name="Google Shape;208;p23"/>
          <p:cNvGrpSpPr/>
          <p:nvPr/>
        </p:nvGrpSpPr>
        <p:grpSpPr>
          <a:xfrm>
            <a:off x="7327280" y="4182218"/>
            <a:ext cx="448265" cy="426275"/>
            <a:chOff x="621330" y="840968"/>
            <a:chExt cx="448265" cy="426275"/>
          </a:xfrm>
        </p:grpSpPr>
        <p:sp>
          <p:nvSpPr>
            <p:cNvPr id="209" name="Google Shape;209;p23"/>
            <p:cNvSpPr/>
            <p:nvPr/>
          </p:nvSpPr>
          <p:spPr>
            <a:xfrm>
              <a:off x="621330" y="840968"/>
              <a:ext cx="448265" cy="426275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24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23"/>
            <p:cNvGrpSpPr/>
            <p:nvPr/>
          </p:nvGrpSpPr>
          <p:grpSpPr>
            <a:xfrm>
              <a:off x="621330" y="840968"/>
              <a:ext cx="448265" cy="426275"/>
              <a:chOff x="28750" y="3239825"/>
              <a:chExt cx="598325" cy="569050"/>
            </a:xfrm>
          </p:grpSpPr>
          <p:sp>
            <p:nvSpPr>
              <p:cNvPr id="211" name="Google Shape;211;p23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3" name="Google Shape;213;p23"/>
          <p:cNvGrpSpPr/>
          <p:nvPr/>
        </p:nvGrpSpPr>
        <p:grpSpPr>
          <a:xfrm>
            <a:off x="715112" y="1237763"/>
            <a:ext cx="318967" cy="303361"/>
            <a:chOff x="3373412" y="4140363"/>
            <a:chExt cx="318967" cy="303361"/>
          </a:xfrm>
        </p:grpSpPr>
        <p:sp>
          <p:nvSpPr>
            <p:cNvPr id="214" name="Google Shape;214;p23"/>
            <p:cNvSpPr/>
            <p:nvPr/>
          </p:nvSpPr>
          <p:spPr>
            <a:xfrm>
              <a:off x="3373412" y="4140363"/>
              <a:ext cx="318967" cy="303361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3"/>
            <p:cNvGrpSpPr/>
            <p:nvPr/>
          </p:nvGrpSpPr>
          <p:grpSpPr>
            <a:xfrm>
              <a:off x="3373412" y="4140363"/>
              <a:ext cx="318967" cy="303361"/>
              <a:chOff x="28750" y="3239825"/>
              <a:chExt cx="598325" cy="569050"/>
            </a:xfrm>
          </p:grpSpPr>
          <p:sp>
            <p:nvSpPr>
              <p:cNvPr id="216" name="Google Shape;216;p23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" name="Google Shape;218;p23"/>
          <p:cNvGrpSpPr/>
          <p:nvPr/>
        </p:nvGrpSpPr>
        <p:grpSpPr>
          <a:xfrm>
            <a:off x="8182680" y="3573409"/>
            <a:ext cx="246211" cy="234164"/>
            <a:chOff x="281805" y="1336697"/>
            <a:chExt cx="246211" cy="234164"/>
          </a:xfrm>
        </p:grpSpPr>
        <p:sp>
          <p:nvSpPr>
            <p:cNvPr id="219" name="Google Shape;219;p23"/>
            <p:cNvSpPr/>
            <p:nvPr/>
          </p:nvSpPr>
          <p:spPr>
            <a:xfrm>
              <a:off x="281805" y="1336697"/>
              <a:ext cx="246211" cy="234164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" name="Google Shape;220;p23"/>
            <p:cNvGrpSpPr/>
            <p:nvPr/>
          </p:nvGrpSpPr>
          <p:grpSpPr>
            <a:xfrm>
              <a:off x="281805" y="1336697"/>
              <a:ext cx="246211" cy="234164"/>
              <a:chOff x="28750" y="3239825"/>
              <a:chExt cx="598325" cy="569050"/>
            </a:xfrm>
          </p:grpSpPr>
          <p:sp>
            <p:nvSpPr>
              <p:cNvPr id="221" name="Google Shape;221;p23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23"/>
          <p:cNvGrpSpPr/>
          <p:nvPr/>
        </p:nvGrpSpPr>
        <p:grpSpPr>
          <a:xfrm>
            <a:off x="1559505" y="538118"/>
            <a:ext cx="448265" cy="426275"/>
            <a:chOff x="621330" y="840968"/>
            <a:chExt cx="448265" cy="426275"/>
          </a:xfrm>
        </p:grpSpPr>
        <p:sp>
          <p:nvSpPr>
            <p:cNvPr id="224" name="Google Shape;224;p23"/>
            <p:cNvSpPr/>
            <p:nvPr/>
          </p:nvSpPr>
          <p:spPr>
            <a:xfrm>
              <a:off x="621330" y="840968"/>
              <a:ext cx="448265" cy="426275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24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23"/>
            <p:cNvGrpSpPr/>
            <p:nvPr/>
          </p:nvGrpSpPr>
          <p:grpSpPr>
            <a:xfrm>
              <a:off x="621330" y="840968"/>
              <a:ext cx="448265" cy="426275"/>
              <a:chOff x="28750" y="3239825"/>
              <a:chExt cx="598325" cy="569050"/>
            </a:xfrm>
          </p:grpSpPr>
          <p:sp>
            <p:nvSpPr>
              <p:cNvPr id="226" name="Google Shape;226;p23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>
            <p:ph idx="2" type="pic"/>
          </p:nvPr>
        </p:nvSpPr>
        <p:spPr>
          <a:xfrm>
            <a:off x="5617000" y="1165800"/>
            <a:ext cx="2811900" cy="2811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715100" y="1379250"/>
            <a:ext cx="4583400" cy="156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15100" y="2939850"/>
            <a:ext cx="4583400" cy="82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475419" y="1919975"/>
            <a:ext cx="2943900" cy="23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1475406" y="1463075"/>
            <a:ext cx="29439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ltra"/>
              <a:buNone/>
              <a:defRPr sz="33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4724694" y="1919975"/>
            <a:ext cx="2943900" cy="23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4724686" y="1463075"/>
            <a:ext cx="2943900" cy="53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96075" y="1816500"/>
            <a:ext cx="5154900" cy="20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1096075" y="1248600"/>
            <a:ext cx="51549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1388100" y="1555050"/>
            <a:ext cx="63678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161701" y="143400"/>
            <a:ext cx="8820600" cy="48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17525" r="0" t="5580"/>
          <a:stretch/>
        </p:blipFill>
        <p:spPr>
          <a:xfrm>
            <a:off x="161702" y="143400"/>
            <a:ext cx="8820598" cy="4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 rotWithShape="1">
          <a:blip r:embed="rId3">
            <a:alphaModFix amt="24000"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>
            <p:ph type="title"/>
          </p:nvPr>
        </p:nvSpPr>
        <p:spPr>
          <a:xfrm>
            <a:off x="1880550" y="1596375"/>
            <a:ext cx="5382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1880550" y="2308875"/>
            <a:ext cx="53829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15100" y="2045000"/>
            <a:ext cx="28842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4"/>
          <p:cNvGrpSpPr/>
          <p:nvPr/>
        </p:nvGrpSpPr>
        <p:grpSpPr>
          <a:xfrm>
            <a:off x="1655330" y="608318"/>
            <a:ext cx="448265" cy="426275"/>
            <a:chOff x="621330" y="840968"/>
            <a:chExt cx="448265" cy="426275"/>
          </a:xfrm>
        </p:grpSpPr>
        <p:sp>
          <p:nvSpPr>
            <p:cNvPr id="233" name="Google Shape;233;p24"/>
            <p:cNvSpPr/>
            <p:nvPr/>
          </p:nvSpPr>
          <p:spPr>
            <a:xfrm>
              <a:off x="621330" y="840968"/>
              <a:ext cx="448265" cy="426275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24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24"/>
            <p:cNvGrpSpPr/>
            <p:nvPr/>
          </p:nvGrpSpPr>
          <p:grpSpPr>
            <a:xfrm>
              <a:off x="621330" y="840968"/>
              <a:ext cx="448265" cy="426275"/>
              <a:chOff x="28750" y="3239825"/>
              <a:chExt cx="598325" cy="569050"/>
            </a:xfrm>
          </p:grpSpPr>
          <p:sp>
            <p:nvSpPr>
              <p:cNvPr id="235" name="Google Shape;235;p24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" name="Google Shape;237;p24"/>
          <p:cNvGrpSpPr/>
          <p:nvPr/>
        </p:nvGrpSpPr>
        <p:grpSpPr>
          <a:xfrm>
            <a:off x="3743337" y="4036313"/>
            <a:ext cx="318967" cy="303361"/>
            <a:chOff x="3373412" y="4140363"/>
            <a:chExt cx="318967" cy="303361"/>
          </a:xfrm>
        </p:grpSpPr>
        <p:sp>
          <p:nvSpPr>
            <p:cNvPr id="238" name="Google Shape;238;p24"/>
            <p:cNvSpPr/>
            <p:nvPr/>
          </p:nvSpPr>
          <p:spPr>
            <a:xfrm>
              <a:off x="3373412" y="4140363"/>
              <a:ext cx="318967" cy="303361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24"/>
            <p:cNvGrpSpPr/>
            <p:nvPr/>
          </p:nvGrpSpPr>
          <p:grpSpPr>
            <a:xfrm>
              <a:off x="3373412" y="4140363"/>
              <a:ext cx="318967" cy="303361"/>
              <a:chOff x="28750" y="3239825"/>
              <a:chExt cx="598325" cy="569050"/>
            </a:xfrm>
          </p:grpSpPr>
          <p:sp>
            <p:nvSpPr>
              <p:cNvPr id="240" name="Google Shape;240;p24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2" name="Google Shape;242;p24"/>
          <p:cNvSpPr/>
          <p:nvPr/>
        </p:nvSpPr>
        <p:spPr>
          <a:xfrm>
            <a:off x="1062575" y="1292675"/>
            <a:ext cx="7171325" cy="578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143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Ultra"/>
              </a:rPr>
              <a:t>INVESTIGATION OF</a:t>
            </a:r>
          </a:p>
        </p:txBody>
      </p:sp>
      <p:sp>
        <p:nvSpPr>
          <p:cNvPr id="243" name="Google Shape;243;p24"/>
          <p:cNvSpPr txBox="1"/>
          <p:nvPr>
            <p:ph type="ctrTitle"/>
          </p:nvPr>
        </p:nvSpPr>
        <p:spPr>
          <a:xfrm>
            <a:off x="715050" y="2384325"/>
            <a:ext cx="77139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Pay As You Ride </a:t>
            </a:r>
            <a:r>
              <a:rPr lang="en" sz="4700">
                <a:solidFill>
                  <a:schemeClr val="accent2"/>
                </a:solidFill>
              </a:rPr>
              <a:t>METROBIKE</a:t>
            </a:r>
            <a:r>
              <a:rPr lang="en" sz="4700"/>
              <a:t> </a:t>
            </a:r>
            <a:r>
              <a:rPr lang="en" sz="4700">
                <a:solidFill>
                  <a:schemeClr val="accent2"/>
                </a:solidFill>
              </a:rPr>
              <a:t>TRIPS</a:t>
            </a:r>
            <a:endParaRPr sz="4700">
              <a:solidFill>
                <a:schemeClr val="accent2"/>
              </a:solidFill>
            </a:endParaRPr>
          </a:p>
        </p:txBody>
      </p:sp>
      <p:sp>
        <p:nvSpPr>
          <p:cNvPr id="244" name="Google Shape;244;p24"/>
          <p:cNvSpPr txBox="1"/>
          <p:nvPr>
            <p:ph idx="1" type="subTitle"/>
          </p:nvPr>
        </p:nvSpPr>
        <p:spPr>
          <a:xfrm>
            <a:off x="715050" y="3385670"/>
            <a:ext cx="77139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 Lim, Amanda Zhang, and Zoe Ly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1062575" y="1292675"/>
            <a:ext cx="7171325" cy="578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Ultra"/>
              </a:rPr>
              <a:t>INVESTIGATION OF</a:t>
            </a:r>
          </a:p>
        </p:txBody>
      </p:sp>
      <p:grpSp>
        <p:nvGrpSpPr>
          <p:cNvPr id="246" name="Google Shape;246;p24"/>
          <p:cNvGrpSpPr/>
          <p:nvPr/>
        </p:nvGrpSpPr>
        <p:grpSpPr>
          <a:xfrm>
            <a:off x="6423447" y="3101442"/>
            <a:ext cx="2434958" cy="2177997"/>
            <a:chOff x="5656009" y="2796642"/>
            <a:chExt cx="2434958" cy="2177997"/>
          </a:xfrm>
        </p:grpSpPr>
        <p:sp>
          <p:nvSpPr>
            <p:cNvPr id="247" name="Google Shape;247;p24"/>
            <p:cNvSpPr/>
            <p:nvPr/>
          </p:nvSpPr>
          <p:spPr>
            <a:xfrm rot="899960">
              <a:off x="5843569" y="3034891"/>
              <a:ext cx="2059838" cy="1701499"/>
            </a:xfrm>
            <a:custGeom>
              <a:rect b="b" l="l" r="r" t="t"/>
              <a:pathLst>
                <a:path extrusionOk="0" h="68062" w="82396">
                  <a:moveTo>
                    <a:pt x="41942" y="2378"/>
                  </a:moveTo>
                  <a:cubicBezTo>
                    <a:pt x="43716" y="2407"/>
                    <a:pt x="48248" y="2745"/>
                    <a:pt x="49657" y="5353"/>
                  </a:cubicBezTo>
                  <a:cubicBezTo>
                    <a:pt x="50601" y="7102"/>
                    <a:pt x="49991" y="9555"/>
                    <a:pt x="47848" y="12655"/>
                  </a:cubicBezTo>
                  <a:lnTo>
                    <a:pt x="45495" y="9955"/>
                  </a:lnTo>
                  <a:cubicBezTo>
                    <a:pt x="45479" y="9937"/>
                    <a:pt x="45458" y="9928"/>
                    <a:pt x="45436" y="9928"/>
                  </a:cubicBezTo>
                  <a:cubicBezTo>
                    <a:pt x="45418" y="9928"/>
                    <a:pt x="45400" y="9934"/>
                    <a:pt x="45386" y="9946"/>
                  </a:cubicBezTo>
                  <a:lnTo>
                    <a:pt x="45081" y="10211"/>
                  </a:lnTo>
                  <a:lnTo>
                    <a:pt x="44631" y="9694"/>
                  </a:lnTo>
                  <a:lnTo>
                    <a:pt x="47103" y="7630"/>
                  </a:lnTo>
                  <a:cubicBezTo>
                    <a:pt x="47349" y="7424"/>
                    <a:pt x="47501" y="7134"/>
                    <a:pt x="47529" y="6816"/>
                  </a:cubicBezTo>
                  <a:cubicBezTo>
                    <a:pt x="47559" y="6497"/>
                    <a:pt x="47462" y="6186"/>
                    <a:pt x="47256" y="5940"/>
                  </a:cubicBezTo>
                  <a:cubicBezTo>
                    <a:pt x="47019" y="5655"/>
                    <a:pt x="46678" y="5509"/>
                    <a:pt x="46334" y="5509"/>
                  </a:cubicBezTo>
                  <a:cubicBezTo>
                    <a:pt x="46178" y="5509"/>
                    <a:pt x="46022" y="5539"/>
                    <a:pt x="45874" y="5600"/>
                  </a:cubicBezTo>
                  <a:cubicBezTo>
                    <a:pt x="45881" y="5573"/>
                    <a:pt x="45884" y="5543"/>
                    <a:pt x="45888" y="5514"/>
                  </a:cubicBezTo>
                  <a:cubicBezTo>
                    <a:pt x="45905" y="5323"/>
                    <a:pt x="45846" y="5136"/>
                    <a:pt x="45723" y="4989"/>
                  </a:cubicBezTo>
                  <a:cubicBezTo>
                    <a:pt x="45581" y="4819"/>
                    <a:pt x="45376" y="4730"/>
                    <a:pt x="45170" y="4730"/>
                  </a:cubicBezTo>
                  <a:cubicBezTo>
                    <a:pt x="45008" y="4730"/>
                    <a:pt x="44845" y="4785"/>
                    <a:pt x="44712" y="4897"/>
                  </a:cubicBezTo>
                  <a:lnTo>
                    <a:pt x="44380" y="5174"/>
                  </a:lnTo>
                  <a:lnTo>
                    <a:pt x="41942" y="2378"/>
                  </a:lnTo>
                  <a:close/>
                  <a:moveTo>
                    <a:pt x="56736" y="25774"/>
                  </a:moveTo>
                  <a:lnTo>
                    <a:pt x="57811" y="27007"/>
                  </a:lnTo>
                  <a:lnTo>
                    <a:pt x="56500" y="26098"/>
                  </a:lnTo>
                  <a:cubicBezTo>
                    <a:pt x="56576" y="25989"/>
                    <a:pt x="56654" y="25882"/>
                    <a:pt x="56736" y="25774"/>
                  </a:cubicBezTo>
                  <a:close/>
                  <a:moveTo>
                    <a:pt x="59662" y="23028"/>
                  </a:moveTo>
                  <a:lnTo>
                    <a:pt x="64969" y="31171"/>
                  </a:lnTo>
                  <a:lnTo>
                    <a:pt x="64969" y="31171"/>
                  </a:lnTo>
                  <a:lnTo>
                    <a:pt x="59080" y="23438"/>
                  </a:lnTo>
                  <a:cubicBezTo>
                    <a:pt x="59196" y="23350"/>
                    <a:pt x="59314" y="23265"/>
                    <a:pt x="59435" y="23180"/>
                  </a:cubicBezTo>
                  <a:cubicBezTo>
                    <a:pt x="59510" y="23129"/>
                    <a:pt x="59586" y="23078"/>
                    <a:pt x="59662" y="23028"/>
                  </a:cubicBezTo>
                  <a:close/>
                  <a:moveTo>
                    <a:pt x="75762" y="25894"/>
                  </a:moveTo>
                  <a:cubicBezTo>
                    <a:pt x="75824" y="25980"/>
                    <a:pt x="75888" y="26067"/>
                    <a:pt x="75949" y="26155"/>
                  </a:cubicBezTo>
                  <a:cubicBezTo>
                    <a:pt x="75978" y="26199"/>
                    <a:pt x="76008" y="26242"/>
                    <a:pt x="76037" y="26285"/>
                  </a:cubicBezTo>
                  <a:lnTo>
                    <a:pt x="68605" y="31232"/>
                  </a:lnTo>
                  <a:lnTo>
                    <a:pt x="75762" y="25894"/>
                  </a:lnTo>
                  <a:close/>
                  <a:moveTo>
                    <a:pt x="66188" y="21065"/>
                  </a:moveTo>
                  <a:cubicBezTo>
                    <a:pt x="66739" y="21065"/>
                    <a:pt x="67289" y="21103"/>
                    <a:pt x="67835" y="21179"/>
                  </a:cubicBezTo>
                  <a:lnTo>
                    <a:pt x="66368" y="31255"/>
                  </a:lnTo>
                  <a:cubicBezTo>
                    <a:pt x="66326" y="31251"/>
                    <a:pt x="66283" y="31249"/>
                    <a:pt x="66240" y="31249"/>
                  </a:cubicBezTo>
                  <a:cubicBezTo>
                    <a:pt x="66160" y="31249"/>
                    <a:pt x="66080" y="31255"/>
                    <a:pt x="66001" y="31267"/>
                  </a:cubicBezTo>
                  <a:lnTo>
                    <a:pt x="64285" y="21217"/>
                  </a:lnTo>
                  <a:cubicBezTo>
                    <a:pt x="64917" y="21115"/>
                    <a:pt x="65553" y="21065"/>
                    <a:pt x="66188" y="21065"/>
                  </a:cubicBezTo>
                  <a:close/>
                  <a:moveTo>
                    <a:pt x="64131" y="21245"/>
                  </a:moveTo>
                  <a:lnTo>
                    <a:pt x="65847" y="31296"/>
                  </a:lnTo>
                  <a:lnTo>
                    <a:pt x="65845" y="31296"/>
                  </a:lnTo>
                  <a:lnTo>
                    <a:pt x="63186" y="21451"/>
                  </a:lnTo>
                  <a:cubicBezTo>
                    <a:pt x="63499" y="21368"/>
                    <a:pt x="63814" y="21300"/>
                    <a:pt x="64131" y="21245"/>
                  </a:cubicBezTo>
                  <a:close/>
                  <a:moveTo>
                    <a:pt x="67991" y="21201"/>
                  </a:moveTo>
                  <a:cubicBezTo>
                    <a:pt x="68654" y="21302"/>
                    <a:pt x="69310" y="21459"/>
                    <a:pt x="69949" y="21671"/>
                  </a:cubicBezTo>
                  <a:lnTo>
                    <a:pt x="66671" y="31307"/>
                  </a:lnTo>
                  <a:cubicBezTo>
                    <a:pt x="66623" y="31293"/>
                    <a:pt x="66574" y="31282"/>
                    <a:pt x="66524" y="31274"/>
                  </a:cubicBezTo>
                  <a:lnTo>
                    <a:pt x="67989" y="21201"/>
                  </a:lnTo>
                  <a:close/>
                  <a:moveTo>
                    <a:pt x="56410" y="26228"/>
                  </a:moveTo>
                  <a:lnTo>
                    <a:pt x="58232" y="27492"/>
                  </a:lnTo>
                  <a:lnTo>
                    <a:pt x="61563" y="31315"/>
                  </a:lnTo>
                  <a:lnTo>
                    <a:pt x="54963" y="29142"/>
                  </a:lnTo>
                  <a:cubicBezTo>
                    <a:pt x="55307" y="28117"/>
                    <a:pt x="55790" y="27135"/>
                    <a:pt x="56410" y="26228"/>
                  </a:cubicBezTo>
                  <a:close/>
                  <a:moveTo>
                    <a:pt x="63051" y="30834"/>
                  </a:moveTo>
                  <a:lnTo>
                    <a:pt x="63839" y="31379"/>
                  </a:lnTo>
                  <a:lnTo>
                    <a:pt x="63411" y="31246"/>
                  </a:lnTo>
                  <a:lnTo>
                    <a:pt x="63051" y="30834"/>
                  </a:lnTo>
                  <a:close/>
                  <a:moveTo>
                    <a:pt x="63033" y="21491"/>
                  </a:moveTo>
                  <a:lnTo>
                    <a:pt x="63033" y="21492"/>
                  </a:lnTo>
                  <a:lnTo>
                    <a:pt x="65695" y="31341"/>
                  </a:lnTo>
                  <a:cubicBezTo>
                    <a:pt x="65582" y="31381"/>
                    <a:pt x="65473" y="31433"/>
                    <a:pt x="65369" y="31497"/>
                  </a:cubicBezTo>
                  <a:lnTo>
                    <a:pt x="59794" y="22942"/>
                  </a:lnTo>
                  <a:cubicBezTo>
                    <a:pt x="60819" y="22282"/>
                    <a:pt x="61911" y="21800"/>
                    <a:pt x="63033" y="21491"/>
                  </a:cubicBezTo>
                  <a:close/>
                  <a:moveTo>
                    <a:pt x="70098" y="21723"/>
                  </a:moveTo>
                  <a:cubicBezTo>
                    <a:pt x="71120" y="22076"/>
                    <a:pt x="72098" y="22569"/>
                    <a:pt x="72998" y="23198"/>
                  </a:cubicBezTo>
                  <a:lnTo>
                    <a:pt x="67118" y="31499"/>
                  </a:lnTo>
                  <a:cubicBezTo>
                    <a:pt x="67025" y="31442"/>
                    <a:pt x="66926" y="31393"/>
                    <a:pt x="66822" y="31353"/>
                  </a:cubicBezTo>
                  <a:lnTo>
                    <a:pt x="70098" y="21723"/>
                  </a:lnTo>
                  <a:close/>
                  <a:moveTo>
                    <a:pt x="73126" y="23288"/>
                  </a:moveTo>
                  <a:cubicBezTo>
                    <a:pt x="73637" y="23653"/>
                    <a:pt x="74122" y="24064"/>
                    <a:pt x="74576" y="24515"/>
                  </a:cubicBezTo>
                  <a:lnTo>
                    <a:pt x="67354" y="31675"/>
                  </a:lnTo>
                  <a:cubicBezTo>
                    <a:pt x="67319" y="31646"/>
                    <a:pt x="67284" y="31616"/>
                    <a:pt x="67248" y="31589"/>
                  </a:cubicBezTo>
                  <a:lnTo>
                    <a:pt x="73126" y="23288"/>
                  </a:lnTo>
                  <a:close/>
                  <a:moveTo>
                    <a:pt x="58954" y="23534"/>
                  </a:moveTo>
                  <a:lnTo>
                    <a:pt x="65144" y="31663"/>
                  </a:lnTo>
                  <a:cubicBezTo>
                    <a:pt x="65134" y="31672"/>
                    <a:pt x="65125" y="31681"/>
                    <a:pt x="65115" y="31691"/>
                  </a:cubicBezTo>
                  <a:lnTo>
                    <a:pt x="57991" y="24361"/>
                  </a:lnTo>
                  <a:cubicBezTo>
                    <a:pt x="58294" y="24070"/>
                    <a:pt x="58614" y="23795"/>
                    <a:pt x="58954" y="23534"/>
                  </a:cubicBezTo>
                  <a:close/>
                  <a:moveTo>
                    <a:pt x="57879" y="24470"/>
                  </a:moveTo>
                  <a:lnTo>
                    <a:pt x="64924" y="31720"/>
                  </a:lnTo>
                  <a:lnTo>
                    <a:pt x="64342" y="31537"/>
                  </a:lnTo>
                  <a:lnTo>
                    <a:pt x="62630" y="30349"/>
                  </a:lnTo>
                  <a:lnTo>
                    <a:pt x="57681" y="24670"/>
                  </a:lnTo>
                  <a:cubicBezTo>
                    <a:pt x="57745" y="24604"/>
                    <a:pt x="57811" y="24536"/>
                    <a:pt x="57879" y="24470"/>
                  </a:cubicBezTo>
                  <a:close/>
                  <a:moveTo>
                    <a:pt x="74687" y="24628"/>
                  </a:moveTo>
                  <a:cubicBezTo>
                    <a:pt x="75033" y="24983"/>
                    <a:pt x="75362" y="25362"/>
                    <a:pt x="75668" y="25767"/>
                  </a:cubicBezTo>
                  <a:lnTo>
                    <a:pt x="67518" y="31849"/>
                  </a:lnTo>
                  <a:cubicBezTo>
                    <a:pt x="67501" y="31828"/>
                    <a:pt x="67482" y="31807"/>
                    <a:pt x="67464" y="31788"/>
                  </a:cubicBezTo>
                  <a:lnTo>
                    <a:pt x="74687" y="24628"/>
                  </a:lnTo>
                  <a:close/>
                  <a:moveTo>
                    <a:pt x="54914" y="29293"/>
                  </a:moveTo>
                  <a:lnTo>
                    <a:pt x="61766" y="31547"/>
                  </a:lnTo>
                  <a:lnTo>
                    <a:pt x="62455" y="32339"/>
                  </a:lnTo>
                  <a:lnTo>
                    <a:pt x="54464" y="31256"/>
                  </a:lnTo>
                  <a:cubicBezTo>
                    <a:pt x="54557" y="30591"/>
                    <a:pt x="54710" y="29933"/>
                    <a:pt x="54914" y="29293"/>
                  </a:cubicBezTo>
                  <a:close/>
                  <a:moveTo>
                    <a:pt x="76124" y="26415"/>
                  </a:moveTo>
                  <a:cubicBezTo>
                    <a:pt x="76794" y="27435"/>
                    <a:pt x="77286" y="28522"/>
                    <a:pt x="77608" y="29641"/>
                  </a:cubicBezTo>
                  <a:lnTo>
                    <a:pt x="67819" y="32390"/>
                  </a:lnTo>
                  <a:cubicBezTo>
                    <a:pt x="67779" y="32271"/>
                    <a:pt x="67728" y="32158"/>
                    <a:pt x="67662" y="32049"/>
                  </a:cubicBezTo>
                  <a:lnTo>
                    <a:pt x="76124" y="26415"/>
                  </a:lnTo>
                  <a:close/>
                  <a:moveTo>
                    <a:pt x="77649" y="29793"/>
                  </a:moveTo>
                  <a:cubicBezTo>
                    <a:pt x="77734" y="30105"/>
                    <a:pt x="77807" y="30420"/>
                    <a:pt x="77866" y="30735"/>
                  </a:cubicBezTo>
                  <a:lnTo>
                    <a:pt x="67863" y="32545"/>
                  </a:lnTo>
                  <a:cubicBezTo>
                    <a:pt x="67863" y="32545"/>
                    <a:pt x="67863" y="32543"/>
                    <a:pt x="67863" y="32541"/>
                  </a:cubicBezTo>
                  <a:lnTo>
                    <a:pt x="77649" y="29793"/>
                  </a:lnTo>
                  <a:close/>
                  <a:moveTo>
                    <a:pt x="46040" y="14230"/>
                  </a:moveTo>
                  <a:lnTo>
                    <a:pt x="46040" y="14232"/>
                  </a:lnTo>
                  <a:lnTo>
                    <a:pt x="46385" y="14627"/>
                  </a:lnTo>
                  <a:cubicBezTo>
                    <a:pt x="42731" y="19323"/>
                    <a:pt x="39277" y="22200"/>
                    <a:pt x="36196" y="24767"/>
                  </a:cubicBezTo>
                  <a:cubicBezTo>
                    <a:pt x="33041" y="27393"/>
                    <a:pt x="30463" y="29542"/>
                    <a:pt x="28697" y="32796"/>
                  </a:cubicBezTo>
                  <a:lnTo>
                    <a:pt x="28179" y="32202"/>
                  </a:lnTo>
                  <a:lnTo>
                    <a:pt x="46040" y="14230"/>
                  </a:lnTo>
                  <a:close/>
                  <a:moveTo>
                    <a:pt x="77893" y="30889"/>
                  </a:moveTo>
                  <a:cubicBezTo>
                    <a:pt x="78096" y="32068"/>
                    <a:pt x="78118" y="33265"/>
                    <a:pt x="77968" y="34439"/>
                  </a:cubicBezTo>
                  <a:lnTo>
                    <a:pt x="67894" y="33074"/>
                  </a:lnTo>
                  <a:cubicBezTo>
                    <a:pt x="67908" y="32948"/>
                    <a:pt x="67906" y="32823"/>
                    <a:pt x="67890" y="32700"/>
                  </a:cubicBezTo>
                  <a:lnTo>
                    <a:pt x="77893" y="30889"/>
                  </a:lnTo>
                  <a:close/>
                  <a:moveTo>
                    <a:pt x="54441" y="31412"/>
                  </a:moveTo>
                  <a:lnTo>
                    <a:pt x="62723" y="32532"/>
                  </a:lnTo>
                  <a:cubicBezTo>
                    <a:pt x="62744" y="32543"/>
                    <a:pt x="62765" y="32550"/>
                    <a:pt x="62787" y="32557"/>
                  </a:cubicBezTo>
                  <a:lnTo>
                    <a:pt x="64592" y="33123"/>
                  </a:lnTo>
                  <a:cubicBezTo>
                    <a:pt x="64593" y="33126"/>
                    <a:pt x="64593" y="33132"/>
                    <a:pt x="64593" y="33137"/>
                  </a:cubicBezTo>
                  <a:lnTo>
                    <a:pt x="54516" y="34960"/>
                  </a:lnTo>
                  <a:cubicBezTo>
                    <a:pt x="54313" y="33781"/>
                    <a:pt x="54291" y="32584"/>
                    <a:pt x="54441" y="31412"/>
                  </a:cubicBezTo>
                  <a:close/>
                  <a:moveTo>
                    <a:pt x="64587" y="33298"/>
                  </a:moveTo>
                  <a:lnTo>
                    <a:pt x="54760" y="36058"/>
                  </a:lnTo>
                  <a:cubicBezTo>
                    <a:pt x="54675" y="35746"/>
                    <a:pt x="54602" y="35431"/>
                    <a:pt x="54544" y="35114"/>
                  </a:cubicBezTo>
                  <a:lnTo>
                    <a:pt x="64587" y="33298"/>
                  </a:lnTo>
                  <a:close/>
                  <a:moveTo>
                    <a:pt x="67871" y="33230"/>
                  </a:moveTo>
                  <a:lnTo>
                    <a:pt x="77947" y="34595"/>
                  </a:lnTo>
                  <a:cubicBezTo>
                    <a:pt x="77852" y="35260"/>
                    <a:pt x="77701" y="35918"/>
                    <a:pt x="77495" y="36558"/>
                  </a:cubicBezTo>
                  <a:lnTo>
                    <a:pt x="67835" y="33379"/>
                  </a:lnTo>
                  <a:cubicBezTo>
                    <a:pt x="67850" y="33331"/>
                    <a:pt x="67861" y="33280"/>
                    <a:pt x="67871" y="33230"/>
                  </a:cubicBezTo>
                  <a:close/>
                  <a:moveTo>
                    <a:pt x="46489" y="14746"/>
                  </a:moveTo>
                  <a:lnTo>
                    <a:pt x="47018" y="15354"/>
                  </a:lnTo>
                  <a:lnTo>
                    <a:pt x="36567" y="37944"/>
                  </a:lnTo>
                  <a:lnTo>
                    <a:pt x="36504" y="37864"/>
                  </a:lnTo>
                  <a:cubicBezTo>
                    <a:pt x="36400" y="37732"/>
                    <a:pt x="36246" y="37663"/>
                    <a:pt x="36090" y="37663"/>
                  </a:cubicBezTo>
                  <a:cubicBezTo>
                    <a:pt x="35979" y="37663"/>
                    <a:pt x="35867" y="37698"/>
                    <a:pt x="35770" y="37769"/>
                  </a:cubicBezTo>
                  <a:lnTo>
                    <a:pt x="35490" y="37976"/>
                  </a:lnTo>
                  <a:lnTo>
                    <a:pt x="35206" y="37774"/>
                  </a:lnTo>
                  <a:cubicBezTo>
                    <a:pt x="35112" y="37708"/>
                    <a:pt x="35004" y="37676"/>
                    <a:pt x="34898" y="37676"/>
                  </a:cubicBezTo>
                  <a:cubicBezTo>
                    <a:pt x="34737" y="37676"/>
                    <a:pt x="34579" y="37749"/>
                    <a:pt x="34473" y="37888"/>
                  </a:cubicBezTo>
                  <a:lnTo>
                    <a:pt x="34262" y="38167"/>
                  </a:lnTo>
                  <a:lnTo>
                    <a:pt x="33931" y="38054"/>
                  </a:lnTo>
                  <a:cubicBezTo>
                    <a:pt x="33874" y="38035"/>
                    <a:pt x="33816" y="38025"/>
                    <a:pt x="33758" y="38025"/>
                  </a:cubicBezTo>
                  <a:cubicBezTo>
                    <a:pt x="33543" y="38025"/>
                    <a:pt x="33342" y="38158"/>
                    <a:pt x="33261" y="38371"/>
                  </a:cubicBezTo>
                  <a:lnTo>
                    <a:pt x="33138" y="38697"/>
                  </a:lnTo>
                  <a:lnTo>
                    <a:pt x="30465" y="35566"/>
                  </a:lnTo>
                  <a:lnTo>
                    <a:pt x="30775" y="35298"/>
                  </a:lnTo>
                  <a:cubicBezTo>
                    <a:pt x="30790" y="35284"/>
                    <a:pt x="30799" y="35265"/>
                    <a:pt x="30801" y="35244"/>
                  </a:cubicBezTo>
                  <a:cubicBezTo>
                    <a:pt x="30803" y="35223"/>
                    <a:pt x="30796" y="35202"/>
                    <a:pt x="30782" y="35187"/>
                  </a:cubicBezTo>
                  <a:lnTo>
                    <a:pt x="28806" y="32920"/>
                  </a:lnTo>
                  <a:cubicBezTo>
                    <a:pt x="30565" y="29660"/>
                    <a:pt x="33140" y="27515"/>
                    <a:pt x="36295" y="24886"/>
                  </a:cubicBezTo>
                  <a:cubicBezTo>
                    <a:pt x="39377" y="22318"/>
                    <a:pt x="42832" y="19440"/>
                    <a:pt x="46489" y="14746"/>
                  </a:cubicBezTo>
                  <a:close/>
                  <a:moveTo>
                    <a:pt x="26903" y="34387"/>
                  </a:moveTo>
                  <a:lnTo>
                    <a:pt x="27494" y="35066"/>
                  </a:lnTo>
                  <a:lnTo>
                    <a:pt x="25069" y="38903"/>
                  </a:lnTo>
                  <a:cubicBezTo>
                    <a:pt x="24910" y="38794"/>
                    <a:pt x="24746" y="38685"/>
                    <a:pt x="24572" y="38575"/>
                  </a:cubicBezTo>
                  <a:lnTo>
                    <a:pt x="26903" y="34387"/>
                  </a:lnTo>
                  <a:close/>
                  <a:moveTo>
                    <a:pt x="64664" y="33440"/>
                  </a:moveTo>
                  <a:cubicBezTo>
                    <a:pt x="64703" y="33551"/>
                    <a:pt x="64751" y="33656"/>
                    <a:pt x="64812" y="33758"/>
                  </a:cubicBezTo>
                  <a:lnTo>
                    <a:pt x="56286" y="39436"/>
                  </a:lnTo>
                  <a:cubicBezTo>
                    <a:pt x="55615" y="38416"/>
                    <a:pt x="55124" y="37329"/>
                    <a:pt x="54803" y="36210"/>
                  </a:cubicBezTo>
                  <a:lnTo>
                    <a:pt x="64664" y="33440"/>
                  </a:lnTo>
                  <a:close/>
                  <a:moveTo>
                    <a:pt x="67785" y="33528"/>
                  </a:moveTo>
                  <a:lnTo>
                    <a:pt x="77447" y="36707"/>
                  </a:lnTo>
                  <a:cubicBezTo>
                    <a:pt x="77102" y="37732"/>
                    <a:pt x="76619" y="38716"/>
                    <a:pt x="75999" y="39623"/>
                  </a:cubicBezTo>
                  <a:lnTo>
                    <a:pt x="67632" y="33819"/>
                  </a:lnTo>
                  <a:cubicBezTo>
                    <a:pt x="67693" y="33727"/>
                    <a:pt x="67743" y="33630"/>
                    <a:pt x="67785" y="33528"/>
                  </a:cubicBezTo>
                  <a:close/>
                  <a:moveTo>
                    <a:pt x="63802" y="34619"/>
                  </a:moveTo>
                  <a:lnTo>
                    <a:pt x="56647" y="39956"/>
                  </a:lnTo>
                  <a:cubicBezTo>
                    <a:pt x="56585" y="39871"/>
                    <a:pt x="56523" y="39782"/>
                    <a:pt x="56460" y="39694"/>
                  </a:cubicBezTo>
                  <a:cubicBezTo>
                    <a:pt x="56431" y="39652"/>
                    <a:pt x="56402" y="39609"/>
                    <a:pt x="56372" y="39566"/>
                  </a:cubicBezTo>
                  <a:lnTo>
                    <a:pt x="63802" y="34619"/>
                  </a:lnTo>
                  <a:close/>
                  <a:moveTo>
                    <a:pt x="35990" y="38930"/>
                  </a:moveTo>
                  <a:lnTo>
                    <a:pt x="36066" y="39027"/>
                  </a:lnTo>
                  <a:lnTo>
                    <a:pt x="35324" y="40633"/>
                  </a:lnTo>
                  <a:cubicBezTo>
                    <a:pt x="35305" y="40632"/>
                    <a:pt x="35286" y="40632"/>
                    <a:pt x="35267" y="40632"/>
                  </a:cubicBezTo>
                  <a:cubicBezTo>
                    <a:pt x="35121" y="40632"/>
                    <a:pt x="34976" y="40649"/>
                    <a:pt x="34837" y="40686"/>
                  </a:cubicBezTo>
                  <a:lnTo>
                    <a:pt x="33904" y="39594"/>
                  </a:lnTo>
                  <a:lnTo>
                    <a:pt x="33905" y="39594"/>
                  </a:lnTo>
                  <a:cubicBezTo>
                    <a:pt x="33944" y="39547"/>
                    <a:pt x="33976" y="39493"/>
                    <a:pt x="33999" y="39434"/>
                  </a:cubicBezTo>
                  <a:lnTo>
                    <a:pt x="34077" y="39230"/>
                  </a:lnTo>
                  <a:lnTo>
                    <a:pt x="34285" y="39299"/>
                  </a:lnTo>
                  <a:cubicBezTo>
                    <a:pt x="34342" y="39319"/>
                    <a:pt x="34400" y="39328"/>
                    <a:pt x="34458" y="39328"/>
                  </a:cubicBezTo>
                  <a:cubicBezTo>
                    <a:pt x="34621" y="39328"/>
                    <a:pt x="34778" y="39253"/>
                    <a:pt x="34880" y="39116"/>
                  </a:cubicBezTo>
                  <a:lnTo>
                    <a:pt x="35012" y="38943"/>
                  </a:lnTo>
                  <a:lnTo>
                    <a:pt x="35190" y="39069"/>
                  </a:lnTo>
                  <a:cubicBezTo>
                    <a:pt x="35283" y="39134"/>
                    <a:pt x="35388" y="39167"/>
                    <a:pt x="35495" y="39167"/>
                  </a:cubicBezTo>
                  <a:cubicBezTo>
                    <a:pt x="35606" y="39167"/>
                    <a:pt x="35717" y="39131"/>
                    <a:pt x="35814" y="39060"/>
                  </a:cubicBezTo>
                  <a:lnTo>
                    <a:pt x="35990" y="38930"/>
                  </a:lnTo>
                  <a:close/>
                  <a:moveTo>
                    <a:pt x="37268" y="39672"/>
                  </a:moveTo>
                  <a:cubicBezTo>
                    <a:pt x="37339" y="39708"/>
                    <a:pt x="37419" y="39729"/>
                    <a:pt x="37502" y="39729"/>
                  </a:cubicBezTo>
                  <a:cubicBezTo>
                    <a:pt x="37516" y="39729"/>
                    <a:pt x="37531" y="39728"/>
                    <a:pt x="37545" y="39727"/>
                  </a:cubicBezTo>
                  <a:lnTo>
                    <a:pt x="37763" y="39713"/>
                  </a:lnTo>
                  <a:lnTo>
                    <a:pt x="37786" y="39930"/>
                  </a:lnTo>
                  <a:cubicBezTo>
                    <a:pt x="37789" y="39976"/>
                    <a:pt x="37800" y="40020"/>
                    <a:pt x="37815" y="40061"/>
                  </a:cubicBezTo>
                  <a:lnTo>
                    <a:pt x="36764" y="40755"/>
                  </a:lnTo>
                  <a:lnTo>
                    <a:pt x="36764" y="40755"/>
                  </a:lnTo>
                  <a:lnTo>
                    <a:pt x="37268" y="39672"/>
                  </a:lnTo>
                  <a:close/>
                  <a:moveTo>
                    <a:pt x="64952" y="33958"/>
                  </a:moveTo>
                  <a:cubicBezTo>
                    <a:pt x="64966" y="33977"/>
                    <a:pt x="64981" y="33994"/>
                    <a:pt x="64997" y="34011"/>
                  </a:cubicBezTo>
                  <a:lnTo>
                    <a:pt x="57721" y="41223"/>
                  </a:lnTo>
                  <a:cubicBezTo>
                    <a:pt x="57373" y="40866"/>
                    <a:pt x="57046" y="40485"/>
                    <a:pt x="56743" y="40082"/>
                  </a:cubicBezTo>
                  <a:lnTo>
                    <a:pt x="64952" y="33958"/>
                  </a:lnTo>
                  <a:close/>
                  <a:moveTo>
                    <a:pt x="67541" y="33947"/>
                  </a:moveTo>
                  <a:lnTo>
                    <a:pt x="75911" y="39751"/>
                  </a:lnTo>
                  <a:cubicBezTo>
                    <a:pt x="75506" y="40328"/>
                    <a:pt x="75045" y="40873"/>
                    <a:pt x="74531" y="41379"/>
                  </a:cubicBezTo>
                  <a:lnTo>
                    <a:pt x="67430" y="34072"/>
                  </a:lnTo>
                  <a:cubicBezTo>
                    <a:pt x="67470" y="34032"/>
                    <a:pt x="67506" y="33990"/>
                    <a:pt x="67541" y="33947"/>
                  </a:cubicBezTo>
                  <a:close/>
                  <a:moveTo>
                    <a:pt x="27601" y="35189"/>
                  </a:moveTo>
                  <a:lnTo>
                    <a:pt x="28974" y="36763"/>
                  </a:lnTo>
                  <a:cubicBezTo>
                    <a:pt x="28990" y="36782"/>
                    <a:pt x="29010" y="36790"/>
                    <a:pt x="29033" y="36790"/>
                  </a:cubicBezTo>
                  <a:cubicBezTo>
                    <a:pt x="29050" y="36790"/>
                    <a:pt x="29069" y="36783"/>
                    <a:pt x="29083" y="36771"/>
                  </a:cubicBezTo>
                  <a:lnTo>
                    <a:pt x="29381" y="36512"/>
                  </a:lnTo>
                  <a:lnTo>
                    <a:pt x="31999" y="39575"/>
                  </a:lnTo>
                  <a:lnTo>
                    <a:pt x="31985" y="39578"/>
                  </a:lnTo>
                  <a:cubicBezTo>
                    <a:pt x="31966" y="39573"/>
                    <a:pt x="31946" y="39570"/>
                    <a:pt x="31926" y="39570"/>
                  </a:cubicBezTo>
                  <a:cubicBezTo>
                    <a:pt x="31893" y="39570"/>
                    <a:pt x="31858" y="39579"/>
                    <a:pt x="31822" y="39602"/>
                  </a:cubicBezTo>
                  <a:cubicBezTo>
                    <a:pt x="31805" y="39613"/>
                    <a:pt x="31791" y="39625"/>
                    <a:pt x="31779" y="39639"/>
                  </a:cubicBezTo>
                  <a:cubicBezTo>
                    <a:pt x="31649" y="39698"/>
                    <a:pt x="31551" y="39803"/>
                    <a:pt x="31502" y="39931"/>
                  </a:cubicBezTo>
                  <a:cubicBezTo>
                    <a:pt x="31470" y="39920"/>
                    <a:pt x="31436" y="39910"/>
                    <a:pt x="31400" y="39910"/>
                  </a:cubicBezTo>
                  <a:cubicBezTo>
                    <a:pt x="31367" y="39910"/>
                    <a:pt x="31331" y="39919"/>
                    <a:pt x="31296" y="39942"/>
                  </a:cubicBezTo>
                  <a:cubicBezTo>
                    <a:pt x="31204" y="40002"/>
                    <a:pt x="31203" y="40098"/>
                    <a:pt x="31203" y="40175"/>
                  </a:cubicBezTo>
                  <a:cubicBezTo>
                    <a:pt x="31201" y="40252"/>
                    <a:pt x="31197" y="40288"/>
                    <a:pt x="31163" y="40310"/>
                  </a:cubicBezTo>
                  <a:cubicBezTo>
                    <a:pt x="31149" y="40319"/>
                    <a:pt x="31136" y="40323"/>
                    <a:pt x="31122" y="40323"/>
                  </a:cubicBezTo>
                  <a:cubicBezTo>
                    <a:pt x="31096" y="40323"/>
                    <a:pt x="31066" y="40311"/>
                    <a:pt x="31022" y="40291"/>
                  </a:cubicBezTo>
                  <a:cubicBezTo>
                    <a:pt x="30979" y="40272"/>
                    <a:pt x="30929" y="40251"/>
                    <a:pt x="30875" y="40251"/>
                  </a:cubicBezTo>
                  <a:cubicBezTo>
                    <a:pt x="30841" y="40251"/>
                    <a:pt x="30806" y="40259"/>
                    <a:pt x="30770" y="40283"/>
                  </a:cubicBezTo>
                  <a:cubicBezTo>
                    <a:pt x="30678" y="40342"/>
                    <a:pt x="30676" y="40439"/>
                    <a:pt x="30676" y="40517"/>
                  </a:cubicBezTo>
                  <a:cubicBezTo>
                    <a:pt x="30674" y="40593"/>
                    <a:pt x="30671" y="40629"/>
                    <a:pt x="30635" y="40652"/>
                  </a:cubicBezTo>
                  <a:cubicBezTo>
                    <a:pt x="30622" y="40660"/>
                    <a:pt x="30609" y="40664"/>
                    <a:pt x="30595" y="40664"/>
                  </a:cubicBezTo>
                  <a:cubicBezTo>
                    <a:pt x="30570" y="40664"/>
                    <a:pt x="30539" y="40652"/>
                    <a:pt x="30494" y="40633"/>
                  </a:cubicBezTo>
                  <a:cubicBezTo>
                    <a:pt x="30451" y="40613"/>
                    <a:pt x="30401" y="40592"/>
                    <a:pt x="30348" y="40592"/>
                  </a:cubicBezTo>
                  <a:cubicBezTo>
                    <a:pt x="30315" y="40592"/>
                    <a:pt x="30279" y="40600"/>
                    <a:pt x="30243" y="40624"/>
                  </a:cubicBezTo>
                  <a:cubicBezTo>
                    <a:pt x="30151" y="40683"/>
                    <a:pt x="30150" y="40780"/>
                    <a:pt x="30148" y="40856"/>
                  </a:cubicBezTo>
                  <a:cubicBezTo>
                    <a:pt x="30148" y="40934"/>
                    <a:pt x="30145" y="40970"/>
                    <a:pt x="30108" y="40993"/>
                  </a:cubicBezTo>
                  <a:cubicBezTo>
                    <a:pt x="30095" y="41001"/>
                    <a:pt x="30083" y="41005"/>
                    <a:pt x="30068" y="41005"/>
                  </a:cubicBezTo>
                  <a:cubicBezTo>
                    <a:pt x="30043" y="41005"/>
                    <a:pt x="30013" y="40993"/>
                    <a:pt x="29968" y="40974"/>
                  </a:cubicBezTo>
                  <a:cubicBezTo>
                    <a:pt x="29924" y="40954"/>
                    <a:pt x="29874" y="40932"/>
                    <a:pt x="29820" y="40932"/>
                  </a:cubicBezTo>
                  <a:cubicBezTo>
                    <a:pt x="29786" y="40932"/>
                    <a:pt x="29752" y="40941"/>
                    <a:pt x="29717" y="40963"/>
                  </a:cubicBezTo>
                  <a:cubicBezTo>
                    <a:pt x="29623" y="41024"/>
                    <a:pt x="29623" y="41121"/>
                    <a:pt x="29622" y="41197"/>
                  </a:cubicBezTo>
                  <a:cubicBezTo>
                    <a:pt x="29622" y="41275"/>
                    <a:pt x="29616" y="41310"/>
                    <a:pt x="29582" y="41334"/>
                  </a:cubicBezTo>
                  <a:cubicBezTo>
                    <a:pt x="29569" y="41342"/>
                    <a:pt x="29556" y="41345"/>
                    <a:pt x="29542" y="41345"/>
                  </a:cubicBezTo>
                  <a:cubicBezTo>
                    <a:pt x="29517" y="41345"/>
                    <a:pt x="29487" y="41334"/>
                    <a:pt x="29442" y="41315"/>
                  </a:cubicBezTo>
                  <a:cubicBezTo>
                    <a:pt x="29398" y="41295"/>
                    <a:pt x="29347" y="41273"/>
                    <a:pt x="29293" y="41273"/>
                  </a:cubicBezTo>
                  <a:cubicBezTo>
                    <a:pt x="29260" y="41273"/>
                    <a:pt x="29225" y="41281"/>
                    <a:pt x="29190" y="41304"/>
                  </a:cubicBezTo>
                  <a:cubicBezTo>
                    <a:pt x="29097" y="41365"/>
                    <a:pt x="29097" y="41460"/>
                    <a:pt x="29095" y="41538"/>
                  </a:cubicBezTo>
                  <a:cubicBezTo>
                    <a:pt x="29095" y="41614"/>
                    <a:pt x="29090" y="41651"/>
                    <a:pt x="29055" y="41673"/>
                  </a:cubicBezTo>
                  <a:cubicBezTo>
                    <a:pt x="29042" y="41681"/>
                    <a:pt x="29029" y="41685"/>
                    <a:pt x="29015" y="41685"/>
                  </a:cubicBezTo>
                  <a:cubicBezTo>
                    <a:pt x="28990" y="41685"/>
                    <a:pt x="28960" y="41674"/>
                    <a:pt x="28915" y="41654"/>
                  </a:cubicBezTo>
                  <a:cubicBezTo>
                    <a:pt x="28872" y="41635"/>
                    <a:pt x="28822" y="41613"/>
                    <a:pt x="28768" y="41613"/>
                  </a:cubicBezTo>
                  <a:cubicBezTo>
                    <a:pt x="28735" y="41613"/>
                    <a:pt x="28700" y="41622"/>
                    <a:pt x="28664" y="41645"/>
                  </a:cubicBezTo>
                  <a:cubicBezTo>
                    <a:pt x="28571" y="41704"/>
                    <a:pt x="28571" y="41801"/>
                    <a:pt x="28569" y="41879"/>
                  </a:cubicBezTo>
                  <a:cubicBezTo>
                    <a:pt x="28569" y="41891"/>
                    <a:pt x="28569" y="41901"/>
                    <a:pt x="28569" y="41910"/>
                  </a:cubicBezTo>
                  <a:cubicBezTo>
                    <a:pt x="28508" y="41923"/>
                    <a:pt x="28449" y="41947"/>
                    <a:pt x="28399" y="41985"/>
                  </a:cubicBezTo>
                  <a:cubicBezTo>
                    <a:pt x="28261" y="41813"/>
                    <a:pt x="28117" y="41644"/>
                    <a:pt x="27971" y="41479"/>
                  </a:cubicBezTo>
                  <a:cubicBezTo>
                    <a:pt x="28136" y="41318"/>
                    <a:pt x="28143" y="41053"/>
                    <a:pt x="27985" y="40884"/>
                  </a:cubicBezTo>
                  <a:cubicBezTo>
                    <a:pt x="27907" y="40801"/>
                    <a:pt x="27804" y="40752"/>
                    <a:pt x="27689" y="40749"/>
                  </a:cubicBezTo>
                  <a:cubicBezTo>
                    <a:pt x="27683" y="40748"/>
                    <a:pt x="27676" y="40748"/>
                    <a:pt x="27670" y="40748"/>
                  </a:cubicBezTo>
                  <a:cubicBezTo>
                    <a:pt x="27567" y="40748"/>
                    <a:pt x="27470" y="40786"/>
                    <a:pt x="27393" y="40854"/>
                  </a:cubicBezTo>
                  <a:cubicBezTo>
                    <a:pt x="27225" y="40683"/>
                    <a:pt x="27045" y="40510"/>
                    <a:pt x="26860" y="40338"/>
                  </a:cubicBezTo>
                  <a:cubicBezTo>
                    <a:pt x="26929" y="40253"/>
                    <a:pt x="26964" y="40148"/>
                    <a:pt x="26957" y="40039"/>
                  </a:cubicBezTo>
                  <a:cubicBezTo>
                    <a:pt x="26948" y="39924"/>
                    <a:pt x="26898" y="39820"/>
                    <a:pt x="26811" y="39746"/>
                  </a:cubicBezTo>
                  <a:cubicBezTo>
                    <a:pt x="26734" y="39679"/>
                    <a:pt x="26636" y="39641"/>
                    <a:pt x="26535" y="39641"/>
                  </a:cubicBezTo>
                  <a:cubicBezTo>
                    <a:pt x="26524" y="39641"/>
                    <a:pt x="26514" y="39641"/>
                    <a:pt x="26503" y="39642"/>
                  </a:cubicBezTo>
                  <a:cubicBezTo>
                    <a:pt x="26394" y="39649"/>
                    <a:pt x="26295" y="39696"/>
                    <a:pt x="26221" y="39775"/>
                  </a:cubicBezTo>
                  <a:cubicBezTo>
                    <a:pt x="26112" y="39684"/>
                    <a:pt x="25989" y="39583"/>
                    <a:pt x="25864" y="39485"/>
                  </a:cubicBezTo>
                  <a:cubicBezTo>
                    <a:pt x="25992" y="39298"/>
                    <a:pt x="25949" y="39040"/>
                    <a:pt x="25766" y="38904"/>
                  </a:cubicBezTo>
                  <a:cubicBezTo>
                    <a:pt x="25690" y="38848"/>
                    <a:pt x="25602" y="38821"/>
                    <a:pt x="25514" y="38821"/>
                  </a:cubicBezTo>
                  <a:cubicBezTo>
                    <a:pt x="25418" y="38821"/>
                    <a:pt x="25323" y="38853"/>
                    <a:pt x="25246" y="38915"/>
                  </a:cubicBezTo>
                  <a:lnTo>
                    <a:pt x="27601" y="35189"/>
                  </a:lnTo>
                  <a:close/>
                  <a:moveTo>
                    <a:pt x="67314" y="34179"/>
                  </a:moveTo>
                  <a:lnTo>
                    <a:pt x="74418" y="41490"/>
                  </a:lnTo>
                  <a:cubicBezTo>
                    <a:pt x="74115" y="41779"/>
                    <a:pt x="73795" y="42056"/>
                    <a:pt x="73455" y="42317"/>
                  </a:cubicBezTo>
                  <a:lnTo>
                    <a:pt x="67281" y="34207"/>
                  </a:lnTo>
                  <a:cubicBezTo>
                    <a:pt x="67291" y="34198"/>
                    <a:pt x="67303" y="34190"/>
                    <a:pt x="67314" y="34179"/>
                  </a:cubicBezTo>
                  <a:close/>
                  <a:moveTo>
                    <a:pt x="65106" y="34125"/>
                  </a:moveTo>
                  <a:cubicBezTo>
                    <a:pt x="65137" y="34153"/>
                    <a:pt x="65168" y="34181"/>
                    <a:pt x="65201" y="34207"/>
                  </a:cubicBezTo>
                  <a:lnTo>
                    <a:pt x="59279" y="42567"/>
                  </a:lnTo>
                  <a:cubicBezTo>
                    <a:pt x="58767" y="42198"/>
                    <a:pt x="58282" y="41786"/>
                    <a:pt x="57832" y="41336"/>
                  </a:cubicBezTo>
                  <a:lnTo>
                    <a:pt x="65106" y="34125"/>
                  </a:lnTo>
                  <a:close/>
                  <a:moveTo>
                    <a:pt x="67442" y="34678"/>
                  </a:moveTo>
                  <a:lnTo>
                    <a:pt x="73331" y="42413"/>
                  </a:lnTo>
                  <a:cubicBezTo>
                    <a:pt x="73213" y="42499"/>
                    <a:pt x="73095" y="42586"/>
                    <a:pt x="72974" y="42669"/>
                  </a:cubicBezTo>
                  <a:cubicBezTo>
                    <a:pt x="72900" y="42721"/>
                    <a:pt x="72823" y="42773"/>
                    <a:pt x="72747" y="42823"/>
                  </a:cubicBezTo>
                  <a:lnTo>
                    <a:pt x="67442" y="34678"/>
                  </a:lnTo>
                  <a:close/>
                  <a:moveTo>
                    <a:pt x="32771" y="40480"/>
                  </a:moveTo>
                  <a:lnTo>
                    <a:pt x="33744" y="41620"/>
                  </a:lnTo>
                  <a:cubicBezTo>
                    <a:pt x="33698" y="41727"/>
                    <a:pt x="33661" y="41839"/>
                    <a:pt x="33637" y="41955"/>
                  </a:cubicBezTo>
                  <a:cubicBezTo>
                    <a:pt x="33583" y="42224"/>
                    <a:pt x="33596" y="42494"/>
                    <a:pt x="33670" y="42750"/>
                  </a:cubicBezTo>
                  <a:lnTo>
                    <a:pt x="32328" y="43391"/>
                  </a:lnTo>
                  <a:lnTo>
                    <a:pt x="32255" y="43349"/>
                  </a:lnTo>
                  <a:lnTo>
                    <a:pt x="32354" y="43155"/>
                  </a:lnTo>
                  <a:cubicBezTo>
                    <a:pt x="32458" y="42949"/>
                    <a:pt x="32420" y="42702"/>
                    <a:pt x="32259" y="42539"/>
                  </a:cubicBezTo>
                  <a:lnTo>
                    <a:pt x="32105" y="42383"/>
                  </a:lnTo>
                  <a:lnTo>
                    <a:pt x="32255" y="42224"/>
                  </a:lnTo>
                  <a:cubicBezTo>
                    <a:pt x="32413" y="42056"/>
                    <a:pt x="32446" y="41808"/>
                    <a:pt x="32337" y="41606"/>
                  </a:cubicBezTo>
                  <a:lnTo>
                    <a:pt x="32337" y="41604"/>
                  </a:lnTo>
                  <a:lnTo>
                    <a:pt x="32231" y="41412"/>
                  </a:lnTo>
                  <a:lnTo>
                    <a:pt x="32422" y="41301"/>
                  </a:lnTo>
                  <a:cubicBezTo>
                    <a:pt x="32621" y="41183"/>
                    <a:pt x="32721" y="40955"/>
                    <a:pt x="32673" y="40730"/>
                  </a:cubicBezTo>
                  <a:lnTo>
                    <a:pt x="32628" y="40517"/>
                  </a:lnTo>
                  <a:lnTo>
                    <a:pt x="32771" y="40480"/>
                  </a:lnTo>
                  <a:close/>
                  <a:moveTo>
                    <a:pt x="65328" y="34299"/>
                  </a:moveTo>
                  <a:cubicBezTo>
                    <a:pt x="65416" y="34357"/>
                    <a:pt x="65509" y="34406"/>
                    <a:pt x="65605" y="34446"/>
                  </a:cubicBezTo>
                  <a:lnTo>
                    <a:pt x="62310" y="44135"/>
                  </a:lnTo>
                  <a:cubicBezTo>
                    <a:pt x="61272" y="43777"/>
                    <a:pt x="60298" y="43280"/>
                    <a:pt x="59408" y="42658"/>
                  </a:cubicBezTo>
                  <a:lnTo>
                    <a:pt x="65328" y="34299"/>
                  </a:lnTo>
                  <a:close/>
                  <a:moveTo>
                    <a:pt x="67049" y="34364"/>
                  </a:moveTo>
                  <a:lnTo>
                    <a:pt x="72616" y="42909"/>
                  </a:lnTo>
                  <a:cubicBezTo>
                    <a:pt x="71603" y="43562"/>
                    <a:pt x="70512" y="44049"/>
                    <a:pt x="69378" y="44364"/>
                  </a:cubicBezTo>
                  <a:lnTo>
                    <a:pt x="66713" y="34505"/>
                  </a:lnTo>
                  <a:cubicBezTo>
                    <a:pt x="66829" y="34470"/>
                    <a:pt x="66941" y="34423"/>
                    <a:pt x="67049" y="34364"/>
                  </a:cubicBezTo>
                  <a:close/>
                  <a:moveTo>
                    <a:pt x="31399" y="40029"/>
                  </a:moveTo>
                  <a:cubicBezTo>
                    <a:pt x="31419" y="40029"/>
                    <a:pt x="31441" y="40035"/>
                    <a:pt x="31471" y="40047"/>
                  </a:cubicBezTo>
                  <a:cubicBezTo>
                    <a:pt x="31462" y="40108"/>
                    <a:pt x="31464" y="40172"/>
                    <a:pt x="31478" y="40234"/>
                  </a:cubicBezTo>
                  <a:lnTo>
                    <a:pt x="31551" y="40577"/>
                  </a:lnTo>
                  <a:lnTo>
                    <a:pt x="31249" y="40752"/>
                  </a:lnTo>
                  <a:cubicBezTo>
                    <a:pt x="31002" y="40901"/>
                    <a:pt x="30913" y="41213"/>
                    <a:pt x="31050" y="41465"/>
                  </a:cubicBezTo>
                  <a:lnTo>
                    <a:pt x="31216" y="41772"/>
                  </a:lnTo>
                  <a:lnTo>
                    <a:pt x="30976" y="42026"/>
                  </a:lnTo>
                  <a:cubicBezTo>
                    <a:pt x="30777" y="42236"/>
                    <a:pt x="30782" y="42561"/>
                    <a:pt x="30984" y="42766"/>
                  </a:cubicBezTo>
                  <a:lnTo>
                    <a:pt x="31230" y="43015"/>
                  </a:lnTo>
                  <a:lnTo>
                    <a:pt x="31071" y="43325"/>
                  </a:lnTo>
                  <a:cubicBezTo>
                    <a:pt x="30964" y="43536"/>
                    <a:pt x="31009" y="43784"/>
                    <a:pt x="31168" y="43943"/>
                  </a:cubicBezTo>
                  <a:lnTo>
                    <a:pt x="30287" y="44364"/>
                  </a:lnTo>
                  <a:lnTo>
                    <a:pt x="30287" y="44364"/>
                  </a:lnTo>
                  <a:cubicBezTo>
                    <a:pt x="30256" y="44357"/>
                    <a:pt x="30225" y="44353"/>
                    <a:pt x="30193" y="44353"/>
                  </a:cubicBezTo>
                  <a:cubicBezTo>
                    <a:pt x="30132" y="44353"/>
                    <a:pt x="30071" y="44366"/>
                    <a:pt x="30013" y="44393"/>
                  </a:cubicBezTo>
                  <a:cubicBezTo>
                    <a:pt x="29945" y="44272"/>
                    <a:pt x="29873" y="44142"/>
                    <a:pt x="29786" y="43995"/>
                  </a:cubicBezTo>
                  <a:cubicBezTo>
                    <a:pt x="29980" y="43870"/>
                    <a:pt x="30037" y="43611"/>
                    <a:pt x="29916" y="43415"/>
                  </a:cubicBezTo>
                  <a:cubicBezTo>
                    <a:pt x="29836" y="43285"/>
                    <a:pt x="29696" y="43212"/>
                    <a:pt x="29553" y="43212"/>
                  </a:cubicBezTo>
                  <a:cubicBezTo>
                    <a:pt x="29480" y="43212"/>
                    <a:pt x="29405" y="43231"/>
                    <a:pt x="29338" y="43271"/>
                  </a:cubicBezTo>
                  <a:lnTo>
                    <a:pt x="29317" y="43238"/>
                  </a:lnTo>
                  <a:cubicBezTo>
                    <a:pt x="29248" y="43131"/>
                    <a:pt x="29178" y="43024"/>
                    <a:pt x="29106" y="42918"/>
                  </a:cubicBezTo>
                  <a:cubicBezTo>
                    <a:pt x="29055" y="42847"/>
                    <a:pt x="29003" y="42776"/>
                    <a:pt x="28952" y="42707"/>
                  </a:cubicBezTo>
                  <a:lnTo>
                    <a:pt x="28917" y="42660"/>
                  </a:lnTo>
                  <a:cubicBezTo>
                    <a:pt x="29003" y="42591"/>
                    <a:pt x="29059" y="42494"/>
                    <a:pt x="29073" y="42383"/>
                  </a:cubicBezTo>
                  <a:cubicBezTo>
                    <a:pt x="29088" y="42271"/>
                    <a:pt x="29057" y="42160"/>
                    <a:pt x="28988" y="42070"/>
                  </a:cubicBezTo>
                  <a:cubicBezTo>
                    <a:pt x="28919" y="41978"/>
                    <a:pt x="28818" y="41921"/>
                    <a:pt x="28706" y="41905"/>
                  </a:cubicBezTo>
                  <a:cubicBezTo>
                    <a:pt x="28700" y="41905"/>
                    <a:pt x="28694" y="41905"/>
                    <a:pt x="28687" y="41903"/>
                  </a:cubicBezTo>
                  <a:cubicBezTo>
                    <a:pt x="28687" y="41897"/>
                    <a:pt x="28687" y="41888"/>
                    <a:pt x="28687" y="41879"/>
                  </a:cubicBezTo>
                  <a:cubicBezTo>
                    <a:pt x="28688" y="41803"/>
                    <a:pt x="28692" y="41767"/>
                    <a:pt x="28728" y="41744"/>
                  </a:cubicBezTo>
                  <a:cubicBezTo>
                    <a:pt x="28741" y="41736"/>
                    <a:pt x="28754" y="41732"/>
                    <a:pt x="28768" y="41732"/>
                  </a:cubicBezTo>
                  <a:cubicBezTo>
                    <a:pt x="28793" y="41732"/>
                    <a:pt x="28823" y="41743"/>
                    <a:pt x="28868" y="41763"/>
                  </a:cubicBezTo>
                  <a:cubicBezTo>
                    <a:pt x="28912" y="41782"/>
                    <a:pt x="28961" y="41804"/>
                    <a:pt x="29014" y="41804"/>
                  </a:cubicBezTo>
                  <a:cubicBezTo>
                    <a:pt x="29048" y="41804"/>
                    <a:pt x="29083" y="41795"/>
                    <a:pt x="29119" y="41772"/>
                  </a:cubicBezTo>
                  <a:cubicBezTo>
                    <a:pt x="29211" y="41713"/>
                    <a:pt x="29213" y="41616"/>
                    <a:pt x="29213" y="41540"/>
                  </a:cubicBezTo>
                  <a:cubicBezTo>
                    <a:pt x="29215" y="41462"/>
                    <a:pt x="29218" y="41427"/>
                    <a:pt x="29255" y="41403"/>
                  </a:cubicBezTo>
                  <a:cubicBezTo>
                    <a:pt x="29267" y="41395"/>
                    <a:pt x="29279" y="41391"/>
                    <a:pt x="29293" y="41391"/>
                  </a:cubicBezTo>
                  <a:cubicBezTo>
                    <a:pt x="29318" y="41391"/>
                    <a:pt x="29349" y="41403"/>
                    <a:pt x="29393" y="41422"/>
                  </a:cubicBezTo>
                  <a:cubicBezTo>
                    <a:pt x="29437" y="41441"/>
                    <a:pt x="29488" y="41463"/>
                    <a:pt x="29542" y="41463"/>
                  </a:cubicBezTo>
                  <a:cubicBezTo>
                    <a:pt x="29575" y="41463"/>
                    <a:pt x="29610" y="41455"/>
                    <a:pt x="29646" y="41433"/>
                  </a:cubicBezTo>
                  <a:cubicBezTo>
                    <a:pt x="29738" y="41372"/>
                    <a:pt x="29739" y="41277"/>
                    <a:pt x="29739" y="41199"/>
                  </a:cubicBezTo>
                  <a:cubicBezTo>
                    <a:pt x="29741" y="41123"/>
                    <a:pt x="29745" y="41086"/>
                    <a:pt x="29781" y="41064"/>
                  </a:cubicBezTo>
                  <a:cubicBezTo>
                    <a:pt x="29794" y="41055"/>
                    <a:pt x="29806" y="41051"/>
                    <a:pt x="29821" y="41051"/>
                  </a:cubicBezTo>
                  <a:cubicBezTo>
                    <a:pt x="29846" y="41051"/>
                    <a:pt x="29876" y="41062"/>
                    <a:pt x="29921" y="41081"/>
                  </a:cubicBezTo>
                  <a:cubicBezTo>
                    <a:pt x="29965" y="41100"/>
                    <a:pt x="30016" y="41123"/>
                    <a:pt x="30070" y="41123"/>
                  </a:cubicBezTo>
                  <a:cubicBezTo>
                    <a:pt x="30103" y="41123"/>
                    <a:pt x="30137" y="41114"/>
                    <a:pt x="30172" y="41091"/>
                  </a:cubicBezTo>
                  <a:cubicBezTo>
                    <a:pt x="30264" y="41031"/>
                    <a:pt x="30266" y="40936"/>
                    <a:pt x="30268" y="40858"/>
                  </a:cubicBezTo>
                  <a:cubicBezTo>
                    <a:pt x="30268" y="40781"/>
                    <a:pt x="30271" y="40745"/>
                    <a:pt x="30307" y="40723"/>
                  </a:cubicBezTo>
                  <a:cubicBezTo>
                    <a:pt x="30321" y="40714"/>
                    <a:pt x="30334" y="40710"/>
                    <a:pt x="30348" y="40710"/>
                  </a:cubicBezTo>
                  <a:cubicBezTo>
                    <a:pt x="30373" y="40710"/>
                    <a:pt x="30403" y="40722"/>
                    <a:pt x="30448" y="40742"/>
                  </a:cubicBezTo>
                  <a:cubicBezTo>
                    <a:pt x="30491" y="40760"/>
                    <a:pt x="30542" y="40782"/>
                    <a:pt x="30596" y="40782"/>
                  </a:cubicBezTo>
                  <a:cubicBezTo>
                    <a:pt x="30629" y="40782"/>
                    <a:pt x="30664" y="40773"/>
                    <a:pt x="30699" y="40750"/>
                  </a:cubicBezTo>
                  <a:cubicBezTo>
                    <a:pt x="30792" y="40691"/>
                    <a:pt x="30792" y="40594"/>
                    <a:pt x="30794" y="40517"/>
                  </a:cubicBezTo>
                  <a:cubicBezTo>
                    <a:pt x="30794" y="40440"/>
                    <a:pt x="30799" y="40404"/>
                    <a:pt x="30834" y="40381"/>
                  </a:cubicBezTo>
                  <a:cubicBezTo>
                    <a:pt x="30847" y="40373"/>
                    <a:pt x="30860" y="40369"/>
                    <a:pt x="30875" y="40369"/>
                  </a:cubicBezTo>
                  <a:cubicBezTo>
                    <a:pt x="30900" y="40369"/>
                    <a:pt x="30930" y="40381"/>
                    <a:pt x="30974" y="40401"/>
                  </a:cubicBezTo>
                  <a:cubicBezTo>
                    <a:pt x="31017" y="40420"/>
                    <a:pt x="31067" y="40441"/>
                    <a:pt x="31121" y="40441"/>
                  </a:cubicBezTo>
                  <a:cubicBezTo>
                    <a:pt x="31154" y="40441"/>
                    <a:pt x="31190" y="40433"/>
                    <a:pt x="31225" y="40409"/>
                  </a:cubicBezTo>
                  <a:cubicBezTo>
                    <a:pt x="31319" y="40350"/>
                    <a:pt x="31319" y="40253"/>
                    <a:pt x="31320" y="40177"/>
                  </a:cubicBezTo>
                  <a:cubicBezTo>
                    <a:pt x="31320" y="40099"/>
                    <a:pt x="31325" y="40065"/>
                    <a:pt x="31360" y="40040"/>
                  </a:cubicBezTo>
                  <a:cubicBezTo>
                    <a:pt x="31373" y="40032"/>
                    <a:pt x="31385" y="40029"/>
                    <a:pt x="31399" y="40029"/>
                  </a:cubicBezTo>
                  <a:close/>
                  <a:moveTo>
                    <a:pt x="66562" y="34546"/>
                  </a:moveTo>
                  <a:lnTo>
                    <a:pt x="69225" y="44406"/>
                  </a:lnTo>
                  <a:cubicBezTo>
                    <a:pt x="68914" y="44487"/>
                    <a:pt x="68598" y="44558"/>
                    <a:pt x="68280" y="44613"/>
                  </a:cubicBezTo>
                  <a:lnTo>
                    <a:pt x="66562" y="34546"/>
                  </a:lnTo>
                  <a:close/>
                  <a:moveTo>
                    <a:pt x="65754" y="34498"/>
                  </a:moveTo>
                  <a:cubicBezTo>
                    <a:pt x="65799" y="34512"/>
                    <a:pt x="65845" y="34524"/>
                    <a:pt x="65892" y="34534"/>
                  </a:cubicBezTo>
                  <a:lnTo>
                    <a:pt x="64419" y="44655"/>
                  </a:lnTo>
                  <a:cubicBezTo>
                    <a:pt x="64313" y="44639"/>
                    <a:pt x="64207" y="44620"/>
                    <a:pt x="64102" y="44603"/>
                  </a:cubicBezTo>
                  <a:cubicBezTo>
                    <a:pt x="63541" y="44501"/>
                    <a:pt x="62992" y="44361"/>
                    <a:pt x="62458" y="44186"/>
                  </a:cubicBezTo>
                  <a:lnTo>
                    <a:pt x="65754" y="34498"/>
                  </a:lnTo>
                  <a:close/>
                  <a:moveTo>
                    <a:pt x="22656" y="42016"/>
                  </a:moveTo>
                  <a:cubicBezTo>
                    <a:pt x="22747" y="42077"/>
                    <a:pt x="22837" y="42137"/>
                    <a:pt x="22926" y="42201"/>
                  </a:cubicBezTo>
                  <a:lnTo>
                    <a:pt x="21184" y="44662"/>
                  </a:lnTo>
                  <a:lnTo>
                    <a:pt x="21184" y="44662"/>
                  </a:lnTo>
                  <a:lnTo>
                    <a:pt x="22656" y="42016"/>
                  </a:lnTo>
                  <a:close/>
                  <a:moveTo>
                    <a:pt x="66046" y="34560"/>
                  </a:moveTo>
                  <a:cubicBezTo>
                    <a:pt x="66112" y="34569"/>
                    <a:pt x="66178" y="34572"/>
                    <a:pt x="66244" y="34572"/>
                  </a:cubicBezTo>
                  <a:cubicBezTo>
                    <a:pt x="66297" y="34572"/>
                    <a:pt x="66351" y="34569"/>
                    <a:pt x="66405" y="34564"/>
                  </a:cubicBezTo>
                  <a:lnTo>
                    <a:pt x="68126" y="44639"/>
                  </a:lnTo>
                  <a:cubicBezTo>
                    <a:pt x="67503" y="44741"/>
                    <a:pt x="66870" y="44793"/>
                    <a:pt x="66233" y="44793"/>
                  </a:cubicBezTo>
                  <a:cubicBezTo>
                    <a:pt x="65682" y="44793"/>
                    <a:pt x="65128" y="44754"/>
                    <a:pt x="64574" y="44677"/>
                  </a:cubicBezTo>
                  <a:lnTo>
                    <a:pt x="66046" y="34560"/>
                  </a:lnTo>
                  <a:close/>
                  <a:moveTo>
                    <a:pt x="38369" y="40688"/>
                  </a:moveTo>
                  <a:cubicBezTo>
                    <a:pt x="38340" y="40904"/>
                    <a:pt x="38446" y="41119"/>
                    <a:pt x="38639" y="41225"/>
                  </a:cubicBezTo>
                  <a:lnTo>
                    <a:pt x="38832" y="41330"/>
                  </a:lnTo>
                  <a:lnTo>
                    <a:pt x="38733" y="41526"/>
                  </a:lnTo>
                  <a:cubicBezTo>
                    <a:pt x="38627" y="41730"/>
                    <a:pt x="38667" y="41978"/>
                    <a:pt x="38828" y="42141"/>
                  </a:cubicBezTo>
                  <a:lnTo>
                    <a:pt x="38982" y="42297"/>
                  </a:lnTo>
                  <a:lnTo>
                    <a:pt x="38832" y="42456"/>
                  </a:lnTo>
                  <a:cubicBezTo>
                    <a:pt x="38674" y="42624"/>
                    <a:pt x="38641" y="42873"/>
                    <a:pt x="38750" y="43076"/>
                  </a:cubicBezTo>
                  <a:lnTo>
                    <a:pt x="38854" y="43268"/>
                  </a:lnTo>
                  <a:lnTo>
                    <a:pt x="38665" y="43379"/>
                  </a:lnTo>
                  <a:cubicBezTo>
                    <a:pt x="38466" y="43495"/>
                    <a:pt x="38364" y="43723"/>
                    <a:pt x="38413" y="43950"/>
                  </a:cubicBezTo>
                  <a:lnTo>
                    <a:pt x="38459" y="44163"/>
                  </a:lnTo>
                  <a:lnTo>
                    <a:pt x="38248" y="44217"/>
                  </a:lnTo>
                  <a:cubicBezTo>
                    <a:pt x="38025" y="44270"/>
                    <a:pt x="37862" y="44463"/>
                    <a:pt x="37845" y="44693"/>
                  </a:cubicBezTo>
                  <a:lnTo>
                    <a:pt x="37827" y="44911"/>
                  </a:lnTo>
                  <a:lnTo>
                    <a:pt x="37609" y="44902"/>
                  </a:lnTo>
                  <a:cubicBezTo>
                    <a:pt x="37600" y="44902"/>
                    <a:pt x="37591" y="44902"/>
                    <a:pt x="37582" y="44902"/>
                  </a:cubicBezTo>
                  <a:cubicBezTo>
                    <a:pt x="37362" y="44902"/>
                    <a:pt x="37164" y="45039"/>
                    <a:pt x="37088" y="45245"/>
                  </a:cubicBezTo>
                  <a:lnTo>
                    <a:pt x="37010" y="45451"/>
                  </a:lnTo>
                  <a:lnTo>
                    <a:pt x="36802" y="45380"/>
                  </a:lnTo>
                  <a:cubicBezTo>
                    <a:pt x="36747" y="45361"/>
                    <a:pt x="36689" y="45352"/>
                    <a:pt x="36632" y="45352"/>
                  </a:cubicBezTo>
                  <a:cubicBezTo>
                    <a:pt x="36529" y="45352"/>
                    <a:pt x="36427" y="45382"/>
                    <a:pt x="36338" y="45441"/>
                  </a:cubicBezTo>
                  <a:cubicBezTo>
                    <a:pt x="36288" y="45474"/>
                    <a:pt x="36243" y="45515"/>
                    <a:pt x="36207" y="45564"/>
                  </a:cubicBezTo>
                  <a:lnTo>
                    <a:pt x="36075" y="45739"/>
                  </a:lnTo>
                  <a:lnTo>
                    <a:pt x="35897" y="45612"/>
                  </a:lnTo>
                  <a:cubicBezTo>
                    <a:pt x="35803" y="45547"/>
                    <a:pt x="35695" y="45514"/>
                    <a:pt x="35587" y="45514"/>
                  </a:cubicBezTo>
                  <a:cubicBezTo>
                    <a:pt x="35476" y="45514"/>
                    <a:pt x="35365" y="45549"/>
                    <a:pt x="35272" y="45619"/>
                  </a:cubicBezTo>
                  <a:lnTo>
                    <a:pt x="35095" y="45749"/>
                  </a:lnTo>
                  <a:lnTo>
                    <a:pt x="34960" y="45578"/>
                  </a:lnTo>
                  <a:cubicBezTo>
                    <a:pt x="34856" y="45448"/>
                    <a:pt x="34702" y="45377"/>
                    <a:pt x="34543" y="45377"/>
                  </a:cubicBezTo>
                  <a:cubicBezTo>
                    <a:pt x="34480" y="45377"/>
                    <a:pt x="34418" y="45387"/>
                    <a:pt x="34357" y="45410"/>
                  </a:cubicBezTo>
                  <a:lnTo>
                    <a:pt x="34153" y="45486"/>
                  </a:lnTo>
                  <a:lnTo>
                    <a:pt x="34070" y="45283"/>
                  </a:lnTo>
                  <a:cubicBezTo>
                    <a:pt x="33988" y="45083"/>
                    <a:pt x="33796" y="44951"/>
                    <a:pt x="33580" y="44951"/>
                  </a:cubicBezTo>
                  <a:cubicBezTo>
                    <a:pt x="33567" y="44951"/>
                    <a:pt x="33553" y="44952"/>
                    <a:pt x="33540" y="44953"/>
                  </a:cubicBezTo>
                  <a:lnTo>
                    <a:pt x="33324" y="44967"/>
                  </a:lnTo>
                  <a:lnTo>
                    <a:pt x="33301" y="44750"/>
                  </a:lnTo>
                  <a:cubicBezTo>
                    <a:pt x="33282" y="44554"/>
                    <a:pt x="33159" y="44390"/>
                    <a:pt x="32984" y="44314"/>
                  </a:cubicBezTo>
                  <a:lnTo>
                    <a:pt x="34342" y="43666"/>
                  </a:lnTo>
                  <a:cubicBezTo>
                    <a:pt x="34615" y="43846"/>
                    <a:pt x="34937" y="43941"/>
                    <a:pt x="35261" y="43941"/>
                  </a:cubicBezTo>
                  <a:cubicBezTo>
                    <a:pt x="35575" y="43941"/>
                    <a:pt x="35890" y="43853"/>
                    <a:pt x="36170" y="43668"/>
                  </a:cubicBezTo>
                  <a:cubicBezTo>
                    <a:pt x="36539" y="43425"/>
                    <a:pt x="36792" y="43051"/>
                    <a:pt x="36880" y="42619"/>
                  </a:cubicBezTo>
                  <a:cubicBezTo>
                    <a:pt x="36943" y="42312"/>
                    <a:pt x="36918" y="42002"/>
                    <a:pt x="36813" y="41715"/>
                  </a:cubicBezTo>
                  <a:lnTo>
                    <a:pt x="38368" y="40688"/>
                  </a:lnTo>
                  <a:close/>
                  <a:moveTo>
                    <a:pt x="24612" y="43633"/>
                  </a:moveTo>
                  <a:cubicBezTo>
                    <a:pt x="24737" y="43761"/>
                    <a:pt x="24860" y="43893"/>
                    <a:pt x="24979" y="44028"/>
                  </a:cubicBezTo>
                  <a:cubicBezTo>
                    <a:pt x="24978" y="44028"/>
                    <a:pt x="24978" y="44030"/>
                    <a:pt x="24976" y="44030"/>
                  </a:cubicBezTo>
                  <a:cubicBezTo>
                    <a:pt x="24882" y="44090"/>
                    <a:pt x="24882" y="44186"/>
                    <a:pt x="24881" y="44264"/>
                  </a:cubicBezTo>
                  <a:cubicBezTo>
                    <a:pt x="24881" y="44340"/>
                    <a:pt x="24876" y="44376"/>
                    <a:pt x="24841" y="44399"/>
                  </a:cubicBezTo>
                  <a:cubicBezTo>
                    <a:pt x="24827" y="44407"/>
                    <a:pt x="24814" y="44411"/>
                    <a:pt x="24799" y="44411"/>
                  </a:cubicBezTo>
                  <a:cubicBezTo>
                    <a:pt x="24774" y="44411"/>
                    <a:pt x="24744" y="44400"/>
                    <a:pt x="24701" y="44381"/>
                  </a:cubicBezTo>
                  <a:cubicBezTo>
                    <a:pt x="24657" y="44362"/>
                    <a:pt x="24606" y="44339"/>
                    <a:pt x="24552" y="44339"/>
                  </a:cubicBezTo>
                  <a:cubicBezTo>
                    <a:pt x="24518" y="44339"/>
                    <a:pt x="24483" y="44348"/>
                    <a:pt x="24448" y="44371"/>
                  </a:cubicBezTo>
                  <a:cubicBezTo>
                    <a:pt x="24356" y="44432"/>
                    <a:pt x="24354" y="44527"/>
                    <a:pt x="24354" y="44605"/>
                  </a:cubicBezTo>
                  <a:cubicBezTo>
                    <a:pt x="24353" y="44676"/>
                    <a:pt x="24351" y="44715"/>
                    <a:pt x="24313" y="44740"/>
                  </a:cubicBezTo>
                  <a:cubicBezTo>
                    <a:pt x="24300" y="44749"/>
                    <a:pt x="24287" y="44753"/>
                    <a:pt x="24273" y="44753"/>
                  </a:cubicBezTo>
                  <a:cubicBezTo>
                    <a:pt x="24248" y="44753"/>
                    <a:pt x="24217" y="44741"/>
                    <a:pt x="24173" y="44722"/>
                  </a:cubicBezTo>
                  <a:cubicBezTo>
                    <a:pt x="24129" y="44703"/>
                    <a:pt x="24078" y="44681"/>
                    <a:pt x="24024" y="44681"/>
                  </a:cubicBezTo>
                  <a:cubicBezTo>
                    <a:pt x="23991" y="44681"/>
                    <a:pt x="23956" y="44690"/>
                    <a:pt x="23921" y="44712"/>
                  </a:cubicBezTo>
                  <a:cubicBezTo>
                    <a:pt x="23828" y="44773"/>
                    <a:pt x="23828" y="44868"/>
                    <a:pt x="23826" y="44946"/>
                  </a:cubicBezTo>
                  <a:cubicBezTo>
                    <a:pt x="23826" y="45022"/>
                    <a:pt x="23821" y="45058"/>
                    <a:pt x="23786" y="45081"/>
                  </a:cubicBezTo>
                  <a:cubicBezTo>
                    <a:pt x="23773" y="45090"/>
                    <a:pt x="23760" y="45094"/>
                    <a:pt x="23745" y="45094"/>
                  </a:cubicBezTo>
                  <a:cubicBezTo>
                    <a:pt x="23720" y="45094"/>
                    <a:pt x="23690" y="45082"/>
                    <a:pt x="23646" y="45062"/>
                  </a:cubicBezTo>
                  <a:cubicBezTo>
                    <a:pt x="23602" y="45044"/>
                    <a:pt x="23552" y="45021"/>
                    <a:pt x="23498" y="45021"/>
                  </a:cubicBezTo>
                  <a:cubicBezTo>
                    <a:pt x="23465" y="45021"/>
                    <a:pt x="23430" y="45030"/>
                    <a:pt x="23395" y="45053"/>
                  </a:cubicBezTo>
                  <a:cubicBezTo>
                    <a:pt x="23302" y="45112"/>
                    <a:pt x="23302" y="45209"/>
                    <a:pt x="23300" y="45287"/>
                  </a:cubicBezTo>
                  <a:cubicBezTo>
                    <a:pt x="23300" y="45363"/>
                    <a:pt x="23295" y="45399"/>
                    <a:pt x="23260" y="45422"/>
                  </a:cubicBezTo>
                  <a:cubicBezTo>
                    <a:pt x="23247" y="45430"/>
                    <a:pt x="23234" y="45434"/>
                    <a:pt x="23219" y="45434"/>
                  </a:cubicBezTo>
                  <a:cubicBezTo>
                    <a:pt x="23192" y="45434"/>
                    <a:pt x="23162" y="45421"/>
                    <a:pt x="23120" y="45403"/>
                  </a:cubicBezTo>
                  <a:cubicBezTo>
                    <a:pt x="23076" y="45384"/>
                    <a:pt x="23026" y="45362"/>
                    <a:pt x="22973" y="45362"/>
                  </a:cubicBezTo>
                  <a:cubicBezTo>
                    <a:pt x="22939" y="45362"/>
                    <a:pt x="22903" y="45371"/>
                    <a:pt x="22867" y="45394"/>
                  </a:cubicBezTo>
                  <a:cubicBezTo>
                    <a:pt x="22775" y="45453"/>
                    <a:pt x="22773" y="45550"/>
                    <a:pt x="22773" y="45628"/>
                  </a:cubicBezTo>
                  <a:cubicBezTo>
                    <a:pt x="22772" y="45704"/>
                    <a:pt x="22768" y="45741"/>
                    <a:pt x="22732" y="45763"/>
                  </a:cubicBezTo>
                  <a:cubicBezTo>
                    <a:pt x="22719" y="45771"/>
                    <a:pt x="22706" y="45775"/>
                    <a:pt x="22692" y="45775"/>
                  </a:cubicBezTo>
                  <a:cubicBezTo>
                    <a:pt x="22667" y="45775"/>
                    <a:pt x="22637" y="45764"/>
                    <a:pt x="22593" y="45744"/>
                  </a:cubicBezTo>
                  <a:cubicBezTo>
                    <a:pt x="22569" y="45734"/>
                    <a:pt x="22541" y="45721"/>
                    <a:pt x="22514" y="45715"/>
                  </a:cubicBezTo>
                  <a:lnTo>
                    <a:pt x="22515" y="45713"/>
                  </a:lnTo>
                  <a:lnTo>
                    <a:pt x="24612" y="43633"/>
                  </a:lnTo>
                  <a:close/>
                  <a:moveTo>
                    <a:pt x="22247" y="45979"/>
                  </a:moveTo>
                  <a:lnTo>
                    <a:pt x="22247" y="45979"/>
                  </a:lnTo>
                  <a:cubicBezTo>
                    <a:pt x="22245" y="46047"/>
                    <a:pt x="22240" y="46082"/>
                    <a:pt x="22207" y="46102"/>
                  </a:cubicBezTo>
                  <a:cubicBezTo>
                    <a:pt x="22194" y="46110"/>
                    <a:pt x="22181" y="46114"/>
                    <a:pt x="22167" y="46114"/>
                  </a:cubicBezTo>
                  <a:cubicBezTo>
                    <a:pt x="22153" y="46114"/>
                    <a:pt x="22138" y="46111"/>
                    <a:pt x="22121" y="46104"/>
                  </a:cubicBezTo>
                  <a:lnTo>
                    <a:pt x="22247" y="45979"/>
                  </a:lnTo>
                  <a:close/>
                  <a:moveTo>
                    <a:pt x="36825" y="46513"/>
                  </a:moveTo>
                  <a:lnTo>
                    <a:pt x="36972" y="46563"/>
                  </a:lnTo>
                  <a:cubicBezTo>
                    <a:pt x="36965" y="46568"/>
                    <a:pt x="36956" y="46573"/>
                    <a:pt x="36948" y="46577"/>
                  </a:cubicBezTo>
                  <a:cubicBezTo>
                    <a:pt x="36940" y="46579"/>
                    <a:pt x="36932" y="46580"/>
                    <a:pt x="36925" y="46580"/>
                  </a:cubicBezTo>
                  <a:cubicBezTo>
                    <a:pt x="36895" y="46580"/>
                    <a:pt x="36865" y="46561"/>
                    <a:pt x="36816" y="46523"/>
                  </a:cubicBezTo>
                  <a:lnTo>
                    <a:pt x="36825" y="46513"/>
                  </a:lnTo>
                  <a:close/>
                  <a:moveTo>
                    <a:pt x="21393" y="46502"/>
                  </a:moveTo>
                  <a:cubicBezTo>
                    <a:pt x="21414" y="46502"/>
                    <a:pt x="21439" y="46511"/>
                    <a:pt x="21473" y="46525"/>
                  </a:cubicBezTo>
                  <a:lnTo>
                    <a:pt x="21312" y="46684"/>
                  </a:lnTo>
                  <a:cubicBezTo>
                    <a:pt x="21312" y="46672"/>
                    <a:pt x="21312" y="46662"/>
                    <a:pt x="21312" y="46650"/>
                  </a:cubicBezTo>
                  <a:cubicBezTo>
                    <a:pt x="21314" y="46579"/>
                    <a:pt x="21315" y="46539"/>
                    <a:pt x="21354" y="46515"/>
                  </a:cubicBezTo>
                  <a:cubicBezTo>
                    <a:pt x="21366" y="46506"/>
                    <a:pt x="21379" y="46502"/>
                    <a:pt x="21393" y="46502"/>
                  </a:cubicBezTo>
                  <a:close/>
                  <a:moveTo>
                    <a:pt x="35597" y="46705"/>
                  </a:moveTo>
                  <a:lnTo>
                    <a:pt x="35826" y="46866"/>
                  </a:lnTo>
                  <a:cubicBezTo>
                    <a:pt x="35808" y="46928"/>
                    <a:pt x="35795" y="46960"/>
                    <a:pt x="35758" y="46972"/>
                  </a:cubicBezTo>
                  <a:cubicBezTo>
                    <a:pt x="35749" y="46975"/>
                    <a:pt x="35741" y="46976"/>
                    <a:pt x="35733" y="46976"/>
                  </a:cubicBezTo>
                  <a:cubicBezTo>
                    <a:pt x="35703" y="46976"/>
                    <a:pt x="35674" y="46956"/>
                    <a:pt x="35627" y="46918"/>
                  </a:cubicBezTo>
                  <a:cubicBezTo>
                    <a:pt x="35578" y="46881"/>
                    <a:pt x="35521" y="46836"/>
                    <a:pt x="35447" y="46836"/>
                  </a:cubicBezTo>
                  <a:cubicBezTo>
                    <a:pt x="35437" y="46836"/>
                    <a:pt x="35426" y="46836"/>
                    <a:pt x="35415" y="46838"/>
                  </a:cubicBezTo>
                  <a:lnTo>
                    <a:pt x="35597" y="46705"/>
                  </a:lnTo>
                  <a:close/>
                  <a:moveTo>
                    <a:pt x="23094" y="42319"/>
                  </a:moveTo>
                  <a:cubicBezTo>
                    <a:pt x="23592" y="42681"/>
                    <a:pt x="24063" y="43083"/>
                    <a:pt x="24501" y="43522"/>
                  </a:cubicBezTo>
                  <a:lnTo>
                    <a:pt x="21956" y="46045"/>
                  </a:lnTo>
                  <a:cubicBezTo>
                    <a:pt x="21944" y="46043"/>
                    <a:pt x="21932" y="46042"/>
                    <a:pt x="21920" y="46042"/>
                  </a:cubicBezTo>
                  <a:cubicBezTo>
                    <a:pt x="21886" y="46042"/>
                    <a:pt x="21851" y="46051"/>
                    <a:pt x="21816" y="46075"/>
                  </a:cubicBezTo>
                  <a:cubicBezTo>
                    <a:pt x="21734" y="46127"/>
                    <a:pt x="21724" y="46206"/>
                    <a:pt x="21721" y="46279"/>
                  </a:cubicBezTo>
                  <a:lnTo>
                    <a:pt x="21565" y="46435"/>
                  </a:lnTo>
                  <a:cubicBezTo>
                    <a:pt x="21556" y="46431"/>
                    <a:pt x="21549" y="46428"/>
                    <a:pt x="21541" y="46424"/>
                  </a:cubicBezTo>
                  <a:cubicBezTo>
                    <a:pt x="21497" y="46405"/>
                    <a:pt x="21446" y="46383"/>
                    <a:pt x="21392" y="46383"/>
                  </a:cubicBezTo>
                  <a:cubicBezTo>
                    <a:pt x="21358" y="46383"/>
                    <a:pt x="21323" y="46392"/>
                    <a:pt x="21288" y="46414"/>
                  </a:cubicBezTo>
                  <a:cubicBezTo>
                    <a:pt x="21196" y="46475"/>
                    <a:pt x="21194" y="46572"/>
                    <a:pt x="21194" y="46648"/>
                  </a:cubicBezTo>
                  <a:cubicBezTo>
                    <a:pt x="21193" y="46719"/>
                    <a:pt x="21191" y="46760"/>
                    <a:pt x="21153" y="46785"/>
                  </a:cubicBezTo>
                  <a:cubicBezTo>
                    <a:pt x="21140" y="46793"/>
                    <a:pt x="21128" y="46796"/>
                    <a:pt x="21114" y="46796"/>
                  </a:cubicBezTo>
                  <a:cubicBezTo>
                    <a:pt x="21089" y="46796"/>
                    <a:pt x="21058" y="46785"/>
                    <a:pt x="21012" y="46766"/>
                  </a:cubicBezTo>
                  <a:cubicBezTo>
                    <a:pt x="20969" y="46746"/>
                    <a:pt x="20918" y="46724"/>
                    <a:pt x="20864" y="46724"/>
                  </a:cubicBezTo>
                  <a:cubicBezTo>
                    <a:pt x="20831" y="46724"/>
                    <a:pt x="20796" y="46733"/>
                    <a:pt x="20761" y="46755"/>
                  </a:cubicBezTo>
                  <a:cubicBezTo>
                    <a:pt x="20670" y="46816"/>
                    <a:pt x="20668" y="46911"/>
                    <a:pt x="20666" y="46989"/>
                  </a:cubicBezTo>
                  <a:cubicBezTo>
                    <a:pt x="20666" y="47065"/>
                    <a:pt x="20663" y="47102"/>
                    <a:pt x="20626" y="47124"/>
                  </a:cubicBezTo>
                  <a:cubicBezTo>
                    <a:pt x="20614" y="47133"/>
                    <a:pt x="20601" y="47137"/>
                    <a:pt x="20586" y="47137"/>
                  </a:cubicBezTo>
                  <a:cubicBezTo>
                    <a:pt x="20561" y="47137"/>
                    <a:pt x="20531" y="47125"/>
                    <a:pt x="20486" y="47107"/>
                  </a:cubicBezTo>
                  <a:cubicBezTo>
                    <a:pt x="20442" y="47087"/>
                    <a:pt x="20391" y="47065"/>
                    <a:pt x="20337" y="47065"/>
                  </a:cubicBezTo>
                  <a:cubicBezTo>
                    <a:pt x="20304" y="47065"/>
                    <a:pt x="20270" y="47073"/>
                    <a:pt x="20235" y="47096"/>
                  </a:cubicBezTo>
                  <a:cubicBezTo>
                    <a:pt x="20141" y="47157"/>
                    <a:pt x="20141" y="47252"/>
                    <a:pt x="20140" y="47330"/>
                  </a:cubicBezTo>
                  <a:cubicBezTo>
                    <a:pt x="20140" y="47401"/>
                    <a:pt x="20136" y="47441"/>
                    <a:pt x="20100" y="47465"/>
                  </a:cubicBezTo>
                  <a:cubicBezTo>
                    <a:pt x="20086" y="47474"/>
                    <a:pt x="20073" y="47478"/>
                    <a:pt x="20058" y="47478"/>
                  </a:cubicBezTo>
                  <a:cubicBezTo>
                    <a:pt x="20031" y="47478"/>
                    <a:pt x="20001" y="47466"/>
                    <a:pt x="19960" y="47448"/>
                  </a:cubicBezTo>
                  <a:cubicBezTo>
                    <a:pt x="19932" y="47436"/>
                    <a:pt x="19904" y="47424"/>
                    <a:pt x="19873" y="47415"/>
                  </a:cubicBezTo>
                  <a:lnTo>
                    <a:pt x="23094" y="42319"/>
                  </a:lnTo>
                  <a:close/>
                  <a:moveTo>
                    <a:pt x="21878" y="43952"/>
                  </a:moveTo>
                  <a:lnTo>
                    <a:pt x="19449" y="47796"/>
                  </a:lnTo>
                  <a:cubicBezTo>
                    <a:pt x="19447" y="47794"/>
                    <a:pt x="19444" y="47794"/>
                    <a:pt x="19440" y="47792"/>
                  </a:cubicBezTo>
                  <a:lnTo>
                    <a:pt x="20476" y="45933"/>
                  </a:lnTo>
                  <a:lnTo>
                    <a:pt x="21878" y="43952"/>
                  </a:lnTo>
                  <a:close/>
                  <a:moveTo>
                    <a:pt x="19385" y="47896"/>
                  </a:moveTo>
                  <a:lnTo>
                    <a:pt x="19385" y="47898"/>
                  </a:lnTo>
                  <a:lnTo>
                    <a:pt x="19357" y="47943"/>
                  </a:lnTo>
                  <a:lnTo>
                    <a:pt x="19383" y="47896"/>
                  </a:lnTo>
                  <a:close/>
                  <a:moveTo>
                    <a:pt x="31628" y="44961"/>
                  </a:moveTo>
                  <a:cubicBezTo>
                    <a:pt x="31701" y="45060"/>
                    <a:pt x="31810" y="45133"/>
                    <a:pt x="31940" y="45162"/>
                  </a:cubicBezTo>
                  <a:lnTo>
                    <a:pt x="32281" y="45238"/>
                  </a:lnTo>
                  <a:lnTo>
                    <a:pt x="32316" y="45585"/>
                  </a:lnTo>
                  <a:cubicBezTo>
                    <a:pt x="32342" y="45861"/>
                    <a:pt x="32568" y="46066"/>
                    <a:pt x="32843" y="46066"/>
                  </a:cubicBezTo>
                  <a:cubicBezTo>
                    <a:pt x="32856" y="46066"/>
                    <a:pt x="32869" y="46065"/>
                    <a:pt x="32882" y="46064"/>
                  </a:cubicBezTo>
                  <a:lnTo>
                    <a:pt x="33230" y="46040"/>
                  </a:lnTo>
                  <a:lnTo>
                    <a:pt x="33362" y="46364"/>
                  </a:lnTo>
                  <a:cubicBezTo>
                    <a:pt x="33446" y="46571"/>
                    <a:pt x="33641" y="46696"/>
                    <a:pt x="33851" y="46696"/>
                  </a:cubicBezTo>
                  <a:cubicBezTo>
                    <a:pt x="33913" y="46696"/>
                    <a:pt x="33977" y="46685"/>
                    <a:pt x="34039" y="46662"/>
                  </a:cubicBezTo>
                  <a:lnTo>
                    <a:pt x="34366" y="46542"/>
                  </a:lnTo>
                  <a:lnTo>
                    <a:pt x="34582" y="46814"/>
                  </a:lnTo>
                  <a:cubicBezTo>
                    <a:pt x="34688" y="46947"/>
                    <a:pt x="34842" y="47017"/>
                    <a:pt x="35000" y="47017"/>
                  </a:cubicBezTo>
                  <a:cubicBezTo>
                    <a:pt x="35093" y="47017"/>
                    <a:pt x="35190" y="46991"/>
                    <a:pt x="35277" y="46939"/>
                  </a:cubicBezTo>
                  <a:lnTo>
                    <a:pt x="35277" y="46939"/>
                  </a:lnTo>
                  <a:cubicBezTo>
                    <a:pt x="35256" y="46973"/>
                    <a:pt x="35246" y="47013"/>
                    <a:pt x="35237" y="47048"/>
                  </a:cubicBezTo>
                  <a:lnTo>
                    <a:pt x="35237" y="47050"/>
                  </a:lnTo>
                  <a:cubicBezTo>
                    <a:pt x="35216" y="47122"/>
                    <a:pt x="35204" y="47157"/>
                    <a:pt x="35164" y="47169"/>
                  </a:cubicBezTo>
                  <a:cubicBezTo>
                    <a:pt x="35156" y="47172"/>
                    <a:pt x="35148" y="47173"/>
                    <a:pt x="35140" y="47173"/>
                  </a:cubicBezTo>
                  <a:cubicBezTo>
                    <a:pt x="35110" y="47173"/>
                    <a:pt x="35080" y="47154"/>
                    <a:pt x="35033" y="47117"/>
                  </a:cubicBezTo>
                  <a:cubicBezTo>
                    <a:pt x="34985" y="47079"/>
                    <a:pt x="34927" y="47034"/>
                    <a:pt x="34854" y="47034"/>
                  </a:cubicBezTo>
                  <a:cubicBezTo>
                    <a:pt x="34834" y="47034"/>
                    <a:pt x="34814" y="47037"/>
                    <a:pt x="34792" y="47044"/>
                  </a:cubicBezTo>
                  <a:cubicBezTo>
                    <a:pt x="34688" y="47079"/>
                    <a:pt x="34662" y="47171"/>
                    <a:pt x="34643" y="47247"/>
                  </a:cubicBezTo>
                  <a:cubicBezTo>
                    <a:pt x="34622" y="47320"/>
                    <a:pt x="34610" y="47354"/>
                    <a:pt x="34570" y="47368"/>
                  </a:cubicBezTo>
                  <a:cubicBezTo>
                    <a:pt x="34563" y="47371"/>
                    <a:pt x="34555" y="47372"/>
                    <a:pt x="34548" y="47372"/>
                  </a:cubicBezTo>
                  <a:cubicBezTo>
                    <a:pt x="34517" y="47372"/>
                    <a:pt x="34487" y="47352"/>
                    <a:pt x="34439" y="47315"/>
                  </a:cubicBezTo>
                  <a:cubicBezTo>
                    <a:pt x="34391" y="47276"/>
                    <a:pt x="34333" y="47231"/>
                    <a:pt x="34260" y="47231"/>
                  </a:cubicBezTo>
                  <a:cubicBezTo>
                    <a:pt x="34240" y="47231"/>
                    <a:pt x="34220" y="47235"/>
                    <a:pt x="34198" y="47242"/>
                  </a:cubicBezTo>
                  <a:cubicBezTo>
                    <a:pt x="34094" y="47276"/>
                    <a:pt x="34068" y="47370"/>
                    <a:pt x="34047" y="47444"/>
                  </a:cubicBezTo>
                  <a:cubicBezTo>
                    <a:pt x="34028" y="47519"/>
                    <a:pt x="34016" y="47552"/>
                    <a:pt x="33975" y="47566"/>
                  </a:cubicBezTo>
                  <a:cubicBezTo>
                    <a:pt x="33967" y="47568"/>
                    <a:pt x="33959" y="47569"/>
                    <a:pt x="33952" y="47569"/>
                  </a:cubicBezTo>
                  <a:cubicBezTo>
                    <a:pt x="33922" y="47569"/>
                    <a:pt x="33894" y="47549"/>
                    <a:pt x="33845" y="47512"/>
                  </a:cubicBezTo>
                  <a:cubicBezTo>
                    <a:pt x="33797" y="47474"/>
                    <a:pt x="33739" y="47429"/>
                    <a:pt x="33666" y="47429"/>
                  </a:cubicBezTo>
                  <a:cubicBezTo>
                    <a:pt x="33647" y="47429"/>
                    <a:pt x="33626" y="47432"/>
                    <a:pt x="33604" y="47439"/>
                  </a:cubicBezTo>
                  <a:cubicBezTo>
                    <a:pt x="33500" y="47474"/>
                    <a:pt x="33474" y="47567"/>
                    <a:pt x="33454" y="47642"/>
                  </a:cubicBezTo>
                  <a:cubicBezTo>
                    <a:pt x="33434" y="47716"/>
                    <a:pt x="33422" y="47749"/>
                    <a:pt x="33383" y="47763"/>
                  </a:cubicBezTo>
                  <a:cubicBezTo>
                    <a:pt x="33374" y="47766"/>
                    <a:pt x="33366" y="47767"/>
                    <a:pt x="33358" y="47767"/>
                  </a:cubicBezTo>
                  <a:cubicBezTo>
                    <a:pt x="33328" y="47767"/>
                    <a:pt x="33299" y="47746"/>
                    <a:pt x="33251" y="47709"/>
                  </a:cubicBezTo>
                  <a:cubicBezTo>
                    <a:pt x="33203" y="47672"/>
                    <a:pt x="33145" y="47626"/>
                    <a:pt x="33071" y="47626"/>
                  </a:cubicBezTo>
                  <a:cubicBezTo>
                    <a:pt x="33052" y="47626"/>
                    <a:pt x="33032" y="47629"/>
                    <a:pt x="33010" y="47637"/>
                  </a:cubicBezTo>
                  <a:cubicBezTo>
                    <a:pt x="32906" y="47671"/>
                    <a:pt x="32880" y="47765"/>
                    <a:pt x="32861" y="47839"/>
                  </a:cubicBezTo>
                  <a:cubicBezTo>
                    <a:pt x="32841" y="47914"/>
                    <a:pt x="32828" y="47947"/>
                    <a:pt x="32789" y="47960"/>
                  </a:cubicBezTo>
                  <a:cubicBezTo>
                    <a:pt x="32780" y="47963"/>
                    <a:pt x="32772" y="47965"/>
                    <a:pt x="32764" y="47965"/>
                  </a:cubicBezTo>
                  <a:cubicBezTo>
                    <a:pt x="32734" y="47965"/>
                    <a:pt x="32705" y="47945"/>
                    <a:pt x="32659" y="47907"/>
                  </a:cubicBezTo>
                  <a:cubicBezTo>
                    <a:pt x="32609" y="47870"/>
                    <a:pt x="32552" y="47824"/>
                    <a:pt x="32478" y="47824"/>
                  </a:cubicBezTo>
                  <a:cubicBezTo>
                    <a:pt x="32459" y="47824"/>
                    <a:pt x="32438" y="47827"/>
                    <a:pt x="32416" y="47834"/>
                  </a:cubicBezTo>
                  <a:cubicBezTo>
                    <a:pt x="32312" y="47869"/>
                    <a:pt x="32288" y="47962"/>
                    <a:pt x="32267" y="48037"/>
                  </a:cubicBezTo>
                  <a:cubicBezTo>
                    <a:pt x="32247" y="48111"/>
                    <a:pt x="32235" y="48144"/>
                    <a:pt x="32195" y="48158"/>
                  </a:cubicBezTo>
                  <a:cubicBezTo>
                    <a:pt x="32186" y="48161"/>
                    <a:pt x="32178" y="48162"/>
                    <a:pt x="32170" y="48162"/>
                  </a:cubicBezTo>
                  <a:cubicBezTo>
                    <a:pt x="32140" y="48162"/>
                    <a:pt x="32111" y="48142"/>
                    <a:pt x="32065" y="48104"/>
                  </a:cubicBezTo>
                  <a:cubicBezTo>
                    <a:pt x="32016" y="48067"/>
                    <a:pt x="31959" y="48023"/>
                    <a:pt x="31886" y="48023"/>
                  </a:cubicBezTo>
                  <a:cubicBezTo>
                    <a:pt x="31870" y="48023"/>
                    <a:pt x="31853" y="48025"/>
                    <a:pt x="31836" y="48030"/>
                  </a:cubicBezTo>
                  <a:cubicBezTo>
                    <a:pt x="31838" y="47986"/>
                    <a:pt x="31835" y="47943"/>
                    <a:pt x="31822" y="47900"/>
                  </a:cubicBezTo>
                  <a:cubicBezTo>
                    <a:pt x="31775" y="47708"/>
                    <a:pt x="31601" y="47580"/>
                    <a:pt x="31412" y="47580"/>
                  </a:cubicBezTo>
                  <a:cubicBezTo>
                    <a:pt x="31382" y="47580"/>
                    <a:pt x="31352" y="47583"/>
                    <a:pt x="31322" y="47590"/>
                  </a:cubicBezTo>
                  <a:cubicBezTo>
                    <a:pt x="31225" y="47249"/>
                    <a:pt x="31123" y="46930"/>
                    <a:pt x="31014" y="46622"/>
                  </a:cubicBezTo>
                  <a:cubicBezTo>
                    <a:pt x="31111" y="46580"/>
                    <a:pt x="31189" y="46502"/>
                    <a:pt x="31232" y="46404"/>
                  </a:cubicBezTo>
                  <a:cubicBezTo>
                    <a:pt x="31279" y="46300"/>
                    <a:pt x="31282" y="46186"/>
                    <a:pt x="31241" y="46078"/>
                  </a:cubicBezTo>
                  <a:cubicBezTo>
                    <a:pt x="31199" y="45973"/>
                    <a:pt x="31119" y="45888"/>
                    <a:pt x="31016" y="45843"/>
                  </a:cubicBezTo>
                  <a:cubicBezTo>
                    <a:pt x="30960" y="45818"/>
                    <a:pt x="30901" y="45806"/>
                    <a:pt x="30842" y="45806"/>
                  </a:cubicBezTo>
                  <a:cubicBezTo>
                    <a:pt x="30795" y="45806"/>
                    <a:pt x="30749" y="45814"/>
                    <a:pt x="30704" y="45829"/>
                  </a:cubicBezTo>
                  <a:cubicBezTo>
                    <a:pt x="30652" y="45708"/>
                    <a:pt x="30602" y="45590"/>
                    <a:pt x="30551" y="45476"/>
                  </a:cubicBezTo>
                  <a:lnTo>
                    <a:pt x="31628" y="44961"/>
                  </a:lnTo>
                  <a:close/>
                  <a:moveTo>
                    <a:pt x="26049" y="45424"/>
                  </a:moveTo>
                  <a:cubicBezTo>
                    <a:pt x="26211" y="45668"/>
                    <a:pt x="26361" y="45919"/>
                    <a:pt x="26501" y="46172"/>
                  </a:cubicBezTo>
                  <a:lnTo>
                    <a:pt x="20933" y="48830"/>
                  </a:lnTo>
                  <a:lnTo>
                    <a:pt x="26049" y="45424"/>
                  </a:lnTo>
                  <a:close/>
                  <a:moveTo>
                    <a:pt x="20025" y="40723"/>
                  </a:moveTo>
                  <a:cubicBezTo>
                    <a:pt x="20602" y="40922"/>
                    <a:pt x="21160" y="41164"/>
                    <a:pt x="21695" y="41448"/>
                  </a:cubicBezTo>
                  <a:lnTo>
                    <a:pt x="17601" y="48800"/>
                  </a:lnTo>
                  <a:cubicBezTo>
                    <a:pt x="17600" y="48802"/>
                    <a:pt x="17598" y="48802"/>
                    <a:pt x="17596" y="48804"/>
                  </a:cubicBezTo>
                  <a:cubicBezTo>
                    <a:pt x="17529" y="48847"/>
                    <a:pt x="17510" y="48913"/>
                    <a:pt x="17504" y="48973"/>
                  </a:cubicBezTo>
                  <a:lnTo>
                    <a:pt x="17390" y="49179"/>
                  </a:lnTo>
                  <a:cubicBezTo>
                    <a:pt x="17369" y="49174"/>
                    <a:pt x="17349" y="49166"/>
                    <a:pt x="17321" y="49153"/>
                  </a:cubicBezTo>
                  <a:cubicBezTo>
                    <a:pt x="17279" y="49135"/>
                    <a:pt x="17229" y="49113"/>
                    <a:pt x="17178" y="49113"/>
                  </a:cubicBezTo>
                  <a:cubicBezTo>
                    <a:pt x="17176" y="49113"/>
                    <a:pt x="17174" y="49113"/>
                    <a:pt x="17172" y="49114"/>
                  </a:cubicBezTo>
                  <a:lnTo>
                    <a:pt x="20025" y="40723"/>
                  </a:lnTo>
                  <a:close/>
                  <a:moveTo>
                    <a:pt x="20867" y="46844"/>
                  </a:moveTo>
                  <a:cubicBezTo>
                    <a:pt x="20892" y="46844"/>
                    <a:pt x="20922" y="46855"/>
                    <a:pt x="20966" y="46875"/>
                  </a:cubicBezTo>
                  <a:cubicBezTo>
                    <a:pt x="21002" y="46889"/>
                    <a:pt x="21040" y="46906"/>
                    <a:pt x="21082" y="46913"/>
                  </a:cubicBezTo>
                  <a:lnTo>
                    <a:pt x="18699" y="49275"/>
                  </a:lnTo>
                  <a:lnTo>
                    <a:pt x="19544" y="47938"/>
                  </a:lnTo>
                  <a:cubicBezTo>
                    <a:pt x="19574" y="47936"/>
                    <a:pt x="19605" y="47927"/>
                    <a:pt x="19636" y="47907"/>
                  </a:cubicBezTo>
                  <a:cubicBezTo>
                    <a:pt x="19729" y="47846"/>
                    <a:pt x="19729" y="47751"/>
                    <a:pt x="19731" y="47673"/>
                  </a:cubicBezTo>
                  <a:cubicBezTo>
                    <a:pt x="19731" y="47661"/>
                    <a:pt x="19731" y="47650"/>
                    <a:pt x="19731" y="47640"/>
                  </a:cubicBezTo>
                  <a:lnTo>
                    <a:pt x="19804" y="47526"/>
                  </a:lnTo>
                  <a:cubicBezTo>
                    <a:pt x="19807" y="47525"/>
                    <a:pt x="19810" y="47525"/>
                    <a:pt x="19813" y="47525"/>
                  </a:cubicBezTo>
                  <a:cubicBezTo>
                    <a:pt x="19840" y="47525"/>
                    <a:pt x="19871" y="47538"/>
                    <a:pt x="19913" y="47555"/>
                  </a:cubicBezTo>
                  <a:cubicBezTo>
                    <a:pt x="19957" y="47574"/>
                    <a:pt x="20008" y="47597"/>
                    <a:pt x="20062" y="47597"/>
                  </a:cubicBezTo>
                  <a:cubicBezTo>
                    <a:pt x="20095" y="47597"/>
                    <a:pt x="20129" y="47589"/>
                    <a:pt x="20164" y="47566"/>
                  </a:cubicBezTo>
                  <a:cubicBezTo>
                    <a:pt x="20257" y="47505"/>
                    <a:pt x="20257" y="47410"/>
                    <a:pt x="20259" y="47332"/>
                  </a:cubicBezTo>
                  <a:cubicBezTo>
                    <a:pt x="20259" y="47261"/>
                    <a:pt x="20263" y="47221"/>
                    <a:pt x="20299" y="47197"/>
                  </a:cubicBezTo>
                  <a:cubicBezTo>
                    <a:pt x="20312" y="47188"/>
                    <a:pt x="20326" y="47185"/>
                    <a:pt x="20340" y="47185"/>
                  </a:cubicBezTo>
                  <a:cubicBezTo>
                    <a:pt x="20365" y="47185"/>
                    <a:pt x="20395" y="47196"/>
                    <a:pt x="20439" y="47216"/>
                  </a:cubicBezTo>
                  <a:cubicBezTo>
                    <a:pt x="20483" y="47234"/>
                    <a:pt x="20534" y="47256"/>
                    <a:pt x="20588" y="47256"/>
                  </a:cubicBezTo>
                  <a:cubicBezTo>
                    <a:pt x="20621" y="47256"/>
                    <a:pt x="20656" y="47248"/>
                    <a:pt x="20692" y="47224"/>
                  </a:cubicBezTo>
                  <a:cubicBezTo>
                    <a:pt x="20784" y="47166"/>
                    <a:pt x="20786" y="47069"/>
                    <a:pt x="20786" y="46991"/>
                  </a:cubicBezTo>
                  <a:cubicBezTo>
                    <a:pt x="20787" y="46915"/>
                    <a:pt x="20791" y="46878"/>
                    <a:pt x="20825" y="46856"/>
                  </a:cubicBezTo>
                  <a:cubicBezTo>
                    <a:pt x="20839" y="46847"/>
                    <a:pt x="20852" y="46844"/>
                    <a:pt x="20867" y="46844"/>
                  </a:cubicBezTo>
                  <a:close/>
                  <a:moveTo>
                    <a:pt x="25686" y="44902"/>
                  </a:moveTo>
                  <a:cubicBezTo>
                    <a:pt x="25750" y="44987"/>
                    <a:pt x="25812" y="45076"/>
                    <a:pt x="25873" y="45164"/>
                  </a:cubicBezTo>
                  <a:cubicBezTo>
                    <a:pt x="25902" y="45207"/>
                    <a:pt x="25932" y="45249"/>
                    <a:pt x="25961" y="45292"/>
                  </a:cubicBezTo>
                  <a:lnTo>
                    <a:pt x="19930" y="49307"/>
                  </a:lnTo>
                  <a:lnTo>
                    <a:pt x="19513" y="49507"/>
                  </a:lnTo>
                  <a:lnTo>
                    <a:pt x="25686" y="44902"/>
                  </a:lnTo>
                  <a:close/>
                  <a:moveTo>
                    <a:pt x="17915" y="40203"/>
                  </a:moveTo>
                  <a:cubicBezTo>
                    <a:pt x="18020" y="40219"/>
                    <a:pt x="18126" y="40236"/>
                    <a:pt x="18232" y="40255"/>
                  </a:cubicBezTo>
                  <a:cubicBezTo>
                    <a:pt x="18794" y="40357"/>
                    <a:pt x="19343" y="40496"/>
                    <a:pt x="19877" y="40672"/>
                  </a:cubicBezTo>
                  <a:lnTo>
                    <a:pt x="16865" y="49522"/>
                  </a:lnTo>
                  <a:cubicBezTo>
                    <a:pt x="16845" y="49517"/>
                    <a:pt x="16822" y="49508"/>
                    <a:pt x="16793" y="49494"/>
                  </a:cubicBezTo>
                  <a:cubicBezTo>
                    <a:pt x="16749" y="49476"/>
                    <a:pt x="16700" y="49455"/>
                    <a:pt x="16647" y="49455"/>
                  </a:cubicBezTo>
                  <a:cubicBezTo>
                    <a:pt x="16621" y="49455"/>
                    <a:pt x="16595" y="49460"/>
                    <a:pt x="16568" y="49472"/>
                  </a:cubicBezTo>
                  <a:lnTo>
                    <a:pt x="17915" y="40203"/>
                  </a:lnTo>
                  <a:close/>
                  <a:moveTo>
                    <a:pt x="27733" y="49523"/>
                  </a:moveTo>
                  <a:cubicBezTo>
                    <a:pt x="27738" y="49523"/>
                    <a:pt x="27742" y="49523"/>
                    <a:pt x="27746" y="49524"/>
                  </a:cubicBezTo>
                  <a:cubicBezTo>
                    <a:pt x="27762" y="49597"/>
                    <a:pt x="27776" y="49669"/>
                    <a:pt x="27790" y="49742"/>
                  </a:cubicBezTo>
                  <a:lnTo>
                    <a:pt x="27582" y="49780"/>
                  </a:lnTo>
                  <a:cubicBezTo>
                    <a:pt x="27611" y="49740"/>
                    <a:pt x="27625" y="49690"/>
                    <a:pt x="27636" y="49647"/>
                  </a:cubicBezTo>
                  <a:cubicBezTo>
                    <a:pt x="27656" y="49574"/>
                    <a:pt x="27668" y="49540"/>
                    <a:pt x="27708" y="49527"/>
                  </a:cubicBezTo>
                  <a:cubicBezTo>
                    <a:pt x="27717" y="49524"/>
                    <a:pt x="27725" y="49523"/>
                    <a:pt x="27733" y="49523"/>
                  </a:cubicBezTo>
                  <a:close/>
                  <a:moveTo>
                    <a:pt x="27141" y="49720"/>
                  </a:moveTo>
                  <a:cubicBezTo>
                    <a:pt x="27170" y="49720"/>
                    <a:pt x="27198" y="49740"/>
                    <a:pt x="27246" y="49777"/>
                  </a:cubicBezTo>
                  <a:cubicBezTo>
                    <a:pt x="27268" y="49794"/>
                    <a:pt x="27291" y="49813"/>
                    <a:pt x="27319" y="49829"/>
                  </a:cubicBezTo>
                  <a:lnTo>
                    <a:pt x="27033" y="49881"/>
                  </a:lnTo>
                  <a:cubicBezTo>
                    <a:pt x="27036" y="49869"/>
                    <a:pt x="27040" y="49856"/>
                    <a:pt x="27043" y="49844"/>
                  </a:cubicBezTo>
                  <a:cubicBezTo>
                    <a:pt x="27062" y="49772"/>
                    <a:pt x="27076" y="49737"/>
                    <a:pt x="27116" y="49725"/>
                  </a:cubicBezTo>
                  <a:cubicBezTo>
                    <a:pt x="27125" y="49722"/>
                    <a:pt x="27133" y="49720"/>
                    <a:pt x="27141" y="49720"/>
                  </a:cubicBezTo>
                  <a:close/>
                  <a:moveTo>
                    <a:pt x="26548" y="49918"/>
                  </a:moveTo>
                  <a:cubicBezTo>
                    <a:pt x="26571" y="49918"/>
                    <a:pt x="26594" y="49930"/>
                    <a:pt x="26626" y="49953"/>
                  </a:cubicBezTo>
                  <a:lnTo>
                    <a:pt x="26469" y="49983"/>
                  </a:lnTo>
                  <a:cubicBezTo>
                    <a:pt x="26482" y="49948"/>
                    <a:pt x="26496" y="49931"/>
                    <a:pt x="26522" y="49922"/>
                  </a:cubicBezTo>
                  <a:cubicBezTo>
                    <a:pt x="26531" y="49919"/>
                    <a:pt x="26539" y="49918"/>
                    <a:pt x="26548" y="49918"/>
                  </a:cubicBezTo>
                  <a:close/>
                  <a:moveTo>
                    <a:pt x="16104" y="40065"/>
                  </a:moveTo>
                  <a:cubicBezTo>
                    <a:pt x="16655" y="40065"/>
                    <a:pt x="17207" y="40103"/>
                    <a:pt x="17759" y="40181"/>
                  </a:cubicBezTo>
                  <a:lnTo>
                    <a:pt x="16351" y="49867"/>
                  </a:lnTo>
                  <a:cubicBezTo>
                    <a:pt x="16327" y="49863"/>
                    <a:pt x="16299" y="49853"/>
                    <a:pt x="16265" y="49837"/>
                  </a:cubicBezTo>
                  <a:cubicBezTo>
                    <a:pt x="16221" y="49818"/>
                    <a:pt x="16171" y="49797"/>
                    <a:pt x="16117" y="49797"/>
                  </a:cubicBezTo>
                  <a:cubicBezTo>
                    <a:pt x="16083" y="49797"/>
                    <a:pt x="16048" y="49805"/>
                    <a:pt x="16012" y="49829"/>
                  </a:cubicBezTo>
                  <a:cubicBezTo>
                    <a:pt x="15920" y="49888"/>
                    <a:pt x="15918" y="49985"/>
                    <a:pt x="15917" y="50062"/>
                  </a:cubicBezTo>
                  <a:cubicBezTo>
                    <a:pt x="15917" y="50104"/>
                    <a:pt x="15915" y="50135"/>
                    <a:pt x="15906" y="50159"/>
                  </a:cubicBezTo>
                  <a:lnTo>
                    <a:pt x="14209" y="40219"/>
                  </a:lnTo>
                  <a:cubicBezTo>
                    <a:pt x="14834" y="40117"/>
                    <a:pt x="15466" y="40065"/>
                    <a:pt x="16104" y="40065"/>
                  </a:cubicBezTo>
                  <a:close/>
                  <a:moveTo>
                    <a:pt x="25061" y="44120"/>
                  </a:moveTo>
                  <a:cubicBezTo>
                    <a:pt x="25244" y="44331"/>
                    <a:pt x="25423" y="44549"/>
                    <a:pt x="25592" y="44776"/>
                  </a:cubicBezTo>
                  <a:lnTo>
                    <a:pt x="18782" y="49856"/>
                  </a:lnTo>
                  <a:lnTo>
                    <a:pt x="18138" y="50163"/>
                  </a:lnTo>
                  <a:lnTo>
                    <a:pt x="18325" y="49867"/>
                  </a:lnTo>
                  <a:lnTo>
                    <a:pt x="21648" y="46573"/>
                  </a:lnTo>
                  <a:cubicBezTo>
                    <a:pt x="21679" y="46573"/>
                    <a:pt x="21712" y="46565"/>
                    <a:pt x="21745" y="46542"/>
                  </a:cubicBezTo>
                  <a:cubicBezTo>
                    <a:pt x="21809" y="46502"/>
                    <a:pt x="21828" y="46444"/>
                    <a:pt x="21835" y="46388"/>
                  </a:cubicBezTo>
                  <a:lnTo>
                    <a:pt x="22029" y="46196"/>
                  </a:lnTo>
                  <a:cubicBezTo>
                    <a:pt x="22071" y="46215"/>
                    <a:pt x="22118" y="46234"/>
                    <a:pt x="22168" y="46234"/>
                  </a:cubicBezTo>
                  <a:cubicBezTo>
                    <a:pt x="22202" y="46234"/>
                    <a:pt x="22236" y="46226"/>
                    <a:pt x="22271" y="46203"/>
                  </a:cubicBezTo>
                  <a:cubicBezTo>
                    <a:pt x="22363" y="46142"/>
                    <a:pt x="22365" y="46047"/>
                    <a:pt x="22365" y="45969"/>
                  </a:cubicBezTo>
                  <a:cubicBezTo>
                    <a:pt x="22367" y="45893"/>
                    <a:pt x="22370" y="45857"/>
                    <a:pt x="22406" y="45834"/>
                  </a:cubicBezTo>
                  <a:cubicBezTo>
                    <a:pt x="22419" y="45826"/>
                    <a:pt x="22432" y="45822"/>
                    <a:pt x="22446" y="45822"/>
                  </a:cubicBezTo>
                  <a:cubicBezTo>
                    <a:pt x="22471" y="45822"/>
                    <a:pt x="22501" y="45833"/>
                    <a:pt x="22545" y="45853"/>
                  </a:cubicBezTo>
                  <a:cubicBezTo>
                    <a:pt x="22588" y="45872"/>
                    <a:pt x="22638" y="45894"/>
                    <a:pt x="22692" y="45894"/>
                  </a:cubicBezTo>
                  <a:cubicBezTo>
                    <a:pt x="22726" y="45894"/>
                    <a:pt x="22761" y="45885"/>
                    <a:pt x="22798" y="45862"/>
                  </a:cubicBezTo>
                  <a:cubicBezTo>
                    <a:pt x="22889" y="45803"/>
                    <a:pt x="22891" y="45706"/>
                    <a:pt x="22891" y="45628"/>
                  </a:cubicBezTo>
                  <a:cubicBezTo>
                    <a:pt x="22893" y="45552"/>
                    <a:pt x="22896" y="45515"/>
                    <a:pt x="22933" y="45493"/>
                  </a:cubicBezTo>
                  <a:cubicBezTo>
                    <a:pt x="22945" y="45485"/>
                    <a:pt x="22958" y="45481"/>
                    <a:pt x="22973" y="45481"/>
                  </a:cubicBezTo>
                  <a:cubicBezTo>
                    <a:pt x="23000" y="45481"/>
                    <a:pt x="23031" y="45494"/>
                    <a:pt x="23073" y="45512"/>
                  </a:cubicBezTo>
                  <a:cubicBezTo>
                    <a:pt x="23116" y="45531"/>
                    <a:pt x="23166" y="45553"/>
                    <a:pt x="23220" y="45553"/>
                  </a:cubicBezTo>
                  <a:cubicBezTo>
                    <a:pt x="23253" y="45553"/>
                    <a:pt x="23289" y="45544"/>
                    <a:pt x="23324" y="45521"/>
                  </a:cubicBezTo>
                  <a:cubicBezTo>
                    <a:pt x="23418" y="45462"/>
                    <a:pt x="23418" y="45365"/>
                    <a:pt x="23419" y="45287"/>
                  </a:cubicBezTo>
                  <a:cubicBezTo>
                    <a:pt x="23419" y="45211"/>
                    <a:pt x="23424" y="45174"/>
                    <a:pt x="23459" y="45152"/>
                  </a:cubicBezTo>
                  <a:cubicBezTo>
                    <a:pt x="23472" y="45144"/>
                    <a:pt x="23485" y="45140"/>
                    <a:pt x="23500" y="45140"/>
                  </a:cubicBezTo>
                  <a:cubicBezTo>
                    <a:pt x="23525" y="45140"/>
                    <a:pt x="23554" y="45151"/>
                    <a:pt x="23599" y="45171"/>
                  </a:cubicBezTo>
                  <a:cubicBezTo>
                    <a:pt x="23643" y="45190"/>
                    <a:pt x="23694" y="45212"/>
                    <a:pt x="23748" y="45212"/>
                  </a:cubicBezTo>
                  <a:cubicBezTo>
                    <a:pt x="23781" y="45212"/>
                    <a:pt x="23815" y="45204"/>
                    <a:pt x="23850" y="45181"/>
                  </a:cubicBezTo>
                  <a:cubicBezTo>
                    <a:pt x="23944" y="45121"/>
                    <a:pt x="23944" y="45025"/>
                    <a:pt x="23946" y="44948"/>
                  </a:cubicBezTo>
                  <a:cubicBezTo>
                    <a:pt x="23946" y="44871"/>
                    <a:pt x="23949" y="44835"/>
                    <a:pt x="23985" y="44812"/>
                  </a:cubicBezTo>
                  <a:cubicBezTo>
                    <a:pt x="23999" y="44804"/>
                    <a:pt x="24012" y="44800"/>
                    <a:pt x="24027" y="44800"/>
                  </a:cubicBezTo>
                  <a:cubicBezTo>
                    <a:pt x="24052" y="44800"/>
                    <a:pt x="24082" y="44811"/>
                    <a:pt x="24126" y="44830"/>
                  </a:cubicBezTo>
                  <a:cubicBezTo>
                    <a:pt x="24170" y="44849"/>
                    <a:pt x="24220" y="44871"/>
                    <a:pt x="24274" y="44871"/>
                  </a:cubicBezTo>
                  <a:cubicBezTo>
                    <a:pt x="24307" y="44871"/>
                    <a:pt x="24342" y="44863"/>
                    <a:pt x="24377" y="44840"/>
                  </a:cubicBezTo>
                  <a:cubicBezTo>
                    <a:pt x="24470" y="44780"/>
                    <a:pt x="24472" y="44684"/>
                    <a:pt x="24472" y="44606"/>
                  </a:cubicBezTo>
                  <a:cubicBezTo>
                    <a:pt x="24474" y="44530"/>
                    <a:pt x="24477" y="44494"/>
                    <a:pt x="24512" y="44471"/>
                  </a:cubicBezTo>
                  <a:cubicBezTo>
                    <a:pt x="24525" y="44462"/>
                    <a:pt x="24538" y="44458"/>
                    <a:pt x="24553" y="44458"/>
                  </a:cubicBezTo>
                  <a:cubicBezTo>
                    <a:pt x="24579" y="44458"/>
                    <a:pt x="24608" y="44470"/>
                    <a:pt x="24652" y="44489"/>
                  </a:cubicBezTo>
                  <a:cubicBezTo>
                    <a:pt x="24696" y="44508"/>
                    <a:pt x="24747" y="44530"/>
                    <a:pt x="24801" y="44530"/>
                  </a:cubicBezTo>
                  <a:cubicBezTo>
                    <a:pt x="24834" y="44530"/>
                    <a:pt x="24869" y="44522"/>
                    <a:pt x="24905" y="44499"/>
                  </a:cubicBezTo>
                  <a:cubicBezTo>
                    <a:pt x="24997" y="44438"/>
                    <a:pt x="24998" y="44343"/>
                    <a:pt x="24998" y="44265"/>
                  </a:cubicBezTo>
                  <a:cubicBezTo>
                    <a:pt x="25000" y="44189"/>
                    <a:pt x="25004" y="44153"/>
                    <a:pt x="25040" y="44130"/>
                  </a:cubicBezTo>
                  <a:cubicBezTo>
                    <a:pt x="25047" y="44125"/>
                    <a:pt x="25054" y="44122"/>
                    <a:pt x="25061" y="44120"/>
                  </a:cubicBezTo>
                  <a:close/>
                  <a:moveTo>
                    <a:pt x="9586" y="42035"/>
                  </a:moveTo>
                  <a:lnTo>
                    <a:pt x="14893" y="50178"/>
                  </a:lnTo>
                  <a:lnTo>
                    <a:pt x="14893" y="50178"/>
                  </a:lnTo>
                  <a:lnTo>
                    <a:pt x="9004" y="42445"/>
                  </a:lnTo>
                  <a:cubicBezTo>
                    <a:pt x="9120" y="42357"/>
                    <a:pt x="9240" y="42272"/>
                    <a:pt x="9359" y="42189"/>
                  </a:cubicBezTo>
                  <a:cubicBezTo>
                    <a:pt x="9435" y="42136"/>
                    <a:pt x="9510" y="42085"/>
                    <a:pt x="9586" y="42035"/>
                  </a:cubicBezTo>
                  <a:close/>
                  <a:moveTo>
                    <a:pt x="14053" y="40245"/>
                  </a:moveTo>
                  <a:lnTo>
                    <a:pt x="15752" y="50187"/>
                  </a:lnTo>
                  <a:cubicBezTo>
                    <a:pt x="15747" y="50185"/>
                    <a:pt x="15742" y="50184"/>
                    <a:pt x="15738" y="50180"/>
                  </a:cubicBezTo>
                  <a:lnTo>
                    <a:pt x="13108" y="40452"/>
                  </a:lnTo>
                  <a:cubicBezTo>
                    <a:pt x="13421" y="40371"/>
                    <a:pt x="13737" y="40300"/>
                    <a:pt x="14053" y="40245"/>
                  </a:cubicBezTo>
                  <a:close/>
                  <a:moveTo>
                    <a:pt x="16118" y="49915"/>
                  </a:moveTo>
                  <a:cubicBezTo>
                    <a:pt x="16145" y="49915"/>
                    <a:pt x="16175" y="49927"/>
                    <a:pt x="16218" y="49946"/>
                  </a:cubicBezTo>
                  <a:cubicBezTo>
                    <a:pt x="16252" y="49960"/>
                    <a:pt x="16292" y="49978"/>
                    <a:pt x="16334" y="49985"/>
                  </a:cubicBezTo>
                  <a:lnTo>
                    <a:pt x="16292" y="50263"/>
                  </a:lnTo>
                  <a:cubicBezTo>
                    <a:pt x="16248" y="50260"/>
                    <a:pt x="16204" y="50258"/>
                    <a:pt x="16160" y="50258"/>
                  </a:cubicBezTo>
                  <a:cubicBezTo>
                    <a:pt x="16099" y="50258"/>
                    <a:pt x="16037" y="50261"/>
                    <a:pt x="15975" y="50268"/>
                  </a:cubicBezTo>
                  <a:cubicBezTo>
                    <a:pt x="16033" y="50210"/>
                    <a:pt x="16034" y="50130"/>
                    <a:pt x="16036" y="50064"/>
                  </a:cubicBezTo>
                  <a:cubicBezTo>
                    <a:pt x="16036" y="49993"/>
                    <a:pt x="16039" y="49952"/>
                    <a:pt x="16076" y="49927"/>
                  </a:cubicBezTo>
                  <a:cubicBezTo>
                    <a:pt x="16089" y="49919"/>
                    <a:pt x="16103" y="49915"/>
                    <a:pt x="16118" y="49915"/>
                  </a:cubicBezTo>
                  <a:close/>
                  <a:moveTo>
                    <a:pt x="17174" y="49231"/>
                  </a:moveTo>
                  <a:cubicBezTo>
                    <a:pt x="17201" y="49231"/>
                    <a:pt x="17232" y="49244"/>
                    <a:pt x="17274" y="49262"/>
                  </a:cubicBezTo>
                  <a:cubicBezTo>
                    <a:pt x="17291" y="49269"/>
                    <a:pt x="17310" y="49278"/>
                    <a:pt x="17331" y="49285"/>
                  </a:cubicBezTo>
                  <a:lnTo>
                    <a:pt x="16770" y="50293"/>
                  </a:lnTo>
                  <a:lnTo>
                    <a:pt x="16770" y="50293"/>
                  </a:lnTo>
                  <a:lnTo>
                    <a:pt x="17002" y="49611"/>
                  </a:lnTo>
                  <a:cubicBezTo>
                    <a:pt x="17091" y="49550"/>
                    <a:pt x="17092" y="49455"/>
                    <a:pt x="17092" y="49380"/>
                  </a:cubicBezTo>
                  <a:cubicBezTo>
                    <a:pt x="17092" y="49366"/>
                    <a:pt x="17092" y="49354"/>
                    <a:pt x="17094" y="49342"/>
                  </a:cubicBezTo>
                  <a:lnTo>
                    <a:pt x="17125" y="49250"/>
                  </a:lnTo>
                  <a:cubicBezTo>
                    <a:pt x="17127" y="49249"/>
                    <a:pt x="17130" y="49245"/>
                    <a:pt x="17134" y="49243"/>
                  </a:cubicBezTo>
                  <a:cubicBezTo>
                    <a:pt x="17146" y="49235"/>
                    <a:pt x="17159" y="49231"/>
                    <a:pt x="17174" y="49231"/>
                  </a:cubicBezTo>
                  <a:close/>
                  <a:moveTo>
                    <a:pt x="16647" y="49574"/>
                  </a:moveTo>
                  <a:cubicBezTo>
                    <a:pt x="16673" y="49574"/>
                    <a:pt x="16704" y="49586"/>
                    <a:pt x="16746" y="49604"/>
                  </a:cubicBezTo>
                  <a:cubicBezTo>
                    <a:pt x="16770" y="49616"/>
                    <a:pt x="16798" y="49626"/>
                    <a:pt x="16827" y="49635"/>
                  </a:cubicBezTo>
                  <a:lnTo>
                    <a:pt x="16597" y="50315"/>
                  </a:lnTo>
                  <a:cubicBezTo>
                    <a:pt x="16547" y="50301"/>
                    <a:pt x="16498" y="50291"/>
                    <a:pt x="16448" y="50282"/>
                  </a:cubicBezTo>
                  <a:lnTo>
                    <a:pt x="16500" y="49931"/>
                  </a:lnTo>
                  <a:cubicBezTo>
                    <a:pt x="16562" y="49872"/>
                    <a:pt x="16562" y="49789"/>
                    <a:pt x="16564" y="49721"/>
                  </a:cubicBezTo>
                  <a:cubicBezTo>
                    <a:pt x="16564" y="49650"/>
                    <a:pt x="16568" y="49611"/>
                    <a:pt x="16606" y="49586"/>
                  </a:cubicBezTo>
                  <a:cubicBezTo>
                    <a:pt x="16619" y="49578"/>
                    <a:pt x="16632" y="49574"/>
                    <a:pt x="16647" y="49574"/>
                  </a:cubicBezTo>
                  <a:close/>
                  <a:moveTo>
                    <a:pt x="25720" y="50277"/>
                  </a:moveTo>
                  <a:cubicBezTo>
                    <a:pt x="25708" y="50307"/>
                    <a:pt x="25695" y="50322"/>
                    <a:pt x="25670" y="50331"/>
                  </a:cubicBezTo>
                  <a:cubicBezTo>
                    <a:pt x="25662" y="50333"/>
                    <a:pt x="25655" y="50335"/>
                    <a:pt x="25647" y="50335"/>
                  </a:cubicBezTo>
                  <a:cubicBezTo>
                    <a:pt x="25625" y="50335"/>
                    <a:pt x="25603" y="50324"/>
                    <a:pt x="25575" y="50303"/>
                  </a:cubicBezTo>
                  <a:lnTo>
                    <a:pt x="25720" y="50277"/>
                  </a:lnTo>
                  <a:close/>
                  <a:moveTo>
                    <a:pt x="15587" y="50258"/>
                  </a:moveTo>
                  <a:cubicBezTo>
                    <a:pt x="15590" y="50258"/>
                    <a:pt x="15593" y="50258"/>
                    <a:pt x="15596" y="50258"/>
                  </a:cubicBezTo>
                  <a:lnTo>
                    <a:pt x="15620" y="50350"/>
                  </a:lnTo>
                  <a:cubicBezTo>
                    <a:pt x="15582" y="50364"/>
                    <a:pt x="15544" y="50378"/>
                    <a:pt x="15506" y="50395"/>
                  </a:cubicBezTo>
                  <a:cubicBezTo>
                    <a:pt x="15506" y="50331"/>
                    <a:pt x="15511" y="50293"/>
                    <a:pt x="15546" y="50270"/>
                  </a:cubicBezTo>
                  <a:cubicBezTo>
                    <a:pt x="15559" y="50262"/>
                    <a:pt x="15572" y="50258"/>
                    <a:pt x="15587" y="50258"/>
                  </a:cubicBezTo>
                  <a:close/>
                  <a:moveTo>
                    <a:pt x="12957" y="40494"/>
                  </a:moveTo>
                  <a:lnTo>
                    <a:pt x="15563" y="50140"/>
                  </a:lnTo>
                  <a:cubicBezTo>
                    <a:pt x="15537" y="50144"/>
                    <a:pt x="15510" y="50152"/>
                    <a:pt x="15482" y="50170"/>
                  </a:cubicBezTo>
                  <a:cubicBezTo>
                    <a:pt x="15390" y="50230"/>
                    <a:pt x="15388" y="50327"/>
                    <a:pt x="15387" y="50405"/>
                  </a:cubicBezTo>
                  <a:cubicBezTo>
                    <a:pt x="15387" y="50423"/>
                    <a:pt x="15387" y="50438"/>
                    <a:pt x="15385" y="50452"/>
                  </a:cubicBezTo>
                  <a:cubicBezTo>
                    <a:pt x="15354" y="50469"/>
                    <a:pt x="15324" y="50487"/>
                    <a:pt x="15293" y="50506"/>
                  </a:cubicBezTo>
                  <a:lnTo>
                    <a:pt x="9718" y="41949"/>
                  </a:lnTo>
                  <a:cubicBezTo>
                    <a:pt x="10732" y="41296"/>
                    <a:pt x="11823" y="40809"/>
                    <a:pt x="12957" y="40494"/>
                  </a:cubicBezTo>
                  <a:close/>
                  <a:moveTo>
                    <a:pt x="25158" y="50379"/>
                  </a:moveTo>
                  <a:lnTo>
                    <a:pt x="25158" y="50379"/>
                  </a:lnTo>
                  <a:cubicBezTo>
                    <a:pt x="25154" y="50388"/>
                    <a:pt x="25153" y="50398"/>
                    <a:pt x="25149" y="50407"/>
                  </a:cubicBezTo>
                  <a:cubicBezTo>
                    <a:pt x="25130" y="50480"/>
                    <a:pt x="25116" y="50514"/>
                    <a:pt x="25076" y="50526"/>
                  </a:cubicBezTo>
                  <a:cubicBezTo>
                    <a:pt x="25068" y="50529"/>
                    <a:pt x="25060" y="50531"/>
                    <a:pt x="25052" y="50531"/>
                  </a:cubicBezTo>
                  <a:cubicBezTo>
                    <a:pt x="25022" y="50531"/>
                    <a:pt x="24994" y="50511"/>
                    <a:pt x="24946" y="50475"/>
                  </a:cubicBezTo>
                  <a:cubicBezTo>
                    <a:pt x="24927" y="50459"/>
                    <a:pt x="24907" y="50443"/>
                    <a:pt x="24884" y="50428"/>
                  </a:cubicBezTo>
                  <a:lnTo>
                    <a:pt x="25158" y="50379"/>
                  </a:lnTo>
                  <a:close/>
                  <a:moveTo>
                    <a:pt x="8878" y="42541"/>
                  </a:moveTo>
                  <a:lnTo>
                    <a:pt x="15070" y="50670"/>
                  </a:lnTo>
                  <a:cubicBezTo>
                    <a:pt x="15059" y="50679"/>
                    <a:pt x="15049" y="50689"/>
                    <a:pt x="15039" y="50698"/>
                  </a:cubicBezTo>
                  <a:lnTo>
                    <a:pt x="7915" y="43367"/>
                  </a:lnTo>
                  <a:cubicBezTo>
                    <a:pt x="8220" y="43077"/>
                    <a:pt x="8540" y="42800"/>
                    <a:pt x="8878" y="42541"/>
                  </a:cubicBezTo>
                  <a:close/>
                  <a:moveTo>
                    <a:pt x="7803" y="43477"/>
                  </a:moveTo>
                  <a:lnTo>
                    <a:pt x="14930" y="50810"/>
                  </a:lnTo>
                  <a:cubicBezTo>
                    <a:pt x="14893" y="50850"/>
                    <a:pt x="14859" y="50892"/>
                    <a:pt x="14827" y="50933"/>
                  </a:cubicBezTo>
                  <a:lnTo>
                    <a:pt x="6421" y="45103"/>
                  </a:lnTo>
                  <a:cubicBezTo>
                    <a:pt x="6829" y="44523"/>
                    <a:pt x="7292" y="43978"/>
                    <a:pt x="7803" y="43477"/>
                  </a:cubicBezTo>
                  <a:close/>
                  <a:moveTo>
                    <a:pt x="26998" y="47173"/>
                  </a:moveTo>
                  <a:cubicBezTo>
                    <a:pt x="27210" y="47656"/>
                    <a:pt x="27388" y="48149"/>
                    <a:pt x="27532" y="48650"/>
                  </a:cubicBezTo>
                  <a:lnTo>
                    <a:pt x="18718" y="51124"/>
                  </a:lnTo>
                  <a:lnTo>
                    <a:pt x="26998" y="47173"/>
                  </a:lnTo>
                  <a:close/>
                  <a:moveTo>
                    <a:pt x="6331" y="45231"/>
                  </a:moveTo>
                  <a:lnTo>
                    <a:pt x="14741" y="51065"/>
                  </a:lnTo>
                  <a:cubicBezTo>
                    <a:pt x="14687" y="51155"/>
                    <a:pt x="14642" y="51250"/>
                    <a:pt x="14606" y="51349"/>
                  </a:cubicBezTo>
                  <a:lnTo>
                    <a:pt x="4881" y="48147"/>
                  </a:lnTo>
                  <a:cubicBezTo>
                    <a:pt x="5230" y="47107"/>
                    <a:pt x="5718" y="46128"/>
                    <a:pt x="6331" y="45231"/>
                  </a:cubicBezTo>
                  <a:close/>
                  <a:moveTo>
                    <a:pt x="16157" y="51191"/>
                  </a:moveTo>
                  <a:lnTo>
                    <a:pt x="16123" y="51429"/>
                  </a:lnTo>
                  <a:lnTo>
                    <a:pt x="16083" y="51195"/>
                  </a:lnTo>
                  <a:cubicBezTo>
                    <a:pt x="16105" y="51193"/>
                    <a:pt x="16128" y="51191"/>
                    <a:pt x="16150" y="51191"/>
                  </a:cubicBezTo>
                  <a:close/>
                  <a:moveTo>
                    <a:pt x="15865" y="51254"/>
                  </a:moveTo>
                  <a:lnTo>
                    <a:pt x="15923" y="51474"/>
                  </a:lnTo>
                  <a:lnTo>
                    <a:pt x="15802" y="51287"/>
                  </a:lnTo>
                  <a:cubicBezTo>
                    <a:pt x="15823" y="51275"/>
                    <a:pt x="15844" y="51262"/>
                    <a:pt x="15865" y="51254"/>
                  </a:cubicBezTo>
                  <a:close/>
                  <a:moveTo>
                    <a:pt x="27575" y="48800"/>
                  </a:moveTo>
                  <a:cubicBezTo>
                    <a:pt x="27629" y="49001"/>
                    <a:pt x="27679" y="49202"/>
                    <a:pt x="27722" y="49404"/>
                  </a:cubicBezTo>
                  <a:cubicBezTo>
                    <a:pt x="27707" y="49404"/>
                    <a:pt x="27689" y="49408"/>
                    <a:pt x="27672" y="49413"/>
                  </a:cubicBezTo>
                  <a:lnTo>
                    <a:pt x="27672" y="49415"/>
                  </a:lnTo>
                  <a:cubicBezTo>
                    <a:pt x="27568" y="49449"/>
                    <a:pt x="27542" y="49541"/>
                    <a:pt x="27523" y="49617"/>
                  </a:cubicBezTo>
                  <a:cubicBezTo>
                    <a:pt x="27502" y="49690"/>
                    <a:pt x="27490" y="49725"/>
                    <a:pt x="27450" y="49737"/>
                  </a:cubicBezTo>
                  <a:cubicBezTo>
                    <a:pt x="27442" y="49740"/>
                    <a:pt x="27434" y="49741"/>
                    <a:pt x="27426" y="49741"/>
                  </a:cubicBezTo>
                  <a:cubicBezTo>
                    <a:pt x="27396" y="49741"/>
                    <a:pt x="27366" y="49722"/>
                    <a:pt x="27319" y="49685"/>
                  </a:cubicBezTo>
                  <a:cubicBezTo>
                    <a:pt x="27271" y="49647"/>
                    <a:pt x="27214" y="49602"/>
                    <a:pt x="27140" y="49602"/>
                  </a:cubicBezTo>
                  <a:cubicBezTo>
                    <a:pt x="27121" y="49602"/>
                    <a:pt x="27100" y="49605"/>
                    <a:pt x="27078" y="49612"/>
                  </a:cubicBezTo>
                  <a:cubicBezTo>
                    <a:pt x="26974" y="49647"/>
                    <a:pt x="26950" y="49739"/>
                    <a:pt x="26929" y="49815"/>
                  </a:cubicBezTo>
                  <a:cubicBezTo>
                    <a:pt x="26917" y="49856"/>
                    <a:pt x="26908" y="49886"/>
                    <a:pt x="26896" y="49905"/>
                  </a:cubicBezTo>
                  <a:lnTo>
                    <a:pt x="26787" y="49924"/>
                  </a:lnTo>
                  <a:cubicBezTo>
                    <a:pt x="26770" y="49915"/>
                    <a:pt x="26751" y="49901"/>
                    <a:pt x="26727" y="49882"/>
                  </a:cubicBezTo>
                  <a:cubicBezTo>
                    <a:pt x="26679" y="49844"/>
                    <a:pt x="26621" y="49799"/>
                    <a:pt x="26548" y="49799"/>
                  </a:cubicBezTo>
                  <a:cubicBezTo>
                    <a:pt x="26528" y="49799"/>
                    <a:pt x="26508" y="49802"/>
                    <a:pt x="26486" y="49810"/>
                  </a:cubicBezTo>
                  <a:cubicBezTo>
                    <a:pt x="26384" y="49843"/>
                    <a:pt x="26358" y="49933"/>
                    <a:pt x="26337" y="50005"/>
                  </a:cubicBezTo>
                  <a:lnTo>
                    <a:pt x="26095" y="50050"/>
                  </a:lnTo>
                  <a:cubicBezTo>
                    <a:pt x="26055" y="50021"/>
                    <a:pt x="26009" y="49996"/>
                    <a:pt x="25955" y="49996"/>
                  </a:cubicBezTo>
                  <a:cubicBezTo>
                    <a:pt x="25935" y="49996"/>
                    <a:pt x="25914" y="50000"/>
                    <a:pt x="25892" y="50007"/>
                  </a:cubicBezTo>
                  <a:cubicBezTo>
                    <a:pt x="25833" y="50026"/>
                    <a:pt x="25800" y="50064"/>
                    <a:pt x="25778" y="50107"/>
                  </a:cubicBezTo>
                  <a:lnTo>
                    <a:pt x="17840" y="51543"/>
                  </a:lnTo>
                  <a:lnTo>
                    <a:pt x="17840" y="51543"/>
                  </a:lnTo>
                  <a:lnTo>
                    <a:pt x="17887" y="51520"/>
                  </a:lnTo>
                  <a:lnTo>
                    <a:pt x="27575" y="48800"/>
                  </a:lnTo>
                  <a:close/>
                  <a:moveTo>
                    <a:pt x="4833" y="48298"/>
                  </a:moveTo>
                  <a:lnTo>
                    <a:pt x="14559" y="51498"/>
                  </a:lnTo>
                  <a:cubicBezTo>
                    <a:pt x="14547" y="51545"/>
                    <a:pt x="14538" y="51590"/>
                    <a:pt x="14530" y="51636"/>
                  </a:cubicBezTo>
                  <a:lnTo>
                    <a:pt x="4383" y="50263"/>
                  </a:lnTo>
                  <a:cubicBezTo>
                    <a:pt x="4404" y="50118"/>
                    <a:pt x="4426" y="49974"/>
                    <a:pt x="4452" y="49830"/>
                  </a:cubicBezTo>
                  <a:lnTo>
                    <a:pt x="4452" y="49829"/>
                  </a:lnTo>
                  <a:cubicBezTo>
                    <a:pt x="4547" y="49307"/>
                    <a:pt x="4674" y="48795"/>
                    <a:pt x="4833" y="48298"/>
                  </a:cubicBezTo>
                  <a:close/>
                  <a:moveTo>
                    <a:pt x="15518" y="51605"/>
                  </a:moveTo>
                  <a:lnTo>
                    <a:pt x="15639" y="51688"/>
                  </a:lnTo>
                  <a:lnTo>
                    <a:pt x="15503" y="51643"/>
                  </a:lnTo>
                  <a:cubicBezTo>
                    <a:pt x="15508" y="51629"/>
                    <a:pt x="15513" y="51617"/>
                    <a:pt x="15518" y="51605"/>
                  </a:cubicBezTo>
                  <a:close/>
                  <a:moveTo>
                    <a:pt x="15463" y="51922"/>
                  </a:moveTo>
                  <a:lnTo>
                    <a:pt x="15626" y="51945"/>
                  </a:lnTo>
                  <a:lnTo>
                    <a:pt x="15466" y="51972"/>
                  </a:lnTo>
                  <a:cubicBezTo>
                    <a:pt x="15465" y="51955"/>
                    <a:pt x="15463" y="51939"/>
                    <a:pt x="15463" y="51922"/>
                  </a:cubicBezTo>
                  <a:close/>
                  <a:moveTo>
                    <a:pt x="15672" y="52144"/>
                  </a:moveTo>
                  <a:lnTo>
                    <a:pt x="15551" y="52223"/>
                  </a:lnTo>
                  <a:cubicBezTo>
                    <a:pt x="15544" y="52210"/>
                    <a:pt x="15537" y="52196"/>
                    <a:pt x="15530" y="52184"/>
                  </a:cubicBezTo>
                  <a:lnTo>
                    <a:pt x="15672" y="52144"/>
                  </a:lnTo>
                  <a:close/>
                  <a:moveTo>
                    <a:pt x="16620" y="52177"/>
                  </a:moveTo>
                  <a:lnTo>
                    <a:pt x="16753" y="52220"/>
                  </a:lnTo>
                  <a:cubicBezTo>
                    <a:pt x="16746" y="52232"/>
                    <a:pt x="16739" y="52244"/>
                    <a:pt x="16732" y="52255"/>
                  </a:cubicBezTo>
                  <a:lnTo>
                    <a:pt x="16620" y="52177"/>
                  </a:lnTo>
                  <a:close/>
                  <a:moveTo>
                    <a:pt x="19432" y="52286"/>
                  </a:moveTo>
                  <a:cubicBezTo>
                    <a:pt x="19451" y="52286"/>
                    <a:pt x="19470" y="52293"/>
                    <a:pt x="19492" y="52308"/>
                  </a:cubicBezTo>
                  <a:lnTo>
                    <a:pt x="19395" y="52296"/>
                  </a:lnTo>
                  <a:cubicBezTo>
                    <a:pt x="19400" y="52294"/>
                    <a:pt x="19404" y="52291"/>
                    <a:pt x="19409" y="52289"/>
                  </a:cubicBezTo>
                  <a:cubicBezTo>
                    <a:pt x="19417" y="52287"/>
                    <a:pt x="19424" y="52286"/>
                    <a:pt x="19432" y="52286"/>
                  </a:cubicBezTo>
                  <a:close/>
                  <a:moveTo>
                    <a:pt x="24605" y="50480"/>
                  </a:moveTo>
                  <a:lnTo>
                    <a:pt x="24605" y="50480"/>
                  </a:lnTo>
                  <a:cubicBezTo>
                    <a:pt x="24579" y="50518"/>
                    <a:pt x="24567" y="50565"/>
                    <a:pt x="24557" y="50604"/>
                  </a:cubicBezTo>
                  <a:cubicBezTo>
                    <a:pt x="24536" y="50677"/>
                    <a:pt x="24524" y="50712"/>
                    <a:pt x="24484" y="50726"/>
                  </a:cubicBezTo>
                  <a:cubicBezTo>
                    <a:pt x="24476" y="50728"/>
                    <a:pt x="24469" y="50729"/>
                    <a:pt x="24461" y="50729"/>
                  </a:cubicBezTo>
                  <a:cubicBezTo>
                    <a:pt x="24431" y="50729"/>
                    <a:pt x="24402" y="50709"/>
                    <a:pt x="24354" y="50672"/>
                  </a:cubicBezTo>
                  <a:cubicBezTo>
                    <a:pt x="24306" y="50634"/>
                    <a:pt x="24249" y="50589"/>
                    <a:pt x="24175" y="50589"/>
                  </a:cubicBezTo>
                  <a:cubicBezTo>
                    <a:pt x="24156" y="50589"/>
                    <a:pt x="24135" y="50592"/>
                    <a:pt x="24114" y="50599"/>
                  </a:cubicBezTo>
                  <a:cubicBezTo>
                    <a:pt x="24008" y="50634"/>
                    <a:pt x="23984" y="50727"/>
                    <a:pt x="23963" y="50802"/>
                  </a:cubicBezTo>
                  <a:cubicBezTo>
                    <a:pt x="23944" y="50875"/>
                    <a:pt x="23932" y="50909"/>
                    <a:pt x="23892" y="50923"/>
                  </a:cubicBezTo>
                  <a:cubicBezTo>
                    <a:pt x="23884" y="50925"/>
                    <a:pt x="23876" y="50927"/>
                    <a:pt x="23869" y="50927"/>
                  </a:cubicBezTo>
                  <a:cubicBezTo>
                    <a:pt x="23838" y="50927"/>
                    <a:pt x="23809" y="50907"/>
                    <a:pt x="23760" y="50869"/>
                  </a:cubicBezTo>
                  <a:cubicBezTo>
                    <a:pt x="23712" y="50831"/>
                    <a:pt x="23655" y="50786"/>
                    <a:pt x="23581" y="50786"/>
                  </a:cubicBezTo>
                  <a:cubicBezTo>
                    <a:pt x="23562" y="50786"/>
                    <a:pt x="23541" y="50789"/>
                    <a:pt x="23520" y="50797"/>
                  </a:cubicBezTo>
                  <a:cubicBezTo>
                    <a:pt x="23416" y="50831"/>
                    <a:pt x="23390" y="50925"/>
                    <a:pt x="23371" y="50999"/>
                  </a:cubicBezTo>
                  <a:cubicBezTo>
                    <a:pt x="23350" y="51072"/>
                    <a:pt x="23338" y="51107"/>
                    <a:pt x="23298" y="51120"/>
                  </a:cubicBezTo>
                  <a:cubicBezTo>
                    <a:pt x="23290" y="51123"/>
                    <a:pt x="23283" y="51124"/>
                    <a:pt x="23275" y="51124"/>
                  </a:cubicBezTo>
                  <a:cubicBezTo>
                    <a:pt x="23245" y="51124"/>
                    <a:pt x="23216" y="51104"/>
                    <a:pt x="23168" y="51067"/>
                  </a:cubicBezTo>
                  <a:cubicBezTo>
                    <a:pt x="23120" y="51028"/>
                    <a:pt x="23063" y="50984"/>
                    <a:pt x="22989" y="50984"/>
                  </a:cubicBezTo>
                  <a:cubicBezTo>
                    <a:pt x="22970" y="50984"/>
                    <a:pt x="22949" y="50987"/>
                    <a:pt x="22928" y="50994"/>
                  </a:cubicBezTo>
                  <a:cubicBezTo>
                    <a:pt x="22824" y="51029"/>
                    <a:pt x="22798" y="51122"/>
                    <a:pt x="22779" y="51197"/>
                  </a:cubicBezTo>
                  <a:cubicBezTo>
                    <a:pt x="22758" y="51269"/>
                    <a:pt x="22746" y="51304"/>
                    <a:pt x="22706" y="51318"/>
                  </a:cubicBezTo>
                  <a:cubicBezTo>
                    <a:pt x="22698" y="51320"/>
                    <a:pt x="22691" y="51321"/>
                    <a:pt x="22683" y="51321"/>
                  </a:cubicBezTo>
                  <a:cubicBezTo>
                    <a:pt x="22653" y="51321"/>
                    <a:pt x="22623" y="51302"/>
                    <a:pt x="22576" y="51264"/>
                  </a:cubicBezTo>
                  <a:cubicBezTo>
                    <a:pt x="22527" y="51226"/>
                    <a:pt x="22470" y="51181"/>
                    <a:pt x="22397" y="51181"/>
                  </a:cubicBezTo>
                  <a:cubicBezTo>
                    <a:pt x="22378" y="51181"/>
                    <a:pt x="22357" y="51184"/>
                    <a:pt x="22335" y="51191"/>
                  </a:cubicBezTo>
                  <a:cubicBezTo>
                    <a:pt x="22230" y="51226"/>
                    <a:pt x="22205" y="51320"/>
                    <a:pt x="22185" y="51394"/>
                  </a:cubicBezTo>
                  <a:cubicBezTo>
                    <a:pt x="22166" y="51467"/>
                    <a:pt x="22154" y="51501"/>
                    <a:pt x="22114" y="51515"/>
                  </a:cubicBezTo>
                  <a:cubicBezTo>
                    <a:pt x="22106" y="51518"/>
                    <a:pt x="22098" y="51519"/>
                    <a:pt x="22091" y="51519"/>
                  </a:cubicBezTo>
                  <a:cubicBezTo>
                    <a:pt x="22060" y="51519"/>
                    <a:pt x="22031" y="51499"/>
                    <a:pt x="21982" y="51462"/>
                  </a:cubicBezTo>
                  <a:cubicBezTo>
                    <a:pt x="21934" y="51423"/>
                    <a:pt x="21878" y="51378"/>
                    <a:pt x="21804" y="51378"/>
                  </a:cubicBezTo>
                  <a:cubicBezTo>
                    <a:pt x="21784" y="51378"/>
                    <a:pt x="21764" y="51382"/>
                    <a:pt x="21741" y="51389"/>
                  </a:cubicBezTo>
                  <a:cubicBezTo>
                    <a:pt x="21638" y="51423"/>
                    <a:pt x="21613" y="51517"/>
                    <a:pt x="21593" y="51591"/>
                  </a:cubicBezTo>
                  <a:cubicBezTo>
                    <a:pt x="21573" y="51664"/>
                    <a:pt x="21560" y="51699"/>
                    <a:pt x="21520" y="51713"/>
                  </a:cubicBezTo>
                  <a:cubicBezTo>
                    <a:pt x="21512" y="51715"/>
                    <a:pt x="21505" y="51716"/>
                    <a:pt x="21498" y="51716"/>
                  </a:cubicBezTo>
                  <a:cubicBezTo>
                    <a:pt x="21468" y="51716"/>
                    <a:pt x="21439" y="51696"/>
                    <a:pt x="21390" y="51659"/>
                  </a:cubicBezTo>
                  <a:cubicBezTo>
                    <a:pt x="21342" y="51621"/>
                    <a:pt x="21284" y="51576"/>
                    <a:pt x="21211" y="51576"/>
                  </a:cubicBezTo>
                  <a:cubicBezTo>
                    <a:pt x="21192" y="51576"/>
                    <a:pt x="21171" y="51579"/>
                    <a:pt x="21149" y="51586"/>
                  </a:cubicBezTo>
                  <a:cubicBezTo>
                    <a:pt x="21045" y="51621"/>
                    <a:pt x="21021" y="51714"/>
                    <a:pt x="21000" y="51789"/>
                  </a:cubicBezTo>
                  <a:cubicBezTo>
                    <a:pt x="20981" y="51861"/>
                    <a:pt x="20967" y="51896"/>
                    <a:pt x="20928" y="51910"/>
                  </a:cubicBezTo>
                  <a:cubicBezTo>
                    <a:pt x="20920" y="51912"/>
                    <a:pt x="20912" y="51914"/>
                    <a:pt x="20905" y="51914"/>
                  </a:cubicBezTo>
                  <a:cubicBezTo>
                    <a:pt x="20874" y="51914"/>
                    <a:pt x="20845" y="51894"/>
                    <a:pt x="20798" y="51856"/>
                  </a:cubicBezTo>
                  <a:cubicBezTo>
                    <a:pt x="20750" y="51818"/>
                    <a:pt x="20692" y="51773"/>
                    <a:pt x="20619" y="51773"/>
                  </a:cubicBezTo>
                  <a:cubicBezTo>
                    <a:pt x="20599" y="51773"/>
                    <a:pt x="20579" y="51776"/>
                    <a:pt x="20557" y="51784"/>
                  </a:cubicBezTo>
                  <a:cubicBezTo>
                    <a:pt x="20451" y="51818"/>
                    <a:pt x="20427" y="51912"/>
                    <a:pt x="20406" y="51986"/>
                  </a:cubicBezTo>
                  <a:cubicBezTo>
                    <a:pt x="20387" y="52059"/>
                    <a:pt x="20374" y="52094"/>
                    <a:pt x="20335" y="52107"/>
                  </a:cubicBezTo>
                  <a:cubicBezTo>
                    <a:pt x="20328" y="52110"/>
                    <a:pt x="20320" y="52111"/>
                    <a:pt x="20313" y="52111"/>
                  </a:cubicBezTo>
                  <a:cubicBezTo>
                    <a:pt x="20282" y="52111"/>
                    <a:pt x="20253" y="52091"/>
                    <a:pt x="20204" y="52054"/>
                  </a:cubicBezTo>
                  <a:cubicBezTo>
                    <a:pt x="20156" y="52015"/>
                    <a:pt x="20099" y="51971"/>
                    <a:pt x="20026" y="51971"/>
                  </a:cubicBezTo>
                  <a:cubicBezTo>
                    <a:pt x="20006" y="51971"/>
                    <a:pt x="19985" y="51974"/>
                    <a:pt x="19963" y="51981"/>
                  </a:cubicBezTo>
                  <a:cubicBezTo>
                    <a:pt x="19859" y="52016"/>
                    <a:pt x="19835" y="52109"/>
                    <a:pt x="19814" y="52184"/>
                  </a:cubicBezTo>
                  <a:cubicBezTo>
                    <a:pt x="19795" y="52256"/>
                    <a:pt x="19781" y="52291"/>
                    <a:pt x="19742" y="52305"/>
                  </a:cubicBezTo>
                  <a:cubicBezTo>
                    <a:pt x="19734" y="52307"/>
                    <a:pt x="19726" y="52308"/>
                    <a:pt x="19719" y="52308"/>
                  </a:cubicBezTo>
                  <a:cubicBezTo>
                    <a:pt x="19689" y="52308"/>
                    <a:pt x="19660" y="52289"/>
                    <a:pt x="19612" y="52251"/>
                  </a:cubicBezTo>
                  <a:cubicBezTo>
                    <a:pt x="19564" y="52213"/>
                    <a:pt x="19506" y="52168"/>
                    <a:pt x="19433" y="52168"/>
                  </a:cubicBezTo>
                  <a:cubicBezTo>
                    <a:pt x="19413" y="52168"/>
                    <a:pt x="19393" y="52171"/>
                    <a:pt x="19371" y="52178"/>
                  </a:cubicBezTo>
                  <a:cubicBezTo>
                    <a:pt x="19314" y="52197"/>
                    <a:pt x="19279" y="52234"/>
                    <a:pt x="19258" y="52277"/>
                  </a:cubicBezTo>
                  <a:lnTo>
                    <a:pt x="17819" y="52081"/>
                  </a:lnTo>
                  <a:cubicBezTo>
                    <a:pt x="17832" y="51957"/>
                    <a:pt x="17830" y="51830"/>
                    <a:pt x="17814" y="51707"/>
                  </a:cubicBezTo>
                  <a:lnTo>
                    <a:pt x="24605" y="50480"/>
                  </a:lnTo>
                  <a:close/>
                  <a:moveTo>
                    <a:pt x="15880" y="52421"/>
                  </a:moveTo>
                  <a:lnTo>
                    <a:pt x="15852" y="52504"/>
                  </a:lnTo>
                  <a:cubicBezTo>
                    <a:pt x="15844" y="52500"/>
                    <a:pt x="15837" y="52495"/>
                    <a:pt x="15830" y="52492"/>
                  </a:cubicBezTo>
                  <a:lnTo>
                    <a:pt x="15880" y="52421"/>
                  </a:lnTo>
                  <a:close/>
                  <a:moveTo>
                    <a:pt x="18943" y="52393"/>
                  </a:moveTo>
                  <a:lnTo>
                    <a:pt x="19208" y="52429"/>
                  </a:lnTo>
                  <a:cubicBezTo>
                    <a:pt x="19194" y="52469"/>
                    <a:pt x="19180" y="52490"/>
                    <a:pt x="19151" y="52500"/>
                  </a:cubicBezTo>
                  <a:cubicBezTo>
                    <a:pt x="19143" y="52503"/>
                    <a:pt x="19134" y="52505"/>
                    <a:pt x="19126" y="52505"/>
                  </a:cubicBezTo>
                  <a:cubicBezTo>
                    <a:pt x="19097" y="52505"/>
                    <a:pt x="19067" y="52485"/>
                    <a:pt x="19019" y="52447"/>
                  </a:cubicBezTo>
                  <a:cubicBezTo>
                    <a:pt x="18997" y="52429"/>
                    <a:pt x="18971" y="52409"/>
                    <a:pt x="18943" y="52393"/>
                  </a:cubicBezTo>
                  <a:close/>
                  <a:moveTo>
                    <a:pt x="16336" y="52391"/>
                  </a:moveTo>
                  <a:lnTo>
                    <a:pt x="16417" y="52518"/>
                  </a:lnTo>
                  <a:cubicBezTo>
                    <a:pt x="16403" y="52525"/>
                    <a:pt x="16388" y="52530"/>
                    <a:pt x="16374" y="52535"/>
                  </a:cubicBezTo>
                  <a:lnTo>
                    <a:pt x="16336" y="52391"/>
                  </a:lnTo>
                  <a:close/>
                  <a:moveTo>
                    <a:pt x="16135" y="52436"/>
                  </a:moveTo>
                  <a:lnTo>
                    <a:pt x="16159" y="52571"/>
                  </a:lnTo>
                  <a:cubicBezTo>
                    <a:pt x="16145" y="52571"/>
                    <a:pt x="16130" y="52571"/>
                    <a:pt x="16116" y="52570"/>
                  </a:cubicBezTo>
                  <a:lnTo>
                    <a:pt x="16135" y="52436"/>
                  </a:lnTo>
                  <a:close/>
                  <a:moveTo>
                    <a:pt x="17795" y="52237"/>
                  </a:moveTo>
                  <a:lnTo>
                    <a:pt x="18789" y="52372"/>
                  </a:lnTo>
                  <a:cubicBezTo>
                    <a:pt x="18786" y="52374"/>
                    <a:pt x="18782" y="52374"/>
                    <a:pt x="18779" y="52374"/>
                  </a:cubicBezTo>
                  <a:cubicBezTo>
                    <a:pt x="18675" y="52409"/>
                    <a:pt x="18651" y="52502"/>
                    <a:pt x="18630" y="52577"/>
                  </a:cubicBezTo>
                  <a:cubicBezTo>
                    <a:pt x="18619" y="52616"/>
                    <a:pt x="18611" y="52644"/>
                    <a:pt x="18600" y="52663"/>
                  </a:cubicBezTo>
                  <a:lnTo>
                    <a:pt x="17761" y="52386"/>
                  </a:lnTo>
                  <a:cubicBezTo>
                    <a:pt x="17774" y="52338"/>
                    <a:pt x="17787" y="52289"/>
                    <a:pt x="17795" y="52237"/>
                  </a:cubicBezTo>
                  <a:close/>
                  <a:moveTo>
                    <a:pt x="17709" y="52535"/>
                  </a:moveTo>
                  <a:lnTo>
                    <a:pt x="18081" y="52658"/>
                  </a:lnTo>
                  <a:cubicBezTo>
                    <a:pt x="18060" y="52694"/>
                    <a:pt x="18048" y="52738"/>
                    <a:pt x="18038" y="52774"/>
                  </a:cubicBezTo>
                  <a:cubicBezTo>
                    <a:pt x="18019" y="52848"/>
                    <a:pt x="18007" y="52881"/>
                    <a:pt x="17967" y="52895"/>
                  </a:cubicBezTo>
                  <a:cubicBezTo>
                    <a:pt x="17959" y="52898"/>
                    <a:pt x="17951" y="52899"/>
                    <a:pt x="17943" y="52899"/>
                  </a:cubicBezTo>
                  <a:cubicBezTo>
                    <a:pt x="17913" y="52899"/>
                    <a:pt x="17884" y="52879"/>
                    <a:pt x="17837" y="52842"/>
                  </a:cubicBezTo>
                  <a:cubicBezTo>
                    <a:pt x="17789" y="52804"/>
                    <a:pt x="17731" y="52759"/>
                    <a:pt x="17657" y="52759"/>
                  </a:cubicBezTo>
                  <a:cubicBezTo>
                    <a:pt x="17638" y="52759"/>
                    <a:pt x="17618" y="52762"/>
                    <a:pt x="17596" y="52769"/>
                  </a:cubicBezTo>
                  <a:cubicBezTo>
                    <a:pt x="17594" y="52769"/>
                    <a:pt x="17594" y="52771"/>
                    <a:pt x="17593" y="52771"/>
                  </a:cubicBezTo>
                  <a:cubicBezTo>
                    <a:pt x="17638" y="52696"/>
                    <a:pt x="17676" y="52616"/>
                    <a:pt x="17709" y="52535"/>
                  </a:cubicBezTo>
                  <a:close/>
                  <a:moveTo>
                    <a:pt x="17444" y="52982"/>
                  </a:moveTo>
                  <a:cubicBezTo>
                    <a:pt x="17425" y="53048"/>
                    <a:pt x="17411" y="53079"/>
                    <a:pt x="17374" y="53093"/>
                  </a:cubicBezTo>
                  <a:cubicBezTo>
                    <a:pt x="17371" y="53093"/>
                    <a:pt x="17369" y="53093"/>
                    <a:pt x="17368" y="53094"/>
                  </a:cubicBezTo>
                  <a:lnTo>
                    <a:pt x="17354" y="53080"/>
                  </a:lnTo>
                  <a:cubicBezTo>
                    <a:pt x="17385" y="53048"/>
                    <a:pt x="17414" y="53015"/>
                    <a:pt x="17444" y="52982"/>
                  </a:cubicBezTo>
                  <a:close/>
                  <a:moveTo>
                    <a:pt x="27819" y="49898"/>
                  </a:moveTo>
                  <a:cubicBezTo>
                    <a:pt x="28022" y="51077"/>
                    <a:pt x="28044" y="52274"/>
                    <a:pt x="27892" y="53446"/>
                  </a:cubicBezTo>
                  <a:lnTo>
                    <a:pt x="19866" y="52358"/>
                  </a:lnTo>
                  <a:cubicBezTo>
                    <a:pt x="19903" y="52317"/>
                    <a:pt x="19916" y="52261"/>
                    <a:pt x="19930" y="52213"/>
                  </a:cubicBezTo>
                  <a:cubicBezTo>
                    <a:pt x="19949" y="52140"/>
                    <a:pt x="19961" y="52106"/>
                    <a:pt x="20001" y="52094"/>
                  </a:cubicBezTo>
                  <a:cubicBezTo>
                    <a:pt x="20010" y="52091"/>
                    <a:pt x="20018" y="52089"/>
                    <a:pt x="20026" y="52089"/>
                  </a:cubicBezTo>
                  <a:cubicBezTo>
                    <a:pt x="20056" y="52089"/>
                    <a:pt x="20085" y="52109"/>
                    <a:pt x="20131" y="52145"/>
                  </a:cubicBezTo>
                  <a:cubicBezTo>
                    <a:pt x="20180" y="52184"/>
                    <a:pt x="20237" y="52229"/>
                    <a:pt x="20310" y="52229"/>
                  </a:cubicBezTo>
                  <a:cubicBezTo>
                    <a:pt x="20330" y="52229"/>
                    <a:pt x="20350" y="52225"/>
                    <a:pt x="20372" y="52218"/>
                  </a:cubicBezTo>
                  <a:cubicBezTo>
                    <a:pt x="20477" y="52184"/>
                    <a:pt x="20502" y="52090"/>
                    <a:pt x="20522" y="52016"/>
                  </a:cubicBezTo>
                  <a:cubicBezTo>
                    <a:pt x="20541" y="51943"/>
                    <a:pt x="20555" y="51908"/>
                    <a:pt x="20593" y="51896"/>
                  </a:cubicBezTo>
                  <a:cubicBezTo>
                    <a:pt x="20602" y="51893"/>
                    <a:pt x="20611" y="51892"/>
                    <a:pt x="20619" y="51892"/>
                  </a:cubicBezTo>
                  <a:cubicBezTo>
                    <a:pt x="20649" y="51892"/>
                    <a:pt x="20677" y="51911"/>
                    <a:pt x="20725" y="51948"/>
                  </a:cubicBezTo>
                  <a:cubicBezTo>
                    <a:pt x="20773" y="51986"/>
                    <a:pt x="20831" y="52031"/>
                    <a:pt x="20904" y="52031"/>
                  </a:cubicBezTo>
                  <a:cubicBezTo>
                    <a:pt x="20923" y="52031"/>
                    <a:pt x="20944" y="52028"/>
                    <a:pt x="20966" y="52021"/>
                  </a:cubicBezTo>
                  <a:cubicBezTo>
                    <a:pt x="21070" y="51986"/>
                    <a:pt x="21096" y="51893"/>
                    <a:pt x="21115" y="51818"/>
                  </a:cubicBezTo>
                  <a:cubicBezTo>
                    <a:pt x="21135" y="51745"/>
                    <a:pt x="21148" y="51711"/>
                    <a:pt x="21187" y="51699"/>
                  </a:cubicBezTo>
                  <a:cubicBezTo>
                    <a:pt x="21196" y="51696"/>
                    <a:pt x="21204" y="51694"/>
                    <a:pt x="21212" y="51694"/>
                  </a:cubicBezTo>
                  <a:cubicBezTo>
                    <a:pt x="21242" y="51694"/>
                    <a:pt x="21271" y="51714"/>
                    <a:pt x="21317" y="51751"/>
                  </a:cubicBezTo>
                  <a:cubicBezTo>
                    <a:pt x="21365" y="51789"/>
                    <a:pt x="21423" y="51834"/>
                    <a:pt x="21496" y="51834"/>
                  </a:cubicBezTo>
                  <a:cubicBezTo>
                    <a:pt x="21516" y="51834"/>
                    <a:pt x="21536" y="51831"/>
                    <a:pt x="21558" y="51823"/>
                  </a:cubicBezTo>
                  <a:cubicBezTo>
                    <a:pt x="21664" y="51789"/>
                    <a:pt x="21688" y="51695"/>
                    <a:pt x="21709" y="51621"/>
                  </a:cubicBezTo>
                  <a:cubicBezTo>
                    <a:pt x="21728" y="51548"/>
                    <a:pt x="21740" y="51513"/>
                    <a:pt x="21780" y="51501"/>
                  </a:cubicBezTo>
                  <a:cubicBezTo>
                    <a:pt x="21788" y="51498"/>
                    <a:pt x="21796" y="51497"/>
                    <a:pt x="21804" y="51497"/>
                  </a:cubicBezTo>
                  <a:cubicBezTo>
                    <a:pt x="21834" y="51497"/>
                    <a:pt x="21863" y="51517"/>
                    <a:pt x="21911" y="51553"/>
                  </a:cubicBezTo>
                  <a:cubicBezTo>
                    <a:pt x="21959" y="51592"/>
                    <a:pt x="22016" y="51636"/>
                    <a:pt x="22089" y="51636"/>
                  </a:cubicBezTo>
                  <a:cubicBezTo>
                    <a:pt x="22109" y="51636"/>
                    <a:pt x="22130" y="51633"/>
                    <a:pt x="22152" y="51626"/>
                  </a:cubicBezTo>
                  <a:cubicBezTo>
                    <a:pt x="22256" y="51591"/>
                    <a:pt x="22280" y="51498"/>
                    <a:pt x="22301" y="51423"/>
                  </a:cubicBezTo>
                  <a:cubicBezTo>
                    <a:pt x="22320" y="51351"/>
                    <a:pt x="22334" y="51316"/>
                    <a:pt x="22372" y="51304"/>
                  </a:cubicBezTo>
                  <a:cubicBezTo>
                    <a:pt x="22380" y="51301"/>
                    <a:pt x="22388" y="51300"/>
                    <a:pt x="22396" y="51300"/>
                  </a:cubicBezTo>
                  <a:cubicBezTo>
                    <a:pt x="22426" y="51300"/>
                    <a:pt x="22456" y="51319"/>
                    <a:pt x="22503" y="51356"/>
                  </a:cubicBezTo>
                  <a:cubicBezTo>
                    <a:pt x="22551" y="51394"/>
                    <a:pt x="22609" y="51439"/>
                    <a:pt x="22682" y="51439"/>
                  </a:cubicBezTo>
                  <a:cubicBezTo>
                    <a:pt x="22702" y="51439"/>
                    <a:pt x="22722" y="51436"/>
                    <a:pt x="22744" y="51429"/>
                  </a:cubicBezTo>
                  <a:cubicBezTo>
                    <a:pt x="22848" y="51394"/>
                    <a:pt x="22872" y="51300"/>
                    <a:pt x="22893" y="51226"/>
                  </a:cubicBezTo>
                  <a:cubicBezTo>
                    <a:pt x="22912" y="51153"/>
                    <a:pt x="22926" y="51119"/>
                    <a:pt x="22966" y="51107"/>
                  </a:cubicBezTo>
                  <a:cubicBezTo>
                    <a:pt x="22974" y="51104"/>
                    <a:pt x="22982" y="51102"/>
                    <a:pt x="22990" y="51102"/>
                  </a:cubicBezTo>
                  <a:cubicBezTo>
                    <a:pt x="23019" y="51102"/>
                    <a:pt x="23048" y="51122"/>
                    <a:pt x="23095" y="51158"/>
                  </a:cubicBezTo>
                  <a:cubicBezTo>
                    <a:pt x="23143" y="51197"/>
                    <a:pt x="23200" y="51242"/>
                    <a:pt x="23274" y="51242"/>
                  </a:cubicBezTo>
                  <a:cubicBezTo>
                    <a:pt x="23293" y="51242"/>
                    <a:pt x="23314" y="51238"/>
                    <a:pt x="23336" y="51231"/>
                  </a:cubicBezTo>
                  <a:cubicBezTo>
                    <a:pt x="23440" y="51197"/>
                    <a:pt x="23466" y="51103"/>
                    <a:pt x="23485" y="51029"/>
                  </a:cubicBezTo>
                  <a:cubicBezTo>
                    <a:pt x="23506" y="50956"/>
                    <a:pt x="23518" y="50921"/>
                    <a:pt x="23558" y="50909"/>
                  </a:cubicBezTo>
                  <a:cubicBezTo>
                    <a:pt x="23566" y="50906"/>
                    <a:pt x="23574" y="50905"/>
                    <a:pt x="23583" y="50905"/>
                  </a:cubicBezTo>
                  <a:cubicBezTo>
                    <a:pt x="23612" y="50905"/>
                    <a:pt x="23642" y="50924"/>
                    <a:pt x="23689" y="50961"/>
                  </a:cubicBezTo>
                  <a:cubicBezTo>
                    <a:pt x="23737" y="50999"/>
                    <a:pt x="23795" y="51044"/>
                    <a:pt x="23868" y="51044"/>
                  </a:cubicBezTo>
                  <a:cubicBezTo>
                    <a:pt x="23888" y="51044"/>
                    <a:pt x="23908" y="51041"/>
                    <a:pt x="23930" y="51034"/>
                  </a:cubicBezTo>
                  <a:cubicBezTo>
                    <a:pt x="24034" y="50999"/>
                    <a:pt x="24058" y="50906"/>
                    <a:pt x="24079" y="50831"/>
                  </a:cubicBezTo>
                  <a:cubicBezTo>
                    <a:pt x="24098" y="50759"/>
                    <a:pt x="24112" y="50724"/>
                    <a:pt x="24152" y="50712"/>
                  </a:cubicBezTo>
                  <a:cubicBezTo>
                    <a:pt x="24160" y="50709"/>
                    <a:pt x="24168" y="50707"/>
                    <a:pt x="24176" y="50707"/>
                  </a:cubicBezTo>
                  <a:cubicBezTo>
                    <a:pt x="24206" y="50707"/>
                    <a:pt x="24235" y="50727"/>
                    <a:pt x="24282" y="50764"/>
                  </a:cubicBezTo>
                  <a:cubicBezTo>
                    <a:pt x="24329" y="50802"/>
                    <a:pt x="24387" y="50847"/>
                    <a:pt x="24460" y="50847"/>
                  </a:cubicBezTo>
                  <a:cubicBezTo>
                    <a:pt x="24480" y="50847"/>
                    <a:pt x="24500" y="50844"/>
                    <a:pt x="24522" y="50836"/>
                  </a:cubicBezTo>
                  <a:cubicBezTo>
                    <a:pt x="24626" y="50802"/>
                    <a:pt x="24652" y="50708"/>
                    <a:pt x="24671" y="50634"/>
                  </a:cubicBezTo>
                  <a:cubicBezTo>
                    <a:pt x="24692" y="50561"/>
                    <a:pt x="24704" y="50526"/>
                    <a:pt x="24744" y="50514"/>
                  </a:cubicBezTo>
                  <a:cubicBezTo>
                    <a:pt x="24752" y="50511"/>
                    <a:pt x="24761" y="50510"/>
                    <a:pt x="24769" y="50510"/>
                  </a:cubicBezTo>
                  <a:cubicBezTo>
                    <a:pt x="24798" y="50510"/>
                    <a:pt x="24828" y="50530"/>
                    <a:pt x="24874" y="50566"/>
                  </a:cubicBezTo>
                  <a:cubicBezTo>
                    <a:pt x="24923" y="50605"/>
                    <a:pt x="24981" y="50649"/>
                    <a:pt x="25054" y="50649"/>
                  </a:cubicBezTo>
                  <a:cubicBezTo>
                    <a:pt x="25073" y="50649"/>
                    <a:pt x="25093" y="50646"/>
                    <a:pt x="25114" y="50639"/>
                  </a:cubicBezTo>
                  <a:cubicBezTo>
                    <a:pt x="25220" y="50604"/>
                    <a:pt x="25244" y="50511"/>
                    <a:pt x="25265" y="50436"/>
                  </a:cubicBezTo>
                  <a:cubicBezTo>
                    <a:pt x="25274" y="50400"/>
                    <a:pt x="25282" y="50374"/>
                    <a:pt x="25293" y="50355"/>
                  </a:cubicBezTo>
                  <a:lnTo>
                    <a:pt x="25416" y="50333"/>
                  </a:lnTo>
                  <a:cubicBezTo>
                    <a:pt x="25431" y="50341"/>
                    <a:pt x="25447" y="50353"/>
                    <a:pt x="25468" y="50369"/>
                  </a:cubicBezTo>
                  <a:cubicBezTo>
                    <a:pt x="25516" y="50407"/>
                    <a:pt x="25573" y="50452"/>
                    <a:pt x="25647" y="50452"/>
                  </a:cubicBezTo>
                  <a:cubicBezTo>
                    <a:pt x="25666" y="50452"/>
                    <a:pt x="25687" y="50449"/>
                    <a:pt x="25708" y="50442"/>
                  </a:cubicBezTo>
                  <a:cubicBezTo>
                    <a:pt x="25807" y="50409"/>
                    <a:pt x="25835" y="50326"/>
                    <a:pt x="25854" y="50253"/>
                  </a:cubicBezTo>
                  <a:lnTo>
                    <a:pt x="26108" y="50208"/>
                  </a:lnTo>
                  <a:cubicBezTo>
                    <a:pt x="26146" y="50233"/>
                    <a:pt x="26189" y="50254"/>
                    <a:pt x="26240" y="50254"/>
                  </a:cubicBezTo>
                  <a:cubicBezTo>
                    <a:pt x="26260" y="50254"/>
                    <a:pt x="26280" y="50251"/>
                    <a:pt x="26302" y="50244"/>
                  </a:cubicBezTo>
                  <a:cubicBezTo>
                    <a:pt x="26356" y="50227"/>
                    <a:pt x="26389" y="50192"/>
                    <a:pt x="26411" y="50152"/>
                  </a:cubicBezTo>
                  <a:lnTo>
                    <a:pt x="27819" y="49898"/>
                  </a:lnTo>
                  <a:close/>
                  <a:moveTo>
                    <a:pt x="4362" y="50419"/>
                  </a:moveTo>
                  <a:lnTo>
                    <a:pt x="14511" y="51792"/>
                  </a:lnTo>
                  <a:cubicBezTo>
                    <a:pt x="14502" y="51910"/>
                    <a:pt x="14505" y="52028"/>
                    <a:pt x="14521" y="52144"/>
                  </a:cubicBezTo>
                  <a:lnTo>
                    <a:pt x="4435" y="53969"/>
                  </a:lnTo>
                  <a:cubicBezTo>
                    <a:pt x="4232" y="52809"/>
                    <a:pt x="4206" y="51614"/>
                    <a:pt x="4362" y="50419"/>
                  </a:cubicBezTo>
                  <a:close/>
                  <a:moveTo>
                    <a:pt x="14511" y="52305"/>
                  </a:moveTo>
                  <a:lnTo>
                    <a:pt x="4679" y="55067"/>
                  </a:lnTo>
                  <a:cubicBezTo>
                    <a:pt x="4594" y="54755"/>
                    <a:pt x="4521" y="54441"/>
                    <a:pt x="4462" y="54125"/>
                  </a:cubicBezTo>
                  <a:lnTo>
                    <a:pt x="14511" y="52305"/>
                  </a:lnTo>
                  <a:close/>
                  <a:moveTo>
                    <a:pt x="19328" y="52445"/>
                  </a:moveTo>
                  <a:lnTo>
                    <a:pt x="27871" y="53602"/>
                  </a:lnTo>
                  <a:cubicBezTo>
                    <a:pt x="27776" y="54267"/>
                    <a:pt x="27625" y="54925"/>
                    <a:pt x="27421" y="55565"/>
                  </a:cubicBezTo>
                  <a:lnTo>
                    <a:pt x="18715" y="52701"/>
                  </a:lnTo>
                  <a:cubicBezTo>
                    <a:pt x="18729" y="52670"/>
                    <a:pt x="18737" y="52637"/>
                    <a:pt x="18746" y="52608"/>
                  </a:cubicBezTo>
                  <a:cubicBezTo>
                    <a:pt x="18765" y="52533"/>
                    <a:pt x="18777" y="52500"/>
                    <a:pt x="18817" y="52487"/>
                  </a:cubicBezTo>
                  <a:cubicBezTo>
                    <a:pt x="18825" y="52484"/>
                    <a:pt x="18833" y="52482"/>
                    <a:pt x="18841" y="52482"/>
                  </a:cubicBezTo>
                  <a:cubicBezTo>
                    <a:pt x="18871" y="52482"/>
                    <a:pt x="18900" y="52503"/>
                    <a:pt x="18947" y="52540"/>
                  </a:cubicBezTo>
                  <a:cubicBezTo>
                    <a:pt x="18995" y="52579"/>
                    <a:pt x="19052" y="52623"/>
                    <a:pt x="19126" y="52623"/>
                  </a:cubicBezTo>
                  <a:cubicBezTo>
                    <a:pt x="19145" y="52623"/>
                    <a:pt x="19166" y="52620"/>
                    <a:pt x="19187" y="52613"/>
                  </a:cubicBezTo>
                  <a:cubicBezTo>
                    <a:pt x="19277" y="52584"/>
                    <a:pt x="19309" y="52513"/>
                    <a:pt x="19328" y="52445"/>
                  </a:cubicBezTo>
                  <a:close/>
                  <a:moveTo>
                    <a:pt x="14590" y="52447"/>
                  </a:moveTo>
                  <a:cubicBezTo>
                    <a:pt x="14627" y="52556"/>
                    <a:pt x="14677" y="52663"/>
                    <a:pt x="14737" y="52765"/>
                  </a:cubicBezTo>
                  <a:lnTo>
                    <a:pt x="6210" y="58443"/>
                  </a:lnTo>
                  <a:cubicBezTo>
                    <a:pt x="5548" y="57435"/>
                    <a:pt x="5049" y="56350"/>
                    <a:pt x="4722" y="55219"/>
                  </a:cubicBezTo>
                  <a:lnTo>
                    <a:pt x="14590" y="52447"/>
                  </a:lnTo>
                  <a:close/>
                  <a:moveTo>
                    <a:pt x="18202" y="52698"/>
                  </a:moveTo>
                  <a:lnTo>
                    <a:pt x="18381" y="52757"/>
                  </a:lnTo>
                  <a:cubicBezTo>
                    <a:pt x="18423" y="52788"/>
                    <a:pt x="18473" y="52820"/>
                    <a:pt x="18534" y="52820"/>
                  </a:cubicBezTo>
                  <a:cubicBezTo>
                    <a:pt x="18544" y="52820"/>
                    <a:pt x="18555" y="52819"/>
                    <a:pt x="18566" y="52817"/>
                  </a:cubicBezTo>
                  <a:lnTo>
                    <a:pt x="27371" y="55716"/>
                  </a:lnTo>
                  <a:cubicBezTo>
                    <a:pt x="27028" y="56741"/>
                    <a:pt x="26543" y="57723"/>
                    <a:pt x="25925" y="58630"/>
                  </a:cubicBezTo>
                  <a:lnTo>
                    <a:pt x="17634" y="52881"/>
                  </a:lnTo>
                  <a:cubicBezTo>
                    <a:pt x="17642" y="52879"/>
                    <a:pt x="17650" y="52878"/>
                    <a:pt x="17657" y="52878"/>
                  </a:cubicBezTo>
                  <a:cubicBezTo>
                    <a:pt x="17687" y="52878"/>
                    <a:pt x="17717" y="52897"/>
                    <a:pt x="17764" y="52935"/>
                  </a:cubicBezTo>
                  <a:cubicBezTo>
                    <a:pt x="17812" y="52972"/>
                    <a:pt x="17870" y="53016"/>
                    <a:pt x="17943" y="53016"/>
                  </a:cubicBezTo>
                  <a:cubicBezTo>
                    <a:pt x="17962" y="53016"/>
                    <a:pt x="17983" y="53013"/>
                    <a:pt x="18005" y="53006"/>
                  </a:cubicBezTo>
                  <a:cubicBezTo>
                    <a:pt x="18109" y="52971"/>
                    <a:pt x="18133" y="52880"/>
                    <a:pt x="18154" y="52805"/>
                  </a:cubicBezTo>
                  <a:cubicBezTo>
                    <a:pt x="18169" y="52748"/>
                    <a:pt x="18180" y="52715"/>
                    <a:pt x="18202" y="52698"/>
                  </a:cubicBezTo>
                  <a:close/>
                  <a:moveTo>
                    <a:pt x="13726" y="53628"/>
                  </a:moveTo>
                  <a:lnTo>
                    <a:pt x="6573" y="58964"/>
                  </a:lnTo>
                  <a:cubicBezTo>
                    <a:pt x="6509" y="58878"/>
                    <a:pt x="6447" y="58791"/>
                    <a:pt x="6386" y="58703"/>
                  </a:cubicBezTo>
                  <a:cubicBezTo>
                    <a:pt x="6355" y="58659"/>
                    <a:pt x="6326" y="58616"/>
                    <a:pt x="6298" y="58573"/>
                  </a:cubicBezTo>
                  <a:lnTo>
                    <a:pt x="13726" y="53628"/>
                  </a:lnTo>
                  <a:close/>
                  <a:moveTo>
                    <a:pt x="14876" y="52966"/>
                  </a:moveTo>
                  <a:cubicBezTo>
                    <a:pt x="14891" y="52984"/>
                    <a:pt x="14905" y="53003"/>
                    <a:pt x="14921" y="53020"/>
                  </a:cubicBezTo>
                  <a:lnTo>
                    <a:pt x="7647" y="60232"/>
                  </a:lnTo>
                  <a:cubicBezTo>
                    <a:pt x="7299" y="59875"/>
                    <a:pt x="6971" y="59494"/>
                    <a:pt x="6667" y="59091"/>
                  </a:cubicBezTo>
                  <a:lnTo>
                    <a:pt x="14876" y="52966"/>
                  </a:lnTo>
                  <a:close/>
                  <a:moveTo>
                    <a:pt x="17556" y="53018"/>
                  </a:moveTo>
                  <a:lnTo>
                    <a:pt x="25835" y="58760"/>
                  </a:lnTo>
                  <a:cubicBezTo>
                    <a:pt x="25430" y="59336"/>
                    <a:pt x="24971" y="59882"/>
                    <a:pt x="24456" y="60388"/>
                  </a:cubicBezTo>
                  <a:lnTo>
                    <a:pt x="17456" y="53184"/>
                  </a:lnTo>
                  <a:cubicBezTo>
                    <a:pt x="17518" y="53145"/>
                    <a:pt x="17541" y="53077"/>
                    <a:pt x="17556" y="53018"/>
                  </a:cubicBezTo>
                  <a:close/>
                  <a:moveTo>
                    <a:pt x="17239" y="53188"/>
                  </a:moveTo>
                  <a:lnTo>
                    <a:pt x="24342" y="60497"/>
                  </a:lnTo>
                  <a:cubicBezTo>
                    <a:pt x="24041" y="60788"/>
                    <a:pt x="23719" y="61063"/>
                    <a:pt x="23381" y="61324"/>
                  </a:cubicBezTo>
                  <a:lnTo>
                    <a:pt x="17205" y="53216"/>
                  </a:lnTo>
                  <a:cubicBezTo>
                    <a:pt x="17217" y="53207"/>
                    <a:pt x="17227" y="53196"/>
                    <a:pt x="17239" y="53188"/>
                  </a:cubicBezTo>
                  <a:close/>
                  <a:moveTo>
                    <a:pt x="15032" y="53132"/>
                  </a:moveTo>
                  <a:cubicBezTo>
                    <a:pt x="15061" y="53160"/>
                    <a:pt x="15092" y="53188"/>
                    <a:pt x="15125" y="53214"/>
                  </a:cubicBezTo>
                  <a:lnTo>
                    <a:pt x="9203" y="61574"/>
                  </a:lnTo>
                  <a:cubicBezTo>
                    <a:pt x="8691" y="61205"/>
                    <a:pt x="8208" y="60794"/>
                    <a:pt x="7756" y="60344"/>
                  </a:cubicBezTo>
                  <a:lnTo>
                    <a:pt x="15032" y="53132"/>
                  </a:lnTo>
                  <a:close/>
                  <a:moveTo>
                    <a:pt x="17366" y="53687"/>
                  </a:moveTo>
                  <a:lnTo>
                    <a:pt x="23255" y="61420"/>
                  </a:lnTo>
                  <a:cubicBezTo>
                    <a:pt x="23139" y="61508"/>
                    <a:pt x="23019" y="61593"/>
                    <a:pt x="22900" y="61678"/>
                  </a:cubicBezTo>
                  <a:cubicBezTo>
                    <a:pt x="22824" y="61729"/>
                    <a:pt x="22749" y="61780"/>
                    <a:pt x="22673" y="61830"/>
                  </a:cubicBezTo>
                  <a:lnTo>
                    <a:pt x="17366" y="53687"/>
                  </a:lnTo>
                  <a:close/>
                  <a:moveTo>
                    <a:pt x="15253" y="53307"/>
                  </a:moveTo>
                  <a:cubicBezTo>
                    <a:pt x="15340" y="53364"/>
                    <a:pt x="15433" y="53413"/>
                    <a:pt x="15529" y="53453"/>
                  </a:cubicBezTo>
                  <a:lnTo>
                    <a:pt x="12234" y="63142"/>
                  </a:lnTo>
                  <a:cubicBezTo>
                    <a:pt x="11196" y="62784"/>
                    <a:pt x="10222" y="62287"/>
                    <a:pt x="9332" y="61665"/>
                  </a:cubicBezTo>
                  <a:lnTo>
                    <a:pt x="15253" y="53307"/>
                  </a:lnTo>
                  <a:close/>
                  <a:moveTo>
                    <a:pt x="16973" y="53371"/>
                  </a:moveTo>
                  <a:lnTo>
                    <a:pt x="22541" y="61916"/>
                  </a:lnTo>
                  <a:cubicBezTo>
                    <a:pt x="21527" y="62569"/>
                    <a:pt x="20436" y="63056"/>
                    <a:pt x="19302" y="63373"/>
                  </a:cubicBezTo>
                  <a:lnTo>
                    <a:pt x="16637" y="53512"/>
                  </a:lnTo>
                  <a:cubicBezTo>
                    <a:pt x="16753" y="53477"/>
                    <a:pt x="16865" y="53432"/>
                    <a:pt x="16973" y="53371"/>
                  </a:cubicBezTo>
                  <a:close/>
                  <a:moveTo>
                    <a:pt x="16486" y="53553"/>
                  </a:moveTo>
                  <a:lnTo>
                    <a:pt x="19151" y="63412"/>
                  </a:lnTo>
                  <a:cubicBezTo>
                    <a:pt x="18838" y="63496"/>
                    <a:pt x="18523" y="63565"/>
                    <a:pt x="18206" y="63620"/>
                  </a:cubicBezTo>
                  <a:lnTo>
                    <a:pt x="16486" y="53553"/>
                  </a:lnTo>
                  <a:close/>
                  <a:moveTo>
                    <a:pt x="15678" y="53506"/>
                  </a:moveTo>
                  <a:cubicBezTo>
                    <a:pt x="15723" y="53520"/>
                    <a:pt x="15769" y="53532"/>
                    <a:pt x="15816" y="53543"/>
                  </a:cubicBezTo>
                  <a:lnTo>
                    <a:pt x="14343" y="63662"/>
                  </a:lnTo>
                  <a:cubicBezTo>
                    <a:pt x="14237" y="63646"/>
                    <a:pt x="14131" y="63629"/>
                    <a:pt x="14026" y="63610"/>
                  </a:cubicBezTo>
                  <a:cubicBezTo>
                    <a:pt x="13465" y="63508"/>
                    <a:pt x="12916" y="63369"/>
                    <a:pt x="12382" y="63193"/>
                  </a:cubicBezTo>
                  <a:lnTo>
                    <a:pt x="15678" y="53506"/>
                  </a:lnTo>
                  <a:close/>
                  <a:moveTo>
                    <a:pt x="15972" y="53569"/>
                  </a:moveTo>
                  <a:cubicBezTo>
                    <a:pt x="16036" y="53576"/>
                    <a:pt x="16102" y="53579"/>
                    <a:pt x="16168" y="53579"/>
                  </a:cubicBezTo>
                  <a:cubicBezTo>
                    <a:pt x="16221" y="53579"/>
                    <a:pt x="16277" y="53577"/>
                    <a:pt x="16330" y="53572"/>
                  </a:cubicBezTo>
                  <a:lnTo>
                    <a:pt x="18050" y="63648"/>
                  </a:lnTo>
                  <a:cubicBezTo>
                    <a:pt x="17425" y="63749"/>
                    <a:pt x="16791" y="63801"/>
                    <a:pt x="16152" y="63801"/>
                  </a:cubicBezTo>
                  <a:cubicBezTo>
                    <a:pt x="15603" y="63801"/>
                    <a:pt x="15052" y="63763"/>
                    <a:pt x="14500" y="63686"/>
                  </a:cubicBezTo>
                  <a:lnTo>
                    <a:pt x="14498" y="63684"/>
                  </a:lnTo>
                  <a:lnTo>
                    <a:pt x="15972" y="53569"/>
                  </a:lnTo>
                  <a:close/>
                  <a:moveTo>
                    <a:pt x="41033" y="0"/>
                  </a:moveTo>
                  <a:cubicBezTo>
                    <a:pt x="40968" y="0"/>
                    <a:pt x="40903" y="5"/>
                    <a:pt x="40837" y="16"/>
                  </a:cubicBezTo>
                  <a:lnTo>
                    <a:pt x="38165" y="598"/>
                  </a:lnTo>
                  <a:cubicBezTo>
                    <a:pt x="37886" y="407"/>
                    <a:pt x="37553" y="302"/>
                    <a:pt x="37211" y="302"/>
                  </a:cubicBezTo>
                  <a:cubicBezTo>
                    <a:pt x="37009" y="302"/>
                    <a:pt x="36804" y="339"/>
                    <a:pt x="36605" y="416"/>
                  </a:cubicBezTo>
                  <a:cubicBezTo>
                    <a:pt x="35736" y="750"/>
                    <a:pt x="35303" y="1730"/>
                    <a:pt x="35639" y="2598"/>
                  </a:cubicBezTo>
                  <a:cubicBezTo>
                    <a:pt x="35801" y="3019"/>
                    <a:pt x="36118" y="3349"/>
                    <a:pt x="36530" y="3533"/>
                  </a:cubicBezTo>
                  <a:cubicBezTo>
                    <a:pt x="36749" y="3630"/>
                    <a:pt x="36981" y="3678"/>
                    <a:pt x="37213" y="3678"/>
                  </a:cubicBezTo>
                  <a:cubicBezTo>
                    <a:pt x="37417" y="3678"/>
                    <a:pt x="37623" y="3640"/>
                    <a:pt x="37820" y="3564"/>
                  </a:cubicBezTo>
                  <a:cubicBezTo>
                    <a:pt x="38146" y="3438"/>
                    <a:pt x="38409" y="3223"/>
                    <a:pt x="38594" y="2956"/>
                  </a:cubicBezTo>
                  <a:lnTo>
                    <a:pt x="40227" y="2600"/>
                  </a:lnTo>
                  <a:lnTo>
                    <a:pt x="43275" y="6097"/>
                  </a:lnTo>
                  <a:lnTo>
                    <a:pt x="42984" y="6340"/>
                  </a:lnTo>
                  <a:cubicBezTo>
                    <a:pt x="42679" y="6594"/>
                    <a:pt x="42639" y="7048"/>
                    <a:pt x="42892" y="7353"/>
                  </a:cubicBezTo>
                  <a:cubicBezTo>
                    <a:pt x="43020" y="7503"/>
                    <a:pt x="43199" y="7592"/>
                    <a:pt x="43387" y="7607"/>
                  </a:cubicBezTo>
                  <a:lnTo>
                    <a:pt x="41351" y="9308"/>
                  </a:lnTo>
                  <a:cubicBezTo>
                    <a:pt x="41105" y="9512"/>
                    <a:pt x="40955" y="9801"/>
                    <a:pt x="40925" y="10120"/>
                  </a:cubicBezTo>
                  <a:cubicBezTo>
                    <a:pt x="40896" y="10440"/>
                    <a:pt x="40994" y="10750"/>
                    <a:pt x="41199" y="10996"/>
                  </a:cubicBezTo>
                  <a:cubicBezTo>
                    <a:pt x="41432" y="11275"/>
                    <a:pt x="41772" y="11427"/>
                    <a:pt x="42120" y="11427"/>
                  </a:cubicBezTo>
                  <a:cubicBezTo>
                    <a:pt x="42265" y="11427"/>
                    <a:pt x="42411" y="11401"/>
                    <a:pt x="42553" y="11347"/>
                  </a:cubicBezTo>
                  <a:cubicBezTo>
                    <a:pt x="42674" y="11299"/>
                    <a:pt x="42786" y="11233"/>
                    <a:pt x="42889" y="11148"/>
                  </a:cubicBezTo>
                  <a:lnTo>
                    <a:pt x="43526" y="10617"/>
                  </a:lnTo>
                  <a:lnTo>
                    <a:pt x="43997" y="11157"/>
                  </a:lnTo>
                  <a:lnTo>
                    <a:pt x="43694" y="11422"/>
                  </a:lnTo>
                  <a:cubicBezTo>
                    <a:pt x="43678" y="11436"/>
                    <a:pt x="43668" y="11455"/>
                    <a:pt x="43666" y="11475"/>
                  </a:cubicBezTo>
                  <a:cubicBezTo>
                    <a:pt x="43664" y="11496"/>
                    <a:pt x="43671" y="11515"/>
                    <a:pt x="43685" y="11531"/>
                  </a:cubicBezTo>
                  <a:lnTo>
                    <a:pt x="45093" y="13146"/>
                  </a:lnTo>
                  <a:lnTo>
                    <a:pt x="27215" y="31095"/>
                  </a:lnTo>
                  <a:lnTo>
                    <a:pt x="26443" y="30210"/>
                  </a:lnTo>
                  <a:cubicBezTo>
                    <a:pt x="26834" y="28694"/>
                    <a:pt x="27656" y="26368"/>
                    <a:pt x="28870" y="25932"/>
                  </a:cubicBezTo>
                  <a:cubicBezTo>
                    <a:pt x="29902" y="25560"/>
                    <a:pt x="30344" y="25149"/>
                    <a:pt x="30531" y="24870"/>
                  </a:cubicBezTo>
                  <a:cubicBezTo>
                    <a:pt x="30607" y="24758"/>
                    <a:pt x="30629" y="24614"/>
                    <a:pt x="30593" y="24467"/>
                  </a:cubicBezTo>
                  <a:cubicBezTo>
                    <a:pt x="30546" y="24285"/>
                    <a:pt x="30415" y="24121"/>
                    <a:pt x="30240" y="24029"/>
                  </a:cubicBezTo>
                  <a:cubicBezTo>
                    <a:pt x="30048" y="23928"/>
                    <a:pt x="29856" y="23883"/>
                    <a:pt x="29666" y="23883"/>
                  </a:cubicBezTo>
                  <a:cubicBezTo>
                    <a:pt x="28376" y="23883"/>
                    <a:pt x="27211" y="25943"/>
                    <a:pt x="27064" y="26211"/>
                  </a:cubicBezTo>
                  <a:cubicBezTo>
                    <a:pt x="27061" y="26219"/>
                    <a:pt x="27056" y="26226"/>
                    <a:pt x="27050" y="26235"/>
                  </a:cubicBezTo>
                  <a:cubicBezTo>
                    <a:pt x="24818" y="29604"/>
                    <a:pt x="21388" y="31679"/>
                    <a:pt x="21343" y="31708"/>
                  </a:cubicBezTo>
                  <a:cubicBezTo>
                    <a:pt x="20754" y="32229"/>
                    <a:pt x="20938" y="32676"/>
                    <a:pt x="21101" y="32896"/>
                  </a:cubicBezTo>
                  <a:cubicBezTo>
                    <a:pt x="21222" y="33062"/>
                    <a:pt x="21416" y="33159"/>
                    <a:pt x="21605" y="33159"/>
                  </a:cubicBezTo>
                  <a:cubicBezTo>
                    <a:pt x="21662" y="33159"/>
                    <a:pt x="21721" y="33149"/>
                    <a:pt x="21774" y="33130"/>
                  </a:cubicBezTo>
                  <a:lnTo>
                    <a:pt x="24851" y="32034"/>
                  </a:lnTo>
                  <a:lnTo>
                    <a:pt x="26122" y="33493"/>
                  </a:lnTo>
                  <a:lnTo>
                    <a:pt x="23606" y="38013"/>
                  </a:lnTo>
                  <a:cubicBezTo>
                    <a:pt x="23395" y="37900"/>
                    <a:pt x="23170" y="37788"/>
                    <a:pt x="22926" y="37672"/>
                  </a:cubicBezTo>
                  <a:cubicBezTo>
                    <a:pt x="22966" y="37573"/>
                    <a:pt x="22967" y="37462"/>
                    <a:pt x="22928" y="37360"/>
                  </a:cubicBezTo>
                  <a:cubicBezTo>
                    <a:pt x="22886" y="37254"/>
                    <a:pt x="22806" y="37171"/>
                    <a:pt x="22702" y="37124"/>
                  </a:cubicBezTo>
                  <a:cubicBezTo>
                    <a:pt x="22647" y="37100"/>
                    <a:pt x="22588" y="37088"/>
                    <a:pt x="22531" y="37088"/>
                  </a:cubicBezTo>
                  <a:cubicBezTo>
                    <a:pt x="22372" y="37088"/>
                    <a:pt x="22220" y="37177"/>
                    <a:pt x="22147" y="37327"/>
                  </a:cubicBezTo>
                  <a:cubicBezTo>
                    <a:pt x="21915" y="37232"/>
                    <a:pt x="21683" y="37144"/>
                    <a:pt x="21454" y="37060"/>
                  </a:cubicBezTo>
                  <a:cubicBezTo>
                    <a:pt x="21516" y="36842"/>
                    <a:pt x="21393" y="36610"/>
                    <a:pt x="21175" y="36539"/>
                  </a:cubicBezTo>
                  <a:cubicBezTo>
                    <a:pt x="21132" y="36525"/>
                    <a:pt x="21088" y="36518"/>
                    <a:pt x="21044" y="36518"/>
                  </a:cubicBezTo>
                  <a:cubicBezTo>
                    <a:pt x="20978" y="36518"/>
                    <a:pt x="20912" y="36534"/>
                    <a:pt x="20851" y="36565"/>
                  </a:cubicBezTo>
                  <a:cubicBezTo>
                    <a:pt x="20754" y="36614"/>
                    <a:pt x="20682" y="36695"/>
                    <a:pt x="20644" y="36797"/>
                  </a:cubicBezTo>
                  <a:cubicBezTo>
                    <a:pt x="20496" y="36752"/>
                    <a:pt x="20348" y="36711"/>
                    <a:pt x="20202" y="36673"/>
                  </a:cubicBezTo>
                  <a:cubicBezTo>
                    <a:pt x="20245" y="36449"/>
                    <a:pt x="20105" y="36229"/>
                    <a:pt x="19882" y="36176"/>
                  </a:cubicBezTo>
                  <a:cubicBezTo>
                    <a:pt x="19849" y="36168"/>
                    <a:pt x="19817" y="36164"/>
                    <a:pt x="19785" y="36164"/>
                  </a:cubicBezTo>
                  <a:cubicBezTo>
                    <a:pt x="19598" y="36164"/>
                    <a:pt x="19428" y="36289"/>
                    <a:pt x="19374" y="36475"/>
                  </a:cubicBezTo>
                  <a:cubicBezTo>
                    <a:pt x="19137" y="36425"/>
                    <a:pt x="18893" y="36380"/>
                    <a:pt x="18644" y="36340"/>
                  </a:cubicBezTo>
                  <a:cubicBezTo>
                    <a:pt x="18652" y="36233"/>
                    <a:pt x="18623" y="36129"/>
                    <a:pt x="18557" y="36044"/>
                  </a:cubicBezTo>
                  <a:cubicBezTo>
                    <a:pt x="18488" y="35954"/>
                    <a:pt x="18387" y="35895"/>
                    <a:pt x="18275" y="35881"/>
                  </a:cubicBezTo>
                  <a:cubicBezTo>
                    <a:pt x="18255" y="35879"/>
                    <a:pt x="18236" y="35877"/>
                    <a:pt x="18217" y="35877"/>
                  </a:cubicBezTo>
                  <a:cubicBezTo>
                    <a:pt x="18015" y="35877"/>
                    <a:pt x="17837" y="36023"/>
                    <a:pt x="17800" y="36228"/>
                  </a:cubicBezTo>
                  <a:cubicBezTo>
                    <a:pt x="17582" y="36203"/>
                    <a:pt x="17361" y="36184"/>
                    <a:pt x="17139" y="36170"/>
                  </a:cubicBezTo>
                  <a:cubicBezTo>
                    <a:pt x="17137" y="36065"/>
                    <a:pt x="17097" y="35964"/>
                    <a:pt x="17025" y="35886"/>
                  </a:cubicBezTo>
                  <a:cubicBezTo>
                    <a:pt x="16947" y="35803"/>
                    <a:pt x="16841" y="35757"/>
                    <a:pt x="16729" y="35751"/>
                  </a:cubicBezTo>
                  <a:cubicBezTo>
                    <a:pt x="16724" y="35751"/>
                    <a:pt x="16720" y="35751"/>
                    <a:pt x="16715" y="35751"/>
                  </a:cubicBezTo>
                  <a:cubicBezTo>
                    <a:pt x="16607" y="35751"/>
                    <a:pt x="16502" y="35791"/>
                    <a:pt x="16422" y="35866"/>
                  </a:cubicBezTo>
                  <a:cubicBezTo>
                    <a:pt x="16346" y="35938"/>
                    <a:pt x="16299" y="36034"/>
                    <a:pt x="16289" y="36138"/>
                  </a:cubicBezTo>
                  <a:cubicBezTo>
                    <a:pt x="16248" y="36137"/>
                    <a:pt x="16206" y="36137"/>
                    <a:pt x="16165" y="36137"/>
                  </a:cubicBezTo>
                  <a:cubicBezTo>
                    <a:pt x="15958" y="36137"/>
                    <a:pt x="15751" y="36141"/>
                    <a:pt x="15544" y="36148"/>
                  </a:cubicBezTo>
                  <a:cubicBezTo>
                    <a:pt x="15530" y="36044"/>
                    <a:pt x="15480" y="35950"/>
                    <a:pt x="15402" y="35881"/>
                  </a:cubicBezTo>
                  <a:cubicBezTo>
                    <a:pt x="15324" y="35814"/>
                    <a:pt x="15227" y="35776"/>
                    <a:pt x="15126" y="35776"/>
                  </a:cubicBezTo>
                  <a:cubicBezTo>
                    <a:pt x="15115" y="35776"/>
                    <a:pt x="15105" y="35777"/>
                    <a:pt x="15094" y="35777"/>
                  </a:cubicBezTo>
                  <a:cubicBezTo>
                    <a:pt x="14869" y="35791"/>
                    <a:pt x="14696" y="35980"/>
                    <a:pt x="14696" y="36202"/>
                  </a:cubicBezTo>
                  <a:cubicBezTo>
                    <a:pt x="14535" y="36215"/>
                    <a:pt x="14382" y="36231"/>
                    <a:pt x="14237" y="36248"/>
                  </a:cubicBezTo>
                  <a:cubicBezTo>
                    <a:pt x="14214" y="36150"/>
                    <a:pt x="14157" y="36061"/>
                    <a:pt x="14074" y="36001"/>
                  </a:cubicBezTo>
                  <a:cubicBezTo>
                    <a:pt x="14000" y="35946"/>
                    <a:pt x="13912" y="35916"/>
                    <a:pt x="13821" y="35916"/>
                  </a:cubicBezTo>
                  <a:cubicBezTo>
                    <a:pt x="13800" y="35916"/>
                    <a:pt x="13779" y="35918"/>
                    <a:pt x="13757" y="35921"/>
                  </a:cubicBezTo>
                  <a:cubicBezTo>
                    <a:pt x="13645" y="35938"/>
                    <a:pt x="13546" y="35999"/>
                    <a:pt x="13479" y="36089"/>
                  </a:cubicBezTo>
                  <a:cubicBezTo>
                    <a:pt x="13418" y="36172"/>
                    <a:pt x="13389" y="36271"/>
                    <a:pt x="13395" y="36371"/>
                  </a:cubicBezTo>
                  <a:cubicBezTo>
                    <a:pt x="13160" y="36413"/>
                    <a:pt x="12919" y="36461"/>
                    <a:pt x="12663" y="36518"/>
                  </a:cubicBezTo>
                  <a:cubicBezTo>
                    <a:pt x="12604" y="36346"/>
                    <a:pt x="12440" y="36233"/>
                    <a:pt x="12262" y="36233"/>
                  </a:cubicBezTo>
                  <a:cubicBezTo>
                    <a:pt x="12227" y="36233"/>
                    <a:pt x="12191" y="36238"/>
                    <a:pt x="12156" y="36247"/>
                  </a:cubicBezTo>
                  <a:cubicBezTo>
                    <a:pt x="11941" y="36300"/>
                    <a:pt x="11806" y="36512"/>
                    <a:pt x="11841" y="36726"/>
                  </a:cubicBezTo>
                  <a:cubicBezTo>
                    <a:pt x="11510" y="36820"/>
                    <a:pt x="11184" y="36924"/>
                    <a:pt x="10867" y="37034"/>
                  </a:cubicBezTo>
                  <a:cubicBezTo>
                    <a:pt x="10824" y="36946"/>
                    <a:pt x="10751" y="36877"/>
                    <a:pt x="10660" y="36837"/>
                  </a:cubicBezTo>
                  <a:cubicBezTo>
                    <a:pt x="10605" y="36812"/>
                    <a:pt x="10546" y="36800"/>
                    <a:pt x="10488" y="36800"/>
                  </a:cubicBezTo>
                  <a:cubicBezTo>
                    <a:pt x="10436" y="36800"/>
                    <a:pt x="10384" y="36810"/>
                    <a:pt x="10334" y="36828"/>
                  </a:cubicBezTo>
                  <a:cubicBezTo>
                    <a:pt x="10128" y="36908"/>
                    <a:pt x="10019" y="37131"/>
                    <a:pt x="10078" y="37341"/>
                  </a:cubicBezTo>
                  <a:cubicBezTo>
                    <a:pt x="9834" y="37441"/>
                    <a:pt x="9609" y="37540"/>
                    <a:pt x="9392" y="37644"/>
                  </a:cubicBezTo>
                  <a:cubicBezTo>
                    <a:pt x="9311" y="37519"/>
                    <a:pt x="9175" y="37448"/>
                    <a:pt x="9034" y="37448"/>
                  </a:cubicBezTo>
                  <a:cubicBezTo>
                    <a:pt x="8969" y="37448"/>
                    <a:pt x="8903" y="37463"/>
                    <a:pt x="8841" y="37495"/>
                  </a:cubicBezTo>
                  <a:cubicBezTo>
                    <a:pt x="8739" y="37545"/>
                    <a:pt x="8663" y="37634"/>
                    <a:pt x="8629" y="37743"/>
                  </a:cubicBezTo>
                  <a:cubicBezTo>
                    <a:pt x="8597" y="37836"/>
                    <a:pt x="8601" y="37937"/>
                    <a:pt x="8635" y="38027"/>
                  </a:cubicBezTo>
                  <a:cubicBezTo>
                    <a:pt x="8507" y="38098"/>
                    <a:pt x="8372" y="38172"/>
                    <a:pt x="8230" y="38255"/>
                  </a:cubicBezTo>
                  <a:cubicBezTo>
                    <a:pt x="8171" y="38177"/>
                    <a:pt x="8088" y="38124"/>
                    <a:pt x="7991" y="38099"/>
                  </a:cubicBezTo>
                  <a:cubicBezTo>
                    <a:pt x="7959" y="38092"/>
                    <a:pt x="7926" y="38088"/>
                    <a:pt x="7893" y="38088"/>
                  </a:cubicBezTo>
                  <a:cubicBezTo>
                    <a:pt x="7815" y="38088"/>
                    <a:pt x="7738" y="38110"/>
                    <a:pt x="7669" y="38151"/>
                  </a:cubicBezTo>
                  <a:cubicBezTo>
                    <a:pt x="7482" y="38267"/>
                    <a:pt x="7416" y="38504"/>
                    <a:pt x="7508" y="38698"/>
                  </a:cubicBezTo>
                  <a:lnTo>
                    <a:pt x="7498" y="38705"/>
                  </a:lnTo>
                  <a:cubicBezTo>
                    <a:pt x="7370" y="38788"/>
                    <a:pt x="7242" y="38870"/>
                    <a:pt x="7115" y="38958"/>
                  </a:cubicBezTo>
                  <a:cubicBezTo>
                    <a:pt x="7053" y="39001"/>
                    <a:pt x="6994" y="39045"/>
                    <a:pt x="6935" y="39090"/>
                  </a:cubicBezTo>
                  <a:lnTo>
                    <a:pt x="6890" y="39123"/>
                  </a:lnTo>
                  <a:cubicBezTo>
                    <a:pt x="6823" y="39053"/>
                    <a:pt x="6736" y="39008"/>
                    <a:pt x="6639" y="38996"/>
                  </a:cubicBezTo>
                  <a:cubicBezTo>
                    <a:pt x="6619" y="38994"/>
                    <a:pt x="6600" y="38992"/>
                    <a:pt x="6580" y="38992"/>
                  </a:cubicBezTo>
                  <a:cubicBezTo>
                    <a:pt x="6488" y="38992"/>
                    <a:pt x="6398" y="39022"/>
                    <a:pt x="6324" y="39079"/>
                  </a:cubicBezTo>
                  <a:cubicBezTo>
                    <a:pt x="6151" y="39213"/>
                    <a:pt x="6107" y="39452"/>
                    <a:pt x="6216" y="39635"/>
                  </a:cubicBezTo>
                  <a:cubicBezTo>
                    <a:pt x="6043" y="39775"/>
                    <a:pt x="5870" y="39921"/>
                    <a:pt x="5702" y="40068"/>
                  </a:cubicBezTo>
                  <a:cubicBezTo>
                    <a:pt x="5629" y="40007"/>
                    <a:pt x="5539" y="39973"/>
                    <a:pt x="5444" y="39969"/>
                  </a:cubicBezTo>
                  <a:cubicBezTo>
                    <a:pt x="5438" y="39969"/>
                    <a:pt x="5431" y="39969"/>
                    <a:pt x="5425" y="39969"/>
                  </a:cubicBezTo>
                  <a:cubicBezTo>
                    <a:pt x="5316" y="39969"/>
                    <a:pt x="5218" y="40010"/>
                    <a:pt x="5139" y="40082"/>
                  </a:cubicBezTo>
                  <a:cubicBezTo>
                    <a:pt x="4982" y="40229"/>
                    <a:pt x="4959" y="40470"/>
                    <a:pt x="5081" y="40639"/>
                  </a:cubicBezTo>
                  <a:cubicBezTo>
                    <a:pt x="4907" y="40811"/>
                    <a:pt x="4734" y="40989"/>
                    <a:pt x="4554" y="41181"/>
                  </a:cubicBezTo>
                  <a:cubicBezTo>
                    <a:pt x="4487" y="41135"/>
                    <a:pt x="4407" y="41111"/>
                    <a:pt x="4324" y="41111"/>
                  </a:cubicBezTo>
                  <a:cubicBezTo>
                    <a:pt x="4314" y="41111"/>
                    <a:pt x="4303" y="41111"/>
                    <a:pt x="4293" y="41112"/>
                  </a:cubicBezTo>
                  <a:cubicBezTo>
                    <a:pt x="4180" y="41119"/>
                    <a:pt x="4076" y="41171"/>
                    <a:pt x="4000" y="41256"/>
                  </a:cubicBezTo>
                  <a:cubicBezTo>
                    <a:pt x="3926" y="41342"/>
                    <a:pt x="3889" y="41452"/>
                    <a:pt x="3896" y="41564"/>
                  </a:cubicBezTo>
                  <a:cubicBezTo>
                    <a:pt x="3901" y="41654"/>
                    <a:pt x="3936" y="41739"/>
                    <a:pt x="3997" y="41812"/>
                  </a:cubicBezTo>
                  <a:cubicBezTo>
                    <a:pt x="3900" y="41928"/>
                    <a:pt x="3798" y="42051"/>
                    <a:pt x="3697" y="42177"/>
                  </a:cubicBezTo>
                  <a:cubicBezTo>
                    <a:pt x="3636" y="42145"/>
                    <a:pt x="3569" y="42130"/>
                    <a:pt x="3500" y="42130"/>
                  </a:cubicBezTo>
                  <a:cubicBezTo>
                    <a:pt x="3479" y="42130"/>
                    <a:pt x="3458" y="42131"/>
                    <a:pt x="3437" y="42134"/>
                  </a:cubicBezTo>
                  <a:cubicBezTo>
                    <a:pt x="3325" y="42151"/>
                    <a:pt x="3226" y="42212"/>
                    <a:pt x="3159" y="42303"/>
                  </a:cubicBezTo>
                  <a:cubicBezTo>
                    <a:pt x="3091" y="42394"/>
                    <a:pt x="3063" y="42506"/>
                    <a:pt x="3081" y="42619"/>
                  </a:cubicBezTo>
                  <a:cubicBezTo>
                    <a:pt x="3093" y="42707"/>
                    <a:pt x="3133" y="42787"/>
                    <a:pt x="3197" y="42852"/>
                  </a:cubicBezTo>
                  <a:cubicBezTo>
                    <a:pt x="3053" y="43058"/>
                    <a:pt x="2911" y="43271"/>
                    <a:pt x="2776" y="43484"/>
                  </a:cubicBezTo>
                  <a:cubicBezTo>
                    <a:pt x="2726" y="43465"/>
                    <a:pt x="2674" y="43455"/>
                    <a:pt x="2622" y="43455"/>
                  </a:cubicBezTo>
                  <a:cubicBezTo>
                    <a:pt x="2476" y="43455"/>
                    <a:pt x="2334" y="43530"/>
                    <a:pt x="2255" y="43664"/>
                  </a:cubicBezTo>
                  <a:cubicBezTo>
                    <a:pt x="2149" y="43845"/>
                    <a:pt x="2191" y="44071"/>
                    <a:pt x="2345" y="44205"/>
                  </a:cubicBezTo>
                  <a:cubicBezTo>
                    <a:pt x="2192" y="44480"/>
                    <a:pt x="2037" y="44783"/>
                    <a:pt x="1874" y="45126"/>
                  </a:cubicBezTo>
                  <a:cubicBezTo>
                    <a:pt x="1839" y="45117"/>
                    <a:pt x="1803" y="45112"/>
                    <a:pt x="1768" y="45112"/>
                  </a:cubicBezTo>
                  <a:cubicBezTo>
                    <a:pt x="1605" y="45112"/>
                    <a:pt x="1450" y="45207"/>
                    <a:pt x="1379" y="45365"/>
                  </a:cubicBezTo>
                  <a:cubicBezTo>
                    <a:pt x="1334" y="45469"/>
                    <a:pt x="1330" y="45585"/>
                    <a:pt x="1372" y="45690"/>
                  </a:cubicBezTo>
                  <a:cubicBezTo>
                    <a:pt x="1403" y="45773"/>
                    <a:pt x="1458" y="45843"/>
                    <a:pt x="1534" y="45893"/>
                  </a:cubicBezTo>
                  <a:cubicBezTo>
                    <a:pt x="1436" y="46128"/>
                    <a:pt x="1344" y="46367"/>
                    <a:pt x="1261" y="46603"/>
                  </a:cubicBezTo>
                  <a:cubicBezTo>
                    <a:pt x="1239" y="46599"/>
                    <a:pt x="1217" y="46598"/>
                    <a:pt x="1196" y="46598"/>
                  </a:cubicBezTo>
                  <a:cubicBezTo>
                    <a:pt x="1131" y="46598"/>
                    <a:pt x="1066" y="46613"/>
                    <a:pt x="1006" y="46644"/>
                  </a:cubicBezTo>
                  <a:cubicBezTo>
                    <a:pt x="904" y="46696"/>
                    <a:pt x="830" y="46783"/>
                    <a:pt x="793" y="46892"/>
                  </a:cubicBezTo>
                  <a:cubicBezTo>
                    <a:pt x="729" y="47089"/>
                    <a:pt x="819" y="47302"/>
                    <a:pt x="999" y="47399"/>
                  </a:cubicBezTo>
                  <a:cubicBezTo>
                    <a:pt x="953" y="47553"/>
                    <a:pt x="909" y="47708"/>
                    <a:pt x="870" y="47858"/>
                  </a:cubicBezTo>
                  <a:cubicBezTo>
                    <a:pt x="862" y="47858"/>
                    <a:pt x="855" y="47858"/>
                    <a:pt x="848" y="47858"/>
                  </a:cubicBezTo>
                  <a:cubicBezTo>
                    <a:pt x="655" y="47858"/>
                    <a:pt x="476" y="47989"/>
                    <a:pt x="431" y="48185"/>
                  </a:cubicBezTo>
                  <a:cubicBezTo>
                    <a:pt x="383" y="48388"/>
                    <a:pt x="490" y="48592"/>
                    <a:pt x="674" y="48674"/>
                  </a:cubicBezTo>
                  <a:cubicBezTo>
                    <a:pt x="624" y="48914"/>
                    <a:pt x="577" y="49167"/>
                    <a:pt x="535" y="49423"/>
                  </a:cubicBezTo>
                  <a:cubicBezTo>
                    <a:pt x="334" y="49434"/>
                    <a:pt x="163" y="49586"/>
                    <a:pt x="135" y="49792"/>
                  </a:cubicBezTo>
                  <a:cubicBezTo>
                    <a:pt x="108" y="49997"/>
                    <a:pt x="234" y="50189"/>
                    <a:pt x="424" y="50253"/>
                  </a:cubicBezTo>
                  <a:cubicBezTo>
                    <a:pt x="400" y="50476"/>
                    <a:pt x="381" y="50707"/>
                    <a:pt x="366" y="50935"/>
                  </a:cubicBezTo>
                  <a:cubicBezTo>
                    <a:pt x="168" y="50966"/>
                    <a:pt x="14" y="51134"/>
                    <a:pt x="7" y="51340"/>
                  </a:cubicBezTo>
                  <a:cubicBezTo>
                    <a:pt x="0" y="51543"/>
                    <a:pt x="142" y="51721"/>
                    <a:pt x="334" y="51768"/>
                  </a:cubicBezTo>
                  <a:cubicBezTo>
                    <a:pt x="331" y="52023"/>
                    <a:pt x="334" y="52281"/>
                    <a:pt x="345" y="52537"/>
                  </a:cubicBezTo>
                  <a:cubicBezTo>
                    <a:pt x="151" y="52589"/>
                    <a:pt x="18" y="52769"/>
                    <a:pt x="31" y="52975"/>
                  </a:cubicBezTo>
                  <a:cubicBezTo>
                    <a:pt x="45" y="53179"/>
                    <a:pt x="201" y="53338"/>
                    <a:pt x="397" y="53366"/>
                  </a:cubicBezTo>
                  <a:cubicBezTo>
                    <a:pt x="412" y="53534"/>
                    <a:pt x="430" y="53693"/>
                    <a:pt x="449" y="53849"/>
                  </a:cubicBezTo>
                  <a:cubicBezTo>
                    <a:pt x="262" y="53919"/>
                    <a:pt x="146" y="54109"/>
                    <a:pt x="177" y="54310"/>
                  </a:cubicBezTo>
                  <a:cubicBezTo>
                    <a:pt x="206" y="54509"/>
                    <a:pt x="373" y="54656"/>
                    <a:pt x="568" y="54668"/>
                  </a:cubicBezTo>
                  <a:cubicBezTo>
                    <a:pt x="612" y="54914"/>
                    <a:pt x="662" y="55165"/>
                    <a:pt x="722" y="55428"/>
                  </a:cubicBezTo>
                  <a:cubicBezTo>
                    <a:pt x="546" y="55517"/>
                    <a:pt x="450" y="55716"/>
                    <a:pt x="501" y="55912"/>
                  </a:cubicBezTo>
                  <a:cubicBezTo>
                    <a:pt x="549" y="56101"/>
                    <a:pt x="720" y="56229"/>
                    <a:pt x="907" y="56229"/>
                  </a:cubicBezTo>
                  <a:cubicBezTo>
                    <a:pt x="913" y="56229"/>
                    <a:pt x="919" y="56229"/>
                    <a:pt x="925" y="56228"/>
                  </a:cubicBezTo>
                  <a:cubicBezTo>
                    <a:pt x="1022" y="56573"/>
                    <a:pt x="1129" y="56909"/>
                    <a:pt x="1244" y="57231"/>
                  </a:cubicBezTo>
                  <a:cubicBezTo>
                    <a:pt x="1081" y="57340"/>
                    <a:pt x="1011" y="57548"/>
                    <a:pt x="1082" y="57733"/>
                  </a:cubicBezTo>
                  <a:cubicBezTo>
                    <a:pt x="1147" y="57900"/>
                    <a:pt x="1307" y="58003"/>
                    <a:pt x="1477" y="58003"/>
                  </a:cubicBezTo>
                  <a:cubicBezTo>
                    <a:pt x="1499" y="58003"/>
                    <a:pt x="1520" y="58001"/>
                    <a:pt x="1541" y="57998"/>
                  </a:cubicBezTo>
                  <a:cubicBezTo>
                    <a:pt x="1647" y="58253"/>
                    <a:pt x="1751" y="58486"/>
                    <a:pt x="1856" y="58710"/>
                  </a:cubicBezTo>
                  <a:cubicBezTo>
                    <a:pt x="1708" y="58834"/>
                    <a:pt x="1659" y="59049"/>
                    <a:pt x="1749" y="59227"/>
                  </a:cubicBezTo>
                  <a:cubicBezTo>
                    <a:pt x="1823" y="59373"/>
                    <a:pt x="1971" y="59457"/>
                    <a:pt x="2126" y="59457"/>
                  </a:cubicBezTo>
                  <a:cubicBezTo>
                    <a:pt x="2161" y="59457"/>
                    <a:pt x="2197" y="59453"/>
                    <a:pt x="2232" y="59444"/>
                  </a:cubicBezTo>
                  <a:cubicBezTo>
                    <a:pt x="2305" y="59577"/>
                    <a:pt x="2385" y="59717"/>
                    <a:pt x="2473" y="59872"/>
                  </a:cubicBezTo>
                  <a:cubicBezTo>
                    <a:pt x="2333" y="60008"/>
                    <a:pt x="2300" y="60226"/>
                    <a:pt x="2407" y="60398"/>
                  </a:cubicBezTo>
                  <a:cubicBezTo>
                    <a:pt x="2487" y="60527"/>
                    <a:pt x="2625" y="60598"/>
                    <a:pt x="2767" y="60598"/>
                  </a:cubicBezTo>
                  <a:cubicBezTo>
                    <a:pt x="2814" y="60598"/>
                    <a:pt x="2862" y="60590"/>
                    <a:pt x="2908" y="60575"/>
                  </a:cubicBezTo>
                  <a:lnTo>
                    <a:pt x="2928" y="60607"/>
                  </a:lnTo>
                  <a:cubicBezTo>
                    <a:pt x="3003" y="60722"/>
                    <a:pt x="3075" y="60836"/>
                    <a:pt x="3155" y="60949"/>
                  </a:cubicBezTo>
                  <a:cubicBezTo>
                    <a:pt x="3205" y="61021"/>
                    <a:pt x="3257" y="61092"/>
                    <a:pt x="3311" y="61162"/>
                  </a:cubicBezTo>
                  <a:lnTo>
                    <a:pt x="3347" y="61213"/>
                  </a:lnTo>
                  <a:cubicBezTo>
                    <a:pt x="3221" y="61364"/>
                    <a:pt x="3212" y="61584"/>
                    <a:pt x="3333" y="61743"/>
                  </a:cubicBezTo>
                  <a:cubicBezTo>
                    <a:pt x="3416" y="61852"/>
                    <a:pt x="3541" y="61909"/>
                    <a:pt x="3668" y="61909"/>
                  </a:cubicBezTo>
                  <a:cubicBezTo>
                    <a:pt x="3730" y="61909"/>
                    <a:pt x="3792" y="61896"/>
                    <a:pt x="3849" y="61868"/>
                  </a:cubicBezTo>
                  <a:cubicBezTo>
                    <a:pt x="3993" y="62048"/>
                    <a:pt x="4146" y="62226"/>
                    <a:pt x="4300" y="62401"/>
                  </a:cubicBezTo>
                  <a:cubicBezTo>
                    <a:pt x="4189" y="62562"/>
                    <a:pt x="4201" y="62782"/>
                    <a:pt x="4338" y="62929"/>
                  </a:cubicBezTo>
                  <a:cubicBezTo>
                    <a:pt x="4419" y="63017"/>
                    <a:pt x="4531" y="63062"/>
                    <a:pt x="4644" y="63062"/>
                  </a:cubicBezTo>
                  <a:cubicBezTo>
                    <a:pt x="4718" y="63062"/>
                    <a:pt x="4792" y="63043"/>
                    <a:pt x="4859" y="63004"/>
                  </a:cubicBezTo>
                  <a:cubicBezTo>
                    <a:pt x="5036" y="63184"/>
                    <a:pt x="5219" y="63362"/>
                    <a:pt x="5418" y="63546"/>
                  </a:cubicBezTo>
                  <a:cubicBezTo>
                    <a:pt x="5326" y="63719"/>
                    <a:pt x="5361" y="63935"/>
                    <a:pt x="5510" y="64067"/>
                  </a:cubicBezTo>
                  <a:cubicBezTo>
                    <a:pt x="5590" y="64137"/>
                    <a:pt x="5688" y="64171"/>
                    <a:pt x="5787" y="64171"/>
                  </a:cubicBezTo>
                  <a:cubicBezTo>
                    <a:pt x="5875" y="64171"/>
                    <a:pt x="5963" y="64143"/>
                    <a:pt x="6038" y="64090"/>
                  </a:cubicBezTo>
                  <a:cubicBezTo>
                    <a:pt x="6149" y="64183"/>
                    <a:pt x="6282" y="64292"/>
                    <a:pt x="6421" y="64401"/>
                  </a:cubicBezTo>
                  <a:cubicBezTo>
                    <a:pt x="6345" y="64580"/>
                    <a:pt x="6398" y="64793"/>
                    <a:pt x="6558" y="64909"/>
                  </a:cubicBezTo>
                  <a:cubicBezTo>
                    <a:pt x="6631" y="64964"/>
                    <a:pt x="6718" y="64990"/>
                    <a:pt x="6805" y="64990"/>
                  </a:cubicBezTo>
                  <a:cubicBezTo>
                    <a:pt x="6904" y="64990"/>
                    <a:pt x="7002" y="64956"/>
                    <a:pt x="7081" y="64889"/>
                  </a:cubicBezTo>
                  <a:cubicBezTo>
                    <a:pt x="7281" y="65030"/>
                    <a:pt x="7496" y="65170"/>
                    <a:pt x="7733" y="65319"/>
                  </a:cubicBezTo>
                  <a:cubicBezTo>
                    <a:pt x="7674" y="65504"/>
                    <a:pt x="7749" y="65712"/>
                    <a:pt x="7919" y="65812"/>
                  </a:cubicBezTo>
                  <a:cubicBezTo>
                    <a:pt x="7986" y="65852"/>
                    <a:pt x="8059" y="65870"/>
                    <a:pt x="8132" y="65870"/>
                  </a:cubicBezTo>
                  <a:cubicBezTo>
                    <a:pt x="8247" y="65870"/>
                    <a:pt x="8359" y="65824"/>
                    <a:pt x="8442" y="65738"/>
                  </a:cubicBezTo>
                  <a:cubicBezTo>
                    <a:pt x="8729" y="65899"/>
                    <a:pt x="9035" y="66055"/>
                    <a:pt x="9377" y="66216"/>
                  </a:cubicBezTo>
                  <a:cubicBezTo>
                    <a:pt x="9337" y="66408"/>
                    <a:pt x="9434" y="66607"/>
                    <a:pt x="9619" y="66689"/>
                  </a:cubicBezTo>
                  <a:cubicBezTo>
                    <a:pt x="9675" y="66713"/>
                    <a:pt x="9734" y="66725"/>
                    <a:pt x="9791" y="66725"/>
                  </a:cubicBezTo>
                  <a:cubicBezTo>
                    <a:pt x="9925" y="66725"/>
                    <a:pt x="10054" y="66661"/>
                    <a:pt x="10135" y="66548"/>
                  </a:cubicBezTo>
                  <a:cubicBezTo>
                    <a:pt x="10381" y="66649"/>
                    <a:pt x="10623" y="66742"/>
                    <a:pt x="10857" y="66824"/>
                  </a:cubicBezTo>
                  <a:cubicBezTo>
                    <a:pt x="10834" y="67021"/>
                    <a:pt x="10952" y="67210"/>
                    <a:pt x="11146" y="67274"/>
                  </a:cubicBezTo>
                  <a:cubicBezTo>
                    <a:pt x="11190" y="67288"/>
                    <a:pt x="11235" y="67295"/>
                    <a:pt x="11279" y="67295"/>
                  </a:cubicBezTo>
                  <a:cubicBezTo>
                    <a:pt x="11429" y="67295"/>
                    <a:pt x="11570" y="67214"/>
                    <a:pt x="11647" y="67080"/>
                  </a:cubicBezTo>
                  <a:cubicBezTo>
                    <a:pt x="11799" y="67125"/>
                    <a:pt x="11955" y="67168"/>
                    <a:pt x="12112" y="67210"/>
                  </a:cubicBezTo>
                  <a:cubicBezTo>
                    <a:pt x="12105" y="67409"/>
                    <a:pt x="12239" y="67589"/>
                    <a:pt x="12440" y="67637"/>
                  </a:cubicBezTo>
                  <a:cubicBezTo>
                    <a:pt x="12473" y="67645"/>
                    <a:pt x="12506" y="67649"/>
                    <a:pt x="12539" y="67649"/>
                  </a:cubicBezTo>
                  <a:cubicBezTo>
                    <a:pt x="12703" y="67649"/>
                    <a:pt x="12853" y="67552"/>
                    <a:pt x="12923" y="67400"/>
                  </a:cubicBezTo>
                  <a:cubicBezTo>
                    <a:pt x="13172" y="67450"/>
                    <a:pt x="13425" y="67497"/>
                    <a:pt x="13679" y="67537"/>
                  </a:cubicBezTo>
                  <a:cubicBezTo>
                    <a:pt x="13692" y="67736"/>
                    <a:pt x="13844" y="67906"/>
                    <a:pt x="14046" y="67932"/>
                  </a:cubicBezTo>
                  <a:cubicBezTo>
                    <a:pt x="14066" y="67934"/>
                    <a:pt x="14085" y="67936"/>
                    <a:pt x="14103" y="67936"/>
                  </a:cubicBezTo>
                  <a:cubicBezTo>
                    <a:pt x="14285" y="67936"/>
                    <a:pt x="14447" y="67817"/>
                    <a:pt x="14505" y="67644"/>
                  </a:cubicBezTo>
                  <a:cubicBezTo>
                    <a:pt x="14730" y="67669"/>
                    <a:pt x="14959" y="67688"/>
                    <a:pt x="15188" y="67701"/>
                  </a:cubicBezTo>
                  <a:cubicBezTo>
                    <a:pt x="15219" y="67899"/>
                    <a:pt x="15387" y="68055"/>
                    <a:pt x="15593" y="68062"/>
                  </a:cubicBezTo>
                  <a:lnTo>
                    <a:pt x="15608" y="68062"/>
                  </a:lnTo>
                  <a:cubicBezTo>
                    <a:pt x="15809" y="68062"/>
                    <a:pt x="15981" y="67920"/>
                    <a:pt x="16024" y="67729"/>
                  </a:cubicBezTo>
                  <a:cubicBezTo>
                    <a:pt x="16066" y="67729"/>
                    <a:pt x="16108" y="67730"/>
                    <a:pt x="16149" y="67730"/>
                  </a:cubicBezTo>
                  <a:cubicBezTo>
                    <a:pt x="16365" y="67730"/>
                    <a:pt x="16579" y="67726"/>
                    <a:pt x="16788" y="67717"/>
                  </a:cubicBezTo>
                  <a:cubicBezTo>
                    <a:pt x="16835" y="67902"/>
                    <a:pt x="17005" y="68037"/>
                    <a:pt x="17199" y="68037"/>
                  </a:cubicBezTo>
                  <a:cubicBezTo>
                    <a:pt x="17208" y="68037"/>
                    <a:pt x="17218" y="68036"/>
                    <a:pt x="17227" y="68036"/>
                  </a:cubicBezTo>
                  <a:cubicBezTo>
                    <a:pt x="17435" y="68022"/>
                    <a:pt x="17600" y="67861"/>
                    <a:pt x="17622" y="67660"/>
                  </a:cubicBezTo>
                  <a:cubicBezTo>
                    <a:pt x="17780" y="67646"/>
                    <a:pt x="17939" y="67629"/>
                    <a:pt x="18098" y="67608"/>
                  </a:cubicBezTo>
                  <a:cubicBezTo>
                    <a:pt x="18156" y="67779"/>
                    <a:pt x="18319" y="67897"/>
                    <a:pt x="18501" y="67897"/>
                  </a:cubicBezTo>
                  <a:cubicBezTo>
                    <a:pt x="18522" y="67897"/>
                    <a:pt x="18543" y="67895"/>
                    <a:pt x="18564" y="67892"/>
                  </a:cubicBezTo>
                  <a:cubicBezTo>
                    <a:pt x="18770" y="67861"/>
                    <a:pt x="18921" y="67684"/>
                    <a:pt x="18926" y="67483"/>
                  </a:cubicBezTo>
                  <a:cubicBezTo>
                    <a:pt x="19170" y="67440"/>
                    <a:pt x="19419" y="67388"/>
                    <a:pt x="19672" y="67329"/>
                  </a:cubicBezTo>
                  <a:cubicBezTo>
                    <a:pt x="19709" y="67409"/>
                    <a:pt x="19767" y="67475"/>
                    <a:pt x="19844" y="67521"/>
                  </a:cubicBezTo>
                  <a:cubicBezTo>
                    <a:pt x="19909" y="67560"/>
                    <a:pt x="19984" y="67580"/>
                    <a:pt x="20059" y="67580"/>
                  </a:cubicBezTo>
                  <a:cubicBezTo>
                    <a:pt x="20095" y="67580"/>
                    <a:pt x="20131" y="67575"/>
                    <a:pt x="20166" y="67566"/>
                  </a:cubicBezTo>
                  <a:cubicBezTo>
                    <a:pt x="20277" y="67539"/>
                    <a:pt x="20368" y="67469"/>
                    <a:pt x="20427" y="67371"/>
                  </a:cubicBezTo>
                  <a:cubicBezTo>
                    <a:pt x="20472" y="67295"/>
                    <a:pt x="20491" y="67210"/>
                    <a:pt x="20484" y="67120"/>
                  </a:cubicBezTo>
                  <a:cubicBezTo>
                    <a:pt x="20836" y="67019"/>
                    <a:pt x="21158" y="66917"/>
                    <a:pt x="21468" y="66805"/>
                  </a:cubicBezTo>
                  <a:cubicBezTo>
                    <a:pt x="21546" y="66936"/>
                    <a:pt x="21687" y="67013"/>
                    <a:pt x="21834" y="67013"/>
                  </a:cubicBezTo>
                  <a:cubicBezTo>
                    <a:pt x="21885" y="67013"/>
                    <a:pt x="21937" y="67004"/>
                    <a:pt x="21987" y="66985"/>
                  </a:cubicBezTo>
                  <a:cubicBezTo>
                    <a:pt x="22183" y="66908"/>
                    <a:pt x="22292" y="66704"/>
                    <a:pt x="22250" y="66500"/>
                  </a:cubicBezTo>
                  <a:cubicBezTo>
                    <a:pt x="22498" y="66394"/>
                    <a:pt x="22727" y="66292"/>
                    <a:pt x="22943" y="66190"/>
                  </a:cubicBezTo>
                  <a:cubicBezTo>
                    <a:pt x="22995" y="66263"/>
                    <a:pt x="23070" y="66316"/>
                    <a:pt x="23156" y="66344"/>
                  </a:cubicBezTo>
                  <a:cubicBezTo>
                    <a:pt x="23199" y="66359"/>
                    <a:pt x="23244" y="66366"/>
                    <a:pt x="23288" y="66366"/>
                  </a:cubicBezTo>
                  <a:cubicBezTo>
                    <a:pt x="23354" y="66366"/>
                    <a:pt x="23420" y="66350"/>
                    <a:pt x="23480" y="66320"/>
                  </a:cubicBezTo>
                  <a:cubicBezTo>
                    <a:pt x="23582" y="66268"/>
                    <a:pt x="23658" y="66179"/>
                    <a:pt x="23693" y="66072"/>
                  </a:cubicBezTo>
                  <a:cubicBezTo>
                    <a:pt x="23721" y="65986"/>
                    <a:pt x="23721" y="65896"/>
                    <a:pt x="23691" y="65804"/>
                  </a:cubicBezTo>
                  <a:cubicBezTo>
                    <a:pt x="23814" y="65736"/>
                    <a:pt x="23946" y="65660"/>
                    <a:pt x="24100" y="65570"/>
                  </a:cubicBezTo>
                  <a:cubicBezTo>
                    <a:pt x="24159" y="65641"/>
                    <a:pt x="24238" y="65691"/>
                    <a:pt x="24330" y="65714"/>
                  </a:cubicBezTo>
                  <a:cubicBezTo>
                    <a:pt x="24363" y="65721"/>
                    <a:pt x="24395" y="65725"/>
                    <a:pt x="24428" y="65725"/>
                  </a:cubicBezTo>
                  <a:cubicBezTo>
                    <a:pt x="24506" y="65725"/>
                    <a:pt x="24584" y="65703"/>
                    <a:pt x="24652" y="65662"/>
                  </a:cubicBezTo>
                  <a:cubicBezTo>
                    <a:pt x="24836" y="65549"/>
                    <a:pt x="24903" y="65317"/>
                    <a:pt x="24817" y="65125"/>
                  </a:cubicBezTo>
                  <a:lnTo>
                    <a:pt x="24867" y="65092"/>
                  </a:lnTo>
                  <a:cubicBezTo>
                    <a:pt x="24960" y="65033"/>
                    <a:pt x="25052" y="64973"/>
                    <a:pt x="25144" y="64909"/>
                  </a:cubicBezTo>
                  <a:cubicBezTo>
                    <a:pt x="25227" y="64851"/>
                    <a:pt x="25308" y="64791"/>
                    <a:pt x="25390" y="64730"/>
                  </a:cubicBezTo>
                  <a:lnTo>
                    <a:pt x="25437" y="64696"/>
                  </a:lnTo>
                  <a:cubicBezTo>
                    <a:pt x="25502" y="64763"/>
                    <a:pt x="25589" y="64806"/>
                    <a:pt x="25682" y="64818"/>
                  </a:cubicBezTo>
                  <a:cubicBezTo>
                    <a:pt x="25702" y="64821"/>
                    <a:pt x="25721" y="64822"/>
                    <a:pt x="25740" y="64822"/>
                  </a:cubicBezTo>
                  <a:cubicBezTo>
                    <a:pt x="25834" y="64822"/>
                    <a:pt x="25923" y="64791"/>
                    <a:pt x="25998" y="64734"/>
                  </a:cubicBezTo>
                  <a:cubicBezTo>
                    <a:pt x="26171" y="64602"/>
                    <a:pt x="26214" y="64361"/>
                    <a:pt x="26107" y="64180"/>
                  </a:cubicBezTo>
                  <a:cubicBezTo>
                    <a:pt x="26278" y="64039"/>
                    <a:pt x="26451" y="63894"/>
                    <a:pt x="26617" y="63745"/>
                  </a:cubicBezTo>
                  <a:cubicBezTo>
                    <a:pt x="26697" y="63811"/>
                    <a:pt x="26795" y="63845"/>
                    <a:pt x="26894" y="63845"/>
                  </a:cubicBezTo>
                  <a:cubicBezTo>
                    <a:pt x="26998" y="63845"/>
                    <a:pt x="27102" y="63808"/>
                    <a:pt x="27184" y="63731"/>
                  </a:cubicBezTo>
                  <a:cubicBezTo>
                    <a:pt x="27343" y="63582"/>
                    <a:pt x="27362" y="63340"/>
                    <a:pt x="27236" y="63168"/>
                  </a:cubicBezTo>
                  <a:cubicBezTo>
                    <a:pt x="27410" y="62997"/>
                    <a:pt x="27585" y="62815"/>
                    <a:pt x="27759" y="62626"/>
                  </a:cubicBezTo>
                  <a:cubicBezTo>
                    <a:pt x="27830" y="62677"/>
                    <a:pt x="27916" y="62703"/>
                    <a:pt x="28004" y="62703"/>
                  </a:cubicBezTo>
                  <a:cubicBezTo>
                    <a:pt x="28012" y="62703"/>
                    <a:pt x="28021" y="62703"/>
                    <a:pt x="28029" y="62703"/>
                  </a:cubicBezTo>
                  <a:cubicBezTo>
                    <a:pt x="28143" y="62694"/>
                    <a:pt x="28247" y="62644"/>
                    <a:pt x="28321" y="62557"/>
                  </a:cubicBezTo>
                  <a:cubicBezTo>
                    <a:pt x="28465" y="62393"/>
                    <a:pt x="28460" y="62148"/>
                    <a:pt x="28314" y="61989"/>
                  </a:cubicBezTo>
                  <a:cubicBezTo>
                    <a:pt x="28403" y="61884"/>
                    <a:pt x="28507" y="61757"/>
                    <a:pt x="28609" y="61627"/>
                  </a:cubicBezTo>
                  <a:cubicBezTo>
                    <a:pt x="28673" y="61665"/>
                    <a:pt x="28745" y="61684"/>
                    <a:pt x="28820" y="61684"/>
                  </a:cubicBezTo>
                  <a:cubicBezTo>
                    <a:pt x="28841" y="61684"/>
                    <a:pt x="28862" y="61682"/>
                    <a:pt x="28884" y="61679"/>
                  </a:cubicBezTo>
                  <a:cubicBezTo>
                    <a:pt x="28997" y="61662"/>
                    <a:pt x="29095" y="61603"/>
                    <a:pt x="29163" y="61511"/>
                  </a:cubicBezTo>
                  <a:cubicBezTo>
                    <a:pt x="29230" y="61420"/>
                    <a:pt x="29258" y="61307"/>
                    <a:pt x="29242" y="61194"/>
                  </a:cubicBezTo>
                  <a:cubicBezTo>
                    <a:pt x="29227" y="61099"/>
                    <a:pt x="29182" y="61011"/>
                    <a:pt x="29111" y="60947"/>
                  </a:cubicBezTo>
                  <a:cubicBezTo>
                    <a:pt x="29242" y="60756"/>
                    <a:pt x="29377" y="60550"/>
                    <a:pt x="29521" y="60318"/>
                  </a:cubicBezTo>
                  <a:cubicBezTo>
                    <a:pt x="29578" y="60345"/>
                    <a:pt x="29638" y="60358"/>
                    <a:pt x="29699" y="60358"/>
                  </a:cubicBezTo>
                  <a:cubicBezTo>
                    <a:pt x="29735" y="60358"/>
                    <a:pt x="29770" y="60353"/>
                    <a:pt x="29805" y="60344"/>
                  </a:cubicBezTo>
                  <a:cubicBezTo>
                    <a:pt x="29916" y="60317"/>
                    <a:pt x="30008" y="60247"/>
                    <a:pt x="30067" y="60149"/>
                  </a:cubicBezTo>
                  <a:cubicBezTo>
                    <a:pt x="30124" y="60052"/>
                    <a:pt x="30141" y="59936"/>
                    <a:pt x="30113" y="59827"/>
                  </a:cubicBezTo>
                  <a:cubicBezTo>
                    <a:pt x="30087" y="59730"/>
                    <a:pt x="30032" y="59646"/>
                    <a:pt x="29952" y="59589"/>
                  </a:cubicBezTo>
                  <a:cubicBezTo>
                    <a:pt x="30110" y="59305"/>
                    <a:pt x="30261" y="59006"/>
                    <a:pt x="30415" y="58679"/>
                  </a:cubicBezTo>
                  <a:cubicBezTo>
                    <a:pt x="30460" y="58694"/>
                    <a:pt x="30507" y="58702"/>
                    <a:pt x="30554" y="58702"/>
                  </a:cubicBezTo>
                  <a:cubicBezTo>
                    <a:pt x="30605" y="58702"/>
                    <a:pt x="30657" y="58692"/>
                    <a:pt x="30707" y="58673"/>
                  </a:cubicBezTo>
                  <a:cubicBezTo>
                    <a:pt x="30813" y="58632"/>
                    <a:pt x="30896" y="58552"/>
                    <a:pt x="30943" y="58448"/>
                  </a:cubicBezTo>
                  <a:cubicBezTo>
                    <a:pt x="30990" y="58344"/>
                    <a:pt x="30991" y="58228"/>
                    <a:pt x="30951" y="58123"/>
                  </a:cubicBezTo>
                  <a:cubicBezTo>
                    <a:pt x="30913" y="58027"/>
                    <a:pt x="30846" y="57950"/>
                    <a:pt x="30756" y="57901"/>
                  </a:cubicBezTo>
                  <a:cubicBezTo>
                    <a:pt x="30853" y="57664"/>
                    <a:pt x="30941" y="57430"/>
                    <a:pt x="31022" y="57203"/>
                  </a:cubicBezTo>
                  <a:cubicBezTo>
                    <a:pt x="31057" y="57212"/>
                    <a:pt x="31091" y="57217"/>
                    <a:pt x="31126" y="57217"/>
                  </a:cubicBezTo>
                  <a:cubicBezTo>
                    <a:pt x="31192" y="57217"/>
                    <a:pt x="31257" y="57201"/>
                    <a:pt x="31317" y="57170"/>
                  </a:cubicBezTo>
                  <a:cubicBezTo>
                    <a:pt x="31417" y="57118"/>
                    <a:pt x="31493" y="57030"/>
                    <a:pt x="31528" y="56923"/>
                  </a:cubicBezTo>
                  <a:cubicBezTo>
                    <a:pt x="31563" y="56814"/>
                    <a:pt x="31554" y="56698"/>
                    <a:pt x="31502" y="56597"/>
                  </a:cubicBezTo>
                  <a:cubicBezTo>
                    <a:pt x="31455" y="56504"/>
                    <a:pt x="31377" y="56433"/>
                    <a:pt x="31282" y="56395"/>
                  </a:cubicBezTo>
                  <a:cubicBezTo>
                    <a:pt x="31324" y="56251"/>
                    <a:pt x="31365" y="56102"/>
                    <a:pt x="31405" y="55951"/>
                  </a:cubicBezTo>
                  <a:cubicBezTo>
                    <a:pt x="31429" y="55955"/>
                    <a:pt x="31452" y="55957"/>
                    <a:pt x="31476" y="55957"/>
                  </a:cubicBezTo>
                  <a:cubicBezTo>
                    <a:pt x="31554" y="55957"/>
                    <a:pt x="31632" y="55935"/>
                    <a:pt x="31701" y="55892"/>
                  </a:cubicBezTo>
                  <a:cubicBezTo>
                    <a:pt x="31798" y="55834"/>
                    <a:pt x="31866" y="55740"/>
                    <a:pt x="31892" y="55629"/>
                  </a:cubicBezTo>
                  <a:cubicBezTo>
                    <a:pt x="31944" y="55409"/>
                    <a:pt x="31814" y="55188"/>
                    <a:pt x="31599" y="55124"/>
                  </a:cubicBezTo>
                  <a:cubicBezTo>
                    <a:pt x="31649" y="54883"/>
                    <a:pt x="31694" y="54637"/>
                    <a:pt x="31732" y="54390"/>
                  </a:cubicBezTo>
                  <a:cubicBezTo>
                    <a:pt x="31743" y="54390"/>
                    <a:pt x="31754" y="54391"/>
                    <a:pt x="31765" y="54391"/>
                  </a:cubicBezTo>
                  <a:cubicBezTo>
                    <a:pt x="31975" y="54391"/>
                    <a:pt x="32158" y="54235"/>
                    <a:pt x="32188" y="54021"/>
                  </a:cubicBezTo>
                  <a:cubicBezTo>
                    <a:pt x="32217" y="53796"/>
                    <a:pt x="32063" y="53588"/>
                    <a:pt x="31841" y="53546"/>
                  </a:cubicBezTo>
                  <a:cubicBezTo>
                    <a:pt x="31866" y="53326"/>
                    <a:pt x="31883" y="53105"/>
                    <a:pt x="31897" y="52885"/>
                  </a:cubicBezTo>
                  <a:cubicBezTo>
                    <a:pt x="32003" y="52883"/>
                    <a:pt x="32103" y="52843"/>
                    <a:pt x="32181" y="52771"/>
                  </a:cubicBezTo>
                  <a:cubicBezTo>
                    <a:pt x="32264" y="52693"/>
                    <a:pt x="32312" y="52589"/>
                    <a:pt x="32316" y="52474"/>
                  </a:cubicBezTo>
                  <a:cubicBezTo>
                    <a:pt x="32319" y="52360"/>
                    <a:pt x="32280" y="52253"/>
                    <a:pt x="32202" y="52170"/>
                  </a:cubicBezTo>
                  <a:cubicBezTo>
                    <a:pt x="32129" y="52090"/>
                    <a:pt x="32032" y="52043"/>
                    <a:pt x="31926" y="52035"/>
                  </a:cubicBezTo>
                  <a:cubicBezTo>
                    <a:pt x="31928" y="51785"/>
                    <a:pt x="31923" y="51536"/>
                    <a:pt x="31914" y="51292"/>
                  </a:cubicBezTo>
                  <a:cubicBezTo>
                    <a:pt x="32020" y="51280"/>
                    <a:pt x="32115" y="51229"/>
                    <a:pt x="32186" y="51148"/>
                  </a:cubicBezTo>
                  <a:cubicBezTo>
                    <a:pt x="32260" y="51063"/>
                    <a:pt x="32299" y="50954"/>
                    <a:pt x="32290" y="50840"/>
                  </a:cubicBezTo>
                  <a:cubicBezTo>
                    <a:pt x="32276" y="50615"/>
                    <a:pt x="32086" y="50442"/>
                    <a:pt x="31867" y="50442"/>
                  </a:cubicBezTo>
                  <a:cubicBezTo>
                    <a:pt x="31864" y="50442"/>
                    <a:pt x="31860" y="50442"/>
                    <a:pt x="31857" y="50442"/>
                  </a:cubicBezTo>
                  <a:cubicBezTo>
                    <a:pt x="31843" y="50288"/>
                    <a:pt x="31826" y="50135"/>
                    <a:pt x="31807" y="49986"/>
                  </a:cubicBezTo>
                  <a:cubicBezTo>
                    <a:pt x="31912" y="49965"/>
                    <a:pt x="32004" y="49907"/>
                    <a:pt x="32068" y="49820"/>
                  </a:cubicBezTo>
                  <a:cubicBezTo>
                    <a:pt x="32136" y="49730"/>
                    <a:pt x="32164" y="49617"/>
                    <a:pt x="32146" y="49505"/>
                  </a:cubicBezTo>
                  <a:cubicBezTo>
                    <a:pt x="32129" y="49392"/>
                    <a:pt x="32070" y="49292"/>
                    <a:pt x="31978" y="49224"/>
                  </a:cubicBezTo>
                  <a:cubicBezTo>
                    <a:pt x="31905" y="49171"/>
                    <a:pt x="31817" y="49142"/>
                    <a:pt x="31727" y="49142"/>
                  </a:cubicBezTo>
                  <a:cubicBezTo>
                    <a:pt x="31712" y="49142"/>
                    <a:pt x="31696" y="49143"/>
                    <a:pt x="31680" y="49145"/>
                  </a:cubicBezTo>
                  <a:cubicBezTo>
                    <a:pt x="31642" y="48927"/>
                    <a:pt x="31596" y="48703"/>
                    <a:pt x="31545" y="48476"/>
                  </a:cubicBezTo>
                  <a:lnTo>
                    <a:pt x="31545" y="48476"/>
                  </a:lnTo>
                  <a:cubicBezTo>
                    <a:pt x="31555" y="48478"/>
                    <a:pt x="31566" y="48479"/>
                    <a:pt x="31577" y="48479"/>
                  </a:cubicBezTo>
                  <a:cubicBezTo>
                    <a:pt x="31596" y="48479"/>
                    <a:pt x="31617" y="48476"/>
                    <a:pt x="31639" y="48469"/>
                  </a:cubicBezTo>
                  <a:cubicBezTo>
                    <a:pt x="31743" y="48435"/>
                    <a:pt x="31767" y="48341"/>
                    <a:pt x="31788" y="48267"/>
                  </a:cubicBezTo>
                  <a:cubicBezTo>
                    <a:pt x="31807" y="48192"/>
                    <a:pt x="31821" y="48159"/>
                    <a:pt x="31861" y="48146"/>
                  </a:cubicBezTo>
                  <a:cubicBezTo>
                    <a:pt x="31869" y="48143"/>
                    <a:pt x="31876" y="48141"/>
                    <a:pt x="31884" y="48141"/>
                  </a:cubicBezTo>
                  <a:cubicBezTo>
                    <a:pt x="31914" y="48141"/>
                    <a:pt x="31942" y="48162"/>
                    <a:pt x="31990" y="48199"/>
                  </a:cubicBezTo>
                  <a:cubicBezTo>
                    <a:pt x="32038" y="48238"/>
                    <a:pt x="32096" y="48282"/>
                    <a:pt x="32169" y="48282"/>
                  </a:cubicBezTo>
                  <a:cubicBezTo>
                    <a:pt x="32189" y="48282"/>
                    <a:pt x="32209" y="48279"/>
                    <a:pt x="32231" y="48272"/>
                  </a:cubicBezTo>
                  <a:cubicBezTo>
                    <a:pt x="32335" y="48237"/>
                    <a:pt x="32361" y="48144"/>
                    <a:pt x="32380" y="48069"/>
                  </a:cubicBezTo>
                  <a:cubicBezTo>
                    <a:pt x="32401" y="47995"/>
                    <a:pt x="32413" y="47962"/>
                    <a:pt x="32453" y="47948"/>
                  </a:cubicBezTo>
                  <a:cubicBezTo>
                    <a:pt x="32461" y="47946"/>
                    <a:pt x="32468" y="47945"/>
                    <a:pt x="32475" y="47945"/>
                  </a:cubicBezTo>
                  <a:cubicBezTo>
                    <a:pt x="32506" y="47945"/>
                    <a:pt x="32536" y="47964"/>
                    <a:pt x="32584" y="48002"/>
                  </a:cubicBezTo>
                  <a:cubicBezTo>
                    <a:pt x="32632" y="48040"/>
                    <a:pt x="32690" y="48085"/>
                    <a:pt x="32763" y="48085"/>
                  </a:cubicBezTo>
                  <a:cubicBezTo>
                    <a:pt x="32783" y="48085"/>
                    <a:pt x="32803" y="48082"/>
                    <a:pt x="32825" y="48075"/>
                  </a:cubicBezTo>
                  <a:cubicBezTo>
                    <a:pt x="32929" y="48040"/>
                    <a:pt x="32955" y="47947"/>
                    <a:pt x="32974" y="47872"/>
                  </a:cubicBezTo>
                  <a:cubicBezTo>
                    <a:pt x="32995" y="47798"/>
                    <a:pt x="33007" y="47765"/>
                    <a:pt x="33047" y="47751"/>
                  </a:cubicBezTo>
                  <a:cubicBezTo>
                    <a:pt x="33055" y="47748"/>
                    <a:pt x="33063" y="47747"/>
                    <a:pt x="33070" y="47747"/>
                  </a:cubicBezTo>
                  <a:cubicBezTo>
                    <a:pt x="33100" y="47747"/>
                    <a:pt x="33130" y="47767"/>
                    <a:pt x="33176" y="47805"/>
                  </a:cubicBezTo>
                  <a:cubicBezTo>
                    <a:pt x="33226" y="47843"/>
                    <a:pt x="33283" y="47888"/>
                    <a:pt x="33356" y="47888"/>
                  </a:cubicBezTo>
                  <a:cubicBezTo>
                    <a:pt x="33376" y="47888"/>
                    <a:pt x="33397" y="47885"/>
                    <a:pt x="33419" y="47877"/>
                  </a:cubicBezTo>
                  <a:cubicBezTo>
                    <a:pt x="33523" y="47843"/>
                    <a:pt x="33547" y="47749"/>
                    <a:pt x="33568" y="47675"/>
                  </a:cubicBezTo>
                  <a:cubicBezTo>
                    <a:pt x="33587" y="47600"/>
                    <a:pt x="33601" y="47567"/>
                    <a:pt x="33641" y="47553"/>
                  </a:cubicBezTo>
                  <a:cubicBezTo>
                    <a:pt x="33649" y="47551"/>
                    <a:pt x="33657" y="47549"/>
                    <a:pt x="33664" y="47549"/>
                  </a:cubicBezTo>
                  <a:cubicBezTo>
                    <a:pt x="33694" y="47549"/>
                    <a:pt x="33724" y="47570"/>
                    <a:pt x="33770" y="47607"/>
                  </a:cubicBezTo>
                  <a:cubicBezTo>
                    <a:pt x="33820" y="47644"/>
                    <a:pt x="33877" y="47690"/>
                    <a:pt x="33951" y="47690"/>
                  </a:cubicBezTo>
                  <a:cubicBezTo>
                    <a:pt x="33971" y="47690"/>
                    <a:pt x="33991" y="47687"/>
                    <a:pt x="34013" y="47680"/>
                  </a:cubicBezTo>
                  <a:cubicBezTo>
                    <a:pt x="34117" y="47645"/>
                    <a:pt x="34141" y="47552"/>
                    <a:pt x="34162" y="47477"/>
                  </a:cubicBezTo>
                  <a:cubicBezTo>
                    <a:pt x="34183" y="47403"/>
                    <a:pt x="34195" y="47370"/>
                    <a:pt x="34234" y="47356"/>
                  </a:cubicBezTo>
                  <a:cubicBezTo>
                    <a:pt x="34243" y="47353"/>
                    <a:pt x="34251" y="47352"/>
                    <a:pt x="34259" y="47352"/>
                  </a:cubicBezTo>
                  <a:cubicBezTo>
                    <a:pt x="34289" y="47352"/>
                    <a:pt x="34318" y="47372"/>
                    <a:pt x="34366" y="47410"/>
                  </a:cubicBezTo>
                  <a:cubicBezTo>
                    <a:pt x="34414" y="47447"/>
                    <a:pt x="34471" y="47492"/>
                    <a:pt x="34544" y="47492"/>
                  </a:cubicBezTo>
                  <a:cubicBezTo>
                    <a:pt x="34564" y="47492"/>
                    <a:pt x="34585" y="47488"/>
                    <a:pt x="34607" y="47481"/>
                  </a:cubicBezTo>
                  <a:cubicBezTo>
                    <a:pt x="34711" y="47446"/>
                    <a:pt x="34737" y="47354"/>
                    <a:pt x="34756" y="47280"/>
                  </a:cubicBezTo>
                  <a:cubicBezTo>
                    <a:pt x="34776" y="47205"/>
                    <a:pt x="34789" y="47171"/>
                    <a:pt x="34828" y="47159"/>
                  </a:cubicBezTo>
                  <a:cubicBezTo>
                    <a:pt x="34837" y="47156"/>
                    <a:pt x="34846" y="47154"/>
                    <a:pt x="34854" y="47154"/>
                  </a:cubicBezTo>
                  <a:cubicBezTo>
                    <a:pt x="34884" y="47154"/>
                    <a:pt x="34912" y="47174"/>
                    <a:pt x="34960" y="47211"/>
                  </a:cubicBezTo>
                  <a:cubicBezTo>
                    <a:pt x="35008" y="47249"/>
                    <a:pt x="35065" y="47294"/>
                    <a:pt x="35138" y="47294"/>
                  </a:cubicBezTo>
                  <a:cubicBezTo>
                    <a:pt x="35158" y="47294"/>
                    <a:pt x="35179" y="47291"/>
                    <a:pt x="35201" y="47283"/>
                  </a:cubicBezTo>
                  <a:cubicBezTo>
                    <a:pt x="35305" y="47249"/>
                    <a:pt x="35331" y="47155"/>
                    <a:pt x="35350" y="47081"/>
                  </a:cubicBezTo>
                  <a:cubicBezTo>
                    <a:pt x="35370" y="47008"/>
                    <a:pt x="35382" y="46973"/>
                    <a:pt x="35422" y="46961"/>
                  </a:cubicBezTo>
                  <a:cubicBezTo>
                    <a:pt x="35431" y="46958"/>
                    <a:pt x="35440" y="46957"/>
                    <a:pt x="35448" y="46957"/>
                  </a:cubicBezTo>
                  <a:cubicBezTo>
                    <a:pt x="35478" y="46957"/>
                    <a:pt x="35506" y="46976"/>
                    <a:pt x="35554" y="47013"/>
                  </a:cubicBezTo>
                  <a:cubicBezTo>
                    <a:pt x="35602" y="47052"/>
                    <a:pt x="35659" y="47096"/>
                    <a:pt x="35733" y="47096"/>
                  </a:cubicBezTo>
                  <a:cubicBezTo>
                    <a:pt x="35752" y="47096"/>
                    <a:pt x="35773" y="47093"/>
                    <a:pt x="35795" y="47086"/>
                  </a:cubicBezTo>
                  <a:cubicBezTo>
                    <a:pt x="35876" y="47060"/>
                    <a:pt x="35909" y="46998"/>
                    <a:pt x="35928" y="46937"/>
                  </a:cubicBezTo>
                  <a:cubicBezTo>
                    <a:pt x="36011" y="46983"/>
                    <a:pt x="36101" y="47006"/>
                    <a:pt x="36190" y="47006"/>
                  </a:cubicBezTo>
                  <a:cubicBezTo>
                    <a:pt x="36351" y="47006"/>
                    <a:pt x="36509" y="46933"/>
                    <a:pt x="36614" y="46793"/>
                  </a:cubicBezTo>
                  <a:lnTo>
                    <a:pt x="36745" y="46620"/>
                  </a:lnTo>
                  <a:cubicBezTo>
                    <a:pt x="36793" y="46657"/>
                    <a:pt x="36849" y="46700"/>
                    <a:pt x="36921" y="46700"/>
                  </a:cubicBezTo>
                  <a:cubicBezTo>
                    <a:pt x="36941" y="46700"/>
                    <a:pt x="36962" y="46697"/>
                    <a:pt x="36984" y="46689"/>
                  </a:cubicBezTo>
                  <a:cubicBezTo>
                    <a:pt x="37036" y="46672"/>
                    <a:pt x="37067" y="46641"/>
                    <a:pt x="37090" y="46605"/>
                  </a:cubicBezTo>
                  <a:lnTo>
                    <a:pt x="37156" y="46627"/>
                  </a:lnTo>
                  <a:cubicBezTo>
                    <a:pt x="37213" y="46647"/>
                    <a:pt x="37271" y="46656"/>
                    <a:pt x="37328" y="46656"/>
                  </a:cubicBezTo>
                  <a:cubicBezTo>
                    <a:pt x="37544" y="46656"/>
                    <a:pt x="37745" y="46524"/>
                    <a:pt x="37824" y="46310"/>
                  </a:cubicBezTo>
                  <a:lnTo>
                    <a:pt x="37947" y="45985"/>
                  </a:lnTo>
                  <a:lnTo>
                    <a:pt x="38297" y="45999"/>
                  </a:lnTo>
                  <a:cubicBezTo>
                    <a:pt x="38307" y="45999"/>
                    <a:pt x="38317" y="45999"/>
                    <a:pt x="38327" y="45999"/>
                  </a:cubicBezTo>
                  <a:cubicBezTo>
                    <a:pt x="38428" y="45999"/>
                    <a:pt x="38527" y="45969"/>
                    <a:pt x="38612" y="45912"/>
                  </a:cubicBezTo>
                  <a:cubicBezTo>
                    <a:pt x="38750" y="45820"/>
                    <a:pt x="38837" y="45673"/>
                    <a:pt x="38851" y="45509"/>
                  </a:cubicBezTo>
                  <a:lnTo>
                    <a:pt x="38877" y="45160"/>
                  </a:lnTo>
                  <a:lnTo>
                    <a:pt x="39216" y="45076"/>
                  </a:lnTo>
                  <a:cubicBezTo>
                    <a:pt x="39497" y="45006"/>
                    <a:pt x="39670" y="44729"/>
                    <a:pt x="39609" y="44447"/>
                  </a:cubicBezTo>
                  <a:lnTo>
                    <a:pt x="39535" y="44106"/>
                  </a:lnTo>
                  <a:lnTo>
                    <a:pt x="39836" y="43929"/>
                  </a:lnTo>
                  <a:cubicBezTo>
                    <a:pt x="40087" y="43786"/>
                    <a:pt x="40174" y="43472"/>
                    <a:pt x="40037" y="43216"/>
                  </a:cubicBezTo>
                  <a:lnTo>
                    <a:pt x="39871" y="42909"/>
                  </a:lnTo>
                  <a:lnTo>
                    <a:pt x="40110" y="42657"/>
                  </a:lnTo>
                  <a:cubicBezTo>
                    <a:pt x="40309" y="42447"/>
                    <a:pt x="40305" y="42122"/>
                    <a:pt x="40101" y="41916"/>
                  </a:cubicBezTo>
                  <a:lnTo>
                    <a:pt x="39855" y="41668"/>
                  </a:lnTo>
                  <a:lnTo>
                    <a:pt x="40014" y="41356"/>
                  </a:lnTo>
                  <a:cubicBezTo>
                    <a:pt x="40146" y="41098"/>
                    <a:pt x="40051" y="40788"/>
                    <a:pt x="39796" y="40648"/>
                  </a:cubicBezTo>
                  <a:lnTo>
                    <a:pt x="39490" y="40480"/>
                  </a:lnTo>
                  <a:lnTo>
                    <a:pt x="39555" y="40137"/>
                  </a:lnTo>
                  <a:cubicBezTo>
                    <a:pt x="39569" y="40059"/>
                    <a:pt x="39566" y="39981"/>
                    <a:pt x="39549" y="39910"/>
                  </a:cubicBezTo>
                  <a:lnTo>
                    <a:pt x="40993" y="38956"/>
                  </a:lnTo>
                  <a:cubicBezTo>
                    <a:pt x="41133" y="39043"/>
                    <a:pt x="41294" y="39088"/>
                    <a:pt x="41458" y="39088"/>
                  </a:cubicBezTo>
                  <a:cubicBezTo>
                    <a:pt x="41621" y="39088"/>
                    <a:pt x="41794" y="39041"/>
                    <a:pt x="41945" y="38943"/>
                  </a:cubicBezTo>
                  <a:lnTo>
                    <a:pt x="43921" y="37639"/>
                  </a:lnTo>
                  <a:cubicBezTo>
                    <a:pt x="44328" y="37369"/>
                    <a:pt x="44442" y="36816"/>
                    <a:pt x="44172" y="36409"/>
                  </a:cubicBezTo>
                  <a:cubicBezTo>
                    <a:pt x="44001" y="36151"/>
                    <a:pt x="43718" y="36011"/>
                    <a:pt x="43429" y="36011"/>
                  </a:cubicBezTo>
                  <a:cubicBezTo>
                    <a:pt x="43262" y="36011"/>
                    <a:pt x="43092" y="36058"/>
                    <a:pt x="42942" y="36157"/>
                  </a:cubicBezTo>
                  <a:lnTo>
                    <a:pt x="40968" y="37460"/>
                  </a:lnTo>
                  <a:cubicBezTo>
                    <a:pt x="40771" y="37590"/>
                    <a:pt x="40636" y="37791"/>
                    <a:pt x="40587" y="38023"/>
                  </a:cubicBezTo>
                  <a:cubicBezTo>
                    <a:pt x="40574" y="38098"/>
                    <a:pt x="40567" y="38170"/>
                    <a:pt x="40570" y="38243"/>
                  </a:cubicBezTo>
                  <a:lnTo>
                    <a:pt x="38802" y="39410"/>
                  </a:lnTo>
                  <a:lnTo>
                    <a:pt x="38771" y="39097"/>
                  </a:lnTo>
                  <a:cubicBezTo>
                    <a:pt x="38745" y="38821"/>
                    <a:pt x="38519" y="38616"/>
                    <a:pt x="38244" y="38616"/>
                  </a:cubicBezTo>
                  <a:cubicBezTo>
                    <a:pt x="38231" y="38616"/>
                    <a:pt x="38218" y="38616"/>
                    <a:pt x="38205" y="38617"/>
                  </a:cubicBezTo>
                  <a:lnTo>
                    <a:pt x="37857" y="38641"/>
                  </a:lnTo>
                  <a:lnTo>
                    <a:pt x="37807" y="38517"/>
                  </a:lnTo>
                  <a:lnTo>
                    <a:pt x="48047" y="16537"/>
                  </a:lnTo>
                  <a:lnTo>
                    <a:pt x="49623" y="18346"/>
                  </a:lnTo>
                  <a:cubicBezTo>
                    <a:pt x="49638" y="18363"/>
                    <a:pt x="49661" y="18372"/>
                    <a:pt x="49681" y="18372"/>
                  </a:cubicBezTo>
                  <a:cubicBezTo>
                    <a:pt x="49701" y="18372"/>
                    <a:pt x="49718" y="18367"/>
                    <a:pt x="49733" y="18353"/>
                  </a:cubicBezTo>
                  <a:lnTo>
                    <a:pt x="50036" y="18088"/>
                  </a:lnTo>
                  <a:lnTo>
                    <a:pt x="53979" y="22613"/>
                  </a:lnTo>
                  <a:cubicBezTo>
                    <a:pt x="53993" y="22682"/>
                    <a:pt x="54022" y="22748"/>
                    <a:pt x="54073" y="22806"/>
                  </a:cubicBezTo>
                  <a:cubicBezTo>
                    <a:pt x="53974" y="22922"/>
                    <a:pt x="53872" y="23045"/>
                    <a:pt x="53771" y="23172"/>
                  </a:cubicBezTo>
                  <a:cubicBezTo>
                    <a:pt x="53710" y="23140"/>
                    <a:pt x="53643" y="23124"/>
                    <a:pt x="53577" y="23124"/>
                  </a:cubicBezTo>
                  <a:cubicBezTo>
                    <a:pt x="53446" y="23124"/>
                    <a:pt x="53317" y="23184"/>
                    <a:pt x="53233" y="23297"/>
                  </a:cubicBezTo>
                  <a:cubicBezTo>
                    <a:pt x="53108" y="23466"/>
                    <a:pt x="53127" y="23696"/>
                    <a:pt x="53273" y="23847"/>
                  </a:cubicBezTo>
                  <a:cubicBezTo>
                    <a:pt x="53127" y="24053"/>
                    <a:pt x="52985" y="24266"/>
                    <a:pt x="52850" y="24479"/>
                  </a:cubicBezTo>
                  <a:cubicBezTo>
                    <a:pt x="52800" y="24460"/>
                    <a:pt x="52748" y="24450"/>
                    <a:pt x="52697" y="24450"/>
                  </a:cubicBezTo>
                  <a:cubicBezTo>
                    <a:pt x="52551" y="24450"/>
                    <a:pt x="52410" y="24525"/>
                    <a:pt x="52329" y="24659"/>
                  </a:cubicBezTo>
                  <a:cubicBezTo>
                    <a:pt x="52223" y="24839"/>
                    <a:pt x="52265" y="25066"/>
                    <a:pt x="52419" y="25199"/>
                  </a:cubicBezTo>
                  <a:cubicBezTo>
                    <a:pt x="52267" y="25475"/>
                    <a:pt x="52111" y="25776"/>
                    <a:pt x="51950" y="26119"/>
                  </a:cubicBezTo>
                  <a:cubicBezTo>
                    <a:pt x="51915" y="26110"/>
                    <a:pt x="51879" y="26105"/>
                    <a:pt x="51843" y="26105"/>
                  </a:cubicBezTo>
                  <a:cubicBezTo>
                    <a:pt x="51791" y="26105"/>
                    <a:pt x="51739" y="26115"/>
                    <a:pt x="51690" y="26134"/>
                  </a:cubicBezTo>
                  <a:cubicBezTo>
                    <a:pt x="51583" y="26176"/>
                    <a:pt x="51500" y="26256"/>
                    <a:pt x="51453" y="26360"/>
                  </a:cubicBezTo>
                  <a:cubicBezTo>
                    <a:pt x="51370" y="26550"/>
                    <a:pt x="51437" y="26772"/>
                    <a:pt x="51609" y="26886"/>
                  </a:cubicBezTo>
                  <a:cubicBezTo>
                    <a:pt x="51510" y="27121"/>
                    <a:pt x="51418" y="27360"/>
                    <a:pt x="51335" y="27596"/>
                  </a:cubicBezTo>
                  <a:cubicBezTo>
                    <a:pt x="51315" y="27593"/>
                    <a:pt x="51295" y="27592"/>
                    <a:pt x="51274" y="27592"/>
                  </a:cubicBezTo>
                  <a:cubicBezTo>
                    <a:pt x="51208" y="27592"/>
                    <a:pt x="51142" y="27607"/>
                    <a:pt x="51081" y="27637"/>
                  </a:cubicBezTo>
                  <a:cubicBezTo>
                    <a:pt x="50978" y="27689"/>
                    <a:pt x="50904" y="27778"/>
                    <a:pt x="50868" y="27885"/>
                  </a:cubicBezTo>
                  <a:cubicBezTo>
                    <a:pt x="50804" y="28084"/>
                    <a:pt x="50894" y="28297"/>
                    <a:pt x="51074" y="28392"/>
                  </a:cubicBezTo>
                  <a:cubicBezTo>
                    <a:pt x="51027" y="28546"/>
                    <a:pt x="50984" y="28701"/>
                    <a:pt x="50944" y="28851"/>
                  </a:cubicBezTo>
                  <a:cubicBezTo>
                    <a:pt x="50937" y="28851"/>
                    <a:pt x="50929" y="28851"/>
                    <a:pt x="50922" y="28851"/>
                  </a:cubicBezTo>
                  <a:cubicBezTo>
                    <a:pt x="50731" y="28851"/>
                    <a:pt x="50552" y="28983"/>
                    <a:pt x="50506" y="29178"/>
                  </a:cubicBezTo>
                  <a:cubicBezTo>
                    <a:pt x="50457" y="29381"/>
                    <a:pt x="50565" y="29585"/>
                    <a:pt x="50748" y="29667"/>
                  </a:cubicBezTo>
                  <a:cubicBezTo>
                    <a:pt x="50698" y="29907"/>
                    <a:pt x="50651" y="30160"/>
                    <a:pt x="50610" y="30417"/>
                  </a:cubicBezTo>
                  <a:cubicBezTo>
                    <a:pt x="50409" y="30427"/>
                    <a:pt x="50237" y="30581"/>
                    <a:pt x="50210" y="30787"/>
                  </a:cubicBezTo>
                  <a:cubicBezTo>
                    <a:pt x="50184" y="30991"/>
                    <a:pt x="50308" y="31184"/>
                    <a:pt x="50499" y="31246"/>
                  </a:cubicBezTo>
                  <a:cubicBezTo>
                    <a:pt x="50475" y="31471"/>
                    <a:pt x="50455" y="31700"/>
                    <a:pt x="50440" y="31928"/>
                  </a:cubicBezTo>
                  <a:cubicBezTo>
                    <a:pt x="50242" y="31961"/>
                    <a:pt x="50088" y="32129"/>
                    <a:pt x="50081" y="32333"/>
                  </a:cubicBezTo>
                  <a:cubicBezTo>
                    <a:pt x="50073" y="32541"/>
                    <a:pt x="50213" y="32718"/>
                    <a:pt x="50409" y="32763"/>
                  </a:cubicBezTo>
                  <a:cubicBezTo>
                    <a:pt x="50405" y="33017"/>
                    <a:pt x="50409" y="33275"/>
                    <a:pt x="50419" y="33532"/>
                  </a:cubicBezTo>
                  <a:cubicBezTo>
                    <a:pt x="50225" y="33584"/>
                    <a:pt x="50092" y="33762"/>
                    <a:pt x="50106" y="33968"/>
                  </a:cubicBezTo>
                  <a:cubicBezTo>
                    <a:pt x="50120" y="34172"/>
                    <a:pt x="50275" y="34333"/>
                    <a:pt x="50471" y="34359"/>
                  </a:cubicBezTo>
                  <a:cubicBezTo>
                    <a:pt x="50487" y="34529"/>
                    <a:pt x="50504" y="34688"/>
                    <a:pt x="50523" y="34844"/>
                  </a:cubicBezTo>
                  <a:cubicBezTo>
                    <a:pt x="50336" y="34913"/>
                    <a:pt x="50220" y="35102"/>
                    <a:pt x="50251" y="35303"/>
                  </a:cubicBezTo>
                  <a:cubicBezTo>
                    <a:pt x="50281" y="35504"/>
                    <a:pt x="50447" y="35649"/>
                    <a:pt x="50642" y="35663"/>
                  </a:cubicBezTo>
                  <a:cubicBezTo>
                    <a:pt x="50686" y="35909"/>
                    <a:pt x="50736" y="36158"/>
                    <a:pt x="50797" y="36423"/>
                  </a:cubicBezTo>
                  <a:cubicBezTo>
                    <a:pt x="50620" y="36512"/>
                    <a:pt x="50525" y="36711"/>
                    <a:pt x="50575" y="36906"/>
                  </a:cubicBezTo>
                  <a:cubicBezTo>
                    <a:pt x="50624" y="37094"/>
                    <a:pt x="50794" y="37224"/>
                    <a:pt x="50981" y="37224"/>
                  </a:cubicBezTo>
                  <a:cubicBezTo>
                    <a:pt x="50987" y="37224"/>
                    <a:pt x="50993" y="37223"/>
                    <a:pt x="50999" y="37223"/>
                  </a:cubicBezTo>
                  <a:cubicBezTo>
                    <a:pt x="51096" y="37568"/>
                    <a:pt x="51203" y="37904"/>
                    <a:pt x="51318" y="38224"/>
                  </a:cubicBezTo>
                  <a:cubicBezTo>
                    <a:pt x="51157" y="38333"/>
                    <a:pt x="51086" y="38541"/>
                    <a:pt x="51158" y="38728"/>
                  </a:cubicBezTo>
                  <a:cubicBezTo>
                    <a:pt x="51222" y="38894"/>
                    <a:pt x="51381" y="38998"/>
                    <a:pt x="51552" y="38998"/>
                  </a:cubicBezTo>
                  <a:cubicBezTo>
                    <a:pt x="51573" y="38998"/>
                    <a:pt x="51594" y="38996"/>
                    <a:pt x="51616" y="38993"/>
                  </a:cubicBezTo>
                  <a:cubicBezTo>
                    <a:pt x="51721" y="39247"/>
                    <a:pt x="51825" y="39481"/>
                    <a:pt x="51932" y="39704"/>
                  </a:cubicBezTo>
                  <a:cubicBezTo>
                    <a:pt x="51782" y="39829"/>
                    <a:pt x="51733" y="40044"/>
                    <a:pt x="51823" y="40220"/>
                  </a:cubicBezTo>
                  <a:cubicBezTo>
                    <a:pt x="51898" y="40367"/>
                    <a:pt x="52046" y="40452"/>
                    <a:pt x="52201" y="40452"/>
                  </a:cubicBezTo>
                  <a:cubicBezTo>
                    <a:pt x="52236" y="40452"/>
                    <a:pt x="52271" y="40448"/>
                    <a:pt x="52306" y="40439"/>
                  </a:cubicBezTo>
                  <a:cubicBezTo>
                    <a:pt x="52379" y="40572"/>
                    <a:pt x="52459" y="40712"/>
                    <a:pt x="52549" y="40865"/>
                  </a:cubicBezTo>
                  <a:cubicBezTo>
                    <a:pt x="52407" y="41001"/>
                    <a:pt x="52374" y="41220"/>
                    <a:pt x="52481" y="41393"/>
                  </a:cubicBezTo>
                  <a:cubicBezTo>
                    <a:pt x="52560" y="41521"/>
                    <a:pt x="52698" y="41592"/>
                    <a:pt x="52840" y="41592"/>
                  </a:cubicBezTo>
                  <a:cubicBezTo>
                    <a:pt x="52887" y="41592"/>
                    <a:pt x="52935" y="41584"/>
                    <a:pt x="52982" y="41568"/>
                  </a:cubicBezTo>
                  <a:lnTo>
                    <a:pt x="53004" y="41602"/>
                  </a:lnTo>
                  <a:cubicBezTo>
                    <a:pt x="53077" y="41716"/>
                    <a:pt x="53151" y="41831"/>
                    <a:pt x="53229" y="41942"/>
                  </a:cubicBezTo>
                  <a:cubicBezTo>
                    <a:pt x="53280" y="42014"/>
                    <a:pt x="53332" y="42085"/>
                    <a:pt x="53383" y="42155"/>
                  </a:cubicBezTo>
                  <a:lnTo>
                    <a:pt x="53422" y="42206"/>
                  </a:lnTo>
                  <a:cubicBezTo>
                    <a:pt x="53295" y="42357"/>
                    <a:pt x="53287" y="42577"/>
                    <a:pt x="53409" y="42738"/>
                  </a:cubicBezTo>
                  <a:cubicBezTo>
                    <a:pt x="53491" y="42846"/>
                    <a:pt x="53617" y="42903"/>
                    <a:pt x="53744" y="42903"/>
                  </a:cubicBezTo>
                  <a:cubicBezTo>
                    <a:pt x="53805" y="42903"/>
                    <a:pt x="53866" y="42890"/>
                    <a:pt x="53924" y="42863"/>
                  </a:cubicBezTo>
                  <a:cubicBezTo>
                    <a:pt x="54069" y="43041"/>
                    <a:pt x="54220" y="43219"/>
                    <a:pt x="54374" y="43394"/>
                  </a:cubicBezTo>
                  <a:cubicBezTo>
                    <a:pt x="54263" y="43555"/>
                    <a:pt x="54275" y="43775"/>
                    <a:pt x="54412" y="43922"/>
                  </a:cubicBezTo>
                  <a:cubicBezTo>
                    <a:pt x="54494" y="44011"/>
                    <a:pt x="54607" y="44056"/>
                    <a:pt x="54720" y="44056"/>
                  </a:cubicBezTo>
                  <a:cubicBezTo>
                    <a:pt x="54794" y="44056"/>
                    <a:pt x="54867" y="44037"/>
                    <a:pt x="54933" y="43999"/>
                  </a:cubicBezTo>
                  <a:cubicBezTo>
                    <a:pt x="55110" y="44177"/>
                    <a:pt x="55297" y="44359"/>
                    <a:pt x="55493" y="44541"/>
                  </a:cubicBezTo>
                  <a:cubicBezTo>
                    <a:pt x="55401" y="44712"/>
                    <a:pt x="55435" y="44928"/>
                    <a:pt x="55584" y="45060"/>
                  </a:cubicBezTo>
                  <a:cubicBezTo>
                    <a:pt x="55664" y="45130"/>
                    <a:pt x="55763" y="45164"/>
                    <a:pt x="55862" y="45164"/>
                  </a:cubicBezTo>
                  <a:cubicBezTo>
                    <a:pt x="55950" y="45164"/>
                    <a:pt x="56038" y="45137"/>
                    <a:pt x="56112" y="45084"/>
                  </a:cubicBezTo>
                  <a:cubicBezTo>
                    <a:pt x="56228" y="45181"/>
                    <a:pt x="56360" y="45289"/>
                    <a:pt x="56495" y="45396"/>
                  </a:cubicBezTo>
                  <a:cubicBezTo>
                    <a:pt x="56421" y="45574"/>
                    <a:pt x="56473" y="45786"/>
                    <a:pt x="56632" y="45903"/>
                  </a:cubicBezTo>
                  <a:cubicBezTo>
                    <a:pt x="56706" y="45958"/>
                    <a:pt x="56793" y="45984"/>
                    <a:pt x="56880" y="45984"/>
                  </a:cubicBezTo>
                  <a:cubicBezTo>
                    <a:pt x="56979" y="45984"/>
                    <a:pt x="57077" y="45950"/>
                    <a:pt x="57155" y="45884"/>
                  </a:cubicBezTo>
                  <a:cubicBezTo>
                    <a:pt x="57356" y="46023"/>
                    <a:pt x="57570" y="46165"/>
                    <a:pt x="57808" y="46314"/>
                  </a:cubicBezTo>
                  <a:cubicBezTo>
                    <a:pt x="57749" y="46499"/>
                    <a:pt x="57823" y="46705"/>
                    <a:pt x="57993" y="46807"/>
                  </a:cubicBezTo>
                  <a:cubicBezTo>
                    <a:pt x="58059" y="46846"/>
                    <a:pt x="58133" y="46865"/>
                    <a:pt x="58205" y="46865"/>
                  </a:cubicBezTo>
                  <a:cubicBezTo>
                    <a:pt x="58320" y="46865"/>
                    <a:pt x="58433" y="46819"/>
                    <a:pt x="58516" y="46733"/>
                  </a:cubicBezTo>
                  <a:cubicBezTo>
                    <a:pt x="58803" y="46892"/>
                    <a:pt x="59111" y="47050"/>
                    <a:pt x="59451" y="47209"/>
                  </a:cubicBezTo>
                  <a:cubicBezTo>
                    <a:pt x="59411" y="47403"/>
                    <a:pt x="59508" y="47600"/>
                    <a:pt x="59693" y="47683"/>
                  </a:cubicBezTo>
                  <a:cubicBezTo>
                    <a:pt x="59749" y="47708"/>
                    <a:pt x="59807" y="47719"/>
                    <a:pt x="59864" y="47719"/>
                  </a:cubicBezTo>
                  <a:cubicBezTo>
                    <a:pt x="59998" y="47719"/>
                    <a:pt x="60128" y="47655"/>
                    <a:pt x="60209" y="47543"/>
                  </a:cubicBezTo>
                  <a:cubicBezTo>
                    <a:pt x="60453" y="47642"/>
                    <a:pt x="60696" y="47735"/>
                    <a:pt x="60931" y="47818"/>
                  </a:cubicBezTo>
                  <a:cubicBezTo>
                    <a:pt x="60909" y="48016"/>
                    <a:pt x="61026" y="48205"/>
                    <a:pt x="61220" y="48267"/>
                  </a:cubicBezTo>
                  <a:cubicBezTo>
                    <a:pt x="61265" y="48281"/>
                    <a:pt x="61310" y="48288"/>
                    <a:pt x="61354" y="48288"/>
                  </a:cubicBezTo>
                  <a:cubicBezTo>
                    <a:pt x="61504" y="48288"/>
                    <a:pt x="61645" y="48208"/>
                    <a:pt x="61721" y="48073"/>
                  </a:cubicBezTo>
                  <a:cubicBezTo>
                    <a:pt x="61873" y="48118"/>
                    <a:pt x="62031" y="48163"/>
                    <a:pt x="62187" y="48203"/>
                  </a:cubicBezTo>
                  <a:cubicBezTo>
                    <a:pt x="62180" y="48404"/>
                    <a:pt x="62313" y="48584"/>
                    <a:pt x="62514" y="48630"/>
                  </a:cubicBezTo>
                  <a:cubicBezTo>
                    <a:pt x="62547" y="48639"/>
                    <a:pt x="62581" y="48642"/>
                    <a:pt x="62614" y="48642"/>
                  </a:cubicBezTo>
                  <a:cubicBezTo>
                    <a:pt x="62779" y="48642"/>
                    <a:pt x="62929" y="48546"/>
                    <a:pt x="62997" y="48393"/>
                  </a:cubicBezTo>
                  <a:cubicBezTo>
                    <a:pt x="63245" y="48445"/>
                    <a:pt x="63499" y="48490"/>
                    <a:pt x="63754" y="48532"/>
                  </a:cubicBezTo>
                  <a:cubicBezTo>
                    <a:pt x="63766" y="48729"/>
                    <a:pt x="63918" y="48899"/>
                    <a:pt x="64121" y="48927"/>
                  </a:cubicBezTo>
                  <a:cubicBezTo>
                    <a:pt x="64139" y="48929"/>
                    <a:pt x="64157" y="48930"/>
                    <a:pt x="64175" y="48930"/>
                  </a:cubicBezTo>
                  <a:cubicBezTo>
                    <a:pt x="64358" y="48930"/>
                    <a:pt x="64523" y="48811"/>
                    <a:pt x="64580" y="48639"/>
                  </a:cubicBezTo>
                  <a:cubicBezTo>
                    <a:pt x="64806" y="48662"/>
                    <a:pt x="65035" y="48681"/>
                    <a:pt x="65264" y="48695"/>
                  </a:cubicBezTo>
                  <a:cubicBezTo>
                    <a:pt x="65293" y="48892"/>
                    <a:pt x="65463" y="49048"/>
                    <a:pt x="65669" y="49055"/>
                  </a:cubicBezTo>
                  <a:lnTo>
                    <a:pt x="65683" y="49055"/>
                  </a:lnTo>
                  <a:cubicBezTo>
                    <a:pt x="65883" y="49055"/>
                    <a:pt x="66055" y="48914"/>
                    <a:pt x="66098" y="48722"/>
                  </a:cubicBezTo>
                  <a:cubicBezTo>
                    <a:pt x="66152" y="48723"/>
                    <a:pt x="66206" y="48723"/>
                    <a:pt x="66259" y="48723"/>
                  </a:cubicBezTo>
                  <a:cubicBezTo>
                    <a:pt x="66463" y="48723"/>
                    <a:pt x="66664" y="48718"/>
                    <a:pt x="66862" y="48710"/>
                  </a:cubicBezTo>
                  <a:cubicBezTo>
                    <a:pt x="66910" y="48898"/>
                    <a:pt x="67082" y="49031"/>
                    <a:pt x="67278" y="49031"/>
                  </a:cubicBezTo>
                  <a:cubicBezTo>
                    <a:pt x="67286" y="49031"/>
                    <a:pt x="67295" y="49031"/>
                    <a:pt x="67303" y="49030"/>
                  </a:cubicBezTo>
                  <a:cubicBezTo>
                    <a:pt x="67511" y="49017"/>
                    <a:pt x="67674" y="48854"/>
                    <a:pt x="67698" y="48655"/>
                  </a:cubicBezTo>
                  <a:cubicBezTo>
                    <a:pt x="67857" y="48639"/>
                    <a:pt x="68017" y="48622"/>
                    <a:pt x="68173" y="48603"/>
                  </a:cubicBezTo>
                  <a:cubicBezTo>
                    <a:pt x="68231" y="48773"/>
                    <a:pt x="68393" y="48890"/>
                    <a:pt x="68574" y="48890"/>
                  </a:cubicBezTo>
                  <a:cubicBezTo>
                    <a:pt x="68596" y="48890"/>
                    <a:pt x="68617" y="48888"/>
                    <a:pt x="68638" y="48885"/>
                  </a:cubicBezTo>
                  <a:cubicBezTo>
                    <a:pt x="68751" y="48868"/>
                    <a:pt x="68850" y="48809"/>
                    <a:pt x="68917" y="48717"/>
                  </a:cubicBezTo>
                  <a:cubicBezTo>
                    <a:pt x="68971" y="48646"/>
                    <a:pt x="68998" y="48563"/>
                    <a:pt x="69000" y="48476"/>
                  </a:cubicBezTo>
                  <a:cubicBezTo>
                    <a:pt x="69243" y="48433"/>
                    <a:pt x="69494" y="48381"/>
                    <a:pt x="69746" y="48324"/>
                  </a:cubicBezTo>
                  <a:cubicBezTo>
                    <a:pt x="69817" y="48476"/>
                    <a:pt x="69970" y="48574"/>
                    <a:pt x="70136" y="48574"/>
                  </a:cubicBezTo>
                  <a:cubicBezTo>
                    <a:pt x="70170" y="48574"/>
                    <a:pt x="70205" y="48570"/>
                    <a:pt x="70240" y="48561"/>
                  </a:cubicBezTo>
                  <a:cubicBezTo>
                    <a:pt x="70351" y="48533"/>
                    <a:pt x="70444" y="48463"/>
                    <a:pt x="70501" y="48366"/>
                  </a:cubicBezTo>
                  <a:cubicBezTo>
                    <a:pt x="70546" y="48289"/>
                    <a:pt x="70567" y="48203"/>
                    <a:pt x="70560" y="48114"/>
                  </a:cubicBezTo>
                  <a:cubicBezTo>
                    <a:pt x="70910" y="48014"/>
                    <a:pt x="71234" y="47910"/>
                    <a:pt x="71544" y="47799"/>
                  </a:cubicBezTo>
                  <a:cubicBezTo>
                    <a:pt x="71621" y="47929"/>
                    <a:pt x="71761" y="48007"/>
                    <a:pt x="71909" y="48007"/>
                  </a:cubicBezTo>
                  <a:cubicBezTo>
                    <a:pt x="71960" y="48007"/>
                    <a:pt x="72012" y="47997"/>
                    <a:pt x="72063" y="47978"/>
                  </a:cubicBezTo>
                  <a:cubicBezTo>
                    <a:pt x="72259" y="47903"/>
                    <a:pt x="72366" y="47697"/>
                    <a:pt x="72325" y="47493"/>
                  </a:cubicBezTo>
                  <a:cubicBezTo>
                    <a:pt x="72574" y="47387"/>
                    <a:pt x="72801" y="47287"/>
                    <a:pt x="73017" y="47183"/>
                  </a:cubicBezTo>
                  <a:cubicBezTo>
                    <a:pt x="73099" y="47295"/>
                    <a:pt x="73230" y="47358"/>
                    <a:pt x="73364" y="47358"/>
                  </a:cubicBezTo>
                  <a:cubicBezTo>
                    <a:pt x="73429" y="47358"/>
                    <a:pt x="73495" y="47344"/>
                    <a:pt x="73556" y="47313"/>
                  </a:cubicBezTo>
                  <a:cubicBezTo>
                    <a:pt x="73656" y="47261"/>
                    <a:pt x="73732" y="47173"/>
                    <a:pt x="73767" y="47065"/>
                  </a:cubicBezTo>
                  <a:cubicBezTo>
                    <a:pt x="73795" y="46979"/>
                    <a:pt x="73795" y="46889"/>
                    <a:pt x="73765" y="46797"/>
                  </a:cubicBezTo>
                  <a:cubicBezTo>
                    <a:pt x="73888" y="46729"/>
                    <a:pt x="74022" y="46655"/>
                    <a:pt x="74174" y="46563"/>
                  </a:cubicBezTo>
                  <a:cubicBezTo>
                    <a:pt x="74233" y="46636"/>
                    <a:pt x="74314" y="46686"/>
                    <a:pt x="74406" y="46707"/>
                  </a:cubicBezTo>
                  <a:cubicBezTo>
                    <a:pt x="74439" y="46715"/>
                    <a:pt x="74473" y="46718"/>
                    <a:pt x="74506" y="46718"/>
                  </a:cubicBezTo>
                  <a:cubicBezTo>
                    <a:pt x="74584" y="46718"/>
                    <a:pt x="74660" y="46697"/>
                    <a:pt x="74726" y="46655"/>
                  </a:cubicBezTo>
                  <a:cubicBezTo>
                    <a:pt x="74912" y="46542"/>
                    <a:pt x="74977" y="46310"/>
                    <a:pt x="74893" y="46118"/>
                  </a:cubicBezTo>
                  <a:lnTo>
                    <a:pt x="74941" y="46087"/>
                  </a:lnTo>
                  <a:cubicBezTo>
                    <a:pt x="75035" y="46026"/>
                    <a:pt x="75126" y="45966"/>
                    <a:pt x="75218" y="45903"/>
                  </a:cubicBezTo>
                  <a:cubicBezTo>
                    <a:pt x="75301" y="45844"/>
                    <a:pt x="75381" y="45786"/>
                    <a:pt x="75461" y="45727"/>
                  </a:cubicBezTo>
                  <a:lnTo>
                    <a:pt x="75511" y="45689"/>
                  </a:lnTo>
                  <a:cubicBezTo>
                    <a:pt x="75577" y="45756"/>
                    <a:pt x="75663" y="45799"/>
                    <a:pt x="75758" y="45812"/>
                  </a:cubicBezTo>
                  <a:cubicBezTo>
                    <a:pt x="75777" y="45814"/>
                    <a:pt x="75797" y="45815"/>
                    <a:pt x="75815" y="45815"/>
                  </a:cubicBezTo>
                  <a:cubicBezTo>
                    <a:pt x="75908" y="45815"/>
                    <a:pt x="75999" y="45784"/>
                    <a:pt x="76074" y="45727"/>
                  </a:cubicBezTo>
                  <a:cubicBezTo>
                    <a:pt x="76164" y="45657"/>
                    <a:pt x="76221" y="45557"/>
                    <a:pt x="76236" y="45444"/>
                  </a:cubicBezTo>
                  <a:cubicBezTo>
                    <a:pt x="76248" y="45349"/>
                    <a:pt x="76229" y="45254"/>
                    <a:pt x="76181" y="45173"/>
                  </a:cubicBezTo>
                  <a:cubicBezTo>
                    <a:pt x="76354" y="45032"/>
                    <a:pt x="76525" y="44887"/>
                    <a:pt x="76693" y="44738"/>
                  </a:cubicBezTo>
                  <a:cubicBezTo>
                    <a:pt x="76766" y="44800"/>
                    <a:pt x="76856" y="44835"/>
                    <a:pt x="76953" y="44838"/>
                  </a:cubicBezTo>
                  <a:cubicBezTo>
                    <a:pt x="76958" y="44839"/>
                    <a:pt x="76962" y="44839"/>
                    <a:pt x="76967" y="44839"/>
                  </a:cubicBezTo>
                  <a:cubicBezTo>
                    <a:pt x="77074" y="44839"/>
                    <a:pt x="77178" y="44799"/>
                    <a:pt x="77258" y="44724"/>
                  </a:cubicBezTo>
                  <a:cubicBezTo>
                    <a:pt x="77417" y="44575"/>
                    <a:pt x="77436" y="44333"/>
                    <a:pt x="77312" y="44161"/>
                  </a:cubicBezTo>
                  <a:cubicBezTo>
                    <a:pt x="77485" y="43990"/>
                    <a:pt x="77660" y="43808"/>
                    <a:pt x="77833" y="43621"/>
                  </a:cubicBezTo>
                  <a:cubicBezTo>
                    <a:pt x="77906" y="43670"/>
                    <a:pt x="77992" y="43696"/>
                    <a:pt x="78079" y="43696"/>
                  </a:cubicBezTo>
                  <a:cubicBezTo>
                    <a:pt x="78087" y="43696"/>
                    <a:pt x="78095" y="43696"/>
                    <a:pt x="78103" y="43696"/>
                  </a:cubicBezTo>
                  <a:cubicBezTo>
                    <a:pt x="78217" y="43687"/>
                    <a:pt x="78321" y="43637"/>
                    <a:pt x="78396" y="43550"/>
                  </a:cubicBezTo>
                  <a:cubicBezTo>
                    <a:pt x="78539" y="43386"/>
                    <a:pt x="78534" y="43142"/>
                    <a:pt x="78390" y="42984"/>
                  </a:cubicBezTo>
                  <a:cubicBezTo>
                    <a:pt x="78477" y="42878"/>
                    <a:pt x="78581" y="42752"/>
                    <a:pt x="78683" y="42620"/>
                  </a:cubicBezTo>
                  <a:cubicBezTo>
                    <a:pt x="78748" y="42658"/>
                    <a:pt x="78821" y="42677"/>
                    <a:pt x="78895" y="42677"/>
                  </a:cubicBezTo>
                  <a:cubicBezTo>
                    <a:pt x="78916" y="42677"/>
                    <a:pt x="78937" y="42675"/>
                    <a:pt x="78958" y="42672"/>
                  </a:cubicBezTo>
                  <a:cubicBezTo>
                    <a:pt x="79071" y="42655"/>
                    <a:pt x="79171" y="42596"/>
                    <a:pt x="79239" y="42504"/>
                  </a:cubicBezTo>
                  <a:cubicBezTo>
                    <a:pt x="79369" y="42329"/>
                    <a:pt x="79343" y="42085"/>
                    <a:pt x="79185" y="41940"/>
                  </a:cubicBezTo>
                  <a:cubicBezTo>
                    <a:pt x="79318" y="41749"/>
                    <a:pt x="79453" y="41542"/>
                    <a:pt x="79597" y="41311"/>
                  </a:cubicBezTo>
                  <a:cubicBezTo>
                    <a:pt x="79653" y="41338"/>
                    <a:pt x="79713" y="41351"/>
                    <a:pt x="79774" y="41351"/>
                  </a:cubicBezTo>
                  <a:cubicBezTo>
                    <a:pt x="79809" y="41351"/>
                    <a:pt x="79845" y="41346"/>
                    <a:pt x="79881" y="41337"/>
                  </a:cubicBezTo>
                  <a:cubicBezTo>
                    <a:pt x="79990" y="41310"/>
                    <a:pt x="80084" y="41240"/>
                    <a:pt x="80141" y="41142"/>
                  </a:cubicBezTo>
                  <a:cubicBezTo>
                    <a:pt x="80253" y="40953"/>
                    <a:pt x="80202" y="40710"/>
                    <a:pt x="80028" y="40582"/>
                  </a:cubicBezTo>
                  <a:cubicBezTo>
                    <a:pt x="80184" y="40297"/>
                    <a:pt x="80337" y="39999"/>
                    <a:pt x="80491" y="39672"/>
                  </a:cubicBezTo>
                  <a:cubicBezTo>
                    <a:pt x="80536" y="39688"/>
                    <a:pt x="80583" y="39695"/>
                    <a:pt x="80629" y="39695"/>
                  </a:cubicBezTo>
                  <a:cubicBezTo>
                    <a:pt x="80792" y="39695"/>
                    <a:pt x="80947" y="39600"/>
                    <a:pt x="81017" y="39441"/>
                  </a:cubicBezTo>
                  <a:cubicBezTo>
                    <a:pt x="81109" y="39237"/>
                    <a:pt x="81024" y="39000"/>
                    <a:pt x="80830" y="38894"/>
                  </a:cubicBezTo>
                  <a:cubicBezTo>
                    <a:pt x="80927" y="38659"/>
                    <a:pt x="81015" y="38425"/>
                    <a:pt x="81097" y="38196"/>
                  </a:cubicBezTo>
                  <a:cubicBezTo>
                    <a:pt x="81131" y="38205"/>
                    <a:pt x="81166" y="38210"/>
                    <a:pt x="81200" y="38210"/>
                  </a:cubicBezTo>
                  <a:cubicBezTo>
                    <a:pt x="81266" y="38210"/>
                    <a:pt x="81331" y="38194"/>
                    <a:pt x="81391" y="38163"/>
                  </a:cubicBezTo>
                  <a:cubicBezTo>
                    <a:pt x="81491" y="38111"/>
                    <a:pt x="81568" y="38023"/>
                    <a:pt x="81602" y="37916"/>
                  </a:cubicBezTo>
                  <a:cubicBezTo>
                    <a:pt x="81639" y="37807"/>
                    <a:pt x="81630" y="37692"/>
                    <a:pt x="81578" y="37590"/>
                  </a:cubicBezTo>
                  <a:cubicBezTo>
                    <a:pt x="81531" y="37498"/>
                    <a:pt x="81453" y="37427"/>
                    <a:pt x="81356" y="37388"/>
                  </a:cubicBezTo>
                  <a:cubicBezTo>
                    <a:pt x="81400" y="37246"/>
                    <a:pt x="81441" y="37097"/>
                    <a:pt x="81481" y="36944"/>
                  </a:cubicBezTo>
                  <a:cubicBezTo>
                    <a:pt x="81505" y="36949"/>
                    <a:pt x="81529" y="36951"/>
                    <a:pt x="81553" y="36951"/>
                  </a:cubicBezTo>
                  <a:cubicBezTo>
                    <a:pt x="81745" y="36951"/>
                    <a:pt x="81920" y="36818"/>
                    <a:pt x="81966" y="36622"/>
                  </a:cubicBezTo>
                  <a:cubicBezTo>
                    <a:pt x="82018" y="36402"/>
                    <a:pt x="81888" y="36181"/>
                    <a:pt x="81675" y="36117"/>
                  </a:cubicBezTo>
                  <a:cubicBezTo>
                    <a:pt x="81724" y="35876"/>
                    <a:pt x="81769" y="35630"/>
                    <a:pt x="81807" y="35383"/>
                  </a:cubicBezTo>
                  <a:cubicBezTo>
                    <a:pt x="81819" y="35384"/>
                    <a:pt x="81831" y="35384"/>
                    <a:pt x="81843" y="35384"/>
                  </a:cubicBezTo>
                  <a:cubicBezTo>
                    <a:pt x="81935" y="35384"/>
                    <a:pt x="82024" y="35354"/>
                    <a:pt x="82099" y="35296"/>
                  </a:cubicBezTo>
                  <a:cubicBezTo>
                    <a:pt x="82189" y="35227"/>
                    <a:pt x="82246" y="35128"/>
                    <a:pt x="82262" y="35014"/>
                  </a:cubicBezTo>
                  <a:cubicBezTo>
                    <a:pt x="82291" y="34789"/>
                    <a:pt x="82139" y="34581"/>
                    <a:pt x="81917" y="34539"/>
                  </a:cubicBezTo>
                  <a:cubicBezTo>
                    <a:pt x="81940" y="34319"/>
                    <a:pt x="81957" y="34098"/>
                    <a:pt x="81971" y="33878"/>
                  </a:cubicBezTo>
                  <a:cubicBezTo>
                    <a:pt x="82077" y="33878"/>
                    <a:pt x="82177" y="33836"/>
                    <a:pt x="82255" y="33764"/>
                  </a:cubicBezTo>
                  <a:lnTo>
                    <a:pt x="82255" y="33762"/>
                  </a:lnTo>
                  <a:cubicBezTo>
                    <a:pt x="82338" y="33686"/>
                    <a:pt x="82387" y="33580"/>
                    <a:pt x="82390" y="33466"/>
                  </a:cubicBezTo>
                  <a:cubicBezTo>
                    <a:pt x="82395" y="33353"/>
                    <a:pt x="82354" y="33244"/>
                    <a:pt x="82276" y="33161"/>
                  </a:cubicBezTo>
                  <a:cubicBezTo>
                    <a:pt x="82203" y="33083"/>
                    <a:pt x="82106" y="33035"/>
                    <a:pt x="82001" y="33026"/>
                  </a:cubicBezTo>
                  <a:cubicBezTo>
                    <a:pt x="82002" y="32777"/>
                    <a:pt x="81999" y="32527"/>
                    <a:pt x="81988" y="32283"/>
                  </a:cubicBezTo>
                  <a:cubicBezTo>
                    <a:pt x="82094" y="32271"/>
                    <a:pt x="82191" y="32221"/>
                    <a:pt x="82260" y="32139"/>
                  </a:cubicBezTo>
                  <a:cubicBezTo>
                    <a:pt x="82336" y="32055"/>
                    <a:pt x="82373" y="31945"/>
                    <a:pt x="82366" y="31831"/>
                  </a:cubicBezTo>
                  <a:cubicBezTo>
                    <a:pt x="82351" y="31610"/>
                    <a:pt x="82162" y="31434"/>
                    <a:pt x="81947" y="31434"/>
                  </a:cubicBezTo>
                  <a:cubicBezTo>
                    <a:pt x="81942" y="31434"/>
                    <a:pt x="81936" y="31434"/>
                    <a:pt x="81931" y="31435"/>
                  </a:cubicBezTo>
                  <a:cubicBezTo>
                    <a:pt x="81917" y="31279"/>
                    <a:pt x="81900" y="31126"/>
                    <a:pt x="81883" y="30978"/>
                  </a:cubicBezTo>
                  <a:cubicBezTo>
                    <a:pt x="81987" y="30957"/>
                    <a:pt x="82078" y="30898"/>
                    <a:pt x="82143" y="30813"/>
                  </a:cubicBezTo>
                  <a:cubicBezTo>
                    <a:pt x="82210" y="30721"/>
                    <a:pt x="82238" y="30609"/>
                    <a:pt x="82220" y="30496"/>
                  </a:cubicBezTo>
                  <a:cubicBezTo>
                    <a:pt x="82205" y="30384"/>
                    <a:pt x="82144" y="30285"/>
                    <a:pt x="82053" y="30217"/>
                  </a:cubicBezTo>
                  <a:cubicBezTo>
                    <a:pt x="81979" y="30163"/>
                    <a:pt x="81892" y="30133"/>
                    <a:pt x="81803" y="30133"/>
                  </a:cubicBezTo>
                  <a:cubicBezTo>
                    <a:pt x="81788" y="30133"/>
                    <a:pt x="81772" y="30134"/>
                    <a:pt x="81756" y="30136"/>
                  </a:cubicBezTo>
                  <a:cubicBezTo>
                    <a:pt x="81713" y="29901"/>
                    <a:pt x="81663" y="29655"/>
                    <a:pt x="81608" y="29407"/>
                  </a:cubicBezTo>
                  <a:cubicBezTo>
                    <a:pt x="81824" y="29341"/>
                    <a:pt x="81954" y="29116"/>
                    <a:pt x="81897" y="28895"/>
                  </a:cubicBezTo>
                  <a:cubicBezTo>
                    <a:pt x="81847" y="28701"/>
                    <a:pt x="81674" y="28574"/>
                    <a:pt x="81483" y="28574"/>
                  </a:cubicBezTo>
                  <a:cubicBezTo>
                    <a:pt x="81454" y="28574"/>
                    <a:pt x="81424" y="28577"/>
                    <a:pt x="81395" y="28583"/>
                  </a:cubicBezTo>
                  <a:cubicBezTo>
                    <a:pt x="81298" y="28242"/>
                    <a:pt x="81197" y="27923"/>
                    <a:pt x="81086" y="27617"/>
                  </a:cubicBezTo>
                  <a:cubicBezTo>
                    <a:pt x="81294" y="27525"/>
                    <a:pt x="81396" y="27286"/>
                    <a:pt x="81313" y="27071"/>
                  </a:cubicBezTo>
                  <a:cubicBezTo>
                    <a:pt x="81249" y="26903"/>
                    <a:pt x="81089" y="26799"/>
                    <a:pt x="80918" y="26799"/>
                  </a:cubicBezTo>
                  <a:cubicBezTo>
                    <a:pt x="80871" y="26799"/>
                    <a:pt x="80823" y="26807"/>
                    <a:pt x="80776" y="26824"/>
                  </a:cubicBezTo>
                  <a:cubicBezTo>
                    <a:pt x="80676" y="26579"/>
                    <a:pt x="80576" y="26356"/>
                    <a:pt x="80475" y="26145"/>
                  </a:cubicBezTo>
                  <a:cubicBezTo>
                    <a:pt x="80570" y="26091"/>
                    <a:pt x="80640" y="26006"/>
                    <a:pt x="80674" y="25904"/>
                  </a:cubicBezTo>
                  <a:cubicBezTo>
                    <a:pt x="80709" y="25795"/>
                    <a:pt x="80700" y="25681"/>
                    <a:pt x="80648" y="25579"/>
                  </a:cubicBezTo>
                  <a:cubicBezTo>
                    <a:pt x="80574" y="25431"/>
                    <a:pt x="80423" y="25345"/>
                    <a:pt x="80268" y="25345"/>
                  </a:cubicBezTo>
                  <a:cubicBezTo>
                    <a:pt x="80207" y="25345"/>
                    <a:pt x="80145" y="25359"/>
                    <a:pt x="80087" y="25386"/>
                  </a:cubicBezTo>
                  <a:cubicBezTo>
                    <a:pt x="80020" y="25264"/>
                    <a:pt x="79947" y="25135"/>
                    <a:pt x="79860" y="24988"/>
                  </a:cubicBezTo>
                  <a:cubicBezTo>
                    <a:pt x="80053" y="24862"/>
                    <a:pt x="80111" y="24604"/>
                    <a:pt x="79990" y="24408"/>
                  </a:cubicBezTo>
                  <a:cubicBezTo>
                    <a:pt x="79931" y="24311"/>
                    <a:pt x="79836" y="24244"/>
                    <a:pt x="79727" y="24216"/>
                  </a:cubicBezTo>
                  <a:cubicBezTo>
                    <a:pt x="79695" y="24209"/>
                    <a:pt x="79662" y="24205"/>
                    <a:pt x="79630" y="24205"/>
                  </a:cubicBezTo>
                  <a:cubicBezTo>
                    <a:pt x="79554" y="24205"/>
                    <a:pt x="79479" y="24225"/>
                    <a:pt x="79412" y="24264"/>
                  </a:cubicBezTo>
                  <a:lnTo>
                    <a:pt x="79389" y="24228"/>
                  </a:lnTo>
                  <a:cubicBezTo>
                    <a:pt x="79320" y="24122"/>
                    <a:pt x="79253" y="24015"/>
                    <a:pt x="79180" y="23911"/>
                  </a:cubicBezTo>
                  <a:cubicBezTo>
                    <a:pt x="79130" y="23840"/>
                    <a:pt x="79078" y="23771"/>
                    <a:pt x="79028" y="23702"/>
                  </a:cubicBezTo>
                  <a:lnTo>
                    <a:pt x="78991" y="23653"/>
                  </a:lnTo>
                  <a:cubicBezTo>
                    <a:pt x="79078" y="23584"/>
                    <a:pt x="79133" y="23487"/>
                    <a:pt x="79147" y="23376"/>
                  </a:cubicBezTo>
                  <a:cubicBezTo>
                    <a:pt x="79163" y="23264"/>
                    <a:pt x="79131" y="23153"/>
                    <a:pt x="79062" y="23061"/>
                  </a:cubicBezTo>
                  <a:cubicBezTo>
                    <a:pt x="78993" y="22971"/>
                    <a:pt x="78892" y="22914"/>
                    <a:pt x="78780" y="22898"/>
                  </a:cubicBezTo>
                  <a:cubicBezTo>
                    <a:pt x="78762" y="22896"/>
                    <a:pt x="78743" y="22895"/>
                    <a:pt x="78725" y="22895"/>
                  </a:cubicBezTo>
                  <a:cubicBezTo>
                    <a:pt x="78635" y="22895"/>
                    <a:pt x="78547" y="22923"/>
                    <a:pt x="78473" y="22978"/>
                  </a:cubicBezTo>
                  <a:cubicBezTo>
                    <a:pt x="78335" y="22806"/>
                    <a:pt x="78191" y="22637"/>
                    <a:pt x="78046" y="22472"/>
                  </a:cubicBezTo>
                  <a:cubicBezTo>
                    <a:pt x="78210" y="22311"/>
                    <a:pt x="78217" y="22046"/>
                    <a:pt x="78060" y="21877"/>
                  </a:cubicBezTo>
                  <a:cubicBezTo>
                    <a:pt x="77976" y="21787"/>
                    <a:pt x="77862" y="21742"/>
                    <a:pt x="77748" y="21742"/>
                  </a:cubicBezTo>
                  <a:cubicBezTo>
                    <a:pt x="77648" y="21742"/>
                    <a:pt x="77548" y="21777"/>
                    <a:pt x="77467" y="21847"/>
                  </a:cubicBezTo>
                  <a:cubicBezTo>
                    <a:pt x="77299" y="21676"/>
                    <a:pt x="77119" y="21503"/>
                    <a:pt x="76934" y="21331"/>
                  </a:cubicBezTo>
                  <a:cubicBezTo>
                    <a:pt x="77003" y="21246"/>
                    <a:pt x="77038" y="21141"/>
                    <a:pt x="77031" y="21032"/>
                  </a:cubicBezTo>
                  <a:cubicBezTo>
                    <a:pt x="77022" y="20917"/>
                    <a:pt x="76972" y="20813"/>
                    <a:pt x="76886" y="20739"/>
                  </a:cubicBezTo>
                  <a:cubicBezTo>
                    <a:pt x="76805" y="20669"/>
                    <a:pt x="76705" y="20634"/>
                    <a:pt x="76606" y="20634"/>
                  </a:cubicBezTo>
                  <a:cubicBezTo>
                    <a:pt x="76492" y="20634"/>
                    <a:pt x="76378" y="20680"/>
                    <a:pt x="76295" y="20768"/>
                  </a:cubicBezTo>
                  <a:cubicBezTo>
                    <a:pt x="76186" y="20677"/>
                    <a:pt x="76065" y="20576"/>
                    <a:pt x="75938" y="20478"/>
                  </a:cubicBezTo>
                  <a:cubicBezTo>
                    <a:pt x="76067" y="20291"/>
                    <a:pt x="76023" y="20033"/>
                    <a:pt x="75840" y="19898"/>
                  </a:cubicBezTo>
                  <a:cubicBezTo>
                    <a:pt x="75765" y="19842"/>
                    <a:pt x="75676" y="19814"/>
                    <a:pt x="75584" y="19814"/>
                  </a:cubicBezTo>
                  <a:cubicBezTo>
                    <a:pt x="75564" y="19814"/>
                    <a:pt x="75543" y="19815"/>
                    <a:pt x="75523" y="19818"/>
                  </a:cubicBezTo>
                  <a:cubicBezTo>
                    <a:pt x="75417" y="19835"/>
                    <a:pt x="75322" y="19889"/>
                    <a:pt x="75256" y="19972"/>
                  </a:cubicBezTo>
                  <a:cubicBezTo>
                    <a:pt x="75059" y="19835"/>
                    <a:pt x="74855" y="19700"/>
                    <a:pt x="74635" y="19562"/>
                  </a:cubicBezTo>
                  <a:cubicBezTo>
                    <a:pt x="74744" y="19362"/>
                    <a:pt x="74674" y="19110"/>
                    <a:pt x="74477" y="18994"/>
                  </a:cubicBezTo>
                  <a:cubicBezTo>
                    <a:pt x="74410" y="18954"/>
                    <a:pt x="74335" y="18935"/>
                    <a:pt x="74262" y="18935"/>
                  </a:cubicBezTo>
                  <a:cubicBezTo>
                    <a:pt x="74122" y="18935"/>
                    <a:pt x="73986" y="19003"/>
                    <a:pt x="73904" y="19127"/>
                  </a:cubicBezTo>
                  <a:cubicBezTo>
                    <a:pt x="73629" y="18975"/>
                    <a:pt x="73333" y="18822"/>
                    <a:pt x="73000" y="18665"/>
                  </a:cubicBezTo>
                  <a:cubicBezTo>
                    <a:pt x="73085" y="18453"/>
                    <a:pt x="72988" y="18211"/>
                    <a:pt x="72777" y="18118"/>
                  </a:cubicBezTo>
                  <a:cubicBezTo>
                    <a:pt x="72721" y="18093"/>
                    <a:pt x="72663" y="18081"/>
                    <a:pt x="72605" y="18081"/>
                  </a:cubicBezTo>
                  <a:cubicBezTo>
                    <a:pt x="72447" y="18081"/>
                    <a:pt x="72295" y="18170"/>
                    <a:pt x="72223" y="18320"/>
                  </a:cubicBezTo>
                  <a:cubicBezTo>
                    <a:pt x="71989" y="18225"/>
                    <a:pt x="71757" y="18137"/>
                    <a:pt x="71528" y="18053"/>
                  </a:cubicBezTo>
                  <a:cubicBezTo>
                    <a:pt x="71558" y="17950"/>
                    <a:pt x="71547" y="17840"/>
                    <a:pt x="71499" y="17744"/>
                  </a:cubicBezTo>
                  <a:cubicBezTo>
                    <a:pt x="71447" y="17643"/>
                    <a:pt x="71359" y="17567"/>
                    <a:pt x="71251" y="17532"/>
                  </a:cubicBezTo>
                  <a:cubicBezTo>
                    <a:pt x="71208" y="17518"/>
                    <a:pt x="71163" y="17511"/>
                    <a:pt x="71119" y="17511"/>
                  </a:cubicBezTo>
                  <a:cubicBezTo>
                    <a:pt x="71053" y="17511"/>
                    <a:pt x="70987" y="17527"/>
                    <a:pt x="70926" y="17558"/>
                  </a:cubicBezTo>
                  <a:cubicBezTo>
                    <a:pt x="70829" y="17607"/>
                    <a:pt x="70756" y="17688"/>
                    <a:pt x="70720" y="17790"/>
                  </a:cubicBezTo>
                  <a:cubicBezTo>
                    <a:pt x="70572" y="17745"/>
                    <a:pt x="70424" y="17704"/>
                    <a:pt x="70278" y="17666"/>
                  </a:cubicBezTo>
                  <a:cubicBezTo>
                    <a:pt x="70321" y="17442"/>
                    <a:pt x="70181" y="17222"/>
                    <a:pt x="69958" y="17169"/>
                  </a:cubicBezTo>
                  <a:cubicBezTo>
                    <a:pt x="69925" y="17161"/>
                    <a:pt x="69893" y="17157"/>
                    <a:pt x="69860" y="17157"/>
                  </a:cubicBezTo>
                  <a:cubicBezTo>
                    <a:pt x="69673" y="17157"/>
                    <a:pt x="69502" y="17282"/>
                    <a:pt x="69449" y="17468"/>
                  </a:cubicBezTo>
                  <a:cubicBezTo>
                    <a:pt x="69213" y="17418"/>
                    <a:pt x="68969" y="17373"/>
                    <a:pt x="68718" y="17333"/>
                  </a:cubicBezTo>
                  <a:cubicBezTo>
                    <a:pt x="68737" y="17108"/>
                    <a:pt x="68576" y="16904"/>
                    <a:pt x="68349" y="16874"/>
                  </a:cubicBezTo>
                  <a:cubicBezTo>
                    <a:pt x="68330" y="16872"/>
                    <a:pt x="68310" y="16870"/>
                    <a:pt x="68291" y="16870"/>
                  </a:cubicBezTo>
                  <a:cubicBezTo>
                    <a:pt x="68089" y="16870"/>
                    <a:pt x="67911" y="17016"/>
                    <a:pt x="67875" y="17219"/>
                  </a:cubicBezTo>
                  <a:cubicBezTo>
                    <a:pt x="67658" y="17196"/>
                    <a:pt x="67437" y="17177"/>
                    <a:pt x="67213" y="17163"/>
                  </a:cubicBezTo>
                  <a:cubicBezTo>
                    <a:pt x="67212" y="17058"/>
                    <a:pt x="67172" y="16957"/>
                    <a:pt x="67099" y="16879"/>
                  </a:cubicBezTo>
                  <a:cubicBezTo>
                    <a:pt x="67021" y="16796"/>
                    <a:pt x="66917" y="16750"/>
                    <a:pt x="66803" y="16744"/>
                  </a:cubicBezTo>
                  <a:cubicBezTo>
                    <a:pt x="66798" y="16744"/>
                    <a:pt x="66794" y="16744"/>
                    <a:pt x="66789" y="16744"/>
                  </a:cubicBezTo>
                  <a:cubicBezTo>
                    <a:pt x="66682" y="16744"/>
                    <a:pt x="66578" y="16784"/>
                    <a:pt x="66498" y="16859"/>
                  </a:cubicBezTo>
                  <a:cubicBezTo>
                    <a:pt x="66420" y="16931"/>
                    <a:pt x="66373" y="17027"/>
                    <a:pt x="66363" y="17131"/>
                  </a:cubicBezTo>
                  <a:cubicBezTo>
                    <a:pt x="66310" y="17130"/>
                    <a:pt x="66257" y="17130"/>
                    <a:pt x="66204" y="17130"/>
                  </a:cubicBezTo>
                  <a:cubicBezTo>
                    <a:pt x="66010" y="17130"/>
                    <a:pt x="65814" y="17133"/>
                    <a:pt x="65619" y="17141"/>
                  </a:cubicBezTo>
                  <a:cubicBezTo>
                    <a:pt x="65605" y="17037"/>
                    <a:pt x="65556" y="16944"/>
                    <a:pt x="65477" y="16874"/>
                  </a:cubicBezTo>
                  <a:cubicBezTo>
                    <a:pt x="65399" y="16806"/>
                    <a:pt x="65299" y="16770"/>
                    <a:pt x="65195" y="16770"/>
                  </a:cubicBezTo>
                  <a:cubicBezTo>
                    <a:pt x="65186" y="16770"/>
                    <a:pt x="65177" y="16770"/>
                    <a:pt x="65168" y="16770"/>
                  </a:cubicBezTo>
                  <a:cubicBezTo>
                    <a:pt x="65054" y="16777"/>
                    <a:pt x="64950" y="16829"/>
                    <a:pt x="64876" y="16914"/>
                  </a:cubicBezTo>
                  <a:cubicBezTo>
                    <a:pt x="64806" y="16992"/>
                    <a:pt x="64770" y="17091"/>
                    <a:pt x="64770" y="17195"/>
                  </a:cubicBezTo>
                  <a:cubicBezTo>
                    <a:pt x="64609" y="17208"/>
                    <a:pt x="64458" y="17224"/>
                    <a:pt x="64311" y="17241"/>
                  </a:cubicBezTo>
                  <a:cubicBezTo>
                    <a:pt x="64289" y="17141"/>
                    <a:pt x="64232" y="17054"/>
                    <a:pt x="64148" y="16994"/>
                  </a:cubicBezTo>
                  <a:cubicBezTo>
                    <a:pt x="64074" y="16939"/>
                    <a:pt x="63987" y="16909"/>
                    <a:pt x="63897" y="16909"/>
                  </a:cubicBezTo>
                  <a:cubicBezTo>
                    <a:pt x="63876" y="16909"/>
                    <a:pt x="63855" y="16911"/>
                    <a:pt x="63833" y="16914"/>
                  </a:cubicBezTo>
                  <a:cubicBezTo>
                    <a:pt x="63612" y="16947"/>
                    <a:pt x="63456" y="17146"/>
                    <a:pt x="63471" y="17364"/>
                  </a:cubicBezTo>
                  <a:cubicBezTo>
                    <a:pt x="63236" y="17406"/>
                    <a:pt x="62994" y="17454"/>
                    <a:pt x="62739" y="17511"/>
                  </a:cubicBezTo>
                  <a:cubicBezTo>
                    <a:pt x="62678" y="17338"/>
                    <a:pt x="62513" y="17225"/>
                    <a:pt x="62333" y="17225"/>
                  </a:cubicBezTo>
                  <a:cubicBezTo>
                    <a:pt x="62299" y="17225"/>
                    <a:pt x="62265" y="17229"/>
                    <a:pt x="62230" y="17238"/>
                  </a:cubicBezTo>
                  <a:cubicBezTo>
                    <a:pt x="62015" y="17293"/>
                    <a:pt x="61880" y="17505"/>
                    <a:pt x="61916" y="17719"/>
                  </a:cubicBezTo>
                  <a:cubicBezTo>
                    <a:pt x="61586" y="17813"/>
                    <a:pt x="61259" y="17917"/>
                    <a:pt x="60943" y="18027"/>
                  </a:cubicBezTo>
                  <a:cubicBezTo>
                    <a:pt x="60898" y="17939"/>
                    <a:pt x="60826" y="17870"/>
                    <a:pt x="60734" y="17830"/>
                  </a:cubicBezTo>
                  <a:cubicBezTo>
                    <a:pt x="60678" y="17805"/>
                    <a:pt x="60619" y="17792"/>
                    <a:pt x="60560" y="17792"/>
                  </a:cubicBezTo>
                  <a:cubicBezTo>
                    <a:pt x="60509" y="17792"/>
                    <a:pt x="60458" y="17802"/>
                    <a:pt x="60408" y="17821"/>
                  </a:cubicBezTo>
                  <a:cubicBezTo>
                    <a:pt x="60202" y="17901"/>
                    <a:pt x="60093" y="18124"/>
                    <a:pt x="60152" y="18334"/>
                  </a:cubicBezTo>
                  <a:cubicBezTo>
                    <a:pt x="59910" y="18434"/>
                    <a:pt x="59685" y="18533"/>
                    <a:pt x="59466" y="18637"/>
                  </a:cubicBezTo>
                  <a:cubicBezTo>
                    <a:pt x="59387" y="18512"/>
                    <a:pt x="59250" y="18441"/>
                    <a:pt x="59108" y="18441"/>
                  </a:cubicBezTo>
                  <a:cubicBezTo>
                    <a:pt x="59043" y="18441"/>
                    <a:pt x="58977" y="18456"/>
                    <a:pt x="58916" y="18488"/>
                  </a:cubicBezTo>
                  <a:cubicBezTo>
                    <a:pt x="58720" y="18587"/>
                    <a:pt x="58634" y="18819"/>
                    <a:pt x="58711" y="19020"/>
                  </a:cubicBezTo>
                  <a:cubicBezTo>
                    <a:pt x="58582" y="19091"/>
                    <a:pt x="58448" y="19165"/>
                    <a:pt x="58306" y="19248"/>
                  </a:cubicBezTo>
                  <a:cubicBezTo>
                    <a:pt x="58223" y="19140"/>
                    <a:pt x="58096" y="19081"/>
                    <a:pt x="57967" y="19081"/>
                  </a:cubicBezTo>
                  <a:cubicBezTo>
                    <a:pt x="57890" y="19081"/>
                    <a:pt x="57813" y="19101"/>
                    <a:pt x="57743" y="19144"/>
                  </a:cubicBezTo>
                  <a:cubicBezTo>
                    <a:pt x="57558" y="19260"/>
                    <a:pt x="57491" y="19498"/>
                    <a:pt x="57584" y="19691"/>
                  </a:cubicBezTo>
                  <a:lnTo>
                    <a:pt x="57572" y="19698"/>
                  </a:lnTo>
                  <a:cubicBezTo>
                    <a:pt x="57444" y="19782"/>
                    <a:pt x="57316" y="19863"/>
                    <a:pt x="57189" y="19951"/>
                  </a:cubicBezTo>
                  <a:cubicBezTo>
                    <a:pt x="57129" y="19993"/>
                    <a:pt x="57070" y="20038"/>
                    <a:pt x="57011" y="20081"/>
                  </a:cubicBezTo>
                  <a:lnTo>
                    <a:pt x="56964" y="20116"/>
                  </a:lnTo>
                  <a:cubicBezTo>
                    <a:pt x="56899" y="20046"/>
                    <a:pt x="56810" y="20001"/>
                    <a:pt x="56713" y="19989"/>
                  </a:cubicBezTo>
                  <a:cubicBezTo>
                    <a:pt x="56694" y="19987"/>
                    <a:pt x="56674" y="19985"/>
                    <a:pt x="56654" y="19985"/>
                  </a:cubicBezTo>
                  <a:cubicBezTo>
                    <a:pt x="56562" y="19985"/>
                    <a:pt x="56472" y="20015"/>
                    <a:pt x="56398" y="20072"/>
                  </a:cubicBezTo>
                  <a:cubicBezTo>
                    <a:pt x="56308" y="20142"/>
                    <a:pt x="56251" y="20242"/>
                    <a:pt x="56235" y="20355"/>
                  </a:cubicBezTo>
                  <a:cubicBezTo>
                    <a:pt x="56223" y="20452"/>
                    <a:pt x="56242" y="20547"/>
                    <a:pt x="56291" y="20628"/>
                  </a:cubicBezTo>
                  <a:cubicBezTo>
                    <a:pt x="56118" y="20768"/>
                    <a:pt x="55946" y="20912"/>
                    <a:pt x="55776" y="21061"/>
                  </a:cubicBezTo>
                  <a:cubicBezTo>
                    <a:pt x="55705" y="20999"/>
                    <a:pt x="55615" y="20964"/>
                    <a:pt x="55518" y="20961"/>
                  </a:cubicBezTo>
                  <a:cubicBezTo>
                    <a:pt x="55512" y="20960"/>
                    <a:pt x="55506" y="20960"/>
                    <a:pt x="55500" y="20960"/>
                  </a:cubicBezTo>
                  <a:cubicBezTo>
                    <a:pt x="55393" y="20960"/>
                    <a:pt x="55292" y="21003"/>
                    <a:pt x="55214" y="21075"/>
                  </a:cubicBezTo>
                  <a:cubicBezTo>
                    <a:pt x="55056" y="21222"/>
                    <a:pt x="55035" y="21461"/>
                    <a:pt x="55157" y="21633"/>
                  </a:cubicBezTo>
                  <a:cubicBezTo>
                    <a:pt x="55134" y="21655"/>
                    <a:pt x="55112" y="21678"/>
                    <a:pt x="55089" y="21698"/>
                  </a:cubicBezTo>
                  <a:lnTo>
                    <a:pt x="51120" y="17143"/>
                  </a:lnTo>
                  <a:lnTo>
                    <a:pt x="51423" y="16879"/>
                  </a:lnTo>
                  <a:cubicBezTo>
                    <a:pt x="51439" y="16866"/>
                    <a:pt x="51448" y="16847"/>
                    <a:pt x="51449" y="16826"/>
                  </a:cubicBezTo>
                  <a:cubicBezTo>
                    <a:pt x="51451" y="16805"/>
                    <a:pt x="51444" y="16784"/>
                    <a:pt x="51430" y="16769"/>
                  </a:cubicBezTo>
                  <a:lnTo>
                    <a:pt x="47953" y="12777"/>
                  </a:lnTo>
                  <a:cubicBezTo>
                    <a:pt x="50151" y="9611"/>
                    <a:pt x="50771" y="7089"/>
                    <a:pt x="49792" y="5280"/>
                  </a:cubicBezTo>
                  <a:cubicBezTo>
                    <a:pt x="48286" y="2489"/>
                    <a:pt x="43493" y="2222"/>
                    <a:pt x="41800" y="2217"/>
                  </a:cubicBezTo>
                  <a:lnTo>
                    <a:pt x="41751" y="2160"/>
                  </a:lnTo>
                  <a:cubicBezTo>
                    <a:pt x="41848" y="2089"/>
                    <a:pt x="41935" y="2000"/>
                    <a:pt x="42007" y="1898"/>
                  </a:cubicBezTo>
                  <a:cubicBezTo>
                    <a:pt x="42194" y="1639"/>
                    <a:pt x="42269" y="1322"/>
                    <a:pt x="42217" y="1005"/>
                  </a:cubicBezTo>
                  <a:cubicBezTo>
                    <a:pt x="42122" y="418"/>
                    <a:pt x="41612" y="0"/>
                    <a:pt x="4103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24"/>
            <p:cNvGrpSpPr/>
            <p:nvPr/>
          </p:nvGrpSpPr>
          <p:grpSpPr>
            <a:xfrm rot="899960">
              <a:off x="5841019" y="3034866"/>
              <a:ext cx="2064938" cy="1701549"/>
              <a:chOff x="1309450" y="1817025"/>
              <a:chExt cx="2065000" cy="1701600"/>
            </a:xfrm>
          </p:grpSpPr>
          <p:sp>
            <p:nvSpPr>
              <p:cNvPr id="249" name="Google Shape;249;p24"/>
              <p:cNvSpPr/>
              <p:nvPr/>
            </p:nvSpPr>
            <p:spPr>
              <a:xfrm>
                <a:off x="1759650" y="1872475"/>
                <a:ext cx="824450" cy="1205300"/>
              </a:xfrm>
              <a:custGeom>
                <a:rect b="b" l="l" r="r" t="t"/>
                <a:pathLst>
                  <a:path extrusionOk="0" h="48212" w="32978">
                    <a:moveTo>
                      <a:pt x="23918" y="1"/>
                    </a:moveTo>
                    <a:cubicBezTo>
                      <a:pt x="23611" y="1"/>
                      <a:pt x="23414" y="9"/>
                      <a:pt x="23371" y="11"/>
                    </a:cubicBezTo>
                    <a:cubicBezTo>
                      <a:pt x="23328" y="13"/>
                      <a:pt x="23295" y="49"/>
                      <a:pt x="23296" y="93"/>
                    </a:cubicBezTo>
                    <a:cubicBezTo>
                      <a:pt x="23300" y="135"/>
                      <a:pt x="23334" y="167"/>
                      <a:pt x="23376" y="167"/>
                    </a:cubicBezTo>
                    <a:cubicBezTo>
                      <a:pt x="23377" y="167"/>
                      <a:pt x="23378" y="167"/>
                      <a:pt x="23379" y="167"/>
                    </a:cubicBezTo>
                    <a:cubicBezTo>
                      <a:pt x="23389" y="167"/>
                      <a:pt x="23548" y="160"/>
                      <a:pt x="23816" y="160"/>
                    </a:cubicBezTo>
                    <a:cubicBezTo>
                      <a:pt x="25329" y="160"/>
                      <a:pt x="30325" y="375"/>
                      <a:pt x="31817" y="3137"/>
                    </a:cubicBezTo>
                    <a:cubicBezTo>
                      <a:pt x="32809" y="4976"/>
                      <a:pt x="32086" y="7595"/>
                      <a:pt x="29665" y="10923"/>
                    </a:cubicBezTo>
                    <a:cubicBezTo>
                      <a:pt x="25596" y="16518"/>
                      <a:pt x="21750" y="19723"/>
                      <a:pt x="18356" y="22551"/>
                    </a:cubicBezTo>
                    <a:cubicBezTo>
                      <a:pt x="14732" y="25569"/>
                      <a:pt x="11870" y="27953"/>
                      <a:pt x="10123" y="32109"/>
                    </a:cubicBezTo>
                    <a:lnTo>
                      <a:pt x="23" y="48092"/>
                    </a:lnTo>
                    <a:cubicBezTo>
                      <a:pt x="0" y="48129"/>
                      <a:pt x="11" y="48177"/>
                      <a:pt x="47" y="48200"/>
                    </a:cubicBezTo>
                    <a:cubicBezTo>
                      <a:pt x="59" y="48208"/>
                      <a:pt x="75" y="48212"/>
                      <a:pt x="89" y="48212"/>
                    </a:cubicBezTo>
                    <a:cubicBezTo>
                      <a:pt x="115" y="48212"/>
                      <a:pt x="139" y="48200"/>
                      <a:pt x="154" y="48175"/>
                    </a:cubicBezTo>
                    <a:lnTo>
                      <a:pt x="10261" y="32181"/>
                    </a:lnTo>
                    <a:cubicBezTo>
                      <a:pt x="11998" y="28050"/>
                      <a:pt x="14848" y="25676"/>
                      <a:pt x="18455" y="22670"/>
                    </a:cubicBezTo>
                    <a:cubicBezTo>
                      <a:pt x="21856" y="19837"/>
                      <a:pt x="25710" y="16625"/>
                      <a:pt x="29791" y="11015"/>
                    </a:cubicBezTo>
                    <a:cubicBezTo>
                      <a:pt x="32248" y="7633"/>
                      <a:pt x="32977" y="4958"/>
                      <a:pt x="31954" y="3064"/>
                    </a:cubicBezTo>
                    <a:cubicBezTo>
                      <a:pt x="30433" y="248"/>
                      <a:pt x="25571" y="1"/>
                      <a:pt x="239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2294225" y="1829075"/>
                <a:ext cx="142125" cy="156450"/>
              </a:xfrm>
              <a:custGeom>
                <a:rect b="b" l="l" r="r" t="t"/>
                <a:pathLst>
                  <a:path extrusionOk="0" h="6258" w="5685">
                    <a:moveTo>
                      <a:pt x="966" y="0"/>
                    </a:moveTo>
                    <a:lnTo>
                      <a:pt x="0" y="843"/>
                    </a:lnTo>
                    <a:lnTo>
                      <a:pt x="4718" y="6258"/>
                    </a:lnTo>
                    <a:lnTo>
                      <a:pt x="5685" y="5416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2292000" y="1827200"/>
                <a:ext cx="146525" cy="160375"/>
              </a:xfrm>
              <a:custGeom>
                <a:rect b="b" l="l" r="r" t="t"/>
                <a:pathLst>
                  <a:path extrusionOk="0" h="6415" w="5861">
                    <a:moveTo>
                      <a:pt x="1047" y="189"/>
                    </a:moveTo>
                    <a:lnTo>
                      <a:pt x="5663" y="5486"/>
                    </a:lnTo>
                    <a:lnTo>
                      <a:pt x="4814" y="6227"/>
                    </a:lnTo>
                    <a:lnTo>
                      <a:pt x="196" y="929"/>
                    </a:lnTo>
                    <a:lnTo>
                      <a:pt x="1047" y="189"/>
                    </a:lnTo>
                    <a:close/>
                    <a:moveTo>
                      <a:pt x="1052" y="0"/>
                    </a:moveTo>
                    <a:cubicBezTo>
                      <a:pt x="1034" y="0"/>
                      <a:pt x="1017" y="7"/>
                      <a:pt x="1003" y="20"/>
                    </a:cubicBezTo>
                    <a:lnTo>
                      <a:pt x="37" y="863"/>
                    </a:lnTo>
                    <a:cubicBezTo>
                      <a:pt x="4" y="891"/>
                      <a:pt x="1" y="939"/>
                      <a:pt x="28" y="972"/>
                    </a:cubicBezTo>
                    <a:lnTo>
                      <a:pt x="4747" y="6387"/>
                    </a:lnTo>
                    <a:cubicBezTo>
                      <a:pt x="4761" y="6402"/>
                      <a:pt x="4780" y="6413"/>
                      <a:pt x="4801" y="6414"/>
                    </a:cubicBezTo>
                    <a:lnTo>
                      <a:pt x="4806" y="6414"/>
                    </a:lnTo>
                    <a:cubicBezTo>
                      <a:pt x="4825" y="6414"/>
                      <a:pt x="4844" y="6407"/>
                      <a:pt x="4858" y="6395"/>
                    </a:cubicBezTo>
                    <a:lnTo>
                      <a:pt x="5824" y="5552"/>
                    </a:lnTo>
                    <a:cubicBezTo>
                      <a:pt x="5857" y="5524"/>
                      <a:pt x="5860" y="5476"/>
                      <a:pt x="5831" y="5443"/>
                    </a:cubicBezTo>
                    <a:lnTo>
                      <a:pt x="1112" y="28"/>
                    </a:lnTo>
                    <a:cubicBezTo>
                      <a:pt x="1098" y="13"/>
                      <a:pt x="1079" y="2"/>
                      <a:pt x="1059" y="1"/>
                    </a:cubicBezTo>
                    <a:cubicBezTo>
                      <a:pt x="1057" y="1"/>
                      <a:pt x="1054" y="0"/>
                      <a:pt x="10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1451225" y="2916900"/>
                <a:ext cx="531325" cy="396975"/>
              </a:xfrm>
              <a:custGeom>
                <a:rect b="b" l="l" r="r" t="t"/>
                <a:pathLst>
                  <a:path extrusionOk="0" h="15879" w="21253">
                    <a:moveTo>
                      <a:pt x="21165" y="0"/>
                    </a:moveTo>
                    <a:cubicBezTo>
                      <a:pt x="21148" y="0"/>
                      <a:pt x="21132" y="5"/>
                      <a:pt x="21118" y="16"/>
                    </a:cubicBezTo>
                    <a:lnTo>
                      <a:pt x="42" y="15738"/>
                    </a:lnTo>
                    <a:cubicBezTo>
                      <a:pt x="7" y="15764"/>
                      <a:pt x="0" y="15813"/>
                      <a:pt x="26" y="15847"/>
                    </a:cubicBezTo>
                    <a:cubicBezTo>
                      <a:pt x="41" y="15868"/>
                      <a:pt x="65" y="15878"/>
                      <a:pt x="89" y="15879"/>
                    </a:cubicBezTo>
                    <a:lnTo>
                      <a:pt x="89" y="15879"/>
                    </a:lnTo>
                    <a:cubicBezTo>
                      <a:pt x="106" y="15878"/>
                      <a:pt x="123" y="15875"/>
                      <a:pt x="137" y="15863"/>
                    </a:cubicBezTo>
                    <a:lnTo>
                      <a:pt x="21211" y="142"/>
                    </a:lnTo>
                    <a:cubicBezTo>
                      <a:pt x="21246" y="116"/>
                      <a:pt x="21253" y="66"/>
                      <a:pt x="21227" y="32"/>
                    </a:cubicBezTo>
                    <a:cubicBezTo>
                      <a:pt x="21212" y="11"/>
                      <a:pt x="21188" y="0"/>
                      <a:pt x="21165" y="0"/>
                    </a:cubicBezTo>
                    <a:close/>
                    <a:moveTo>
                      <a:pt x="89" y="15879"/>
                    </a:moveTo>
                    <a:lnTo>
                      <a:pt x="89" y="15879"/>
                    </a:lnTo>
                    <a:cubicBezTo>
                      <a:pt x="89" y="15879"/>
                      <a:pt x="89" y="15879"/>
                      <a:pt x="88" y="15879"/>
                    </a:cubicBezTo>
                    <a:lnTo>
                      <a:pt x="90" y="15879"/>
                    </a:lnTo>
                    <a:cubicBezTo>
                      <a:pt x="90" y="15879"/>
                      <a:pt x="90" y="15879"/>
                      <a:pt x="89" y="15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1513550" y="2849350"/>
                <a:ext cx="406675" cy="532100"/>
              </a:xfrm>
              <a:custGeom>
                <a:rect b="b" l="l" r="r" t="t"/>
                <a:pathLst>
                  <a:path extrusionOk="0" h="21284" w="16267">
                    <a:moveTo>
                      <a:pt x="90" y="0"/>
                    </a:moveTo>
                    <a:cubicBezTo>
                      <a:pt x="73" y="0"/>
                      <a:pt x="56" y="6"/>
                      <a:pt x="42" y="17"/>
                    </a:cubicBezTo>
                    <a:cubicBezTo>
                      <a:pt x="7" y="43"/>
                      <a:pt x="1" y="91"/>
                      <a:pt x="26" y="126"/>
                    </a:cubicBezTo>
                    <a:lnTo>
                      <a:pt x="16114" y="21252"/>
                    </a:lnTo>
                    <a:cubicBezTo>
                      <a:pt x="16130" y="21273"/>
                      <a:pt x="16154" y="21283"/>
                      <a:pt x="16178" y="21283"/>
                    </a:cubicBezTo>
                    <a:cubicBezTo>
                      <a:pt x="16194" y="21283"/>
                      <a:pt x="16211" y="21278"/>
                      <a:pt x="16225" y="21268"/>
                    </a:cubicBezTo>
                    <a:cubicBezTo>
                      <a:pt x="16260" y="21242"/>
                      <a:pt x="16267" y="21192"/>
                      <a:pt x="16241" y="21157"/>
                    </a:cubicBezTo>
                    <a:lnTo>
                      <a:pt x="153" y="31"/>
                    </a:lnTo>
                    <a:cubicBezTo>
                      <a:pt x="138" y="11"/>
                      <a:pt x="114" y="0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1667450" y="2788200"/>
                <a:ext cx="98875" cy="654425"/>
              </a:xfrm>
              <a:custGeom>
                <a:rect b="b" l="l" r="r" t="t"/>
                <a:pathLst>
                  <a:path extrusionOk="0" h="26177" w="3955">
                    <a:moveTo>
                      <a:pt x="3872" y="0"/>
                    </a:moveTo>
                    <a:cubicBezTo>
                      <a:pt x="3833" y="0"/>
                      <a:pt x="3799" y="28"/>
                      <a:pt x="3792" y="66"/>
                    </a:cubicBezTo>
                    <a:lnTo>
                      <a:pt x="7" y="26086"/>
                    </a:lnTo>
                    <a:cubicBezTo>
                      <a:pt x="0" y="26129"/>
                      <a:pt x="31" y="26169"/>
                      <a:pt x="73" y="26174"/>
                    </a:cubicBezTo>
                    <a:cubicBezTo>
                      <a:pt x="78" y="26176"/>
                      <a:pt x="81" y="26176"/>
                      <a:pt x="85" y="26176"/>
                    </a:cubicBezTo>
                    <a:cubicBezTo>
                      <a:pt x="123" y="26176"/>
                      <a:pt x="156" y="26148"/>
                      <a:pt x="163" y="26109"/>
                    </a:cubicBezTo>
                    <a:lnTo>
                      <a:pt x="3948" y="91"/>
                    </a:lnTo>
                    <a:cubicBezTo>
                      <a:pt x="3955" y="47"/>
                      <a:pt x="3925" y="8"/>
                      <a:pt x="3882" y="1"/>
                    </a:cubicBezTo>
                    <a:cubicBezTo>
                      <a:pt x="3879" y="0"/>
                      <a:pt x="3876" y="0"/>
                      <a:pt x="38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1385850" y="3068900"/>
                <a:ext cx="662075" cy="93025"/>
              </a:xfrm>
              <a:custGeom>
                <a:rect b="b" l="l" r="r" t="t"/>
                <a:pathLst>
                  <a:path extrusionOk="0" h="3721" w="26483">
                    <a:moveTo>
                      <a:pt x="84" y="1"/>
                    </a:moveTo>
                    <a:cubicBezTo>
                      <a:pt x="45" y="1"/>
                      <a:pt x="12" y="30"/>
                      <a:pt x="7" y="67"/>
                    </a:cubicBezTo>
                    <a:cubicBezTo>
                      <a:pt x="0" y="111"/>
                      <a:pt x="32" y="150"/>
                      <a:pt x="73" y="157"/>
                    </a:cubicBezTo>
                    <a:lnTo>
                      <a:pt x="26389" y="3719"/>
                    </a:lnTo>
                    <a:cubicBezTo>
                      <a:pt x="26393" y="3719"/>
                      <a:pt x="26396" y="3721"/>
                      <a:pt x="26399" y="3721"/>
                    </a:cubicBezTo>
                    <a:cubicBezTo>
                      <a:pt x="26438" y="3721"/>
                      <a:pt x="26470" y="3691"/>
                      <a:pt x="26477" y="3652"/>
                    </a:cubicBezTo>
                    <a:cubicBezTo>
                      <a:pt x="26483" y="3608"/>
                      <a:pt x="26453" y="3570"/>
                      <a:pt x="26410" y="3563"/>
                    </a:cubicBezTo>
                    <a:lnTo>
                      <a:pt x="96" y="2"/>
                    </a:lnTo>
                    <a:cubicBezTo>
                      <a:pt x="92" y="1"/>
                      <a:pt x="88" y="1"/>
                      <a:pt x="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1628950" y="2796125"/>
                <a:ext cx="175875" cy="638525"/>
              </a:xfrm>
              <a:custGeom>
                <a:rect b="b" l="l" r="r" t="t"/>
                <a:pathLst>
                  <a:path extrusionOk="0" h="25541" w="7035">
                    <a:moveTo>
                      <a:pt x="89" y="1"/>
                    </a:moveTo>
                    <a:cubicBezTo>
                      <a:pt x="82" y="1"/>
                      <a:pt x="75" y="2"/>
                      <a:pt x="68" y="4"/>
                    </a:cubicBezTo>
                    <a:cubicBezTo>
                      <a:pt x="27" y="14"/>
                      <a:pt x="1" y="58"/>
                      <a:pt x="13" y="101"/>
                    </a:cubicBezTo>
                    <a:lnTo>
                      <a:pt x="6872" y="25483"/>
                    </a:lnTo>
                    <a:cubicBezTo>
                      <a:pt x="6880" y="25518"/>
                      <a:pt x="6913" y="25540"/>
                      <a:pt x="6948" y="25540"/>
                    </a:cubicBezTo>
                    <a:cubicBezTo>
                      <a:pt x="6955" y="25540"/>
                      <a:pt x="6962" y="25540"/>
                      <a:pt x="6968" y="25537"/>
                    </a:cubicBezTo>
                    <a:cubicBezTo>
                      <a:pt x="7010" y="25527"/>
                      <a:pt x="7034" y="25483"/>
                      <a:pt x="7024" y="25442"/>
                    </a:cubicBezTo>
                    <a:lnTo>
                      <a:pt x="165" y="59"/>
                    </a:lnTo>
                    <a:cubicBezTo>
                      <a:pt x="155" y="25"/>
                      <a:pt x="123" y="1"/>
                      <a:pt x="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1395125" y="3023675"/>
                <a:ext cx="643550" cy="183450"/>
              </a:xfrm>
              <a:custGeom>
                <a:rect b="b" l="l" r="r" t="t"/>
                <a:pathLst>
                  <a:path extrusionOk="0" h="7338" w="25742">
                    <a:moveTo>
                      <a:pt x="25652" y="0"/>
                    </a:moveTo>
                    <a:cubicBezTo>
                      <a:pt x="25646" y="0"/>
                      <a:pt x="25639" y="1"/>
                      <a:pt x="25632" y="3"/>
                    </a:cubicBezTo>
                    <a:lnTo>
                      <a:pt x="68" y="7183"/>
                    </a:lnTo>
                    <a:cubicBezTo>
                      <a:pt x="24" y="7196"/>
                      <a:pt x="0" y="7239"/>
                      <a:pt x="12" y="7280"/>
                    </a:cubicBezTo>
                    <a:cubicBezTo>
                      <a:pt x="23" y="7315"/>
                      <a:pt x="54" y="7338"/>
                      <a:pt x="88" y="7338"/>
                    </a:cubicBezTo>
                    <a:cubicBezTo>
                      <a:pt x="95" y="7338"/>
                      <a:pt x="102" y="7338"/>
                      <a:pt x="109" y="7334"/>
                    </a:cubicBezTo>
                    <a:lnTo>
                      <a:pt x="25675" y="155"/>
                    </a:lnTo>
                    <a:cubicBezTo>
                      <a:pt x="25717" y="143"/>
                      <a:pt x="25741" y="100"/>
                      <a:pt x="25729" y="58"/>
                    </a:cubicBezTo>
                    <a:cubicBezTo>
                      <a:pt x="25719" y="22"/>
                      <a:pt x="25687" y="0"/>
                      <a:pt x="256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1524675" y="2845225"/>
                <a:ext cx="384425" cy="540325"/>
              </a:xfrm>
              <a:custGeom>
                <a:rect b="b" l="l" r="r" t="t"/>
                <a:pathLst>
                  <a:path extrusionOk="0" h="21613" w="15377">
                    <a:moveTo>
                      <a:pt x="15288" y="1"/>
                    </a:moveTo>
                    <a:cubicBezTo>
                      <a:pt x="15263" y="1"/>
                      <a:pt x="15239" y="12"/>
                      <a:pt x="15224" y="33"/>
                    </a:cubicBezTo>
                    <a:lnTo>
                      <a:pt x="25" y="21488"/>
                    </a:lnTo>
                    <a:cubicBezTo>
                      <a:pt x="1" y="21525"/>
                      <a:pt x="9" y="21573"/>
                      <a:pt x="44" y="21599"/>
                    </a:cubicBezTo>
                    <a:cubicBezTo>
                      <a:pt x="58" y="21608"/>
                      <a:pt x="73" y="21613"/>
                      <a:pt x="91" y="21613"/>
                    </a:cubicBezTo>
                    <a:cubicBezTo>
                      <a:pt x="115" y="21613"/>
                      <a:pt x="139" y="21601"/>
                      <a:pt x="155" y="21580"/>
                    </a:cubicBezTo>
                    <a:lnTo>
                      <a:pt x="15352" y="125"/>
                    </a:lnTo>
                    <a:cubicBezTo>
                      <a:pt x="15377" y="88"/>
                      <a:pt x="15370" y="40"/>
                      <a:pt x="15333" y="16"/>
                    </a:cubicBezTo>
                    <a:cubicBezTo>
                      <a:pt x="15320" y="5"/>
                      <a:pt x="15304" y="1"/>
                      <a:pt x="152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1441900" y="2924250"/>
                <a:ext cx="549975" cy="382300"/>
              </a:xfrm>
              <a:custGeom>
                <a:rect b="b" l="l" r="r" t="t"/>
                <a:pathLst>
                  <a:path extrusionOk="0" h="15292" w="21999">
                    <a:moveTo>
                      <a:pt x="90" y="1"/>
                    </a:moveTo>
                    <a:cubicBezTo>
                      <a:pt x="65" y="1"/>
                      <a:pt x="40" y="12"/>
                      <a:pt x="25" y="34"/>
                    </a:cubicBezTo>
                    <a:cubicBezTo>
                      <a:pt x="1" y="70"/>
                      <a:pt x="9" y="119"/>
                      <a:pt x="44" y="145"/>
                    </a:cubicBezTo>
                    <a:lnTo>
                      <a:pt x="21865" y="15278"/>
                    </a:lnTo>
                    <a:cubicBezTo>
                      <a:pt x="21879" y="15287"/>
                      <a:pt x="21894" y="15292"/>
                      <a:pt x="21910" y="15292"/>
                    </a:cubicBezTo>
                    <a:cubicBezTo>
                      <a:pt x="21934" y="15292"/>
                      <a:pt x="21958" y="15280"/>
                      <a:pt x="21974" y="15257"/>
                    </a:cubicBezTo>
                    <a:cubicBezTo>
                      <a:pt x="21998" y="15223"/>
                      <a:pt x="21990" y="15172"/>
                      <a:pt x="21955" y="15148"/>
                    </a:cubicBezTo>
                    <a:lnTo>
                      <a:pt x="134" y="15"/>
                    </a:lnTo>
                    <a:cubicBezTo>
                      <a:pt x="121" y="5"/>
                      <a:pt x="105" y="1"/>
                      <a:pt x="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1659425" y="2789425"/>
                <a:ext cx="114925" cy="651925"/>
              </a:xfrm>
              <a:custGeom>
                <a:rect b="b" l="l" r="r" t="t"/>
                <a:pathLst>
                  <a:path extrusionOk="0" h="26077" w="4597">
                    <a:moveTo>
                      <a:pt x="86" y="1"/>
                    </a:moveTo>
                    <a:cubicBezTo>
                      <a:pt x="82" y="1"/>
                      <a:pt x="78" y="1"/>
                      <a:pt x="73" y="2"/>
                    </a:cubicBezTo>
                    <a:cubicBezTo>
                      <a:pt x="30" y="10"/>
                      <a:pt x="1" y="50"/>
                      <a:pt x="9" y="94"/>
                    </a:cubicBezTo>
                    <a:lnTo>
                      <a:pt x="4434" y="26011"/>
                    </a:lnTo>
                    <a:cubicBezTo>
                      <a:pt x="4440" y="26049"/>
                      <a:pt x="4473" y="26077"/>
                      <a:pt x="4511" y="26077"/>
                    </a:cubicBezTo>
                    <a:cubicBezTo>
                      <a:pt x="4515" y="26077"/>
                      <a:pt x="4520" y="26077"/>
                      <a:pt x="4524" y="26075"/>
                    </a:cubicBezTo>
                    <a:cubicBezTo>
                      <a:pt x="4567" y="26068"/>
                      <a:pt x="4596" y="26027"/>
                      <a:pt x="4589" y="25985"/>
                    </a:cubicBezTo>
                    <a:lnTo>
                      <a:pt x="164" y="68"/>
                    </a:lnTo>
                    <a:cubicBezTo>
                      <a:pt x="157" y="29"/>
                      <a:pt x="123" y="1"/>
                      <a:pt x="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1388150" y="3054300"/>
                <a:ext cx="657525" cy="122175"/>
              </a:xfrm>
              <a:custGeom>
                <a:rect b="b" l="l" r="r" t="t"/>
                <a:pathLst>
                  <a:path extrusionOk="0" h="4887" w="26301">
                    <a:moveTo>
                      <a:pt x="26214" y="1"/>
                    </a:moveTo>
                    <a:cubicBezTo>
                      <a:pt x="26209" y="1"/>
                      <a:pt x="26205" y="1"/>
                      <a:pt x="26200" y="2"/>
                    </a:cubicBezTo>
                    <a:lnTo>
                      <a:pt x="71" y="4731"/>
                    </a:lnTo>
                    <a:cubicBezTo>
                      <a:pt x="28" y="4738"/>
                      <a:pt x="0" y="4779"/>
                      <a:pt x="7" y="4823"/>
                    </a:cubicBezTo>
                    <a:cubicBezTo>
                      <a:pt x="14" y="4861"/>
                      <a:pt x="47" y="4887"/>
                      <a:pt x="85" y="4887"/>
                    </a:cubicBezTo>
                    <a:cubicBezTo>
                      <a:pt x="89" y="4887"/>
                      <a:pt x="94" y="4887"/>
                      <a:pt x="99" y="4885"/>
                    </a:cubicBezTo>
                    <a:lnTo>
                      <a:pt x="26230" y="158"/>
                    </a:lnTo>
                    <a:cubicBezTo>
                      <a:pt x="26271" y="149"/>
                      <a:pt x="26301" y="109"/>
                      <a:pt x="26292" y="66"/>
                    </a:cubicBezTo>
                    <a:cubicBezTo>
                      <a:pt x="26286" y="27"/>
                      <a:pt x="26253" y="1"/>
                      <a:pt x="26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1608825" y="2802250"/>
                <a:ext cx="216125" cy="626300"/>
              </a:xfrm>
              <a:custGeom>
                <a:rect b="b" l="l" r="r" t="t"/>
                <a:pathLst>
                  <a:path extrusionOk="0" h="25052" w="8645">
                    <a:moveTo>
                      <a:pt x="8557" y="1"/>
                    </a:moveTo>
                    <a:cubicBezTo>
                      <a:pt x="8524" y="1"/>
                      <a:pt x="8493" y="22"/>
                      <a:pt x="8482" y="55"/>
                    </a:cubicBezTo>
                    <a:lnTo>
                      <a:pt x="14" y="24947"/>
                    </a:lnTo>
                    <a:cubicBezTo>
                      <a:pt x="1" y="24987"/>
                      <a:pt x="23" y="25032"/>
                      <a:pt x="65" y="25046"/>
                    </a:cubicBezTo>
                    <a:cubicBezTo>
                      <a:pt x="73" y="25050"/>
                      <a:pt x="80" y="25051"/>
                      <a:pt x="89" y="25051"/>
                    </a:cubicBezTo>
                    <a:cubicBezTo>
                      <a:pt x="122" y="25051"/>
                      <a:pt x="153" y="25031"/>
                      <a:pt x="163" y="24998"/>
                    </a:cubicBezTo>
                    <a:lnTo>
                      <a:pt x="8631" y="105"/>
                    </a:lnTo>
                    <a:cubicBezTo>
                      <a:pt x="8644" y="64"/>
                      <a:pt x="8622" y="20"/>
                      <a:pt x="8582" y="5"/>
                    </a:cubicBezTo>
                    <a:cubicBezTo>
                      <a:pt x="8574" y="2"/>
                      <a:pt x="8565" y="1"/>
                      <a:pt x="85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1399350" y="3009650"/>
                <a:ext cx="635075" cy="211500"/>
              </a:xfrm>
              <a:custGeom>
                <a:rect b="b" l="l" r="r" t="t"/>
                <a:pathLst>
                  <a:path extrusionOk="0" h="8460" w="25403">
                    <a:moveTo>
                      <a:pt x="90" y="0"/>
                    </a:moveTo>
                    <a:cubicBezTo>
                      <a:pt x="57" y="0"/>
                      <a:pt x="26" y="22"/>
                      <a:pt x="15" y="55"/>
                    </a:cubicBezTo>
                    <a:cubicBezTo>
                      <a:pt x="1" y="96"/>
                      <a:pt x="23" y="140"/>
                      <a:pt x="65" y="153"/>
                    </a:cubicBezTo>
                    <a:lnTo>
                      <a:pt x="25288" y="8456"/>
                    </a:lnTo>
                    <a:cubicBezTo>
                      <a:pt x="25297" y="8458"/>
                      <a:pt x="25305" y="8460"/>
                      <a:pt x="25314" y="8460"/>
                    </a:cubicBezTo>
                    <a:cubicBezTo>
                      <a:pt x="25347" y="8460"/>
                      <a:pt x="25378" y="8439"/>
                      <a:pt x="25388" y="8406"/>
                    </a:cubicBezTo>
                    <a:cubicBezTo>
                      <a:pt x="25402" y="8364"/>
                      <a:pt x="25380" y="8319"/>
                      <a:pt x="25338" y="8305"/>
                    </a:cubicBezTo>
                    <a:lnTo>
                      <a:pt x="115" y="5"/>
                    </a:lnTo>
                    <a:cubicBezTo>
                      <a:pt x="107" y="2"/>
                      <a:pt x="98" y="0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1485675" y="2877725"/>
                <a:ext cx="462475" cy="475325"/>
              </a:xfrm>
              <a:custGeom>
                <a:rect b="b" l="l" r="r" t="t"/>
                <a:pathLst>
                  <a:path extrusionOk="0" h="19013" w="18499">
                    <a:moveTo>
                      <a:pt x="86" y="0"/>
                    </a:moveTo>
                    <a:cubicBezTo>
                      <a:pt x="66" y="0"/>
                      <a:pt x="47" y="8"/>
                      <a:pt x="32" y="23"/>
                    </a:cubicBezTo>
                    <a:cubicBezTo>
                      <a:pt x="0" y="52"/>
                      <a:pt x="0" y="103"/>
                      <a:pt x="30" y="134"/>
                    </a:cubicBezTo>
                    <a:lnTo>
                      <a:pt x="18355" y="18990"/>
                    </a:lnTo>
                    <a:cubicBezTo>
                      <a:pt x="18370" y="19006"/>
                      <a:pt x="18391" y="19013"/>
                      <a:pt x="18412" y="19013"/>
                    </a:cubicBezTo>
                    <a:cubicBezTo>
                      <a:pt x="18431" y="19013"/>
                      <a:pt x="18450" y="19006"/>
                      <a:pt x="18465" y="18992"/>
                    </a:cubicBezTo>
                    <a:cubicBezTo>
                      <a:pt x="18497" y="18961"/>
                      <a:pt x="18498" y="18910"/>
                      <a:pt x="18467" y="18879"/>
                    </a:cubicBezTo>
                    <a:lnTo>
                      <a:pt x="142" y="25"/>
                    </a:lnTo>
                    <a:cubicBezTo>
                      <a:pt x="127" y="9"/>
                      <a:pt x="107" y="0"/>
                      <a:pt x="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1479000" y="2879725"/>
                <a:ext cx="475825" cy="471325"/>
              </a:xfrm>
              <a:custGeom>
                <a:rect b="b" l="l" r="r" t="t"/>
                <a:pathLst>
                  <a:path extrusionOk="0" h="18853" w="19033">
                    <a:moveTo>
                      <a:pt x="18945" y="1"/>
                    </a:moveTo>
                    <a:cubicBezTo>
                      <a:pt x="18926" y="1"/>
                      <a:pt x="18906" y="9"/>
                      <a:pt x="18890" y="24"/>
                    </a:cubicBezTo>
                    <a:lnTo>
                      <a:pt x="30" y="18718"/>
                    </a:lnTo>
                    <a:cubicBezTo>
                      <a:pt x="1" y="18749"/>
                      <a:pt x="1" y="18799"/>
                      <a:pt x="30" y="18829"/>
                    </a:cubicBezTo>
                    <a:cubicBezTo>
                      <a:pt x="46" y="18844"/>
                      <a:pt x="67" y="18853"/>
                      <a:pt x="86" y="18853"/>
                    </a:cubicBezTo>
                    <a:cubicBezTo>
                      <a:pt x="106" y="18853"/>
                      <a:pt x="127" y="18846"/>
                      <a:pt x="141" y="18830"/>
                    </a:cubicBezTo>
                    <a:lnTo>
                      <a:pt x="19001" y="135"/>
                    </a:lnTo>
                    <a:cubicBezTo>
                      <a:pt x="19032" y="106"/>
                      <a:pt x="19032" y="55"/>
                      <a:pt x="19001" y="24"/>
                    </a:cubicBezTo>
                    <a:cubicBezTo>
                      <a:pt x="18985" y="9"/>
                      <a:pt x="18965" y="1"/>
                      <a:pt x="18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1535225" y="2838050"/>
                <a:ext cx="363350" cy="554700"/>
              </a:xfrm>
              <a:custGeom>
                <a:rect b="b" l="l" r="r" t="t"/>
                <a:pathLst>
                  <a:path extrusionOk="0" h="22188" w="14534">
                    <a:moveTo>
                      <a:pt x="90" y="0"/>
                    </a:moveTo>
                    <a:cubicBezTo>
                      <a:pt x="75" y="0"/>
                      <a:pt x="59" y="5"/>
                      <a:pt x="46" y="13"/>
                    </a:cubicBezTo>
                    <a:cubicBezTo>
                      <a:pt x="11" y="38"/>
                      <a:pt x="1" y="86"/>
                      <a:pt x="24" y="123"/>
                    </a:cubicBezTo>
                    <a:lnTo>
                      <a:pt x="14378" y="22151"/>
                    </a:lnTo>
                    <a:cubicBezTo>
                      <a:pt x="14394" y="22175"/>
                      <a:pt x="14418" y="22187"/>
                      <a:pt x="14444" y="22187"/>
                    </a:cubicBezTo>
                    <a:cubicBezTo>
                      <a:pt x="14459" y="22187"/>
                      <a:pt x="14473" y="22182"/>
                      <a:pt x="14487" y="22174"/>
                    </a:cubicBezTo>
                    <a:cubicBezTo>
                      <a:pt x="14523" y="22151"/>
                      <a:pt x="14534" y="22103"/>
                      <a:pt x="14510" y="22066"/>
                    </a:cubicBezTo>
                    <a:lnTo>
                      <a:pt x="155" y="36"/>
                    </a:lnTo>
                    <a:cubicBezTo>
                      <a:pt x="141" y="13"/>
                      <a:pt x="115" y="0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1438350" y="2929475"/>
                <a:ext cx="557075" cy="371850"/>
              </a:xfrm>
              <a:custGeom>
                <a:rect b="b" l="l" r="r" t="t"/>
                <a:pathLst>
                  <a:path extrusionOk="0" h="14874" w="22283">
                    <a:moveTo>
                      <a:pt x="22193" y="0"/>
                    </a:moveTo>
                    <a:cubicBezTo>
                      <a:pt x="22178" y="0"/>
                      <a:pt x="22163" y="5"/>
                      <a:pt x="22151" y="13"/>
                    </a:cubicBezTo>
                    <a:lnTo>
                      <a:pt x="46" y="14730"/>
                    </a:lnTo>
                    <a:cubicBezTo>
                      <a:pt x="9" y="14754"/>
                      <a:pt x="1" y="14802"/>
                      <a:pt x="25" y="14839"/>
                    </a:cubicBezTo>
                    <a:cubicBezTo>
                      <a:pt x="39" y="14861"/>
                      <a:pt x="64" y="14873"/>
                      <a:pt x="90" y="14873"/>
                    </a:cubicBezTo>
                    <a:lnTo>
                      <a:pt x="90" y="14873"/>
                    </a:lnTo>
                    <a:cubicBezTo>
                      <a:pt x="105" y="14873"/>
                      <a:pt x="121" y="14870"/>
                      <a:pt x="134" y="14861"/>
                    </a:cubicBezTo>
                    <a:lnTo>
                      <a:pt x="22237" y="145"/>
                    </a:lnTo>
                    <a:cubicBezTo>
                      <a:pt x="22274" y="121"/>
                      <a:pt x="22282" y="72"/>
                      <a:pt x="22260" y="36"/>
                    </a:cubicBezTo>
                    <a:cubicBezTo>
                      <a:pt x="22244" y="13"/>
                      <a:pt x="22219" y="0"/>
                      <a:pt x="22193" y="0"/>
                    </a:cubicBezTo>
                    <a:close/>
                    <a:moveTo>
                      <a:pt x="90" y="14873"/>
                    </a:moveTo>
                    <a:cubicBezTo>
                      <a:pt x="90" y="14873"/>
                      <a:pt x="89" y="14873"/>
                      <a:pt x="89" y="14873"/>
                    </a:cubicBezTo>
                    <a:lnTo>
                      <a:pt x="91" y="14873"/>
                    </a:lnTo>
                    <a:cubicBezTo>
                      <a:pt x="91" y="14873"/>
                      <a:pt x="90" y="14873"/>
                      <a:pt x="90" y="148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1311225" y="2758375"/>
                <a:ext cx="811325" cy="714075"/>
              </a:xfrm>
              <a:custGeom>
                <a:rect b="b" l="l" r="r" t="t"/>
                <a:pathLst>
                  <a:path extrusionOk="0" h="28563" w="32453">
                    <a:moveTo>
                      <a:pt x="16216" y="2346"/>
                    </a:moveTo>
                    <a:cubicBezTo>
                      <a:pt x="19994" y="2346"/>
                      <a:pt x="23709" y="4135"/>
                      <a:pt x="26027" y="7472"/>
                    </a:cubicBezTo>
                    <a:cubicBezTo>
                      <a:pt x="29788" y="12885"/>
                      <a:pt x="28449" y="20322"/>
                      <a:pt x="23035" y="24083"/>
                    </a:cubicBezTo>
                    <a:cubicBezTo>
                      <a:pt x="20959" y="25524"/>
                      <a:pt x="18586" y="26216"/>
                      <a:pt x="16237" y="26216"/>
                    </a:cubicBezTo>
                    <a:cubicBezTo>
                      <a:pt x="12460" y="26216"/>
                      <a:pt x="8745" y="24428"/>
                      <a:pt x="6426" y="21091"/>
                    </a:cubicBezTo>
                    <a:cubicBezTo>
                      <a:pt x="2665" y="15678"/>
                      <a:pt x="4005" y="8241"/>
                      <a:pt x="9418" y="4480"/>
                    </a:cubicBezTo>
                    <a:cubicBezTo>
                      <a:pt x="11494" y="3038"/>
                      <a:pt x="13867" y="2346"/>
                      <a:pt x="16216" y="2346"/>
                    </a:cubicBezTo>
                    <a:close/>
                    <a:moveTo>
                      <a:pt x="16214" y="1"/>
                    </a:moveTo>
                    <a:cubicBezTo>
                      <a:pt x="13403" y="1"/>
                      <a:pt x="10563" y="829"/>
                      <a:pt x="8080" y="2555"/>
                    </a:cubicBezTo>
                    <a:cubicBezTo>
                      <a:pt x="1602" y="7053"/>
                      <a:pt x="0" y="15951"/>
                      <a:pt x="4499" y="22429"/>
                    </a:cubicBezTo>
                    <a:cubicBezTo>
                      <a:pt x="7273" y="26422"/>
                      <a:pt x="11719" y="28562"/>
                      <a:pt x="16239" y="28562"/>
                    </a:cubicBezTo>
                    <a:cubicBezTo>
                      <a:pt x="19050" y="28562"/>
                      <a:pt x="21890" y="27734"/>
                      <a:pt x="24373" y="26008"/>
                    </a:cubicBezTo>
                    <a:cubicBezTo>
                      <a:pt x="30851" y="21508"/>
                      <a:pt x="32453" y="12610"/>
                      <a:pt x="27954" y="6134"/>
                    </a:cubicBezTo>
                    <a:cubicBezTo>
                      <a:pt x="25180" y="2141"/>
                      <a:pt x="20734" y="1"/>
                      <a:pt x="162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1309450" y="2756600"/>
                <a:ext cx="777475" cy="717625"/>
              </a:xfrm>
              <a:custGeom>
                <a:rect b="b" l="l" r="r" t="t"/>
                <a:pathLst>
                  <a:path extrusionOk="0" h="28705" w="31099">
                    <a:moveTo>
                      <a:pt x="16273" y="2484"/>
                    </a:moveTo>
                    <a:cubicBezTo>
                      <a:pt x="16980" y="2484"/>
                      <a:pt x="17691" y="2548"/>
                      <a:pt x="18401" y="2676"/>
                    </a:cubicBezTo>
                    <a:cubicBezTo>
                      <a:pt x="21520" y="3237"/>
                      <a:pt x="24233" y="4980"/>
                      <a:pt x="26043" y="7583"/>
                    </a:cubicBezTo>
                    <a:cubicBezTo>
                      <a:pt x="29774" y="12956"/>
                      <a:pt x="28441" y="20363"/>
                      <a:pt x="23068" y="24097"/>
                    </a:cubicBezTo>
                    <a:cubicBezTo>
                      <a:pt x="21058" y="25492"/>
                      <a:pt x="18721" y="26220"/>
                      <a:pt x="16324" y="26220"/>
                    </a:cubicBezTo>
                    <a:cubicBezTo>
                      <a:pt x="15617" y="26220"/>
                      <a:pt x="14904" y="26157"/>
                      <a:pt x="14194" y="26029"/>
                    </a:cubicBezTo>
                    <a:cubicBezTo>
                      <a:pt x="11075" y="25468"/>
                      <a:pt x="8362" y="23724"/>
                      <a:pt x="6554" y="21122"/>
                    </a:cubicBezTo>
                    <a:cubicBezTo>
                      <a:pt x="4745" y="18519"/>
                      <a:pt x="4059" y="15368"/>
                      <a:pt x="4620" y="12249"/>
                    </a:cubicBezTo>
                    <a:cubicBezTo>
                      <a:pt x="5183" y="9129"/>
                      <a:pt x="6925" y="6416"/>
                      <a:pt x="9527" y="4608"/>
                    </a:cubicBezTo>
                    <a:cubicBezTo>
                      <a:pt x="11538" y="3211"/>
                      <a:pt x="13875" y="2484"/>
                      <a:pt x="16273" y="2484"/>
                    </a:cubicBezTo>
                    <a:close/>
                    <a:moveTo>
                      <a:pt x="16273" y="2346"/>
                    </a:moveTo>
                    <a:cubicBezTo>
                      <a:pt x="13848" y="2346"/>
                      <a:pt x="11484" y="3082"/>
                      <a:pt x="9449" y="4494"/>
                    </a:cubicBezTo>
                    <a:cubicBezTo>
                      <a:pt x="4014" y="8270"/>
                      <a:pt x="2663" y="15764"/>
                      <a:pt x="6440" y="21200"/>
                    </a:cubicBezTo>
                    <a:cubicBezTo>
                      <a:pt x="8270" y="23833"/>
                      <a:pt x="11015" y="25596"/>
                      <a:pt x="14169" y="26164"/>
                    </a:cubicBezTo>
                    <a:cubicBezTo>
                      <a:pt x="14888" y="26294"/>
                      <a:pt x="15608" y="26358"/>
                      <a:pt x="16323" y="26358"/>
                    </a:cubicBezTo>
                    <a:cubicBezTo>
                      <a:pt x="18748" y="26358"/>
                      <a:pt x="21113" y="25622"/>
                      <a:pt x="23146" y="24209"/>
                    </a:cubicBezTo>
                    <a:cubicBezTo>
                      <a:pt x="28581" y="20433"/>
                      <a:pt x="29932" y="12939"/>
                      <a:pt x="26155" y="7503"/>
                    </a:cubicBezTo>
                    <a:cubicBezTo>
                      <a:pt x="24327" y="4871"/>
                      <a:pt x="21580" y="3107"/>
                      <a:pt x="18426" y="2539"/>
                    </a:cubicBezTo>
                    <a:cubicBezTo>
                      <a:pt x="17708" y="2410"/>
                      <a:pt x="16988" y="2346"/>
                      <a:pt x="16273" y="2346"/>
                    </a:cubicBezTo>
                    <a:close/>
                    <a:moveTo>
                      <a:pt x="16277" y="146"/>
                    </a:moveTo>
                    <a:cubicBezTo>
                      <a:pt x="20779" y="146"/>
                      <a:pt x="25211" y="2275"/>
                      <a:pt x="27968" y="6244"/>
                    </a:cubicBezTo>
                    <a:cubicBezTo>
                      <a:pt x="30134" y="9361"/>
                      <a:pt x="30957" y="13136"/>
                      <a:pt x="30283" y="16871"/>
                    </a:cubicBezTo>
                    <a:cubicBezTo>
                      <a:pt x="29611" y="20607"/>
                      <a:pt x="27523" y="23858"/>
                      <a:pt x="24406" y="26024"/>
                    </a:cubicBezTo>
                    <a:cubicBezTo>
                      <a:pt x="21940" y="27736"/>
                      <a:pt x="19116" y="28558"/>
                      <a:pt x="16319" y="28558"/>
                    </a:cubicBezTo>
                    <a:cubicBezTo>
                      <a:pt x="11817" y="28558"/>
                      <a:pt x="7385" y="26429"/>
                      <a:pt x="4627" y="22460"/>
                    </a:cubicBezTo>
                    <a:cubicBezTo>
                      <a:pt x="156" y="16026"/>
                      <a:pt x="1754" y="7152"/>
                      <a:pt x="8190" y="2681"/>
                    </a:cubicBezTo>
                    <a:lnTo>
                      <a:pt x="8190" y="2680"/>
                    </a:lnTo>
                    <a:lnTo>
                      <a:pt x="8190" y="2680"/>
                    </a:lnTo>
                    <a:cubicBezTo>
                      <a:pt x="10656" y="967"/>
                      <a:pt x="13480" y="146"/>
                      <a:pt x="16277" y="146"/>
                    </a:cubicBezTo>
                    <a:close/>
                    <a:moveTo>
                      <a:pt x="16268" y="0"/>
                    </a:moveTo>
                    <a:cubicBezTo>
                      <a:pt x="13369" y="0"/>
                      <a:pt x="10542" y="879"/>
                      <a:pt x="8111" y="2568"/>
                    </a:cubicBezTo>
                    <a:cubicBezTo>
                      <a:pt x="1614" y="7083"/>
                      <a:pt x="0" y="16041"/>
                      <a:pt x="4514" y="22538"/>
                    </a:cubicBezTo>
                    <a:cubicBezTo>
                      <a:pt x="6701" y="25686"/>
                      <a:pt x="9983" y="27793"/>
                      <a:pt x="13754" y="28474"/>
                    </a:cubicBezTo>
                    <a:cubicBezTo>
                      <a:pt x="14613" y="28628"/>
                      <a:pt x="15473" y="28704"/>
                      <a:pt x="16329" y="28704"/>
                    </a:cubicBezTo>
                    <a:cubicBezTo>
                      <a:pt x="19227" y="28704"/>
                      <a:pt x="22053" y="27824"/>
                      <a:pt x="24484" y="26136"/>
                    </a:cubicBezTo>
                    <a:cubicBezTo>
                      <a:pt x="27632" y="23949"/>
                      <a:pt x="29739" y="20668"/>
                      <a:pt x="30418" y="16895"/>
                    </a:cubicBezTo>
                    <a:cubicBezTo>
                      <a:pt x="31099" y="13124"/>
                      <a:pt x="30268" y="9313"/>
                      <a:pt x="28082" y="6165"/>
                    </a:cubicBezTo>
                    <a:cubicBezTo>
                      <a:pt x="25895" y="3019"/>
                      <a:pt x="22612" y="910"/>
                      <a:pt x="18841" y="231"/>
                    </a:cubicBezTo>
                    <a:cubicBezTo>
                      <a:pt x="17983" y="76"/>
                      <a:pt x="17122" y="0"/>
                      <a:pt x="16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1315600" y="2712800"/>
                <a:ext cx="804175" cy="803850"/>
              </a:xfrm>
              <a:custGeom>
                <a:rect b="b" l="l" r="r" t="t"/>
                <a:pathLst>
                  <a:path extrusionOk="0" h="32154" w="32167">
                    <a:moveTo>
                      <a:pt x="16041" y="2964"/>
                    </a:moveTo>
                    <a:cubicBezTo>
                      <a:pt x="20199" y="2964"/>
                      <a:pt x="24290" y="4933"/>
                      <a:pt x="26842" y="8608"/>
                    </a:cubicBezTo>
                    <a:cubicBezTo>
                      <a:pt x="30983" y="14568"/>
                      <a:pt x="29507" y="22754"/>
                      <a:pt x="23547" y="26894"/>
                    </a:cubicBezTo>
                    <a:cubicBezTo>
                      <a:pt x="21263" y="28482"/>
                      <a:pt x="18650" y="29244"/>
                      <a:pt x="16063" y="29244"/>
                    </a:cubicBezTo>
                    <a:cubicBezTo>
                      <a:pt x="11904" y="29244"/>
                      <a:pt x="7813" y="27274"/>
                      <a:pt x="5261" y="23601"/>
                    </a:cubicBezTo>
                    <a:cubicBezTo>
                      <a:pt x="1120" y="17641"/>
                      <a:pt x="2596" y="9454"/>
                      <a:pt x="8556" y="5314"/>
                    </a:cubicBezTo>
                    <a:cubicBezTo>
                      <a:pt x="10841" y="3726"/>
                      <a:pt x="13454" y="2964"/>
                      <a:pt x="16041" y="2964"/>
                    </a:cubicBezTo>
                    <a:close/>
                    <a:moveTo>
                      <a:pt x="16634" y="0"/>
                    </a:moveTo>
                    <a:cubicBezTo>
                      <a:pt x="16448" y="0"/>
                      <a:pt x="16294" y="148"/>
                      <a:pt x="16289" y="336"/>
                    </a:cubicBezTo>
                    <a:lnTo>
                      <a:pt x="16287" y="386"/>
                    </a:lnTo>
                    <a:cubicBezTo>
                      <a:pt x="16215" y="386"/>
                      <a:pt x="16142" y="385"/>
                      <a:pt x="16070" y="385"/>
                    </a:cubicBezTo>
                    <a:cubicBezTo>
                      <a:pt x="15845" y="385"/>
                      <a:pt x="15620" y="389"/>
                      <a:pt x="15395" y="399"/>
                    </a:cubicBezTo>
                    <a:lnTo>
                      <a:pt x="15392" y="350"/>
                    </a:lnTo>
                    <a:cubicBezTo>
                      <a:pt x="15380" y="165"/>
                      <a:pt x="15226" y="24"/>
                      <a:pt x="15044" y="24"/>
                    </a:cubicBezTo>
                    <a:cubicBezTo>
                      <a:pt x="15036" y="24"/>
                      <a:pt x="15029" y="24"/>
                      <a:pt x="15021" y="25"/>
                    </a:cubicBezTo>
                    <a:cubicBezTo>
                      <a:pt x="14829" y="38"/>
                      <a:pt x="14684" y="203"/>
                      <a:pt x="14697" y="395"/>
                    </a:cubicBezTo>
                    <a:lnTo>
                      <a:pt x="14701" y="442"/>
                    </a:lnTo>
                    <a:cubicBezTo>
                      <a:pt x="14498" y="459"/>
                      <a:pt x="14296" y="480"/>
                      <a:pt x="14095" y="504"/>
                    </a:cubicBezTo>
                    <a:lnTo>
                      <a:pt x="14088" y="461"/>
                    </a:lnTo>
                    <a:cubicBezTo>
                      <a:pt x="14063" y="288"/>
                      <a:pt x="13913" y="165"/>
                      <a:pt x="13743" y="165"/>
                    </a:cubicBezTo>
                    <a:cubicBezTo>
                      <a:pt x="13726" y="165"/>
                      <a:pt x="13709" y="166"/>
                      <a:pt x="13691" y="168"/>
                    </a:cubicBezTo>
                    <a:cubicBezTo>
                      <a:pt x="13503" y="198"/>
                      <a:pt x="13371" y="374"/>
                      <a:pt x="13401" y="565"/>
                    </a:cubicBezTo>
                    <a:lnTo>
                      <a:pt x="13406" y="606"/>
                    </a:lnTo>
                    <a:cubicBezTo>
                      <a:pt x="13113" y="655"/>
                      <a:pt x="12822" y="715"/>
                      <a:pt x="12531" y="781"/>
                    </a:cubicBezTo>
                    <a:lnTo>
                      <a:pt x="12521" y="743"/>
                    </a:lnTo>
                    <a:cubicBezTo>
                      <a:pt x="12482" y="586"/>
                      <a:pt x="12340" y="481"/>
                      <a:pt x="12186" y="481"/>
                    </a:cubicBezTo>
                    <a:cubicBezTo>
                      <a:pt x="12157" y="481"/>
                      <a:pt x="12128" y="484"/>
                      <a:pt x="12098" y="492"/>
                    </a:cubicBezTo>
                    <a:cubicBezTo>
                      <a:pt x="11911" y="539"/>
                      <a:pt x="11799" y="729"/>
                      <a:pt x="11847" y="915"/>
                    </a:cubicBezTo>
                    <a:lnTo>
                      <a:pt x="11856" y="953"/>
                    </a:lnTo>
                    <a:cubicBezTo>
                      <a:pt x="11484" y="1055"/>
                      <a:pt x="11115" y="1171"/>
                      <a:pt x="10748" y="1304"/>
                    </a:cubicBezTo>
                    <a:lnTo>
                      <a:pt x="10736" y="1271"/>
                    </a:lnTo>
                    <a:cubicBezTo>
                      <a:pt x="10682" y="1133"/>
                      <a:pt x="10550" y="1049"/>
                      <a:pt x="10411" y="1049"/>
                    </a:cubicBezTo>
                    <a:cubicBezTo>
                      <a:pt x="10369" y="1049"/>
                      <a:pt x="10327" y="1056"/>
                      <a:pt x="10286" y="1072"/>
                    </a:cubicBezTo>
                    <a:cubicBezTo>
                      <a:pt x="10105" y="1141"/>
                      <a:pt x="10017" y="1342"/>
                      <a:pt x="10086" y="1522"/>
                    </a:cubicBezTo>
                    <a:lnTo>
                      <a:pt x="10099" y="1553"/>
                    </a:lnTo>
                    <a:cubicBezTo>
                      <a:pt x="9825" y="1666"/>
                      <a:pt x="9551" y="1785"/>
                      <a:pt x="9281" y="1915"/>
                    </a:cubicBezTo>
                    <a:lnTo>
                      <a:pt x="9267" y="1886"/>
                    </a:lnTo>
                    <a:cubicBezTo>
                      <a:pt x="9206" y="1765"/>
                      <a:pt x="9084" y="1696"/>
                      <a:pt x="8957" y="1696"/>
                    </a:cubicBezTo>
                    <a:cubicBezTo>
                      <a:pt x="8904" y="1696"/>
                      <a:pt x="8850" y="1708"/>
                      <a:pt x="8800" y="1734"/>
                    </a:cubicBezTo>
                    <a:cubicBezTo>
                      <a:pt x="8628" y="1820"/>
                      <a:pt x="8559" y="2030"/>
                      <a:pt x="8646" y="2201"/>
                    </a:cubicBezTo>
                    <a:lnTo>
                      <a:pt x="8661" y="2230"/>
                    </a:lnTo>
                    <a:cubicBezTo>
                      <a:pt x="8483" y="2326"/>
                      <a:pt x="8306" y="2426"/>
                      <a:pt x="8130" y="2530"/>
                    </a:cubicBezTo>
                    <a:lnTo>
                      <a:pt x="8112" y="2502"/>
                    </a:lnTo>
                    <a:cubicBezTo>
                      <a:pt x="8047" y="2395"/>
                      <a:pt x="7933" y="2336"/>
                      <a:pt x="7816" y="2336"/>
                    </a:cubicBezTo>
                    <a:cubicBezTo>
                      <a:pt x="7753" y="2336"/>
                      <a:pt x="7690" y="2353"/>
                      <a:pt x="7633" y="2388"/>
                    </a:cubicBezTo>
                    <a:cubicBezTo>
                      <a:pt x="7470" y="2490"/>
                      <a:pt x="7420" y="2703"/>
                      <a:pt x="7520" y="2868"/>
                    </a:cubicBezTo>
                    <a:lnTo>
                      <a:pt x="7536" y="2894"/>
                    </a:lnTo>
                    <a:cubicBezTo>
                      <a:pt x="7383" y="2992"/>
                      <a:pt x="7231" y="3089"/>
                      <a:pt x="7082" y="3193"/>
                    </a:cubicBezTo>
                    <a:cubicBezTo>
                      <a:pt x="6985" y="3259"/>
                      <a:pt x="6893" y="3330"/>
                      <a:pt x="6800" y="3399"/>
                    </a:cubicBezTo>
                    <a:lnTo>
                      <a:pt x="6783" y="3377"/>
                    </a:lnTo>
                    <a:cubicBezTo>
                      <a:pt x="6714" y="3287"/>
                      <a:pt x="6610" y="3240"/>
                      <a:pt x="6506" y="3240"/>
                    </a:cubicBezTo>
                    <a:cubicBezTo>
                      <a:pt x="6432" y="3240"/>
                      <a:pt x="6357" y="3264"/>
                      <a:pt x="6294" y="3313"/>
                    </a:cubicBezTo>
                    <a:cubicBezTo>
                      <a:pt x="6142" y="3429"/>
                      <a:pt x="6113" y="3647"/>
                      <a:pt x="6230" y="3799"/>
                    </a:cubicBezTo>
                    <a:lnTo>
                      <a:pt x="6246" y="3820"/>
                    </a:lnTo>
                    <a:cubicBezTo>
                      <a:pt x="6033" y="3991"/>
                      <a:pt x="5825" y="4165"/>
                      <a:pt x="5622" y="4345"/>
                    </a:cubicBezTo>
                    <a:lnTo>
                      <a:pt x="5607" y="4327"/>
                    </a:lnTo>
                    <a:cubicBezTo>
                      <a:pt x="5538" y="4254"/>
                      <a:pt x="5445" y="4217"/>
                      <a:pt x="5352" y="4217"/>
                    </a:cubicBezTo>
                    <a:cubicBezTo>
                      <a:pt x="5267" y="4217"/>
                      <a:pt x="5182" y="4247"/>
                      <a:pt x="5115" y="4310"/>
                    </a:cubicBezTo>
                    <a:cubicBezTo>
                      <a:pt x="4975" y="4442"/>
                      <a:pt x="4966" y="4662"/>
                      <a:pt x="5098" y="4802"/>
                    </a:cubicBezTo>
                    <a:lnTo>
                      <a:pt x="5110" y="4816"/>
                    </a:lnTo>
                    <a:cubicBezTo>
                      <a:pt x="4895" y="5023"/>
                      <a:pt x="4687" y="5238"/>
                      <a:pt x="4487" y="5456"/>
                    </a:cubicBezTo>
                    <a:lnTo>
                      <a:pt x="4474" y="5446"/>
                    </a:lnTo>
                    <a:cubicBezTo>
                      <a:pt x="4408" y="5388"/>
                      <a:pt x="4325" y="5360"/>
                      <a:pt x="4244" y="5360"/>
                    </a:cubicBezTo>
                    <a:cubicBezTo>
                      <a:pt x="4147" y="5360"/>
                      <a:pt x="4051" y="5399"/>
                      <a:pt x="3983" y="5477"/>
                    </a:cubicBezTo>
                    <a:cubicBezTo>
                      <a:pt x="3856" y="5623"/>
                      <a:pt x="3870" y="5842"/>
                      <a:pt x="4016" y="5969"/>
                    </a:cubicBezTo>
                    <a:lnTo>
                      <a:pt x="4026" y="5978"/>
                    </a:lnTo>
                    <a:cubicBezTo>
                      <a:pt x="3894" y="6135"/>
                      <a:pt x="3763" y="6291"/>
                      <a:pt x="3638" y="6452"/>
                    </a:cubicBezTo>
                    <a:lnTo>
                      <a:pt x="3631" y="6447"/>
                    </a:lnTo>
                    <a:cubicBezTo>
                      <a:pt x="3569" y="6401"/>
                      <a:pt x="3497" y="6379"/>
                      <a:pt x="3425" y="6379"/>
                    </a:cubicBezTo>
                    <a:cubicBezTo>
                      <a:pt x="3318" y="6379"/>
                      <a:pt x="3213" y="6427"/>
                      <a:pt x="3145" y="6519"/>
                    </a:cubicBezTo>
                    <a:cubicBezTo>
                      <a:pt x="3030" y="6674"/>
                      <a:pt x="3063" y="6892"/>
                      <a:pt x="3217" y="7006"/>
                    </a:cubicBezTo>
                    <a:lnTo>
                      <a:pt x="3224" y="7011"/>
                    </a:lnTo>
                    <a:cubicBezTo>
                      <a:pt x="3051" y="7255"/>
                      <a:pt x="2885" y="7503"/>
                      <a:pt x="2727" y="7756"/>
                    </a:cubicBezTo>
                    <a:lnTo>
                      <a:pt x="2722" y="7752"/>
                    </a:lnTo>
                    <a:cubicBezTo>
                      <a:pt x="2666" y="7720"/>
                      <a:pt x="2605" y="7704"/>
                      <a:pt x="2545" y="7704"/>
                    </a:cubicBezTo>
                    <a:cubicBezTo>
                      <a:pt x="2426" y="7704"/>
                      <a:pt x="2310" y="7765"/>
                      <a:pt x="2244" y="7875"/>
                    </a:cubicBezTo>
                    <a:cubicBezTo>
                      <a:pt x="2147" y="8040"/>
                      <a:pt x="2201" y="8254"/>
                      <a:pt x="2367" y="8351"/>
                    </a:cubicBezTo>
                    <a:lnTo>
                      <a:pt x="2369" y="8353"/>
                    </a:lnTo>
                    <a:cubicBezTo>
                      <a:pt x="2178" y="8693"/>
                      <a:pt x="2004" y="9041"/>
                      <a:pt x="1837" y="9392"/>
                    </a:cubicBezTo>
                    <a:lnTo>
                      <a:pt x="1832" y="9390"/>
                    </a:lnTo>
                    <a:cubicBezTo>
                      <a:pt x="1786" y="9370"/>
                      <a:pt x="1738" y="9360"/>
                      <a:pt x="1691" y="9360"/>
                    </a:cubicBezTo>
                    <a:cubicBezTo>
                      <a:pt x="1558" y="9360"/>
                      <a:pt x="1431" y="9438"/>
                      <a:pt x="1373" y="9567"/>
                    </a:cubicBezTo>
                    <a:cubicBezTo>
                      <a:pt x="1295" y="9744"/>
                      <a:pt x="1375" y="9948"/>
                      <a:pt x="1550" y="10026"/>
                    </a:cubicBezTo>
                    <a:lnTo>
                      <a:pt x="1555" y="10028"/>
                    </a:lnTo>
                    <a:cubicBezTo>
                      <a:pt x="1439" y="10305"/>
                      <a:pt x="1332" y="10583"/>
                      <a:pt x="1233" y="10864"/>
                    </a:cubicBezTo>
                    <a:lnTo>
                      <a:pt x="1230" y="10864"/>
                    </a:lnTo>
                    <a:cubicBezTo>
                      <a:pt x="1193" y="10852"/>
                      <a:pt x="1156" y="10846"/>
                      <a:pt x="1120" y="10846"/>
                    </a:cubicBezTo>
                    <a:cubicBezTo>
                      <a:pt x="974" y="10846"/>
                      <a:pt x="838" y="10940"/>
                      <a:pt x="790" y="11086"/>
                    </a:cubicBezTo>
                    <a:cubicBezTo>
                      <a:pt x="731" y="11269"/>
                      <a:pt x="831" y="11465"/>
                      <a:pt x="1013" y="11525"/>
                    </a:cubicBezTo>
                    <a:lnTo>
                      <a:pt x="1017" y="11525"/>
                    </a:lnTo>
                    <a:cubicBezTo>
                      <a:pt x="956" y="11721"/>
                      <a:pt x="901" y="11917"/>
                      <a:pt x="849" y="12114"/>
                    </a:cubicBezTo>
                    <a:cubicBezTo>
                      <a:pt x="822" y="12108"/>
                      <a:pt x="796" y="12105"/>
                      <a:pt x="770" y="12105"/>
                    </a:cubicBezTo>
                    <a:cubicBezTo>
                      <a:pt x="611" y="12105"/>
                      <a:pt x="467" y="12213"/>
                      <a:pt x="430" y="12374"/>
                    </a:cubicBezTo>
                    <a:cubicBezTo>
                      <a:pt x="385" y="12561"/>
                      <a:pt x="501" y="12748"/>
                      <a:pt x="688" y="12791"/>
                    </a:cubicBezTo>
                    <a:cubicBezTo>
                      <a:pt x="624" y="13084"/>
                      <a:pt x="570" y="13378"/>
                      <a:pt x="525" y="13674"/>
                    </a:cubicBezTo>
                    <a:cubicBezTo>
                      <a:pt x="510" y="13672"/>
                      <a:pt x="495" y="13671"/>
                      <a:pt x="480" y="13671"/>
                    </a:cubicBezTo>
                    <a:cubicBezTo>
                      <a:pt x="308" y="13671"/>
                      <a:pt x="158" y="13798"/>
                      <a:pt x="135" y="13974"/>
                    </a:cubicBezTo>
                    <a:cubicBezTo>
                      <a:pt x="109" y="14162"/>
                      <a:pt x="243" y="14336"/>
                      <a:pt x="431" y="14363"/>
                    </a:cubicBezTo>
                    <a:cubicBezTo>
                      <a:pt x="402" y="14633"/>
                      <a:pt x="378" y="14905"/>
                      <a:pt x="362" y="15177"/>
                    </a:cubicBezTo>
                    <a:cubicBezTo>
                      <a:pt x="360" y="15177"/>
                      <a:pt x="358" y="15177"/>
                      <a:pt x="356" y="15177"/>
                    </a:cubicBezTo>
                    <a:cubicBezTo>
                      <a:pt x="168" y="15177"/>
                      <a:pt x="14" y="15325"/>
                      <a:pt x="7" y="15513"/>
                    </a:cubicBezTo>
                    <a:cubicBezTo>
                      <a:pt x="0" y="15702"/>
                      <a:pt x="147" y="15861"/>
                      <a:pt x="336" y="15871"/>
                    </a:cubicBezTo>
                    <a:cubicBezTo>
                      <a:pt x="331" y="16171"/>
                      <a:pt x="334" y="16471"/>
                      <a:pt x="346" y="16772"/>
                    </a:cubicBezTo>
                    <a:cubicBezTo>
                      <a:pt x="159" y="16789"/>
                      <a:pt x="19" y="16950"/>
                      <a:pt x="31" y="17139"/>
                    </a:cubicBezTo>
                    <a:cubicBezTo>
                      <a:pt x="43" y="17324"/>
                      <a:pt x="199" y="17463"/>
                      <a:pt x="381" y="17463"/>
                    </a:cubicBezTo>
                    <a:cubicBezTo>
                      <a:pt x="385" y="17463"/>
                      <a:pt x="388" y="17463"/>
                      <a:pt x="392" y="17463"/>
                    </a:cubicBezTo>
                    <a:cubicBezTo>
                      <a:pt x="409" y="17667"/>
                      <a:pt x="430" y="17871"/>
                      <a:pt x="456" y="18077"/>
                    </a:cubicBezTo>
                    <a:cubicBezTo>
                      <a:pt x="272" y="18112"/>
                      <a:pt x="147" y="18283"/>
                      <a:pt x="175" y="18469"/>
                    </a:cubicBezTo>
                    <a:cubicBezTo>
                      <a:pt x="201" y="18641"/>
                      <a:pt x="350" y="18762"/>
                      <a:pt x="519" y="18762"/>
                    </a:cubicBezTo>
                    <a:cubicBezTo>
                      <a:pt x="531" y="18762"/>
                      <a:pt x="544" y="18761"/>
                      <a:pt x="556" y="18760"/>
                    </a:cubicBezTo>
                    <a:cubicBezTo>
                      <a:pt x="606" y="19056"/>
                      <a:pt x="667" y="19352"/>
                      <a:pt x="734" y="19646"/>
                    </a:cubicBezTo>
                    <a:cubicBezTo>
                      <a:pt x="558" y="19700"/>
                      <a:pt x="452" y="19882"/>
                      <a:pt x="499" y="20063"/>
                    </a:cubicBezTo>
                    <a:cubicBezTo>
                      <a:pt x="538" y="20220"/>
                      <a:pt x="679" y="20322"/>
                      <a:pt x="834" y="20322"/>
                    </a:cubicBezTo>
                    <a:cubicBezTo>
                      <a:pt x="857" y="20322"/>
                      <a:pt x="881" y="20319"/>
                      <a:pt x="904" y="20315"/>
                    </a:cubicBezTo>
                    <a:cubicBezTo>
                      <a:pt x="1010" y="20692"/>
                      <a:pt x="1127" y="21066"/>
                      <a:pt x="1261" y="21437"/>
                    </a:cubicBezTo>
                    <a:cubicBezTo>
                      <a:pt x="1095" y="21511"/>
                      <a:pt x="1011" y="21703"/>
                      <a:pt x="1079" y="21876"/>
                    </a:cubicBezTo>
                    <a:cubicBezTo>
                      <a:pt x="1131" y="22014"/>
                      <a:pt x="1262" y="22096"/>
                      <a:pt x="1401" y="22096"/>
                    </a:cubicBezTo>
                    <a:cubicBezTo>
                      <a:pt x="1437" y="22096"/>
                      <a:pt x="1474" y="22091"/>
                      <a:pt x="1510" y="22079"/>
                    </a:cubicBezTo>
                    <a:cubicBezTo>
                      <a:pt x="1624" y="22356"/>
                      <a:pt x="1747" y="22633"/>
                      <a:pt x="1879" y="22907"/>
                    </a:cubicBezTo>
                    <a:cubicBezTo>
                      <a:pt x="1720" y="22998"/>
                      <a:pt x="1657" y="23196"/>
                      <a:pt x="1740" y="23362"/>
                    </a:cubicBezTo>
                    <a:cubicBezTo>
                      <a:pt x="1802" y="23482"/>
                      <a:pt x="1923" y="23550"/>
                      <a:pt x="2049" y="23550"/>
                    </a:cubicBezTo>
                    <a:cubicBezTo>
                      <a:pt x="2097" y="23550"/>
                      <a:pt x="2146" y="23540"/>
                      <a:pt x="2192" y="23520"/>
                    </a:cubicBezTo>
                    <a:cubicBezTo>
                      <a:pt x="2289" y="23701"/>
                      <a:pt x="2391" y="23880"/>
                      <a:pt x="2497" y="24060"/>
                    </a:cubicBezTo>
                    <a:cubicBezTo>
                      <a:pt x="2345" y="24164"/>
                      <a:pt x="2296" y="24368"/>
                      <a:pt x="2395" y="24527"/>
                    </a:cubicBezTo>
                    <a:cubicBezTo>
                      <a:pt x="2461" y="24634"/>
                      <a:pt x="2573" y="24691"/>
                      <a:pt x="2689" y="24691"/>
                    </a:cubicBezTo>
                    <a:cubicBezTo>
                      <a:pt x="2747" y="24691"/>
                      <a:pt x="2805" y="24677"/>
                      <a:pt x="2859" y="24647"/>
                    </a:cubicBezTo>
                    <a:cubicBezTo>
                      <a:pt x="2952" y="24789"/>
                      <a:pt x="3042" y="24933"/>
                      <a:pt x="3141" y="25075"/>
                    </a:cubicBezTo>
                    <a:cubicBezTo>
                      <a:pt x="3216" y="25182"/>
                      <a:pt x="3295" y="25286"/>
                      <a:pt x="3373" y="25390"/>
                    </a:cubicBezTo>
                    <a:cubicBezTo>
                      <a:pt x="3231" y="25509"/>
                      <a:pt x="3205" y="25719"/>
                      <a:pt x="3318" y="25868"/>
                    </a:cubicBezTo>
                    <a:cubicBezTo>
                      <a:pt x="3386" y="25956"/>
                      <a:pt x="3488" y="26002"/>
                      <a:pt x="3591" y="26002"/>
                    </a:cubicBezTo>
                    <a:cubicBezTo>
                      <a:pt x="3660" y="26002"/>
                      <a:pt x="3730" y="25981"/>
                      <a:pt x="3791" y="25939"/>
                    </a:cubicBezTo>
                    <a:cubicBezTo>
                      <a:pt x="3964" y="26155"/>
                      <a:pt x="4142" y="26365"/>
                      <a:pt x="4324" y="26569"/>
                    </a:cubicBezTo>
                    <a:cubicBezTo>
                      <a:pt x="4196" y="26700"/>
                      <a:pt x="4189" y="26910"/>
                      <a:pt x="4317" y="27047"/>
                    </a:cubicBezTo>
                    <a:cubicBezTo>
                      <a:pt x="4384" y="27119"/>
                      <a:pt x="4475" y="27155"/>
                      <a:pt x="4566" y="27155"/>
                    </a:cubicBezTo>
                    <a:cubicBezTo>
                      <a:pt x="4646" y="27155"/>
                      <a:pt x="4726" y="27128"/>
                      <a:pt x="4791" y="27073"/>
                    </a:cubicBezTo>
                    <a:cubicBezTo>
                      <a:pt x="5003" y="27291"/>
                      <a:pt x="5221" y="27500"/>
                      <a:pt x="5442" y="27705"/>
                    </a:cubicBezTo>
                    <a:cubicBezTo>
                      <a:pt x="5330" y="27848"/>
                      <a:pt x="5344" y="28056"/>
                      <a:pt x="5484" y="28179"/>
                    </a:cubicBezTo>
                    <a:cubicBezTo>
                      <a:pt x="5550" y="28236"/>
                      <a:pt x="5629" y="28263"/>
                      <a:pt x="5709" y="28263"/>
                    </a:cubicBezTo>
                    <a:cubicBezTo>
                      <a:pt x="5800" y="28263"/>
                      <a:pt x="5890" y="28228"/>
                      <a:pt x="5958" y="28158"/>
                    </a:cubicBezTo>
                    <a:cubicBezTo>
                      <a:pt x="6119" y="28292"/>
                      <a:pt x="6279" y="28423"/>
                      <a:pt x="6443" y="28551"/>
                    </a:cubicBezTo>
                    <a:cubicBezTo>
                      <a:pt x="6345" y="28704"/>
                      <a:pt x="6377" y="28908"/>
                      <a:pt x="6525" y="29017"/>
                    </a:cubicBezTo>
                    <a:cubicBezTo>
                      <a:pt x="6586" y="29062"/>
                      <a:pt x="6657" y="29084"/>
                      <a:pt x="6727" y="29084"/>
                    </a:cubicBezTo>
                    <a:cubicBezTo>
                      <a:pt x="6828" y="29084"/>
                      <a:pt x="6926" y="29040"/>
                      <a:pt x="6996" y="28960"/>
                    </a:cubicBezTo>
                    <a:cubicBezTo>
                      <a:pt x="7243" y="29133"/>
                      <a:pt x="7496" y="29299"/>
                      <a:pt x="7752" y="29459"/>
                    </a:cubicBezTo>
                    <a:cubicBezTo>
                      <a:pt x="7669" y="29622"/>
                      <a:pt x="7721" y="29822"/>
                      <a:pt x="7880" y="29916"/>
                    </a:cubicBezTo>
                    <a:cubicBezTo>
                      <a:pt x="7935" y="29949"/>
                      <a:pt x="7996" y="29964"/>
                      <a:pt x="8055" y="29964"/>
                    </a:cubicBezTo>
                    <a:cubicBezTo>
                      <a:pt x="8168" y="29964"/>
                      <a:pt x="8278" y="29908"/>
                      <a:pt x="8344" y="29809"/>
                    </a:cubicBezTo>
                    <a:cubicBezTo>
                      <a:pt x="8687" y="30002"/>
                      <a:pt x="9037" y="30177"/>
                      <a:pt x="9392" y="30344"/>
                    </a:cubicBezTo>
                    <a:cubicBezTo>
                      <a:pt x="9325" y="30517"/>
                      <a:pt x="9402" y="30712"/>
                      <a:pt x="9574" y="30789"/>
                    </a:cubicBezTo>
                    <a:cubicBezTo>
                      <a:pt x="9619" y="30808"/>
                      <a:pt x="9666" y="30817"/>
                      <a:pt x="9712" y="30817"/>
                    </a:cubicBezTo>
                    <a:cubicBezTo>
                      <a:pt x="9841" y="30817"/>
                      <a:pt x="9964" y="30744"/>
                      <a:pt x="10024" y="30621"/>
                    </a:cubicBezTo>
                    <a:cubicBezTo>
                      <a:pt x="10303" y="30737"/>
                      <a:pt x="10583" y="30844"/>
                      <a:pt x="10867" y="30943"/>
                    </a:cubicBezTo>
                    <a:cubicBezTo>
                      <a:pt x="10817" y="31123"/>
                      <a:pt x="10914" y="31311"/>
                      <a:pt x="11092" y="31370"/>
                    </a:cubicBezTo>
                    <a:cubicBezTo>
                      <a:pt x="11128" y="31382"/>
                      <a:pt x="11164" y="31388"/>
                      <a:pt x="11199" y="31388"/>
                    </a:cubicBezTo>
                    <a:cubicBezTo>
                      <a:pt x="11342" y="31388"/>
                      <a:pt x="11475" y="31297"/>
                      <a:pt x="11525" y="31156"/>
                    </a:cubicBezTo>
                    <a:cubicBezTo>
                      <a:pt x="11723" y="31215"/>
                      <a:pt x="11922" y="31270"/>
                      <a:pt x="12121" y="31322"/>
                    </a:cubicBezTo>
                    <a:cubicBezTo>
                      <a:pt x="12083" y="31505"/>
                      <a:pt x="12195" y="31687"/>
                      <a:pt x="12379" y="31732"/>
                    </a:cubicBezTo>
                    <a:cubicBezTo>
                      <a:pt x="12406" y="31738"/>
                      <a:pt x="12432" y="31741"/>
                      <a:pt x="12459" y="31741"/>
                    </a:cubicBezTo>
                    <a:cubicBezTo>
                      <a:pt x="12614" y="31741"/>
                      <a:pt x="12755" y="31636"/>
                      <a:pt x="12795" y="31479"/>
                    </a:cubicBezTo>
                    <a:cubicBezTo>
                      <a:pt x="13089" y="31542"/>
                      <a:pt x="13383" y="31595"/>
                      <a:pt x="13681" y="31640"/>
                    </a:cubicBezTo>
                    <a:cubicBezTo>
                      <a:pt x="13659" y="31829"/>
                      <a:pt x="13792" y="32001"/>
                      <a:pt x="13979" y="32025"/>
                    </a:cubicBezTo>
                    <a:cubicBezTo>
                      <a:pt x="13995" y="32027"/>
                      <a:pt x="14011" y="32028"/>
                      <a:pt x="14027" y="32028"/>
                    </a:cubicBezTo>
                    <a:cubicBezTo>
                      <a:pt x="14197" y="32028"/>
                      <a:pt x="14343" y="31903"/>
                      <a:pt x="14368" y="31731"/>
                    </a:cubicBezTo>
                    <a:cubicBezTo>
                      <a:pt x="14640" y="31760"/>
                      <a:pt x="14912" y="31782"/>
                      <a:pt x="15184" y="31798"/>
                    </a:cubicBezTo>
                    <a:cubicBezTo>
                      <a:pt x="15179" y="31989"/>
                      <a:pt x="15328" y="32148"/>
                      <a:pt x="15518" y="32153"/>
                    </a:cubicBezTo>
                    <a:cubicBezTo>
                      <a:pt x="15523" y="32153"/>
                      <a:pt x="15527" y="32153"/>
                      <a:pt x="15531" y="32153"/>
                    </a:cubicBezTo>
                    <a:cubicBezTo>
                      <a:pt x="15717" y="32153"/>
                      <a:pt x="15870" y="32007"/>
                      <a:pt x="15878" y="31821"/>
                    </a:cubicBezTo>
                    <a:cubicBezTo>
                      <a:pt x="15949" y="31821"/>
                      <a:pt x="16020" y="31822"/>
                      <a:pt x="16090" y="31822"/>
                    </a:cubicBezTo>
                    <a:cubicBezTo>
                      <a:pt x="16319" y="31822"/>
                      <a:pt x="16546" y="31817"/>
                      <a:pt x="16775" y="31807"/>
                    </a:cubicBezTo>
                    <a:cubicBezTo>
                      <a:pt x="16789" y="31990"/>
                      <a:pt x="16941" y="32129"/>
                      <a:pt x="17123" y="32129"/>
                    </a:cubicBezTo>
                    <a:cubicBezTo>
                      <a:pt x="17131" y="32129"/>
                      <a:pt x="17138" y="32129"/>
                      <a:pt x="17146" y="32129"/>
                    </a:cubicBezTo>
                    <a:cubicBezTo>
                      <a:pt x="17336" y="32117"/>
                      <a:pt x="17482" y="31950"/>
                      <a:pt x="17470" y="31760"/>
                    </a:cubicBezTo>
                    <a:cubicBezTo>
                      <a:pt x="17672" y="31741"/>
                      <a:pt x="17877" y="31718"/>
                      <a:pt x="18079" y="31692"/>
                    </a:cubicBezTo>
                    <a:cubicBezTo>
                      <a:pt x="18106" y="31866"/>
                      <a:pt x="18254" y="31989"/>
                      <a:pt x="18423" y="31989"/>
                    </a:cubicBezTo>
                    <a:cubicBezTo>
                      <a:pt x="18440" y="31989"/>
                      <a:pt x="18457" y="31988"/>
                      <a:pt x="18474" y="31985"/>
                    </a:cubicBezTo>
                    <a:cubicBezTo>
                      <a:pt x="18664" y="31956"/>
                      <a:pt x="18796" y="31779"/>
                      <a:pt x="18767" y="31589"/>
                    </a:cubicBezTo>
                    <a:cubicBezTo>
                      <a:pt x="19061" y="31538"/>
                      <a:pt x="19354" y="31478"/>
                      <a:pt x="19644" y="31408"/>
                    </a:cubicBezTo>
                    <a:lnTo>
                      <a:pt x="19646" y="31412"/>
                    </a:lnTo>
                    <a:cubicBezTo>
                      <a:pt x="19686" y="31568"/>
                      <a:pt x="19827" y="31673"/>
                      <a:pt x="19981" y="31673"/>
                    </a:cubicBezTo>
                    <a:cubicBezTo>
                      <a:pt x="20010" y="31673"/>
                      <a:pt x="20040" y="31669"/>
                      <a:pt x="20069" y="31661"/>
                    </a:cubicBezTo>
                    <a:cubicBezTo>
                      <a:pt x="20256" y="31614"/>
                      <a:pt x="20368" y="31424"/>
                      <a:pt x="20320" y="31239"/>
                    </a:cubicBezTo>
                    <a:lnTo>
                      <a:pt x="20320" y="31235"/>
                    </a:lnTo>
                    <a:cubicBezTo>
                      <a:pt x="20692" y="31130"/>
                      <a:pt x="21063" y="31012"/>
                      <a:pt x="21430" y="30879"/>
                    </a:cubicBezTo>
                    <a:lnTo>
                      <a:pt x="21431" y="30882"/>
                    </a:lnTo>
                    <a:cubicBezTo>
                      <a:pt x="21485" y="31021"/>
                      <a:pt x="21617" y="31105"/>
                      <a:pt x="21756" y="31105"/>
                    </a:cubicBezTo>
                    <a:cubicBezTo>
                      <a:pt x="21798" y="31105"/>
                      <a:pt x="21840" y="31097"/>
                      <a:pt x="21882" y="31081"/>
                    </a:cubicBezTo>
                    <a:cubicBezTo>
                      <a:pt x="22062" y="31012"/>
                      <a:pt x="22150" y="30811"/>
                      <a:pt x="22081" y="30633"/>
                    </a:cubicBezTo>
                    <a:lnTo>
                      <a:pt x="22079" y="30624"/>
                    </a:lnTo>
                    <a:cubicBezTo>
                      <a:pt x="22353" y="30510"/>
                      <a:pt x="22626" y="30389"/>
                      <a:pt x="22896" y="30259"/>
                    </a:cubicBezTo>
                    <a:lnTo>
                      <a:pt x="22900" y="30267"/>
                    </a:lnTo>
                    <a:cubicBezTo>
                      <a:pt x="22961" y="30388"/>
                      <a:pt x="23083" y="30457"/>
                      <a:pt x="23210" y="30457"/>
                    </a:cubicBezTo>
                    <a:cubicBezTo>
                      <a:pt x="23263" y="30457"/>
                      <a:pt x="23317" y="30445"/>
                      <a:pt x="23367" y="30420"/>
                    </a:cubicBezTo>
                    <a:cubicBezTo>
                      <a:pt x="23539" y="30333"/>
                      <a:pt x="23608" y="30124"/>
                      <a:pt x="23521" y="29952"/>
                    </a:cubicBezTo>
                    <a:lnTo>
                      <a:pt x="23514" y="29938"/>
                    </a:lnTo>
                    <a:cubicBezTo>
                      <a:pt x="23693" y="29843"/>
                      <a:pt x="23869" y="29741"/>
                      <a:pt x="24046" y="29637"/>
                    </a:cubicBezTo>
                    <a:lnTo>
                      <a:pt x="24055" y="29653"/>
                    </a:lnTo>
                    <a:cubicBezTo>
                      <a:pt x="24120" y="29759"/>
                      <a:pt x="24234" y="29817"/>
                      <a:pt x="24351" y="29817"/>
                    </a:cubicBezTo>
                    <a:cubicBezTo>
                      <a:pt x="24413" y="29817"/>
                      <a:pt x="24477" y="29800"/>
                      <a:pt x="24534" y="29765"/>
                    </a:cubicBezTo>
                    <a:cubicBezTo>
                      <a:pt x="24697" y="29665"/>
                      <a:pt x="24749" y="29450"/>
                      <a:pt x="24647" y="29286"/>
                    </a:cubicBezTo>
                    <a:lnTo>
                      <a:pt x="24636" y="29268"/>
                    </a:lnTo>
                    <a:cubicBezTo>
                      <a:pt x="24765" y="29185"/>
                      <a:pt x="24894" y="29104"/>
                      <a:pt x="25023" y="29014"/>
                    </a:cubicBezTo>
                    <a:cubicBezTo>
                      <a:pt x="25142" y="28932"/>
                      <a:pt x="25255" y="28844"/>
                      <a:pt x="25371" y="28759"/>
                    </a:cubicBezTo>
                    <a:lnTo>
                      <a:pt x="25386" y="28777"/>
                    </a:lnTo>
                    <a:cubicBezTo>
                      <a:pt x="25454" y="28866"/>
                      <a:pt x="25557" y="28913"/>
                      <a:pt x="25662" y="28913"/>
                    </a:cubicBezTo>
                    <a:cubicBezTo>
                      <a:pt x="25735" y="28913"/>
                      <a:pt x="25810" y="28889"/>
                      <a:pt x="25873" y="28841"/>
                    </a:cubicBezTo>
                    <a:cubicBezTo>
                      <a:pt x="26025" y="28725"/>
                      <a:pt x="26055" y="28506"/>
                      <a:pt x="25937" y="28354"/>
                    </a:cubicBezTo>
                    <a:lnTo>
                      <a:pt x="25923" y="28335"/>
                    </a:lnTo>
                    <a:cubicBezTo>
                      <a:pt x="26136" y="28164"/>
                      <a:pt x="26342" y="27987"/>
                      <a:pt x="26543" y="27807"/>
                    </a:cubicBezTo>
                    <a:lnTo>
                      <a:pt x="26560" y="27826"/>
                    </a:lnTo>
                    <a:cubicBezTo>
                      <a:pt x="26629" y="27899"/>
                      <a:pt x="26722" y="27937"/>
                      <a:pt x="26816" y="27937"/>
                    </a:cubicBezTo>
                    <a:cubicBezTo>
                      <a:pt x="26900" y="27937"/>
                      <a:pt x="26985" y="27906"/>
                      <a:pt x="27052" y="27843"/>
                    </a:cubicBezTo>
                    <a:cubicBezTo>
                      <a:pt x="27192" y="27713"/>
                      <a:pt x="27201" y="27492"/>
                      <a:pt x="27069" y="27351"/>
                    </a:cubicBezTo>
                    <a:lnTo>
                      <a:pt x="27052" y="27332"/>
                    </a:lnTo>
                    <a:cubicBezTo>
                      <a:pt x="27267" y="27123"/>
                      <a:pt x="27473" y="26908"/>
                      <a:pt x="27674" y="26690"/>
                    </a:cubicBezTo>
                    <a:lnTo>
                      <a:pt x="27694" y="26707"/>
                    </a:lnTo>
                    <a:cubicBezTo>
                      <a:pt x="27760" y="26765"/>
                      <a:pt x="27842" y="26794"/>
                      <a:pt x="27924" y="26794"/>
                    </a:cubicBezTo>
                    <a:cubicBezTo>
                      <a:pt x="28020" y="26794"/>
                      <a:pt x="28116" y="26754"/>
                      <a:pt x="28184" y="26676"/>
                    </a:cubicBezTo>
                    <a:cubicBezTo>
                      <a:pt x="28311" y="26531"/>
                      <a:pt x="28297" y="26311"/>
                      <a:pt x="28151" y="26184"/>
                    </a:cubicBezTo>
                    <a:lnTo>
                      <a:pt x="28131" y="26165"/>
                    </a:lnTo>
                    <a:cubicBezTo>
                      <a:pt x="28261" y="26010"/>
                      <a:pt x="28390" y="25852"/>
                      <a:pt x="28513" y="25691"/>
                    </a:cubicBezTo>
                    <a:lnTo>
                      <a:pt x="28536" y="25707"/>
                    </a:lnTo>
                    <a:cubicBezTo>
                      <a:pt x="28598" y="25753"/>
                      <a:pt x="28670" y="25775"/>
                      <a:pt x="28742" y="25775"/>
                    </a:cubicBezTo>
                    <a:cubicBezTo>
                      <a:pt x="28849" y="25775"/>
                      <a:pt x="28954" y="25726"/>
                      <a:pt x="29022" y="25634"/>
                    </a:cubicBezTo>
                    <a:cubicBezTo>
                      <a:pt x="29137" y="25480"/>
                      <a:pt x="29104" y="25262"/>
                      <a:pt x="28950" y="25147"/>
                    </a:cubicBezTo>
                    <a:lnTo>
                      <a:pt x="28927" y="25130"/>
                    </a:lnTo>
                    <a:cubicBezTo>
                      <a:pt x="29099" y="24886"/>
                      <a:pt x="29261" y="24636"/>
                      <a:pt x="29417" y="24384"/>
                    </a:cubicBezTo>
                    <a:lnTo>
                      <a:pt x="29445" y="24399"/>
                    </a:lnTo>
                    <a:cubicBezTo>
                      <a:pt x="29501" y="24432"/>
                      <a:pt x="29562" y="24448"/>
                      <a:pt x="29623" y="24448"/>
                    </a:cubicBezTo>
                    <a:cubicBezTo>
                      <a:pt x="29742" y="24448"/>
                      <a:pt x="29857" y="24387"/>
                      <a:pt x="29923" y="24278"/>
                    </a:cubicBezTo>
                    <a:cubicBezTo>
                      <a:pt x="30020" y="24114"/>
                      <a:pt x="29966" y="23899"/>
                      <a:pt x="29800" y="23802"/>
                    </a:cubicBezTo>
                    <a:lnTo>
                      <a:pt x="29772" y="23785"/>
                    </a:lnTo>
                    <a:cubicBezTo>
                      <a:pt x="29961" y="23445"/>
                      <a:pt x="30136" y="23099"/>
                      <a:pt x="30299" y="22747"/>
                    </a:cubicBezTo>
                    <a:lnTo>
                      <a:pt x="30335" y="22763"/>
                    </a:lnTo>
                    <a:cubicBezTo>
                      <a:pt x="30381" y="22783"/>
                      <a:pt x="30429" y="22793"/>
                      <a:pt x="30476" y="22793"/>
                    </a:cubicBezTo>
                    <a:cubicBezTo>
                      <a:pt x="30610" y="22793"/>
                      <a:pt x="30736" y="22716"/>
                      <a:pt x="30794" y="22586"/>
                    </a:cubicBezTo>
                    <a:cubicBezTo>
                      <a:pt x="30872" y="22410"/>
                      <a:pt x="30792" y="22205"/>
                      <a:pt x="30617" y="22127"/>
                    </a:cubicBezTo>
                    <a:lnTo>
                      <a:pt x="30577" y="22110"/>
                    </a:lnTo>
                    <a:cubicBezTo>
                      <a:pt x="30692" y="21835"/>
                      <a:pt x="30797" y="21556"/>
                      <a:pt x="30896" y="21276"/>
                    </a:cubicBezTo>
                    <a:lnTo>
                      <a:pt x="30938" y="21289"/>
                    </a:lnTo>
                    <a:cubicBezTo>
                      <a:pt x="30974" y="21301"/>
                      <a:pt x="31011" y="21307"/>
                      <a:pt x="31047" y="21307"/>
                    </a:cubicBezTo>
                    <a:cubicBezTo>
                      <a:pt x="31193" y="21307"/>
                      <a:pt x="31329" y="21213"/>
                      <a:pt x="31377" y="21066"/>
                    </a:cubicBezTo>
                    <a:cubicBezTo>
                      <a:pt x="31436" y="20884"/>
                      <a:pt x="31336" y="20687"/>
                      <a:pt x="31154" y="20628"/>
                    </a:cubicBezTo>
                    <a:lnTo>
                      <a:pt x="31109" y="20614"/>
                    </a:lnTo>
                    <a:cubicBezTo>
                      <a:pt x="31166" y="20418"/>
                      <a:pt x="31221" y="20223"/>
                      <a:pt x="31272" y="20027"/>
                    </a:cubicBezTo>
                    <a:lnTo>
                      <a:pt x="31318" y="20038"/>
                    </a:lnTo>
                    <a:cubicBezTo>
                      <a:pt x="31346" y="20044"/>
                      <a:pt x="31373" y="20047"/>
                      <a:pt x="31400" y="20047"/>
                    </a:cubicBezTo>
                    <a:cubicBezTo>
                      <a:pt x="31557" y="20047"/>
                      <a:pt x="31701" y="19939"/>
                      <a:pt x="31737" y="19780"/>
                    </a:cubicBezTo>
                    <a:cubicBezTo>
                      <a:pt x="31783" y="19593"/>
                      <a:pt x="31667" y="19406"/>
                      <a:pt x="31479" y="19360"/>
                    </a:cubicBezTo>
                    <a:lnTo>
                      <a:pt x="31431" y="19350"/>
                    </a:lnTo>
                    <a:cubicBezTo>
                      <a:pt x="31492" y="19059"/>
                      <a:pt x="31545" y="18767"/>
                      <a:pt x="31589" y="18472"/>
                    </a:cubicBezTo>
                    <a:lnTo>
                      <a:pt x="31642" y="18479"/>
                    </a:lnTo>
                    <a:cubicBezTo>
                      <a:pt x="31658" y="18481"/>
                      <a:pt x="31674" y="18482"/>
                      <a:pt x="31689" y="18482"/>
                    </a:cubicBezTo>
                    <a:cubicBezTo>
                      <a:pt x="31861" y="18482"/>
                      <a:pt x="32010" y="18354"/>
                      <a:pt x="32032" y="18180"/>
                    </a:cubicBezTo>
                    <a:cubicBezTo>
                      <a:pt x="32058" y="17989"/>
                      <a:pt x="31923" y="17814"/>
                      <a:pt x="31732" y="17790"/>
                    </a:cubicBezTo>
                    <a:lnTo>
                      <a:pt x="31679" y="17781"/>
                    </a:lnTo>
                    <a:cubicBezTo>
                      <a:pt x="31708" y="17513"/>
                      <a:pt x="31731" y="17245"/>
                      <a:pt x="31744" y="16974"/>
                    </a:cubicBezTo>
                    <a:lnTo>
                      <a:pt x="31800" y="16976"/>
                    </a:lnTo>
                    <a:cubicBezTo>
                      <a:pt x="31804" y="16976"/>
                      <a:pt x="31808" y="16976"/>
                      <a:pt x="31813" y="16976"/>
                    </a:cubicBezTo>
                    <a:cubicBezTo>
                      <a:pt x="31999" y="16976"/>
                      <a:pt x="32153" y="16828"/>
                      <a:pt x="32160" y="16640"/>
                    </a:cubicBezTo>
                    <a:cubicBezTo>
                      <a:pt x="32167" y="16448"/>
                      <a:pt x="32016" y="16287"/>
                      <a:pt x="31824" y="16280"/>
                    </a:cubicBezTo>
                    <a:lnTo>
                      <a:pt x="31769" y="16278"/>
                    </a:lnTo>
                    <a:cubicBezTo>
                      <a:pt x="31772" y="15982"/>
                      <a:pt x="31767" y="15684"/>
                      <a:pt x="31755" y="15388"/>
                    </a:cubicBezTo>
                    <a:lnTo>
                      <a:pt x="31810" y="15385"/>
                    </a:lnTo>
                    <a:cubicBezTo>
                      <a:pt x="32002" y="15371"/>
                      <a:pt x="32148" y="15207"/>
                      <a:pt x="32134" y="15014"/>
                    </a:cubicBezTo>
                    <a:cubicBezTo>
                      <a:pt x="32122" y="14830"/>
                      <a:pt x="31968" y="14688"/>
                      <a:pt x="31786" y="14688"/>
                    </a:cubicBezTo>
                    <a:cubicBezTo>
                      <a:pt x="31778" y="14688"/>
                      <a:pt x="31771" y="14688"/>
                      <a:pt x="31763" y="14689"/>
                    </a:cubicBezTo>
                    <a:lnTo>
                      <a:pt x="31708" y="14694"/>
                    </a:lnTo>
                    <a:cubicBezTo>
                      <a:pt x="31689" y="14491"/>
                      <a:pt x="31668" y="14291"/>
                      <a:pt x="31642" y="14090"/>
                    </a:cubicBezTo>
                    <a:lnTo>
                      <a:pt x="31698" y="14081"/>
                    </a:lnTo>
                    <a:cubicBezTo>
                      <a:pt x="31888" y="14052"/>
                      <a:pt x="32020" y="13875"/>
                      <a:pt x="31990" y="13685"/>
                    </a:cubicBezTo>
                    <a:cubicBezTo>
                      <a:pt x="31965" y="13511"/>
                      <a:pt x="31815" y="13388"/>
                      <a:pt x="31646" y="13388"/>
                    </a:cubicBezTo>
                    <a:cubicBezTo>
                      <a:pt x="31630" y="13388"/>
                      <a:pt x="31613" y="13389"/>
                      <a:pt x="31596" y="13392"/>
                    </a:cubicBezTo>
                    <a:lnTo>
                      <a:pt x="31538" y="13401"/>
                    </a:lnTo>
                    <a:cubicBezTo>
                      <a:pt x="31488" y="13108"/>
                      <a:pt x="31428" y="12819"/>
                      <a:pt x="31360" y="12528"/>
                    </a:cubicBezTo>
                    <a:lnTo>
                      <a:pt x="31417" y="12514"/>
                    </a:lnTo>
                    <a:cubicBezTo>
                      <a:pt x="31602" y="12466"/>
                      <a:pt x="31715" y="12277"/>
                      <a:pt x="31668" y="12090"/>
                    </a:cubicBezTo>
                    <a:cubicBezTo>
                      <a:pt x="31627" y="11933"/>
                      <a:pt x="31486" y="11828"/>
                      <a:pt x="31330" y="11828"/>
                    </a:cubicBezTo>
                    <a:cubicBezTo>
                      <a:pt x="31301" y="11828"/>
                      <a:pt x="31273" y="11832"/>
                      <a:pt x="31244" y="11839"/>
                    </a:cubicBezTo>
                    <a:lnTo>
                      <a:pt x="31187" y="11854"/>
                    </a:lnTo>
                    <a:cubicBezTo>
                      <a:pt x="31083" y="11482"/>
                      <a:pt x="30967" y="11113"/>
                      <a:pt x="30834" y="10748"/>
                    </a:cubicBezTo>
                    <a:lnTo>
                      <a:pt x="30889" y="10727"/>
                    </a:lnTo>
                    <a:lnTo>
                      <a:pt x="30889" y="10729"/>
                    </a:lnTo>
                    <a:cubicBezTo>
                      <a:pt x="31069" y="10660"/>
                      <a:pt x="31157" y="10457"/>
                      <a:pt x="31088" y="10279"/>
                    </a:cubicBezTo>
                    <a:cubicBezTo>
                      <a:pt x="31035" y="10140"/>
                      <a:pt x="30904" y="10056"/>
                      <a:pt x="30764" y="10056"/>
                    </a:cubicBezTo>
                    <a:cubicBezTo>
                      <a:pt x="30722" y="10056"/>
                      <a:pt x="30680" y="10064"/>
                      <a:pt x="30638" y="10080"/>
                    </a:cubicBezTo>
                    <a:lnTo>
                      <a:pt x="30583" y="10102"/>
                    </a:lnTo>
                    <a:cubicBezTo>
                      <a:pt x="30468" y="9828"/>
                      <a:pt x="30349" y="9557"/>
                      <a:pt x="30219" y="9288"/>
                    </a:cubicBezTo>
                    <a:lnTo>
                      <a:pt x="30274" y="9260"/>
                    </a:lnTo>
                    <a:cubicBezTo>
                      <a:pt x="30446" y="9174"/>
                      <a:pt x="30513" y="8964"/>
                      <a:pt x="30427" y="8793"/>
                    </a:cubicBezTo>
                    <a:cubicBezTo>
                      <a:pt x="30366" y="8672"/>
                      <a:pt x="30244" y="8602"/>
                      <a:pt x="30117" y="8602"/>
                    </a:cubicBezTo>
                    <a:cubicBezTo>
                      <a:pt x="30064" y="8602"/>
                      <a:pt x="30010" y="8615"/>
                      <a:pt x="29959" y="8641"/>
                    </a:cubicBezTo>
                    <a:lnTo>
                      <a:pt x="29902" y="8668"/>
                    </a:lnTo>
                    <a:cubicBezTo>
                      <a:pt x="29807" y="8492"/>
                      <a:pt x="29705" y="8315"/>
                      <a:pt x="29603" y="8140"/>
                    </a:cubicBezTo>
                    <a:lnTo>
                      <a:pt x="29658" y="8106"/>
                    </a:lnTo>
                    <a:cubicBezTo>
                      <a:pt x="29822" y="8005"/>
                      <a:pt x="29873" y="7790"/>
                      <a:pt x="29772" y="7626"/>
                    </a:cubicBezTo>
                    <a:cubicBezTo>
                      <a:pt x="29707" y="7520"/>
                      <a:pt x="29593" y="7462"/>
                      <a:pt x="29476" y="7462"/>
                    </a:cubicBezTo>
                    <a:cubicBezTo>
                      <a:pt x="29413" y="7462"/>
                      <a:pt x="29350" y="7478"/>
                      <a:pt x="29293" y="7513"/>
                    </a:cubicBezTo>
                    <a:lnTo>
                      <a:pt x="29235" y="7548"/>
                    </a:lnTo>
                    <a:cubicBezTo>
                      <a:pt x="29145" y="7409"/>
                      <a:pt x="29059" y="7271"/>
                      <a:pt x="28964" y="7134"/>
                    </a:cubicBezTo>
                    <a:cubicBezTo>
                      <a:pt x="28887" y="7025"/>
                      <a:pt x="28808" y="6921"/>
                      <a:pt x="28730" y="6816"/>
                    </a:cubicBezTo>
                    <a:lnTo>
                      <a:pt x="28783" y="6774"/>
                    </a:lnTo>
                    <a:cubicBezTo>
                      <a:pt x="28936" y="6658"/>
                      <a:pt x="28965" y="6440"/>
                      <a:pt x="28848" y="6287"/>
                    </a:cubicBezTo>
                    <a:cubicBezTo>
                      <a:pt x="28780" y="6198"/>
                      <a:pt x="28677" y="6151"/>
                      <a:pt x="28572" y="6151"/>
                    </a:cubicBezTo>
                    <a:cubicBezTo>
                      <a:pt x="28498" y="6151"/>
                      <a:pt x="28424" y="6175"/>
                      <a:pt x="28361" y="6223"/>
                    </a:cubicBezTo>
                    <a:lnTo>
                      <a:pt x="28307" y="6263"/>
                    </a:lnTo>
                    <a:cubicBezTo>
                      <a:pt x="28138" y="6052"/>
                      <a:pt x="27964" y="5846"/>
                      <a:pt x="27786" y="5645"/>
                    </a:cubicBezTo>
                    <a:lnTo>
                      <a:pt x="27833" y="5600"/>
                    </a:lnTo>
                    <a:cubicBezTo>
                      <a:pt x="27973" y="5468"/>
                      <a:pt x="27982" y="5249"/>
                      <a:pt x="27850" y="5108"/>
                    </a:cubicBezTo>
                    <a:cubicBezTo>
                      <a:pt x="27782" y="5034"/>
                      <a:pt x="27690" y="4997"/>
                      <a:pt x="27596" y="4997"/>
                    </a:cubicBezTo>
                    <a:cubicBezTo>
                      <a:pt x="27511" y="4997"/>
                      <a:pt x="27425" y="5028"/>
                      <a:pt x="27358" y="5091"/>
                    </a:cubicBezTo>
                    <a:lnTo>
                      <a:pt x="27312" y="5134"/>
                    </a:lnTo>
                    <a:cubicBezTo>
                      <a:pt x="27104" y="4920"/>
                      <a:pt x="26891" y="4714"/>
                      <a:pt x="26673" y="4514"/>
                    </a:cubicBezTo>
                    <a:lnTo>
                      <a:pt x="26716" y="4466"/>
                    </a:lnTo>
                    <a:cubicBezTo>
                      <a:pt x="26842" y="4322"/>
                      <a:pt x="26827" y="4102"/>
                      <a:pt x="26683" y="3976"/>
                    </a:cubicBezTo>
                    <a:cubicBezTo>
                      <a:pt x="26616" y="3918"/>
                      <a:pt x="26534" y="3889"/>
                      <a:pt x="26452" y="3889"/>
                    </a:cubicBezTo>
                    <a:cubicBezTo>
                      <a:pt x="26356" y="3889"/>
                      <a:pt x="26260" y="3929"/>
                      <a:pt x="26191" y="4007"/>
                    </a:cubicBezTo>
                    <a:lnTo>
                      <a:pt x="26152" y="4054"/>
                    </a:lnTo>
                    <a:cubicBezTo>
                      <a:pt x="25996" y="3924"/>
                      <a:pt x="25840" y="3794"/>
                      <a:pt x="25679" y="3671"/>
                    </a:cubicBezTo>
                    <a:lnTo>
                      <a:pt x="25715" y="3624"/>
                    </a:lnTo>
                    <a:cubicBezTo>
                      <a:pt x="25828" y="3469"/>
                      <a:pt x="25797" y="3250"/>
                      <a:pt x="25641" y="3136"/>
                    </a:cubicBezTo>
                    <a:cubicBezTo>
                      <a:pt x="25579" y="3090"/>
                      <a:pt x="25507" y="3068"/>
                      <a:pt x="25435" y="3068"/>
                    </a:cubicBezTo>
                    <a:cubicBezTo>
                      <a:pt x="25328" y="3068"/>
                      <a:pt x="25223" y="3117"/>
                      <a:pt x="25154" y="3211"/>
                    </a:cubicBezTo>
                    <a:lnTo>
                      <a:pt x="25120" y="3256"/>
                    </a:lnTo>
                    <a:cubicBezTo>
                      <a:pt x="24877" y="3084"/>
                      <a:pt x="24630" y="2921"/>
                      <a:pt x="24377" y="2766"/>
                    </a:cubicBezTo>
                    <a:lnTo>
                      <a:pt x="24408" y="2714"/>
                    </a:lnTo>
                    <a:cubicBezTo>
                      <a:pt x="24505" y="2549"/>
                      <a:pt x="24451" y="2336"/>
                      <a:pt x="24285" y="2237"/>
                    </a:cubicBezTo>
                    <a:cubicBezTo>
                      <a:pt x="24230" y="2204"/>
                      <a:pt x="24169" y="2188"/>
                      <a:pt x="24108" y="2188"/>
                    </a:cubicBezTo>
                    <a:cubicBezTo>
                      <a:pt x="23990" y="2188"/>
                      <a:pt x="23874" y="2250"/>
                      <a:pt x="23809" y="2359"/>
                    </a:cubicBezTo>
                    <a:lnTo>
                      <a:pt x="23779" y="2409"/>
                    </a:lnTo>
                    <a:cubicBezTo>
                      <a:pt x="23442" y="2218"/>
                      <a:pt x="23095" y="2045"/>
                      <a:pt x="22746" y="1881"/>
                    </a:cubicBezTo>
                    <a:lnTo>
                      <a:pt x="22772" y="1825"/>
                    </a:lnTo>
                    <a:cubicBezTo>
                      <a:pt x="22850" y="1649"/>
                      <a:pt x="22770" y="1443"/>
                      <a:pt x="22593" y="1365"/>
                    </a:cubicBezTo>
                    <a:cubicBezTo>
                      <a:pt x="22548" y="1345"/>
                      <a:pt x="22500" y="1336"/>
                      <a:pt x="22454" y="1336"/>
                    </a:cubicBezTo>
                    <a:cubicBezTo>
                      <a:pt x="22320" y="1336"/>
                      <a:pt x="22192" y="1412"/>
                      <a:pt x="22134" y="1543"/>
                    </a:cubicBezTo>
                    <a:lnTo>
                      <a:pt x="22110" y="1598"/>
                    </a:lnTo>
                    <a:cubicBezTo>
                      <a:pt x="21835" y="1484"/>
                      <a:pt x="21558" y="1377"/>
                      <a:pt x="21279" y="1278"/>
                    </a:cubicBezTo>
                    <a:lnTo>
                      <a:pt x="21298" y="1223"/>
                    </a:lnTo>
                    <a:cubicBezTo>
                      <a:pt x="21357" y="1039"/>
                      <a:pt x="21257" y="844"/>
                      <a:pt x="21075" y="783"/>
                    </a:cubicBezTo>
                    <a:cubicBezTo>
                      <a:pt x="21039" y="771"/>
                      <a:pt x="21002" y="766"/>
                      <a:pt x="20967" y="766"/>
                    </a:cubicBezTo>
                    <a:cubicBezTo>
                      <a:pt x="20820" y="766"/>
                      <a:pt x="20684" y="859"/>
                      <a:pt x="20635" y="1006"/>
                    </a:cubicBezTo>
                    <a:lnTo>
                      <a:pt x="20618" y="1063"/>
                    </a:lnTo>
                    <a:cubicBezTo>
                      <a:pt x="20424" y="1005"/>
                      <a:pt x="20228" y="949"/>
                      <a:pt x="20032" y="897"/>
                    </a:cubicBezTo>
                    <a:lnTo>
                      <a:pt x="20046" y="840"/>
                    </a:lnTo>
                    <a:cubicBezTo>
                      <a:pt x="20089" y="653"/>
                      <a:pt x="19975" y="466"/>
                      <a:pt x="19788" y="421"/>
                    </a:cubicBezTo>
                    <a:cubicBezTo>
                      <a:pt x="19762" y="415"/>
                      <a:pt x="19735" y="412"/>
                      <a:pt x="19709" y="412"/>
                    </a:cubicBezTo>
                    <a:cubicBezTo>
                      <a:pt x="19551" y="412"/>
                      <a:pt x="19406" y="520"/>
                      <a:pt x="19369" y="681"/>
                    </a:cubicBezTo>
                    <a:lnTo>
                      <a:pt x="19355" y="736"/>
                    </a:lnTo>
                    <a:cubicBezTo>
                      <a:pt x="19064" y="674"/>
                      <a:pt x="18773" y="620"/>
                      <a:pt x="18479" y="575"/>
                    </a:cubicBezTo>
                    <a:lnTo>
                      <a:pt x="18486" y="518"/>
                    </a:lnTo>
                    <a:cubicBezTo>
                      <a:pt x="18512" y="328"/>
                      <a:pt x="18379" y="153"/>
                      <a:pt x="18187" y="128"/>
                    </a:cubicBezTo>
                    <a:cubicBezTo>
                      <a:pt x="18171" y="126"/>
                      <a:pt x="18155" y="125"/>
                      <a:pt x="18140" y="125"/>
                    </a:cubicBezTo>
                    <a:cubicBezTo>
                      <a:pt x="17968" y="125"/>
                      <a:pt x="17819" y="253"/>
                      <a:pt x="17797" y="428"/>
                    </a:cubicBezTo>
                    <a:lnTo>
                      <a:pt x="17790" y="483"/>
                    </a:lnTo>
                    <a:cubicBezTo>
                      <a:pt x="17520" y="452"/>
                      <a:pt x="17251" y="430"/>
                      <a:pt x="16981" y="414"/>
                    </a:cubicBezTo>
                    <a:lnTo>
                      <a:pt x="16983" y="360"/>
                    </a:lnTo>
                    <a:cubicBezTo>
                      <a:pt x="16990" y="168"/>
                      <a:pt x="16839" y="7"/>
                      <a:pt x="16647" y="0"/>
                    </a:cubicBezTo>
                    <a:cubicBezTo>
                      <a:pt x="16643" y="0"/>
                      <a:pt x="16639" y="0"/>
                      <a:pt x="16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1313600" y="2710850"/>
                <a:ext cx="808050" cy="807775"/>
              </a:xfrm>
              <a:custGeom>
                <a:rect b="b" l="l" r="r" t="t"/>
                <a:pathLst>
                  <a:path extrusionOk="0" h="32311" w="32322">
                    <a:moveTo>
                      <a:pt x="16104" y="3117"/>
                    </a:moveTo>
                    <a:cubicBezTo>
                      <a:pt x="16881" y="3117"/>
                      <a:pt x="17666" y="3186"/>
                      <a:pt x="18447" y="3327"/>
                    </a:cubicBezTo>
                    <a:cubicBezTo>
                      <a:pt x="21880" y="3947"/>
                      <a:pt x="24867" y="5865"/>
                      <a:pt x="26858" y="8729"/>
                    </a:cubicBezTo>
                    <a:cubicBezTo>
                      <a:pt x="28850" y="11595"/>
                      <a:pt x="29605" y="15063"/>
                      <a:pt x="28986" y="18497"/>
                    </a:cubicBezTo>
                    <a:cubicBezTo>
                      <a:pt x="28368" y="21930"/>
                      <a:pt x="26450" y="24917"/>
                      <a:pt x="23584" y="26908"/>
                    </a:cubicBezTo>
                    <a:cubicBezTo>
                      <a:pt x="21317" y="28483"/>
                      <a:pt x="18721" y="29239"/>
                      <a:pt x="16150" y="29239"/>
                    </a:cubicBezTo>
                    <a:cubicBezTo>
                      <a:pt x="12012" y="29239"/>
                      <a:pt x="7939" y="27282"/>
                      <a:pt x="5405" y="23634"/>
                    </a:cubicBezTo>
                    <a:cubicBezTo>
                      <a:pt x="3415" y="20768"/>
                      <a:pt x="2658" y="17300"/>
                      <a:pt x="3277" y="13866"/>
                    </a:cubicBezTo>
                    <a:cubicBezTo>
                      <a:pt x="3896" y="10433"/>
                      <a:pt x="5815" y="7446"/>
                      <a:pt x="8679" y="5455"/>
                    </a:cubicBezTo>
                    <a:cubicBezTo>
                      <a:pt x="10892" y="3919"/>
                      <a:pt x="13465" y="3117"/>
                      <a:pt x="16104" y="3117"/>
                    </a:cubicBezTo>
                    <a:close/>
                    <a:moveTo>
                      <a:pt x="16104" y="2962"/>
                    </a:moveTo>
                    <a:cubicBezTo>
                      <a:pt x="13434" y="2962"/>
                      <a:pt x="10830" y="3772"/>
                      <a:pt x="8591" y="5328"/>
                    </a:cubicBezTo>
                    <a:cubicBezTo>
                      <a:pt x="5690" y="7342"/>
                      <a:pt x="3749" y="10365"/>
                      <a:pt x="3124" y="13839"/>
                    </a:cubicBezTo>
                    <a:cubicBezTo>
                      <a:pt x="2497" y="17314"/>
                      <a:pt x="3263" y="20824"/>
                      <a:pt x="5277" y="23722"/>
                    </a:cubicBezTo>
                    <a:cubicBezTo>
                      <a:pt x="7843" y="27414"/>
                      <a:pt x="11964" y="29395"/>
                      <a:pt x="16151" y="29395"/>
                    </a:cubicBezTo>
                    <a:cubicBezTo>
                      <a:pt x="18751" y="29395"/>
                      <a:pt x="21380" y="28629"/>
                      <a:pt x="23672" y="27036"/>
                    </a:cubicBezTo>
                    <a:cubicBezTo>
                      <a:pt x="26573" y="25023"/>
                      <a:pt x="28514" y="21999"/>
                      <a:pt x="29139" y="18524"/>
                    </a:cubicBezTo>
                    <a:cubicBezTo>
                      <a:pt x="29766" y="15051"/>
                      <a:pt x="29000" y="11541"/>
                      <a:pt x="26987" y="8641"/>
                    </a:cubicBezTo>
                    <a:cubicBezTo>
                      <a:pt x="24971" y="5742"/>
                      <a:pt x="21949" y="3801"/>
                      <a:pt x="18474" y="3174"/>
                    </a:cubicBezTo>
                    <a:cubicBezTo>
                      <a:pt x="17684" y="3032"/>
                      <a:pt x="16891" y="2962"/>
                      <a:pt x="16104" y="2962"/>
                    </a:cubicBezTo>
                    <a:close/>
                    <a:moveTo>
                      <a:pt x="16717" y="156"/>
                    </a:moveTo>
                    <a:cubicBezTo>
                      <a:pt x="16719" y="156"/>
                      <a:pt x="16722" y="156"/>
                      <a:pt x="16724" y="156"/>
                    </a:cubicBezTo>
                    <a:cubicBezTo>
                      <a:pt x="16873" y="161"/>
                      <a:pt x="16990" y="286"/>
                      <a:pt x="16985" y="435"/>
                    </a:cubicBezTo>
                    <a:lnTo>
                      <a:pt x="16983" y="489"/>
                    </a:lnTo>
                    <a:cubicBezTo>
                      <a:pt x="16982" y="530"/>
                      <a:pt x="17015" y="567"/>
                      <a:pt x="17056" y="570"/>
                    </a:cubicBezTo>
                    <a:cubicBezTo>
                      <a:pt x="17326" y="586"/>
                      <a:pt x="17596" y="608"/>
                      <a:pt x="17860" y="638"/>
                    </a:cubicBezTo>
                    <a:cubicBezTo>
                      <a:pt x="17863" y="638"/>
                      <a:pt x="17866" y="638"/>
                      <a:pt x="17869" y="638"/>
                    </a:cubicBezTo>
                    <a:cubicBezTo>
                      <a:pt x="17909" y="638"/>
                      <a:pt x="17941" y="610"/>
                      <a:pt x="17946" y="572"/>
                    </a:cubicBezTo>
                    <a:lnTo>
                      <a:pt x="17953" y="516"/>
                    </a:lnTo>
                    <a:cubicBezTo>
                      <a:pt x="17971" y="381"/>
                      <a:pt x="18088" y="282"/>
                      <a:pt x="18221" y="282"/>
                    </a:cubicBezTo>
                    <a:cubicBezTo>
                      <a:pt x="18233" y="282"/>
                      <a:pt x="18244" y="283"/>
                      <a:pt x="18256" y="284"/>
                    </a:cubicBezTo>
                    <a:cubicBezTo>
                      <a:pt x="18329" y="293"/>
                      <a:pt x="18391" y="329"/>
                      <a:pt x="18436" y="387"/>
                    </a:cubicBezTo>
                    <a:cubicBezTo>
                      <a:pt x="18479" y="444"/>
                      <a:pt x="18499" y="515"/>
                      <a:pt x="18490" y="587"/>
                    </a:cubicBezTo>
                    <a:lnTo>
                      <a:pt x="18481" y="643"/>
                    </a:lnTo>
                    <a:cubicBezTo>
                      <a:pt x="18476" y="686"/>
                      <a:pt x="18505" y="724"/>
                      <a:pt x="18547" y="731"/>
                    </a:cubicBezTo>
                    <a:cubicBezTo>
                      <a:pt x="18847" y="778"/>
                      <a:pt x="19139" y="832"/>
                      <a:pt x="19418" y="892"/>
                    </a:cubicBezTo>
                    <a:cubicBezTo>
                      <a:pt x="19423" y="893"/>
                      <a:pt x="19429" y="894"/>
                      <a:pt x="19434" y="894"/>
                    </a:cubicBezTo>
                    <a:cubicBezTo>
                      <a:pt x="19470" y="894"/>
                      <a:pt x="19502" y="869"/>
                      <a:pt x="19511" y="833"/>
                    </a:cubicBezTo>
                    <a:lnTo>
                      <a:pt x="19524" y="778"/>
                    </a:lnTo>
                    <a:cubicBezTo>
                      <a:pt x="19553" y="653"/>
                      <a:pt x="19664" y="570"/>
                      <a:pt x="19786" y="570"/>
                    </a:cubicBezTo>
                    <a:cubicBezTo>
                      <a:pt x="19807" y="570"/>
                      <a:pt x="19828" y="572"/>
                      <a:pt x="19849" y="577"/>
                    </a:cubicBezTo>
                    <a:cubicBezTo>
                      <a:pt x="19995" y="612"/>
                      <a:pt x="20085" y="757"/>
                      <a:pt x="20050" y="901"/>
                    </a:cubicBezTo>
                    <a:lnTo>
                      <a:pt x="20036" y="960"/>
                    </a:lnTo>
                    <a:cubicBezTo>
                      <a:pt x="20026" y="999"/>
                      <a:pt x="20052" y="1041"/>
                      <a:pt x="20092" y="1051"/>
                    </a:cubicBezTo>
                    <a:cubicBezTo>
                      <a:pt x="20282" y="1102"/>
                      <a:pt x="20478" y="1157"/>
                      <a:pt x="20673" y="1216"/>
                    </a:cubicBezTo>
                    <a:cubicBezTo>
                      <a:pt x="20682" y="1219"/>
                      <a:pt x="20690" y="1220"/>
                      <a:pt x="20698" y="1220"/>
                    </a:cubicBezTo>
                    <a:cubicBezTo>
                      <a:pt x="20731" y="1220"/>
                      <a:pt x="20761" y="1199"/>
                      <a:pt x="20770" y="1166"/>
                    </a:cubicBezTo>
                    <a:lnTo>
                      <a:pt x="20789" y="1109"/>
                    </a:lnTo>
                    <a:cubicBezTo>
                      <a:pt x="20812" y="1041"/>
                      <a:pt x="20859" y="986"/>
                      <a:pt x="20924" y="953"/>
                    </a:cubicBezTo>
                    <a:cubicBezTo>
                      <a:pt x="20962" y="933"/>
                      <a:pt x="21004" y="923"/>
                      <a:pt x="21045" y="923"/>
                    </a:cubicBezTo>
                    <a:cubicBezTo>
                      <a:pt x="21074" y="923"/>
                      <a:pt x="21102" y="928"/>
                      <a:pt x="21130" y="937"/>
                    </a:cubicBezTo>
                    <a:cubicBezTo>
                      <a:pt x="21272" y="982"/>
                      <a:pt x="21349" y="1136"/>
                      <a:pt x="21304" y="1277"/>
                    </a:cubicBezTo>
                    <a:lnTo>
                      <a:pt x="21285" y="1334"/>
                    </a:lnTo>
                    <a:cubicBezTo>
                      <a:pt x="21271" y="1373"/>
                      <a:pt x="21293" y="1417"/>
                      <a:pt x="21333" y="1432"/>
                    </a:cubicBezTo>
                    <a:cubicBezTo>
                      <a:pt x="21605" y="1528"/>
                      <a:pt x="21884" y="1633"/>
                      <a:pt x="22159" y="1749"/>
                    </a:cubicBezTo>
                    <a:cubicBezTo>
                      <a:pt x="22169" y="1753"/>
                      <a:pt x="22179" y="1755"/>
                      <a:pt x="22189" y="1755"/>
                    </a:cubicBezTo>
                    <a:cubicBezTo>
                      <a:pt x="22219" y="1755"/>
                      <a:pt x="22248" y="1738"/>
                      <a:pt x="22261" y="1709"/>
                    </a:cubicBezTo>
                    <a:lnTo>
                      <a:pt x="22285" y="1654"/>
                    </a:lnTo>
                    <a:cubicBezTo>
                      <a:pt x="22330" y="1553"/>
                      <a:pt x="22430" y="1493"/>
                      <a:pt x="22534" y="1493"/>
                    </a:cubicBezTo>
                    <a:cubicBezTo>
                      <a:pt x="22570" y="1493"/>
                      <a:pt x="22607" y="1500"/>
                      <a:pt x="22642" y="1515"/>
                    </a:cubicBezTo>
                    <a:cubicBezTo>
                      <a:pt x="22708" y="1545"/>
                      <a:pt x="22758" y="1599"/>
                      <a:pt x="22784" y="1666"/>
                    </a:cubicBezTo>
                    <a:cubicBezTo>
                      <a:pt x="22810" y="1734"/>
                      <a:pt x="22808" y="1806"/>
                      <a:pt x="22781" y="1872"/>
                    </a:cubicBezTo>
                    <a:lnTo>
                      <a:pt x="22755" y="1928"/>
                    </a:lnTo>
                    <a:cubicBezTo>
                      <a:pt x="22737" y="1966"/>
                      <a:pt x="22755" y="2012"/>
                      <a:pt x="22793" y="2030"/>
                    </a:cubicBezTo>
                    <a:cubicBezTo>
                      <a:pt x="23177" y="2210"/>
                      <a:pt x="23515" y="2383"/>
                      <a:pt x="23821" y="2556"/>
                    </a:cubicBezTo>
                    <a:cubicBezTo>
                      <a:pt x="23833" y="2563"/>
                      <a:pt x="23846" y="2566"/>
                      <a:pt x="23859" y="2566"/>
                    </a:cubicBezTo>
                    <a:cubicBezTo>
                      <a:pt x="23886" y="2566"/>
                      <a:pt x="23912" y="2551"/>
                      <a:pt x="23927" y="2527"/>
                    </a:cubicBezTo>
                    <a:lnTo>
                      <a:pt x="23956" y="2478"/>
                    </a:lnTo>
                    <a:cubicBezTo>
                      <a:pt x="24007" y="2393"/>
                      <a:pt x="24097" y="2346"/>
                      <a:pt x="24190" y="2346"/>
                    </a:cubicBezTo>
                    <a:cubicBezTo>
                      <a:pt x="24237" y="2346"/>
                      <a:pt x="24284" y="2358"/>
                      <a:pt x="24327" y="2383"/>
                    </a:cubicBezTo>
                    <a:cubicBezTo>
                      <a:pt x="24455" y="2459"/>
                      <a:pt x="24497" y="2625"/>
                      <a:pt x="24420" y="2753"/>
                    </a:cubicBezTo>
                    <a:lnTo>
                      <a:pt x="24391" y="2804"/>
                    </a:lnTo>
                    <a:cubicBezTo>
                      <a:pt x="24370" y="2840"/>
                      <a:pt x="24381" y="2887"/>
                      <a:pt x="24417" y="2909"/>
                    </a:cubicBezTo>
                    <a:cubicBezTo>
                      <a:pt x="24682" y="3076"/>
                      <a:pt x="24923" y="3235"/>
                      <a:pt x="25156" y="3399"/>
                    </a:cubicBezTo>
                    <a:cubicBezTo>
                      <a:pt x="25170" y="3409"/>
                      <a:pt x="25185" y="3413"/>
                      <a:pt x="25200" y="3413"/>
                    </a:cubicBezTo>
                    <a:cubicBezTo>
                      <a:pt x="25224" y="3413"/>
                      <a:pt x="25248" y="3402"/>
                      <a:pt x="25264" y="3382"/>
                    </a:cubicBezTo>
                    <a:lnTo>
                      <a:pt x="25298" y="3335"/>
                    </a:lnTo>
                    <a:cubicBezTo>
                      <a:pt x="25340" y="3276"/>
                      <a:pt x="25404" y="3240"/>
                      <a:pt x="25475" y="3228"/>
                    </a:cubicBezTo>
                    <a:cubicBezTo>
                      <a:pt x="25488" y="3226"/>
                      <a:pt x="25502" y="3225"/>
                      <a:pt x="25515" y="3225"/>
                    </a:cubicBezTo>
                    <a:cubicBezTo>
                      <a:pt x="25572" y="3225"/>
                      <a:pt x="25628" y="3243"/>
                      <a:pt x="25676" y="3278"/>
                    </a:cubicBezTo>
                    <a:cubicBezTo>
                      <a:pt x="25795" y="3366"/>
                      <a:pt x="25821" y="3536"/>
                      <a:pt x="25733" y="3656"/>
                    </a:cubicBezTo>
                    <a:lnTo>
                      <a:pt x="25698" y="3704"/>
                    </a:lnTo>
                    <a:cubicBezTo>
                      <a:pt x="25672" y="3737"/>
                      <a:pt x="25679" y="3785"/>
                      <a:pt x="25712" y="3811"/>
                    </a:cubicBezTo>
                    <a:cubicBezTo>
                      <a:pt x="25878" y="3940"/>
                      <a:pt x="26041" y="4075"/>
                      <a:pt x="26181" y="4192"/>
                    </a:cubicBezTo>
                    <a:cubicBezTo>
                      <a:pt x="26195" y="4205"/>
                      <a:pt x="26213" y="4211"/>
                      <a:pt x="26230" y="4211"/>
                    </a:cubicBezTo>
                    <a:cubicBezTo>
                      <a:pt x="26252" y="4211"/>
                      <a:pt x="26273" y="4202"/>
                      <a:pt x="26289" y="4184"/>
                    </a:cubicBezTo>
                    <a:lnTo>
                      <a:pt x="26330" y="4139"/>
                    </a:lnTo>
                    <a:cubicBezTo>
                      <a:pt x="26377" y="4083"/>
                      <a:pt x="26445" y="4050"/>
                      <a:pt x="26516" y="4047"/>
                    </a:cubicBezTo>
                    <a:cubicBezTo>
                      <a:pt x="26522" y="4046"/>
                      <a:pt x="26528" y="4046"/>
                      <a:pt x="26535" y="4046"/>
                    </a:cubicBezTo>
                    <a:cubicBezTo>
                      <a:pt x="26600" y="4046"/>
                      <a:pt x="26662" y="4070"/>
                      <a:pt x="26711" y="4113"/>
                    </a:cubicBezTo>
                    <a:cubicBezTo>
                      <a:pt x="26767" y="4159"/>
                      <a:pt x="26798" y="4227"/>
                      <a:pt x="26803" y="4298"/>
                    </a:cubicBezTo>
                    <a:cubicBezTo>
                      <a:pt x="26808" y="4371"/>
                      <a:pt x="26784" y="4440"/>
                      <a:pt x="26737" y="4494"/>
                    </a:cubicBezTo>
                    <a:lnTo>
                      <a:pt x="26696" y="4542"/>
                    </a:lnTo>
                    <a:cubicBezTo>
                      <a:pt x="26666" y="4573"/>
                      <a:pt x="26670" y="4622"/>
                      <a:pt x="26701" y="4651"/>
                    </a:cubicBezTo>
                    <a:cubicBezTo>
                      <a:pt x="26924" y="4856"/>
                      <a:pt x="27139" y="5063"/>
                      <a:pt x="27336" y="5268"/>
                    </a:cubicBezTo>
                    <a:cubicBezTo>
                      <a:pt x="27351" y="5283"/>
                      <a:pt x="27372" y="5291"/>
                      <a:pt x="27392" y="5291"/>
                    </a:cubicBezTo>
                    <a:cubicBezTo>
                      <a:pt x="27411" y="5291"/>
                      <a:pt x="27430" y="5284"/>
                      <a:pt x="27445" y="5269"/>
                    </a:cubicBezTo>
                    <a:lnTo>
                      <a:pt x="27492" y="5226"/>
                    </a:lnTo>
                    <a:cubicBezTo>
                      <a:pt x="27541" y="5180"/>
                      <a:pt x="27606" y="5153"/>
                      <a:pt x="27674" y="5153"/>
                    </a:cubicBezTo>
                    <a:cubicBezTo>
                      <a:pt x="27678" y="5153"/>
                      <a:pt x="27682" y="5153"/>
                      <a:pt x="27686" y="5153"/>
                    </a:cubicBezTo>
                    <a:cubicBezTo>
                      <a:pt x="27757" y="5157"/>
                      <a:pt x="27825" y="5186"/>
                      <a:pt x="27873" y="5240"/>
                    </a:cubicBezTo>
                    <a:cubicBezTo>
                      <a:pt x="27923" y="5292"/>
                      <a:pt x="27949" y="5361"/>
                      <a:pt x="27946" y="5434"/>
                    </a:cubicBezTo>
                    <a:cubicBezTo>
                      <a:pt x="27944" y="5505"/>
                      <a:pt x="27913" y="5572"/>
                      <a:pt x="27861" y="5621"/>
                    </a:cubicBezTo>
                    <a:lnTo>
                      <a:pt x="27812" y="5666"/>
                    </a:lnTo>
                    <a:cubicBezTo>
                      <a:pt x="27781" y="5695"/>
                      <a:pt x="27780" y="5744"/>
                      <a:pt x="27807" y="5775"/>
                    </a:cubicBezTo>
                    <a:cubicBezTo>
                      <a:pt x="27986" y="5976"/>
                      <a:pt x="28160" y="6182"/>
                      <a:pt x="28327" y="6391"/>
                    </a:cubicBezTo>
                    <a:cubicBezTo>
                      <a:pt x="28342" y="6410"/>
                      <a:pt x="28364" y="6420"/>
                      <a:pt x="28387" y="6420"/>
                    </a:cubicBezTo>
                    <a:cubicBezTo>
                      <a:pt x="28404" y="6420"/>
                      <a:pt x="28421" y="6415"/>
                      <a:pt x="28436" y="6404"/>
                    </a:cubicBezTo>
                    <a:lnTo>
                      <a:pt x="28488" y="6364"/>
                    </a:lnTo>
                    <a:cubicBezTo>
                      <a:pt x="28536" y="6327"/>
                      <a:pt x="28594" y="6308"/>
                      <a:pt x="28653" y="6308"/>
                    </a:cubicBezTo>
                    <a:cubicBezTo>
                      <a:pt x="28664" y="6308"/>
                      <a:pt x="28676" y="6309"/>
                      <a:pt x="28687" y="6310"/>
                    </a:cubicBezTo>
                    <a:cubicBezTo>
                      <a:pt x="28760" y="6320"/>
                      <a:pt x="28822" y="6357"/>
                      <a:pt x="28867" y="6414"/>
                    </a:cubicBezTo>
                    <a:cubicBezTo>
                      <a:pt x="28910" y="6471"/>
                      <a:pt x="28929" y="6542"/>
                      <a:pt x="28921" y="6613"/>
                    </a:cubicBezTo>
                    <a:cubicBezTo>
                      <a:pt x="28910" y="6684"/>
                      <a:pt x="28874" y="6748"/>
                      <a:pt x="28817" y="6793"/>
                    </a:cubicBezTo>
                    <a:lnTo>
                      <a:pt x="28763" y="6833"/>
                    </a:lnTo>
                    <a:cubicBezTo>
                      <a:pt x="28730" y="6859"/>
                      <a:pt x="28723" y="6907"/>
                      <a:pt x="28747" y="6942"/>
                    </a:cubicBezTo>
                    <a:lnTo>
                      <a:pt x="28829" y="7051"/>
                    </a:lnTo>
                    <a:cubicBezTo>
                      <a:pt x="28879" y="7119"/>
                      <a:pt x="28931" y="7186"/>
                      <a:pt x="28980" y="7257"/>
                    </a:cubicBezTo>
                    <a:cubicBezTo>
                      <a:pt x="29052" y="7361"/>
                      <a:pt x="29120" y="7467"/>
                      <a:pt x="29187" y="7572"/>
                    </a:cubicBezTo>
                    <a:lnTo>
                      <a:pt x="29251" y="7669"/>
                    </a:lnTo>
                    <a:cubicBezTo>
                      <a:pt x="29266" y="7693"/>
                      <a:pt x="29290" y="7705"/>
                      <a:pt x="29316" y="7705"/>
                    </a:cubicBezTo>
                    <a:cubicBezTo>
                      <a:pt x="29330" y="7705"/>
                      <a:pt x="29344" y="7702"/>
                      <a:pt x="29357" y="7694"/>
                    </a:cubicBezTo>
                    <a:lnTo>
                      <a:pt x="29414" y="7659"/>
                    </a:lnTo>
                    <a:cubicBezTo>
                      <a:pt x="29458" y="7632"/>
                      <a:pt x="29508" y="7619"/>
                      <a:pt x="29556" y="7619"/>
                    </a:cubicBezTo>
                    <a:cubicBezTo>
                      <a:pt x="29647" y="7619"/>
                      <a:pt x="29736" y="7664"/>
                      <a:pt x="29786" y="7747"/>
                    </a:cubicBezTo>
                    <a:cubicBezTo>
                      <a:pt x="29864" y="7874"/>
                      <a:pt x="29824" y="8040"/>
                      <a:pt x="29698" y="8118"/>
                    </a:cubicBezTo>
                    <a:lnTo>
                      <a:pt x="29641" y="8154"/>
                    </a:lnTo>
                    <a:cubicBezTo>
                      <a:pt x="29606" y="8175"/>
                      <a:pt x="29594" y="8222"/>
                      <a:pt x="29615" y="8260"/>
                    </a:cubicBezTo>
                    <a:cubicBezTo>
                      <a:pt x="29734" y="8461"/>
                      <a:pt x="29830" y="8629"/>
                      <a:pt x="29913" y="8784"/>
                    </a:cubicBezTo>
                    <a:cubicBezTo>
                      <a:pt x="29927" y="8811"/>
                      <a:pt x="29954" y="8826"/>
                      <a:pt x="29981" y="8826"/>
                    </a:cubicBezTo>
                    <a:cubicBezTo>
                      <a:pt x="29993" y="8826"/>
                      <a:pt x="30005" y="8823"/>
                      <a:pt x="30017" y="8817"/>
                    </a:cubicBezTo>
                    <a:lnTo>
                      <a:pt x="30074" y="8788"/>
                    </a:lnTo>
                    <a:cubicBezTo>
                      <a:pt x="30113" y="8768"/>
                      <a:pt x="30155" y="8759"/>
                      <a:pt x="30196" y="8759"/>
                    </a:cubicBezTo>
                    <a:cubicBezTo>
                      <a:pt x="30294" y="8759"/>
                      <a:pt x="30390" y="8813"/>
                      <a:pt x="30437" y="8907"/>
                    </a:cubicBezTo>
                    <a:cubicBezTo>
                      <a:pt x="30505" y="9039"/>
                      <a:pt x="30451" y="9203"/>
                      <a:pt x="30318" y="9269"/>
                    </a:cubicBezTo>
                    <a:lnTo>
                      <a:pt x="30264" y="9297"/>
                    </a:lnTo>
                    <a:cubicBezTo>
                      <a:pt x="30226" y="9316"/>
                      <a:pt x="30211" y="9363"/>
                      <a:pt x="30230" y="9401"/>
                    </a:cubicBezTo>
                    <a:cubicBezTo>
                      <a:pt x="30351" y="9652"/>
                      <a:pt x="30469" y="9917"/>
                      <a:pt x="30590" y="10209"/>
                    </a:cubicBezTo>
                    <a:cubicBezTo>
                      <a:pt x="30602" y="10240"/>
                      <a:pt x="30631" y="10258"/>
                      <a:pt x="30662" y="10258"/>
                    </a:cubicBezTo>
                    <a:cubicBezTo>
                      <a:pt x="30671" y="10258"/>
                      <a:pt x="30681" y="10256"/>
                      <a:pt x="30690" y="10253"/>
                    </a:cubicBezTo>
                    <a:lnTo>
                      <a:pt x="30747" y="10230"/>
                    </a:lnTo>
                    <a:cubicBezTo>
                      <a:pt x="30779" y="10218"/>
                      <a:pt x="30812" y="10212"/>
                      <a:pt x="30845" y="10212"/>
                    </a:cubicBezTo>
                    <a:cubicBezTo>
                      <a:pt x="30882" y="10212"/>
                      <a:pt x="30919" y="10220"/>
                      <a:pt x="30953" y="10235"/>
                    </a:cubicBezTo>
                    <a:cubicBezTo>
                      <a:pt x="31019" y="10265"/>
                      <a:pt x="31069" y="10319"/>
                      <a:pt x="31095" y="10386"/>
                    </a:cubicBezTo>
                    <a:cubicBezTo>
                      <a:pt x="31149" y="10525"/>
                      <a:pt x="31080" y="10680"/>
                      <a:pt x="30941" y="10734"/>
                    </a:cubicBezTo>
                    <a:lnTo>
                      <a:pt x="30888" y="10757"/>
                    </a:lnTo>
                    <a:cubicBezTo>
                      <a:pt x="30848" y="10770"/>
                      <a:pt x="30827" y="10815"/>
                      <a:pt x="30843" y="10855"/>
                    </a:cubicBezTo>
                    <a:cubicBezTo>
                      <a:pt x="30969" y="11203"/>
                      <a:pt x="31083" y="11564"/>
                      <a:pt x="31194" y="11955"/>
                    </a:cubicBezTo>
                    <a:cubicBezTo>
                      <a:pt x="31203" y="11990"/>
                      <a:pt x="31233" y="12011"/>
                      <a:pt x="31267" y="12011"/>
                    </a:cubicBezTo>
                    <a:cubicBezTo>
                      <a:pt x="31274" y="12011"/>
                      <a:pt x="31281" y="12010"/>
                      <a:pt x="31288" y="12009"/>
                    </a:cubicBezTo>
                    <a:lnTo>
                      <a:pt x="31345" y="11995"/>
                    </a:lnTo>
                    <a:cubicBezTo>
                      <a:pt x="31367" y="11989"/>
                      <a:pt x="31390" y="11986"/>
                      <a:pt x="31413" y="11986"/>
                    </a:cubicBezTo>
                    <a:cubicBezTo>
                      <a:pt x="31532" y="11986"/>
                      <a:pt x="31642" y="12068"/>
                      <a:pt x="31674" y="12190"/>
                    </a:cubicBezTo>
                    <a:cubicBezTo>
                      <a:pt x="31710" y="12334"/>
                      <a:pt x="31624" y="12481"/>
                      <a:pt x="31478" y="12518"/>
                    </a:cubicBezTo>
                    <a:lnTo>
                      <a:pt x="31423" y="12533"/>
                    </a:lnTo>
                    <a:cubicBezTo>
                      <a:pt x="31381" y="12544"/>
                      <a:pt x="31355" y="12585"/>
                      <a:pt x="31366" y="12627"/>
                    </a:cubicBezTo>
                    <a:cubicBezTo>
                      <a:pt x="31435" y="12921"/>
                      <a:pt x="31494" y="13214"/>
                      <a:pt x="31542" y="13494"/>
                    </a:cubicBezTo>
                    <a:cubicBezTo>
                      <a:pt x="31550" y="13532"/>
                      <a:pt x="31583" y="13559"/>
                      <a:pt x="31620" y="13559"/>
                    </a:cubicBezTo>
                    <a:cubicBezTo>
                      <a:pt x="31624" y="13559"/>
                      <a:pt x="31627" y="13559"/>
                      <a:pt x="31630" y="13558"/>
                    </a:cubicBezTo>
                    <a:lnTo>
                      <a:pt x="31688" y="13550"/>
                    </a:lnTo>
                    <a:cubicBezTo>
                      <a:pt x="31701" y="13548"/>
                      <a:pt x="31714" y="13547"/>
                      <a:pt x="31728" y="13547"/>
                    </a:cubicBezTo>
                    <a:cubicBezTo>
                      <a:pt x="31785" y="13547"/>
                      <a:pt x="31841" y="13565"/>
                      <a:pt x="31888" y="13600"/>
                    </a:cubicBezTo>
                    <a:cubicBezTo>
                      <a:pt x="31946" y="13641"/>
                      <a:pt x="31984" y="13705"/>
                      <a:pt x="31994" y="13776"/>
                    </a:cubicBezTo>
                    <a:cubicBezTo>
                      <a:pt x="32006" y="13847"/>
                      <a:pt x="31987" y="13918"/>
                      <a:pt x="31946" y="13977"/>
                    </a:cubicBezTo>
                    <a:cubicBezTo>
                      <a:pt x="31902" y="14036"/>
                      <a:pt x="31838" y="14072"/>
                      <a:pt x="31767" y="14085"/>
                    </a:cubicBezTo>
                    <a:lnTo>
                      <a:pt x="31712" y="14092"/>
                    </a:lnTo>
                    <a:cubicBezTo>
                      <a:pt x="31670" y="14098"/>
                      <a:pt x="31641" y="14137"/>
                      <a:pt x="31646" y="14180"/>
                    </a:cubicBezTo>
                    <a:cubicBezTo>
                      <a:pt x="31670" y="14374"/>
                      <a:pt x="31693" y="14576"/>
                      <a:pt x="31710" y="14781"/>
                    </a:cubicBezTo>
                    <a:cubicBezTo>
                      <a:pt x="31715" y="14820"/>
                      <a:pt x="31747" y="14852"/>
                      <a:pt x="31787" y="14852"/>
                    </a:cubicBezTo>
                    <a:cubicBezTo>
                      <a:pt x="31789" y="14852"/>
                      <a:pt x="31791" y="14852"/>
                      <a:pt x="31793" y="14852"/>
                    </a:cubicBezTo>
                    <a:lnTo>
                      <a:pt x="31850" y="14848"/>
                    </a:lnTo>
                    <a:cubicBezTo>
                      <a:pt x="31857" y="14848"/>
                      <a:pt x="31863" y="14848"/>
                      <a:pt x="31869" y="14848"/>
                    </a:cubicBezTo>
                    <a:cubicBezTo>
                      <a:pt x="32008" y="14848"/>
                      <a:pt x="32128" y="14957"/>
                      <a:pt x="32138" y="15099"/>
                    </a:cubicBezTo>
                    <a:cubicBezTo>
                      <a:pt x="32146" y="15248"/>
                      <a:pt x="32034" y="15376"/>
                      <a:pt x="31885" y="15387"/>
                    </a:cubicBezTo>
                    <a:lnTo>
                      <a:pt x="31830" y="15390"/>
                    </a:lnTo>
                    <a:cubicBezTo>
                      <a:pt x="31788" y="15394"/>
                      <a:pt x="31755" y="15430"/>
                      <a:pt x="31757" y="15472"/>
                    </a:cubicBezTo>
                    <a:cubicBezTo>
                      <a:pt x="31771" y="15761"/>
                      <a:pt x="31776" y="16060"/>
                      <a:pt x="31771" y="16358"/>
                    </a:cubicBezTo>
                    <a:cubicBezTo>
                      <a:pt x="31771" y="16400"/>
                      <a:pt x="31804" y="16434"/>
                      <a:pt x="31847" y="16436"/>
                    </a:cubicBezTo>
                    <a:lnTo>
                      <a:pt x="31902" y="16438"/>
                    </a:lnTo>
                    <a:cubicBezTo>
                      <a:pt x="31975" y="16441"/>
                      <a:pt x="32041" y="16471"/>
                      <a:pt x="32091" y="16524"/>
                    </a:cubicBezTo>
                    <a:cubicBezTo>
                      <a:pt x="32140" y="16576"/>
                      <a:pt x="32166" y="16646"/>
                      <a:pt x="32162" y="16718"/>
                    </a:cubicBezTo>
                    <a:cubicBezTo>
                      <a:pt x="32160" y="16789"/>
                      <a:pt x="32129" y="16857"/>
                      <a:pt x="32077" y="16905"/>
                    </a:cubicBezTo>
                    <a:cubicBezTo>
                      <a:pt x="32025" y="16954"/>
                      <a:pt x="31961" y="16978"/>
                      <a:pt x="31891" y="16978"/>
                    </a:cubicBezTo>
                    <a:cubicBezTo>
                      <a:pt x="31888" y="16978"/>
                      <a:pt x="31886" y="16978"/>
                      <a:pt x="31883" y="16978"/>
                    </a:cubicBezTo>
                    <a:lnTo>
                      <a:pt x="31828" y="16976"/>
                    </a:lnTo>
                    <a:cubicBezTo>
                      <a:pt x="31826" y="16976"/>
                      <a:pt x="31824" y="16976"/>
                      <a:pt x="31822" y="16976"/>
                    </a:cubicBezTo>
                    <a:cubicBezTo>
                      <a:pt x="31783" y="16976"/>
                      <a:pt x="31750" y="17009"/>
                      <a:pt x="31748" y="17049"/>
                    </a:cubicBezTo>
                    <a:cubicBezTo>
                      <a:pt x="31733" y="17316"/>
                      <a:pt x="31710" y="17587"/>
                      <a:pt x="31682" y="17854"/>
                    </a:cubicBezTo>
                    <a:cubicBezTo>
                      <a:pt x="31677" y="17896"/>
                      <a:pt x="31707" y="17934"/>
                      <a:pt x="31748" y="17939"/>
                    </a:cubicBezTo>
                    <a:lnTo>
                      <a:pt x="31802" y="17946"/>
                    </a:lnTo>
                    <a:cubicBezTo>
                      <a:pt x="31951" y="17967"/>
                      <a:pt x="32055" y="18102"/>
                      <a:pt x="32036" y="18251"/>
                    </a:cubicBezTo>
                    <a:cubicBezTo>
                      <a:pt x="32017" y="18386"/>
                      <a:pt x="31901" y="18485"/>
                      <a:pt x="31766" y="18485"/>
                    </a:cubicBezTo>
                    <a:cubicBezTo>
                      <a:pt x="31755" y="18485"/>
                      <a:pt x="31743" y="18484"/>
                      <a:pt x="31731" y="18483"/>
                    </a:cubicBezTo>
                    <a:lnTo>
                      <a:pt x="31679" y="18476"/>
                    </a:lnTo>
                    <a:cubicBezTo>
                      <a:pt x="31675" y="18475"/>
                      <a:pt x="31671" y="18475"/>
                      <a:pt x="31667" y="18475"/>
                    </a:cubicBezTo>
                    <a:cubicBezTo>
                      <a:pt x="31630" y="18475"/>
                      <a:pt x="31599" y="18503"/>
                      <a:pt x="31592" y="18542"/>
                    </a:cubicBezTo>
                    <a:cubicBezTo>
                      <a:pt x="31547" y="18834"/>
                      <a:pt x="31494" y="19129"/>
                      <a:pt x="31435" y="19414"/>
                    </a:cubicBezTo>
                    <a:cubicBezTo>
                      <a:pt x="31426" y="19454"/>
                      <a:pt x="31450" y="19496"/>
                      <a:pt x="31492" y="19506"/>
                    </a:cubicBezTo>
                    <a:lnTo>
                      <a:pt x="31542" y="19516"/>
                    </a:lnTo>
                    <a:cubicBezTo>
                      <a:pt x="31686" y="19551"/>
                      <a:pt x="31776" y="19696"/>
                      <a:pt x="31741" y="19842"/>
                    </a:cubicBezTo>
                    <a:cubicBezTo>
                      <a:pt x="31713" y="19966"/>
                      <a:pt x="31601" y="20050"/>
                      <a:pt x="31480" y="20050"/>
                    </a:cubicBezTo>
                    <a:cubicBezTo>
                      <a:pt x="31459" y="20050"/>
                      <a:pt x="31438" y="20048"/>
                      <a:pt x="31418" y="20043"/>
                    </a:cubicBezTo>
                    <a:lnTo>
                      <a:pt x="31369" y="20031"/>
                    </a:lnTo>
                    <a:cubicBezTo>
                      <a:pt x="31363" y="20029"/>
                      <a:pt x="31358" y="20029"/>
                      <a:pt x="31352" y="20029"/>
                    </a:cubicBezTo>
                    <a:cubicBezTo>
                      <a:pt x="31317" y="20029"/>
                      <a:pt x="31285" y="20052"/>
                      <a:pt x="31276" y="20088"/>
                    </a:cubicBezTo>
                    <a:cubicBezTo>
                      <a:pt x="31224" y="20289"/>
                      <a:pt x="31170" y="20484"/>
                      <a:pt x="31114" y="20671"/>
                    </a:cubicBezTo>
                    <a:cubicBezTo>
                      <a:pt x="31102" y="20711"/>
                      <a:pt x="31125" y="20754"/>
                      <a:pt x="31165" y="20768"/>
                    </a:cubicBezTo>
                    <a:lnTo>
                      <a:pt x="31210" y="20782"/>
                    </a:lnTo>
                    <a:cubicBezTo>
                      <a:pt x="31277" y="20805"/>
                      <a:pt x="31334" y="20851"/>
                      <a:pt x="31366" y="20917"/>
                    </a:cubicBezTo>
                    <a:cubicBezTo>
                      <a:pt x="31398" y="20981"/>
                      <a:pt x="31405" y="21054"/>
                      <a:pt x="31383" y="21123"/>
                    </a:cubicBezTo>
                    <a:cubicBezTo>
                      <a:pt x="31360" y="21191"/>
                      <a:pt x="31312" y="21246"/>
                      <a:pt x="31248" y="21279"/>
                    </a:cubicBezTo>
                    <a:cubicBezTo>
                      <a:pt x="31210" y="21299"/>
                      <a:pt x="31169" y="21308"/>
                      <a:pt x="31127" y="21308"/>
                    </a:cubicBezTo>
                    <a:cubicBezTo>
                      <a:pt x="31099" y="21308"/>
                      <a:pt x="31070" y="21304"/>
                      <a:pt x="31042" y="21295"/>
                    </a:cubicBezTo>
                    <a:lnTo>
                      <a:pt x="30998" y="21281"/>
                    </a:lnTo>
                    <a:cubicBezTo>
                      <a:pt x="30991" y="21278"/>
                      <a:pt x="30983" y="21277"/>
                      <a:pt x="30975" y="21277"/>
                    </a:cubicBezTo>
                    <a:cubicBezTo>
                      <a:pt x="30943" y="21277"/>
                      <a:pt x="30913" y="21297"/>
                      <a:pt x="30902" y="21329"/>
                    </a:cubicBezTo>
                    <a:cubicBezTo>
                      <a:pt x="30808" y="21598"/>
                      <a:pt x="30702" y="21876"/>
                      <a:pt x="30586" y="22159"/>
                    </a:cubicBezTo>
                    <a:cubicBezTo>
                      <a:pt x="30569" y="22199"/>
                      <a:pt x="30588" y="22244"/>
                      <a:pt x="30626" y="22261"/>
                    </a:cubicBezTo>
                    <a:lnTo>
                      <a:pt x="30664" y="22278"/>
                    </a:lnTo>
                    <a:cubicBezTo>
                      <a:pt x="30730" y="22306"/>
                      <a:pt x="30782" y="22360"/>
                      <a:pt x="30808" y="22427"/>
                    </a:cubicBezTo>
                    <a:cubicBezTo>
                      <a:pt x="30834" y="22495"/>
                      <a:pt x="30832" y="22567"/>
                      <a:pt x="30803" y="22633"/>
                    </a:cubicBezTo>
                    <a:cubicBezTo>
                      <a:pt x="30773" y="22699"/>
                      <a:pt x="30720" y="22751"/>
                      <a:pt x="30652" y="22777"/>
                    </a:cubicBezTo>
                    <a:cubicBezTo>
                      <a:pt x="30621" y="22789"/>
                      <a:pt x="30588" y="22795"/>
                      <a:pt x="30555" y="22795"/>
                    </a:cubicBezTo>
                    <a:cubicBezTo>
                      <a:pt x="30518" y="22795"/>
                      <a:pt x="30481" y="22787"/>
                      <a:pt x="30446" y="22772"/>
                    </a:cubicBezTo>
                    <a:lnTo>
                      <a:pt x="30410" y="22756"/>
                    </a:lnTo>
                    <a:cubicBezTo>
                      <a:pt x="30400" y="22752"/>
                      <a:pt x="30389" y="22749"/>
                      <a:pt x="30378" y="22749"/>
                    </a:cubicBezTo>
                    <a:cubicBezTo>
                      <a:pt x="30349" y="22749"/>
                      <a:pt x="30320" y="22766"/>
                      <a:pt x="30308" y="22794"/>
                    </a:cubicBezTo>
                    <a:cubicBezTo>
                      <a:pt x="30133" y="23168"/>
                      <a:pt x="29961" y="23506"/>
                      <a:pt x="29783" y="23826"/>
                    </a:cubicBezTo>
                    <a:cubicBezTo>
                      <a:pt x="29762" y="23863"/>
                      <a:pt x="29774" y="23909"/>
                      <a:pt x="29811" y="23930"/>
                    </a:cubicBezTo>
                    <a:lnTo>
                      <a:pt x="29840" y="23947"/>
                    </a:lnTo>
                    <a:cubicBezTo>
                      <a:pt x="29902" y="23985"/>
                      <a:pt x="29946" y="24043"/>
                      <a:pt x="29965" y="24114"/>
                    </a:cubicBezTo>
                    <a:cubicBezTo>
                      <a:pt x="29982" y="24183"/>
                      <a:pt x="29972" y="24256"/>
                      <a:pt x="29935" y="24318"/>
                    </a:cubicBezTo>
                    <a:cubicBezTo>
                      <a:pt x="29885" y="24403"/>
                      <a:pt x="29794" y="24450"/>
                      <a:pt x="29702" y="24450"/>
                    </a:cubicBezTo>
                    <a:cubicBezTo>
                      <a:pt x="29655" y="24450"/>
                      <a:pt x="29608" y="24438"/>
                      <a:pt x="29565" y="24413"/>
                    </a:cubicBezTo>
                    <a:lnTo>
                      <a:pt x="29537" y="24396"/>
                    </a:lnTo>
                    <a:cubicBezTo>
                      <a:pt x="29525" y="24388"/>
                      <a:pt x="29511" y="24384"/>
                      <a:pt x="29497" y="24384"/>
                    </a:cubicBezTo>
                    <a:cubicBezTo>
                      <a:pt x="29471" y="24384"/>
                      <a:pt x="29445" y="24398"/>
                      <a:pt x="29431" y="24422"/>
                    </a:cubicBezTo>
                    <a:cubicBezTo>
                      <a:pt x="29258" y="24702"/>
                      <a:pt x="29099" y="24945"/>
                      <a:pt x="28943" y="25166"/>
                    </a:cubicBezTo>
                    <a:cubicBezTo>
                      <a:pt x="28919" y="25199"/>
                      <a:pt x="28928" y="25248"/>
                      <a:pt x="28960" y="25272"/>
                    </a:cubicBezTo>
                    <a:lnTo>
                      <a:pt x="28983" y="25289"/>
                    </a:lnTo>
                    <a:cubicBezTo>
                      <a:pt x="29042" y="25333"/>
                      <a:pt x="29078" y="25395"/>
                      <a:pt x="29090" y="25466"/>
                    </a:cubicBezTo>
                    <a:cubicBezTo>
                      <a:pt x="29101" y="25539"/>
                      <a:pt x="29083" y="25610"/>
                      <a:pt x="29040" y="25667"/>
                    </a:cubicBezTo>
                    <a:cubicBezTo>
                      <a:pt x="28997" y="25726"/>
                      <a:pt x="28934" y="25764"/>
                      <a:pt x="28863" y="25774"/>
                    </a:cubicBezTo>
                    <a:cubicBezTo>
                      <a:pt x="28850" y="25776"/>
                      <a:pt x="28836" y="25777"/>
                      <a:pt x="28823" y="25777"/>
                    </a:cubicBezTo>
                    <a:cubicBezTo>
                      <a:pt x="28764" y="25777"/>
                      <a:pt x="28709" y="25759"/>
                      <a:pt x="28663" y="25724"/>
                    </a:cubicBezTo>
                    <a:lnTo>
                      <a:pt x="28640" y="25707"/>
                    </a:lnTo>
                    <a:cubicBezTo>
                      <a:pt x="28626" y="25697"/>
                      <a:pt x="28610" y="25692"/>
                      <a:pt x="28594" y="25692"/>
                    </a:cubicBezTo>
                    <a:cubicBezTo>
                      <a:pt x="28570" y="25692"/>
                      <a:pt x="28547" y="25703"/>
                      <a:pt x="28533" y="25722"/>
                    </a:cubicBezTo>
                    <a:cubicBezTo>
                      <a:pt x="28399" y="25895"/>
                      <a:pt x="28264" y="26058"/>
                      <a:pt x="28150" y="26195"/>
                    </a:cubicBezTo>
                    <a:cubicBezTo>
                      <a:pt x="28124" y="26228"/>
                      <a:pt x="28128" y="26276"/>
                      <a:pt x="28159" y="26304"/>
                    </a:cubicBezTo>
                    <a:lnTo>
                      <a:pt x="28180" y="26321"/>
                    </a:lnTo>
                    <a:cubicBezTo>
                      <a:pt x="28292" y="26420"/>
                      <a:pt x="28304" y="26591"/>
                      <a:pt x="28206" y="26702"/>
                    </a:cubicBezTo>
                    <a:cubicBezTo>
                      <a:pt x="28159" y="26758"/>
                      <a:pt x="28093" y="26791"/>
                      <a:pt x="28020" y="26794"/>
                    </a:cubicBezTo>
                    <a:cubicBezTo>
                      <a:pt x="28012" y="26795"/>
                      <a:pt x="28005" y="26795"/>
                      <a:pt x="27997" y="26795"/>
                    </a:cubicBezTo>
                    <a:cubicBezTo>
                      <a:pt x="27933" y="26795"/>
                      <a:pt x="27872" y="26770"/>
                      <a:pt x="27825" y="26728"/>
                    </a:cubicBezTo>
                    <a:lnTo>
                      <a:pt x="27804" y="26709"/>
                    </a:lnTo>
                    <a:cubicBezTo>
                      <a:pt x="27789" y="26697"/>
                      <a:pt x="27771" y="26690"/>
                      <a:pt x="27753" y="26690"/>
                    </a:cubicBezTo>
                    <a:cubicBezTo>
                      <a:pt x="27732" y="26690"/>
                      <a:pt x="27711" y="26699"/>
                      <a:pt x="27695" y="26716"/>
                    </a:cubicBezTo>
                    <a:cubicBezTo>
                      <a:pt x="27490" y="26941"/>
                      <a:pt x="27283" y="27156"/>
                      <a:pt x="27077" y="27357"/>
                    </a:cubicBezTo>
                    <a:cubicBezTo>
                      <a:pt x="27047" y="27386"/>
                      <a:pt x="27045" y="27433"/>
                      <a:pt x="27075" y="27464"/>
                    </a:cubicBezTo>
                    <a:lnTo>
                      <a:pt x="27092" y="27483"/>
                    </a:lnTo>
                    <a:cubicBezTo>
                      <a:pt x="27194" y="27592"/>
                      <a:pt x="27187" y="27764"/>
                      <a:pt x="27078" y="27866"/>
                    </a:cubicBezTo>
                    <a:cubicBezTo>
                      <a:pt x="27026" y="27914"/>
                      <a:pt x="26960" y="27938"/>
                      <a:pt x="26895" y="27938"/>
                    </a:cubicBezTo>
                    <a:cubicBezTo>
                      <a:pt x="26823" y="27938"/>
                      <a:pt x="26751" y="27909"/>
                      <a:pt x="26697" y="27852"/>
                    </a:cubicBezTo>
                    <a:lnTo>
                      <a:pt x="26680" y="27833"/>
                    </a:lnTo>
                    <a:cubicBezTo>
                      <a:pt x="26664" y="27816"/>
                      <a:pt x="26644" y="27808"/>
                      <a:pt x="26623" y="27808"/>
                    </a:cubicBezTo>
                    <a:cubicBezTo>
                      <a:pt x="26604" y="27808"/>
                      <a:pt x="26586" y="27815"/>
                      <a:pt x="26571" y="27828"/>
                    </a:cubicBezTo>
                    <a:cubicBezTo>
                      <a:pt x="26370" y="28008"/>
                      <a:pt x="26162" y="28184"/>
                      <a:pt x="25955" y="28352"/>
                    </a:cubicBezTo>
                    <a:cubicBezTo>
                      <a:pt x="25922" y="28378"/>
                      <a:pt x="25915" y="28427"/>
                      <a:pt x="25941" y="28460"/>
                    </a:cubicBezTo>
                    <a:lnTo>
                      <a:pt x="25956" y="28481"/>
                    </a:lnTo>
                    <a:cubicBezTo>
                      <a:pt x="26046" y="28598"/>
                      <a:pt x="26024" y="28768"/>
                      <a:pt x="25906" y="28858"/>
                    </a:cubicBezTo>
                    <a:cubicBezTo>
                      <a:pt x="25858" y="28896"/>
                      <a:pt x="25801" y="28914"/>
                      <a:pt x="25741" y="28914"/>
                    </a:cubicBezTo>
                    <a:cubicBezTo>
                      <a:pt x="25729" y="28914"/>
                      <a:pt x="25717" y="28913"/>
                      <a:pt x="25705" y="28912"/>
                    </a:cubicBezTo>
                    <a:cubicBezTo>
                      <a:pt x="25634" y="28903"/>
                      <a:pt x="25570" y="28865"/>
                      <a:pt x="25527" y="28808"/>
                    </a:cubicBezTo>
                    <a:lnTo>
                      <a:pt x="25513" y="28789"/>
                    </a:lnTo>
                    <a:cubicBezTo>
                      <a:pt x="25498" y="28769"/>
                      <a:pt x="25475" y="28759"/>
                      <a:pt x="25451" y="28759"/>
                    </a:cubicBezTo>
                    <a:cubicBezTo>
                      <a:pt x="25435" y="28759"/>
                      <a:pt x="25418" y="28764"/>
                      <a:pt x="25404" y="28775"/>
                    </a:cubicBezTo>
                    <a:lnTo>
                      <a:pt x="25298" y="28853"/>
                    </a:lnTo>
                    <a:cubicBezTo>
                      <a:pt x="25219" y="28913"/>
                      <a:pt x="25139" y="28972"/>
                      <a:pt x="25058" y="29029"/>
                    </a:cubicBezTo>
                    <a:cubicBezTo>
                      <a:pt x="24968" y="29092"/>
                      <a:pt x="24876" y="29151"/>
                      <a:pt x="24784" y="29209"/>
                    </a:cubicBezTo>
                    <a:lnTo>
                      <a:pt x="24673" y="29282"/>
                    </a:lnTo>
                    <a:cubicBezTo>
                      <a:pt x="24639" y="29305"/>
                      <a:pt x="24626" y="29353"/>
                      <a:pt x="24649" y="29388"/>
                    </a:cubicBezTo>
                    <a:lnTo>
                      <a:pt x="24661" y="29405"/>
                    </a:lnTo>
                    <a:cubicBezTo>
                      <a:pt x="24739" y="29532"/>
                      <a:pt x="24699" y="29700"/>
                      <a:pt x="24573" y="29777"/>
                    </a:cubicBezTo>
                    <a:cubicBezTo>
                      <a:pt x="24529" y="29804"/>
                      <a:pt x="24480" y="29818"/>
                      <a:pt x="24431" y="29818"/>
                    </a:cubicBezTo>
                    <a:cubicBezTo>
                      <a:pt x="24410" y="29818"/>
                      <a:pt x="24389" y="29816"/>
                      <a:pt x="24368" y="29810"/>
                    </a:cubicBezTo>
                    <a:cubicBezTo>
                      <a:pt x="24297" y="29793"/>
                      <a:pt x="24239" y="29751"/>
                      <a:pt x="24200" y="29689"/>
                    </a:cubicBezTo>
                    <a:lnTo>
                      <a:pt x="24192" y="29674"/>
                    </a:lnTo>
                    <a:cubicBezTo>
                      <a:pt x="24177" y="29650"/>
                      <a:pt x="24151" y="29637"/>
                      <a:pt x="24124" y="29637"/>
                    </a:cubicBezTo>
                    <a:cubicBezTo>
                      <a:pt x="24111" y="29637"/>
                      <a:pt x="24097" y="29641"/>
                      <a:pt x="24084" y="29648"/>
                    </a:cubicBezTo>
                    <a:cubicBezTo>
                      <a:pt x="23878" y="29770"/>
                      <a:pt x="23710" y="29866"/>
                      <a:pt x="23556" y="29949"/>
                    </a:cubicBezTo>
                    <a:cubicBezTo>
                      <a:pt x="23520" y="29970"/>
                      <a:pt x="23511" y="30028"/>
                      <a:pt x="23530" y="30065"/>
                    </a:cubicBezTo>
                    <a:cubicBezTo>
                      <a:pt x="23563" y="30131"/>
                      <a:pt x="23568" y="30203"/>
                      <a:pt x="23546" y="30271"/>
                    </a:cubicBezTo>
                    <a:cubicBezTo>
                      <a:pt x="23523" y="30340"/>
                      <a:pt x="23477" y="30396"/>
                      <a:pt x="23413" y="30428"/>
                    </a:cubicBezTo>
                    <a:cubicBezTo>
                      <a:pt x="23375" y="30448"/>
                      <a:pt x="23333" y="30458"/>
                      <a:pt x="23291" y="30458"/>
                    </a:cubicBezTo>
                    <a:cubicBezTo>
                      <a:pt x="23263" y="30458"/>
                      <a:pt x="23234" y="30453"/>
                      <a:pt x="23207" y="30444"/>
                    </a:cubicBezTo>
                    <a:cubicBezTo>
                      <a:pt x="23137" y="30423"/>
                      <a:pt x="23082" y="30375"/>
                      <a:pt x="23046" y="30302"/>
                    </a:cubicBezTo>
                    <a:cubicBezTo>
                      <a:pt x="23032" y="30275"/>
                      <a:pt x="23005" y="30259"/>
                      <a:pt x="22976" y="30259"/>
                    </a:cubicBezTo>
                    <a:cubicBezTo>
                      <a:pt x="22964" y="30259"/>
                      <a:pt x="22953" y="30262"/>
                      <a:pt x="22942" y="30267"/>
                    </a:cubicBezTo>
                    <a:cubicBezTo>
                      <a:pt x="22691" y="30389"/>
                      <a:pt x="22424" y="30508"/>
                      <a:pt x="22128" y="30631"/>
                    </a:cubicBezTo>
                    <a:cubicBezTo>
                      <a:pt x="22088" y="30647"/>
                      <a:pt x="22072" y="30699"/>
                      <a:pt x="22088" y="30738"/>
                    </a:cubicBezTo>
                    <a:cubicBezTo>
                      <a:pt x="22142" y="30877"/>
                      <a:pt x="22072" y="31035"/>
                      <a:pt x="21934" y="31088"/>
                    </a:cubicBezTo>
                    <a:cubicBezTo>
                      <a:pt x="21902" y="31100"/>
                      <a:pt x="21869" y="31106"/>
                      <a:pt x="21836" y="31106"/>
                    </a:cubicBezTo>
                    <a:cubicBezTo>
                      <a:pt x="21728" y="31106"/>
                      <a:pt x="21625" y="31040"/>
                      <a:pt x="21582" y="30931"/>
                    </a:cubicBezTo>
                    <a:cubicBezTo>
                      <a:pt x="21572" y="30898"/>
                      <a:pt x="21542" y="30879"/>
                      <a:pt x="21511" y="30879"/>
                    </a:cubicBezTo>
                    <a:cubicBezTo>
                      <a:pt x="21502" y="30879"/>
                      <a:pt x="21493" y="30880"/>
                      <a:pt x="21484" y="30884"/>
                    </a:cubicBezTo>
                    <a:cubicBezTo>
                      <a:pt x="21137" y="31010"/>
                      <a:pt x="20775" y="31126"/>
                      <a:pt x="20377" y="31239"/>
                    </a:cubicBezTo>
                    <a:cubicBezTo>
                      <a:pt x="20337" y="31249"/>
                      <a:pt x="20313" y="31296"/>
                      <a:pt x="20324" y="31336"/>
                    </a:cubicBezTo>
                    <a:cubicBezTo>
                      <a:pt x="20343" y="31407"/>
                      <a:pt x="20332" y="31480"/>
                      <a:pt x="20294" y="31540"/>
                    </a:cubicBezTo>
                    <a:cubicBezTo>
                      <a:pt x="20258" y="31602"/>
                      <a:pt x="20199" y="31647"/>
                      <a:pt x="20130" y="31665"/>
                    </a:cubicBezTo>
                    <a:cubicBezTo>
                      <a:pt x="20107" y="31671"/>
                      <a:pt x="20084" y="31674"/>
                      <a:pt x="20062" y="31674"/>
                    </a:cubicBezTo>
                    <a:cubicBezTo>
                      <a:pt x="20014" y="31674"/>
                      <a:pt x="19967" y="31660"/>
                      <a:pt x="19925" y="31635"/>
                    </a:cubicBezTo>
                    <a:cubicBezTo>
                      <a:pt x="19863" y="31599"/>
                      <a:pt x="19818" y="31540"/>
                      <a:pt x="19801" y="31467"/>
                    </a:cubicBezTo>
                    <a:cubicBezTo>
                      <a:pt x="19792" y="31434"/>
                      <a:pt x="19760" y="31410"/>
                      <a:pt x="19726" y="31410"/>
                    </a:cubicBezTo>
                    <a:cubicBezTo>
                      <a:pt x="19720" y="31410"/>
                      <a:pt x="19713" y="31410"/>
                      <a:pt x="19707" y="31412"/>
                    </a:cubicBezTo>
                    <a:cubicBezTo>
                      <a:pt x="19411" y="31480"/>
                      <a:pt x="19118" y="31540"/>
                      <a:pt x="18833" y="31590"/>
                    </a:cubicBezTo>
                    <a:cubicBezTo>
                      <a:pt x="18791" y="31599"/>
                      <a:pt x="18763" y="31637"/>
                      <a:pt x="18770" y="31679"/>
                    </a:cubicBezTo>
                    <a:cubicBezTo>
                      <a:pt x="18791" y="31826"/>
                      <a:pt x="18689" y="31964"/>
                      <a:pt x="18542" y="31987"/>
                    </a:cubicBezTo>
                    <a:cubicBezTo>
                      <a:pt x="18528" y="31989"/>
                      <a:pt x="18515" y="31990"/>
                      <a:pt x="18501" y="31990"/>
                    </a:cubicBezTo>
                    <a:cubicBezTo>
                      <a:pt x="18370" y="31990"/>
                      <a:pt x="18256" y="31894"/>
                      <a:pt x="18235" y="31760"/>
                    </a:cubicBezTo>
                    <a:cubicBezTo>
                      <a:pt x="18229" y="31721"/>
                      <a:pt x="18197" y="31693"/>
                      <a:pt x="18161" y="31693"/>
                    </a:cubicBezTo>
                    <a:cubicBezTo>
                      <a:pt x="18157" y="31693"/>
                      <a:pt x="18153" y="31694"/>
                      <a:pt x="18149" y="31694"/>
                    </a:cubicBezTo>
                    <a:cubicBezTo>
                      <a:pt x="17946" y="31720"/>
                      <a:pt x="17742" y="31743"/>
                      <a:pt x="17543" y="31760"/>
                    </a:cubicBezTo>
                    <a:cubicBezTo>
                      <a:pt x="17499" y="31763"/>
                      <a:pt x="17468" y="31800"/>
                      <a:pt x="17472" y="31843"/>
                    </a:cubicBezTo>
                    <a:cubicBezTo>
                      <a:pt x="17480" y="31990"/>
                      <a:pt x="17368" y="32120"/>
                      <a:pt x="17221" y="32129"/>
                    </a:cubicBezTo>
                    <a:cubicBezTo>
                      <a:pt x="17213" y="32130"/>
                      <a:pt x="17204" y="32130"/>
                      <a:pt x="17197" y="32130"/>
                    </a:cubicBezTo>
                    <a:cubicBezTo>
                      <a:pt x="17058" y="32130"/>
                      <a:pt x="16943" y="32019"/>
                      <a:pt x="16933" y="31879"/>
                    </a:cubicBezTo>
                    <a:cubicBezTo>
                      <a:pt x="16930" y="31838"/>
                      <a:pt x="16897" y="31807"/>
                      <a:pt x="16858" y="31807"/>
                    </a:cubicBezTo>
                    <a:cubicBezTo>
                      <a:pt x="16856" y="31807"/>
                      <a:pt x="16854" y="31807"/>
                      <a:pt x="16852" y="31807"/>
                    </a:cubicBezTo>
                    <a:cubicBezTo>
                      <a:pt x="16631" y="31817"/>
                      <a:pt x="16404" y="31822"/>
                      <a:pt x="16173" y="31822"/>
                    </a:cubicBezTo>
                    <a:cubicBezTo>
                      <a:pt x="16102" y="31822"/>
                      <a:pt x="16030" y="31821"/>
                      <a:pt x="15958" y="31821"/>
                    </a:cubicBezTo>
                    <a:cubicBezTo>
                      <a:pt x="15917" y="31821"/>
                      <a:pt x="15882" y="31854"/>
                      <a:pt x="15880" y="31895"/>
                    </a:cubicBezTo>
                    <a:cubicBezTo>
                      <a:pt x="15874" y="32040"/>
                      <a:pt x="15757" y="32155"/>
                      <a:pt x="15614" y="32155"/>
                    </a:cubicBezTo>
                    <a:cubicBezTo>
                      <a:pt x="15610" y="32155"/>
                      <a:pt x="15606" y="32155"/>
                      <a:pt x="15602" y="32155"/>
                    </a:cubicBezTo>
                    <a:cubicBezTo>
                      <a:pt x="15454" y="32150"/>
                      <a:pt x="15338" y="32025"/>
                      <a:pt x="15342" y="31878"/>
                    </a:cubicBezTo>
                    <a:cubicBezTo>
                      <a:pt x="15342" y="31836"/>
                      <a:pt x="15311" y="31800"/>
                      <a:pt x="15267" y="31798"/>
                    </a:cubicBezTo>
                    <a:cubicBezTo>
                      <a:pt x="14996" y="31783"/>
                      <a:pt x="14722" y="31760"/>
                      <a:pt x="14457" y="31731"/>
                    </a:cubicBezTo>
                    <a:lnTo>
                      <a:pt x="14448" y="31731"/>
                    </a:lnTo>
                    <a:lnTo>
                      <a:pt x="14448" y="31732"/>
                    </a:lnTo>
                    <a:cubicBezTo>
                      <a:pt x="14410" y="31732"/>
                      <a:pt x="14376" y="31760"/>
                      <a:pt x="14371" y="31798"/>
                    </a:cubicBezTo>
                    <a:cubicBezTo>
                      <a:pt x="14352" y="31931"/>
                      <a:pt x="14237" y="32029"/>
                      <a:pt x="14106" y="32029"/>
                    </a:cubicBezTo>
                    <a:cubicBezTo>
                      <a:pt x="14094" y="32029"/>
                      <a:pt x="14082" y="32028"/>
                      <a:pt x="14069" y="32027"/>
                    </a:cubicBezTo>
                    <a:cubicBezTo>
                      <a:pt x="13924" y="32008"/>
                      <a:pt x="13820" y="31874"/>
                      <a:pt x="13837" y="31729"/>
                    </a:cubicBezTo>
                    <a:cubicBezTo>
                      <a:pt x="13842" y="31687"/>
                      <a:pt x="13813" y="31649"/>
                      <a:pt x="13771" y="31642"/>
                    </a:cubicBezTo>
                    <a:cubicBezTo>
                      <a:pt x="13475" y="31597"/>
                      <a:pt x="13179" y="31544"/>
                      <a:pt x="12890" y="31483"/>
                    </a:cubicBezTo>
                    <a:cubicBezTo>
                      <a:pt x="12885" y="31482"/>
                      <a:pt x="12879" y="31481"/>
                      <a:pt x="12874" y="31481"/>
                    </a:cubicBezTo>
                    <a:cubicBezTo>
                      <a:pt x="12839" y="31481"/>
                      <a:pt x="12807" y="31504"/>
                      <a:pt x="12798" y="31538"/>
                    </a:cubicBezTo>
                    <a:cubicBezTo>
                      <a:pt x="12767" y="31661"/>
                      <a:pt x="12660" y="31742"/>
                      <a:pt x="12540" y="31742"/>
                    </a:cubicBezTo>
                    <a:cubicBezTo>
                      <a:pt x="12519" y="31742"/>
                      <a:pt x="12498" y="31739"/>
                      <a:pt x="12476" y="31734"/>
                    </a:cubicBezTo>
                    <a:cubicBezTo>
                      <a:pt x="12334" y="31701"/>
                      <a:pt x="12246" y="31561"/>
                      <a:pt x="12275" y="31415"/>
                    </a:cubicBezTo>
                    <a:cubicBezTo>
                      <a:pt x="12284" y="31376"/>
                      <a:pt x="12260" y="31336"/>
                      <a:pt x="12220" y="31325"/>
                    </a:cubicBezTo>
                    <a:cubicBezTo>
                      <a:pt x="12019" y="31273"/>
                      <a:pt x="11820" y="31218"/>
                      <a:pt x="11628" y="31159"/>
                    </a:cubicBezTo>
                    <a:cubicBezTo>
                      <a:pt x="11621" y="31157"/>
                      <a:pt x="11614" y="31157"/>
                      <a:pt x="11607" y="31157"/>
                    </a:cubicBezTo>
                    <a:cubicBezTo>
                      <a:pt x="11574" y="31157"/>
                      <a:pt x="11544" y="31176"/>
                      <a:pt x="11533" y="31208"/>
                    </a:cubicBezTo>
                    <a:cubicBezTo>
                      <a:pt x="11493" y="31318"/>
                      <a:pt x="11391" y="31388"/>
                      <a:pt x="11281" y="31388"/>
                    </a:cubicBezTo>
                    <a:cubicBezTo>
                      <a:pt x="11253" y="31388"/>
                      <a:pt x="11225" y="31383"/>
                      <a:pt x="11197" y="31374"/>
                    </a:cubicBezTo>
                    <a:cubicBezTo>
                      <a:pt x="11058" y="31329"/>
                      <a:pt x="10982" y="31183"/>
                      <a:pt x="11022" y="31043"/>
                    </a:cubicBezTo>
                    <a:cubicBezTo>
                      <a:pt x="11034" y="31003"/>
                      <a:pt x="11011" y="30962"/>
                      <a:pt x="10973" y="30948"/>
                    </a:cubicBezTo>
                    <a:cubicBezTo>
                      <a:pt x="10703" y="30854"/>
                      <a:pt x="10421" y="30747"/>
                      <a:pt x="10133" y="30628"/>
                    </a:cubicBezTo>
                    <a:cubicBezTo>
                      <a:pt x="10124" y="30624"/>
                      <a:pt x="10114" y="30622"/>
                      <a:pt x="10104" y="30622"/>
                    </a:cubicBezTo>
                    <a:cubicBezTo>
                      <a:pt x="10075" y="30622"/>
                      <a:pt x="10048" y="30638"/>
                      <a:pt x="10035" y="30666"/>
                    </a:cubicBezTo>
                    <a:cubicBezTo>
                      <a:pt x="9988" y="30762"/>
                      <a:pt x="9892" y="30819"/>
                      <a:pt x="9793" y="30819"/>
                    </a:cubicBezTo>
                    <a:cubicBezTo>
                      <a:pt x="9757" y="30819"/>
                      <a:pt x="9720" y="30811"/>
                      <a:pt x="9685" y="30796"/>
                    </a:cubicBezTo>
                    <a:cubicBezTo>
                      <a:pt x="9553" y="30737"/>
                      <a:pt x="9491" y="30586"/>
                      <a:pt x="9545" y="30449"/>
                    </a:cubicBezTo>
                    <a:cubicBezTo>
                      <a:pt x="9560" y="30411"/>
                      <a:pt x="9543" y="30368"/>
                      <a:pt x="9505" y="30351"/>
                    </a:cubicBezTo>
                    <a:cubicBezTo>
                      <a:pt x="9121" y="30172"/>
                      <a:pt x="8779" y="29997"/>
                      <a:pt x="8463" y="29819"/>
                    </a:cubicBezTo>
                    <a:cubicBezTo>
                      <a:pt x="8450" y="29813"/>
                      <a:pt x="8437" y="29809"/>
                      <a:pt x="8424" y="29809"/>
                    </a:cubicBezTo>
                    <a:cubicBezTo>
                      <a:pt x="8398" y="29809"/>
                      <a:pt x="8374" y="29821"/>
                      <a:pt x="8359" y="29843"/>
                    </a:cubicBezTo>
                    <a:cubicBezTo>
                      <a:pt x="8306" y="29922"/>
                      <a:pt x="8221" y="29964"/>
                      <a:pt x="8134" y="29964"/>
                    </a:cubicBezTo>
                    <a:cubicBezTo>
                      <a:pt x="8088" y="29964"/>
                      <a:pt x="8042" y="29952"/>
                      <a:pt x="8000" y="29928"/>
                    </a:cubicBezTo>
                    <a:cubicBezTo>
                      <a:pt x="7879" y="29855"/>
                      <a:pt x="7836" y="29700"/>
                      <a:pt x="7902" y="29573"/>
                    </a:cubicBezTo>
                    <a:cubicBezTo>
                      <a:pt x="7921" y="29537"/>
                      <a:pt x="7907" y="29492"/>
                      <a:pt x="7874" y="29471"/>
                    </a:cubicBezTo>
                    <a:cubicBezTo>
                      <a:pt x="7593" y="29298"/>
                      <a:pt x="7347" y="29135"/>
                      <a:pt x="7119" y="28974"/>
                    </a:cubicBezTo>
                    <a:cubicBezTo>
                      <a:pt x="7105" y="28965"/>
                      <a:pt x="7090" y="28960"/>
                      <a:pt x="7074" y="28960"/>
                    </a:cubicBezTo>
                    <a:cubicBezTo>
                      <a:pt x="7052" y="28960"/>
                      <a:pt x="7030" y="28970"/>
                      <a:pt x="7015" y="28988"/>
                    </a:cubicBezTo>
                    <a:cubicBezTo>
                      <a:pt x="6960" y="29051"/>
                      <a:pt x="6885" y="29084"/>
                      <a:pt x="6809" y="29084"/>
                    </a:cubicBezTo>
                    <a:cubicBezTo>
                      <a:pt x="6754" y="29084"/>
                      <a:pt x="6699" y="29068"/>
                      <a:pt x="6651" y="29033"/>
                    </a:cubicBezTo>
                    <a:cubicBezTo>
                      <a:pt x="6539" y="28950"/>
                      <a:pt x="6511" y="28790"/>
                      <a:pt x="6587" y="28671"/>
                    </a:cubicBezTo>
                    <a:cubicBezTo>
                      <a:pt x="6610" y="28636"/>
                      <a:pt x="6601" y="28591"/>
                      <a:pt x="6570" y="28567"/>
                    </a:cubicBezTo>
                    <a:cubicBezTo>
                      <a:pt x="6393" y="28430"/>
                      <a:pt x="6220" y="28287"/>
                      <a:pt x="6089" y="28177"/>
                    </a:cubicBezTo>
                    <a:cubicBezTo>
                      <a:pt x="6074" y="28165"/>
                      <a:pt x="6056" y="28159"/>
                      <a:pt x="6039" y="28159"/>
                    </a:cubicBezTo>
                    <a:cubicBezTo>
                      <a:pt x="6019" y="28159"/>
                      <a:pt x="5999" y="28167"/>
                      <a:pt x="5983" y="28183"/>
                    </a:cubicBezTo>
                    <a:cubicBezTo>
                      <a:pt x="5930" y="28236"/>
                      <a:pt x="5859" y="28263"/>
                      <a:pt x="5789" y="28263"/>
                    </a:cubicBezTo>
                    <a:cubicBezTo>
                      <a:pt x="5727" y="28263"/>
                      <a:pt x="5665" y="28242"/>
                      <a:pt x="5614" y="28198"/>
                    </a:cubicBezTo>
                    <a:cubicBezTo>
                      <a:pt x="5509" y="28105"/>
                      <a:pt x="5495" y="27944"/>
                      <a:pt x="5583" y="27829"/>
                    </a:cubicBezTo>
                    <a:cubicBezTo>
                      <a:pt x="5607" y="27798"/>
                      <a:pt x="5604" y="27753"/>
                      <a:pt x="5574" y="27726"/>
                    </a:cubicBezTo>
                    <a:cubicBezTo>
                      <a:pt x="5341" y="27511"/>
                      <a:pt x="5129" y="27307"/>
                      <a:pt x="4927" y="27097"/>
                    </a:cubicBezTo>
                    <a:cubicBezTo>
                      <a:pt x="4912" y="27082"/>
                      <a:pt x="4891" y="27074"/>
                      <a:pt x="4871" y="27074"/>
                    </a:cubicBezTo>
                    <a:cubicBezTo>
                      <a:pt x="4853" y="27074"/>
                      <a:pt x="4835" y="27080"/>
                      <a:pt x="4821" y="27092"/>
                    </a:cubicBezTo>
                    <a:cubicBezTo>
                      <a:pt x="4770" y="27134"/>
                      <a:pt x="4708" y="27155"/>
                      <a:pt x="4646" y="27155"/>
                    </a:cubicBezTo>
                    <a:cubicBezTo>
                      <a:pt x="4575" y="27155"/>
                      <a:pt x="4504" y="27127"/>
                      <a:pt x="4452" y="27071"/>
                    </a:cubicBezTo>
                    <a:cubicBezTo>
                      <a:pt x="4355" y="26967"/>
                      <a:pt x="4359" y="26804"/>
                      <a:pt x="4459" y="26701"/>
                    </a:cubicBezTo>
                    <a:cubicBezTo>
                      <a:pt x="4487" y="26673"/>
                      <a:pt x="4489" y="26626"/>
                      <a:pt x="4461" y="26595"/>
                    </a:cubicBezTo>
                    <a:cubicBezTo>
                      <a:pt x="4277" y="26391"/>
                      <a:pt x="4101" y="26179"/>
                      <a:pt x="3931" y="25968"/>
                    </a:cubicBezTo>
                    <a:cubicBezTo>
                      <a:pt x="3916" y="25950"/>
                      <a:pt x="3894" y="25940"/>
                      <a:pt x="3871" y="25940"/>
                    </a:cubicBezTo>
                    <a:cubicBezTo>
                      <a:pt x="3856" y="25940"/>
                      <a:pt x="3841" y="25944"/>
                      <a:pt x="3827" y="25954"/>
                    </a:cubicBezTo>
                    <a:cubicBezTo>
                      <a:pt x="3780" y="25987"/>
                      <a:pt x="3725" y="26002"/>
                      <a:pt x="3672" y="26002"/>
                    </a:cubicBezTo>
                    <a:cubicBezTo>
                      <a:pt x="3591" y="26002"/>
                      <a:pt x="3512" y="25967"/>
                      <a:pt x="3460" y="25899"/>
                    </a:cubicBezTo>
                    <a:cubicBezTo>
                      <a:pt x="3372" y="25785"/>
                      <a:pt x="3391" y="25622"/>
                      <a:pt x="3502" y="25528"/>
                    </a:cubicBezTo>
                    <a:cubicBezTo>
                      <a:pt x="3533" y="25502"/>
                      <a:pt x="3540" y="25456"/>
                      <a:pt x="3516" y="25423"/>
                    </a:cubicBezTo>
                    <a:lnTo>
                      <a:pt x="3438" y="25319"/>
                    </a:lnTo>
                    <a:cubicBezTo>
                      <a:pt x="3386" y="25249"/>
                      <a:pt x="3334" y="25180"/>
                      <a:pt x="3284" y="25107"/>
                    </a:cubicBezTo>
                    <a:cubicBezTo>
                      <a:pt x="3207" y="24997"/>
                      <a:pt x="3135" y="24884"/>
                      <a:pt x="3062" y="24772"/>
                    </a:cubicBezTo>
                    <a:lnTo>
                      <a:pt x="3005" y="24683"/>
                    </a:lnTo>
                    <a:cubicBezTo>
                      <a:pt x="2990" y="24660"/>
                      <a:pt x="2965" y="24647"/>
                      <a:pt x="2939" y="24647"/>
                    </a:cubicBezTo>
                    <a:cubicBezTo>
                      <a:pt x="2926" y="24647"/>
                      <a:pt x="2913" y="24650"/>
                      <a:pt x="2901" y="24657"/>
                    </a:cubicBezTo>
                    <a:cubicBezTo>
                      <a:pt x="2859" y="24681"/>
                      <a:pt x="2813" y="24692"/>
                      <a:pt x="2769" y="24692"/>
                    </a:cubicBezTo>
                    <a:cubicBezTo>
                      <a:pt x="2678" y="24692"/>
                      <a:pt x="2590" y="24647"/>
                      <a:pt x="2541" y="24566"/>
                    </a:cubicBezTo>
                    <a:cubicBezTo>
                      <a:pt x="2466" y="24443"/>
                      <a:pt x="2501" y="24283"/>
                      <a:pt x="2620" y="24202"/>
                    </a:cubicBezTo>
                    <a:cubicBezTo>
                      <a:pt x="2653" y="24179"/>
                      <a:pt x="2664" y="24134"/>
                      <a:pt x="2643" y="24098"/>
                    </a:cubicBezTo>
                    <a:cubicBezTo>
                      <a:pt x="2527" y="23901"/>
                      <a:pt x="2428" y="23726"/>
                      <a:pt x="2340" y="23561"/>
                    </a:cubicBezTo>
                    <a:cubicBezTo>
                      <a:pt x="2326" y="23535"/>
                      <a:pt x="2300" y="23520"/>
                      <a:pt x="2272" y="23520"/>
                    </a:cubicBezTo>
                    <a:cubicBezTo>
                      <a:pt x="2261" y="23520"/>
                      <a:pt x="2250" y="23522"/>
                      <a:pt x="2239" y="23527"/>
                    </a:cubicBezTo>
                    <a:cubicBezTo>
                      <a:pt x="2203" y="23543"/>
                      <a:pt x="2165" y="23550"/>
                      <a:pt x="2128" y="23550"/>
                    </a:cubicBezTo>
                    <a:cubicBezTo>
                      <a:pt x="2030" y="23550"/>
                      <a:pt x="1936" y="23497"/>
                      <a:pt x="1890" y="23405"/>
                    </a:cubicBezTo>
                    <a:cubicBezTo>
                      <a:pt x="1826" y="23279"/>
                      <a:pt x="1872" y="23123"/>
                      <a:pt x="1997" y="23052"/>
                    </a:cubicBezTo>
                    <a:cubicBezTo>
                      <a:pt x="2032" y="23031"/>
                      <a:pt x="2045" y="22986"/>
                      <a:pt x="2028" y="22950"/>
                    </a:cubicBezTo>
                    <a:cubicBezTo>
                      <a:pt x="1905" y="22695"/>
                      <a:pt x="1786" y="22425"/>
                      <a:pt x="1661" y="22128"/>
                    </a:cubicBezTo>
                    <a:cubicBezTo>
                      <a:pt x="1650" y="22097"/>
                      <a:pt x="1620" y="22079"/>
                      <a:pt x="1589" y="22079"/>
                    </a:cubicBezTo>
                    <a:cubicBezTo>
                      <a:pt x="1581" y="22079"/>
                      <a:pt x="1574" y="22080"/>
                      <a:pt x="1566" y="22083"/>
                    </a:cubicBezTo>
                    <a:cubicBezTo>
                      <a:pt x="1538" y="22092"/>
                      <a:pt x="1509" y="22096"/>
                      <a:pt x="1481" y="22096"/>
                    </a:cubicBezTo>
                    <a:cubicBezTo>
                      <a:pt x="1372" y="22096"/>
                      <a:pt x="1271" y="22031"/>
                      <a:pt x="1230" y="21927"/>
                    </a:cubicBezTo>
                    <a:cubicBezTo>
                      <a:pt x="1180" y="21793"/>
                      <a:pt x="1242" y="21644"/>
                      <a:pt x="1372" y="21586"/>
                    </a:cubicBezTo>
                    <a:cubicBezTo>
                      <a:pt x="1410" y="21568"/>
                      <a:pt x="1427" y="21527"/>
                      <a:pt x="1413" y="21489"/>
                    </a:cubicBezTo>
                    <a:cubicBezTo>
                      <a:pt x="1285" y="21132"/>
                      <a:pt x="1166" y="20756"/>
                      <a:pt x="1059" y="20372"/>
                    </a:cubicBezTo>
                    <a:cubicBezTo>
                      <a:pt x="1050" y="20337"/>
                      <a:pt x="1019" y="20315"/>
                      <a:pt x="985" y="20315"/>
                    </a:cubicBezTo>
                    <a:cubicBezTo>
                      <a:pt x="979" y="20315"/>
                      <a:pt x="974" y="20315"/>
                      <a:pt x="968" y="20316"/>
                    </a:cubicBezTo>
                    <a:cubicBezTo>
                      <a:pt x="950" y="20320"/>
                      <a:pt x="931" y="20322"/>
                      <a:pt x="913" y="20322"/>
                    </a:cubicBezTo>
                    <a:cubicBezTo>
                      <a:pt x="792" y="20322"/>
                      <a:pt x="683" y="20241"/>
                      <a:pt x="653" y="20122"/>
                    </a:cubicBezTo>
                    <a:cubicBezTo>
                      <a:pt x="617" y="19982"/>
                      <a:pt x="698" y="19842"/>
                      <a:pt x="837" y="19799"/>
                    </a:cubicBezTo>
                    <a:cubicBezTo>
                      <a:pt x="875" y="19787"/>
                      <a:pt x="899" y="19747"/>
                      <a:pt x="891" y="19707"/>
                    </a:cubicBezTo>
                    <a:cubicBezTo>
                      <a:pt x="818" y="19397"/>
                      <a:pt x="761" y="19109"/>
                      <a:pt x="712" y="18826"/>
                    </a:cubicBezTo>
                    <a:cubicBezTo>
                      <a:pt x="706" y="18787"/>
                      <a:pt x="673" y="18761"/>
                      <a:pt x="637" y="18761"/>
                    </a:cubicBezTo>
                    <a:cubicBezTo>
                      <a:pt x="634" y="18761"/>
                      <a:pt x="631" y="18761"/>
                      <a:pt x="627" y="18761"/>
                    </a:cubicBezTo>
                    <a:cubicBezTo>
                      <a:pt x="618" y="18762"/>
                      <a:pt x="609" y="18763"/>
                      <a:pt x="600" y="18763"/>
                    </a:cubicBezTo>
                    <a:cubicBezTo>
                      <a:pt x="466" y="18763"/>
                      <a:pt x="351" y="18668"/>
                      <a:pt x="331" y="18535"/>
                    </a:cubicBezTo>
                    <a:cubicBezTo>
                      <a:pt x="310" y="18393"/>
                      <a:pt x="406" y="18259"/>
                      <a:pt x="549" y="18232"/>
                    </a:cubicBezTo>
                    <a:cubicBezTo>
                      <a:pt x="589" y="18225"/>
                      <a:pt x="617" y="18187"/>
                      <a:pt x="612" y="18145"/>
                    </a:cubicBezTo>
                    <a:cubicBezTo>
                      <a:pt x="588" y="17949"/>
                      <a:pt x="567" y="17749"/>
                      <a:pt x="548" y="17534"/>
                    </a:cubicBezTo>
                    <a:cubicBezTo>
                      <a:pt x="544" y="17492"/>
                      <a:pt x="504" y="17463"/>
                      <a:pt x="468" y="17463"/>
                    </a:cubicBezTo>
                    <a:cubicBezTo>
                      <a:pt x="467" y="17463"/>
                      <a:pt x="466" y="17463"/>
                      <a:pt x="464" y="17463"/>
                    </a:cubicBezTo>
                    <a:cubicBezTo>
                      <a:pt x="316" y="17463"/>
                      <a:pt x="198" y="17356"/>
                      <a:pt x="188" y="17212"/>
                    </a:cubicBezTo>
                    <a:cubicBezTo>
                      <a:pt x="179" y="17066"/>
                      <a:pt x="286" y="16940"/>
                      <a:pt x="433" y="16928"/>
                    </a:cubicBezTo>
                    <a:cubicBezTo>
                      <a:pt x="475" y="16923"/>
                      <a:pt x="506" y="16888"/>
                      <a:pt x="504" y="16846"/>
                    </a:cubicBezTo>
                    <a:cubicBezTo>
                      <a:pt x="492" y="16549"/>
                      <a:pt x="487" y="16247"/>
                      <a:pt x="492" y="15949"/>
                    </a:cubicBezTo>
                    <a:cubicBezTo>
                      <a:pt x="492" y="15908"/>
                      <a:pt x="461" y="15873"/>
                      <a:pt x="418" y="15872"/>
                    </a:cubicBezTo>
                    <a:cubicBezTo>
                      <a:pt x="271" y="15863"/>
                      <a:pt x="158" y="15742"/>
                      <a:pt x="163" y="15593"/>
                    </a:cubicBezTo>
                    <a:cubicBezTo>
                      <a:pt x="168" y="15449"/>
                      <a:pt x="288" y="15333"/>
                      <a:pt x="433" y="15333"/>
                    </a:cubicBezTo>
                    <a:lnTo>
                      <a:pt x="440" y="15333"/>
                    </a:lnTo>
                    <a:cubicBezTo>
                      <a:pt x="482" y="15333"/>
                      <a:pt x="517" y="15302"/>
                      <a:pt x="518" y="15260"/>
                    </a:cubicBezTo>
                    <a:cubicBezTo>
                      <a:pt x="534" y="14988"/>
                      <a:pt x="558" y="14717"/>
                      <a:pt x="588" y="14450"/>
                    </a:cubicBezTo>
                    <a:cubicBezTo>
                      <a:pt x="593" y="14408"/>
                      <a:pt x="563" y="14370"/>
                      <a:pt x="522" y="14363"/>
                    </a:cubicBezTo>
                    <a:cubicBezTo>
                      <a:pt x="375" y="14343"/>
                      <a:pt x="271" y="14208"/>
                      <a:pt x="291" y="14062"/>
                    </a:cubicBezTo>
                    <a:cubicBezTo>
                      <a:pt x="309" y="13926"/>
                      <a:pt x="426" y="13826"/>
                      <a:pt x="561" y="13826"/>
                    </a:cubicBezTo>
                    <a:cubicBezTo>
                      <a:pt x="571" y="13826"/>
                      <a:pt x="582" y="13827"/>
                      <a:pt x="593" y="13828"/>
                    </a:cubicBezTo>
                    <a:cubicBezTo>
                      <a:pt x="597" y="13829"/>
                      <a:pt x="601" y="13829"/>
                      <a:pt x="605" y="13829"/>
                    </a:cubicBezTo>
                    <a:cubicBezTo>
                      <a:pt x="643" y="13829"/>
                      <a:pt x="673" y="13802"/>
                      <a:pt x="679" y="13764"/>
                    </a:cubicBezTo>
                    <a:cubicBezTo>
                      <a:pt x="728" y="13463"/>
                      <a:pt x="781" y="13167"/>
                      <a:pt x="842" y="12886"/>
                    </a:cubicBezTo>
                    <a:cubicBezTo>
                      <a:pt x="851" y="12845"/>
                      <a:pt x="825" y="12803"/>
                      <a:pt x="783" y="12795"/>
                    </a:cubicBezTo>
                    <a:cubicBezTo>
                      <a:pt x="639" y="12760"/>
                      <a:pt x="549" y="12615"/>
                      <a:pt x="584" y="12469"/>
                    </a:cubicBezTo>
                    <a:cubicBezTo>
                      <a:pt x="612" y="12345"/>
                      <a:pt x="723" y="12261"/>
                      <a:pt x="846" y="12261"/>
                    </a:cubicBezTo>
                    <a:cubicBezTo>
                      <a:pt x="867" y="12261"/>
                      <a:pt x="888" y="12263"/>
                      <a:pt x="910" y="12268"/>
                    </a:cubicBezTo>
                    <a:cubicBezTo>
                      <a:pt x="916" y="12270"/>
                      <a:pt x="923" y="12271"/>
                      <a:pt x="929" y="12271"/>
                    </a:cubicBezTo>
                    <a:cubicBezTo>
                      <a:pt x="963" y="12271"/>
                      <a:pt x="994" y="12248"/>
                      <a:pt x="1003" y="12213"/>
                    </a:cubicBezTo>
                    <a:cubicBezTo>
                      <a:pt x="1053" y="12021"/>
                      <a:pt x="1109" y="11823"/>
                      <a:pt x="1169" y="11626"/>
                    </a:cubicBezTo>
                    <a:cubicBezTo>
                      <a:pt x="1181" y="11586"/>
                      <a:pt x="1157" y="11543"/>
                      <a:pt x="1116" y="11529"/>
                    </a:cubicBezTo>
                    <a:cubicBezTo>
                      <a:pt x="975" y="11482"/>
                      <a:pt x="897" y="11330"/>
                      <a:pt x="944" y="11188"/>
                    </a:cubicBezTo>
                    <a:cubicBezTo>
                      <a:pt x="965" y="11120"/>
                      <a:pt x="1013" y="11063"/>
                      <a:pt x="1078" y="11032"/>
                    </a:cubicBezTo>
                    <a:cubicBezTo>
                      <a:pt x="1116" y="11012"/>
                      <a:pt x="1158" y="11002"/>
                      <a:pt x="1201" y="11002"/>
                    </a:cubicBezTo>
                    <a:cubicBezTo>
                      <a:pt x="1230" y="11002"/>
                      <a:pt x="1260" y="11007"/>
                      <a:pt x="1289" y="11016"/>
                    </a:cubicBezTo>
                    <a:cubicBezTo>
                      <a:pt x="1296" y="11019"/>
                      <a:pt x="1304" y="11020"/>
                      <a:pt x="1312" y="11020"/>
                    </a:cubicBezTo>
                    <a:cubicBezTo>
                      <a:pt x="1344" y="11020"/>
                      <a:pt x="1373" y="11000"/>
                      <a:pt x="1386" y="10968"/>
                    </a:cubicBezTo>
                    <a:cubicBezTo>
                      <a:pt x="1481" y="10694"/>
                      <a:pt x="1590" y="10414"/>
                      <a:pt x="1706" y="10137"/>
                    </a:cubicBezTo>
                    <a:cubicBezTo>
                      <a:pt x="1722" y="10097"/>
                      <a:pt x="1699" y="10050"/>
                      <a:pt x="1661" y="10033"/>
                    </a:cubicBezTo>
                    <a:cubicBezTo>
                      <a:pt x="1595" y="10003"/>
                      <a:pt x="1543" y="9950"/>
                      <a:pt x="1517" y="9884"/>
                    </a:cubicBezTo>
                    <a:cubicBezTo>
                      <a:pt x="1491" y="9816"/>
                      <a:pt x="1493" y="9742"/>
                      <a:pt x="1523" y="9676"/>
                    </a:cubicBezTo>
                    <a:cubicBezTo>
                      <a:pt x="1567" y="9577"/>
                      <a:pt x="1665" y="9517"/>
                      <a:pt x="1770" y="9517"/>
                    </a:cubicBezTo>
                    <a:cubicBezTo>
                      <a:pt x="1808" y="9517"/>
                      <a:pt x="1847" y="9525"/>
                      <a:pt x="1884" y="9541"/>
                    </a:cubicBezTo>
                    <a:cubicBezTo>
                      <a:pt x="1895" y="9546"/>
                      <a:pt x="1905" y="9548"/>
                      <a:pt x="1916" y="9548"/>
                    </a:cubicBezTo>
                    <a:cubicBezTo>
                      <a:pt x="1945" y="9548"/>
                      <a:pt x="1974" y="9531"/>
                      <a:pt x="1987" y="9503"/>
                    </a:cubicBezTo>
                    <a:cubicBezTo>
                      <a:pt x="2170" y="9112"/>
                      <a:pt x="2343" y="8774"/>
                      <a:pt x="2516" y="8469"/>
                    </a:cubicBezTo>
                    <a:cubicBezTo>
                      <a:pt x="2537" y="8433"/>
                      <a:pt x="2522" y="8384"/>
                      <a:pt x="2485" y="8362"/>
                    </a:cubicBezTo>
                    <a:cubicBezTo>
                      <a:pt x="2357" y="8287"/>
                      <a:pt x="2314" y="8121"/>
                      <a:pt x="2390" y="7993"/>
                    </a:cubicBezTo>
                    <a:cubicBezTo>
                      <a:pt x="2428" y="7931"/>
                      <a:pt x="2487" y="7886"/>
                      <a:pt x="2556" y="7868"/>
                    </a:cubicBezTo>
                    <a:cubicBezTo>
                      <a:pt x="2578" y="7863"/>
                      <a:pt x="2599" y="7860"/>
                      <a:pt x="2621" y="7860"/>
                    </a:cubicBezTo>
                    <a:cubicBezTo>
                      <a:pt x="2670" y="7860"/>
                      <a:pt x="2719" y="7874"/>
                      <a:pt x="2766" y="7901"/>
                    </a:cubicBezTo>
                    <a:cubicBezTo>
                      <a:pt x="2778" y="7908"/>
                      <a:pt x="2791" y="7912"/>
                      <a:pt x="2804" y="7912"/>
                    </a:cubicBezTo>
                    <a:cubicBezTo>
                      <a:pt x="2831" y="7912"/>
                      <a:pt x="2856" y="7898"/>
                      <a:pt x="2871" y="7875"/>
                    </a:cubicBezTo>
                    <a:cubicBezTo>
                      <a:pt x="3031" y="7623"/>
                      <a:pt x="3197" y="7373"/>
                      <a:pt x="3367" y="7133"/>
                    </a:cubicBezTo>
                    <a:cubicBezTo>
                      <a:pt x="3391" y="7100"/>
                      <a:pt x="3377" y="7046"/>
                      <a:pt x="3342" y="7022"/>
                    </a:cubicBezTo>
                    <a:cubicBezTo>
                      <a:pt x="3223" y="6932"/>
                      <a:pt x="3197" y="6764"/>
                      <a:pt x="3285" y="6643"/>
                    </a:cubicBezTo>
                    <a:cubicBezTo>
                      <a:pt x="3329" y="6585"/>
                      <a:pt x="3391" y="6547"/>
                      <a:pt x="3464" y="6537"/>
                    </a:cubicBezTo>
                    <a:cubicBezTo>
                      <a:pt x="3477" y="6535"/>
                      <a:pt x="3491" y="6533"/>
                      <a:pt x="3505" y="6533"/>
                    </a:cubicBezTo>
                    <a:cubicBezTo>
                      <a:pt x="3562" y="6533"/>
                      <a:pt x="3618" y="6553"/>
                      <a:pt x="3671" y="6592"/>
                    </a:cubicBezTo>
                    <a:cubicBezTo>
                      <a:pt x="3685" y="6602"/>
                      <a:pt x="3701" y="6607"/>
                      <a:pt x="3717" y="6607"/>
                    </a:cubicBezTo>
                    <a:cubicBezTo>
                      <a:pt x="3740" y="6607"/>
                      <a:pt x="3763" y="6596"/>
                      <a:pt x="3779" y="6577"/>
                    </a:cubicBezTo>
                    <a:cubicBezTo>
                      <a:pt x="3905" y="6414"/>
                      <a:pt x="4038" y="6255"/>
                      <a:pt x="4165" y="6106"/>
                    </a:cubicBezTo>
                    <a:cubicBezTo>
                      <a:pt x="4191" y="6073"/>
                      <a:pt x="4177" y="6016"/>
                      <a:pt x="4146" y="5988"/>
                    </a:cubicBezTo>
                    <a:cubicBezTo>
                      <a:pt x="4090" y="5941"/>
                      <a:pt x="4059" y="5874"/>
                      <a:pt x="4054" y="5803"/>
                    </a:cubicBezTo>
                    <a:cubicBezTo>
                      <a:pt x="4049" y="5730"/>
                      <a:pt x="4073" y="5661"/>
                      <a:pt x="4120" y="5607"/>
                    </a:cubicBezTo>
                    <a:cubicBezTo>
                      <a:pt x="4168" y="5552"/>
                      <a:pt x="4234" y="5520"/>
                      <a:pt x="4305" y="5515"/>
                    </a:cubicBezTo>
                    <a:cubicBezTo>
                      <a:pt x="4312" y="5515"/>
                      <a:pt x="4318" y="5515"/>
                      <a:pt x="4325" y="5515"/>
                    </a:cubicBezTo>
                    <a:cubicBezTo>
                      <a:pt x="4390" y="5515"/>
                      <a:pt x="4452" y="5538"/>
                      <a:pt x="4501" y="5581"/>
                    </a:cubicBezTo>
                    <a:lnTo>
                      <a:pt x="4515" y="5593"/>
                    </a:lnTo>
                    <a:cubicBezTo>
                      <a:pt x="4529" y="5606"/>
                      <a:pt x="4547" y="5612"/>
                      <a:pt x="4565" y="5612"/>
                    </a:cubicBezTo>
                    <a:cubicBezTo>
                      <a:pt x="4586" y="5612"/>
                      <a:pt x="4608" y="5603"/>
                      <a:pt x="4624" y="5586"/>
                    </a:cubicBezTo>
                    <a:cubicBezTo>
                      <a:pt x="4835" y="5358"/>
                      <a:pt x="5039" y="5148"/>
                      <a:pt x="5244" y="4949"/>
                    </a:cubicBezTo>
                    <a:cubicBezTo>
                      <a:pt x="5275" y="4920"/>
                      <a:pt x="5277" y="4871"/>
                      <a:pt x="5247" y="4840"/>
                    </a:cubicBezTo>
                    <a:lnTo>
                      <a:pt x="5233" y="4826"/>
                    </a:lnTo>
                    <a:cubicBezTo>
                      <a:pt x="5133" y="4717"/>
                      <a:pt x="5138" y="4546"/>
                      <a:pt x="5247" y="4445"/>
                    </a:cubicBezTo>
                    <a:cubicBezTo>
                      <a:pt x="5298" y="4398"/>
                      <a:pt x="5359" y="4372"/>
                      <a:pt x="5428" y="4372"/>
                    </a:cubicBezTo>
                    <a:cubicBezTo>
                      <a:pt x="5432" y="4372"/>
                      <a:pt x="5437" y="4372"/>
                      <a:pt x="5441" y="4372"/>
                    </a:cubicBezTo>
                    <a:cubicBezTo>
                      <a:pt x="5514" y="4374"/>
                      <a:pt x="5580" y="4405"/>
                      <a:pt x="5630" y="4457"/>
                    </a:cubicBezTo>
                    <a:lnTo>
                      <a:pt x="5645" y="4475"/>
                    </a:lnTo>
                    <a:cubicBezTo>
                      <a:pt x="5660" y="4491"/>
                      <a:pt x="5681" y="4499"/>
                      <a:pt x="5701" y="4499"/>
                    </a:cubicBezTo>
                    <a:cubicBezTo>
                      <a:pt x="5720" y="4499"/>
                      <a:pt x="5738" y="4493"/>
                      <a:pt x="5753" y="4480"/>
                    </a:cubicBezTo>
                    <a:cubicBezTo>
                      <a:pt x="5954" y="4301"/>
                      <a:pt x="6163" y="4127"/>
                      <a:pt x="6373" y="3959"/>
                    </a:cubicBezTo>
                    <a:cubicBezTo>
                      <a:pt x="6407" y="3933"/>
                      <a:pt x="6412" y="3884"/>
                      <a:pt x="6386" y="3851"/>
                    </a:cubicBezTo>
                    <a:lnTo>
                      <a:pt x="6371" y="3831"/>
                    </a:lnTo>
                    <a:cubicBezTo>
                      <a:pt x="6281" y="3713"/>
                      <a:pt x="6302" y="3541"/>
                      <a:pt x="6421" y="3451"/>
                    </a:cubicBezTo>
                    <a:cubicBezTo>
                      <a:pt x="6469" y="3415"/>
                      <a:pt x="6527" y="3396"/>
                      <a:pt x="6587" y="3396"/>
                    </a:cubicBezTo>
                    <a:cubicBezTo>
                      <a:pt x="6598" y="3396"/>
                      <a:pt x="6609" y="3396"/>
                      <a:pt x="6620" y="3398"/>
                    </a:cubicBezTo>
                    <a:cubicBezTo>
                      <a:pt x="6691" y="3408"/>
                      <a:pt x="6755" y="3444"/>
                      <a:pt x="6800" y="3502"/>
                    </a:cubicBezTo>
                    <a:lnTo>
                      <a:pt x="6818" y="3524"/>
                    </a:lnTo>
                    <a:cubicBezTo>
                      <a:pt x="6833" y="3545"/>
                      <a:pt x="6856" y="3555"/>
                      <a:pt x="6879" y="3555"/>
                    </a:cubicBezTo>
                    <a:cubicBezTo>
                      <a:pt x="6895" y="3555"/>
                      <a:pt x="6911" y="3550"/>
                      <a:pt x="6925" y="3540"/>
                    </a:cubicBezTo>
                    <a:lnTo>
                      <a:pt x="7031" y="3462"/>
                    </a:lnTo>
                    <a:cubicBezTo>
                      <a:pt x="7088" y="3418"/>
                      <a:pt x="7147" y="3375"/>
                      <a:pt x="7205" y="3334"/>
                    </a:cubicBezTo>
                    <a:cubicBezTo>
                      <a:pt x="7330" y="3247"/>
                      <a:pt x="7458" y="3166"/>
                      <a:pt x="7585" y="3084"/>
                    </a:cubicBezTo>
                    <a:lnTo>
                      <a:pt x="7657" y="3037"/>
                    </a:lnTo>
                    <a:cubicBezTo>
                      <a:pt x="7694" y="3013"/>
                      <a:pt x="7704" y="2966"/>
                      <a:pt x="7682" y="2930"/>
                    </a:cubicBezTo>
                    <a:lnTo>
                      <a:pt x="7666" y="2904"/>
                    </a:lnTo>
                    <a:cubicBezTo>
                      <a:pt x="7586" y="2778"/>
                      <a:pt x="7626" y="2612"/>
                      <a:pt x="7753" y="2532"/>
                    </a:cubicBezTo>
                    <a:cubicBezTo>
                      <a:pt x="7797" y="2506"/>
                      <a:pt x="7847" y="2492"/>
                      <a:pt x="7897" y="2492"/>
                    </a:cubicBezTo>
                    <a:cubicBezTo>
                      <a:pt x="7917" y="2492"/>
                      <a:pt x="7937" y="2494"/>
                      <a:pt x="7957" y="2499"/>
                    </a:cubicBezTo>
                    <a:cubicBezTo>
                      <a:pt x="8028" y="2516"/>
                      <a:pt x="8087" y="2560"/>
                      <a:pt x="8125" y="2620"/>
                    </a:cubicBezTo>
                    <a:lnTo>
                      <a:pt x="8142" y="2648"/>
                    </a:lnTo>
                    <a:cubicBezTo>
                      <a:pt x="8157" y="2672"/>
                      <a:pt x="8183" y="2686"/>
                      <a:pt x="8210" y="2686"/>
                    </a:cubicBezTo>
                    <a:cubicBezTo>
                      <a:pt x="8223" y="2686"/>
                      <a:pt x="8236" y="2682"/>
                      <a:pt x="8248" y="2676"/>
                    </a:cubicBezTo>
                    <a:cubicBezTo>
                      <a:pt x="8437" y="2565"/>
                      <a:pt x="8610" y="2468"/>
                      <a:pt x="8778" y="2378"/>
                    </a:cubicBezTo>
                    <a:cubicBezTo>
                      <a:pt x="8814" y="2359"/>
                      <a:pt x="8830" y="2312"/>
                      <a:pt x="8809" y="2274"/>
                    </a:cubicBezTo>
                    <a:lnTo>
                      <a:pt x="8795" y="2244"/>
                    </a:lnTo>
                    <a:cubicBezTo>
                      <a:pt x="8762" y="2180"/>
                      <a:pt x="8757" y="2108"/>
                      <a:pt x="8779" y="2038"/>
                    </a:cubicBezTo>
                    <a:cubicBezTo>
                      <a:pt x="8802" y="1971"/>
                      <a:pt x="8849" y="1914"/>
                      <a:pt x="8913" y="1881"/>
                    </a:cubicBezTo>
                    <a:cubicBezTo>
                      <a:pt x="8952" y="1862"/>
                      <a:pt x="8993" y="1852"/>
                      <a:pt x="9034" y="1852"/>
                    </a:cubicBezTo>
                    <a:cubicBezTo>
                      <a:pt x="9133" y="1852"/>
                      <a:pt x="9229" y="1906"/>
                      <a:pt x="9276" y="2000"/>
                    </a:cubicBezTo>
                    <a:lnTo>
                      <a:pt x="9292" y="2028"/>
                    </a:lnTo>
                    <a:cubicBezTo>
                      <a:pt x="9306" y="2056"/>
                      <a:pt x="9333" y="2071"/>
                      <a:pt x="9362" y="2071"/>
                    </a:cubicBezTo>
                    <a:cubicBezTo>
                      <a:pt x="9373" y="2071"/>
                      <a:pt x="9384" y="2069"/>
                      <a:pt x="9394" y="2064"/>
                    </a:cubicBezTo>
                    <a:cubicBezTo>
                      <a:pt x="9650" y="1941"/>
                      <a:pt x="9915" y="1824"/>
                      <a:pt x="10206" y="1704"/>
                    </a:cubicBezTo>
                    <a:cubicBezTo>
                      <a:pt x="10246" y="1689"/>
                      <a:pt x="10265" y="1644"/>
                      <a:pt x="10249" y="1604"/>
                    </a:cubicBezTo>
                    <a:lnTo>
                      <a:pt x="10237" y="1571"/>
                    </a:lnTo>
                    <a:cubicBezTo>
                      <a:pt x="10211" y="1505"/>
                      <a:pt x="10213" y="1431"/>
                      <a:pt x="10243" y="1365"/>
                    </a:cubicBezTo>
                    <a:cubicBezTo>
                      <a:pt x="10272" y="1299"/>
                      <a:pt x="10324" y="1249"/>
                      <a:pt x="10391" y="1223"/>
                    </a:cubicBezTo>
                    <a:cubicBezTo>
                      <a:pt x="10423" y="1210"/>
                      <a:pt x="10456" y="1205"/>
                      <a:pt x="10489" y="1205"/>
                    </a:cubicBezTo>
                    <a:cubicBezTo>
                      <a:pt x="10597" y="1205"/>
                      <a:pt x="10700" y="1270"/>
                      <a:pt x="10741" y="1377"/>
                    </a:cubicBezTo>
                    <a:lnTo>
                      <a:pt x="10753" y="1410"/>
                    </a:lnTo>
                    <a:cubicBezTo>
                      <a:pt x="10766" y="1441"/>
                      <a:pt x="10795" y="1459"/>
                      <a:pt x="10826" y="1459"/>
                    </a:cubicBezTo>
                    <a:cubicBezTo>
                      <a:pt x="10834" y="1459"/>
                      <a:pt x="10843" y="1458"/>
                      <a:pt x="10852" y="1455"/>
                    </a:cubicBezTo>
                    <a:cubicBezTo>
                      <a:pt x="11209" y="1327"/>
                      <a:pt x="11581" y="1209"/>
                      <a:pt x="11957" y="1105"/>
                    </a:cubicBezTo>
                    <a:cubicBezTo>
                      <a:pt x="11997" y="1095"/>
                      <a:pt x="12021" y="1051"/>
                      <a:pt x="12010" y="1012"/>
                    </a:cubicBezTo>
                    <a:lnTo>
                      <a:pt x="12002" y="973"/>
                    </a:lnTo>
                    <a:cubicBezTo>
                      <a:pt x="11965" y="830"/>
                      <a:pt x="12052" y="683"/>
                      <a:pt x="12196" y="644"/>
                    </a:cubicBezTo>
                    <a:cubicBezTo>
                      <a:pt x="12218" y="639"/>
                      <a:pt x="12240" y="636"/>
                      <a:pt x="12261" y="636"/>
                    </a:cubicBezTo>
                    <a:cubicBezTo>
                      <a:pt x="12382" y="636"/>
                      <a:pt x="12494" y="718"/>
                      <a:pt x="12525" y="840"/>
                    </a:cubicBezTo>
                    <a:lnTo>
                      <a:pt x="12535" y="880"/>
                    </a:lnTo>
                    <a:cubicBezTo>
                      <a:pt x="12544" y="914"/>
                      <a:pt x="12575" y="938"/>
                      <a:pt x="12610" y="938"/>
                    </a:cubicBezTo>
                    <a:cubicBezTo>
                      <a:pt x="12616" y="938"/>
                      <a:pt x="12622" y="937"/>
                      <a:pt x="12629" y="935"/>
                    </a:cubicBezTo>
                    <a:cubicBezTo>
                      <a:pt x="12935" y="866"/>
                      <a:pt x="13219" y="809"/>
                      <a:pt x="13498" y="761"/>
                    </a:cubicBezTo>
                    <a:cubicBezTo>
                      <a:pt x="13539" y="754"/>
                      <a:pt x="13569" y="714"/>
                      <a:pt x="13562" y="672"/>
                    </a:cubicBezTo>
                    <a:lnTo>
                      <a:pt x="13557" y="631"/>
                    </a:lnTo>
                    <a:cubicBezTo>
                      <a:pt x="13545" y="560"/>
                      <a:pt x="13564" y="489"/>
                      <a:pt x="13605" y="430"/>
                    </a:cubicBezTo>
                    <a:cubicBezTo>
                      <a:pt x="13648" y="373"/>
                      <a:pt x="13713" y="335"/>
                      <a:pt x="13784" y="324"/>
                    </a:cubicBezTo>
                    <a:cubicBezTo>
                      <a:pt x="13798" y="322"/>
                      <a:pt x="13812" y="321"/>
                      <a:pt x="13826" y="321"/>
                    </a:cubicBezTo>
                    <a:cubicBezTo>
                      <a:pt x="13882" y="321"/>
                      <a:pt x="13937" y="340"/>
                      <a:pt x="13984" y="374"/>
                    </a:cubicBezTo>
                    <a:cubicBezTo>
                      <a:pt x="14042" y="416"/>
                      <a:pt x="14080" y="480"/>
                      <a:pt x="14090" y="551"/>
                    </a:cubicBezTo>
                    <a:lnTo>
                      <a:pt x="14097" y="594"/>
                    </a:lnTo>
                    <a:cubicBezTo>
                      <a:pt x="14103" y="632"/>
                      <a:pt x="14134" y="661"/>
                      <a:pt x="14172" y="661"/>
                    </a:cubicBezTo>
                    <a:cubicBezTo>
                      <a:pt x="14175" y="661"/>
                      <a:pt x="14179" y="661"/>
                      <a:pt x="14184" y="660"/>
                    </a:cubicBezTo>
                    <a:cubicBezTo>
                      <a:pt x="14374" y="638"/>
                      <a:pt x="14570" y="617"/>
                      <a:pt x="14786" y="598"/>
                    </a:cubicBezTo>
                    <a:cubicBezTo>
                      <a:pt x="14828" y="594"/>
                      <a:pt x="14861" y="558"/>
                      <a:pt x="14857" y="515"/>
                    </a:cubicBezTo>
                    <a:lnTo>
                      <a:pt x="14854" y="468"/>
                    </a:lnTo>
                    <a:cubicBezTo>
                      <a:pt x="14845" y="319"/>
                      <a:pt x="14958" y="191"/>
                      <a:pt x="15106" y="180"/>
                    </a:cubicBezTo>
                    <a:cubicBezTo>
                      <a:pt x="15113" y="180"/>
                      <a:pt x="15119" y="180"/>
                      <a:pt x="15125" y="180"/>
                    </a:cubicBezTo>
                    <a:cubicBezTo>
                      <a:pt x="15190" y="180"/>
                      <a:pt x="15252" y="204"/>
                      <a:pt x="15302" y="248"/>
                    </a:cubicBezTo>
                    <a:cubicBezTo>
                      <a:pt x="15356" y="295"/>
                      <a:pt x="15389" y="361"/>
                      <a:pt x="15394" y="433"/>
                    </a:cubicBezTo>
                    <a:lnTo>
                      <a:pt x="15397" y="482"/>
                    </a:lnTo>
                    <a:cubicBezTo>
                      <a:pt x="15399" y="522"/>
                      <a:pt x="15437" y="555"/>
                      <a:pt x="15474" y="555"/>
                    </a:cubicBezTo>
                    <a:cubicBezTo>
                      <a:pt x="15475" y="555"/>
                      <a:pt x="15476" y="555"/>
                      <a:pt x="15477" y="554"/>
                    </a:cubicBezTo>
                    <a:cubicBezTo>
                      <a:pt x="15701" y="545"/>
                      <a:pt x="15926" y="541"/>
                      <a:pt x="16150" y="541"/>
                    </a:cubicBezTo>
                    <a:cubicBezTo>
                      <a:pt x="16221" y="541"/>
                      <a:pt x="16293" y="541"/>
                      <a:pt x="16364" y="542"/>
                    </a:cubicBezTo>
                    <a:cubicBezTo>
                      <a:pt x="16368" y="543"/>
                      <a:pt x="16373" y="544"/>
                      <a:pt x="16377" y="544"/>
                    </a:cubicBezTo>
                    <a:cubicBezTo>
                      <a:pt x="16415" y="544"/>
                      <a:pt x="16442" y="507"/>
                      <a:pt x="16443" y="468"/>
                    </a:cubicBezTo>
                    <a:lnTo>
                      <a:pt x="16445" y="416"/>
                    </a:lnTo>
                    <a:cubicBezTo>
                      <a:pt x="16450" y="269"/>
                      <a:pt x="16571" y="156"/>
                      <a:pt x="16717" y="156"/>
                    </a:cubicBezTo>
                    <a:close/>
                    <a:moveTo>
                      <a:pt x="16717" y="0"/>
                    </a:moveTo>
                    <a:cubicBezTo>
                      <a:pt x="16609" y="0"/>
                      <a:pt x="16504" y="40"/>
                      <a:pt x="16424" y="115"/>
                    </a:cubicBezTo>
                    <a:cubicBezTo>
                      <a:pt x="16348" y="186"/>
                      <a:pt x="16299" y="283"/>
                      <a:pt x="16291" y="387"/>
                    </a:cubicBezTo>
                    <a:cubicBezTo>
                      <a:pt x="16229" y="386"/>
                      <a:pt x="16168" y="385"/>
                      <a:pt x="16106" y="385"/>
                    </a:cubicBezTo>
                    <a:cubicBezTo>
                      <a:pt x="15920" y="385"/>
                      <a:pt x="15732" y="389"/>
                      <a:pt x="15546" y="397"/>
                    </a:cubicBezTo>
                    <a:cubicBezTo>
                      <a:pt x="15532" y="293"/>
                      <a:pt x="15482" y="199"/>
                      <a:pt x="15404" y="130"/>
                    </a:cubicBezTo>
                    <a:cubicBezTo>
                      <a:pt x="15326" y="63"/>
                      <a:pt x="15229" y="25"/>
                      <a:pt x="15128" y="25"/>
                    </a:cubicBezTo>
                    <a:cubicBezTo>
                      <a:pt x="15117" y="25"/>
                      <a:pt x="15107" y="26"/>
                      <a:pt x="15096" y="26"/>
                    </a:cubicBezTo>
                    <a:cubicBezTo>
                      <a:pt x="14871" y="40"/>
                      <a:pt x="14698" y="227"/>
                      <a:pt x="14698" y="449"/>
                    </a:cubicBezTo>
                    <a:cubicBezTo>
                      <a:pt x="14537" y="464"/>
                      <a:pt x="14384" y="480"/>
                      <a:pt x="14239" y="497"/>
                    </a:cubicBezTo>
                    <a:cubicBezTo>
                      <a:pt x="14216" y="397"/>
                      <a:pt x="14159" y="310"/>
                      <a:pt x="14076" y="248"/>
                    </a:cubicBezTo>
                    <a:cubicBezTo>
                      <a:pt x="14002" y="194"/>
                      <a:pt x="13915" y="165"/>
                      <a:pt x="13825" y="165"/>
                    </a:cubicBezTo>
                    <a:cubicBezTo>
                      <a:pt x="13803" y="165"/>
                      <a:pt x="13781" y="167"/>
                      <a:pt x="13759" y="170"/>
                    </a:cubicBezTo>
                    <a:cubicBezTo>
                      <a:pt x="13647" y="187"/>
                      <a:pt x="13548" y="246"/>
                      <a:pt x="13481" y="338"/>
                    </a:cubicBezTo>
                    <a:cubicBezTo>
                      <a:pt x="13420" y="421"/>
                      <a:pt x="13391" y="520"/>
                      <a:pt x="13397" y="620"/>
                    </a:cubicBezTo>
                    <a:cubicBezTo>
                      <a:pt x="13162" y="662"/>
                      <a:pt x="12921" y="710"/>
                      <a:pt x="12665" y="767"/>
                    </a:cubicBezTo>
                    <a:cubicBezTo>
                      <a:pt x="12605" y="594"/>
                      <a:pt x="12441" y="481"/>
                      <a:pt x="12261" y="481"/>
                    </a:cubicBezTo>
                    <a:cubicBezTo>
                      <a:pt x="12227" y="481"/>
                      <a:pt x="12192" y="485"/>
                      <a:pt x="12158" y="494"/>
                    </a:cubicBezTo>
                    <a:cubicBezTo>
                      <a:pt x="11943" y="549"/>
                      <a:pt x="11808" y="761"/>
                      <a:pt x="11843" y="975"/>
                    </a:cubicBezTo>
                    <a:cubicBezTo>
                      <a:pt x="11512" y="1069"/>
                      <a:pt x="11186" y="1173"/>
                      <a:pt x="10869" y="1283"/>
                    </a:cubicBezTo>
                    <a:cubicBezTo>
                      <a:pt x="10826" y="1195"/>
                      <a:pt x="10753" y="1126"/>
                      <a:pt x="10662" y="1086"/>
                    </a:cubicBezTo>
                    <a:cubicBezTo>
                      <a:pt x="10606" y="1061"/>
                      <a:pt x="10547" y="1048"/>
                      <a:pt x="10488" y="1048"/>
                    </a:cubicBezTo>
                    <a:cubicBezTo>
                      <a:pt x="10437" y="1048"/>
                      <a:pt x="10385" y="1058"/>
                      <a:pt x="10336" y="1077"/>
                    </a:cubicBezTo>
                    <a:cubicBezTo>
                      <a:pt x="10130" y="1157"/>
                      <a:pt x="10021" y="1380"/>
                      <a:pt x="10078" y="1588"/>
                    </a:cubicBezTo>
                    <a:cubicBezTo>
                      <a:pt x="9836" y="1690"/>
                      <a:pt x="9611" y="1789"/>
                      <a:pt x="9394" y="1891"/>
                    </a:cubicBezTo>
                    <a:cubicBezTo>
                      <a:pt x="9313" y="1767"/>
                      <a:pt x="9176" y="1697"/>
                      <a:pt x="9034" y="1697"/>
                    </a:cubicBezTo>
                    <a:cubicBezTo>
                      <a:pt x="8969" y="1697"/>
                      <a:pt x="8903" y="1711"/>
                      <a:pt x="8842" y="1742"/>
                    </a:cubicBezTo>
                    <a:cubicBezTo>
                      <a:pt x="8741" y="1794"/>
                      <a:pt x="8665" y="1883"/>
                      <a:pt x="8631" y="1990"/>
                    </a:cubicBezTo>
                    <a:cubicBezTo>
                      <a:pt x="8599" y="2085"/>
                      <a:pt x="8603" y="2184"/>
                      <a:pt x="8637" y="2276"/>
                    </a:cubicBezTo>
                    <a:cubicBezTo>
                      <a:pt x="8508" y="2347"/>
                      <a:pt x="8374" y="2421"/>
                      <a:pt x="8232" y="2504"/>
                    </a:cubicBezTo>
                    <a:cubicBezTo>
                      <a:pt x="8173" y="2426"/>
                      <a:pt x="8089" y="2371"/>
                      <a:pt x="7993" y="2348"/>
                    </a:cubicBezTo>
                    <a:cubicBezTo>
                      <a:pt x="7961" y="2341"/>
                      <a:pt x="7928" y="2337"/>
                      <a:pt x="7895" y="2337"/>
                    </a:cubicBezTo>
                    <a:cubicBezTo>
                      <a:pt x="7817" y="2337"/>
                      <a:pt x="7740" y="2359"/>
                      <a:pt x="7671" y="2400"/>
                    </a:cubicBezTo>
                    <a:cubicBezTo>
                      <a:pt x="7484" y="2516"/>
                      <a:pt x="7418" y="2753"/>
                      <a:pt x="7510" y="2947"/>
                    </a:cubicBezTo>
                    <a:lnTo>
                      <a:pt x="7500" y="2954"/>
                    </a:lnTo>
                    <a:cubicBezTo>
                      <a:pt x="7372" y="3036"/>
                      <a:pt x="7244" y="3119"/>
                      <a:pt x="7117" y="3207"/>
                    </a:cubicBezTo>
                    <a:cubicBezTo>
                      <a:pt x="7055" y="3249"/>
                      <a:pt x="6996" y="3294"/>
                      <a:pt x="6937" y="3339"/>
                    </a:cubicBezTo>
                    <a:lnTo>
                      <a:pt x="6892" y="3372"/>
                    </a:lnTo>
                    <a:cubicBezTo>
                      <a:pt x="6825" y="3302"/>
                      <a:pt x="6738" y="3257"/>
                      <a:pt x="6641" y="3244"/>
                    </a:cubicBezTo>
                    <a:cubicBezTo>
                      <a:pt x="6623" y="3241"/>
                      <a:pt x="6605" y="3240"/>
                      <a:pt x="6587" y="3240"/>
                    </a:cubicBezTo>
                    <a:cubicBezTo>
                      <a:pt x="6493" y="3240"/>
                      <a:pt x="6401" y="3270"/>
                      <a:pt x="6326" y="3328"/>
                    </a:cubicBezTo>
                    <a:cubicBezTo>
                      <a:pt x="6153" y="3462"/>
                      <a:pt x="6109" y="3701"/>
                      <a:pt x="6218" y="3884"/>
                    </a:cubicBezTo>
                    <a:cubicBezTo>
                      <a:pt x="6044" y="4024"/>
                      <a:pt x="5872" y="4170"/>
                      <a:pt x="5704" y="4315"/>
                    </a:cubicBezTo>
                    <a:cubicBezTo>
                      <a:pt x="5631" y="4255"/>
                      <a:pt x="5541" y="4220"/>
                      <a:pt x="5446" y="4217"/>
                    </a:cubicBezTo>
                    <a:cubicBezTo>
                      <a:pt x="5442" y="4216"/>
                      <a:pt x="5437" y="4216"/>
                      <a:pt x="5432" y="4216"/>
                    </a:cubicBezTo>
                    <a:cubicBezTo>
                      <a:pt x="5322" y="4216"/>
                      <a:pt x="5221" y="4256"/>
                      <a:pt x="5140" y="4331"/>
                    </a:cubicBezTo>
                    <a:cubicBezTo>
                      <a:pt x="4982" y="4478"/>
                      <a:pt x="4961" y="4717"/>
                      <a:pt x="5083" y="4888"/>
                    </a:cubicBezTo>
                    <a:cubicBezTo>
                      <a:pt x="4909" y="5058"/>
                      <a:pt x="4736" y="5237"/>
                      <a:pt x="4556" y="5429"/>
                    </a:cubicBezTo>
                    <a:cubicBezTo>
                      <a:pt x="4489" y="5384"/>
                      <a:pt x="4409" y="5360"/>
                      <a:pt x="4326" y="5360"/>
                    </a:cubicBezTo>
                    <a:cubicBezTo>
                      <a:pt x="4316" y="5360"/>
                      <a:pt x="4305" y="5360"/>
                      <a:pt x="4295" y="5361"/>
                    </a:cubicBezTo>
                    <a:cubicBezTo>
                      <a:pt x="4182" y="5368"/>
                      <a:pt x="4078" y="5420"/>
                      <a:pt x="4002" y="5505"/>
                    </a:cubicBezTo>
                    <a:cubicBezTo>
                      <a:pt x="3928" y="5590"/>
                      <a:pt x="3891" y="5701"/>
                      <a:pt x="3898" y="5813"/>
                    </a:cubicBezTo>
                    <a:cubicBezTo>
                      <a:pt x="3903" y="5903"/>
                      <a:pt x="3938" y="5988"/>
                      <a:pt x="3999" y="6061"/>
                    </a:cubicBezTo>
                    <a:cubicBezTo>
                      <a:pt x="3900" y="6177"/>
                      <a:pt x="3800" y="6300"/>
                      <a:pt x="3699" y="6426"/>
                    </a:cubicBezTo>
                    <a:cubicBezTo>
                      <a:pt x="3638" y="6394"/>
                      <a:pt x="3571" y="6379"/>
                      <a:pt x="3502" y="6379"/>
                    </a:cubicBezTo>
                    <a:cubicBezTo>
                      <a:pt x="3481" y="6379"/>
                      <a:pt x="3460" y="6380"/>
                      <a:pt x="3439" y="6383"/>
                    </a:cubicBezTo>
                    <a:cubicBezTo>
                      <a:pt x="3327" y="6400"/>
                      <a:pt x="3228" y="6459"/>
                      <a:pt x="3161" y="6551"/>
                    </a:cubicBezTo>
                    <a:cubicBezTo>
                      <a:pt x="3093" y="6643"/>
                      <a:pt x="3065" y="6755"/>
                      <a:pt x="3081" y="6868"/>
                    </a:cubicBezTo>
                    <a:cubicBezTo>
                      <a:pt x="3095" y="6956"/>
                      <a:pt x="3135" y="7036"/>
                      <a:pt x="3199" y="7101"/>
                    </a:cubicBezTo>
                    <a:cubicBezTo>
                      <a:pt x="3055" y="7307"/>
                      <a:pt x="2913" y="7519"/>
                      <a:pt x="2778" y="7733"/>
                    </a:cubicBezTo>
                    <a:cubicBezTo>
                      <a:pt x="2728" y="7714"/>
                      <a:pt x="2676" y="7704"/>
                      <a:pt x="2624" y="7704"/>
                    </a:cubicBezTo>
                    <a:cubicBezTo>
                      <a:pt x="2478" y="7704"/>
                      <a:pt x="2336" y="7779"/>
                      <a:pt x="2257" y="7913"/>
                    </a:cubicBezTo>
                    <a:cubicBezTo>
                      <a:pt x="2151" y="8094"/>
                      <a:pt x="2191" y="8320"/>
                      <a:pt x="2347" y="8454"/>
                    </a:cubicBezTo>
                    <a:cubicBezTo>
                      <a:pt x="2194" y="8729"/>
                      <a:pt x="2039" y="9032"/>
                      <a:pt x="1876" y="9373"/>
                    </a:cubicBezTo>
                    <a:cubicBezTo>
                      <a:pt x="1841" y="9364"/>
                      <a:pt x="1807" y="9360"/>
                      <a:pt x="1772" y="9360"/>
                    </a:cubicBezTo>
                    <a:cubicBezTo>
                      <a:pt x="1608" y="9360"/>
                      <a:pt x="1451" y="9455"/>
                      <a:pt x="1381" y="9614"/>
                    </a:cubicBezTo>
                    <a:cubicBezTo>
                      <a:pt x="1336" y="9718"/>
                      <a:pt x="1332" y="9834"/>
                      <a:pt x="1374" y="9939"/>
                    </a:cubicBezTo>
                    <a:cubicBezTo>
                      <a:pt x="1405" y="10022"/>
                      <a:pt x="1460" y="10092"/>
                      <a:pt x="1535" y="10140"/>
                    </a:cubicBezTo>
                    <a:cubicBezTo>
                      <a:pt x="1438" y="10377"/>
                      <a:pt x="1346" y="10616"/>
                      <a:pt x="1261" y="10850"/>
                    </a:cubicBezTo>
                    <a:cubicBezTo>
                      <a:pt x="1241" y="10847"/>
                      <a:pt x="1222" y="10846"/>
                      <a:pt x="1202" y="10846"/>
                    </a:cubicBezTo>
                    <a:cubicBezTo>
                      <a:pt x="1136" y="10846"/>
                      <a:pt x="1070" y="10861"/>
                      <a:pt x="1008" y="10893"/>
                    </a:cubicBezTo>
                    <a:cubicBezTo>
                      <a:pt x="906" y="10944"/>
                      <a:pt x="832" y="11032"/>
                      <a:pt x="795" y="11141"/>
                    </a:cubicBezTo>
                    <a:cubicBezTo>
                      <a:pt x="731" y="11338"/>
                      <a:pt x="821" y="11551"/>
                      <a:pt x="1001" y="11648"/>
                    </a:cubicBezTo>
                    <a:cubicBezTo>
                      <a:pt x="955" y="11802"/>
                      <a:pt x="911" y="11955"/>
                      <a:pt x="872" y="12105"/>
                    </a:cubicBezTo>
                    <a:cubicBezTo>
                      <a:pt x="865" y="12105"/>
                      <a:pt x="859" y="12105"/>
                      <a:pt x="853" y="12105"/>
                    </a:cubicBezTo>
                    <a:cubicBezTo>
                      <a:pt x="659" y="12105"/>
                      <a:pt x="479" y="12236"/>
                      <a:pt x="433" y="12433"/>
                    </a:cubicBezTo>
                    <a:cubicBezTo>
                      <a:pt x="385" y="12637"/>
                      <a:pt x="492" y="12841"/>
                      <a:pt x="676" y="12921"/>
                    </a:cubicBezTo>
                    <a:cubicBezTo>
                      <a:pt x="626" y="13163"/>
                      <a:pt x="579" y="13415"/>
                      <a:pt x="537" y="13672"/>
                    </a:cubicBezTo>
                    <a:cubicBezTo>
                      <a:pt x="336" y="13683"/>
                      <a:pt x="165" y="13835"/>
                      <a:pt x="137" y="14041"/>
                    </a:cubicBezTo>
                    <a:cubicBezTo>
                      <a:pt x="110" y="14246"/>
                      <a:pt x="236" y="14438"/>
                      <a:pt x="426" y="14500"/>
                    </a:cubicBezTo>
                    <a:cubicBezTo>
                      <a:pt x="402" y="14725"/>
                      <a:pt x="383" y="14956"/>
                      <a:pt x="368" y="15184"/>
                    </a:cubicBezTo>
                    <a:cubicBezTo>
                      <a:pt x="170" y="15215"/>
                      <a:pt x="16" y="15383"/>
                      <a:pt x="9" y="15588"/>
                    </a:cubicBezTo>
                    <a:cubicBezTo>
                      <a:pt x="1" y="15792"/>
                      <a:pt x="143" y="15970"/>
                      <a:pt x="336" y="16017"/>
                    </a:cubicBezTo>
                    <a:cubicBezTo>
                      <a:pt x="333" y="16272"/>
                      <a:pt x="336" y="16530"/>
                      <a:pt x="347" y="16786"/>
                    </a:cubicBezTo>
                    <a:cubicBezTo>
                      <a:pt x="153" y="16838"/>
                      <a:pt x="20" y="17018"/>
                      <a:pt x="33" y="17222"/>
                    </a:cubicBezTo>
                    <a:cubicBezTo>
                      <a:pt x="47" y="17428"/>
                      <a:pt x="201" y="17587"/>
                      <a:pt x="399" y="17615"/>
                    </a:cubicBezTo>
                    <a:cubicBezTo>
                      <a:pt x="414" y="17783"/>
                      <a:pt x="432" y="17942"/>
                      <a:pt x="451" y="18098"/>
                    </a:cubicBezTo>
                    <a:cubicBezTo>
                      <a:pt x="264" y="18168"/>
                      <a:pt x="148" y="18356"/>
                      <a:pt x="179" y="18559"/>
                    </a:cubicBezTo>
                    <a:cubicBezTo>
                      <a:pt x="208" y="18758"/>
                      <a:pt x="375" y="18905"/>
                      <a:pt x="570" y="18917"/>
                    </a:cubicBezTo>
                    <a:cubicBezTo>
                      <a:pt x="614" y="19163"/>
                      <a:pt x="664" y="19413"/>
                      <a:pt x="724" y="19677"/>
                    </a:cubicBezTo>
                    <a:cubicBezTo>
                      <a:pt x="548" y="19766"/>
                      <a:pt x="452" y="19965"/>
                      <a:pt x="503" y="20161"/>
                    </a:cubicBezTo>
                    <a:cubicBezTo>
                      <a:pt x="550" y="20348"/>
                      <a:pt x="722" y="20478"/>
                      <a:pt x="909" y="20478"/>
                    </a:cubicBezTo>
                    <a:cubicBezTo>
                      <a:pt x="915" y="20478"/>
                      <a:pt x="921" y="20478"/>
                      <a:pt x="927" y="20477"/>
                    </a:cubicBezTo>
                    <a:cubicBezTo>
                      <a:pt x="1024" y="20822"/>
                      <a:pt x="1131" y="21158"/>
                      <a:pt x="1246" y="21478"/>
                    </a:cubicBezTo>
                    <a:cubicBezTo>
                      <a:pt x="1083" y="21587"/>
                      <a:pt x="1013" y="21797"/>
                      <a:pt x="1084" y="21982"/>
                    </a:cubicBezTo>
                    <a:cubicBezTo>
                      <a:pt x="1149" y="22149"/>
                      <a:pt x="1309" y="22252"/>
                      <a:pt x="1479" y="22252"/>
                    </a:cubicBezTo>
                    <a:cubicBezTo>
                      <a:pt x="1501" y="22252"/>
                      <a:pt x="1522" y="22250"/>
                      <a:pt x="1543" y="22247"/>
                    </a:cubicBezTo>
                    <a:cubicBezTo>
                      <a:pt x="1649" y="22502"/>
                      <a:pt x="1753" y="22735"/>
                      <a:pt x="1858" y="22959"/>
                    </a:cubicBezTo>
                    <a:cubicBezTo>
                      <a:pt x="1710" y="23083"/>
                      <a:pt x="1661" y="23298"/>
                      <a:pt x="1751" y="23475"/>
                    </a:cubicBezTo>
                    <a:cubicBezTo>
                      <a:pt x="1825" y="23621"/>
                      <a:pt x="1973" y="23706"/>
                      <a:pt x="2128" y="23706"/>
                    </a:cubicBezTo>
                    <a:cubicBezTo>
                      <a:pt x="2163" y="23706"/>
                      <a:pt x="2199" y="23702"/>
                      <a:pt x="2234" y="23693"/>
                    </a:cubicBezTo>
                    <a:cubicBezTo>
                      <a:pt x="2307" y="23826"/>
                      <a:pt x="2387" y="23966"/>
                      <a:pt x="2475" y="24121"/>
                    </a:cubicBezTo>
                    <a:cubicBezTo>
                      <a:pt x="2335" y="24256"/>
                      <a:pt x="2302" y="24475"/>
                      <a:pt x="2409" y="24647"/>
                    </a:cubicBezTo>
                    <a:cubicBezTo>
                      <a:pt x="2489" y="24776"/>
                      <a:pt x="2627" y="24847"/>
                      <a:pt x="2769" y="24847"/>
                    </a:cubicBezTo>
                    <a:cubicBezTo>
                      <a:pt x="2816" y="24847"/>
                      <a:pt x="2864" y="24839"/>
                      <a:pt x="2910" y="24824"/>
                    </a:cubicBezTo>
                    <a:lnTo>
                      <a:pt x="2930" y="24856"/>
                    </a:lnTo>
                    <a:cubicBezTo>
                      <a:pt x="3005" y="24971"/>
                      <a:pt x="3077" y="25085"/>
                      <a:pt x="3157" y="25198"/>
                    </a:cubicBezTo>
                    <a:cubicBezTo>
                      <a:pt x="3207" y="25270"/>
                      <a:pt x="3259" y="25340"/>
                      <a:pt x="3313" y="25411"/>
                    </a:cubicBezTo>
                    <a:lnTo>
                      <a:pt x="3349" y="25461"/>
                    </a:lnTo>
                    <a:cubicBezTo>
                      <a:pt x="3223" y="25611"/>
                      <a:pt x="3214" y="25833"/>
                      <a:pt x="3337" y="25992"/>
                    </a:cubicBezTo>
                    <a:cubicBezTo>
                      <a:pt x="3419" y="26100"/>
                      <a:pt x="3545" y="26157"/>
                      <a:pt x="3672" y="26157"/>
                    </a:cubicBezTo>
                    <a:cubicBezTo>
                      <a:pt x="3733" y="26157"/>
                      <a:pt x="3794" y="26144"/>
                      <a:pt x="3851" y="26117"/>
                    </a:cubicBezTo>
                    <a:cubicBezTo>
                      <a:pt x="3997" y="26295"/>
                      <a:pt x="4148" y="26475"/>
                      <a:pt x="4302" y="26649"/>
                    </a:cubicBezTo>
                    <a:cubicBezTo>
                      <a:pt x="4191" y="26811"/>
                      <a:pt x="4203" y="27031"/>
                      <a:pt x="4340" y="27177"/>
                    </a:cubicBezTo>
                    <a:cubicBezTo>
                      <a:pt x="4422" y="27266"/>
                      <a:pt x="4534" y="27311"/>
                      <a:pt x="4647" y="27311"/>
                    </a:cubicBezTo>
                    <a:cubicBezTo>
                      <a:pt x="4721" y="27311"/>
                      <a:pt x="4795" y="27292"/>
                      <a:pt x="4861" y="27253"/>
                    </a:cubicBezTo>
                    <a:cubicBezTo>
                      <a:pt x="5038" y="27433"/>
                      <a:pt x="5223" y="27611"/>
                      <a:pt x="5420" y="27795"/>
                    </a:cubicBezTo>
                    <a:cubicBezTo>
                      <a:pt x="5328" y="27966"/>
                      <a:pt x="5363" y="28184"/>
                      <a:pt x="5512" y="28316"/>
                    </a:cubicBezTo>
                    <a:cubicBezTo>
                      <a:pt x="5592" y="28385"/>
                      <a:pt x="5691" y="28419"/>
                      <a:pt x="5790" y="28419"/>
                    </a:cubicBezTo>
                    <a:cubicBezTo>
                      <a:pt x="5877" y="28419"/>
                      <a:pt x="5965" y="28392"/>
                      <a:pt x="6040" y="28339"/>
                    </a:cubicBezTo>
                    <a:cubicBezTo>
                      <a:pt x="6151" y="28430"/>
                      <a:pt x="6284" y="28541"/>
                      <a:pt x="6423" y="28650"/>
                    </a:cubicBezTo>
                    <a:cubicBezTo>
                      <a:pt x="6348" y="28829"/>
                      <a:pt x="6400" y="29040"/>
                      <a:pt x="6560" y="29158"/>
                    </a:cubicBezTo>
                    <a:cubicBezTo>
                      <a:pt x="6634" y="29212"/>
                      <a:pt x="6721" y="29239"/>
                      <a:pt x="6808" y="29239"/>
                    </a:cubicBezTo>
                    <a:cubicBezTo>
                      <a:pt x="6906" y="29239"/>
                      <a:pt x="7004" y="29205"/>
                      <a:pt x="7083" y="29138"/>
                    </a:cubicBezTo>
                    <a:cubicBezTo>
                      <a:pt x="7283" y="29279"/>
                      <a:pt x="7498" y="29419"/>
                      <a:pt x="7735" y="29568"/>
                    </a:cubicBezTo>
                    <a:cubicBezTo>
                      <a:pt x="7676" y="29753"/>
                      <a:pt x="7751" y="29959"/>
                      <a:pt x="7921" y="30061"/>
                    </a:cubicBezTo>
                    <a:cubicBezTo>
                      <a:pt x="7987" y="30100"/>
                      <a:pt x="8060" y="30119"/>
                      <a:pt x="8133" y="30119"/>
                    </a:cubicBezTo>
                    <a:cubicBezTo>
                      <a:pt x="8248" y="30119"/>
                      <a:pt x="8361" y="30073"/>
                      <a:pt x="8444" y="29987"/>
                    </a:cubicBezTo>
                    <a:cubicBezTo>
                      <a:pt x="8731" y="30146"/>
                      <a:pt x="9037" y="30304"/>
                      <a:pt x="9379" y="30463"/>
                    </a:cubicBezTo>
                    <a:cubicBezTo>
                      <a:pt x="9339" y="30657"/>
                      <a:pt x="9437" y="30856"/>
                      <a:pt x="9621" y="30938"/>
                    </a:cubicBezTo>
                    <a:cubicBezTo>
                      <a:pt x="9677" y="30962"/>
                      <a:pt x="9736" y="30974"/>
                      <a:pt x="9793" y="30974"/>
                    </a:cubicBezTo>
                    <a:cubicBezTo>
                      <a:pt x="9927" y="30974"/>
                      <a:pt x="10056" y="30910"/>
                      <a:pt x="10137" y="30797"/>
                    </a:cubicBezTo>
                    <a:cubicBezTo>
                      <a:pt x="10383" y="30898"/>
                      <a:pt x="10625" y="30991"/>
                      <a:pt x="10859" y="31073"/>
                    </a:cubicBezTo>
                    <a:cubicBezTo>
                      <a:pt x="10836" y="31270"/>
                      <a:pt x="10954" y="31459"/>
                      <a:pt x="11148" y="31523"/>
                    </a:cubicBezTo>
                    <a:cubicBezTo>
                      <a:pt x="11192" y="31537"/>
                      <a:pt x="11237" y="31544"/>
                      <a:pt x="11281" y="31544"/>
                    </a:cubicBezTo>
                    <a:cubicBezTo>
                      <a:pt x="11431" y="31544"/>
                      <a:pt x="11572" y="31463"/>
                      <a:pt x="11649" y="31329"/>
                    </a:cubicBezTo>
                    <a:cubicBezTo>
                      <a:pt x="11801" y="31374"/>
                      <a:pt x="11957" y="31417"/>
                      <a:pt x="12114" y="31459"/>
                    </a:cubicBezTo>
                    <a:cubicBezTo>
                      <a:pt x="12107" y="31658"/>
                      <a:pt x="12241" y="31838"/>
                      <a:pt x="12442" y="31886"/>
                    </a:cubicBezTo>
                    <a:cubicBezTo>
                      <a:pt x="12475" y="31894"/>
                      <a:pt x="12508" y="31898"/>
                      <a:pt x="12540" y="31898"/>
                    </a:cubicBezTo>
                    <a:cubicBezTo>
                      <a:pt x="12706" y="31898"/>
                      <a:pt x="12857" y="31801"/>
                      <a:pt x="12925" y="31649"/>
                    </a:cubicBezTo>
                    <a:cubicBezTo>
                      <a:pt x="13174" y="31699"/>
                      <a:pt x="13427" y="31746"/>
                      <a:pt x="13681" y="31786"/>
                    </a:cubicBezTo>
                    <a:cubicBezTo>
                      <a:pt x="13694" y="31985"/>
                      <a:pt x="13846" y="32155"/>
                      <a:pt x="14048" y="32181"/>
                    </a:cubicBezTo>
                    <a:cubicBezTo>
                      <a:pt x="14067" y="32183"/>
                      <a:pt x="14086" y="32185"/>
                      <a:pt x="14105" y="32185"/>
                    </a:cubicBezTo>
                    <a:cubicBezTo>
                      <a:pt x="14287" y="32185"/>
                      <a:pt x="14451" y="32065"/>
                      <a:pt x="14507" y="31893"/>
                    </a:cubicBezTo>
                    <a:cubicBezTo>
                      <a:pt x="14732" y="31918"/>
                      <a:pt x="14961" y="31935"/>
                      <a:pt x="15191" y="31949"/>
                    </a:cubicBezTo>
                    <a:cubicBezTo>
                      <a:pt x="15221" y="32148"/>
                      <a:pt x="15390" y="32302"/>
                      <a:pt x="15596" y="32311"/>
                    </a:cubicBezTo>
                    <a:lnTo>
                      <a:pt x="15610" y="32311"/>
                    </a:lnTo>
                    <a:lnTo>
                      <a:pt x="15610" y="32309"/>
                    </a:lnTo>
                    <a:cubicBezTo>
                      <a:pt x="15811" y="32309"/>
                      <a:pt x="15983" y="32167"/>
                      <a:pt x="16026" y="31976"/>
                    </a:cubicBezTo>
                    <a:cubicBezTo>
                      <a:pt x="16068" y="31977"/>
                      <a:pt x="16110" y="31977"/>
                      <a:pt x="16151" y="31977"/>
                    </a:cubicBezTo>
                    <a:cubicBezTo>
                      <a:pt x="16367" y="31977"/>
                      <a:pt x="16581" y="31973"/>
                      <a:pt x="16790" y="31964"/>
                    </a:cubicBezTo>
                    <a:cubicBezTo>
                      <a:pt x="16837" y="32149"/>
                      <a:pt x="17007" y="32284"/>
                      <a:pt x="17201" y="32284"/>
                    </a:cubicBezTo>
                    <a:cubicBezTo>
                      <a:pt x="17210" y="32284"/>
                      <a:pt x="17220" y="32284"/>
                      <a:pt x="17229" y="32283"/>
                    </a:cubicBezTo>
                    <a:cubicBezTo>
                      <a:pt x="17437" y="32269"/>
                      <a:pt x="17602" y="32108"/>
                      <a:pt x="17624" y="31907"/>
                    </a:cubicBezTo>
                    <a:cubicBezTo>
                      <a:pt x="17782" y="31893"/>
                      <a:pt x="17941" y="31876"/>
                      <a:pt x="18100" y="31855"/>
                    </a:cubicBezTo>
                    <a:cubicBezTo>
                      <a:pt x="18158" y="32027"/>
                      <a:pt x="18321" y="32144"/>
                      <a:pt x="18502" y="32144"/>
                    </a:cubicBezTo>
                    <a:cubicBezTo>
                      <a:pt x="18523" y="32144"/>
                      <a:pt x="18545" y="32142"/>
                      <a:pt x="18566" y="32139"/>
                    </a:cubicBezTo>
                    <a:cubicBezTo>
                      <a:pt x="18772" y="32108"/>
                      <a:pt x="18923" y="31933"/>
                      <a:pt x="18928" y="31731"/>
                    </a:cubicBezTo>
                    <a:cubicBezTo>
                      <a:pt x="19172" y="31687"/>
                      <a:pt x="19421" y="31635"/>
                      <a:pt x="19674" y="31578"/>
                    </a:cubicBezTo>
                    <a:cubicBezTo>
                      <a:pt x="19711" y="31656"/>
                      <a:pt x="19769" y="31724"/>
                      <a:pt x="19846" y="31769"/>
                    </a:cubicBezTo>
                    <a:cubicBezTo>
                      <a:pt x="19912" y="31808"/>
                      <a:pt x="19988" y="31828"/>
                      <a:pt x="20064" y="31828"/>
                    </a:cubicBezTo>
                    <a:cubicBezTo>
                      <a:pt x="20099" y="31828"/>
                      <a:pt x="20134" y="31824"/>
                      <a:pt x="20168" y="31815"/>
                    </a:cubicBezTo>
                    <a:cubicBezTo>
                      <a:pt x="20279" y="31786"/>
                      <a:pt x="20370" y="31717"/>
                      <a:pt x="20429" y="31620"/>
                    </a:cubicBezTo>
                    <a:cubicBezTo>
                      <a:pt x="20474" y="31544"/>
                      <a:pt x="20493" y="31457"/>
                      <a:pt x="20486" y="31369"/>
                    </a:cubicBezTo>
                    <a:cubicBezTo>
                      <a:pt x="20838" y="31268"/>
                      <a:pt x="21162" y="31164"/>
                      <a:pt x="21470" y="31054"/>
                    </a:cubicBezTo>
                    <a:cubicBezTo>
                      <a:pt x="21548" y="31183"/>
                      <a:pt x="21689" y="31261"/>
                      <a:pt x="21836" y="31261"/>
                    </a:cubicBezTo>
                    <a:cubicBezTo>
                      <a:pt x="21887" y="31261"/>
                      <a:pt x="21939" y="31252"/>
                      <a:pt x="21989" y="31232"/>
                    </a:cubicBezTo>
                    <a:cubicBezTo>
                      <a:pt x="22185" y="31157"/>
                      <a:pt x="22294" y="30951"/>
                      <a:pt x="22252" y="30747"/>
                    </a:cubicBezTo>
                    <a:cubicBezTo>
                      <a:pt x="22500" y="30643"/>
                      <a:pt x="22729" y="30541"/>
                      <a:pt x="22945" y="30437"/>
                    </a:cubicBezTo>
                    <a:cubicBezTo>
                      <a:pt x="22997" y="30510"/>
                      <a:pt x="23072" y="30564"/>
                      <a:pt x="23158" y="30593"/>
                    </a:cubicBezTo>
                    <a:cubicBezTo>
                      <a:pt x="23201" y="30607"/>
                      <a:pt x="23245" y="30614"/>
                      <a:pt x="23290" y="30614"/>
                    </a:cubicBezTo>
                    <a:cubicBezTo>
                      <a:pt x="23356" y="30614"/>
                      <a:pt x="23422" y="30598"/>
                      <a:pt x="23484" y="30567"/>
                    </a:cubicBezTo>
                    <a:cubicBezTo>
                      <a:pt x="23584" y="30515"/>
                      <a:pt x="23660" y="30428"/>
                      <a:pt x="23695" y="30319"/>
                    </a:cubicBezTo>
                    <a:cubicBezTo>
                      <a:pt x="23723" y="30233"/>
                      <a:pt x="23723" y="30143"/>
                      <a:pt x="23693" y="30051"/>
                    </a:cubicBezTo>
                    <a:cubicBezTo>
                      <a:pt x="23816" y="29985"/>
                      <a:pt x="23948" y="29909"/>
                      <a:pt x="24102" y="29819"/>
                    </a:cubicBezTo>
                    <a:cubicBezTo>
                      <a:pt x="24161" y="29890"/>
                      <a:pt x="24242" y="29940"/>
                      <a:pt x="24332" y="29961"/>
                    </a:cubicBezTo>
                    <a:cubicBezTo>
                      <a:pt x="24366" y="29969"/>
                      <a:pt x="24400" y="29973"/>
                      <a:pt x="24433" y="29973"/>
                    </a:cubicBezTo>
                    <a:cubicBezTo>
                      <a:pt x="24511" y="29973"/>
                      <a:pt x="24586" y="29951"/>
                      <a:pt x="24654" y="29909"/>
                    </a:cubicBezTo>
                    <a:cubicBezTo>
                      <a:pt x="24838" y="29796"/>
                      <a:pt x="24905" y="29564"/>
                      <a:pt x="24819" y="29372"/>
                    </a:cubicBezTo>
                    <a:lnTo>
                      <a:pt x="24869" y="29341"/>
                    </a:lnTo>
                    <a:cubicBezTo>
                      <a:pt x="24962" y="29280"/>
                      <a:pt x="25054" y="29220"/>
                      <a:pt x="25146" y="29158"/>
                    </a:cubicBezTo>
                    <a:cubicBezTo>
                      <a:pt x="25229" y="29099"/>
                      <a:pt x="25310" y="29038"/>
                      <a:pt x="25392" y="28979"/>
                    </a:cubicBezTo>
                    <a:lnTo>
                      <a:pt x="25439" y="28943"/>
                    </a:lnTo>
                    <a:cubicBezTo>
                      <a:pt x="25504" y="29010"/>
                      <a:pt x="25591" y="29054"/>
                      <a:pt x="25686" y="29066"/>
                    </a:cubicBezTo>
                    <a:cubicBezTo>
                      <a:pt x="25706" y="29068"/>
                      <a:pt x="25725" y="29070"/>
                      <a:pt x="25745" y="29070"/>
                    </a:cubicBezTo>
                    <a:cubicBezTo>
                      <a:pt x="25837" y="29070"/>
                      <a:pt x="25925" y="29040"/>
                      <a:pt x="26000" y="28983"/>
                    </a:cubicBezTo>
                    <a:cubicBezTo>
                      <a:pt x="26173" y="28849"/>
                      <a:pt x="26216" y="28610"/>
                      <a:pt x="26109" y="28427"/>
                    </a:cubicBezTo>
                    <a:cubicBezTo>
                      <a:pt x="26280" y="28287"/>
                      <a:pt x="26453" y="28141"/>
                      <a:pt x="26619" y="27994"/>
                    </a:cubicBezTo>
                    <a:cubicBezTo>
                      <a:pt x="26698" y="28060"/>
                      <a:pt x="26796" y="28094"/>
                      <a:pt x="26895" y="28094"/>
                    </a:cubicBezTo>
                    <a:cubicBezTo>
                      <a:pt x="26999" y="28094"/>
                      <a:pt x="27104" y="28056"/>
                      <a:pt x="27186" y="27980"/>
                    </a:cubicBezTo>
                    <a:cubicBezTo>
                      <a:pt x="27345" y="27831"/>
                      <a:pt x="27364" y="27587"/>
                      <a:pt x="27239" y="27416"/>
                    </a:cubicBezTo>
                    <a:cubicBezTo>
                      <a:pt x="27412" y="27244"/>
                      <a:pt x="27587" y="27064"/>
                      <a:pt x="27761" y="26875"/>
                    </a:cubicBezTo>
                    <a:cubicBezTo>
                      <a:pt x="27832" y="26925"/>
                      <a:pt x="27914" y="26951"/>
                      <a:pt x="28000" y="26951"/>
                    </a:cubicBezTo>
                    <a:cubicBezTo>
                      <a:pt x="28010" y="26951"/>
                      <a:pt x="28020" y="26951"/>
                      <a:pt x="28031" y="26950"/>
                    </a:cubicBezTo>
                    <a:cubicBezTo>
                      <a:pt x="28145" y="26943"/>
                      <a:pt x="28249" y="26891"/>
                      <a:pt x="28323" y="26806"/>
                    </a:cubicBezTo>
                    <a:cubicBezTo>
                      <a:pt x="28467" y="26642"/>
                      <a:pt x="28462" y="26396"/>
                      <a:pt x="28318" y="26238"/>
                    </a:cubicBezTo>
                    <a:cubicBezTo>
                      <a:pt x="28405" y="26133"/>
                      <a:pt x="28509" y="26006"/>
                      <a:pt x="28611" y="25875"/>
                    </a:cubicBezTo>
                    <a:cubicBezTo>
                      <a:pt x="28675" y="25912"/>
                      <a:pt x="28746" y="25932"/>
                      <a:pt x="28820" y="25932"/>
                    </a:cubicBezTo>
                    <a:cubicBezTo>
                      <a:pt x="28842" y="25932"/>
                      <a:pt x="28864" y="25930"/>
                      <a:pt x="28886" y="25927"/>
                    </a:cubicBezTo>
                    <a:cubicBezTo>
                      <a:pt x="28999" y="25911"/>
                      <a:pt x="29097" y="25850"/>
                      <a:pt x="29165" y="25759"/>
                    </a:cubicBezTo>
                    <a:cubicBezTo>
                      <a:pt x="29232" y="25667"/>
                      <a:pt x="29260" y="25556"/>
                      <a:pt x="29244" y="25443"/>
                    </a:cubicBezTo>
                    <a:cubicBezTo>
                      <a:pt x="29229" y="25346"/>
                      <a:pt x="29184" y="25260"/>
                      <a:pt x="29113" y="25194"/>
                    </a:cubicBezTo>
                    <a:cubicBezTo>
                      <a:pt x="29244" y="25004"/>
                      <a:pt x="29379" y="24798"/>
                      <a:pt x="29523" y="24566"/>
                    </a:cubicBezTo>
                    <a:cubicBezTo>
                      <a:pt x="29580" y="24592"/>
                      <a:pt x="29641" y="24606"/>
                      <a:pt x="29702" y="24606"/>
                    </a:cubicBezTo>
                    <a:cubicBezTo>
                      <a:pt x="29737" y="24606"/>
                      <a:pt x="29772" y="24601"/>
                      <a:pt x="29807" y="24592"/>
                    </a:cubicBezTo>
                    <a:cubicBezTo>
                      <a:pt x="29918" y="24564"/>
                      <a:pt x="30012" y="24495"/>
                      <a:pt x="30069" y="24396"/>
                    </a:cubicBezTo>
                    <a:cubicBezTo>
                      <a:pt x="30128" y="24299"/>
                      <a:pt x="30143" y="24185"/>
                      <a:pt x="30115" y="24074"/>
                    </a:cubicBezTo>
                    <a:cubicBezTo>
                      <a:pt x="30091" y="23977"/>
                      <a:pt x="30034" y="23894"/>
                      <a:pt x="29954" y="23837"/>
                    </a:cubicBezTo>
                    <a:cubicBezTo>
                      <a:pt x="30112" y="23553"/>
                      <a:pt x="30264" y="23253"/>
                      <a:pt x="30417" y="22928"/>
                    </a:cubicBezTo>
                    <a:cubicBezTo>
                      <a:pt x="30461" y="22943"/>
                      <a:pt x="30508" y="22951"/>
                      <a:pt x="30554" y="22951"/>
                    </a:cubicBezTo>
                    <a:cubicBezTo>
                      <a:pt x="30606" y="22951"/>
                      <a:pt x="30659" y="22941"/>
                      <a:pt x="30709" y="22921"/>
                    </a:cubicBezTo>
                    <a:cubicBezTo>
                      <a:pt x="30815" y="22881"/>
                      <a:pt x="30900" y="22801"/>
                      <a:pt x="30945" y="22697"/>
                    </a:cubicBezTo>
                    <a:cubicBezTo>
                      <a:pt x="30992" y="22592"/>
                      <a:pt x="30993" y="22477"/>
                      <a:pt x="30953" y="22370"/>
                    </a:cubicBezTo>
                    <a:cubicBezTo>
                      <a:pt x="30915" y="22275"/>
                      <a:pt x="30848" y="22197"/>
                      <a:pt x="30758" y="22150"/>
                    </a:cubicBezTo>
                    <a:cubicBezTo>
                      <a:pt x="30855" y="21913"/>
                      <a:pt x="30943" y="21677"/>
                      <a:pt x="31024" y="21452"/>
                    </a:cubicBezTo>
                    <a:cubicBezTo>
                      <a:pt x="31058" y="21460"/>
                      <a:pt x="31091" y="21464"/>
                      <a:pt x="31125" y="21464"/>
                    </a:cubicBezTo>
                    <a:cubicBezTo>
                      <a:pt x="31192" y="21464"/>
                      <a:pt x="31258" y="21449"/>
                      <a:pt x="31319" y="21418"/>
                    </a:cubicBezTo>
                    <a:cubicBezTo>
                      <a:pt x="31419" y="21366"/>
                      <a:pt x="31495" y="21277"/>
                      <a:pt x="31530" y="21170"/>
                    </a:cubicBezTo>
                    <a:cubicBezTo>
                      <a:pt x="31565" y="21061"/>
                      <a:pt x="31556" y="20947"/>
                      <a:pt x="31506" y="20844"/>
                    </a:cubicBezTo>
                    <a:cubicBezTo>
                      <a:pt x="31457" y="20753"/>
                      <a:pt x="31379" y="20682"/>
                      <a:pt x="31284" y="20644"/>
                    </a:cubicBezTo>
                    <a:cubicBezTo>
                      <a:pt x="31327" y="20498"/>
                      <a:pt x="31367" y="20351"/>
                      <a:pt x="31407" y="20199"/>
                    </a:cubicBezTo>
                    <a:cubicBezTo>
                      <a:pt x="31432" y="20203"/>
                      <a:pt x="31456" y="20205"/>
                      <a:pt x="31481" y="20205"/>
                    </a:cubicBezTo>
                    <a:cubicBezTo>
                      <a:pt x="31559" y="20205"/>
                      <a:pt x="31635" y="20184"/>
                      <a:pt x="31703" y="20141"/>
                    </a:cubicBezTo>
                    <a:cubicBezTo>
                      <a:pt x="31800" y="20081"/>
                      <a:pt x="31868" y="19987"/>
                      <a:pt x="31894" y="19877"/>
                    </a:cubicBezTo>
                    <a:cubicBezTo>
                      <a:pt x="31946" y="19657"/>
                      <a:pt x="31816" y="19435"/>
                      <a:pt x="31601" y="19371"/>
                    </a:cubicBezTo>
                    <a:cubicBezTo>
                      <a:pt x="31651" y="19130"/>
                      <a:pt x="31696" y="18884"/>
                      <a:pt x="31734" y="18639"/>
                    </a:cubicBezTo>
                    <a:cubicBezTo>
                      <a:pt x="31744" y="18639"/>
                      <a:pt x="31754" y="18640"/>
                      <a:pt x="31764" y="18640"/>
                    </a:cubicBezTo>
                    <a:cubicBezTo>
                      <a:pt x="31975" y="18640"/>
                      <a:pt x="32160" y="18483"/>
                      <a:pt x="32190" y="18270"/>
                    </a:cubicBezTo>
                    <a:cubicBezTo>
                      <a:pt x="32219" y="18043"/>
                      <a:pt x="32065" y="17835"/>
                      <a:pt x="31845" y="17795"/>
                    </a:cubicBezTo>
                    <a:cubicBezTo>
                      <a:pt x="31868" y="17574"/>
                      <a:pt x="31885" y="17352"/>
                      <a:pt x="31899" y="17134"/>
                    </a:cubicBezTo>
                    <a:cubicBezTo>
                      <a:pt x="32005" y="17132"/>
                      <a:pt x="32105" y="17092"/>
                      <a:pt x="32183" y="17020"/>
                    </a:cubicBezTo>
                    <a:cubicBezTo>
                      <a:pt x="32266" y="16942"/>
                      <a:pt x="32314" y="16836"/>
                      <a:pt x="32318" y="16722"/>
                    </a:cubicBezTo>
                    <a:cubicBezTo>
                      <a:pt x="32321" y="16609"/>
                      <a:pt x="32282" y="16500"/>
                      <a:pt x="32204" y="16417"/>
                    </a:cubicBezTo>
                    <a:cubicBezTo>
                      <a:pt x="32131" y="16339"/>
                      <a:pt x="32034" y="16292"/>
                      <a:pt x="31928" y="16284"/>
                    </a:cubicBezTo>
                    <a:cubicBezTo>
                      <a:pt x="31930" y="16033"/>
                      <a:pt x="31927" y="15783"/>
                      <a:pt x="31916" y="15539"/>
                    </a:cubicBezTo>
                    <a:cubicBezTo>
                      <a:pt x="32022" y="15527"/>
                      <a:pt x="32117" y="15477"/>
                      <a:pt x="32188" y="15397"/>
                    </a:cubicBezTo>
                    <a:cubicBezTo>
                      <a:pt x="32262" y="15311"/>
                      <a:pt x="32301" y="15201"/>
                      <a:pt x="32294" y="15087"/>
                    </a:cubicBezTo>
                    <a:cubicBezTo>
                      <a:pt x="32278" y="14864"/>
                      <a:pt x="32088" y="14691"/>
                      <a:pt x="31869" y="14691"/>
                    </a:cubicBezTo>
                    <a:cubicBezTo>
                      <a:pt x="31866" y="14691"/>
                      <a:pt x="31862" y="14691"/>
                      <a:pt x="31859" y="14691"/>
                    </a:cubicBezTo>
                    <a:cubicBezTo>
                      <a:pt x="31845" y="14535"/>
                      <a:pt x="31828" y="14382"/>
                      <a:pt x="31809" y="14234"/>
                    </a:cubicBezTo>
                    <a:cubicBezTo>
                      <a:pt x="31914" y="14213"/>
                      <a:pt x="32006" y="14156"/>
                      <a:pt x="32070" y="14069"/>
                    </a:cubicBezTo>
                    <a:cubicBezTo>
                      <a:pt x="32138" y="13977"/>
                      <a:pt x="32166" y="13865"/>
                      <a:pt x="32148" y="13752"/>
                    </a:cubicBezTo>
                    <a:cubicBezTo>
                      <a:pt x="32131" y="13640"/>
                      <a:pt x="32072" y="13541"/>
                      <a:pt x="31980" y="13473"/>
                    </a:cubicBezTo>
                    <a:cubicBezTo>
                      <a:pt x="31906" y="13418"/>
                      <a:pt x="31818" y="13390"/>
                      <a:pt x="31726" y="13390"/>
                    </a:cubicBezTo>
                    <a:cubicBezTo>
                      <a:pt x="31712" y="13390"/>
                      <a:pt x="31697" y="13391"/>
                      <a:pt x="31682" y="13392"/>
                    </a:cubicBezTo>
                    <a:cubicBezTo>
                      <a:pt x="31641" y="13155"/>
                      <a:pt x="31591" y="12911"/>
                      <a:pt x="31534" y="12663"/>
                    </a:cubicBezTo>
                    <a:cubicBezTo>
                      <a:pt x="31752" y="12599"/>
                      <a:pt x="31882" y="12372"/>
                      <a:pt x="31824" y="12150"/>
                    </a:cubicBezTo>
                    <a:cubicBezTo>
                      <a:pt x="31775" y="11958"/>
                      <a:pt x="31601" y="11830"/>
                      <a:pt x="31410" y="11830"/>
                    </a:cubicBezTo>
                    <a:cubicBezTo>
                      <a:pt x="31381" y="11830"/>
                      <a:pt x="31352" y="11833"/>
                      <a:pt x="31322" y="11839"/>
                    </a:cubicBezTo>
                    <a:cubicBezTo>
                      <a:pt x="31225" y="11498"/>
                      <a:pt x="31123" y="11179"/>
                      <a:pt x="31014" y="10873"/>
                    </a:cubicBezTo>
                    <a:cubicBezTo>
                      <a:pt x="31113" y="10829"/>
                      <a:pt x="31191" y="10753"/>
                      <a:pt x="31234" y="10654"/>
                    </a:cubicBezTo>
                    <a:cubicBezTo>
                      <a:pt x="31279" y="10551"/>
                      <a:pt x="31282" y="10435"/>
                      <a:pt x="31241" y="10329"/>
                    </a:cubicBezTo>
                    <a:cubicBezTo>
                      <a:pt x="31201" y="10222"/>
                      <a:pt x="31120" y="10138"/>
                      <a:pt x="31016" y="10092"/>
                    </a:cubicBezTo>
                    <a:cubicBezTo>
                      <a:pt x="30961" y="10068"/>
                      <a:pt x="30903" y="10055"/>
                      <a:pt x="30844" y="10055"/>
                    </a:cubicBezTo>
                    <a:cubicBezTo>
                      <a:pt x="30797" y="10055"/>
                      <a:pt x="30750" y="10063"/>
                      <a:pt x="30704" y="10080"/>
                    </a:cubicBezTo>
                    <a:cubicBezTo>
                      <a:pt x="30604" y="9837"/>
                      <a:pt x="30503" y="9614"/>
                      <a:pt x="30403" y="9401"/>
                    </a:cubicBezTo>
                    <a:cubicBezTo>
                      <a:pt x="30602" y="9290"/>
                      <a:pt x="30680" y="9041"/>
                      <a:pt x="30576" y="8835"/>
                    </a:cubicBezTo>
                    <a:cubicBezTo>
                      <a:pt x="30500" y="8687"/>
                      <a:pt x="30350" y="8602"/>
                      <a:pt x="30195" y="8602"/>
                    </a:cubicBezTo>
                    <a:cubicBezTo>
                      <a:pt x="30134" y="8602"/>
                      <a:pt x="30072" y="8615"/>
                      <a:pt x="30013" y="8642"/>
                    </a:cubicBezTo>
                    <a:cubicBezTo>
                      <a:pt x="29947" y="8521"/>
                      <a:pt x="29873" y="8391"/>
                      <a:pt x="29788" y="8244"/>
                    </a:cubicBezTo>
                    <a:cubicBezTo>
                      <a:pt x="29980" y="8119"/>
                      <a:pt x="30039" y="7861"/>
                      <a:pt x="29918" y="7664"/>
                    </a:cubicBezTo>
                    <a:cubicBezTo>
                      <a:pt x="29837" y="7534"/>
                      <a:pt x="29697" y="7461"/>
                      <a:pt x="29555" y="7461"/>
                    </a:cubicBezTo>
                    <a:cubicBezTo>
                      <a:pt x="29481" y="7461"/>
                      <a:pt x="29407" y="7480"/>
                      <a:pt x="29340" y="7520"/>
                    </a:cubicBezTo>
                    <a:lnTo>
                      <a:pt x="29319" y="7487"/>
                    </a:lnTo>
                    <a:cubicBezTo>
                      <a:pt x="29250" y="7380"/>
                      <a:pt x="29180" y="7273"/>
                      <a:pt x="29106" y="7167"/>
                    </a:cubicBezTo>
                    <a:cubicBezTo>
                      <a:pt x="29057" y="7096"/>
                      <a:pt x="29005" y="7025"/>
                      <a:pt x="28954" y="6956"/>
                    </a:cubicBezTo>
                    <a:lnTo>
                      <a:pt x="28919" y="6909"/>
                    </a:lnTo>
                    <a:cubicBezTo>
                      <a:pt x="29004" y="6840"/>
                      <a:pt x="29059" y="6743"/>
                      <a:pt x="29075" y="6632"/>
                    </a:cubicBezTo>
                    <a:cubicBezTo>
                      <a:pt x="29089" y="6520"/>
                      <a:pt x="29059" y="6409"/>
                      <a:pt x="28990" y="6319"/>
                    </a:cubicBezTo>
                    <a:cubicBezTo>
                      <a:pt x="28921" y="6227"/>
                      <a:pt x="28820" y="6170"/>
                      <a:pt x="28708" y="6154"/>
                    </a:cubicBezTo>
                    <a:cubicBezTo>
                      <a:pt x="28689" y="6152"/>
                      <a:pt x="28671" y="6151"/>
                      <a:pt x="28652" y="6151"/>
                    </a:cubicBezTo>
                    <a:cubicBezTo>
                      <a:pt x="28561" y="6151"/>
                      <a:pt x="28475" y="6179"/>
                      <a:pt x="28401" y="6234"/>
                    </a:cubicBezTo>
                    <a:cubicBezTo>
                      <a:pt x="28263" y="6062"/>
                      <a:pt x="28119" y="5893"/>
                      <a:pt x="27973" y="5728"/>
                    </a:cubicBezTo>
                    <a:cubicBezTo>
                      <a:pt x="28138" y="5567"/>
                      <a:pt x="28145" y="5302"/>
                      <a:pt x="27987" y="5133"/>
                    </a:cubicBezTo>
                    <a:cubicBezTo>
                      <a:pt x="27909" y="5050"/>
                      <a:pt x="27804" y="5001"/>
                      <a:pt x="27691" y="4998"/>
                    </a:cubicBezTo>
                    <a:cubicBezTo>
                      <a:pt x="27685" y="4997"/>
                      <a:pt x="27678" y="4997"/>
                      <a:pt x="27672" y="4997"/>
                    </a:cubicBezTo>
                    <a:cubicBezTo>
                      <a:pt x="27568" y="4997"/>
                      <a:pt x="27472" y="5036"/>
                      <a:pt x="27395" y="5103"/>
                    </a:cubicBezTo>
                    <a:cubicBezTo>
                      <a:pt x="27225" y="4932"/>
                      <a:pt x="27047" y="4759"/>
                      <a:pt x="26862" y="4587"/>
                    </a:cubicBezTo>
                    <a:cubicBezTo>
                      <a:pt x="26931" y="4502"/>
                      <a:pt x="26966" y="4397"/>
                      <a:pt x="26957" y="4288"/>
                    </a:cubicBezTo>
                    <a:cubicBezTo>
                      <a:pt x="26950" y="4173"/>
                      <a:pt x="26898" y="4069"/>
                      <a:pt x="26813" y="3995"/>
                    </a:cubicBezTo>
                    <a:cubicBezTo>
                      <a:pt x="26736" y="3928"/>
                      <a:pt x="26638" y="3890"/>
                      <a:pt x="26537" y="3890"/>
                    </a:cubicBezTo>
                    <a:cubicBezTo>
                      <a:pt x="26526" y="3890"/>
                      <a:pt x="26516" y="3890"/>
                      <a:pt x="26505" y="3891"/>
                    </a:cubicBezTo>
                    <a:cubicBezTo>
                      <a:pt x="26396" y="3898"/>
                      <a:pt x="26296" y="3945"/>
                      <a:pt x="26223" y="4024"/>
                    </a:cubicBezTo>
                    <a:cubicBezTo>
                      <a:pt x="26112" y="3933"/>
                      <a:pt x="25991" y="3832"/>
                      <a:pt x="25866" y="3734"/>
                    </a:cubicBezTo>
                    <a:cubicBezTo>
                      <a:pt x="25994" y="3547"/>
                      <a:pt x="25951" y="3289"/>
                      <a:pt x="25768" y="3153"/>
                    </a:cubicBezTo>
                    <a:cubicBezTo>
                      <a:pt x="25692" y="3097"/>
                      <a:pt x="25603" y="3070"/>
                      <a:pt x="25514" y="3070"/>
                    </a:cubicBezTo>
                    <a:cubicBezTo>
                      <a:pt x="25389" y="3070"/>
                      <a:pt x="25266" y="3124"/>
                      <a:pt x="25182" y="3228"/>
                    </a:cubicBezTo>
                    <a:cubicBezTo>
                      <a:pt x="24985" y="3091"/>
                      <a:pt x="24782" y="2956"/>
                      <a:pt x="24562" y="2818"/>
                    </a:cubicBezTo>
                    <a:cubicBezTo>
                      <a:pt x="24614" y="2724"/>
                      <a:pt x="24626" y="2615"/>
                      <a:pt x="24600" y="2511"/>
                    </a:cubicBezTo>
                    <a:cubicBezTo>
                      <a:pt x="24573" y="2400"/>
                      <a:pt x="24502" y="2307"/>
                      <a:pt x="24405" y="2250"/>
                    </a:cubicBezTo>
                    <a:cubicBezTo>
                      <a:pt x="24337" y="2209"/>
                      <a:pt x="24262" y="2190"/>
                      <a:pt x="24188" y="2190"/>
                    </a:cubicBezTo>
                    <a:cubicBezTo>
                      <a:pt x="24049" y="2190"/>
                      <a:pt x="23912" y="2258"/>
                      <a:pt x="23832" y="2383"/>
                    </a:cubicBezTo>
                    <a:cubicBezTo>
                      <a:pt x="23558" y="2231"/>
                      <a:pt x="23260" y="2078"/>
                      <a:pt x="22928" y="1921"/>
                    </a:cubicBezTo>
                    <a:cubicBezTo>
                      <a:pt x="22968" y="1820"/>
                      <a:pt x="22969" y="1711"/>
                      <a:pt x="22930" y="1609"/>
                    </a:cubicBezTo>
                    <a:cubicBezTo>
                      <a:pt x="22888" y="1503"/>
                      <a:pt x="22808" y="1418"/>
                      <a:pt x="22704" y="1373"/>
                    </a:cubicBezTo>
                    <a:cubicBezTo>
                      <a:pt x="22649" y="1349"/>
                      <a:pt x="22590" y="1337"/>
                      <a:pt x="22533" y="1337"/>
                    </a:cubicBezTo>
                    <a:cubicBezTo>
                      <a:pt x="22374" y="1337"/>
                      <a:pt x="22222" y="1426"/>
                      <a:pt x="22149" y="1576"/>
                    </a:cubicBezTo>
                    <a:cubicBezTo>
                      <a:pt x="21917" y="1481"/>
                      <a:pt x="21685" y="1391"/>
                      <a:pt x="21456" y="1309"/>
                    </a:cubicBezTo>
                    <a:cubicBezTo>
                      <a:pt x="21518" y="1091"/>
                      <a:pt x="21395" y="859"/>
                      <a:pt x="21177" y="788"/>
                    </a:cubicBezTo>
                    <a:cubicBezTo>
                      <a:pt x="21134" y="774"/>
                      <a:pt x="21090" y="767"/>
                      <a:pt x="21046" y="767"/>
                    </a:cubicBezTo>
                    <a:cubicBezTo>
                      <a:pt x="20979" y="767"/>
                      <a:pt x="20914" y="782"/>
                      <a:pt x="20853" y="812"/>
                    </a:cubicBezTo>
                    <a:cubicBezTo>
                      <a:pt x="20756" y="863"/>
                      <a:pt x="20684" y="944"/>
                      <a:pt x="20646" y="1046"/>
                    </a:cubicBezTo>
                    <a:cubicBezTo>
                      <a:pt x="20498" y="1001"/>
                      <a:pt x="20350" y="960"/>
                      <a:pt x="20204" y="922"/>
                    </a:cubicBezTo>
                    <a:cubicBezTo>
                      <a:pt x="20247" y="698"/>
                      <a:pt x="20107" y="478"/>
                      <a:pt x="19884" y="425"/>
                    </a:cubicBezTo>
                    <a:cubicBezTo>
                      <a:pt x="19851" y="417"/>
                      <a:pt x="19819" y="413"/>
                      <a:pt x="19787" y="413"/>
                    </a:cubicBezTo>
                    <a:cubicBezTo>
                      <a:pt x="19600" y="413"/>
                      <a:pt x="19430" y="538"/>
                      <a:pt x="19376" y="724"/>
                    </a:cubicBezTo>
                    <a:cubicBezTo>
                      <a:pt x="19139" y="674"/>
                      <a:pt x="18895" y="629"/>
                      <a:pt x="18646" y="589"/>
                    </a:cubicBezTo>
                    <a:cubicBezTo>
                      <a:pt x="18654" y="482"/>
                      <a:pt x="18625" y="378"/>
                      <a:pt x="18559" y="293"/>
                    </a:cubicBezTo>
                    <a:cubicBezTo>
                      <a:pt x="18490" y="201"/>
                      <a:pt x="18389" y="144"/>
                      <a:pt x="18277" y="129"/>
                    </a:cubicBezTo>
                    <a:cubicBezTo>
                      <a:pt x="18258" y="126"/>
                      <a:pt x="18240" y="125"/>
                      <a:pt x="18222" y="125"/>
                    </a:cubicBezTo>
                    <a:cubicBezTo>
                      <a:pt x="18018" y="125"/>
                      <a:pt x="17839" y="271"/>
                      <a:pt x="17802" y="475"/>
                    </a:cubicBezTo>
                    <a:cubicBezTo>
                      <a:pt x="17584" y="452"/>
                      <a:pt x="17363" y="433"/>
                      <a:pt x="17141" y="419"/>
                    </a:cubicBezTo>
                    <a:cubicBezTo>
                      <a:pt x="17139" y="314"/>
                      <a:pt x="17099" y="213"/>
                      <a:pt x="17027" y="135"/>
                    </a:cubicBezTo>
                    <a:cubicBezTo>
                      <a:pt x="16949" y="52"/>
                      <a:pt x="16843" y="4"/>
                      <a:pt x="16731" y="0"/>
                    </a:cubicBezTo>
                    <a:cubicBezTo>
                      <a:pt x="16726" y="0"/>
                      <a:pt x="16722" y="0"/>
                      <a:pt x="167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1672900" y="3075450"/>
                <a:ext cx="89850" cy="79200"/>
              </a:xfrm>
              <a:custGeom>
                <a:rect b="b" l="l" r="r" t="t"/>
                <a:pathLst>
                  <a:path extrusionOk="0" h="3168" w="3594">
                    <a:moveTo>
                      <a:pt x="1782" y="778"/>
                    </a:moveTo>
                    <a:cubicBezTo>
                      <a:pt x="2020" y="778"/>
                      <a:pt x="2255" y="888"/>
                      <a:pt x="2405" y="1097"/>
                    </a:cubicBezTo>
                    <a:cubicBezTo>
                      <a:pt x="2653" y="1442"/>
                      <a:pt x="2575" y="1923"/>
                      <a:pt x="2230" y="2171"/>
                    </a:cubicBezTo>
                    <a:cubicBezTo>
                      <a:pt x="2095" y="2268"/>
                      <a:pt x="1938" y="2315"/>
                      <a:pt x="1782" y="2315"/>
                    </a:cubicBezTo>
                    <a:cubicBezTo>
                      <a:pt x="1543" y="2315"/>
                      <a:pt x="1308" y="2204"/>
                      <a:pt x="1157" y="1996"/>
                    </a:cubicBezTo>
                    <a:cubicBezTo>
                      <a:pt x="909" y="1651"/>
                      <a:pt x="989" y="1170"/>
                      <a:pt x="1334" y="922"/>
                    </a:cubicBezTo>
                    <a:cubicBezTo>
                      <a:pt x="1469" y="825"/>
                      <a:pt x="1626" y="778"/>
                      <a:pt x="1782" y="778"/>
                    </a:cubicBezTo>
                    <a:close/>
                    <a:moveTo>
                      <a:pt x="1795" y="0"/>
                    </a:moveTo>
                    <a:cubicBezTo>
                      <a:pt x="1475" y="0"/>
                      <a:pt x="1151" y="97"/>
                      <a:pt x="871" y="299"/>
                    </a:cubicBezTo>
                    <a:cubicBezTo>
                      <a:pt x="161" y="810"/>
                      <a:pt x="0" y="1798"/>
                      <a:pt x="511" y="2508"/>
                    </a:cubicBezTo>
                    <a:cubicBezTo>
                      <a:pt x="820" y="2939"/>
                      <a:pt x="1305" y="3168"/>
                      <a:pt x="1798" y="3168"/>
                    </a:cubicBezTo>
                    <a:cubicBezTo>
                      <a:pt x="2118" y="3168"/>
                      <a:pt x="2441" y="3071"/>
                      <a:pt x="2721" y="2870"/>
                    </a:cubicBezTo>
                    <a:cubicBezTo>
                      <a:pt x="3430" y="2359"/>
                      <a:pt x="3593" y="1369"/>
                      <a:pt x="3082" y="659"/>
                    </a:cubicBezTo>
                    <a:cubicBezTo>
                      <a:pt x="2773" y="229"/>
                      <a:pt x="2288" y="0"/>
                      <a:pt x="17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1670675" y="3073500"/>
                <a:ext cx="89950" cy="83075"/>
              </a:xfrm>
              <a:custGeom>
                <a:rect b="b" l="l" r="r" t="t"/>
                <a:pathLst>
                  <a:path extrusionOk="0" h="3323" w="3598">
                    <a:moveTo>
                      <a:pt x="1869" y="934"/>
                    </a:moveTo>
                    <a:cubicBezTo>
                      <a:pt x="2084" y="934"/>
                      <a:pt x="2295" y="1033"/>
                      <a:pt x="2430" y="1222"/>
                    </a:cubicBezTo>
                    <a:cubicBezTo>
                      <a:pt x="2538" y="1371"/>
                      <a:pt x="2581" y="1554"/>
                      <a:pt x="2552" y="1736"/>
                    </a:cubicBezTo>
                    <a:cubicBezTo>
                      <a:pt x="2522" y="1918"/>
                      <a:pt x="2423" y="2077"/>
                      <a:pt x="2273" y="2185"/>
                    </a:cubicBezTo>
                    <a:cubicBezTo>
                      <a:pt x="2151" y="2273"/>
                      <a:pt x="2011" y="2315"/>
                      <a:pt x="1871" y="2315"/>
                    </a:cubicBezTo>
                    <a:cubicBezTo>
                      <a:pt x="1656" y="2315"/>
                      <a:pt x="1444" y="2215"/>
                      <a:pt x="1310" y="2027"/>
                    </a:cubicBezTo>
                    <a:cubicBezTo>
                      <a:pt x="1203" y="1878"/>
                      <a:pt x="1159" y="1695"/>
                      <a:pt x="1189" y="1513"/>
                    </a:cubicBezTo>
                    <a:cubicBezTo>
                      <a:pt x="1218" y="1331"/>
                      <a:pt x="1317" y="1172"/>
                      <a:pt x="1468" y="1064"/>
                    </a:cubicBezTo>
                    <a:cubicBezTo>
                      <a:pt x="1589" y="976"/>
                      <a:pt x="1731" y="934"/>
                      <a:pt x="1869" y="934"/>
                    </a:cubicBezTo>
                    <a:close/>
                    <a:moveTo>
                      <a:pt x="1870" y="778"/>
                    </a:moveTo>
                    <a:cubicBezTo>
                      <a:pt x="1699" y="778"/>
                      <a:pt x="1526" y="830"/>
                      <a:pt x="1378" y="938"/>
                    </a:cubicBezTo>
                    <a:cubicBezTo>
                      <a:pt x="1194" y="1069"/>
                      <a:pt x="1071" y="1265"/>
                      <a:pt x="1036" y="1488"/>
                    </a:cubicBezTo>
                    <a:cubicBezTo>
                      <a:pt x="998" y="1710"/>
                      <a:pt x="1052" y="1935"/>
                      <a:pt x="1184" y="2119"/>
                    </a:cubicBezTo>
                    <a:cubicBezTo>
                      <a:pt x="1348" y="2347"/>
                      <a:pt x="1608" y="2470"/>
                      <a:pt x="1871" y="2470"/>
                    </a:cubicBezTo>
                    <a:cubicBezTo>
                      <a:pt x="2042" y="2470"/>
                      <a:pt x="2216" y="2418"/>
                      <a:pt x="2365" y="2311"/>
                    </a:cubicBezTo>
                    <a:cubicBezTo>
                      <a:pt x="2548" y="2179"/>
                      <a:pt x="2669" y="1984"/>
                      <a:pt x="2706" y="1760"/>
                    </a:cubicBezTo>
                    <a:cubicBezTo>
                      <a:pt x="2742" y="1537"/>
                      <a:pt x="2690" y="1314"/>
                      <a:pt x="2558" y="1130"/>
                    </a:cubicBezTo>
                    <a:cubicBezTo>
                      <a:pt x="2393" y="900"/>
                      <a:pt x="2133" y="778"/>
                      <a:pt x="1870" y="778"/>
                    </a:cubicBezTo>
                    <a:close/>
                    <a:moveTo>
                      <a:pt x="1881" y="155"/>
                    </a:moveTo>
                    <a:cubicBezTo>
                      <a:pt x="1963" y="155"/>
                      <a:pt x="2046" y="162"/>
                      <a:pt x="2127" y="176"/>
                    </a:cubicBezTo>
                    <a:cubicBezTo>
                      <a:pt x="2526" y="240"/>
                      <a:pt x="2874" y="456"/>
                      <a:pt x="3107" y="782"/>
                    </a:cubicBezTo>
                    <a:cubicBezTo>
                      <a:pt x="3592" y="1457"/>
                      <a:pt x="3438" y="2399"/>
                      <a:pt x="2765" y="2884"/>
                    </a:cubicBezTo>
                    <a:cubicBezTo>
                      <a:pt x="2499" y="3075"/>
                      <a:pt x="2192" y="3167"/>
                      <a:pt x="1887" y="3167"/>
                    </a:cubicBezTo>
                    <a:cubicBezTo>
                      <a:pt x="1419" y="3167"/>
                      <a:pt x="956" y="2949"/>
                      <a:pt x="662" y="2541"/>
                    </a:cubicBezTo>
                    <a:cubicBezTo>
                      <a:pt x="178" y="1868"/>
                      <a:pt x="332" y="924"/>
                      <a:pt x="1005" y="439"/>
                    </a:cubicBezTo>
                    <a:cubicBezTo>
                      <a:pt x="1265" y="254"/>
                      <a:pt x="1570" y="155"/>
                      <a:pt x="1881" y="155"/>
                    </a:cubicBezTo>
                    <a:close/>
                    <a:moveTo>
                      <a:pt x="1883" y="1"/>
                    </a:moveTo>
                    <a:cubicBezTo>
                      <a:pt x="1547" y="1"/>
                      <a:pt x="1209" y="102"/>
                      <a:pt x="915" y="313"/>
                    </a:cubicBezTo>
                    <a:cubicBezTo>
                      <a:pt x="171" y="848"/>
                      <a:pt x="1" y="1888"/>
                      <a:pt x="536" y="2631"/>
                    </a:cubicBezTo>
                    <a:cubicBezTo>
                      <a:pt x="860" y="3083"/>
                      <a:pt x="1371" y="3322"/>
                      <a:pt x="1887" y="3322"/>
                    </a:cubicBezTo>
                    <a:cubicBezTo>
                      <a:pt x="2223" y="3322"/>
                      <a:pt x="2562" y="3222"/>
                      <a:pt x="2855" y="3010"/>
                    </a:cubicBezTo>
                    <a:cubicBezTo>
                      <a:pt x="3215" y="2752"/>
                      <a:pt x="3454" y="2368"/>
                      <a:pt x="3525" y="1930"/>
                    </a:cubicBezTo>
                    <a:cubicBezTo>
                      <a:pt x="3597" y="1492"/>
                      <a:pt x="3493" y="1052"/>
                      <a:pt x="3234" y="692"/>
                    </a:cubicBezTo>
                    <a:cubicBezTo>
                      <a:pt x="2909" y="241"/>
                      <a:pt x="2400" y="1"/>
                      <a:pt x="18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1720000" y="2610800"/>
                <a:ext cx="497000" cy="504125"/>
              </a:xfrm>
              <a:custGeom>
                <a:rect b="b" l="l" r="r" t="t"/>
                <a:pathLst>
                  <a:path extrusionOk="0" h="20165" w="19880">
                    <a:moveTo>
                      <a:pt x="11211" y="0"/>
                    </a:moveTo>
                    <a:cubicBezTo>
                      <a:pt x="11043" y="0"/>
                      <a:pt x="10879" y="89"/>
                      <a:pt x="10791" y="247"/>
                    </a:cubicBezTo>
                    <a:lnTo>
                      <a:pt x="102" y="19451"/>
                    </a:lnTo>
                    <a:cubicBezTo>
                      <a:pt x="0" y="19633"/>
                      <a:pt x="28" y="19861"/>
                      <a:pt x="172" y="20014"/>
                    </a:cubicBezTo>
                    <a:cubicBezTo>
                      <a:pt x="265" y="20112"/>
                      <a:pt x="392" y="20164"/>
                      <a:pt x="521" y="20164"/>
                    </a:cubicBezTo>
                    <a:cubicBezTo>
                      <a:pt x="579" y="20164"/>
                      <a:pt x="638" y="20154"/>
                      <a:pt x="695" y="20132"/>
                    </a:cubicBezTo>
                    <a:cubicBezTo>
                      <a:pt x="707" y="20128"/>
                      <a:pt x="717" y="20123"/>
                      <a:pt x="729" y="20118"/>
                    </a:cubicBezTo>
                    <a:lnTo>
                      <a:pt x="19541" y="11138"/>
                    </a:lnTo>
                    <a:cubicBezTo>
                      <a:pt x="19780" y="11024"/>
                      <a:pt x="19880" y="10738"/>
                      <a:pt x="19767" y="10497"/>
                    </a:cubicBezTo>
                    <a:cubicBezTo>
                      <a:pt x="19684" y="10325"/>
                      <a:pt x="19509" y="10225"/>
                      <a:pt x="19329" y="10225"/>
                    </a:cubicBezTo>
                    <a:cubicBezTo>
                      <a:pt x="19260" y="10225"/>
                      <a:pt x="19191" y="10240"/>
                      <a:pt x="19125" y="10270"/>
                    </a:cubicBezTo>
                    <a:lnTo>
                      <a:pt x="1675" y="18601"/>
                    </a:lnTo>
                    <a:lnTo>
                      <a:pt x="11631" y="714"/>
                    </a:lnTo>
                    <a:cubicBezTo>
                      <a:pt x="11761" y="482"/>
                      <a:pt x="11678" y="190"/>
                      <a:pt x="11446" y="61"/>
                    </a:cubicBezTo>
                    <a:cubicBezTo>
                      <a:pt x="11371" y="20"/>
                      <a:pt x="11291" y="0"/>
                      <a:pt x="11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1717875" y="2608850"/>
                <a:ext cx="501350" cy="508025"/>
              </a:xfrm>
              <a:custGeom>
                <a:rect b="b" l="l" r="r" t="t"/>
                <a:pathLst>
                  <a:path extrusionOk="0" h="20321" w="20054">
                    <a:moveTo>
                      <a:pt x="11297" y="157"/>
                    </a:moveTo>
                    <a:cubicBezTo>
                      <a:pt x="11363" y="157"/>
                      <a:pt x="11430" y="172"/>
                      <a:pt x="11493" y="207"/>
                    </a:cubicBezTo>
                    <a:cubicBezTo>
                      <a:pt x="11686" y="314"/>
                      <a:pt x="11756" y="560"/>
                      <a:pt x="11648" y="754"/>
                    </a:cubicBezTo>
                    <a:lnTo>
                      <a:pt x="1692" y="18641"/>
                    </a:lnTo>
                    <a:cubicBezTo>
                      <a:pt x="1675" y="18670"/>
                      <a:pt x="1680" y="18708"/>
                      <a:pt x="1702" y="18733"/>
                    </a:cubicBezTo>
                    <a:cubicBezTo>
                      <a:pt x="1718" y="18748"/>
                      <a:pt x="1740" y="18757"/>
                      <a:pt x="1761" y="18757"/>
                    </a:cubicBezTo>
                    <a:cubicBezTo>
                      <a:pt x="1771" y="18757"/>
                      <a:pt x="1782" y="18755"/>
                      <a:pt x="1792" y="18750"/>
                    </a:cubicBezTo>
                    <a:lnTo>
                      <a:pt x="19245" y="10419"/>
                    </a:lnTo>
                    <a:cubicBezTo>
                      <a:pt x="19301" y="10393"/>
                      <a:pt x="19360" y="10380"/>
                      <a:pt x="19418" y="10380"/>
                    </a:cubicBezTo>
                    <a:cubicBezTo>
                      <a:pt x="19568" y="10380"/>
                      <a:pt x="19713" y="10465"/>
                      <a:pt x="19781" y="10608"/>
                    </a:cubicBezTo>
                    <a:cubicBezTo>
                      <a:pt x="19877" y="10809"/>
                      <a:pt x="19792" y="11050"/>
                      <a:pt x="19591" y="11147"/>
                    </a:cubicBezTo>
                    <a:lnTo>
                      <a:pt x="781" y="20125"/>
                    </a:lnTo>
                    <a:cubicBezTo>
                      <a:pt x="771" y="20130"/>
                      <a:pt x="762" y="20133"/>
                      <a:pt x="752" y="20139"/>
                    </a:cubicBezTo>
                    <a:cubicBezTo>
                      <a:pt x="704" y="20157"/>
                      <a:pt x="655" y="20165"/>
                      <a:pt x="607" y="20165"/>
                    </a:cubicBezTo>
                    <a:cubicBezTo>
                      <a:pt x="498" y="20165"/>
                      <a:pt x="392" y="20121"/>
                      <a:pt x="314" y="20038"/>
                    </a:cubicBezTo>
                    <a:cubicBezTo>
                      <a:pt x="193" y="19910"/>
                      <a:pt x="168" y="19720"/>
                      <a:pt x="255" y="19565"/>
                    </a:cubicBezTo>
                    <a:lnTo>
                      <a:pt x="10944" y="363"/>
                    </a:lnTo>
                    <a:cubicBezTo>
                      <a:pt x="11018" y="231"/>
                      <a:pt x="11155" y="157"/>
                      <a:pt x="11297" y="157"/>
                    </a:cubicBezTo>
                    <a:close/>
                    <a:moveTo>
                      <a:pt x="11297" y="0"/>
                    </a:moveTo>
                    <a:cubicBezTo>
                      <a:pt x="11101" y="0"/>
                      <a:pt x="10910" y="104"/>
                      <a:pt x="10809" y="287"/>
                    </a:cubicBezTo>
                    <a:lnTo>
                      <a:pt x="118" y="19491"/>
                    </a:lnTo>
                    <a:cubicBezTo>
                      <a:pt x="0" y="19704"/>
                      <a:pt x="32" y="19967"/>
                      <a:pt x="199" y="20144"/>
                    </a:cubicBezTo>
                    <a:cubicBezTo>
                      <a:pt x="307" y="20260"/>
                      <a:pt x="454" y="20320"/>
                      <a:pt x="606" y="20320"/>
                    </a:cubicBezTo>
                    <a:cubicBezTo>
                      <a:pt x="674" y="20320"/>
                      <a:pt x="741" y="20308"/>
                      <a:pt x="807" y="20282"/>
                    </a:cubicBezTo>
                    <a:cubicBezTo>
                      <a:pt x="821" y="20277"/>
                      <a:pt x="833" y="20272"/>
                      <a:pt x="847" y="20265"/>
                    </a:cubicBezTo>
                    <a:lnTo>
                      <a:pt x="19658" y="11287"/>
                    </a:lnTo>
                    <a:cubicBezTo>
                      <a:pt x="19936" y="11154"/>
                      <a:pt x="20053" y="10819"/>
                      <a:pt x="19922" y="10542"/>
                    </a:cubicBezTo>
                    <a:cubicBezTo>
                      <a:pt x="19827" y="10342"/>
                      <a:pt x="19626" y="10225"/>
                      <a:pt x="19417" y="10225"/>
                    </a:cubicBezTo>
                    <a:cubicBezTo>
                      <a:pt x="19337" y="10225"/>
                      <a:pt x="19255" y="10242"/>
                      <a:pt x="19177" y="10279"/>
                    </a:cubicBezTo>
                    <a:lnTo>
                      <a:pt x="1947" y="18504"/>
                    </a:lnTo>
                    <a:lnTo>
                      <a:pt x="11783" y="830"/>
                    </a:lnTo>
                    <a:cubicBezTo>
                      <a:pt x="11934" y="562"/>
                      <a:pt x="11837" y="221"/>
                      <a:pt x="11567" y="70"/>
                    </a:cubicBezTo>
                    <a:cubicBezTo>
                      <a:pt x="11482" y="23"/>
                      <a:pt x="11389" y="0"/>
                      <a:pt x="11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1967525" y="2129925"/>
                <a:ext cx="563100" cy="760350"/>
              </a:xfrm>
              <a:custGeom>
                <a:rect b="b" l="l" r="r" t="t"/>
                <a:pathLst>
                  <a:path extrusionOk="0" h="30414" w="22524">
                    <a:moveTo>
                      <a:pt x="19940" y="1"/>
                    </a:moveTo>
                    <a:cubicBezTo>
                      <a:pt x="19786" y="1"/>
                      <a:pt x="19631" y="56"/>
                      <a:pt x="19509" y="168"/>
                    </a:cubicBezTo>
                    <a:lnTo>
                      <a:pt x="281" y="19473"/>
                    </a:lnTo>
                    <a:cubicBezTo>
                      <a:pt x="24" y="19705"/>
                      <a:pt x="0" y="20100"/>
                      <a:pt x="225" y="20363"/>
                    </a:cubicBezTo>
                    <a:lnTo>
                      <a:pt x="8616" y="30189"/>
                    </a:lnTo>
                    <a:cubicBezTo>
                      <a:pt x="8740" y="30333"/>
                      <a:pt x="8917" y="30414"/>
                      <a:pt x="9104" y="30414"/>
                    </a:cubicBezTo>
                    <a:cubicBezTo>
                      <a:pt x="9124" y="30414"/>
                      <a:pt x="9143" y="30413"/>
                      <a:pt x="9163" y="30411"/>
                    </a:cubicBezTo>
                    <a:cubicBezTo>
                      <a:pt x="9222" y="30406"/>
                      <a:pt x="9281" y="30392"/>
                      <a:pt x="9335" y="30371"/>
                    </a:cubicBezTo>
                    <a:cubicBezTo>
                      <a:pt x="9470" y="30319"/>
                      <a:pt x="9586" y="30221"/>
                      <a:pt x="9660" y="30092"/>
                    </a:cubicBezTo>
                    <a:lnTo>
                      <a:pt x="22347" y="2857"/>
                    </a:lnTo>
                    <a:cubicBezTo>
                      <a:pt x="22524" y="2551"/>
                      <a:pt x="22417" y="2160"/>
                      <a:pt x="22110" y="1983"/>
                    </a:cubicBezTo>
                    <a:cubicBezTo>
                      <a:pt x="22009" y="1925"/>
                      <a:pt x="21900" y="1897"/>
                      <a:pt x="21791" y="1897"/>
                    </a:cubicBezTo>
                    <a:cubicBezTo>
                      <a:pt x="21570" y="1897"/>
                      <a:pt x="21354" y="2013"/>
                      <a:pt x="21236" y="2218"/>
                    </a:cubicBezTo>
                    <a:lnTo>
                      <a:pt x="9001" y="28666"/>
                    </a:lnTo>
                    <a:lnTo>
                      <a:pt x="1602" y="20003"/>
                    </a:lnTo>
                    <a:lnTo>
                      <a:pt x="20372" y="1115"/>
                    </a:lnTo>
                    <a:cubicBezTo>
                      <a:pt x="20633" y="878"/>
                      <a:pt x="20652" y="473"/>
                      <a:pt x="20415" y="210"/>
                    </a:cubicBezTo>
                    <a:cubicBezTo>
                      <a:pt x="20288" y="71"/>
                      <a:pt x="20114" y="1"/>
                      <a:pt x="199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1965300" y="2128000"/>
                <a:ext cx="565600" cy="764250"/>
              </a:xfrm>
              <a:custGeom>
                <a:rect b="b" l="l" r="r" t="t"/>
                <a:pathLst>
                  <a:path extrusionOk="0" h="30570" w="22624">
                    <a:moveTo>
                      <a:pt x="20029" y="155"/>
                    </a:moveTo>
                    <a:cubicBezTo>
                      <a:pt x="20038" y="155"/>
                      <a:pt x="20047" y="155"/>
                      <a:pt x="20055" y="157"/>
                    </a:cubicBezTo>
                    <a:cubicBezTo>
                      <a:pt x="20206" y="164"/>
                      <a:pt x="20345" y="228"/>
                      <a:pt x="20445" y="340"/>
                    </a:cubicBezTo>
                    <a:cubicBezTo>
                      <a:pt x="20547" y="451"/>
                      <a:pt x="20599" y="595"/>
                      <a:pt x="20592" y="746"/>
                    </a:cubicBezTo>
                    <a:cubicBezTo>
                      <a:pt x="20585" y="895"/>
                      <a:pt x="20519" y="1033"/>
                      <a:pt x="20405" y="1137"/>
                    </a:cubicBezTo>
                    <a:lnTo>
                      <a:pt x="1635" y="20024"/>
                    </a:lnTo>
                    <a:cubicBezTo>
                      <a:pt x="1608" y="20052"/>
                      <a:pt x="1606" y="20099"/>
                      <a:pt x="1632" y="20130"/>
                    </a:cubicBezTo>
                    <a:lnTo>
                      <a:pt x="9031" y="28793"/>
                    </a:lnTo>
                    <a:cubicBezTo>
                      <a:pt x="9046" y="28811"/>
                      <a:pt x="9068" y="28821"/>
                      <a:pt x="9091" y="28821"/>
                    </a:cubicBezTo>
                    <a:cubicBezTo>
                      <a:pt x="9095" y="28821"/>
                      <a:pt x="9098" y="28821"/>
                      <a:pt x="9102" y="28821"/>
                    </a:cubicBezTo>
                    <a:cubicBezTo>
                      <a:pt x="9128" y="28817"/>
                      <a:pt x="9150" y="28800"/>
                      <a:pt x="9161" y="28776"/>
                    </a:cubicBezTo>
                    <a:lnTo>
                      <a:pt x="21392" y="2335"/>
                    </a:lnTo>
                    <a:cubicBezTo>
                      <a:pt x="21467" y="2205"/>
                      <a:pt x="21588" y="2112"/>
                      <a:pt x="21733" y="2072"/>
                    </a:cubicBezTo>
                    <a:cubicBezTo>
                      <a:pt x="21782" y="2059"/>
                      <a:pt x="21831" y="2052"/>
                      <a:pt x="21880" y="2052"/>
                    </a:cubicBezTo>
                    <a:cubicBezTo>
                      <a:pt x="21978" y="2052"/>
                      <a:pt x="22073" y="2078"/>
                      <a:pt x="22161" y="2127"/>
                    </a:cubicBezTo>
                    <a:cubicBezTo>
                      <a:pt x="22291" y="2202"/>
                      <a:pt x="22384" y="2323"/>
                      <a:pt x="22424" y="2469"/>
                    </a:cubicBezTo>
                    <a:cubicBezTo>
                      <a:pt x="22462" y="2614"/>
                      <a:pt x="22443" y="2766"/>
                      <a:pt x="22365" y="2901"/>
                    </a:cubicBezTo>
                    <a:lnTo>
                      <a:pt x="9682" y="30131"/>
                    </a:lnTo>
                    <a:cubicBezTo>
                      <a:pt x="9618" y="30242"/>
                      <a:pt x="9516" y="30329"/>
                      <a:pt x="9396" y="30376"/>
                    </a:cubicBezTo>
                    <a:cubicBezTo>
                      <a:pt x="9348" y="30395"/>
                      <a:pt x="9297" y="30407"/>
                      <a:pt x="9245" y="30412"/>
                    </a:cubicBezTo>
                    <a:cubicBezTo>
                      <a:pt x="9230" y="30413"/>
                      <a:pt x="9215" y="30414"/>
                      <a:pt x="9200" y="30414"/>
                    </a:cubicBezTo>
                    <a:cubicBezTo>
                      <a:pt x="9033" y="30414"/>
                      <a:pt x="8874" y="30343"/>
                      <a:pt x="8766" y="30216"/>
                    </a:cubicBezTo>
                    <a:lnTo>
                      <a:pt x="373" y="20388"/>
                    </a:lnTo>
                    <a:cubicBezTo>
                      <a:pt x="174" y="20156"/>
                      <a:pt x="196" y="19813"/>
                      <a:pt x="425" y="19604"/>
                    </a:cubicBezTo>
                    <a:lnTo>
                      <a:pt x="19650" y="302"/>
                    </a:lnTo>
                    <a:cubicBezTo>
                      <a:pt x="19754" y="207"/>
                      <a:pt x="19887" y="155"/>
                      <a:pt x="20029" y="155"/>
                    </a:cubicBezTo>
                    <a:close/>
                    <a:moveTo>
                      <a:pt x="20029" y="0"/>
                    </a:moveTo>
                    <a:cubicBezTo>
                      <a:pt x="19850" y="0"/>
                      <a:pt x="19678" y="66"/>
                      <a:pt x="19543" y="190"/>
                    </a:cubicBezTo>
                    <a:lnTo>
                      <a:pt x="318" y="19493"/>
                    </a:lnTo>
                    <a:cubicBezTo>
                      <a:pt x="29" y="19754"/>
                      <a:pt x="1" y="20194"/>
                      <a:pt x="255" y="20490"/>
                    </a:cubicBezTo>
                    <a:lnTo>
                      <a:pt x="8646" y="30317"/>
                    </a:lnTo>
                    <a:cubicBezTo>
                      <a:pt x="8783" y="30478"/>
                      <a:pt x="8984" y="30569"/>
                      <a:pt x="9194" y="30569"/>
                    </a:cubicBezTo>
                    <a:cubicBezTo>
                      <a:pt x="9214" y="30569"/>
                      <a:pt x="9237" y="30568"/>
                      <a:pt x="9259" y="30566"/>
                    </a:cubicBezTo>
                    <a:cubicBezTo>
                      <a:pt x="9325" y="30559"/>
                      <a:pt x="9389" y="30545"/>
                      <a:pt x="9452" y="30521"/>
                    </a:cubicBezTo>
                    <a:cubicBezTo>
                      <a:pt x="9604" y="30462"/>
                      <a:pt x="9734" y="30351"/>
                      <a:pt x="9819" y="30202"/>
                    </a:cubicBezTo>
                    <a:lnTo>
                      <a:pt x="22502" y="2974"/>
                    </a:lnTo>
                    <a:cubicBezTo>
                      <a:pt x="22599" y="2808"/>
                      <a:pt x="22623" y="2614"/>
                      <a:pt x="22573" y="2429"/>
                    </a:cubicBezTo>
                    <a:cubicBezTo>
                      <a:pt x="22523" y="2243"/>
                      <a:pt x="22405" y="2088"/>
                      <a:pt x="22239" y="1992"/>
                    </a:cubicBezTo>
                    <a:cubicBezTo>
                      <a:pt x="22127" y="1929"/>
                      <a:pt x="22005" y="1896"/>
                      <a:pt x="21880" y="1896"/>
                    </a:cubicBezTo>
                    <a:cubicBezTo>
                      <a:pt x="21817" y="1896"/>
                      <a:pt x="21754" y="1905"/>
                      <a:pt x="21692" y="1921"/>
                    </a:cubicBezTo>
                    <a:cubicBezTo>
                      <a:pt x="21506" y="1972"/>
                      <a:pt x="21352" y="2091"/>
                      <a:pt x="21254" y="2264"/>
                    </a:cubicBezTo>
                    <a:lnTo>
                      <a:pt x="9071" y="28601"/>
                    </a:lnTo>
                    <a:lnTo>
                      <a:pt x="1798" y="20083"/>
                    </a:lnTo>
                    <a:lnTo>
                      <a:pt x="20514" y="1250"/>
                    </a:lnTo>
                    <a:cubicBezTo>
                      <a:pt x="20656" y="1121"/>
                      <a:pt x="20739" y="945"/>
                      <a:pt x="20748" y="753"/>
                    </a:cubicBezTo>
                    <a:cubicBezTo>
                      <a:pt x="20757" y="560"/>
                      <a:pt x="20691" y="377"/>
                      <a:pt x="20561" y="235"/>
                    </a:cubicBezTo>
                    <a:cubicBezTo>
                      <a:pt x="20431" y="93"/>
                      <a:pt x="20255" y="10"/>
                      <a:pt x="20062" y="1"/>
                    </a:cubicBezTo>
                    <a:cubicBezTo>
                      <a:pt x="20051" y="1"/>
                      <a:pt x="20040" y="0"/>
                      <a:pt x="200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2703075" y="2441725"/>
                <a:ext cx="531350" cy="396975"/>
              </a:xfrm>
              <a:custGeom>
                <a:rect b="b" l="l" r="r" t="t"/>
                <a:pathLst>
                  <a:path extrusionOk="0" h="15879" w="21254">
                    <a:moveTo>
                      <a:pt x="21165" y="0"/>
                    </a:moveTo>
                    <a:cubicBezTo>
                      <a:pt x="21149" y="0"/>
                      <a:pt x="21132" y="5"/>
                      <a:pt x="21118" y="16"/>
                    </a:cubicBezTo>
                    <a:lnTo>
                      <a:pt x="42" y="15737"/>
                    </a:lnTo>
                    <a:cubicBezTo>
                      <a:pt x="7" y="15763"/>
                      <a:pt x="0" y="15813"/>
                      <a:pt x="26" y="15847"/>
                    </a:cubicBezTo>
                    <a:cubicBezTo>
                      <a:pt x="42" y="15868"/>
                      <a:pt x="66" y="15879"/>
                      <a:pt x="90" y="15879"/>
                    </a:cubicBezTo>
                    <a:cubicBezTo>
                      <a:pt x="106" y="15879"/>
                      <a:pt x="123" y="15873"/>
                      <a:pt x="137" y="15863"/>
                    </a:cubicBezTo>
                    <a:lnTo>
                      <a:pt x="21212" y="142"/>
                    </a:lnTo>
                    <a:cubicBezTo>
                      <a:pt x="21246" y="116"/>
                      <a:pt x="21253" y="66"/>
                      <a:pt x="21227" y="32"/>
                    </a:cubicBezTo>
                    <a:cubicBezTo>
                      <a:pt x="21212" y="11"/>
                      <a:pt x="21189" y="0"/>
                      <a:pt x="211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2765400" y="2374150"/>
                <a:ext cx="406675" cy="532125"/>
              </a:xfrm>
              <a:custGeom>
                <a:rect b="b" l="l" r="r" t="t"/>
                <a:pathLst>
                  <a:path extrusionOk="0" h="21285" w="16267">
                    <a:moveTo>
                      <a:pt x="90" y="0"/>
                    </a:moveTo>
                    <a:cubicBezTo>
                      <a:pt x="73" y="0"/>
                      <a:pt x="56" y="6"/>
                      <a:pt x="42" y="16"/>
                    </a:cubicBezTo>
                    <a:cubicBezTo>
                      <a:pt x="8" y="44"/>
                      <a:pt x="1" y="92"/>
                      <a:pt x="28" y="127"/>
                    </a:cubicBezTo>
                    <a:lnTo>
                      <a:pt x="16116" y="21253"/>
                    </a:lnTo>
                    <a:cubicBezTo>
                      <a:pt x="16132" y="21274"/>
                      <a:pt x="16154" y="21284"/>
                      <a:pt x="16178" y="21284"/>
                    </a:cubicBezTo>
                    <a:cubicBezTo>
                      <a:pt x="16194" y="21284"/>
                      <a:pt x="16211" y="21279"/>
                      <a:pt x="16225" y="21269"/>
                    </a:cubicBezTo>
                    <a:cubicBezTo>
                      <a:pt x="16260" y="21243"/>
                      <a:pt x="16267" y="21193"/>
                      <a:pt x="16241" y="21158"/>
                    </a:cubicBezTo>
                    <a:lnTo>
                      <a:pt x="153" y="32"/>
                    </a:lnTo>
                    <a:cubicBezTo>
                      <a:pt x="138" y="11"/>
                      <a:pt x="114" y="0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2919350" y="2313000"/>
                <a:ext cx="98850" cy="654450"/>
              </a:xfrm>
              <a:custGeom>
                <a:rect b="b" l="l" r="r" t="t"/>
                <a:pathLst>
                  <a:path extrusionOk="0" h="26178" w="3954">
                    <a:moveTo>
                      <a:pt x="3868" y="1"/>
                    </a:moveTo>
                    <a:cubicBezTo>
                      <a:pt x="3830" y="1"/>
                      <a:pt x="3797" y="30"/>
                      <a:pt x="3790" y="67"/>
                    </a:cubicBezTo>
                    <a:lnTo>
                      <a:pt x="5" y="26087"/>
                    </a:lnTo>
                    <a:cubicBezTo>
                      <a:pt x="0" y="26130"/>
                      <a:pt x="30" y="26170"/>
                      <a:pt x="73" y="26175"/>
                    </a:cubicBezTo>
                    <a:cubicBezTo>
                      <a:pt x="76" y="26177"/>
                      <a:pt x="80" y="26177"/>
                      <a:pt x="83" y="26177"/>
                    </a:cubicBezTo>
                    <a:cubicBezTo>
                      <a:pt x="121" y="26177"/>
                      <a:pt x="156" y="26149"/>
                      <a:pt x="161" y="26110"/>
                    </a:cubicBezTo>
                    <a:lnTo>
                      <a:pt x="3946" y="90"/>
                    </a:lnTo>
                    <a:cubicBezTo>
                      <a:pt x="3953" y="48"/>
                      <a:pt x="3924" y="9"/>
                      <a:pt x="3880" y="2"/>
                    </a:cubicBezTo>
                    <a:cubicBezTo>
                      <a:pt x="3876" y="1"/>
                      <a:pt x="3872" y="1"/>
                      <a:pt x="3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2637750" y="2593700"/>
                <a:ext cx="662025" cy="93025"/>
              </a:xfrm>
              <a:custGeom>
                <a:rect b="b" l="l" r="r" t="t"/>
                <a:pathLst>
                  <a:path extrusionOk="0" h="3721" w="26481">
                    <a:moveTo>
                      <a:pt x="84" y="0"/>
                    </a:moveTo>
                    <a:cubicBezTo>
                      <a:pt x="45" y="0"/>
                      <a:pt x="10" y="28"/>
                      <a:pt x="6" y="68"/>
                    </a:cubicBezTo>
                    <a:cubicBezTo>
                      <a:pt x="0" y="112"/>
                      <a:pt x="30" y="152"/>
                      <a:pt x="73" y="157"/>
                    </a:cubicBezTo>
                    <a:lnTo>
                      <a:pt x="26387" y="3720"/>
                    </a:lnTo>
                    <a:lnTo>
                      <a:pt x="26398" y="3720"/>
                    </a:lnTo>
                    <a:cubicBezTo>
                      <a:pt x="26436" y="3720"/>
                      <a:pt x="26470" y="3692"/>
                      <a:pt x="26476" y="3653"/>
                    </a:cubicBezTo>
                    <a:cubicBezTo>
                      <a:pt x="26481" y="3609"/>
                      <a:pt x="26451" y="3570"/>
                      <a:pt x="26408" y="3564"/>
                    </a:cubicBezTo>
                    <a:lnTo>
                      <a:pt x="94" y="1"/>
                    </a:lnTo>
                    <a:cubicBezTo>
                      <a:pt x="91" y="0"/>
                      <a:pt x="87" y="0"/>
                      <a:pt x="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2880850" y="2320950"/>
                <a:ext cx="175825" cy="638525"/>
              </a:xfrm>
              <a:custGeom>
                <a:rect b="b" l="l" r="r" t="t"/>
                <a:pathLst>
                  <a:path extrusionOk="0" h="25541" w="7033">
                    <a:moveTo>
                      <a:pt x="88" y="1"/>
                    </a:moveTo>
                    <a:cubicBezTo>
                      <a:pt x="81" y="1"/>
                      <a:pt x="74" y="2"/>
                      <a:pt x="67" y="4"/>
                    </a:cubicBezTo>
                    <a:cubicBezTo>
                      <a:pt x="25" y="14"/>
                      <a:pt x="1" y="58"/>
                      <a:pt x="11" y="99"/>
                    </a:cubicBezTo>
                    <a:lnTo>
                      <a:pt x="6870" y="25482"/>
                    </a:lnTo>
                    <a:cubicBezTo>
                      <a:pt x="6878" y="25518"/>
                      <a:pt x="6911" y="25541"/>
                      <a:pt x="6946" y="25541"/>
                    </a:cubicBezTo>
                    <a:cubicBezTo>
                      <a:pt x="6953" y="25541"/>
                      <a:pt x="6960" y="25541"/>
                      <a:pt x="6967" y="25537"/>
                    </a:cubicBezTo>
                    <a:cubicBezTo>
                      <a:pt x="7008" y="25527"/>
                      <a:pt x="7033" y="25483"/>
                      <a:pt x="7022" y="25442"/>
                    </a:cubicBezTo>
                    <a:lnTo>
                      <a:pt x="164" y="59"/>
                    </a:lnTo>
                    <a:cubicBezTo>
                      <a:pt x="154" y="24"/>
                      <a:pt x="122" y="1"/>
                      <a:pt x="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2647025" y="2548475"/>
                <a:ext cx="643500" cy="183475"/>
              </a:xfrm>
              <a:custGeom>
                <a:rect b="b" l="l" r="r" t="t"/>
                <a:pathLst>
                  <a:path extrusionOk="0" h="7339" w="25740">
                    <a:moveTo>
                      <a:pt x="25652" y="1"/>
                    </a:moveTo>
                    <a:cubicBezTo>
                      <a:pt x="25645" y="1"/>
                      <a:pt x="25637" y="2"/>
                      <a:pt x="25630" y="4"/>
                    </a:cubicBezTo>
                    <a:lnTo>
                      <a:pt x="66" y="7185"/>
                    </a:lnTo>
                    <a:cubicBezTo>
                      <a:pt x="24" y="7197"/>
                      <a:pt x="0" y="7240"/>
                      <a:pt x="10" y="7281"/>
                    </a:cubicBezTo>
                    <a:cubicBezTo>
                      <a:pt x="21" y="7316"/>
                      <a:pt x="52" y="7339"/>
                      <a:pt x="87" y="7339"/>
                    </a:cubicBezTo>
                    <a:cubicBezTo>
                      <a:pt x="94" y="7339"/>
                      <a:pt x="100" y="7337"/>
                      <a:pt x="107" y="7335"/>
                    </a:cubicBezTo>
                    <a:lnTo>
                      <a:pt x="25673" y="155"/>
                    </a:lnTo>
                    <a:cubicBezTo>
                      <a:pt x="25715" y="144"/>
                      <a:pt x="25739" y="101"/>
                      <a:pt x="25727" y="58"/>
                    </a:cubicBezTo>
                    <a:cubicBezTo>
                      <a:pt x="25717" y="23"/>
                      <a:pt x="25686" y="1"/>
                      <a:pt x="256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2776525" y="2370050"/>
                <a:ext cx="384475" cy="540325"/>
              </a:xfrm>
              <a:custGeom>
                <a:rect b="b" l="l" r="r" t="t"/>
                <a:pathLst>
                  <a:path extrusionOk="0" h="21613" w="15379">
                    <a:moveTo>
                      <a:pt x="15290" y="0"/>
                    </a:moveTo>
                    <a:cubicBezTo>
                      <a:pt x="15265" y="0"/>
                      <a:pt x="15240" y="12"/>
                      <a:pt x="15224" y="33"/>
                    </a:cubicBezTo>
                    <a:lnTo>
                      <a:pt x="27" y="21488"/>
                    </a:lnTo>
                    <a:cubicBezTo>
                      <a:pt x="1" y="21525"/>
                      <a:pt x="9" y="21573"/>
                      <a:pt x="46" y="21599"/>
                    </a:cubicBezTo>
                    <a:cubicBezTo>
                      <a:pt x="60" y="21608"/>
                      <a:pt x="75" y="21613"/>
                      <a:pt x="91" y="21613"/>
                    </a:cubicBezTo>
                    <a:cubicBezTo>
                      <a:pt x="115" y="21613"/>
                      <a:pt x="139" y="21601"/>
                      <a:pt x="155" y="21580"/>
                    </a:cubicBezTo>
                    <a:lnTo>
                      <a:pt x="15353" y="125"/>
                    </a:lnTo>
                    <a:cubicBezTo>
                      <a:pt x="15379" y="88"/>
                      <a:pt x="15370" y="40"/>
                      <a:pt x="15334" y="14"/>
                    </a:cubicBezTo>
                    <a:cubicBezTo>
                      <a:pt x="15320" y="5"/>
                      <a:pt x="15305" y="0"/>
                      <a:pt x="15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2693775" y="2449075"/>
                <a:ext cx="550000" cy="382300"/>
              </a:xfrm>
              <a:custGeom>
                <a:rect b="b" l="l" r="r" t="t"/>
                <a:pathLst>
                  <a:path extrusionOk="0" h="15292" w="22000">
                    <a:moveTo>
                      <a:pt x="90" y="1"/>
                    </a:moveTo>
                    <a:cubicBezTo>
                      <a:pt x="65" y="1"/>
                      <a:pt x="40" y="12"/>
                      <a:pt x="24" y="34"/>
                    </a:cubicBezTo>
                    <a:cubicBezTo>
                      <a:pt x="0" y="70"/>
                      <a:pt x="9" y="119"/>
                      <a:pt x="45" y="143"/>
                    </a:cubicBezTo>
                    <a:lnTo>
                      <a:pt x="21864" y="15276"/>
                    </a:lnTo>
                    <a:cubicBezTo>
                      <a:pt x="21878" y="15287"/>
                      <a:pt x="21894" y="15292"/>
                      <a:pt x="21909" y="15292"/>
                    </a:cubicBezTo>
                    <a:cubicBezTo>
                      <a:pt x="21933" y="15292"/>
                      <a:pt x="21959" y="15280"/>
                      <a:pt x="21973" y="15257"/>
                    </a:cubicBezTo>
                    <a:cubicBezTo>
                      <a:pt x="21999" y="15221"/>
                      <a:pt x="21991" y="15172"/>
                      <a:pt x="21954" y="15148"/>
                    </a:cubicBezTo>
                    <a:lnTo>
                      <a:pt x="135" y="15"/>
                    </a:lnTo>
                    <a:cubicBezTo>
                      <a:pt x="121" y="5"/>
                      <a:pt x="105" y="1"/>
                      <a:pt x="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2911300" y="2314250"/>
                <a:ext cx="114900" cy="651925"/>
              </a:xfrm>
              <a:custGeom>
                <a:rect b="b" l="l" r="r" t="t"/>
                <a:pathLst>
                  <a:path extrusionOk="0" h="26077" w="4596">
                    <a:moveTo>
                      <a:pt x="85" y="1"/>
                    </a:moveTo>
                    <a:cubicBezTo>
                      <a:pt x="81" y="1"/>
                      <a:pt x="77" y="1"/>
                      <a:pt x="73" y="2"/>
                    </a:cubicBezTo>
                    <a:cubicBezTo>
                      <a:pt x="29" y="9"/>
                      <a:pt x="0" y="50"/>
                      <a:pt x="9" y="94"/>
                    </a:cubicBezTo>
                    <a:lnTo>
                      <a:pt x="4433" y="26011"/>
                    </a:lnTo>
                    <a:cubicBezTo>
                      <a:pt x="4440" y="26049"/>
                      <a:pt x="4473" y="26077"/>
                      <a:pt x="4511" y="26077"/>
                    </a:cubicBezTo>
                    <a:cubicBezTo>
                      <a:pt x="4516" y="26077"/>
                      <a:pt x="4519" y="26075"/>
                      <a:pt x="4525" y="26075"/>
                    </a:cubicBezTo>
                    <a:cubicBezTo>
                      <a:pt x="4566" y="26068"/>
                      <a:pt x="4596" y="26027"/>
                      <a:pt x="4589" y="25985"/>
                    </a:cubicBezTo>
                    <a:lnTo>
                      <a:pt x="163" y="66"/>
                    </a:lnTo>
                    <a:cubicBezTo>
                      <a:pt x="157" y="28"/>
                      <a:pt x="122" y="1"/>
                      <a:pt x="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2640000" y="2579125"/>
                <a:ext cx="657525" cy="122175"/>
              </a:xfrm>
              <a:custGeom>
                <a:rect b="b" l="l" r="r" t="t"/>
                <a:pathLst>
                  <a:path extrusionOk="0" h="4887" w="26301">
                    <a:moveTo>
                      <a:pt x="26216" y="1"/>
                    </a:moveTo>
                    <a:cubicBezTo>
                      <a:pt x="26211" y="1"/>
                      <a:pt x="26205" y="1"/>
                      <a:pt x="26200" y="2"/>
                    </a:cubicBezTo>
                    <a:lnTo>
                      <a:pt x="71" y="4731"/>
                    </a:lnTo>
                    <a:cubicBezTo>
                      <a:pt x="28" y="4738"/>
                      <a:pt x="1" y="4779"/>
                      <a:pt x="7" y="4821"/>
                    </a:cubicBezTo>
                    <a:cubicBezTo>
                      <a:pt x="14" y="4859"/>
                      <a:pt x="47" y="4887"/>
                      <a:pt x="85" y="4887"/>
                    </a:cubicBezTo>
                    <a:cubicBezTo>
                      <a:pt x="89" y="4887"/>
                      <a:pt x="94" y="4887"/>
                      <a:pt x="99" y="4885"/>
                    </a:cubicBezTo>
                    <a:lnTo>
                      <a:pt x="26230" y="158"/>
                    </a:lnTo>
                    <a:cubicBezTo>
                      <a:pt x="26271" y="149"/>
                      <a:pt x="26301" y="109"/>
                      <a:pt x="26292" y="66"/>
                    </a:cubicBezTo>
                    <a:cubicBezTo>
                      <a:pt x="26286" y="28"/>
                      <a:pt x="26253" y="1"/>
                      <a:pt x="26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2860675" y="2327075"/>
                <a:ext cx="216125" cy="626300"/>
              </a:xfrm>
              <a:custGeom>
                <a:rect b="b" l="l" r="r" t="t"/>
                <a:pathLst>
                  <a:path extrusionOk="0" h="25052" w="8645">
                    <a:moveTo>
                      <a:pt x="8557" y="1"/>
                    </a:moveTo>
                    <a:cubicBezTo>
                      <a:pt x="8524" y="1"/>
                      <a:pt x="8493" y="22"/>
                      <a:pt x="8482" y="55"/>
                    </a:cubicBezTo>
                    <a:lnTo>
                      <a:pt x="16" y="24947"/>
                    </a:lnTo>
                    <a:cubicBezTo>
                      <a:pt x="1" y="24987"/>
                      <a:pt x="23" y="25032"/>
                      <a:pt x="65" y="25046"/>
                    </a:cubicBezTo>
                    <a:cubicBezTo>
                      <a:pt x="74" y="25050"/>
                      <a:pt x="82" y="25051"/>
                      <a:pt x="91" y="25051"/>
                    </a:cubicBezTo>
                    <a:cubicBezTo>
                      <a:pt x="122" y="25051"/>
                      <a:pt x="153" y="25031"/>
                      <a:pt x="165" y="24998"/>
                    </a:cubicBezTo>
                    <a:lnTo>
                      <a:pt x="8631" y="105"/>
                    </a:lnTo>
                    <a:cubicBezTo>
                      <a:pt x="8645" y="64"/>
                      <a:pt x="8624" y="19"/>
                      <a:pt x="8582" y="5"/>
                    </a:cubicBezTo>
                    <a:cubicBezTo>
                      <a:pt x="8574" y="2"/>
                      <a:pt x="8566" y="1"/>
                      <a:pt x="85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2651250" y="2534475"/>
                <a:ext cx="635025" cy="211500"/>
              </a:xfrm>
              <a:custGeom>
                <a:rect b="b" l="l" r="r" t="t"/>
                <a:pathLst>
                  <a:path extrusionOk="0" h="8460" w="25401">
                    <a:moveTo>
                      <a:pt x="88" y="1"/>
                    </a:moveTo>
                    <a:cubicBezTo>
                      <a:pt x="55" y="1"/>
                      <a:pt x="24" y="22"/>
                      <a:pt x="15" y="55"/>
                    </a:cubicBezTo>
                    <a:cubicBezTo>
                      <a:pt x="1" y="96"/>
                      <a:pt x="23" y="140"/>
                      <a:pt x="65" y="154"/>
                    </a:cubicBezTo>
                    <a:lnTo>
                      <a:pt x="25288" y="8454"/>
                    </a:lnTo>
                    <a:cubicBezTo>
                      <a:pt x="25295" y="8458"/>
                      <a:pt x="25304" y="8460"/>
                      <a:pt x="25312" y="8460"/>
                    </a:cubicBezTo>
                    <a:cubicBezTo>
                      <a:pt x="25345" y="8460"/>
                      <a:pt x="25376" y="8439"/>
                      <a:pt x="25387" y="8404"/>
                    </a:cubicBezTo>
                    <a:cubicBezTo>
                      <a:pt x="25401" y="8364"/>
                      <a:pt x="25378" y="8319"/>
                      <a:pt x="25337" y="8306"/>
                    </a:cubicBezTo>
                    <a:lnTo>
                      <a:pt x="113" y="5"/>
                    </a:lnTo>
                    <a:cubicBezTo>
                      <a:pt x="105" y="2"/>
                      <a:pt x="96" y="1"/>
                      <a:pt x="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2737525" y="2402550"/>
                <a:ext cx="462475" cy="475325"/>
              </a:xfrm>
              <a:custGeom>
                <a:rect b="b" l="l" r="r" t="t"/>
                <a:pathLst>
                  <a:path extrusionOk="0" h="19013" w="18499">
                    <a:moveTo>
                      <a:pt x="87" y="0"/>
                    </a:moveTo>
                    <a:cubicBezTo>
                      <a:pt x="67" y="0"/>
                      <a:pt x="48" y="8"/>
                      <a:pt x="32" y="23"/>
                    </a:cubicBezTo>
                    <a:cubicBezTo>
                      <a:pt x="1" y="52"/>
                      <a:pt x="1" y="103"/>
                      <a:pt x="32" y="134"/>
                    </a:cubicBezTo>
                    <a:lnTo>
                      <a:pt x="18355" y="18990"/>
                    </a:lnTo>
                    <a:cubicBezTo>
                      <a:pt x="18371" y="19006"/>
                      <a:pt x="18391" y="19013"/>
                      <a:pt x="18412" y="19013"/>
                    </a:cubicBezTo>
                    <a:cubicBezTo>
                      <a:pt x="18431" y="19013"/>
                      <a:pt x="18452" y="19006"/>
                      <a:pt x="18467" y="18990"/>
                    </a:cubicBezTo>
                    <a:cubicBezTo>
                      <a:pt x="18499" y="18961"/>
                      <a:pt x="18499" y="18910"/>
                      <a:pt x="18467" y="18879"/>
                    </a:cubicBezTo>
                    <a:lnTo>
                      <a:pt x="144" y="25"/>
                    </a:lnTo>
                    <a:cubicBezTo>
                      <a:pt x="128" y="9"/>
                      <a:pt x="108" y="0"/>
                      <a:pt x="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2730850" y="2404550"/>
                <a:ext cx="475825" cy="471325"/>
              </a:xfrm>
              <a:custGeom>
                <a:rect b="b" l="l" r="r" t="t"/>
                <a:pathLst>
                  <a:path extrusionOk="0" h="18853" w="19033">
                    <a:moveTo>
                      <a:pt x="18946" y="1"/>
                    </a:moveTo>
                    <a:cubicBezTo>
                      <a:pt x="18926" y="1"/>
                      <a:pt x="18906" y="9"/>
                      <a:pt x="18890" y="24"/>
                    </a:cubicBezTo>
                    <a:lnTo>
                      <a:pt x="32" y="18718"/>
                    </a:lnTo>
                    <a:cubicBezTo>
                      <a:pt x="1" y="18749"/>
                      <a:pt x="1" y="18798"/>
                      <a:pt x="30" y="18829"/>
                    </a:cubicBezTo>
                    <a:cubicBezTo>
                      <a:pt x="46" y="18844"/>
                      <a:pt x="67" y="18853"/>
                      <a:pt x="88" y="18853"/>
                    </a:cubicBezTo>
                    <a:cubicBezTo>
                      <a:pt x="107" y="18853"/>
                      <a:pt x="127" y="18844"/>
                      <a:pt x="143" y="18830"/>
                    </a:cubicBezTo>
                    <a:lnTo>
                      <a:pt x="19001" y="135"/>
                    </a:lnTo>
                    <a:cubicBezTo>
                      <a:pt x="19032" y="104"/>
                      <a:pt x="19032" y="56"/>
                      <a:pt x="19001" y="24"/>
                    </a:cubicBezTo>
                    <a:cubicBezTo>
                      <a:pt x="18986" y="9"/>
                      <a:pt x="18966" y="1"/>
                      <a:pt x="189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2787100" y="2362875"/>
                <a:ext cx="363350" cy="554700"/>
              </a:xfrm>
              <a:custGeom>
                <a:rect b="b" l="l" r="r" t="t"/>
                <a:pathLst>
                  <a:path extrusionOk="0" h="22188" w="14534">
                    <a:moveTo>
                      <a:pt x="90" y="0"/>
                    </a:moveTo>
                    <a:cubicBezTo>
                      <a:pt x="75" y="0"/>
                      <a:pt x="60" y="5"/>
                      <a:pt x="47" y="13"/>
                    </a:cubicBezTo>
                    <a:cubicBezTo>
                      <a:pt x="11" y="38"/>
                      <a:pt x="0" y="86"/>
                      <a:pt x="23" y="123"/>
                    </a:cubicBezTo>
                    <a:lnTo>
                      <a:pt x="14377" y="22151"/>
                    </a:lnTo>
                    <a:cubicBezTo>
                      <a:pt x="14393" y="22174"/>
                      <a:pt x="14417" y="22187"/>
                      <a:pt x="14443" y="22187"/>
                    </a:cubicBezTo>
                    <a:cubicBezTo>
                      <a:pt x="14459" y="22187"/>
                      <a:pt x="14472" y="22182"/>
                      <a:pt x="14486" y="22174"/>
                    </a:cubicBezTo>
                    <a:cubicBezTo>
                      <a:pt x="14523" y="22151"/>
                      <a:pt x="14533" y="22101"/>
                      <a:pt x="14509" y="22064"/>
                    </a:cubicBezTo>
                    <a:lnTo>
                      <a:pt x="156" y="36"/>
                    </a:lnTo>
                    <a:cubicBezTo>
                      <a:pt x="141" y="13"/>
                      <a:pt x="116" y="0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2690225" y="2454300"/>
                <a:ext cx="557100" cy="371850"/>
              </a:xfrm>
              <a:custGeom>
                <a:rect b="b" l="l" r="r" t="t"/>
                <a:pathLst>
                  <a:path extrusionOk="0" h="14874" w="22284">
                    <a:moveTo>
                      <a:pt x="22193" y="0"/>
                    </a:moveTo>
                    <a:cubicBezTo>
                      <a:pt x="22178" y="0"/>
                      <a:pt x="22163" y="4"/>
                      <a:pt x="22150" y="13"/>
                    </a:cubicBezTo>
                    <a:lnTo>
                      <a:pt x="47" y="14730"/>
                    </a:lnTo>
                    <a:cubicBezTo>
                      <a:pt x="10" y="14754"/>
                      <a:pt x="0" y="14802"/>
                      <a:pt x="24" y="14839"/>
                    </a:cubicBezTo>
                    <a:cubicBezTo>
                      <a:pt x="40" y="14861"/>
                      <a:pt x="64" y="14873"/>
                      <a:pt x="90" y="14873"/>
                    </a:cubicBezTo>
                    <a:cubicBezTo>
                      <a:pt x="104" y="14873"/>
                      <a:pt x="120" y="14868"/>
                      <a:pt x="133" y="14860"/>
                    </a:cubicBezTo>
                    <a:lnTo>
                      <a:pt x="22236" y="143"/>
                    </a:lnTo>
                    <a:cubicBezTo>
                      <a:pt x="22273" y="119"/>
                      <a:pt x="22283" y="71"/>
                      <a:pt x="22259" y="34"/>
                    </a:cubicBezTo>
                    <a:cubicBezTo>
                      <a:pt x="22244" y="12"/>
                      <a:pt x="22219" y="0"/>
                      <a:pt x="22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2563075" y="2283175"/>
                <a:ext cx="811375" cy="714075"/>
              </a:xfrm>
              <a:custGeom>
                <a:rect b="b" l="l" r="r" t="t"/>
                <a:pathLst>
                  <a:path extrusionOk="0" h="28563" w="32455">
                    <a:moveTo>
                      <a:pt x="16217" y="2347"/>
                    </a:moveTo>
                    <a:cubicBezTo>
                      <a:pt x="19994" y="2347"/>
                      <a:pt x="23710" y="4136"/>
                      <a:pt x="26027" y="7473"/>
                    </a:cubicBezTo>
                    <a:cubicBezTo>
                      <a:pt x="29788" y="12886"/>
                      <a:pt x="28450" y="20323"/>
                      <a:pt x="23037" y="24082"/>
                    </a:cubicBezTo>
                    <a:cubicBezTo>
                      <a:pt x="20961" y="25524"/>
                      <a:pt x="18587" y="26217"/>
                      <a:pt x="16238" y="26217"/>
                    </a:cubicBezTo>
                    <a:cubicBezTo>
                      <a:pt x="12460" y="26217"/>
                      <a:pt x="8745" y="24428"/>
                      <a:pt x="6426" y="21090"/>
                    </a:cubicBezTo>
                    <a:cubicBezTo>
                      <a:pt x="2665" y="15677"/>
                      <a:pt x="4006" y="8242"/>
                      <a:pt x="9418" y="4481"/>
                    </a:cubicBezTo>
                    <a:cubicBezTo>
                      <a:pt x="11494" y="3039"/>
                      <a:pt x="13867" y="2347"/>
                      <a:pt x="16217" y="2347"/>
                    </a:cubicBezTo>
                    <a:close/>
                    <a:moveTo>
                      <a:pt x="16215" y="1"/>
                    </a:moveTo>
                    <a:cubicBezTo>
                      <a:pt x="13404" y="1"/>
                      <a:pt x="10564" y="829"/>
                      <a:pt x="8080" y="2554"/>
                    </a:cubicBezTo>
                    <a:cubicBezTo>
                      <a:pt x="1602" y="7054"/>
                      <a:pt x="1" y="15952"/>
                      <a:pt x="4501" y="22428"/>
                    </a:cubicBezTo>
                    <a:cubicBezTo>
                      <a:pt x="7274" y="26422"/>
                      <a:pt x="11720" y="28563"/>
                      <a:pt x="16240" y="28563"/>
                    </a:cubicBezTo>
                    <a:cubicBezTo>
                      <a:pt x="19052" y="28563"/>
                      <a:pt x="21891" y="27735"/>
                      <a:pt x="24375" y="26009"/>
                    </a:cubicBezTo>
                    <a:cubicBezTo>
                      <a:pt x="30851" y="21509"/>
                      <a:pt x="32455" y="12611"/>
                      <a:pt x="27954" y="6135"/>
                    </a:cubicBezTo>
                    <a:cubicBezTo>
                      <a:pt x="25181" y="2141"/>
                      <a:pt x="20735" y="1"/>
                      <a:pt x="16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2598750" y="2281375"/>
                <a:ext cx="740025" cy="717675"/>
              </a:xfrm>
              <a:custGeom>
                <a:rect b="b" l="l" r="r" t="t"/>
                <a:pathLst>
                  <a:path extrusionOk="0" h="28707" w="29601">
                    <a:moveTo>
                      <a:pt x="14784" y="2493"/>
                    </a:moveTo>
                    <a:cubicBezTo>
                      <a:pt x="18542" y="2493"/>
                      <a:pt x="22242" y="4271"/>
                      <a:pt x="24545" y="7583"/>
                    </a:cubicBezTo>
                    <a:cubicBezTo>
                      <a:pt x="28278" y="12956"/>
                      <a:pt x="26943" y="20365"/>
                      <a:pt x="21570" y="24099"/>
                    </a:cubicBezTo>
                    <a:cubicBezTo>
                      <a:pt x="19560" y="25495"/>
                      <a:pt x="17222" y="26222"/>
                      <a:pt x="14825" y="26222"/>
                    </a:cubicBezTo>
                    <a:cubicBezTo>
                      <a:pt x="14119" y="26222"/>
                      <a:pt x="13407" y="26159"/>
                      <a:pt x="12698" y="26031"/>
                    </a:cubicBezTo>
                    <a:cubicBezTo>
                      <a:pt x="9577" y="25468"/>
                      <a:pt x="6864" y="23726"/>
                      <a:pt x="5056" y="21124"/>
                    </a:cubicBezTo>
                    <a:cubicBezTo>
                      <a:pt x="1323" y="15751"/>
                      <a:pt x="2658" y="8342"/>
                      <a:pt x="8031" y="4610"/>
                    </a:cubicBezTo>
                    <a:cubicBezTo>
                      <a:pt x="10090" y="3178"/>
                      <a:pt x="12448" y="2493"/>
                      <a:pt x="14784" y="2493"/>
                    </a:cubicBezTo>
                    <a:close/>
                    <a:moveTo>
                      <a:pt x="14782" y="2354"/>
                    </a:moveTo>
                    <a:cubicBezTo>
                      <a:pt x="12420" y="2354"/>
                      <a:pt x="10034" y="3049"/>
                      <a:pt x="7952" y="4496"/>
                    </a:cubicBezTo>
                    <a:cubicBezTo>
                      <a:pt x="2516" y="8272"/>
                      <a:pt x="1167" y="15766"/>
                      <a:pt x="4942" y="21202"/>
                    </a:cubicBezTo>
                    <a:cubicBezTo>
                      <a:pt x="6772" y="23835"/>
                      <a:pt x="9517" y="25598"/>
                      <a:pt x="12673" y="26166"/>
                    </a:cubicBezTo>
                    <a:cubicBezTo>
                      <a:pt x="13390" y="26296"/>
                      <a:pt x="14111" y="26360"/>
                      <a:pt x="14826" y="26360"/>
                    </a:cubicBezTo>
                    <a:cubicBezTo>
                      <a:pt x="17250" y="26360"/>
                      <a:pt x="19615" y="25624"/>
                      <a:pt x="21648" y="24211"/>
                    </a:cubicBezTo>
                    <a:cubicBezTo>
                      <a:pt x="27085" y="20435"/>
                      <a:pt x="28434" y="12941"/>
                      <a:pt x="24657" y="7505"/>
                    </a:cubicBezTo>
                    <a:cubicBezTo>
                      <a:pt x="22328" y="4153"/>
                      <a:pt x="18585" y="2354"/>
                      <a:pt x="14782" y="2354"/>
                    </a:cubicBezTo>
                    <a:close/>
                    <a:moveTo>
                      <a:pt x="14770" y="139"/>
                    </a:moveTo>
                    <a:cubicBezTo>
                      <a:pt x="15617" y="139"/>
                      <a:pt x="16469" y="214"/>
                      <a:pt x="17319" y="368"/>
                    </a:cubicBezTo>
                    <a:cubicBezTo>
                      <a:pt x="21056" y="1042"/>
                      <a:pt x="24306" y="3128"/>
                      <a:pt x="26472" y="6247"/>
                    </a:cubicBezTo>
                    <a:cubicBezTo>
                      <a:pt x="28636" y="9363"/>
                      <a:pt x="29459" y="13136"/>
                      <a:pt x="28787" y="16873"/>
                    </a:cubicBezTo>
                    <a:cubicBezTo>
                      <a:pt x="28114" y="20608"/>
                      <a:pt x="26025" y="23858"/>
                      <a:pt x="22909" y="26024"/>
                    </a:cubicBezTo>
                    <a:cubicBezTo>
                      <a:pt x="20502" y="27697"/>
                      <a:pt x="17702" y="28568"/>
                      <a:pt x="14832" y="28568"/>
                    </a:cubicBezTo>
                    <a:cubicBezTo>
                      <a:pt x="13986" y="28568"/>
                      <a:pt x="13133" y="28492"/>
                      <a:pt x="12282" y="28339"/>
                    </a:cubicBezTo>
                    <a:cubicBezTo>
                      <a:pt x="8545" y="27667"/>
                      <a:pt x="5295" y="25579"/>
                      <a:pt x="3129" y="22462"/>
                    </a:cubicBezTo>
                    <a:cubicBezTo>
                      <a:pt x="965" y="19344"/>
                      <a:pt x="142" y="15571"/>
                      <a:pt x="814" y="11834"/>
                    </a:cubicBezTo>
                    <a:cubicBezTo>
                      <a:pt x="1488" y="8099"/>
                      <a:pt x="3574" y="4849"/>
                      <a:pt x="6693" y="2683"/>
                    </a:cubicBezTo>
                    <a:cubicBezTo>
                      <a:pt x="9100" y="1010"/>
                      <a:pt x="11899" y="139"/>
                      <a:pt x="14770" y="139"/>
                    </a:cubicBezTo>
                    <a:close/>
                    <a:moveTo>
                      <a:pt x="14772" y="1"/>
                    </a:moveTo>
                    <a:cubicBezTo>
                      <a:pt x="11873" y="1"/>
                      <a:pt x="9045" y="881"/>
                      <a:pt x="6613" y="2569"/>
                    </a:cubicBezTo>
                    <a:cubicBezTo>
                      <a:pt x="3467" y="4756"/>
                      <a:pt x="1358" y="8039"/>
                      <a:pt x="679" y="11810"/>
                    </a:cubicBezTo>
                    <a:cubicBezTo>
                      <a:pt x="0" y="15581"/>
                      <a:pt x="830" y="19392"/>
                      <a:pt x="3017" y="22540"/>
                    </a:cubicBezTo>
                    <a:cubicBezTo>
                      <a:pt x="5204" y="25688"/>
                      <a:pt x="8485" y="27795"/>
                      <a:pt x="12256" y="28474"/>
                    </a:cubicBezTo>
                    <a:cubicBezTo>
                      <a:pt x="13115" y="28630"/>
                      <a:pt x="13976" y="28706"/>
                      <a:pt x="14831" y="28706"/>
                    </a:cubicBezTo>
                    <a:cubicBezTo>
                      <a:pt x="17730" y="28706"/>
                      <a:pt x="20557" y="27827"/>
                      <a:pt x="22988" y="26137"/>
                    </a:cubicBezTo>
                    <a:cubicBezTo>
                      <a:pt x="26134" y="23951"/>
                      <a:pt x="28243" y="20668"/>
                      <a:pt x="28922" y="16897"/>
                    </a:cubicBezTo>
                    <a:cubicBezTo>
                      <a:pt x="29601" y="13124"/>
                      <a:pt x="28772" y="9315"/>
                      <a:pt x="26585" y="6167"/>
                    </a:cubicBezTo>
                    <a:cubicBezTo>
                      <a:pt x="24398" y="3019"/>
                      <a:pt x="21116" y="912"/>
                      <a:pt x="17343" y="231"/>
                    </a:cubicBezTo>
                    <a:cubicBezTo>
                      <a:pt x="16486" y="77"/>
                      <a:pt x="15626" y="1"/>
                      <a:pt x="147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567450" y="2237625"/>
                <a:ext cx="804200" cy="803850"/>
              </a:xfrm>
              <a:custGeom>
                <a:rect b="b" l="l" r="r" t="t"/>
                <a:pathLst>
                  <a:path extrusionOk="0" h="32154" w="32168">
                    <a:moveTo>
                      <a:pt x="16040" y="2963"/>
                    </a:moveTo>
                    <a:cubicBezTo>
                      <a:pt x="20199" y="2963"/>
                      <a:pt x="24290" y="4933"/>
                      <a:pt x="26843" y="8608"/>
                    </a:cubicBezTo>
                    <a:cubicBezTo>
                      <a:pt x="30983" y="14566"/>
                      <a:pt x="29508" y="22754"/>
                      <a:pt x="23549" y="26894"/>
                    </a:cubicBezTo>
                    <a:cubicBezTo>
                      <a:pt x="21264" y="28482"/>
                      <a:pt x="18651" y="29244"/>
                      <a:pt x="16065" y="29244"/>
                    </a:cubicBezTo>
                    <a:cubicBezTo>
                      <a:pt x="11906" y="29244"/>
                      <a:pt x="7815" y="27274"/>
                      <a:pt x="5263" y="23599"/>
                    </a:cubicBezTo>
                    <a:cubicBezTo>
                      <a:pt x="1122" y="17641"/>
                      <a:pt x="2596" y="9453"/>
                      <a:pt x="8556" y="5313"/>
                    </a:cubicBezTo>
                    <a:cubicBezTo>
                      <a:pt x="10841" y="3725"/>
                      <a:pt x="13454" y="2963"/>
                      <a:pt x="16040" y="2963"/>
                    </a:cubicBezTo>
                    <a:close/>
                    <a:moveTo>
                      <a:pt x="16635" y="0"/>
                    </a:moveTo>
                    <a:cubicBezTo>
                      <a:pt x="16448" y="0"/>
                      <a:pt x="16294" y="148"/>
                      <a:pt x="16289" y="335"/>
                    </a:cubicBezTo>
                    <a:lnTo>
                      <a:pt x="16287" y="386"/>
                    </a:lnTo>
                    <a:cubicBezTo>
                      <a:pt x="16209" y="385"/>
                      <a:pt x="16132" y="384"/>
                      <a:pt x="16054" y="384"/>
                    </a:cubicBezTo>
                    <a:cubicBezTo>
                      <a:pt x="15834" y="384"/>
                      <a:pt x="15614" y="390"/>
                      <a:pt x="15396" y="399"/>
                    </a:cubicBezTo>
                    <a:lnTo>
                      <a:pt x="15392" y="348"/>
                    </a:lnTo>
                    <a:cubicBezTo>
                      <a:pt x="15380" y="165"/>
                      <a:pt x="15226" y="24"/>
                      <a:pt x="15044" y="24"/>
                    </a:cubicBezTo>
                    <a:cubicBezTo>
                      <a:pt x="15036" y="24"/>
                      <a:pt x="15029" y="24"/>
                      <a:pt x="15022" y="25"/>
                    </a:cubicBezTo>
                    <a:cubicBezTo>
                      <a:pt x="14829" y="38"/>
                      <a:pt x="14684" y="203"/>
                      <a:pt x="14698" y="395"/>
                    </a:cubicBezTo>
                    <a:lnTo>
                      <a:pt x="14701" y="442"/>
                    </a:lnTo>
                    <a:cubicBezTo>
                      <a:pt x="14499" y="459"/>
                      <a:pt x="14296" y="480"/>
                      <a:pt x="14095" y="504"/>
                    </a:cubicBezTo>
                    <a:lnTo>
                      <a:pt x="14088" y="461"/>
                    </a:lnTo>
                    <a:cubicBezTo>
                      <a:pt x="14063" y="288"/>
                      <a:pt x="13913" y="165"/>
                      <a:pt x="13743" y="165"/>
                    </a:cubicBezTo>
                    <a:cubicBezTo>
                      <a:pt x="13726" y="165"/>
                      <a:pt x="13709" y="166"/>
                      <a:pt x="13692" y="168"/>
                    </a:cubicBezTo>
                    <a:cubicBezTo>
                      <a:pt x="13503" y="198"/>
                      <a:pt x="13371" y="374"/>
                      <a:pt x="13401" y="565"/>
                    </a:cubicBezTo>
                    <a:lnTo>
                      <a:pt x="13406" y="605"/>
                    </a:lnTo>
                    <a:cubicBezTo>
                      <a:pt x="13113" y="655"/>
                      <a:pt x="12822" y="715"/>
                      <a:pt x="12532" y="781"/>
                    </a:cubicBezTo>
                    <a:lnTo>
                      <a:pt x="12521" y="741"/>
                    </a:lnTo>
                    <a:cubicBezTo>
                      <a:pt x="12482" y="585"/>
                      <a:pt x="12340" y="481"/>
                      <a:pt x="12186" y="481"/>
                    </a:cubicBezTo>
                    <a:cubicBezTo>
                      <a:pt x="12157" y="481"/>
                      <a:pt x="12128" y="484"/>
                      <a:pt x="12099" y="492"/>
                    </a:cubicBezTo>
                    <a:cubicBezTo>
                      <a:pt x="11912" y="539"/>
                      <a:pt x="11799" y="729"/>
                      <a:pt x="11848" y="915"/>
                    </a:cubicBezTo>
                    <a:lnTo>
                      <a:pt x="11856" y="951"/>
                    </a:lnTo>
                    <a:cubicBezTo>
                      <a:pt x="11484" y="1055"/>
                      <a:pt x="11115" y="1171"/>
                      <a:pt x="10748" y="1302"/>
                    </a:cubicBezTo>
                    <a:lnTo>
                      <a:pt x="10736" y="1271"/>
                    </a:lnTo>
                    <a:cubicBezTo>
                      <a:pt x="10683" y="1133"/>
                      <a:pt x="10551" y="1049"/>
                      <a:pt x="10411" y="1049"/>
                    </a:cubicBezTo>
                    <a:cubicBezTo>
                      <a:pt x="10369" y="1049"/>
                      <a:pt x="10327" y="1056"/>
                      <a:pt x="10286" y="1072"/>
                    </a:cubicBezTo>
                    <a:cubicBezTo>
                      <a:pt x="10106" y="1141"/>
                      <a:pt x="10017" y="1342"/>
                      <a:pt x="10087" y="1521"/>
                    </a:cubicBezTo>
                    <a:lnTo>
                      <a:pt x="10099" y="1554"/>
                    </a:lnTo>
                    <a:cubicBezTo>
                      <a:pt x="9825" y="1666"/>
                      <a:pt x="9552" y="1786"/>
                      <a:pt x="9281" y="1915"/>
                    </a:cubicBezTo>
                    <a:lnTo>
                      <a:pt x="9268" y="1886"/>
                    </a:lnTo>
                    <a:cubicBezTo>
                      <a:pt x="9207" y="1765"/>
                      <a:pt x="9084" y="1696"/>
                      <a:pt x="8958" y="1696"/>
                    </a:cubicBezTo>
                    <a:cubicBezTo>
                      <a:pt x="8905" y="1696"/>
                      <a:pt x="8851" y="1708"/>
                      <a:pt x="8800" y="1734"/>
                    </a:cubicBezTo>
                    <a:cubicBezTo>
                      <a:pt x="8629" y="1820"/>
                      <a:pt x="8559" y="2030"/>
                      <a:pt x="8646" y="2201"/>
                    </a:cubicBezTo>
                    <a:lnTo>
                      <a:pt x="8662" y="2231"/>
                    </a:lnTo>
                    <a:cubicBezTo>
                      <a:pt x="8483" y="2326"/>
                      <a:pt x="8307" y="2426"/>
                      <a:pt x="8130" y="2530"/>
                    </a:cubicBezTo>
                    <a:lnTo>
                      <a:pt x="8113" y="2502"/>
                    </a:lnTo>
                    <a:cubicBezTo>
                      <a:pt x="8047" y="2395"/>
                      <a:pt x="7933" y="2336"/>
                      <a:pt x="7816" y="2336"/>
                    </a:cubicBezTo>
                    <a:cubicBezTo>
                      <a:pt x="7754" y="2336"/>
                      <a:pt x="7690" y="2353"/>
                      <a:pt x="7633" y="2388"/>
                    </a:cubicBezTo>
                    <a:cubicBezTo>
                      <a:pt x="7470" y="2489"/>
                      <a:pt x="7420" y="2703"/>
                      <a:pt x="7521" y="2868"/>
                    </a:cubicBezTo>
                    <a:lnTo>
                      <a:pt x="7536" y="2894"/>
                    </a:lnTo>
                    <a:cubicBezTo>
                      <a:pt x="7384" y="2992"/>
                      <a:pt x="7231" y="3088"/>
                      <a:pt x="7082" y="3192"/>
                    </a:cubicBezTo>
                    <a:cubicBezTo>
                      <a:pt x="6985" y="3259"/>
                      <a:pt x="6894" y="3330"/>
                      <a:pt x="6800" y="3399"/>
                    </a:cubicBezTo>
                    <a:lnTo>
                      <a:pt x="6783" y="3377"/>
                    </a:lnTo>
                    <a:cubicBezTo>
                      <a:pt x="6714" y="3288"/>
                      <a:pt x="6610" y="3240"/>
                      <a:pt x="6506" y="3240"/>
                    </a:cubicBezTo>
                    <a:cubicBezTo>
                      <a:pt x="6432" y="3240"/>
                      <a:pt x="6358" y="3264"/>
                      <a:pt x="6295" y="3313"/>
                    </a:cubicBezTo>
                    <a:cubicBezTo>
                      <a:pt x="6142" y="3429"/>
                      <a:pt x="6113" y="3647"/>
                      <a:pt x="6231" y="3799"/>
                    </a:cubicBezTo>
                    <a:lnTo>
                      <a:pt x="6246" y="3820"/>
                    </a:lnTo>
                    <a:cubicBezTo>
                      <a:pt x="6033" y="3990"/>
                      <a:pt x="5825" y="4165"/>
                      <a:pt x="5623" y="4345"/>
                    </a:cubicBezTo>
                    <a:lnTo>
                      <a:pt x="5607" y="4327"/>
                    </a:lnTo>
                    <a:cubicBezTo>
                      <a:pt x="5538" y="4254"/>
                      <a:pt x="5445" y="4217"/>
                      <a:pt x="5352" y="4217"/>
                    </a:cubicBezTo>
                    <a:cubicBezTo>
                      <a:pt x="5267" y="4217"/>
                      <a:pt x="5182" y="4247"/>
                      <a:pt x="5115" y="4310"/>
                    </a:cubicBezTo>
                    <a:cubicBezTo>
                      <a:pt x="4975" y="4440"/>
                      <a:pt x="4966" y="4662"/>
                      <a:pt x="5098" y="4802"/>
                    </a:cubicBezTo>
                    <a:lnTo>
                      <a:pt x="5110" y="4816"/>
                    </a:lnTo>
                    <a:cubicBezTo>
                      <a:pt x="4895" y="5023"/>
                      <a:pt x="4688" y="5238"/>
                      <a:pt x="4487" y="5456"/>
                    </a:cubicBezTo>
                    <a:lnTo>
                      <a:pt x="4475" y="5446"/>
                    </a:lnTo>
                    <a:cubicBezTo>
                      <a:pt x="4408" y="5387"/>
                      <a:pt x="4326" y="5359"/>
                      <a:pt x="4245" y="5359"/>
                    </a:cubicBezTo>
                    <a:cubicBezTo>
                      <a:pt x="4148" y="5359"/>
                      <a:pt x="4052" y="5399"/>
                      <a:pt x="3983" y="5477"/>
                    </a:cubicBezTo>
                    <a:cubicBezTo>
                      <a:pt x="3857" y="5623"/>
                      <a:pt x="3870" y="5842"/>
                      <a:pt x="4016" y="5969"/>
                    </a:cubicBezTo>
                    <a:lnTo>
                      <a:pt x="4026" y="5978"/>
                    </a:lnTo>
                    <a:cubicBezTo>
                      <a:pt x="3895" y="6133"/>
                      <a:pt x="3763" y="6291"/>
                      <a:pt x="3638" y="6452"/>
                    </a:cubicBezTo>
                    <a:lnTo>
                      <a:pt x="3631" y="6447"/>
                    </a:lnTo>
                    <a:cubicBezTo>
                      <a:pt x="3569" y="6401"/>
                      <a:pt x="3497" y="6379"/>
                      <a:pt x="3425" y="6379"/>
                    </a:cubicBezTo>
                    <a:cubicBezTo>
                      <a:pt x="3319" y="6379"/>
                      <a:pt x="3213" y="6427"/>
                      <a:pt x="3145" y="6520"/>
                    </a:cubicBezTo>
                    <a:cubicBezTo>
                      <a:pt x="3031" y="6674"/>
                      <a:pt x="3064" y="6892"/>
                      <a:pt x="3218" y="7006"/>
                    </a:cubicBezTo>
                    <a:lnTo>
                      <a:pt x="3225" y="7011"/>
                    </a:lnTo>
                    <a:cubicBezTo>
                      <a:pt x="3051" y="7255"/>
                      <a:pt x="2885" y="7503"/>
                      <a:pt x="2728" y="7756"/>
                    </a:cubicBezTo>
                    <a:lnTo>
                      <a:pt x="2722" y="7752"/>
                    </a:lnTo>
                    <a:cubicBezTo>
                      <a:pt x="2667" y="7720"/>
                      <a:pt x="2605" y="7704"/>
                      <a:pt x="2545" y="7704"/>
                    </a:cubicBezTo>
                    <a:cubicBezTo>
                      <a:pt x="2426" y="7704"/>
                      <a:pt x="2310" y="7765"/>
                      <a:pt x="2245" y="7875"/>
                    </a:cubicBezTo>
                    <a:cubicBezTo>
                      <a:pt x="2148" y="8040"/>
                      <a:pt x="2201" y="8253"/>
                      <a:pt x="2367" y="8351"/>
                    </a:cubicBezTo>
                    <a:lnTo>
                      <a:pt x="2369" y="8353"/>
                    </a:lnTo>
                    <a:cubicBezTo>
                      <a:pt x="2179" y="8693"/>
                      <a:pt x="2004" y="9041"/>
                      <a:pt x="1838" y="9392"/>
                    </a:cubicBezTo>
                    <a:lnTo>
                      <a:pt x="1832" y="9389"/>
                    </a:lnTo>
                    <a:cubicBezTo>
                      <a:pt x="1787" y="9369"/>
                      <a:pt x="1739" y="9360"/>
                      <a:pt x="1692" y="9360"/>
                    </a:cubicBezTo>
                    <a:cubicBezTo>
                      <a:pt x="1558" y="9360"/>
                      <a:pt x="1431" y="9436"/>
                      <a:pt x="1374" y="9567"/>
                    </a:cubicBezTo>
                    <a:cubicBezTo>
                      <a:pt x="1296" y="9742"/>
                      <a:pt x="1375" y="9948"/>
                      <a:pt x="1550" y="10026"/>
                    </a:cubicBezTo>
                    <a:lnTo>
                      <a:pt x="1555" y="10028"/>
                    </a:lnTo>
                    <a:cubicBezTo>
                      <a:pt x="1439" y="10305"/>
                      <a:pt x="1332" y="10583"/>
                      <a:pt x="1233" y="10864"/>
                    </a:cubicBezTo>
                    <a:lnTo>
                      <a:pt x="1230" y="10862"/>
                    </a:lnTo>
                    <a:cubicBezTo>
                      <a:pt x="1194" y="10851"/>
                      <a:pt x="1158" y="10845"/>
                      <a:pt x="1123" y="10845"/>
                    </a:cubicBezTo>
                    <a:cubicBezTo>
                      <a:pt x="976" y="10845"/>
                      <a:pt x="839" y="10939"/>
                      <a:pt x="792" y="11086"/>
                    </a:cubicBezTo>
                    <a:cubicBezTo>
                      <a:pt x="731" y="11269"/>
                      <a:pt x="832" y="11465"/>
                      <a:pt x="1013" y="11525"/>
                    </a:cubicBezTo>
                    <a:lnTo>
                      <a:pt x="1017" y="11525"/>
                    </a:lnTo>
                    <a:cubicBezTo>
                      <a:pt x="958" y="11721"/>
                      <a:pt x="901" y="11917"/>
                      <a:pt x="849" y="12114"/>
                    </a:cubicBezTo>
                    <a:cubicBezTo>
                      <a:pt x="822" y="12108"/>
                      <a:pt x="795" y="12105"/>
                      <a:pt x="769" y="12105"/>
                    </a:cubicBezTo>
                    <a:cubicBezTo>
                      <a:pt x="611" y="12105"/>
                      <a:pt x="467" y="12212"/>
                      <a:pt x="430" y="12372"/>
                    </a:cubicBezTo>
                    <a:cubicBezTo>
                      <a:pt x="385" y="12559"/>
                      <a:pt x="501" y="12748"/>
                      <a:pt x="688" y="12791"/>
                    </a:cubicBezTo>
                    <a:cubicBezTo>
                      <a:pt x="626" y="13084"/>
                      <a:pt x="570" y="13378"/>
                      <a:pt x="525" y="13674"/>
                    </a:cubicBezTo>
                    <a:cubicBezTo>
                      <a:pt x="510" y="13672"/>
                      <a:pt x="495" y="13671"/>
                      <a:pt x="480" y="13671"/>
                    </a:cubicBezTo>
                    <a:cubicBezTo>
                      <a:pt x="308" y="13671"/>
                      <a:pt x="158" y="13798"/>
                      <a:pt x="136" y="13972"/>
                    </a:cubicBezTo>
                    <a:cubicBezTo>
                      <a:pt x="111" y="14162"/>
                      <a:pt x="243" y="14336"/>
                      <a:pt x="432" y="14362"/>
                    </a:cubicBezTo>
                    <a:cubicBezTo>
                      <a:pt x="402" y="14633"/>
                      <a:pt x="378" y="14905"/>
                      <a:pt x="362" y="15177"/>
                    </a:cubicBezTo>
                    <a:cubicBezTo>
                      <a:pt x="360" y="15177"/>
                      <a:pt x="358" y="15177"/>
                      <a:pt x="356" y="15177"/>
                    </a:cubicBezTo>
                    <a:cubicBezTo>
                      <a:pt x="168" y="15177"/>
                      <a:pt x="14" y="15325"/>
                      <a:pt x="7" y="15513"/>
                    </a:cubicBezTo>
                    <a:cubicBezTo>
                      <a:pt x="0" y="15702"/>
                      <a:pt x="148" y="15859"/>
                      <a:pt x="336" y="15871"/>
                    </a:cubicBezTo>
                    <a:cubicBezTo>
                      <a:pt x="331" y="16171"/>
                      <a:pt x="335" y="16471"/>
                      <a:pt x="347" y="16772"/>
                    </a:cubicBezTo>
                    <a:cubicBezTo>
                      <a:pt x="160" y="16789"/>
                      <a:pt x="19" y="16950"/>
                      <a:pt x="32" y="17139"/>
                    </a:cubicBezTo>
                    <a:cubicBezTo>
                      <a:pt x="43" y="17323"/>
                      <a:pt x="197" y="17461"/>
                      <a:pt x="379" y="17461"/>
                    </a:cubicBezTo>
                    <a:cubicBezTo>
                      <a:pt x="383" y="17461"/>
                      <a:pt x="387" y="17461"/>
                      <a:pt x="392" y="17461"/>
                    </a:cubicBezTo>
                    <a:cubicBezTo>
                      <a:pt x="409" y="17667"/>
                      <a:pt x="430" y="17871"/>
                      <a:pt x="456" y="18077"/>
                    </a:cubicBezTo>
                    <a:cubicBezTo>
                      <a:pt x="274" y="18112"/>
                      <a:pt x="148" y="18282"/>
                      <a:pt x="175" y="18469"/>
                    </a:cubicBezTo>
                    <a:cubicBezTo>
                      <a:pt x="201" y="18640"/>
                      <a:pt x="351" y="18762"/>
                      <a:pt x="520" y="18762"/>
                    </a:cubicBezTo>
                    <a:cubicBezTo>
                      <a:pt x="532" y="18762"/>
                      <a:pt x="544" y="18761"/>
                      <a:pt x="556" y="18760"/>
                    </a:cubicBezTo>
                    <a:cubicBezTo>
                      <a:pt x="606" y="19056"/>
                      <a:pt x="667" y="19352"/>
                      <a:pt x="736" y="19646"/>
                    </a:cubicBezTo>
                    <a:cubicBezTo>
                      <a:pt x="560" y="19700"/>
                      <a:pt x="452" y="19882"/>
                      <a:pt x="499" y="20064"/>
                    </a:cubicBezTo>
                    <a:cubicBezTo>
                      <a:pt x="540" y="20220"/>
                      <a:pt x="680" y="20322"/>
                      <a:pt x="835" y="20322"/>
                    </a:cubicBezTo>
                    <a:cubicBezTo>
                      <a:pt x="859" y="20322"/>
                      <a:pt x="882" y="20319"/>
                      <a:pt x="906" y="20315"/>
                    </a:cubicBezTo>
                    <a:cubicBezTo>
                      <a:pt x="1010" y="20690"/>
                      <a:pt x="1128" y="21064"/>
                      <a:pt x="1263" y="21437"/>
                    </a:cubicBezTo>
                    <a:cubicBezTo>
                      <a:pt x="1095" y="21511"/>
                      <a:pt x="1012" y="21703"/>
                      <a:pt x="1079" y="21876"/>
                    </a:cubicBezTo>
                    <a:cubicBezTo>
                      <a:pt x="1133" y="22013"/>
                      <a:pt x="1263" y="22095"/>
                      <a:pt x="1401" y="22095"/>
                    </a:cubicBezTo>
                    <a:cubicBezTo>
                      <a:pt x="1438" y="22095"/>
                      <a:pt x="1475" y="22089"/>
                      <a:pt x="1512" y="22077"/>
                    </a:cubicBezTo>
                    <a:cubicBezTo>
                      <a:pt x="1626" y="22356"/>
                      <a:pt x="1748" y="22631"/>
                      <a:pt x="1879" y="22905"/>
                    </a:cubicBezTo>
                    <a:cubicBezTo>
                      <a:pt x="1720" y="22998"/>
                      <a:pt x="1658" y="23196"/>
                      <a:pt x="1741" y="23362"/>
                    </a:cubicBezTo>
                    <a:cubicBezTo>
                      <a:pt x="1802" y="23482"/>
                      <a:pt x="1923" y="23550"/>
                      <a:pt x="2049" y="23550"/>
                    </a:cubicBezTo>
                    <a:cubicBezTo>
                      <a:pt x="2097" y="23550"/>
                      <a:pt x="2146" y="23540"/>
                      <a:pt x="2193" y="23520"/>
                    </a:cubicBezTo>
                    <a:cubicBezTo>
                      <a:pt x="2290" y="23700"/>
                      <a:pt x="2392" y="23880"/>
                      <a:pt x="2497" y="24060"/>
                    </a:cubicBezTo>
                    <a:cubicBezTo>
                      <a:pt x="2345" y="24164"/>
                      <a:pt x="2298" y="24368"/>
                      <a:pt x="2395" y="24527"/>
                    </a:cubicBezTo>
                    <a:cubicBezTo>
                      <a:pt x="2461" y="24633"/>
                      <a:pt x="2573" y="24690"/>
                      <a:pt x="2688" y="24690"/>
                    </a:cubicBezTo>
                    <a:cubicBezTo>
                      <a:pt x="2746" y="24690"/>
                      <a:pt x="2805" y="24675"/>
                      <a:pt x="2859" y="24645"/>
                    </a:cubicBezTo>
                    <a:cubicBezTo>
                      <a:pt x="2953" y="24789"/>
                      <a:pt x="3043" y="24933"/>
                      <a:pt x="3141" y="25073"/>
                    </a:cubicBezTo>
                    <a:cubicBezTo>
                      <a:pt x="3216" y="25182"/>
                      <a:pt x="3296" y="25284"/>
                      <a:pt x="3373" y="25390"/>
                    </a:cubicBezTo>
                    <a:cubicBezTo>
                      <a:pt x="3231" y="25509"/>
                      <a:pt x="3206" y="25719"/>
                      <a:pt x="3318" y="25866"/>
                    </a:cubicBezTo>
                    <a:cubicBezTo>
                      <a:pt x="3387" y="25955"/>
                      <a:pt x="3488" y="26001"/>
                      <a:pt x="3592" y="26001"/>
                    </a:cubicBezTo>
                    <a:cubicBezTo>
                      <a:pt x="3661" y="26001"/>
                      <a:pt x="3731" y="25980"/>
                      <a:pt x="3793" y="25939"/>
                    </a:cubicBezTo>
                    <a:cubicBezTo>
                      <a:pt x="3964" y="26153"/>
                      <a:pt x="4142" y="26363"/>
                      <a:pt x="4324" y="26567"/>
                    </a:cubicBezTo>
                    <a:cubicBezTo>
                      <a:pt x="4196" y="26700"/>
                      <a:pt x="4189" y="26910"/>
                      <a:pt x="4317" y="27045"/>
                    </a:cubicBezTo>
                    <a:cubicBezTo>
                      <a:pt x="4385" y="27118"/>
                      <a:pt x="4476" y="27155"/>
                      <a:pt x="4567" y="27155"/>
                    </a:cubicBezTo>
                    <a:cubicBezTo>
                      <a:pt x="4647" y="27155"/>
                      <a:pt x="4726" y="27127"/>
                      <a:pt x="4792" y="27073"/>
                    </a:cubicBezTo>
                    <a:cubicBezTo>
                      <a:pt x="5003" y="27291"/>
                      <a:pt x="5221" y="27500"/>
                      <a:pt x="5443" y="27703"/>
                    </a:cubicBezTo>
                    <a:cubicBezTo>
                      <a:pt x="5330" y="27848"/>
                      <a:pt x="5346" y="28056"/>
                      <a:pt x="5484" y="28177"/>
                    </a:cubicBezTo>
                    <a:cubicBezTo>
                      <a:pt x="5550" y="28235"/>
                      <a:pt x="5630" y="28263"/>
                      <a:pt x="5710" y="28263"/>
                    </a:cubicBezTo>
                    <a:cubicBezTo>
                      <a:pt x="5801" y="28263"/>
                      <a:pt x="5891" y="28227"/>
                      <a:pt x="5960" y="28158"/>
                    </a:cubicBezTo>
                    <a:cubicBezTo>
                      <a:pt x="6120" y="28292"/>
                      <a:pt x="6279" y="28423"/>
                      <a:pt x="6443" y="28550"/>
                    </a:cubicBezTo>
                    <a:cubicBezTo>
                      <a:pt x="6345" y="28704"/>
                      <a:pt x="6378" y="28906"/>
                      <a:pt x="6527" y="29017"/>
                    </a:cubicBezTo>
                    <a:cubicBezTo>
                      <a:pt x="6587" y="29062"/>
                      <a:pt x="6658" y="29084"/>
                      <a:pt x="6727" y="29084"/>
                    </a:cubicBezTo>
                    <a:cubicBezTo>
                      <a:pt x="6827" y="29084"/>
                      <a:pt x="6927" y="29040"/>
                      <a:pt x="6996" y="28958"/>
                    </a:cubicBezTo>
                    <a:cubicBezTo>
                      <a:pt x="7243" y="29133"/>
                      <a:pt x="7496" y="29299"/>
                      <a:pt x="7753" y="29457"/>
                    </a:cubicBezTo>
                    <a:cubicBezTo>
                      <a:pt x="7669" y="29620"/>
                      <a:pt x="7723" y="29821"/>
                      <a:pt x="7882" y="29916"/>
                    </a:cubicBezTo>
                    <a:cubicBezTo>
                      <a:pt x="7937" y="29948"/>
                      <a:pt x="7997" y="29964"/>
                      <a:pt x="8056" y="29964"/>
                    </a:cubicBezTo>
                    <a:cubicBezTo>
                      <a:pt x="8168" y="29964"/>
                      <a:pt x="8278" y="29908"/>
                      <a:pt x="8345" y="29809"/>
                    </a:cubicBezTo>
                    <a:cubicBezTo>
                      <a:pt x="8688" y="30001"/>
                      <a:pt x="9037" y="30177"/>
                      <a:pt x="9392" y="30344"/>
                    </a:cubicBezTo>
                    <a:cubicBezTo>
                      <a:pt x="9326" y="30515"/>
                      <a:pt x="9403" y="30712"/>
                      <a:pt x="9574" y="30787"/>
                    </a:cubicBezTo>
                    <a:cubicBezTo>
                      <a:pt x="9620" y="30807"/>
                      <a:pt x="9667" y="30817"/>
                      <a:pt x="9714" y="30817"/>
                    </a:cubicBezTo>
                    <a:cubicBezTo>
                      <a:pt x="9842" y="30817"/>
                      <a:pt x="9965" y="30744"/>
                      <a:pt x="10024" y="30621"/>
                    </a:cubicBezTo>
                    <a:cubicBezTo>
                      <a:pt x="10303" y="30737"/>
                      <a:pt x="10585" y="30844"/>
                      <a:pt x="10869" y="30943"/>
                    </a:cubicBezTo>
                    <a:cubicBezTo>
                      <a:pt x="10817" y="31123"/>
                      <a:pt x="10914" y="31312"/>
                      <a:pt x="11093" y="31370"/>
                    </a:cubicBezTo>
                    <a:cubicBezTo>
                      <a:pt x="11128" y="31382"/>
                      <a:pt x="11164" y="31387"/>
                      <a:pt x="11199" y="31387"/>
                    </a:cubicBezTo>
                    <a:cubicBezTo>
                      <a:pt x="11343" y="31387"/>
                      <a:pt x="11476" y="31298"/>
                      <a:pt x="11527" y="31156"/>
                    </a:cubicBezTo>
                    <a:cubicBezTo>
                      <a:pt x="11723" y="31215"/>
                      <a:pt x="11922" y="31270"/>
                      <a:pt x="12121" y="31322"/>
                    </a:cubicBezTo>
                    <a:cubicBezTo>
                      <a:pt x="12083" y="31505"/>
                      <a:pt x="12196" y="31687"/>
                      <a:pt x="12379" y="31731"/>
                    </a:cubicBezTo>
                    <a:cubicBezTo>
                      <a:pt x="12407" y="31737"/>
                      <a:pt x="12434" y="31740"/>
                      <a:pt x="12461" y="31740"/>
                    </a:cubicBezTo>
                    <a:cubicBezTo>
                      <a:pt x="12616" y="31740"/>
                      <a:pt x="12755" y="31636"/>
                      <a:pt x="12795" y="31479"/>
                    </a:cubicBezTo>
                    <a:cubicBezTo>
                      <a:pt x="13089" y="31542"/>
                      <a:pt x="13383" y="31595"/>
                      <a:pt x="13681" y="31641"/>
                    </a:cubicBezTo>
                    <a:cubicBezTo>
                      <a:pt x="13659" y="31829"/>
                      <a:pt x="13792" y="32001"/>
                      <a:pt x="13981" y="32025"/>
                    </a:cubicBezTo>
                    <a:cubicBezTo>
                      <a:pt x="13997" y="32027"/>
                      <a:pt x="14012" y="32028"/>
                      <a:pt x="14028" y="32028"/>
                    </a:cubicBezTo>
                    <a:cubicBezTo>
                      <a:pt x="14197" y="32028"/>
                      <a:pt x="14343" y="31902"/>
                      <a:pt x="14369" y="31731"/>
                    </a:cubicBezTo>
                    <a:cubicBezTo>
                      <a:pt x="14641" y="31760"/>
                      <a:pt x="14912" y="31782"/>
                      <a:pt x="15184" y="31796"/>
                    </a:cubicBezTo>
                    <a:cubicBezTo>
                      <a:pt x="15179" y="31987"/>
                      <a:pt x="15328" y="32146"/>
                      <a:pt x="15520" y="32153"/>
                    </a:cubicBezTo>
                    <a:cubicBezTo>
                      <a:pt x="15524" y="32153"/>
                      <a:pt x="15529" y="32153"/>
                      <a:pt x="15533" y="32153"/>
                    </a:cubicBezTo>
                    <a:cubicBezTo>
                      <a:pt x="15718" y="32153"/>
                      <a:pt x="15870" y="32007"/>
                      <a:pt x="15879" y="31821"/>
                    </a:cubicBezTo>
                    <a:cubicBezTo>
                      <a:pt x="15940" y="31821"/>
                      <a:pt x="16001" y="31822"/>
                      <a:pt x="16062" y="31822"/>
                    </a:cubicBezTo>
                    <a:cubicBezTo>
                      <a:pt x="16300" y="31822"/>
                      <a:pt x="16539" y="31816"/>
                      <a:pt x="16776" y="31807"/>
                    </a:cubicBezTo>
                    <a:cubicBezTo>
                      <a:pt x="16789" y="31990"/>
                      <a:pt x="16943" y="32130"/>
                      <a:pt x="17124" y="32130"/>
                    </a:cubicBezTo>
                    <a:cubicBezTo>
                      <a:pt x="17131" y="32130"/>
                      <a:pt x="17139" y="32129"/>
                      <a:pt x="17146" y="32129"/>
                    </a:cubicBezTo>
                    <a:cubicBezTo>
                      <a:pt x="17338" y="32115"/>
                      <a:pt x="17482" y="31950"/>
                      <a:pt x="17470" y="31758"/>
                    </a:cubicBezTo>
                    <a:cubicBezTo>
                      <a:pt x="17674" y="31741"/>
                      <a:pt x="17877" y="31718"/>
                      <a:pt x="18079" y="31692"/>
                    </a:cubicBezTo>
                    <a:cubicBezTo>
                      <a:pt x="18106" y="31866"/>
                      <a:pt x="18255" y="31989"/>
                      <a:pt x="18425" y="31989"/>
                    </a:cubicBezTo>
                    <a:cubicBezTo>
                      <a:pt x="18442" y="31989"/>
                      <a:pt x="18459" y="31988"/>
                      <a:pt x="18476" y="31985"/>
                    </a:cubicBezTo>
                    <a:cubicBezTo>
                      <a:pt x="18665" y="31956"/>
                      <a:pt x="18796" y="31779"/>
                      <a:pt x="18767" y="31589"/>
                    </a:cubicBezTo>
                    <a:cubicBezTo>
                      <a:pt x="19061" y="31537"/>
                      <a:pt x="19354" y="31476"/>
                      <a:pt x="19646" y="31408"/>
                    </a:cubicBezTo>
                    <a:lnTo>
                      <a:pt x="19646" y="31410"/>
                    </a:lnTo>
                    <a:cubicBezTo>
                      <a:pt x="19686" y="31568"/>
                      <a:pt x="19827" y="31673"/>
                      <a:pt x="19982" y="31673"/>
                    </a:cubicBezTo>
                    <a:cubicBezTo>
                      <a:pt x="20011" y="31673"/>
                      <a:pt x="20040" y="31669"/>
                      <a:pt x="20069" y="31661"/>
                    </a:cubicBezTo>
                    <a:cubicBezTo>
                      <a:pt x="20256" y="31615"/>
                      <a:pt x="20368" y="31424"/>
                      <a:pt x="20320" y="31239"/>
                    </a:cubicBezTo>
                    <a:lnTo>
                      <a:pt x="20320" y="31234"/>
                    </a:lnTo>
                    <a:cubicBezTo>
                      <a:pt x="20692" y="31130"/>
                      <a:pt x="21063" y="31012"/>
                      <a:pt x="21432" y="30879"/>
                    </a:cubicBezTo>
                    <a:lnTo>
                      <a:pt x="21433" y="30882"/>
                    </a:lnTo>
                    <a:cubicBezTo>
                      <a:pt x="21487" y="31021"/>
                      <a:pt x="21618" y="31105"/>
                      <a:pt x="21757" y="31105"/>
                    </a:cubicBezTo>
                    <a:cubicBezTo>
                      <a:pt x="21798" y="31105"/>
                      <a:pt x="21841" y="31097"/>
                      <a:pt x="21882" y="31081"/>
                    </a:cubicBezTo>
                    <a:cubicBezTo>
                      <a:pt x="22062" y="31012"/>
                      <a:pt x="22150" y="30811"/>
                      <a:pt x="22081" y="30631"/>
                    </a:cubicBezTo>
                    <a:lnTo>
                      <a:pt x="22079" y="30624"/>
                    </a:lnTo>
                    <a:cubicBezTo>
                      <a:pt x="22353" y="30510"/>
                      <a:pt x="22626" y="30389"/>
                      <a:pt x="22897" y="30257"/>
                    </a:cubicBezTo>
                    <a:lnTo>
                      <a:pt x="22900" y="30267"/>
                    </a:lnTo>
                    <a:cubicBezTo>
                      <a:pt x="22962" y="30388"/>
                      <a:pt x="23085" y="30457"/>
                      <a:pt x="23212" y="30457"/>
                    </a:cubicBezTo>
                    <a:cubicBezTo>
                      <a:pt x="23265" y="30457"/>
                      <a:pt x="23319" y="30445"/>
                      <a:pt x="23369" y="30420"/>
                    </a:cubicBezTo>
                    <a:cubicBezTo>
                      <a:pt x="23541" y="30331"/>
                      <a:pt x="23608" y="30122"/>
                      <a:pt x="23522" y="29951"/>
                    </a:cubicBezTo>
                    <a:lnTo>
                      <a:pt x="23515" y="29938"/>
                    </a:lnTo>
                    <a:cubicBezTo>
                      <a:pt x="23693" y="29841"/>
                      <a:pt x="23870" y="29739"/>
                      <a:pt x="24046" y="29635"/>
                    </a:cubicBezTo>
                    <a:lnTo>
                      <a:pt x="24055" y="29651"/>
                    </a:lnTo>
                    <a:cubicBezTo>
                      <a:pt x="24122" y="29758"/>
                      <a:pt x="24235" y="29817"/>
                      <a:pt x="24352" y="29817"/>
                    </a:cubicBezTo>
                    <a:cubicBezTo>
                      <a:pt x="24414" y="29817"/>
                      <a:pt x="24477" y="29800"/>
                      <a:pt x="24535" y="29765"/>
                    </a:cubicBezTo>
                    <a:cubicBezTo>
                      <a:pt x="24697" y="29663"/>
                      <a:pt x="24749" y="29450"/>
                      <a:pt x="24647" y="29286"/>
                    </a:cubicBezTo>
                    <a:lnTo>
                      <a:pt x="24637" y="29268"/>
                    </a:lnTo>
                    <a:cubicBezTo>
                      <a:pt x="24767" y="29183"/>
                      <a:pt x="24896" y="29102"/>
                      <a:pt x="25023" y="29014"/>
                    </a:cubicBezTo>
                    <a:cubicBezTo>
                      <a:pt x="25142" y="28931"/>
                      <a:pt x="25255" y="28844"/>
                      <a:pt x="25373" y="28758"/>
                    </a:cubicBezTo>
                    <a:lnTo>
                      <a:pt x="25386" y="28777"/>
                    </a:lnTo>
                    <a:cubicBezTo>
                      <a:pt x="25454" y="28866"/>
                      <a:pt x="25557" y="28913"/>
                      <a:pt x="25662" y="28913"/>
                    </a:cubicBezTo>
                    <a:cubicBezTo>
                      <a:pt x="25736" y="28913"/>
                      <a:pt x="25810" y="28889"/>
                      <a:pt x="25873" y="28841"/>
                    </a:cubicBezTo>
                    <a:cubicBezTo>
                      <a:pt x="26025" y="28725"/>
                      <a:pt x="26055" y="28505"/>
                      <a:pt x="25939" y="28352"/>
                    </a:cubicBezTo>
                    <a:lnTo>
                      <a:pt x="25923" y="28333"/>
                    </a:lnTo>
                    <a:cubicBezTo>
                      <a:pt x="26136" y="28164"/>
                      <a:pt x="26342" y="27987"/>
                      <a:pt x="26543" y="27807"/>
                    </a:cubicBezTo>
                    <a:lnTo>
                      <a:pt x="26560" y="27826"/>
                    </a:lnTo>
                    <a:cubicBezTo>
                      <a:pt x="26629" y="27899"/>
                      <a:pt x="26723" y="27937"/>
                      <a:pt x="26816" y="27937"/>
                    </a:cubicBezTo>
                    <a:cubicBezTo>
                      <a:pt x="26901" y="27937"/>
                      <a:pt x="26985" y="27906"/>
                      <a:pt x="27052" y="27843"/>
                    </a:cubicBezTo>
                    <a:cubicBezTo>
                      <a:pt x="27192" y="27712"/>
                      <a:pt x="27201" y="27492"/>
                      <a:pt x="27070" y="27352"/>
                    </a:cubicBezTo>
                    <a:lnTo>
                      <a:pt x="27052" y="27332"/>
                    </a:lnTo>
                    <a:cubicBezTo>
                      <a:pt x="27267" y="27123"/>
                      <a:pt x="27473" y="26908"/>
                      <a:pt x="27674" y="26690"/>
                    </a:cubicBezTo>
                    <a:lnTo>
                      <a:pt x="27695" y="26707"/>
                    </a:lnTo>
                    <a:cubicBezTo>
                      <a:pt x="27760" y="26765"/>
                      <a:pt x="27842" y="26794"/>
                      <a:pt x="27923" y="26794"/>
                    </a:cubicBezTo>
                    <a:cubicBezTo>
                      <a:pt x="28020" y="26794"/>
                      <a:pt x="28116" y="26753"/>
                      <a:pt x="28185" y="26674"/>
                    </a:cubicBezTo>
                    <a:cubicBezTo>
                      <a:pt x="28311" y="26531"/>
                      <a:pt x="28297" y="26311"/>
                      <a:pt x="28153" y="26184"/>
                    </a:cubicBezTo>
                    <a:lnTo>
                      <a:pt x="28131" y="26165"/>
                    </a:lnTo>
                    <a:cubicBezTo>
                      <a:pt x="28263" y="26008"/>
                      <a:pt x="28391" y="25850"/>
                      <a:pt x="28515" y="25691"/>
                    </a:cubicBezTo>
                    <a:lnTo>
                      <a:pt x="28536" y="25707"/>
                    </a:lnTo>
                    <a:cubicBezTo>
                      <a:pt x="28599" y="25753"/>
                      <a:pt x="28671" y="25775"/>
                      <a:pt x="28743" y="25775"/>
                    </a:cubicBezTo>
                    <a:cubicBezTo>
                      <a:pt x="28850" y="25775"/>
                      <a:pt x="28954" y="25726"/>
                      <a:pt x="29023" y="25634"/>
                    </a:cubicBezTo>
                    <a:cubicBezTo>
                      <a:pt x="29137" y="25480"/>
                      <a:pt x="29104" y="25262"/>
                      <a:pt x="28950" y="25147"/>
                    </a:cubicBezTo>
                    <a:lnTo>
                      <a:pt x="28927" y="25130"/>
                    </a:lnTo>
                    <a:cubicBezTo>
                      <a:pt x="29099" y="24886"/>
                      <a:pt x="29262" y="24636"/>
                      <a:pt x="29417" y="24384"/>
                    </a:cubicBezTo>
                    <a:lnTo>
                      <a:pt x="29445" y="24399"/>
                    </a:lnTo>
                    <a:cubicBezTo>
                      <a:pt x="29501" y="24433"/>
                      <a:pt x="29562" y="24448"/>
                      <a:pt x="29623" y="24448"/>
                    </a:cubicBezTo>
                    <a:cubicBezTo>
                      <a:pt x="29742" y="24448"/>
                      <a:pt x="29858" y="24387"/>
                      <a:pt x="29923" y="24278"/>
                    </a:cubicBezTo>
                    <a:cubicBezTo>
                      <a:pt x="30020" y="24112"/>
                      <a:pt x="29966" y="23899"/>
                      <a:pt x="29800" y="23800"/>
                    </a:cubicBezTo>
                    <a:lnTo>
                      <a:pt x="29772" y="23785"/>
                    </a:lnTo>
                    <a:cubicBezTo>
                      <a:pt x="29961" y="23445"/>
                      <a:pt x="30136" y="23097"/>
                      <a:pt x="30299" y="22747"/>
                    </a:cubicBezTo>
                    <a:lnTo>
                      <a:pt x="30335" y="22763"/>
                    </a:lnTo>
                    <a:cubicBezTo>
                      <a:pt x="30381" y="22783"/>
                      <a:pt x="30429" y="22793"/>
                      <a:pt x="30477" y="22793"/>
                    </a:cubicBezTo>
                    <a:cubicBezTo>
                      <a:pt x="30610" y="22793"/>
                      <a:pt x="30738" y="22716"/>
                      <a:pt x="30794" y="22586"/>
                    </a:cubicBezTo>
                    <a:cubicBezTo>
                      <a:pt x="30872" y="22410"/>
                      <a:pt x="30792" y="22204"/>
                      <a:pt x="30617" y="22126"/>
                    </a:cubicBezTo>
                    <a:lnTo>
                      <a:pt x="30578" y="22108"/>
                    </a:lnTo>
                    <a:cubicBezTo>
                      <a:pt x="30692" y="21833"/>
                      <a:pt x="30798" y="21556"/>
                      <a:pt x="30896" y="21276"/>
                    </a:cubicBezTo>
                    <a:lnTo>
                      <a:pt x="30938" y="21289"/>
                    </a:lnTo>
                    <a:cubicBezTo>
                      <a:pt x="30974" y="21301"/>
                      <a:pt x="31010" y="21306"/>
                      <a:pt x="31046" y="21306"/>
                    </a:cubicBezTo>
                    <a:cubicBezTo>
                      <a:pt x="31193" y="21306"/>
                      <a:pt x="31329" y="21214"/>
                      <a:pt x="31378" y="21066"/>
                    </a:cubicBezTo>
                    <a:cubicBezTo>
                      <a:pt x="31436" y="20884"/>
                      <a:pt x="31336" y="20687"/>
                      <a:pt x="31154" y="20628"/>
                    </a:cubicBezTo>
                    <a:lnTo>
                      <a:pt x="31109" y="20612"/>
                    </a:lnTo>
                    <a:cubicBezTo>
                      <a:pt x="31168" y="20418"/>
                      <a:pt x="31222" y="20223"/>
                      <a:pt x="31272" y="20027"/>
                    </a:cubicBezTo>
                    <a:lnTo>
                      <a:pt x="31320" y="20038"/>
                    </a:lnTo>
                    <a:cubicBezTo>
                      <a:pt x="31348" y="20044"/>
                      <a:pt x="31375" y="20047"/>
                      <a:pt x="31402" y="20047"/>
                    </a:cubicBezTo>
                    <a:cubicBezTo>
                      <a:pt x="31559" y="20047"/>
                      <a:pt x="31701" y="19939"/>
                      <a:pt x="31738" y="19780"/>
                    </a:cubicBezTo>
                    <a:cubicBezTo>
                      <a:pt x="31783" y="19593"/>
                      <a:pt x="31667" y="19406"/>
                      <a:pt x="31480" y="19361"/>
                    </a:cubicBezTo>
                    <a:lnTo>
                      <a:pt x="31431" y="19348"/>
                    </a:lnTo>
                    <a:cubicBezTo>
                      <a:pt x="31492" y="19058"/>
                      <a:pt x="31546" y="18767"/>
                      <a:pt x="31589" y="18472"/>
                    </a:cubicBezTo>
                    <a:lnTo>
                      <a:pt x="31643" y="18479"/>
                    </a:lnTo>
                    <a:cubicBezTo>
                      <a:pt x="31658" y="18481"/>
                      <a:pt x="31672" y="18482"/>
                      <a:pt x="31687" y="18482"/>
                    </a:cubicBezTo>
                    <a:cubicBezTo>
                      <a:pt x="31860" y="18482"/>
                      <a:pt x="32010" y="18355"/>
                      <a:pt x="32032" y="18180"/>
                    </a:cubicBezTo>
                    <a:cubicBezTo>
                      <a:pt x="32058" y="17989"/>
                      <a:pt x="31923" y="17814"/>
                      <a:pt x="31733" y="17788"/>
                    </a:cubicBezTo>
                    <a:lnTo>
                      <a:pt x="31679" y="17781"/>
                    </a:lnTo>
                    <a:cubicBezTo>
                      <a:pt x="31708" y="17513"/>
                      <a:pt x="31731" y="17243"/>
                      <a:pt x="31745" y="16973"/>
                    </a:cubicBezTo>
                    <a:lnTo>
                      <a:pt x="31800" y="16976"/>
                    </a:lnTo>
                    <a:cubicBezTo>
                      <a:pt x="31803" y="16976"/>
                      <a:pt x="31807" y="16976"/>
                      <a:pt x="31810" y="16976"/>
                    </a:cubicBezTo>
                    <a:cubicBezTo>
                      <a:pt x="31998" y="16976"/>
                      <a:pt x="32153" y="16829"/>
                      <a:pt x="32160" y="16640"/>
                    </a:cubicBezTo>
                    <a:cubicBezTo>
                      <a:pt x="32167" y="16448"/>
                      <a:pt x="32017" y="16287"/>
                      <a:pt x="31824" y="16280"/>
                    </a:cubicBezTo>
                    <a:lnTo>
                      <a:pt x="31769" y="16278"/>
                    </a:lnTo>
                    <a:cubicBezTo>
                      <a:pt x="31772" y="15981"/>
                      <a:pt x="31769" y="15684"/>
                      <a:pt x="31755" y="15387"/>
                    </a:cubicBezTo>
                    <a:lnTo>
                      <a:pt x="31810" y="15383"/>
                    </a:lnTo>
                    <a:cubicBezTo>
                      <a:pt x="32003" y="15371"/>
                      <a:pt x="32148" y="15205"/>
                      <a:pt x="32134" y="15013"/>
                    </a:cubicBezTo>
                    <a:cubicBezTo>
                      <a:pt x="32123" y="14830"/>
                      <a:pt x="31969" y="14688"/>
                      <a:pt x="31788" y="14688"/>
                    </a:cubicBezTo>
                    <a:cubicBezTo>
                      <a:pt x="31780" y="14688"/>
                      <a:pt x="31773" y="14688"/>
                      <a:pt x="31765" y="14689"/>
                    </a:cubicBezTo>
                    <a:lnTo>
                      <a:pt x="31708" y="14692"/>
                    </a:lnTo>
                    <a:cubicBezTo>
                      <a:pt x="31691" y="14491"/>
                      <a:pt x="31668" y="14291"/>
                      <a:pt x="31643" y="14088"/>
                    </a:cubicBezTo>
                    <a:lnTo>
                      <a:pt x="31700" y="14079"/>
                    </a:lnTo>
                    <a:cubicBezTo>
                      <a:pt x="31888" y="14052"/>
                      <a:pt x="32020" y="13875"/>
                      <a:pt x="31991" y="13685"/>
                    </a:cubicBezTo>
                    <a:cubicBezTo>
                      <a:pt x="31965" y="13512"/>
                      <a:pt x="31818" y="13388"/>
                      <a:pt x="31649" y="13388"/>
                    </a:cubicBezTo>
                    <a:cubicBezTo>
                      <a:pt x="31632" y="13388"/>
                      <a:pt x="31614" y="13389"/>
                      <a:pt x="31596" y="13392"/>
                    </a:cubicBezTo>
                    <a:lnTo>
                      <a:pt x="31539" y="13401"/>
                    </a:lnTo>
                    <a:cubicBezTo>
                      <a:pt x="31488" y="13108"/>
                      <a:pt x="31428" y="12817"/>
                      <a:pt x="31360" y="12528"/>
                    </a:cubicBezTo>
                    <a:lnTo>
                      <a:pt x="31417" y="12512"/>
                    </a:lnTo>
                    <a:cubicBezTo>
                      <a:pt x="31603" y="12466"/>
                      <a:pt x="31715" y="12275"/>
                      <a:pt x="31668" y="12090"/>
                    </a:cubicBezTo>
                    <a:cubicBezTo>
                      <a:pt x="31628" y="11932"/>
                      <a:pt x="31486" y="11828"/>
                      <a:pt x="31331" y="11828"/>
                    </a:cubicBezTo>
                    <a:cubicBezTo>
                      <a:pt x="31302" y="11828"/>
                      <a:pt x="31273" y="11832"/>
                      <a:pt x="31244" y="11839"/>
                    </a:cubicBezTo>
                    <a:lnTo>
                      <a:pt x="31187" y="11853"/>
                    </a:lnTo>
                    <a:cubicBezTo>
                      <a:pt x="31083" y="11482"/>
                      <a:pt x="30967" y="11113"/>
                      <a:pt x="30834" y="10748"/>
                    </a:cubicBezTo>
                    <a:lnTo>
                      <a:pt x="30889" y="10727"/>
                    </a:lnTo>
                    <a:lnTo>
                      <a:pt x="30891" y="10729"/>
                    </a:lnTo>
                    <a:cubicBezTo>
                      <a:pt x="31069" y="10660"/>
                      <a:pt x="31159" y="10457"/>
                      <a:pt x="31090" y="10279"/>
                    </a:cubicBezTo>
                    <a:cubicBezTo>
                      <a:pt x="31037" y="10140"/>
                      <a:pt x="30905" y="10056"/>
                      <a:pt x="30765" y="10056"/>
                    </a:cubicBezTo>
                    <a:cubicBezTo>
                      <a:pt x="30724" y="10056"/>
                      <a:pt x="30681" y="10064"/>
                      <a:pt x="30640" y="10080"/>
                    </a:cubicBezTo>
                    <a:lnTo>
                      <a:pt x="30583" y="10100"/>
                    </a:lnTo>
                    <a:cubicBezTo>
                      <a:pt x="30470" y="9828"/>
                      <a:pt x="30349" y="9557"/>
                      <a:pt x="30221" y="9288"/>
                    </a:cubicBezTo>
                    <a:lnTo>
                      <a:pt x="30275" y="9261"/>
                    </a:lnTo>
                    <a:cubicBezTo>
                      <a:pt x="30446" y="9174"/>
                      <a:pt x="30514" y="8964"/>
                      <a:pt x="30427" y="8793"/>
                    </a:cubicBezTo>
                    <a:cubicBezTo>
                      <a:pt x="30366" y="8672"/>
                      <a:pt x="30243" y="8602"/>
                      <a:pt x="30116" y="8602"/>
                    </a:cubicBezTo>
                    <a:cubicBezTo>
                      <a:pt x="30063" y="8602"/>
                      <a:pt x="30010" y="8614"/>
                      <a:pt x="29959" y="8639"/>
                    </a:cubicBezTo>
                    <a:lnTo>
                      <a:pt x="29902" y="8668"/>
                    </a:lnTo>
                    <a:cubicBezTo>
                      <a:pt x="29807" y="8492"/>
                      <a:pt x="29707" y="8315"/>
                      <a:pt x="29603" y="8140"/>
                    </a:cubicBezTo>
                    <a:lnTo>
                      <a:pt x="29660" y="8106"/>
                    </a:lnTo>
                    <a:cubicBezTo>
                      <a:pt x="29823" y="8005"/>
                      <a:pt x="29873" y="7790"/>
                      <a:pt x="29772" y="7626"/>
                    </a:cubicBezTo>
                    <a:cubicBezTo>
                      <a:pt x="29707" y="7520"/>
                      <a:pt x="29593" y="7461"/>
                      <a:pt x="29477" y="7461"/>
                    </a:cubicBezTo>
                    <a:cubicBezTo>
                      <a:pt x="29414" y="7461"/>
                      <a:pt x="29351" y="7478"/>
                      <a:pt x="29295" y="7513"/>
                    </a:cubicBezTo>
                    <a:lnTo>
                      <a:pt x="29237" y="7548"/>
                    </a:lnTo>
                    <a:cubicBezTo>
                      <a:pt x="29147" y="7410"/>
                      <a:pt x="29059" y="7269"/>
                      <a:pt x="28964" y="7132"/>
                    </a:cubicBezTo>
                    <a:cubicBezTo>
                      <a:pt x="28889" y="7025"/>
                      <a:pt x="28808" y="6921"/>
                      <a:pt x="28732" y="6816"/>
                    </a:cubicBezTo>
                    <a:lnTo>
                      <a:pt x="28785" y="6774"/>
                    </a:lnTo>
                    <a:cubicBezTo>
                      <a:pt x="28938" y="6658"/>
                      <a:pt x="28966" y="6440"/>
                      <a:pt x="28850" y="6287"/>
                    </a:cubicBezTo>
                    <a:cubicBezTo>
                      <a:pt x="28781" y="6197"/>
                      <a:pt x="28677" y="6150"/>
                      <a:pt x="28573" y="6150"/>
                    </a:cubicBezTo>
                    <a:cubicBezTo>
                      <a:pt x="28499" y="6150"/>
                      <a:pt x="28424" y="6174"/>
                      <a:pt x="28361" y="6222"/>
                    </a:cubicBezTo>
                    <a:lnTo>
                      <a:pt x="28308" y="6263"/>
                    </a:lnTo>
                    <a:cubicBezTo>
                      <a:pt x="28138" y="6052"/>
                      <a:pt x="27965" y="5844"/>
                      <a:pt x="27786" y="5643"/>
                    </a:cubicBezTo>
                    <a:lnTo>
                      <a:pt x="27835" y="5600"/>
                    </a:lnTo>
                    <a:cubicBezTo>
                      <a:pt x="27975" y="5468"/>
                      <a:pt x="27982" y="5249"/>
                      <a:pt x="27852" y="5108"/>
                    </a:cubicBezTo>
                    <a:cubicBezTo>
                      <a:pt x="27783" y="5034"/>
                      <a:pt x="27691" y="4997"/>
                      <a:pt x="27598" y="4997"/>
                    </a:cubicBezTo>
                    <a:cubicBezTo>
                      <a:pt x="27513" y="4997"/>
                      <a:pt x="27427" y="5028"/>
                      <a:pt x="27360" y="5091"/>
                    </a:cubicBezTo>
                    <a:lnTo>
                      <a:pt x="27314" y="5134"/>
                    </a:lnTo>
                    <a:cubicBezTo>
                      <a:pt x="27106" y="4920"/>
                      <a:pt x="26891" y="4714"/>
                      <a:pt x="26675" y="4514"/>
                    </a:cubicBezTo>
                    <a:lnTo>
                      <a:pt x="26716" y="4466"/>
                    </a:lnTo>
                    <a:cubicBezTo>
                      <a:pt x="26843" y="4322"/>
                      <a:pt x="26829" y="4102"/>
                      <a:pt x="26683" y="3976"/>
                    </a:cubicBezTo>
                    <a:cubicBezTo>
                      <a:pt x="26618" y="3917"/>
                      <a:pt x="26536" y="3889"/>
                      <a:pt x="26455" y="3889"/>
                    </a:cubicBezTo>
                    <a:cubicBezTo>
                      <a:pt x="26358" y="3889"/>
                      <a:pt x="26261" y="3929"/>
                      <a:pt x="26192" y="4007"/>
                    </a:cubicBezTo>
                    <a:lnTo>
                      <a:pt x="26152" y="4054"/>
                    </a:lnTo>
                    <a:cubicBezTo>
                      <a:pt x="25996" y="3924"/>
                      <a:pt x="25840" y="3794"/>
                      <a:pt x="25681" y="3671"/>
                    </a:cubicBezTo>
                    <a:lnTo>
                      <a:pt x="25715" y="3623"/>
                    </a:lnTo>
                    <a:cubicBezTo>
                      <a:pt x="25830" y="3469"/>
                      <a:pt x="25797" y="3250"/>
                      <a:pt x="25643" y="3136"/>
                    </a:cubicBezTo>
                    <a:cubicBezTo>
                      <a:pt x="25580" y="3090"/>
                      <a:pt x="25508" y="3068"/>
                      <a:pt x="25436" y="3068"/>
                    </a:cubicBezTo>
                    <a:cubicBezTo>
                      <a:pt x="25330" y="3068"/>
                      <a:pt x="25225" y="3117"/>
                      <a:pt x="25156" y="3211"/>
                    </a:cubicBezTo>
                    <a:lnTo>
                      <a:pt x="25122" y="3256"/>
                    </a:lnTo>
                    <a:cubicBezTo>
                      <a:pt x="24877" y="3084"/>
                      <a:pt x="24630" y="2921"/>
                      <a:pt x="24379" y="2764"/>
                    </a:cubicBezTo>
                    <a:lnTo>
                      <a:pt x="24408" y="2714"/>
                    </a:lnTo>
                    <a:cubicBezTo>
                      <a:pt x="24507" y="2549"/>
                      <a:pt x="24451" y="2336"/>
                      <a:pt x="24287" y="2237"/>
                    </a:cubicBezTo>
                    <a:cubicBezTo>
                      <a:pt x="24231" y="2204"/>
                      <a:pt x="24170" y="2188"/>
                      <a:pt x="24109" y="2188"/>
                    </a:cubicBezTo>
                    <a:cubicBezTo>
                      <a:pt x="23990" y="2188"/>
                      <a:pt x="23875" y="2250"/>
                      <a:pt x="23809" y="2359"/>
                    </a:cubicBezTo>
                    <a:lnTo>
                      <a:pt x="23780" y="2409"/>
                    </a:lnTo>
                    <a:cubicBezTo>
                      <a:pt x="23442" y="2218"/>
                      <a:pt x="23097" y="2044"/>
                      <a:pt x="22748" y="1881"/>
                    </a:cubicBezTo>
                    <a:lnTo>
                      <a:pt x="22772" y="1824"/>
                    </a:lnTo>
                    <a:cubicBezTo>
                      <a:pt x="22850" y="1649"/>
                      <a:pt x="22770" y="1443"/>
                      <a:pt x="22594" y="1365"/>
                    </a:cubicBezTo>
                    <a:cubicBezTo>
                      <a:pt x="22548" y="1344"/>
                      <a:pt x="22500" y="1335"/>
                      <a:pt x="22453" y="1335"/>
                    </a:cubicBezTo>
                    <a:cubicBezTo>
                      <a:pt x="22320" y="1335"/>
                      <a:pt x="22192" y="1412"/>
                      <a:pt x="22135" y="1543"/>
                    </a:cubicBezTo>
                    <a:lnTo>
                      <a:pt x="22110" y="1599"/>
                    </a:lnTo>
                    <a:cubicBezTo>
                      <a:pt x="21837" y="1484"/>
                      <a:pt x="21560" y="1377"/>
                      <a:pt x="21279" y="1278"/>
                    </a:cubicBezTo>
                    <a:lnTo>
                      <a:pt x="21298" y="1221"/>
                    </a:lnTo>
                    <a:cubicBezTo>
                      <a:pt x="21357" y="1039"/>
                      <a:pt x="21259" y="842"/>
                      <a:pt x="21075" y="783"/>
                    </a:cubicBezTo>
                    <a:cubicBezTo>
                      <a:pt x="21039" y="771"/>
                      <a:pt x="21003" y="766"/>
                      <a:pt x="20968" y="766"/>
                    </a:cubicBezTo>
                    <a:cubicBezTo>
                      <a:pt x="20821" y="766"/>
                      <a:pt x="20684" y="859"/>
                      <a:pt x="20637" y="1006"/>
                    </a:cubicBezTo>
                    <a:lnTo>
                      <a:pt x="20618" y="1063"/>
                    </a:lnTo>
                    <a:cubicBezTo>
                      <a:pt x="20424" y="1005"/>
                      <a:pt x="20228" y="949"/>
                      <a:pt x="20033" y="897"/>
                    </a:cubicBezTo>
                    <a:lnTo>
                      <a:pt x="20046" y="840"/>
                    </a:lnTo>
                    <a:cubicBezTo>
                      <a:pt x="20091" y="653"/>
                      <a:pt x="19975" y="466"/>
                      <a:pt x="19788" y="421"/>
                    </a:cubicBezTo>
                    <a:cubicBezTo>
                      <a:pt x="19762" y="415"/>
                      <a:pt x="19736" y="412"/>
                      <a:pt x="19709" y="412"/>
                    </a:cubicBezTo>
                    <a:cubicBezTo>
                      <a:pt x="19551" y="412"/>
                      <a:pt x="19407" y="520"/>
                      <a:pt x="19369" y="681"/>
                    </a:cubicBezTo>
                    <a:lnTo>
                      <a:pt x="19356" y="736"/>
                    </a:lnTo>
                    <a:cubicBezTo>
                      <a:pt x="19066" y="674"/>
                      <a:pt x="18774" y="620"/>
                      <a:pt x="18479" y="575"/>
                    </a:cubicBezTo>
                    <a:lnTo>
                      <a:pt x="18488" y="518"/>
                    </a:lnTo>
                    <a:cubicBezTo>
                      <a:pt x="18512" y="328"/>
                      <a:pt x="18379" y="153"/>
                      <a:pt x="18188" y="128"/>
                    </a:cubicBezTo>
                    <a:cubicBezTo>
                      <a:pt x="18173" y="126"/>
                      <a:pt x="18157" y="125"/>
                      <a:pt x="18142" y="125"/>
                    </a:cubicBezTo>
                    <a:cubicBezTo>
                      <a:pt x="17970" y="125"/>
                      <a:pt x="17821" y="253"/>
                      <a:pt x="17797" y="428"/>
                    </a:cubicBezTo>
                    <a:lnTo>
                      <a:pt x="17790" y="482"/>
                    </a:lnTo>
                    <a:cubicBezTo>
                      <a:pt x="17522" y="452"/>
                      <a:pt x="17252" y="430"/>
                      <a:pt x="16982" y="414"/>
                    </a:cubicBezTo>
                    <a:lnTo>
                      <a:pt x="16983" y="360"/>
                    </a:lnTo>
                    <a:cubicBezTo>
                      <a:pt x="16990" y="168"/>
                      <a:pt x="16840" y="7"/>
                      <a:pt x="16647" y="0"/>
                    </a:cubicBezTo>
                    <a:cubicBezTo>
                      <a:pt x="16643" y="0"/>
                      <a:pt x="16639" y="0"/>
                      <a:pt x="166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2565500" y="2235675"/>
                <a:ext cx="808050" cy="807775"/>
              </a:xfrm>
              <a:custGeom>
                <a:rect b="b" l="l" r="r" t="t"/>
                <a:pathLst>
                  <a:path extrusionOk="0" h="32311" w="32322">
                    <a:moveTo>
                      <a:pt x="16104" y="3117"/>
                    </a:moveTo>
                    <a:cubicBezTo>
                      <a:pt x="16881" y="3117"/>
                      <a:pt x="17664" y="3186"/>
                      <a:pt x="18447" y="3328"/>
                    </a:cubicBezTo>
                    <a:cubicBezTo>
                      <a:pt x="21880" y="3947"/>
                      <a:pt x="24867" y="5865"/>
                      <a:pt x="26857" y="8729"/>
                    </a:cubicBezTo>
                    <a:cubicBezTo>
                      <a:pt x="28848" y="11595"/>
                      <a:pt x="29603" y="15063"/>
                      <a:pt x="28985" y="18497"/>
                    </a:cubicBezTo>
                    <a:cubicBezTo>
                      <a:pt x="28367" y="21930"/>
                      <a:pt x="26448" y="24917"/>
                      <a:pt x="23582" y="26908"/>
                    </a:cubicBezTo>
                    <a:cubicBezTo>
                      <a:pt x="21370" y="28445"/>
                      <a:pt x="18796" y="29246"/>
                      <a:pt x="16156" y="29246"/>
                    </a:cubicBezTo>
                    <a:cubicBezTo>
                      <a:pt x="15379" y="29246"/>
                      <a:pt x="14596" y="29177"/>
                      <a:pt x="13815" y="29036"/>
                    </a:cubicBezTo>
                    <a:cubicBezTo>
                      <a:pt x="10381" y="28416"/>
                      <a:pt x="7394" y="26498"/>
                      <a:pt x="5405" y="23634"/>
                    </a:cubicBezTo>
                    <a:cubicBezTo>
                      <a:pt x="3413" y="20768"/>
                      <a:pt x="2658" y="17300"/>
                      <a:pt x="3277" y="13866"/>
                    </a:cubicBezTo>
                    <a:cubicBezTo>
                      <a:pt x="3895" y="10433"/>
                      <a:pt x="5813" y="7446"/>
                      <a:pt x="8679" y="5455"/>
                    </a:cubicBezTo>
                    <a:cubicBezTo>
                      <a:pt x="10892" y="3917"/>
                      <a:pt x="13465" y="3117"/>
                      <a:pt x="16102" y="3117"/>
                    </a:cubicBezTo>
                    <a:close/>
                    <a:moveTo>
                      <a:pt x="16103" y="2962"/>
                    </a:moveTo>
                    <a:cubicBezTo>
                      <a:pt x="13433" y="2962"/>
                      <a:pt x="10829" y="3772"/>
                      <a:pt x="8589" y="5328"/>
                    </a:cubicBezTo>
                    <a:cubicBezTo>
                      <a:pt x="5690" y="7342"/>
                      <a:pt x="3749" y="10364"/>
                      <a:pt x="3122" y="13839"/>
                    </a:cubicBezTo>
                    <a:cubicBezTo>
                      <a:pt x="2497" y="17312"/>
                      <a:pt x="3263" y="20824"/>
                      <a:pt x="5277" y="23722"/>
                    </a:cubicBezTo>
                    <a:cubicBezTo>
                      <a:pt x="7290" y="26623"/>
                      <a:pt x="10314" y="28564"/>
                      <a:pt x="13787" y="29189"/>
                    </a:cubicBezTo>
                    <a:cubicBezTo>
                      <a:pt x="14578" y="29332"/>
                      <a:pt x="15371" y="29402"/>
                      <a:pt x="16159" y="29402"/>
                    </a:cubicBezTo>
                    <a:cubicBezTo>
                      <a:pt x="18828" y="29402"/>
                      <a:pt x="21432" y="28591"/>
                      <a:pt x="23671" y="27036"/>
                    </a:cubicBezTo>
                    <a:cubicBezTo>
                      <a:pt x="26571" y="25023"/>
                      <a:pt x="28512" y="21999"/>
                      <a:pt x="29137" y="18524"/>
                    </a:cubicBezTo>
                    <a:cubicBezTo>
                      <a:pt x="29764" y="15051"/>
                      <a:pt x="28999" y="11539"/>
                      <a:pt x="26985" y="8641"/>
                    </a:cubicBezTo>
                    <a:cubicBezTo>
                      <a:pt x="24971" y="5742"/>
                      <a:pt x="21948" y="3799"/>
                      <a:pt x="18474" y="3174"/>
                    </a:cubicBezTo>
                    <a:cubicBezTo>
                      <a:pt x="17683" y="3032"/>
                      <a:pt x="16890" y="2962"/>
                      <a:pt x="16103" y="2962"/>
                    </a:cubicBezTo>
                    <a:close/>
                    <a:moveTo>
                      <a:pt x="16717" y="156"/>
                    </a:moveTo>
                    <a:cubicBezTo>
                      <a:pt x="16719" y="156"/>
                      <a:pt x="16721" y="156"/>
                      <a:pt x="16724" y="156"/>
                    </a:cubicBezTo>
                    <a:cubicBezTo>
                      <a:pt x="16795" y="160"/>
                      <a:pt x="16862" y="189"/>
                      <a:pt x="16911" y="243"/>
                    </a:cubicBezTo>
                    <a:cubicBezTo>
                      <a:pt x="16961" y="295"/>
                      <a:pt x="16987" y="364"/>
                      <a:pt x="16983" y="437"/>
                    </a:cubicBezTo>
                    <a:lnTo>
                      <a:pt x="16982" y="490"/>
                    </a:lnTo>
                    <a:cubicBezTo>
                      <a:pt x="16980" y="532"/>
                      <a:pt x="17013" y="567"/>
                      <a:pt x="17054" y="570"/>
                    </a:cubicBezTo>
                    <a:cubicBezTo>
                      <a:pt x="17326" y="586"/>
                      <a:pt x="17596" y="610"/>
                      <a:pt x="17860" y="639"/>
                    </a:cubicBezTo>
                    <a:cubicBezTo>
                      <a:pt x="17863" y="640"/>
                      <a:pt x="17866" y="640"/>
                      <a:pt x="17869" y="640"/>
                    </a:cubicBezTo>
                    <a:cubicBezTo>
                      <a:pt x="17908" y="640"/>
                      <a:pt x="17940" y="610"/>
                      <a:pt x="17944" y="572"/>
                    </a:cubicBezTo>
                    <a:lnTo>
                      <a:pt x="17951" y="516"/>
                    </a:lnTo>
                    <a:cubicBezTo>
                      <a:pt x="17970" y="381"/>
                      <a:pt x="18088" y="282"/>
                      <a:pt x="18221" y="282"/>
                    </a:cubicBezTo>
                    <a:cubicBezTo>
                      <a:pt x="18233" y="282"/>
                      <a:pt x="18244" y="283"/>
                      <a:pt x="18256" y="284"/>
                    </a:cubicBezTo>
                    <a:cubicBezTo>
                      <a:pt x="18327" y="293"/>
                      <a:pt x="18391" y="329"/>
                      <a:pt x="18434" y="388"/>
                    </a:cubicBezTo>
                    <a:cubicBezTo>
                      <a:pt x="18478" y="445"/>
                      <a:pt x="18497" y="516"/>
                      <a:pt x="18488" y="587"/>
                    </a:cubicBezTo>
                    <a:lnTo>
                      <a:pt x="18481" y="645"/>
                    </a:lnTo>
                    <a:cubicBezTo>
                      <a:pt x="18476" y="686"/>
                      <a:pt x="18504" y="724"/>
                      <a:pt x="18545" y="731"/>
                    </a:cubicBezTo>
                    <a:cubicBezTo>
                      <a:pt x="18847" y="778"/>
                      <a:pt x="19139" y="832"/>
                      <a:pt x="19418" y="892"/>
                    </a:cubicBezTo>
                    <a:cubicBezTo>
                      <a:pt x="19423" y="893"/>
                      <a:pt x="19429" y="894"/>
                      <a:pt x="19434" y="894"/>
                    </a:cubicBezTo>
                    <a:cubicBezTo>
                      <a:pt x="19469" y="894"/>
                      <a:pt x="19501" y="869"/>
                      <a:pt x="19510" y="833"/>
                    </a:cubicBezTo>
                    <a:lnTo>
                      <a:pt x="19524" y="778"/>
                    </a:lnTo>
                    <a:cubicBezTo>
                      <a:pt x="19552" y="653"/>
                      <a:pt x="19662" y="570"/>
                      <a:pt x="19785" y="570"/>
                    </a:cubicBezTo>
                    <a:cubicBezTo>
                      <a:pt x="19805" y="570"/>
                      <a:pt x="19826" y="572"/>
                      <a:pt x="19847" y="577"/>
                    </a:cubicBezTo>
                    <a:cubicBezTo>
                      <a:pt x="19993" y="612"/>
                      <a:pt x="20083" y="757"/>
                      <a:pt x="20048" y="903"/>
                    </a:cubicBezTo>
                    <a:lnTo>
                      <a:pt x="20034" y="960"/>
                    </a:lnTo>
                    <a:cubicBezTo>
                      <a:pt x="20026" y="1000"/>
                      <a:pt x="20050" y="1041"/>
                      <a:pt x="20092" y="1053"/>
                    </a:cubicBezTo>
                    <a:cubicBezTo>
                      <a:pt x="20284" y="1103"/>
                      <a:pt x="20479" y="1159"/>
                      <a:pt x="20673" y="1216"/>
                    </a:cubicBezTo>
                    <a:cubicBezTo>
                      <a:pt x="20681" y="1219"/>
                      <a:pt x="20689" y="1220"/>
                      <a:pt x="20697" y="1220"/>
                    </a:cubicBezTo>
                    <a:cubicBezTo>
                      <a:pt x="20729" y="1220"/>
                      <a:pt x="20759" y="1199"/>
                      <a:pt x="20770" y="1166"/>
                    </a:cubicBezTo>
                    <a:lnTo>
                      <a:pt x="20788" y="1110"/>
                    </a:lnTo>
                    <a:cubicBezTo>
                      <a:pt x="20810" y="1041"/>
                      <a:pt x="20859" y="986"/>
                      <a:pt x="20923" y="953"/>
                    </a:cubicBezTo>
                    <a:cubicBezTo>
                      <a:pt x="20961" y="933"/>
                      <a:pt x="21002" y="923"/>
                      <a:pt x="21043" y="923"/>
                    </a:cubicBezTo>
                    <a:cubicBezTo>
                      <a:pt x="21072" y="923"/>
                      <a:pt x="21101" y="928"/>
                      <a:pt x="21129" y="937"/>
                    </a:cubicBezTo>
                    <a:cubicBezTo>
                      <a:pt x="21271" y="982"/>
                      <a:pt x="21349" y="1136"/>
                      <a:pt x="21302" y="1277"/>
                    </a:cubicBezTo>
                    <a:lnTo>
                      <a:pt x="21283" y="1334"/>
                    </a:lnTo>
                    <a:cubicBezTo>
                      <a:pt x="21271" y="1374"/>
                      <a:pt x="21291" y="1417"/>
                      <a:pt x="21331" y="1432"/>
                    </a:cubicBezTo>
                    <a:cubicBezTo>
                      <a:pt x="21603" y="1528"/>
                      <a:pt x="21882" y="1633"/>
                      <a:pt x="22159" y="1749"/>
                    </a:cubicBezTo>
                    <a:cubicBezTo>
                      <a:pt x="22168" y="1753"/>
                      <a:pt x="22178" y="1755"/>
                      <a:pt x="22188" y="1755"/>
                    </a:cubicBezTo>
                    <a:cubicBezTo>
                      <a:pt x="22218" y="1755"/>
                      <a:pt x="22246" y="1738"/>
                      <a:pt x="22259" y="1709"/>
                    </a:cubicBezTo>
                    <a:lnTo>
                      <a:pt x="22284" y="1654"/>
                    </a:lnTo>
                    <a:cubicBezTo>
                      <a:pt x="22329" y="1553"/>
                      <a:pt x="22427" y="1492"/>
                      <a:pt x="22531" y="1492"/>
                    </a:cubicBezTo>
                    <a:cubicBezTo>
                      <a:pt x="22568" y="1492"/>
                      <a:pt x="22605" y="1500"/>
                      <a:pt x="22640" y="1515"/>
                    </a:cubicBezTo>
                    <a:cubicBezTo>
                      <a:pt x="22777" y="1576"/>
                      <a:pt x="22838" y="1735"/>
                      <a:pt x="22779" y="1872"/>
                    </a:cubicBezTo>
                    <a:lnTo>
                      <a:pt x="22753" y="1928"/>
                    </a:lnTo>
                    <a:cubicBezTo>
                      <a:pt x="22736" y="1966"/>
                      <a:pt x="22753" y="2012"/>
                      <a:pt x="22791" y="2030"/>
                    </a:cubicBezTo>
                    <a:cubicBezTo>
                      <a:pt x="23175" y="2210"/>
                      <a:pt x="23511" y="2381"/>
                      <a:pt x="23820" y="2554"/>
                    </a:cubicBezTo>
                    <a:cubicBezTo>
                      <a:pt x="23832" y="2562"/>
                      <a:pt x="23846" y="2565"/>
                      <a:pt x="23859" y="2565"/>
                    </a:cubicBezTo>
                    <a:cubicBezTo>
                      <a:pt x="23886" y="2565"/>
                      <a:pt x="23911" y="2551"/>
                      <a:pt x="23925" y="2527"/>
                    </a:cubicBezTo>
                    <a:lnTo>
                      <a:pt x="23955" y="2478"/>
                    </a:lnTo>
                    <a:cubicBezTo>
                      <a:pt x="24005" y="2393"/>
                      <a:pt x="24096" y="2345"/>
                      <a:pt x="24188" y="2345"/>
                    </a:cubicBezTo>
                    <a:cubicBezTo>
                      <a:pt x="24235" y="2345"/>
                      <a:pt x="24282" y="2357"/>
                      <a:pt x="24325" y="2383"/>
                    </a:cubicBezTo>
                    <a:cubicBezTo>
                      <a:pt x="24453" y="2459"/>
                      <a:pt x="24495" y="2625"/>
                      <a:pt x="24419" y="2754"/>
                    </a:cubicBezTo>
                    <a:lnTo>
                      <a:pt x="24389" y="2804"/>
                    </a:lnTo>
                    <a:cubicBezTo>
                      <a:pt x="24368" y="2840"/>
                      <a:pt x="24379" y="2887"/>
                      <a:pt x="24415" y="2909"/>
                    </a:cubicBezTo>
                    <a:cubicBezTo>
                      <a:pt x="24680" y="3074"/>
                      <a:pt x="24921" y="3235"/>
                      <a:pt x="25155" y="3399"/>
                    </a:cubicBezTo>
                    <a:cubicBezTo>
                      <a:pt x="25168" y="3409"/>
                      <a:pt x="25184" y="3413"/>
                      <a:pt x="25199" y="3413"/>
                    </a:cubicBezTo>
                    <a:cubicBezTo>
                      <a:pt x="25223" y="3413"/>
                      <a:pt x="25247" y="3402"/>
                      <a:pt x="25262" y="3382"/>
                    </a:cubicBezTo>
                    <a:lnTo>
                      <a:pt x="25297" y="3335"/>
                    </a:lnTo>
                    <a:cubicBezTo>
                      <a:pt x="25340" y="3276"/>
                      <a:pt x="25402" y="3238"/>
                      <a:pt x="25473" y="3228"/>
                    </a:cubicBezTo>
                    <a:cubicBezTo>
                      <a:pt x="25487" y="3226"/>
                      <a:pt x="25500" y="3225"/>
                      <a:pt x="25513" y="3225"/>
                    </a:cubicBezTo>
                    <a:cubicBezTo>
                      <a:pt x="25571" y="3225"/>
                      <a:pt x="25628" y="3243"/>
                      <a:pt x="25674" y="3278"/>
                    </a:cubicBezTo>
                    <a:cubicBezTo>
                      <a:pt x="25733" y="3321"/>
                      <a:pt x="25769" y="3384"/>
                      <a:pt x="25781" y="3455"/>
                    </a:cubicBezTo>
                    <a:cubicBezTo>
                      <a:pt x="25792" y="3528"/>
                      <a:pt x="25774" y="3599"/>
                      <a:pt x="25731" y="3656"/>
                    </a:cubicBezTo>
                    <a:lnTo>
                      <a:pt x="25697" y="3702"/>
                    </a:lnTo>
                    <a:cubicBezTo>
                      <a:pt x="25671" y="3737"/>
                      <a:pt x="25677" y="3786"/>
                      <a:pt x="25712" y="3811"/>
                    </a:cubicBezTo>
                    <a:cubicBezTo>
                      <a:pt x="25877" y="3940"/>
                      <a:pt x="26041" y="4075"/>
                      <a:pt x="26180" y="4192"/>
                    </a:cubicBezTo>
                    <a:cubicBezTo>
                      <a:pt x="26194" y="4205"/>
                      <a:pt x="26212" y="4211"/>
                      <a:pt x="26230" y="4211"/>
                    </a:cubicBezTo>
                    <a:cubicBezTo>
                      <a:pt x="26252" y="4211"/>
                      <a:pt x="26273" y="4202"/>
                      <a:pt x="26289" y="4184"/>
                    </a:cubicBezTo>
                    <a:lnTo>
                      <a:pt x="26330" y="4137"/>
                    </a:lnTo>
                    <a:cubicBezTo>
                      <a:pt x="26377" y="4083"/>
                      <a:pt x="26443" y="4050"/>
                      <a:pt x="26516" y="4045"/>
                    </a:cubicBezTo>
                    <a:cubicBezTo>
                      <a:pt x="26520" y="4045"/>
                      <a:pt x="26525" y="4045"/>
                      <a:pt x="26530" y="4045"/>
                    </a:cubicBezTo>
                    <a:cubicBezTo>
                      <a:pt x="26596" y="4045"/>
                      <a:pt x="26659" y="4068"/>
                      <a:pt x="26711" y="4113"/>
                    </a:cubicBezTo>
                    <a:cubicBezTo>
                      <a:pt x="26765" y="4160"/>
                      <a:pt x="26798" y="4225"/>
                      <a:pt x="26803" y="4298"/>
                    </a:cubicBezTo>
                    <a:cubicBezTo>
                      <a:pt x="26806" y="4369"/>
                      <a:pt x="26784" y="4440"/>
                      <a:pt x="26735" y="4494"/>
                    </a:cubicBezTo>
                    <a:lnTo>
                      <a:pt x="26694" y="4542"/>
                    </a:lnTo>
                    <a:cubicBezTo>
                      <a:pt x="26666" y="4573"/>
                      <a:pt x="26670" y="4622"/>
                      <a:pt x="26701" y="4650"/>
                    </a:cubicBezTo>
                    <a:cubicBezTo>
                      <a:pt x="26924" y="4856"/>
                      <a:pt x="27137" y="5063"/>
                      <a:pt x="27336" y="5266"/>
                    </a:cubicBezTo>
                    <a:cubicBezTo>
                      <a:pt x="27352" y="5282"/>
                      <a:pt x="27372" y="5290"/>
                      <a:pt x="27393" y="5290"/>
                    </a:cubicBezTo>
                    <a:cubicBezTo>
                      <a:pt x="27412" y="5290"/>
                      <a:pt x="27430" y="5284"/>
                      <a:pt x="27445" y="5269"/>
                    </a:cubicBezTo>
                    <a:lnTo>
                      <a:pt x="27492" y="5226"/>
                    </a:lnTo>
                    <a:cubicBezTo>
                      <a:pt x="27543" y="5178"/>
                      <a:pt x="27609" y="5154"/>
                      <a:pt x="27674" y="5154"/>
                    </a:cubicBezTo>
                    <a:cubicBezTo>
                      <a:pt x="27747" y="5154"/>
                      <a:pt x="27819" y="5183"/>
                      <a:pt x="27873" y="5240"/>
                    </a:cubicBezTo>
                    <a:cubicBezTo>
                      <a:pt x="27975" y="5347"/>
                      <a:pt x="27968" y="5519"/>
                      <a:pt x="27859" y="5621"/>
                    </a:cubicBezTo>
                    <a:lnTo>
                      <a:pt x="27812" y="5666"/>
                    </a:lnTo>
                    <a:cubicBezTo>
                      <a:pt x="27781" y="5695"/>
                      <a:pt x="27778" y="5742"/>
                      <a:pt x="27807" y="5775"/>
                    </a:cubicBezTo>
                    <a:cubicBezTo>
                      <a:pt x="27984" y="5974"/>
                      <a:pt x="28159" y="6182"/>
                      <a:pt x="28327" y="6390"/>
                    </a:cubicBezTo>
                    <a:cubicBezTo>
                      <a:pt x="28342" y="6409"/>
                      <a:pt x="28365" y="6419"/>
                      <a:pt x="28388" y="6419"/>
                    </a:cubicBezTo>
                    <a:cubicBezTo>
                      <a:pt x="28404" y="6419"/>
                      <a:pt x="28420" y="6414"/>
                      <a:pt x="28434" y="6404"/>
                    </a:cubicBezTo>
                    <a:lnTo>
                      <a:pt x="28488" y="6362"/>
                    </a:lnTo>
                    <a:cubicBezTo>
                      <a:pt x="28535" y="6327"/>
                      <a:pt x="28591" y="6307"/>
                      <a:pt x="28649" y="6307"/>
                    </a:cubicBezTo>
                    <a:cubicBezTo>
                      <a:pt x="28661" y="6307"/>
                      <a:pt x="28674" y="6308"/>
                      <a:pt x="28687" y="6310"/>
                    </a:cubicBezTo>
                    <a:cubicBezTo>
                      <a:pt x="28760" y="6319"/>
                      <a:pt x="28822" y="6355"/>
                      <a:pt x="28867" y="6412"/>
                    </a:cubicBezTo>
                    <a:cubicBezTo>
                      <a:pt x="28910" y="6469"/>
                      <a:pt x="28929" y="6540"/>
                      <a:pt x="28921" y="6613"/>
                    </a:cubicBezTo>
                    <a:cubicBezTo>
                      <a:pt x="28910" y="6684"/>
                      <a:pt x="28874" y="6748"/>
                      <a:pt x="28817" y="6791"/>
                    </a:cubicBezTo>
                    <a:lnTo>
                      <a:pt x="28763" y="6833"/>
                    </a:lnTo>
                    <a:cubicBezTo>
                      <a:pt x="28728" y="6859"/>
                      <a:pt x="28723" y="6906"/>
                      <a:pt x="28747" y="6940"/>
                    </a:cubicBezTo>
                    <a:lnTo>
                      <a:pt x="28829" y="7051"/>
                    </a:lnTo>
                    <a:cubicBezTo>
                      <a:pt x="28881" y="7119"/>
                      <a:pt x="28931" y="7186"/>
                      <a:pt x="28979" y="7257"/>
                    </a:cubicBezTo>
                    <a:cubicBezTo>
                      <a:pt x="29050" y="7359"/>
                      <a:pt x="29118" y="7465"/>
                      <a:pt x="29186" y="7569"/>
                    </a:cubicBezTo>
                    <a:lnTo>
                      <a:pt x="29251" y="7669"/>
                    </a:lnTo>
                    <a:cubicBezTo>
                      <a:pt x="29266" y="7692"/>
                      <a:pt x="29291" y="7704"/>
                      <a:pt x="29317" y="7704"/>
                    </a:cubicBezTo>
                    <a:cubicBezTo>
                      <a:pt x="29331" y="7704"/>
                      <a:pt x="29344" y="7701"/>
                      <a:pt x="29357" y="7694"/>
                    </a:cubicBezTo>
                    <a:lnTo>
                      <a:pt x="29414" y="7657"/>
                    </a:lnTo>
                    <a:cubicBezTo>
                      <a:pt x="29457" y="7630"/>
                      <a:pt x="29505" y="7617"/>
                      <a:pt x="29555" y="7617"/>
                    </a:cubicBezTo>
                    <a:cubicBezTo>
                      <a:pt x="29576" y="7617"/>
                      <a:pt x="29597" y="7620"/>
                      <a:pt x="29618" y="7624"/>
                    </a:cubicBezTo>
                    <a:cubicBezTo>
                      <a:pt x="29688" y="7642"/>
                      <a:pt x="29748" y="7683"/>
                      <a:pt x="29785" y="7746"/>
                    </a:cubicBezTo>
                    <a:cubicBezTo>
                      <a:pt x="29864" y="7872"/>
                      <a:pt x="29824" y="8038"/>
                      <a:pt x="29698" y="8118"/>
                    </a:cubicBezTo>
                    <a:lnTo>
                      <a:pt x="29641" y="8152"/>
                    </a:lnTo>
                    <a:cubicBezTo>
                      <a:pt x="29605" y="8175"/>
                      <a:pt x="29594" y="8222"/>
                      <a:pt x="29615" y="8258"/>
                    </a:cubicBezTo>
                    <a:cubicBezTo>
                      <a:pt x="29733" y="8459"/>
                      <a:pt x="29828" y="8625"/>
                      <a:pt x="29913" y="8783"/>
                    </a:cubicBezTo>
                    <a:cubicBezTo>
                      <a:pt x="29927" y="8809"/>
                      <a:pt x="29954" y="8824"/>
                      <a:pt x="29981" y="8824"/>
                    </a:cubicBezTo>
                    <a:cubicBezTo>
                      <a:pt x="29993" y="8824"/>
                      <a:pt x="30005" y="8821"/>
                      <a:pt x="30017" y="8816"/>
                    </a:cubicBezTo>
                    <a:lnTo>
                      <a:pt x="30074" y="8788"/>
                    </a:lnTo>
                    <a:cubicBezTo>
                      <a:pt x="30113" y="8768"/>
                      <a:pt x="30155" y="8758"/>
                      <a:pt x="30196" y="8758"/>
                    </a:cubicBezTo>
                    <a:cubicBezTo>
                      <a:pt x="30294" y="8758"/>
                      <a:pt x="30389" y="8812"/>
                      <a:pt x="30436" y="8906"/>
                    </a:cubicBezTo>
                    <a:cubicBezTo>
                      <a:pt x="30469" y="8970"/>
                      <a:pt x="30476" y="9042"/>
                      <a:pt x="30453" y="9112"/>
                    </a:cubicBezTo>
                    <a:cubicBezTo>
                      <a:pt x="30431" y="9181"/>
                      <a:pt x="30382" y="9236"/>
                      <a:pt x="30318" y="9269"/>
                    </a:cubicBezTo>
                    <a:lnTo>
                      <a:pt x="30264" y="9297"/>
                    </a:lnTo>
                    <a:cubicBezTo>
                      <a:pt x="30226" y="9316"/>
                      <a:pt x="30211" y="9361"/>
                      <a:pt x="30230" y="9399"/>
                    </a:cubicBezTo>
                    <a:cubicBezTo>
                      <a:pt x="30349" y="9650"/>
                      <a:pt x="30467" y="9915"/>
                      <a:pt x="30590" y="10209"/>
                    </a:cubicBezTo>
                    <a:cubicBezTo>
                      <a:pt x="30602" y="10239"/>
                      <a:pt x="30631" y="10256"/>
                      <a:pt x="30661" y="10256"/>
                    </a:cubicBezTo>
                    <a:cubicBezTo>
                      <a:pt x="30671" y="10256"/>
                      <a:pt x="30681" y="10255"/>
                      <a:pt x="30690" y="10251"/>
                    </a:cubicBezTo>
                    <a:lnTo>
                      <a:pt x="30746" y="10230"/>
                    </a:lnTo>
                    <a:cubicBezTo>
                      <a:pt x="30777" y="10218"/>
                      <a:pt x="30810" y="10212"/>
                      <a:pt x="30844" y="10212"/>
                    </a:cubicBezTo>
                    <a:cubicBezTo>
                      <a:pt x="30881" y="10212"/>
                      <a:pt x="30918" y="10220"/>
                      <a:pt x="30953" y="10235"/>
                    </a:cubicBezTo>
                    <a:cubicBezTo>
                      <a:pt x="31019" y="10263"/>
                      <a:pt x="31069" y="10317"/>
                      <a:pt x="31095" y="10384"/>
                    </a:cubicBezTo>
                    <a:cubicBezTo>
                      <a:pt x="31149" y="10523"/>
                      <a:pt x="31080" y="10680"/>
                      <a:pt x="30941" y="10734"/>
                    </a:cubicBezTo>
                    <a:lnTo>
                      <a:pt x="30886" y="10755"/>
                    </a:lnTo>
                    <a:cubicBezTo>
                      <a:pt x="30848" y="10771"/>
                      <a:pt x="30827" y="10814"/>
                      <a:pt x="30841" y="10854"/>
                    </a:cubicBezTo>
                    <a:cubicBezTo>
                      <a:pt x="30967" y="11202"/>
                      <a:pt x="31083" y="11562"/>
                      <a:pt x="31192" y="11953"/>
                    </a:cubicBezTo>
                    <a:cubicBezTo>
                      <a:pt x="31203" y="11988"/>
                      <a:pt x="31234" y="12011"/>
                      <a:pt x="31268" y="12011"/>
                    </a:cubicBezTo>
                    <a:cubicBezTo>
                      <a:pt x="31275" y="12011"/>
                      <a:pt x="31281" y="12010"/>
                      <a:pt x="31288" y="12009"/>
                    </a:cubicBezTo>
                    <a:lnTo>
                      <a:pt x="31345" y="11993"/>
                    </a:lnTo>
                    <a:cubicBezTo>
                      <a:pt x="31367" y="11987"/>
                      <a:pt x="31389" y="11985"/>
                      <a:pt x="31411" y="11985"/>
                    </a:cubicBezTo>
                    <a:cubicBezTo>
                      <a:pt x="31531" y="11985"/>
                      <a:pt x="31642" y="12066"/>
                      <a:pt x="31674" y="12189"/>
                    </a:cubicBezTo>
                    <a:cubicBezTo>
                      <a:pt x="31710" y="12332"/>
                      <a:pt x="31622" y="12480"/>
                      <a:pt x="31478" y="12518"/>
                    </a:cubicBezTo>
                    <a:lnTo>
                      <a:pt x="31421" y="12531"/>
                    </a:lnTo>
                    <a:cubicBezTo>
                      <a:pt x="31381" y="12542"/>
                      <a:pt x="31355" y="12583"/>
                      <a:pt x="31366" y="12625"/>
                    </a:cubicBezTo>
                    <a:cubicBezTo>
                      <a:pt x="31435" y="12921"/>
                      <a:pt x="31494" y="13214"/>
                      <a:pt x="31542" y="13492"/>
                    </a:cubicBezTo>
                    <a:cubicBezTo>
                      <a:pt x="31548" y="13530"/>
                      <a:pt x="31581" y="13558"/>
                      <a:pt x="31618" y="13558"/>
                    </a:cubicBezTo>
                    <a:cubicBezTo>
                      <a:pt x="31622" y="13558"/>
                      <a:pt x="31626" y="13557"/>
                      <a:pt x="31630" y="13557"/>
                    </a:cubicBezTo>
                    <a:lnTo>
                      <a:pt x="31688" y="13548"/>
                    </a:lnTo>
                    <a:cubicBezTo>
                      <a:pt x="31701" y="13546"/>
                      <a:pt x="31714" y="13545"/>
                      <a:pt x="31727" y="13545"/>
                    </a:cubicBezTo>
                    <a:cubicBezTo>
                      <a:pt x="31784" y="13545"/>
                      <a:pt x="31840" y="13563"/>
                      <a:pt x="31887" y="13598"/>
                    </a:cubicBezTo>
                    <a:cubicBezTo>
                      <a:pt x="31946" y="13641"/>
                      <a:pt x="31984" y="13704"/>
                      <a:pt x="31994" y="13775"/>
                    </a:cubicBezTo>
                    <a:cubicBezTo>
                      <a:pt x="32004" y="13846"/>
                      <a:pt x="31987" y="13918"/>
                      <a:pt x="31944" y="13976"/>
                    </a:cubicBezTo>
                    <a:cubicBezTo>
                      <a:pt x="31901" y="14034"/>
                      <a:pt x="31838" y="14073"/>
                      <a:pt x="31767" y="14083"/>
                    </a:cubicBezTo>
                    <a:lnTo>
                      <a:pt x="31710" y="14092"/>
                    </a:lnTo>
                    <a:cubicBezTo>
                      <a:pt x="31669" y="14097"/>
                      <a:pt x="31639" y="14135"/>
                      <a:pt x="31644" y="14178"/>
                    </a:cubicBezTo>
                    <a:cubicBezTo>
                      <a:pt x="31670" y="14372"/>
                      <a:pt x="31693" y="14575"/>
                      <a:pt x="31710" y="14779"/>
                    </a:cubicBezTo>
                    <a:cubicBezTo>
                      <a:pt x="31714" y="14819"/>
                      <a:pt x="31748" y="14850"/>
                      <a:pt x="31790" y="14850"/>
                    </a:cubicBezTo>
                    <a:cubicBezTo>
                      <a:pt x="31791" y="14850"/>
                      <a:pt x="31792" y="14850"/>
                      <a:pt x="31793" y="14850"/>
                    </a:cubicBezTo>
                    <a:lnTo>
                      <a:pt x="31850" y="14847"/>
                    </a:lnTo>
                    <a:cubicBezTo>
                      <a:pt x="31856" y="14846"/>
                      <a:pt x="31861" y="14846"/>
                      <a:pt x="31867" y="14846"/>
                    </a:cubicBezTo>
                    <a:cubicBezTo>
                      <a:pt x="32009" y="14846"/>
                      <a:pt x="32128" y="14954"/>
                      <a:pt x="32138" y="15098"/>
                    </a:cubicBezTo>
                    <a:cubicBezTo>
                      <a:pt x="32141" y="15170"/>
                      <a:pt x="32119" y="15240"/>
                      <a:pt x="32070" y="15293"/>
                    </a:cubicBezTo>
                    <a:cubicBezTo>
                      <a:pt x="32024" y="15349"/>
                      <a:pt x="31958" y="15380"/>
                      <a:pt x="31885" y="15385"/>
                    </a:cubicBezTo>
                    <a:lnTo>
                      <a:pt x="31830" y="15388"/>
                    </a:lnTo>
                    <a:cubicBezTo>
                      <a:pt x="31788" y="15392"/>
                      <a:pt x="31755" y="15428"/>
                      <a:pt x="31757" y="15470"/>
                    </a:cubicBezTo>
                    <a:cubicBezTo>
                      <a:pt x="31769" y="15761"/>
                      <a:pt x="31774" y="16059"/>
                      <a:pt x="31771" y="16356"/>
                    </a:cubicBezTo>
                    <a:cubicBezTo>
                      <a:pt x="31771" y="16398"/>
                      <a:pt x="31804" y="16434"/>
                      <a:pt x="31845" y="16434"/>
                    </a:cubicBezTo>
                    <a:lnTo>
                      <a:pt x="31902" y="16438"/>
                    </a:lnTo>
                    <a:cubicBezTo>
                      <a:pt x="31973" y="16440"/>
                      <a:pt x="32041" y="16471"/>
                      <a:pt x="32089" y="16523"/>
                    </a:cubicBezTo>
                    <a:cubicBezTo>
                      <a:pt x="32140" y="16576"/>
                      <a:pt x="32164" y="16644"/>
                      <a:pt x="32162" y="16717"/>
                    </a:cubicBezTo>
                    <a:cubicBezTo>
                      <a:pt x="32160" y="16789"/>
                      <a:pt x="32129" y="16855"/>
                      <a:pt x="32075" y="16905"/>
                    </a:cubicBezTo>
                    <a:cubicBezTo>
                      <a:pt x="32025" y="16952"/>
                      <a:pt x="31960" y="16976"/>
                      <a:pt x="31891" y="16976"/>
                    </a:cubicBezTo>
                    <a:cubicBezTo>
                      <a:pt x="31888" y="16976"/>
                      <a:pt x="31886" y="16976"/>
                      <a:pt x="31883" y="16976"/>
                    </a:cubicBezTo>
                    <a:lnTo>
                      <a:pt x="31828" y="16975"/>
                    </a:lnTo>
                    <a:cubicBezTo>
                      <a:pt x="31827" y="16975"/>
                      <a:pt x="31826" y="16974"/>
                      <a:pt x="31825" y="16974"/>
                    </a:cubicBezTo>
                    <a:cubicBezTo>
                      <a:pt x="31783" y="16974"/>
                      <a:pt x="31750" y="17007"/>
                      <a:pt x="31746" y="17049"/>
                    </a:cubicBezTo>
                    <a:cubicBezTo>
                      <a:pt x="31733" y="17314"/>
                      <a:pt x="31710" y="17586"/>
                      <a:pt x="31681" y="17852"/>
                    </a:cubicBezTo>
                    <a:cubicBezTo>
                      <a:pt x="31677" y="17894"/>
                      <a:pt x="31707" y="17932"/>
                      <a:pt x="31748" y="17937"/>
                    </a:cubicBezTo>
                    <a:lnTo>
                      <a:pt x="31802" y="17944"/>
                    </a:lnTo>
                    <a:cubicBezTo>
                      <a:pt x="31873" y="17955"/>
                      <a:pt x="31937" y="17991"/>
                      <a:pt x="31980" y="18048"/>
                    </a:cubicBezTo>
                    <a:cubicBezTo>
                      <a:pt x="32025" y="18105"/>
                      <a:pt x="32044" y="18176"/>
                      <a:pt x="32034" y="18249"/>
                    </a:cubicBezTo>
                    <a:cubicBezTo>
                      <a:pt x="32025" y="18320"/>
                      <a:pt x="31989" y="18384"/>
                      <a:pt x="31932" y="18427"/>
                    </a:cubicBezTo>
                    <a:cubicBezTo>
                      <a:pt x="31884" y="18464"/>
                      <a:pt x="31824" y="18483"/>
                      <a:pt x="31765" y="18483"/>
                    </a:cubicBezTo>
                    <a:cubicBezTo>
                      <a:pt x="31753" y="18483"/>
                      <a:pt x="31742" y="18482"/>
                      <a:pt x="31731" y="18481"/>
                    </a:cubicBezTo>
                    <a:lnTo>
                      <a:pt x="31679" y="18474"/>
                    </a:lnTo>
                    <a:cubicBezTo>
                      <a:pt x="31676" y="18474"/>
                      <a:pt x="31672" y="18473"/>
                      <a:pt x="31669" y="18473"/>
                    </a:cubicBezTo>
                    <a:cubicBezTo>
                      <a:pt x="31631" y="18473"/>
                      <a:pt x="31599" y="18500"/>
                      <a:pt x="31592" y="18540"/>
                    </a:cubicBezTo>
                    <a:cubicBezTo>
                      <a:pt x="31547" y="18832"/>
                      <a:pt x="31494" y="19127"/>
                      <a:pt x="31433" y="19413"/>
                    </a:cubicBezTo>
                    <a:cubicBezTo>
                      <a:pt x="31424" y="19454"/>
                      <a:pt x="31450" y="19494"/>
                      <a:pt x="31492" y="19504"/>
                    </a:cubicBezTo>
                    <a:lnTo>
                      <a:pt x="31540" y="19515"/>
                    </a:lnTo>
                    <a:cubicBezTo>
                      <a:pt x="31686" y="19549"/>
                      <a:pt x="31776" y="19695"/>
                      <a:pt x="31741" y="19840"/>
                    </a:cubicBezTo>
                    <a:cubicBezTo>
                      <a:pt x="31712" y="19965"/>
                      <a:pt x="31601" y="20049"/>
                      <a:pt x="31480" y="20049"/>
                    </a:cubicBezTo>
                    <a:cubicBezTo>
                      <a:pt x="31459" y="20049"/>
                      <a:pt x="31438" y="20046"/>
                      <a:pt x="31417" y="20041"/>
                    </a:cubicBezTo>
                    <a:lnTo>
                      <a:pt x="31369" y="20031"/>
                    </a:lnTo>
                    <a:cubicBezTo>
                      <a:pt x="31363" y="20029"/>
                      <a:pt x="31356" y="20028"/>
                      <a:pt x="31350" y="20028"/>
                    </a:cubicBezTo>
                    <a:cubicBezTo>
                      <a:pt x="31315" y="20028"/>
                      <a:pt x="31284" y="20051"/>
                      <a:pt x="31276" y="20086"/>
                    </a:cubicBezTo>
                    <a:cubicBezTo>
                      <a:pt x="31224" y="20287"/>
                      <a:pt x="31170" y="20484"/>
                      <a:pt x="31114" y="20670"/>
                    </a:cubicBezTo>
                    <a:cubicBezTo>
                      <a:pt x="31102" y="20709"/>
                      <a:pt x="31123" y="20753"/>
                      <a:pt x="31165" y="20767"/>
                    </a:cubicBezTo>
                    <a:lnTo>
                      <a:pt x="31208" y="20780"/>
                    </a:lnTo>
                    <a:cubicBezTo>
                      <a:pt x="31350" y="20827"/>
                      <a:pt x="31428" y="20980"/>
                      <a:pt x="31381" y="21122"/>
                    </a:cubicBezTo>
                    <a:cubicBezTo>
                      <a:pt x="31359" y="21191"/>
                      <a:pt x="31312" y="21246"/>
                      <a:pt x="31248" y="21279"/>
                    </a:cubicBezTo>
                    <a:cubicBezTo>
                      <a:pt x="31210" y="21299"/>
                      <a:pt x="31168" y="21308"/>
                      <a:pt x="31126" y="21308"/>
                    </a:cubicBezTo>
                    <a:cubicBezTo>
                      <a:pt x="31098" y="21308"/>
                      <a:pt x="31069" y="21304"/>
                      <a:pt x="31042" y="21295"/>
                    </a:cubicBezTo>
                    <a:lnTo>
                      <a:pt x="30998" y="21281"/>
                    </a:lnTo>
                    <a:cubicBezTo>
                      <a:pt x="30990" y="21278"/>
                      <a:pt x="30982" y="21277"/>
                      <a:pt x="30974" y="21277"/>
                    </a:cubicBezTo>
                    <a:cubicBezTo>
                      <a:pt x="30942" y="21277"/>
                      <a:pt x="30913" y="21298"/>
                      <a:pt x="30902" y="21329"/>
                    </a:cubicBezTo>
                    <a:cubicBezTo>
                      <a:pt x="30808" y="21598"/>
                      <a:pt x="30701" y="21877"/>
                      <a:pt x="30585" y="22159"/>
                    </a:cubicBezTo>
                    <a:cubicBezTo>
                      <a:pt x="30569" y="22199"/>
                      <a:pt x="30586" y="22242"/>
                      <a:pt x="30626" y="22259"/>
                    </a:cubicBezTo>
                    <a:lnTo>
                      <a:pt x="30664" y="22276"/>
                    </a:lnTo>
                    <a:cubicBezTo>
                      <a:pt x="30801" y="22337"/>
                      <a:pt x="30862" y="22496"/>
                      <a:pt x="30803" y="22633"/>
                    </a:cubicBezTo>
                    <a:cubicBezTo>
                      <a:pt x="30758" y="22735"/>
                      <a:pt x="30658" y="22794"/>
                      <a:pt x="30554" y="22794"/>
                    </a:cubicBezTo>
                    <a:cubicBezTo>
                      <a:pt x="30518" y="22794"/>
                      <a:pt x="30481" y="22787"/>
                      <a:pt x="30446" y="22772"/>
                    </a:cubicBezTo>
                    <a:lnTo>
                      <a:pt x="30410" y="22754"/>
                    </a:lnTo>
                    <a:cubicBezTo>
                      <a:pt x="30399" y="22750"/>
                      <a:pt x="30388" y="22748"/>
                      <a:pt x="30378" y="22748"/>
                    </a:cubicBezTo>
                    <a:cubicBezTo>
                      <a:pt x="30348" y="22748"/>
                      <a:pt x="30320" y="22764"/>
                      <a:pt x="30308" y="22792"/>
                    </a:cubicBezTo>
                    <a:cubicBezTo>
                      <a:pt x="30133" y="23166"/>
                      <a:pt x="29961" y="23504"/>
                      <a:pt x="29783" y="23824"/>
                    </a:cubicBezTo>
                    <a:cubicBezTo>
                      <a:pt x="29762" y="23863"/>
                      <a:pt x="29774" y="23908"/>
                      <a:pt x="29811" y="23930"/>
                    </a:cubicBezTo>
                    <a:lnTo>
                      <a:pt x="29840" y="23947"/>
                    </a:lnTo>
                    <a:cubicBezTo>
                      <a:pt x="29968" y="24024"/>
                      <a:pt x="30010" y="24190"/>
                      <a:pt x="29934" y="24318"/>
                    </a:cubicBezTo>
                    <a:cubicBezTo>
                      <a:pt x="29897" y="24379"/>
                      <a:pt x="29838" y="24424"/>
                      <a:pt x="29769" y="24441"/>
                    </a:cubicBezTo>
                    <a:cubicBezTo>
                      <a:pt x="29747" y="24446"/>
                      <a:pt x="29724" y="24449"/>
                      <a:pt x="29702" y="24449"/>
                    </a:cubicBezTo>
                    <a:cubicBezTo>
                      <a:pt x="29653" y="24449"/>
                      <a:pt x="29606" y="24436"/>
                      <a:pt x="29563" y="24411"/>
                    </a:cubicBezTo>
                    <a:lnTo>
                      <a:pt x="29535" y="24396"/>
                    </a:lnTo>
                    <a:cubicBezTo>
                      <a:pt x="29523" y="24388"/>
                      <a:pt x="29509" y="24385"/>
                      <a:pt x="29496" y="24385"/>
                    </a:cubicBezTo>
                    <a:cubicBezTo>
                      <a:pt x="29470" y="24385"/>
                      <a:pt x="29444" y="24398"/>
                      <a:pt x="29430" y="24422"/>
                    </a:cubicBezTo>
                    <a:cubicBezTo>
                      <a:pt x="29258" y="24699"/>
                      <a:pt x="29099" y="24943"/>
                      <a:pt x="28943" y="25165"/>
                    </a:cubicBezTo>
                    <a:cubicBezTo>
                      <a:pt x="28919" y="25199"/>
                      <a:pt x="28926" y="25248"/>
                      <a:pt x="28960" y="25272"/>
                    </a:cubicBezTo>
                    <a:lnTo>
                      <a:pt x="28983" y="25289"/>
                    </a:lnTo>
                    <a:cubicBezTo>
                      <a:pt x="29102" y="25378"/>
                      <a:pt x="29127" y="25547"/>
                      <a:pt x="29038" y="25667"/>
                    </a:cubicBezTo>
                    <a:cubicBezTo>
                      <a:pt x="28997" y="25724"/>
                      <a:pt x="28933" y="25762"/>
                      <a:pt x="28862" y="25772"/>
                    </a:cubicBezTo>
                    <a:cubicBezTo>
                      <a:pt x="28848" y="25774"/>
                      <a:pt x="28835" y="25775"/>
                      <a:pt x="28821" y="25775"/>
                    </a:cubicBezTo>
                    <a:cubicBezTo>
                      <a:pt x="28764" y="25775"/>
                      <a:pt x="28709" y="25758"/>
                      <a:pt x="28661" y="25724"/>
                    </a:cubicBezTo>
                    <a:lnTo>
                      <a:pt x="28638" y="25707"/>
                    </a:lnTo>
                    <a:cubicBezTo>
                      <a:pt x="28625" y="25697"/>
                      <a:pt x="28609" y="25692"/>
                      <a:pt x="28594" y="25692"/>
                    </a:cubicBezTo>
                    <a:cubicBezTo>
                      <a:pt x="28570" y="25692"/>
                      <a:pt x="28547" y="25703"/>
                      <a:pt x="28531" y="25722"/>
                    </a:cubicBezTo>
                    <a:cubicBezTo>
                      <a:pt x="28398" y="25895"/>
                      <a:pt x="28257" y="26067"/>
                      <a:pt x="28150" y="26195"/>
                    </a:cubicBezTo>
                    <a:cubicBezTo>
                      <a:pt x="28122" y="26226"/>
                      <a:pt x="28126" y="26275"/>
                      <a:pt x="28159" y="26302"/>
                    </a:cubicBezTo>
                    <a:lnTo>
                      <a:pt x="28180" y="26321"/>
                    </a:lnTo>
                    <a:cubicBezTo>
                      <a:pt x="28233" y="26368"/>
                      <a:pt x="28266" y="26436"/>
                      <a:pt x="28271" y="26507"/>
                    </a:cubicBezTo>
                    <a:cubicBezTo>
                      <a:pt x="28276" y="26579"/>
                      <a:pt x="28252" y="26649"/>
                      <a:pt x="28206" y="26702"/>
                    </a:cubicBezTo>
                    <a:cubicBezTo>
                      <a:pt x="28157" y="26758"/>
                      <a:pt x="28091" y="26789"/>
                      <a:pt x="28020" y="26794"/>
                    </a:cubicBezTo>
                    <a:cubicBezTo>
                      <a:pt x="28014" y="26795"/>
                      <a:pt x="28007" y="26795"/>
                      <a:pt x="28000" y="26795"/>
                    </a:cubicBezTo>
                    <a:cubicBezTo>
                      <a:pt x="27934" y="26795"/>
                      <a:pt x="27873" y="26771"/>
                      <a:pt x="27823" y="26728"/>
                    </a:cubicBezTo>
                    <a:lnTo>
                      <a:pt x="27802" y="26709"/>
                    </a:lnTo>
                    <a:cubicBezTo>
                      <a:pt x="27788" y="26697"/>
                      <a:pt x="27770" y="26690"/>
                      <a:pt x="27752" y="26690"/>
                    </a:cubicBezTo>
                    <a:cubicBezTo>
                      <a:pt x="27731" y="26690"/>
                      <a:pt x="27710" y="26699"/>
                      <a:pt x="27695" y="26716"/>
                    </a:cubicBezTo>
                    <a:cubicBezTo>
                      <a:pt x="27490" y="26939"/>
                      <a:pt x="27283" y="27154"/>
                      <a:pt x="27077" y="27355"/>
                    </a:cubicBezTo>
                    <a:cubicBezTo>
                      <a:pt x="27045" y="27384"/>
                      <a:pt x="27045" y="27433"/>
                      <a:pt x="27073" y="27464"/>
                    </a:cubicBezTo>
                    <a:lnTo>
                      <a:pt x="27092" y="27483"/>
                    </a:lnTo>
                    <a:cubicBezTo>
                      <a:pt x="27193" y="27592"/>
                      <a:pt x="27187" y="27764"/>
                      <a:pt x="27078" y="27864"/>
                    </a:cubicBezTo>
                    <a:cubicBezTo>
                      <a:pt x="27026" y="27913"/>
                      <a:pt x="26960" y="27937"/>
                      <a:pt x="26891" y="27937"/>
                    </a:cubicBezTo>
                    <a:cubicBezTo>
                      <a:pt x="26889" y="27937"/>
                      <a:pt x="26887" y="27937"/>
                      <a:pt x="26884" y="27937"/>
                    </a:cubicBezTo>
                    <a:cubicBezTo>
                      <a:pt x="26812" y="27935"/>
                      <a:pt x="26746" y="27904"/>
                      <a:pt x="26696" y="27852"/>
                    </a:cubicBezTo>
                    <a:lnTo>
                      <a:pt x="26678" y="27833"/>
                    </a:lnTo>
                    <a:cubicBezTo>
                      <a:pt x="26664" y="27816"/>
                      <a:pt x="26643" y="27808"/>
                      <a:pt x="26622" y="27808"/>
                    </a:cubicBezTo>
                    <a:cubicBezTo>
                      <a:pt x="26604" y="27808"/>
                      <a:pt x="26585" y="27815"/>
                      <a:pt x="26569" y="27828"/>
                    </a:cubicBezTo>
                    <a:cubicBezTo>
                      <a:pt x="26370" y="28006"/>
                      <a:pt x="26162" y="28183"/>
                      <a:pt x="25953" y="28352"/>
                    </a:cubicBezTo>
                    <a:cubicBezTo>
                      <a:pt x="25920" y="28378"/>
                      <a:pt x="25915" y="28427"/>
                      <a:pt x="25939" y="28460"/>
                    </a:cubicBezTo>
                    <a:lnTo>
                      <a:pt x="25955" y="28479"/>
                    </a:lnTo>
                    <a:cubicBezTo>
                      <a:pt x="25998" y="28536"/>
                      <a:pt x="26017" y="28607"/>
                      <a:pt x="26008" y="28680"/>
                    </a:cubicBezTo>
                    <a:cubicBezTo>
                      <a:pt x="25998" y="28751"/>
                      <a:pt x="25961" y="28815"/>
                      <a:pt x="25904" y="28858"/>
                    </a:cubicBezTo>
                    <a:cubicBezTo>
                      <a:pt x="25857" y="28895"/>
                      <a:pt x="25802" y="28914"/>
                      <a:pt x="25744" y="28914"/>
                    </a:cubicBezTo>
                    <a:cubicBezTo>
                      <a:pt x="25731" y="28914"/>
                      <a:pt x="25718" y="28914"/>
                      <a:pt x="25705" y="28912"/>
                    </a:cubicBezTo>
                    <a:cubicBezTo>
                      <a:pt x="25632" y="28903"/>
                      <a:pt x="25570" y="28865"/>
                      <a:pt x="25525" y="28808"/>
                    </a:cubicBezTo>
                    <a:lnTo>
                      <a:pt x="25511" y="28790"/>
                    </a:lnTo>
                    <a:cubicBezTo>
                      <a:pt x="25496" y="28770"/>
                      <a:pt x="25473" y="28759"/>
                      <a:pt x="25449" y="28759"/>
                    </a:cubicBezTo>
                    <a:cubicBezTo>
                      <a:pt x="25433" y="28759"/>
                      <a:pt x="25417" y="28764"/>
                      <a:pt x="25404" y="28775"/>
                    </a:cubicBezTo>
                    <a:lnTo>
                      <a:pt x="25293" y="28856"/>
                    </a:lnTo>
                    <a:cubicBezTo>
                      <a:pt x="25215" y="28915"/>
                      <a:pt x="25137" y="28972"/>
                      <a:pt x="25056" y="29029"/>
                    </a:cubicBezTo>
                    <a:cubicBezTo>
                      <a:pt x="24966" y="29092"/>
                      <a:pt x="24874" y="29151"/>
                      <a:pt x="24782" y="29211"/>
                    </a:cubicBezTo>
                    <a:lnTo>
                      <a:pt x="24671" y="29282"/>
                    </a:lnTo>
                    <a:cubicBezTo>
                      <a:pt x="24637" y="29305"/>
                      <a:pt x="24626" y="29352"/>
                      <a:pt x="24649" y="29388"/>
                    </a:cubicBezTo>
                    <a:lnTo>
                      <a:pt x="24659" y="29405"/>
                    </a:lnTo>
                    <a:cubicBezTo>
                      <a:pt x="24737" y="29533"/>
                      <a:pt x="24697" y="29700"/>
                      <a:pt x="24571" y="29777"/>
                    </a:cubicBezTo>
                    <a:cubicBezTo>
                      <a:pt x="24529" y="29804"/>
                      <a:pt x="24480" y="29818"/>
                      <a:pt x="24431" y="29818"/>
                    </a:cubicBezTo>
                    <a:cubicBezTo>
                      <a:pt x="24409" y="29818"/>
                      <a:pt x="24388" y="29816"/>
                      <a:pt x="24367" y="29810"/>
                    </a:cubicBezTo>
                    <a:cubicBezTo>
                      <a:pt x="24297" y="29795"/>
                      <a:pt x="24237" y="29751"/>
                      <a:pt x="24199" y="29689"/>
                    </a:cubicBezTo>
                    <a:lnTo>
                      <a:pt x="24190" y="29674"/>
                    </a:lnTo>
                    <a:cubicBezTo>
                      <a:pt x="24175" y="29650"/>
                      <a:pt x="24150" y="29637"/>
                      <a:pt x="24124" y="29637"/>
                    </a:cubicBezTo>
                    <a:cubicBezTo>
                      <a:pt x="24111" y="29637"/>
                      <a:pt x="24097" y="29640"/>
                      <a:pt x="24084" y="29648"/>
                    </a:cubicBezTo>
                    <a:cubicBezTo>
                      <a:pt x="23878" y="29769"/>
                      <a:pt x="23710" y="29866"/>
                      <a:pt x="23556" y="29949"/>
                    </a:cubicBezTo>
                    <a:cubicBezTo>
                      <a:pt x="23518" y="29970"/>
                      <a:pt x="23511" y="30029"/>
                      <a:pt x="23530" y="30065"/>
                    </a:cubicBezTo>
                    <a:cubicBezTo>
                      <a:pt x="23563" y="30131"/>
                      <a:pt x="23568" y="30203"/>
                      <a:pt x="23546" y="30271"/>
                    </a:cubicBezTo>
                    <a:cubicBezTo>
                      <a:pt x="23523" y="30340"/>
                      <a:pt x="23475" y="30396"/>
                      <a:pt x="23411" y="30429"/>
                    </a:cubicBezTo>
                    <a:cubicBezTo>
                      <a:pt x="23373" y="30448"/>
                      <a:pt x="23332" y="30458"/>
                      <a:pt x="23291" y="30458"/>
                    </a:cubicBezTo>
                    <a:cubicBezTo>
                      <a:pt x="23192" y="30458"/>
                      <a:pt x="23094" y="30402"/>
                      <a:pt x="23044" y="30302"/>
                    </a:cubicBezTo>
                    <a:cubicBezTo>
                      <a:pt x="23030" y="30275"/>
                      <a:pt x="23002" y="30259"/>
                      <a:pt x="22973" y="30259"/>
                    </a:cubicBezTo>
                    <a:cubicBezTo>
                      <a:pt x="22962" y="30259"/>
                      <a:pt x="22950" y="30261"/>
                      <a:pt x="22940" y="30266"/>
                    </a:cubicBezTo>
                    <a:cubicBezTo>
                      <a:pt x="22691" y="30389"/>
                      <a:pt x="22424" y="30506"/>
                      <a:pt x="22126" y="30631"/>
                    </a:cubicBezTo>
                    <a:cubicBezTo>
                      <a:pt x="22088" y="30647"/>
                      <a:pt x="22072" y="30699"/>
                      <a:pt x="22088" y="30738"/>
                    </a:cubicBezTo>
                    <a:cubicBezTo>
                      <a:pt x="22114" y="30806"/>
                      <a:pt x="22112" y="30879"/>
                      <a:pt x="22083" y="30945"/>
                    </a:cubicBezTo>
                    <a:cubicBezTo>
                      <a:pt x="22053" y="31010"/>
                      <a:pt x="22000" y="31062"/>
                      <a:pt x="21932" y="31088"/>
                    </a:cubicBezTo>
                    <a:cubicBezTo>
                      <a:pt x="21900" y="31100"/>
                      <a:pt x="21868" y="31106"/>
                      <a:pt x="21835" y="31106"/>
                    </a:cubicBezTo>
                    <a:cubicBezTo>
                      <a:pt x="21798" y="31106"/>
                      <a:pt x="21761" y="31099"/>
                      <a:pt x="21726" y="31083"/>
                    </a:cubicBezTo>
                    <a:cubicBezTo>
                      <a:pt x="21660" y="31054"/>
                      <a:pt x="21610" y="31000"/>
                      <a:pt x="21582" y="30929"/>
                    </a:cubicBezTo>
                    <a:cubicBezTo>
                      <a:pt x="21570" y="30898"/>
                      <a:pt x="21541" y="30879"/>
                      <a:pt x="21509" y="30879"/>
                    </a:cubicBezTo>
                    <a:cubicBezTo>
                      <a:pt x="21500" y="30879"/>
                      <a:pt x="21491" y="30880"/>
                      <a:pt x="21482" y="30884"/>
                    </a:cubicBezTo>
                    <a:cubicBezTo>
                      <a:pt x="21136" y="31010"/>
                      <a:pt x="20774" y="31126"/>
                      <a:pt x="20377" y="31237"/>
                    </a:cubicBezTo>
                    <a:cubicBezTo>
                      <a:pt x="20336" y="31249"/>
                      <a:pt x="20313" y="31294"/>
                      <a:pt x="20324" y="31336"/>
                    </a:cubicBezTo>
                    <a:cubicBezTo>
                      <a:pt x="20341" y="31405"/>
                      <a:pt x="20330" y="31478"/>
                      <a:pt x="20294" y="31540"/>
                    </a:cubicBezTo>
                    <a:cubicBezTo>
                      <a:pt x="20256" y="31602"/>
                      <a:pt x="20199" y="31648"/>
                      <a:pt x="20128" y="31665"/>
                    </a:cubicBezTo>
                    <a:cubicBezTo>
                      <a:pt x="20106" y="31670"/>
                      <a:pt x="20084" y="31673"/>
                      <a:pt x="20062" y="31673"/>
                    </a:cubicBezTo>
                    <a:cubicBezTo>
                      <a:pt x="19941" y="31673"/>
                      <a:pt x="19831" y="31592"/>
                      <a:pt x="19799" y="31467"/>
                    </a:cubicBezTo>
                    <a:cubicBezTo>
                      <a:pt x="19790" y="31432"/>
                      <a:pt x="19758" y="31409"/>
                      <a:pt x="19722" y="31409"/>
                    </a:cubicBezTo>
                    <a:cubicBezTo>
                      <a:pt x="19717" y="31409"/>
                      <a:pt x="19711" y="31409"/>
                      <a:pt x="19705" y="31410"/>
                    </a:cubicBezTo>
                    <a:cubicBezTo>
                      <a:pt x="19409" y="31480"/>
                      <a:pt x="19117" y="31540"/>
                      <a:pt x="18833" y="31590"/>
                    </a:cubicBezTo>
                    <a:cubicBezTo>
                      <a:pt x="18791" y="31597"/>
                      <a:pt x="18762" y="31637"/>
                      <a:pt x="18769" y="31679"/>
                    </a:cubicBezTo>
                    <a:cubicBezTo>
                      <a:pt x="18779" y="31750"/>
                      <a:pt x="18762" y="31821"/>
                      <a:pt x="18718" y="31880"/>
                    </a:cubicBezTo>
                    <a:cubicBezTo>
                      <a:pt x="18675" y="31938"/>
                      <a:pt x="18613" y="31975"/>
                      <a:pt x="18542" y="31987"/>
                    </a:cubicBezTo>
                    <a:cubicBezTo>
                      <a:pt x="18529" y="31989"/>
                      <a:pt x="18516" y="31990"/>
                      <a:pt x="18503" y="31990"/>
                    </a:cubicBezTo>
                    <a:cubicBezTo>
                      <a:pt x="18371" y="31990"/>
                      <a:pt x="18254" y="31894"/>
                      <a:pt x="18234" y="31760"/>
                    </a:cubicBezTo>
                    <a:cubicBezTo>
                      <a:pt x="18229" y="31720"/>
                      <a:pt x="18196" y="31694"/>
                      <a:pt x="18157" y="31694"/>
                    </a:cubicBezTo>
                    <a:cubicBezTo>
                      <a:pt x="18154" y="31694"/>
                      <a:pt x="18151" y="31694"/>
                      <a:pt x="18147" y="31694"/>
                    </a:cubicBezTo>
                    <a:cubicBezTo>
                      <a:pt x="17950" y="31720"/>
                      <a:pt x="17745" y="31741"/>
                      <a:pt x="17541" y="31760"/>
                    </a:cubicBezTo>
                    <a:cubicBezTo>
                      <a:pt x="17499" y="31764"/>
                      <a:pt x="17468" y="31800"/>
                      <a:pt x="17470" y="31843"/>
                    </a:cubicBezTo>
                    <a:cubicBezTo>
                      <a:pt x="17480" y="31990"/>
                      <a:pt x="17366" y="32118"/>
                      <a:pt x="17219" y="32129"/>
                    </a:cubicBezTo>
                    <a:cubicBezTo>
                      <a:pt x="17214" y="32129"/>
                      <a:pt x="17208" y="32129"/>
                      <a:pt x="17203" y="32129"/>
                    </a:cubicBezTo>
                    <a:cubicBezTo>
                      <a:pt x="17062" y="32129"/>
                      <a:pt x="16941" y="32021"/>
                      <a:pt x="16931" y="31880"/>
                    </a:cubicBezTo>
                    <a:cubicBezTo>
                      <a:pt x="16928" y="31836"/>
                      <a:pt x="16890" y="31809"/>
                      <a:pt x="16850" y="31807"/>
                    </a:cubicBezTo>
                    <a:cubicBezTo>
                      <a:pt x="16629" y="31817"/>
                      <a:pt x="16401" y="31822"/>
                      <a:pt x="16171" y="31822"/>
                    </a:cubicBezTo>
                    <a:cubicBezTo>
                      <a:pt x="16100" y="31822"/>
                      <a:pt x="16028" y="31821"/>
                      <a:pt x="15957" y="31821"/>
                    </a:cubicBezTo>
                    <a:cubicBezTo>
                      <a:pt x="15915" y="31821"/>
                      <a:pt x="15880" y="31854"/>
                      <a:pt x="15879" y="31895"/>
                    </a:cubicBezTo>
                    <a:cubicBezTo>
                      <a:pt x="15872" y="32043"/>
                      <a:pt x="15751" y="32155"/>
                      <a:pt x="15603" y="32155"/>
                    </a:cubicBezTo>
                    <a:cubicBezTo>
                      <a:pt x="15602" y="32155"/>
                      <a:pt x="15601" y="32155"/>
                      <a:pt x="15600" y="32155"/>
                    </a:cubicBezTo>
                    <a:cubicBezTo>
                      <a:pt x="15453" y="32150"/>
                      <a:pt x="15337" y="32025"/>
                      <a:pt x="15340" y="31878"/>
                    </a:cubicBezTo>
                    <a:cubicBezTo>
                      <a:pt x="15342" y="31836"/>
                      <a:pt x="15309" y="31800"/>
                      <a:pt x="15267" y="31798"/>
                    </a:cubicBezTo>
                    <a:cubicBezTo>
                      <a:pt x="14996" y="31783"/>
                      <a:pt x="14724" y="31760"/>
                      <a:pt x="14455" y="31731"/>
                    </a:cubicBezTo>
                    <a:lnTo>
                      <a:pt x="14447" y="31731"/>
                    </a:lnTo>
                    <a:lnTo>
                      <a:pt x="14445" y="31732"/>
                    </a:lnTo>
                    <a:cubicBezTo>
                      <a:pt x="14407" y="31732"/>
                      <a:pt x="14374" y="31760"/>
                      <a:pt x="14369" y="31798"/>
                    </a:cubicBezTo>
                    <a:cubicBezTo>
                      <a:pt x="14350" y="31931"/>
                      <a:pt x="14234" y="32029"/>
                      <a:pt x="14104" y="32029"/>
                    </a:cubicBezTo>
                    <a:cubicBezTo>
                      <a:pt x="14092" y="32029"/>
                      <a:pt x="14080" y="32028"/>
                      <a:pt x="14068" y="32027"/>
                    </a:cubicBezTo>
                    <a:cubicBezTo>
                      <a:pt x="13922" y="32008"/>
                      <a:pt x="13818" y="31874"/>
                      <a:pt x="13835" y="31729"/>
                    </a:cubicBezTo>
                    <a:cubicBezTo>
                      <a:pt x="13839" y="31687"/>
                      <a:pt x="13811" y="31649"/>
                      <a:pt x="13770" y="31642"/>
                    </a:cubicBezTo>
                    <a:cubicBezTo>
                      <a:pt x="13472" y="31597"/>
                      <a:pt x="13176" y="31544"/>
                      <a:pt x="12888" y="31483"/>
                    </a:cubicBezTo>
                    <a:cubicBezTo>
                      <a:pt x="12883" y="31482"/>
                      <a:pt x="12877" y="31481"/>
                      <a:pt x="12872" y="31481"/>
                    </a:cubicBezTo>
                    <a:cubicBezTo>
                      <a:pt x="12838" y="31481"/>
                      <a:pt x="12806" y="31504"/>
                      <a:pt x="12797" y="31538"/>
                    </a:cubicBezTo>
                    <a:cubicBezTo>
                      <a:pt x="12766" y="31661"/>
                      <a:pt x="12658" y="31742"/>
                      <a:pt x="12538" y="31742"/>
                    </a:cubicBezTo>
                    <a:cubicBezTo>
                      <a:pt x="12517" y="31742"/>
                      <a:pt x="12496" y="31739"/>
                      <a:pt x="12475" y="31734"/>
                    </a:cubicBezTo>
                    <a:cubicBezTo>
                      <a:pt x="12333" y="31701"/>
                      <a:pt x="12244" y="31561"/>
                      <a:pt x="12274" y="31415"/>
                    </a:cubicBezTo>
                    <a:cubicBezTo>
                      <a:pt x="12282" y="31376"/>
                      <a:pt x="12258" y="31336"/>
                      <a:pt x="12218" y="31325"/>
                    </a:cubicBezTo>
                    <a:cubicBezTo>
                      <a:pt x="12017" y="31274"/>
                      <a:pt x="11818" y="31218"/>
                      <a:pt x="11626" y="31161"/>
                    </a:cubicBezTo>
                    <a:cubicBezTo>
                      <a:pt x="11618" y="31159"/>
                      <a:pt x="11611" y="31157"/>
                      <a:pt x="11603" y="31157"/>
                    </a:cubicBezTo>
                    <a:cubicBezTo>
                      <a:pt x="11571" y="31157"/>
                      <a:pt x="11542" y="31177"/>
                      <a:pt x="11531" y="31208"/>
                    </a:cubicBezTo>
                    <a:cubicBezTo>
                      <a:pt x="11491" y="31318"/>
                      <a:pt x="11389" y="31388"/>
                      <a:pt x="11278" y="31388"/>
                    </a:cubicBezTo>
                    <a:cubicBezTo>
                      <a:pt x="11250" y="31388"/>
                      <a:pt x="11222" y="31383"/>
                      <a:pt x="11193" y="31374"/>
                    </a:cubicBezTo>
                    <a:cubicBezTo>
                      <a:pt x="11056" y="31329"/>
                      <a:pt x="10980" y="31183"/>
                      <a:pt x="11020" y="31043"/>
                    </a:cubicBezTo>
                    <a:cubicBezTo>
                      <a:pt x="11032" y="31003"/>
                      <a:pt x="11010" y="30962"/>
                      <a:pt x="10972" y="30948"/>
                    </a:cubicBezTo>
                    <a:cubicBezTo>
                      <a:pt x="10700" y="30854"/>
                      <a:pt x="10417" y="30745"/>
                      <a:pt x="10132" y="30628"/>
                    </a:cubicBezTo>
                    <a:cubicBezTo>
                      <a:pt x="10122" y="30624"/>
                      <a:pt x="10112" y="30622"/>
                      <a:pt x="10103" y="30622"/>
                    </a:cubicBezTo>
                    <a:cubicBezTo>
                      <a:pt x="10074" y="30622"/>
                      <a:pt x="10046" y="30638"/>
                      <a:pt x="10033" y="30666"/>
                    </a:cubicBezTo>
                    <a:cubicBezTo>
                      <a:pt x="9985" y="30762"/>
                      <a:pt x="9890" y="30818"/>
                      <a:pt x="9790" y="30818"/>
                    </a:cubicBezTo>
                    <a:cubicBezTo>
                      <a:pt x="9754" y="30818"/>
                      <a:pt x="9717" y="30811"/>
                      <a:pt x="9682" y="30796"/>
                    </a:cubicBezTo>
                    <a:cubicBezTo>
                      <a:pt x="9552" y="30737"/>
                      <a:pt x="9489" y="30586"/>
                      <a:pt x="9543" y="30451"/>
                    </a:cubicBezTo>
                    <a:cubicBezTo>
                      <a:pt x="9557" y="30411"/>
                      <a:pt x="9540" y="30368"/>
                      <a:pt x="9503" y="30351"/>
                    </a:cubicBezTo>
                    <a:cubicBezTo>
                      <a:pt x="9119" y="30172"/>
                      <a:pt x="8778" y="29999"/>
                      <a:pt x="8459" y="29819"/>
                    </a:cubicBezTo>
                    <a:cubicBezTo>
                      <a:pt x="8447" y="29813"/>
                      <a:pt x="8435" y="29810"/>
                      <a:pt x="8422" y="29810"/>
                    </a:cubicBezTo>
                    <a:cubicBezTo>
                      <a:pt x="8397" y="29810"/>
                      <a:pt x="8372" y="29821"/>
                      <a:pt x="8357" y="29843"/>
                    </a:cubicBezTo>
                    <a:cubicBezTo>
                      <a:pt x="8305" y="29922"/>
                      <a:pt x="8219" y="29964"/>
                      <a:pt x="8132" y="29964"/>
                    </a:cubicBezTo>
                    <a:cubicBezTo>
                      <a:pt x="8086" y="29964"/>
                      <a:pt x="8040" y="29953"/>
                      <a:pt x="7998" y="29928"/>
                    </a:cubicBezTo>
                    <a:cubicBezTo>
                      <a:pt x="7877" y="29855"/>
                      <a:pt x="7834" y="29700"/>
                      <a:pt x="7900" y="29571"/>
                    </a:cubicBezTo>
                    <a:cubicBezTo>
                      <a:pt x="7917" y="29537"/>
                      <a:pt x="7905" y="29492"/>
                      <a:pt x="7870" y="29471"/>
                    </a:cubicBezTo>
                    <a:cubicBezTo>
                      <a:pt x="7592" y="29298"/>
                      <a:pt x="7346" y="29135"/>
                      <a:pt x="7117" y="28974"/>
                    </a:cubicBezTo>
                    <a:cubicBezTo>
                      <a:pt x="7104" y="28965"/>
                      <a:pt x="7088" y="28960"/>
                      <a:pt x="7073" y="28960"/>
                    </a:cubicBezTo>
                    <a:cubicBezTo>
                      <a:pt x="7050" y="28960"/>
                      <a:pt x="7029" y="28970"/>
                      <a:pt x="7013" y="28988"/>
                    </a:cubicBezTo>
                    <a:cubicBezTo>
                      <a:pt x="6959" y="29051"/>
                      <a:pt x="6883" y="29084"/>
                      <a:pt x="6807" y="29084"/>
                    </a:cubicBezTo>
                    <a:cubicBezTo>
                      <a:pt x="6752" y="29084"/>
                      <a:pt x="6697" y="29068"/>
                      <a:pt x="6650" y="29033"/>
                    </a:cubicBezTo>
                    <a:cubicBezTo>
                      <a:pt x="6537" y="28950"/>
                      <a:pt x="6509" y="28790"/>
                      <a:pt x="6586" y="28671"/>
                    </a:cubicBezTo>
                    <a:cubicBezTo>
                      <a:pt x="6608" y="28636"/>
                      <a:pt x="6599" y="28591"/>
                      <a:pt x="6568" y="28567"/>
                    </a:cubicBezTo>
                    <a:cubicBezTo>
                      <a:pt x="6395" y="28434"/>
                      <a:pt x="6227" y="28295"/>
                      <a:pt x="6087" y="28178"/>
                    </a:cubicBezTo>
                    <a:cubicBezTo>
                      <a:pt x="6072" y="28165"/>
                      <a:pt x="6055" y="28159"/>
                      <a:pt x="6037" y="28159"/>
                    </a:cubicBezTo>
                    <a:cubicBezTo>
                      <a:pt x="6017" y="28159"/>
                      <a:pt x="5997" y="28167"/>
                      <a:pt x="5981" y="28183"/>
                    </a:cubicBezTo>
                    <a:cubicBezTo>
                      <a:pt x="5928" y="28237"/>
                      <a:pt x="5858" y="28264"/>
                      <a:pt x="5788" y="28264"/>
                    </a:cubicBezTo>
                    <a:cubicBezTo>
                      <a:pt x="5726" y="28264"/>
                      <a:pt x="5663" y="28242"/>
                      <a:pt x="5612" y="28198"/>
                    </a:cubicBezTo>
                    <a:cubicBezTo>
                      <a:pt x="5507" y="28105"/>
                      <a:pt x="5493" y="27944"/>
                      <a:pt x="5581" y="27831"/>
                    </a:cubicBezTo>
                    <a:cubicBezTo>
                      <a:pt x="5606" y="27798"/>
                      <a:pt x="5602" y="27753"/>
                      <a:pt x="5573" y="27726"/>
                    </a:cubicBezTo>
                    <a:cubicBezTo>
                      <a:pt x="5344" y="27516"/>
                      <a:pt x="5126" y="27305"/>
                      <a:pt x="4925" y="27097"/>
                    </a:cubicBezTo>
                    <a:cubicBezTo>
                      <a:pt x="4910" y="27082"/>
                      <a:pt x="4890" y="27074"/>
                      <a:pt x="4869" y="27074"/>
                    </a:cubicBezTo>
                    <a:cubicBezTo>
                      <a:pt x="4851" y="27074"/>
                      <a:pt x="4834" y="27080"/>
                      <a:pt x="4819" y="27092"/>
                    </a:cubicBezTo>
                    <a:cubicBezTo>
                      <a:pt x="4768" y="27134"/>
                      <a:pt x="4706" y="27155"/>
                      <a:pt x="4645" y="27155"/>
                    </a:cubicBezTo>
                    <a:cubicBezTo>
                      <a:pt x="4573" y="27155"/>
                      <a:pt x="4503" y="27127"/>
                      <a:pt x="4451" y="27071"/>
                    </a:cubicBezTo>
                    <a:cubicBezTo>
                      <a:pt x="4354" y="26967"/>
                      <a:pt x="4357" y="26804"/>
                      <a:pt x="4458" y="26701"/>
                    </a:cubicBezTo>
                    <a:cubicBezTo>
                      <a:pt x="4485" y="26671"/>
                      <a:pt x="4485" y="26626"/>
                      <a:pt x="4459" y="26595"/>
                    </a:cubicBezTo>
                    <a:cubicBezTo>
                      <a:pt x="4277" y="26391"/>
                      <a:pt x="4099" y="26179"/>
                      <a:pt x="3929" y="25968"/>
                    </a:cubicBezTo>
                    <a:cubicBezTo>
                      <a:pt x="3915" y="25949"/>
                      <a:pt x="3892" y="25939"/>
                      <a:pt x="3869" y="25939"/>
                    </a:cubicBezTo>
                    <a:cubicBezTo>
                      <a:pt x="3854" y="25939"/>
                      <a:pt x="3839" y="25944"/>
                      <a:pt x="3825" y="25953"/>
                    </a:cubicBezTo>
                    <a:cubicBezTo>
                      <a:pt x="3778" y="25986"/>
                      <a:pt x="3723" y="26002"/>
                      <a:pt x="3669" y="26002"/>
                    </a:cubicBezTo>
                    <a:cubicBezTo>
                      <a:pt x="3589" y="26002"/>
                      <a:pt x="3510" y="25966"/>
                      <a:pt x="3458" y="25899"/>
                    </a:cubicBezTo>
                    <a:cubicBezTo>
                      <a:pt x="3370" y="25785"/>
                      <a:pt x="3389" y="25622"/>
                      <a:pt x="3500" y="25528"/>
                    </a:cubicBezTo>
                    <a:cubicBezTo>
                      <a:pt x="3531" y="25502"/>
                      <a:pt x="3536" y="25456"/>
                      <a:pt x="3512" y="25423"/>
                    </a:cubicBezTo>
                    <a:lnTo>
                      <a:pt x="3434" y="25317"/>
                    </a:lnTo>
                    <a:cubicBezTo>
                      <a:pt x="3382" y="25248"/>
                      <a:pt x="3332" y="25179"/>
                      <a:pt x="3282" y="25108"/>
                    </a:cubicBezTo>
                    <a:cubicBezTo>
                      <a:pt x="3206" y="24997"/>
                      <a:pt x="3133" y="24884"/>
                      <a:pt x="3060" y="24773"/>
                    </a:cubicBezTo>
                    <a:lnTo>
                      <a:pt x="3001" y="24682"/>
                    </a:lnTo>
                    <a:cubicBezTo>
                      <a:pt x="2987" y="24660"/>
                      <a:pt x="2963" y="24647"/>
                      <a:pt x="2938" y="24647"/>
                    </a:cubicBezTo>
                    <a:cubicBezTo>
                      <a:pt x="2925" y="24647"/>
                      <a:pt x="2911" y="24650"/>
                      <a:pt x="2899" y="24657"/>
                    </a:cubicBezTo>
                    <a:cubicBezTo>
                      <a:pt x="2857" y="24680"/>
                      <a:pt x="2812" y="24691"/>
                      <a:pt x="2767" y="24691"/>
                    </a:cubicBezTo>
                    <a:cubicBezTo>
                      <a:pt x="2676" y="24691"/>
                      <a:pt x="2589" y="24647"/>
                      <a:pt x="2539" y="24566"/>
                    </a:cubicBezTo>
                    <a:cubicBezTo>
                      <a:pt x="2463" y="24443"/>
                      <a:pt x="2499" y="24283"/>
                      <a:pt x="2619" y="24202"/>
                    </a:cubicBezTo>
                    <a:cubicBezTo>
                      <a:pt x="2652" y="24179"/>
                      <a:pt x="2662" y="24133"/>
                      <a:pt x="2641" y="24098"/>
                    </a:cubicBezTo>
                    <a:cubicBezTo>
                      <a:pt x="2527" y="23902"/>
                      <a:pt x="2426" y="23728"/>
                      <a:pt x="2338" y="23561"/>
                    </a:cubicBezTo>
                    <a:cubicBezTo>
                      <a:pt x="2324" y="23535"/>
                      <a:pt x="2298" y="23520"/>
                      <a:pt x="2270" y="23520"/>
                    </a:cubicBezTo>
                    <a:cubicBezTo>
                      <a:pt x="2259" y="23520"/>
                      <a:pt x="2248" y="23522"/>
                      <a:pt x="2238" y="23527"/>
                    </a:cubicBezTo>
                    <a:cubicBezTo>
                      <a:pt x="2201" y="23543"/>
                      <a:pt x="2164" y="23551"/>
                      <a:pt x="2126" y="23551"/>
                    </a:cubicBezTo>
                    <a:cubicBezTo>
                      <a:pt x="2028" y="23551"/>
                      <a:pt x="1934" y="23497"/>
                      <a:pt x="1888" y="23405"/>
                    </a:cubicBezTo>
                    <a:cubicBezTo>
                      <a:pt x="1824" y="23279"/>
                      <a:pt x="1871" y="23123"/>
                      <a:pt x="1995" y="23052"/>
                    </a:cubicBezTo>
                    <a:cubicBezTo>
                      <a:pt x="2030" y="23031"/>
                      <a:pt x="2044" y="22986"/>
                      <a:pt x="2026" y="22950"/>
                    </a:cubicBezTo>
                    <a:cubicBezTo>
                      <a:pt x="1903" y="22696"/>
                      <a:pt x="1782" y="22425"/>
                      <a:pt x="1659" y="22128"/>
                    </a:cubicBezTo>
                    <a:cubicBezTo>
                      <a:pt x="1648" y="22097"/>
                      <a:pt x="1619" y="22079"/>
                      <a:pt x="1588" y="22079"/>
                    </a:cubicBezTo>
                    <a:cubicBezTo>
                      <a:pt x="1580" y="22079"/>
                      <a:pt x="1572" y="22080"/>
                      <a:pt x="1564" y="22083"/>
                    </a:cubicBezTo>
                    <a:cubicBezTo>
                      <a:pt x="1536" y="22092"/>
                      <a:pt x="1507" y="22096"/>
                      <a:pt x="1479" y="22096"/>
                    </a:cubicBezTo>
                    <a:cubicBezTo>
                      <a:pt x="1371" y="22096"/>
                      <a:pt x="1269" y="22031"/>
                      <a:pt x="1228" y="21927"/>
                    </a:cubicBezTo>
                    <a:cubicBezTo>
                      <a:pt x="1178" y="21793"/>
                      <a:pt x="1240" y="21644"/>
                      <a:pt x="1370" y="21586"/>
                    </a:cubicBezTo>
                    <a:cubicBezTo>
                      <a:pt x="1408" y="21568"/>
                      <a:pt x="1426" y="21527"/>
                      <a:pt x="1412" y="21489"/>
                    </a:cubicBezTo>
                    <a:cubicBezTo>
                      <a:pt x="1284" y="21132"/>
                      <a:pt x="1164" y="20756"/>
                      <a:pt x="1057" y="20372"/>
                    </a:cubicBezTo>
                    <a:cubicBezTo>
                      <a:pt x="1048" y="20337"/>
                      <a:pt x="1016" y="20315"/>
                      <a:pt x="981" y="20315"/>
                    </a:cubicBezTo>
                    <a:cubicBezTo>
                      <a:pt x="976" y="20315"/>
                      <a:pt x="972" y="20316"/>
                      <a:pt x="967" y="20316"/>
                    </a:cubicBezTo>
                    <a:cubicBezTo>
                      <a:pt x="948" y="20320"/>
                      <a:pt x="930" y="20322"/>
                      <a:pt x="912" y="20322"/>
                    </a:cubicBezTo>
                    <a:cubicBezTo>
                      <a:pt x="791" y="20322"/>
                      <a:pt x="682" y="20241"/>
                      <a:pt x="652" y="20122"/>
                    </a:cubicBezTo>
                    <a:cubicBezTo>
                      <a:pt x="615" y="19984"/>
                      <a:pt x="697" y="19842"/>
                      <a:pt x="835" y="19799"/>
                    </a:cubicBezTo>
                    <a:cubicBezTo>
                      <a:pt x="875" y="19787"/>
                      <a:pt x="897" y="19747"/>
                      <a:pt x="889" y="19707"/>
                    </a:cubicBezTo>
                    <a:cubicBezTo>
                      <a:pt x="818" y="19397"/>
                      <a:pt x="759" y="19110"/>
                      <a:pt x="710" y="18826"/>
                    </a:cubicBezTo>
                    <a:cubicBezTo>
                      <a:pt x="704" y="18789"/>
                      <a:pt x="673" y="18761"/>
                      <a:pt x="635" y="18761"/>
                    </a:cubicBezTo>
                    <a:cubicBezTo>
                      <a:pt x="632" y="18761"/>
                      <a:pt x="629" y="18761"/>
                      <a:pt x="626" y="18761"/>
                    </a:cubicBezTo>
                    <a:cubicBezTo>
                      <a:pt x="617" y="18762"/>
                      <a:pt x="608" y="18763"/>
                      <a:pt x="599" y="18763"/>
                    </a:cubicBezTo>
                    <a:cubicBezTo>
                      <a:pt x="466" y="18763"/>
                      <a:pt x="351" y="18668"/>
                      <a:pt x="330" y="18535"/>
                    </a:cubicBezTo>
                    <a:cubicBezTo>
                      <a:pt x="309" y="18393"/>
                      <a:pt x="404" y="18259"/>
                      <a:pt x="548" y="18232"/>
                    </a:cubicBezTo>
                    <a:cubicBezTo>
                      <a:pt x="588" y="18225"/>
                      <a:pt x="615" y="18187"/>
                      <a:pt x="610" y="18145"/>
                    </a:cubicBezTo>
                    <a:cubicBezTo>
                      <a:pt x="586" y="17949"/>
                      <a:pt x="565" y="17749"/>
                      <a:pt x="546" y="17534"/>
                    </a:cubicBezTo>
                    <a:cubicBezTo>
                      <a:pt x="543" y="17492"/>
                      <a:pt x="503" y="17463"/>
                      <a:pt x="466" y="17463"/>
                    </a:cubicBezTo>
                    <a:cubicBezTo>
                      <a:pt x="464" y="17463"/>
                      <a:pt x="462" y="17463"/>
                      <a:pt x="459" y="17463"/>
                    </a:cubicBezTo>
                    <a:cubicBezTo>
                      <a:pt x="312" y="17463"/>
                      <a:pt x="196" y="17355"/>
                      <a:pt x="188" y="17212"/>
                    </a:cubicBezTo>
                    <a:cubicBezTo>
                      <a:pt x="177" y="17066"/>
                      <a:pt x="285" y="16942"/>
                      <a:pt x="432" y="16928"/>
                    </a:cubicBezTo>
                    <a:cubicBezTo>
                      <a:pt x="473" y="16923"/>
                      <a:pt x="504" y="16888"/>
                      <a:pt x="503" y="16846"/>
                    </a:cubicBezTo>
                    <a:cubicBezTo>
                      <a:pt x="491" y="16549"/>
                      <a:pt x="485" y="16247"/>
                      <a:pt x="491" y="15949"/>
                    </a:cubicBezTo>
                    <a:cubicBezTo>
                      <a:pt x="491" y="15908"/>
                      <a:pt x="459" y="15873"/>
                      <a:pt x="418" y="15872"/>
                    </a:cubicBezTo>
                    <a:cubicBezTo>
                      <a:pt x="269" y="15863"/>
                      <a:pt x="156" y="15742"/>
                      <a:pt x="162" y="15593"/>
                    </a:cubicBezTo>
                    <a:cubicBezTo>
                      <a:pt x="167" y="15447"/>
                      <a:pt x="285" y="15337"/>
                      <a:pt x="437" y="15333"/>
                    </a:cubicBezTo>
                    <a:cubicBezTo>
                      <a:pt x="438" y="15333"/>
                      <a:pt x="439" y="15333"/>
                      <a:pt x="441" y="15333"/>
                    </a:cubicBezTo>
                    <a:cubicBezTo>
                      <a:pt x="488" y="15333"/>
                      <a:pt x="515" y="15301"/>
                      <a:pt x="517" y="15260"/>
                    </a:cubicBezTo>
                    <a:cubicBezTo>
                      <a:pt x="534" y="14988"/>
                      <a:pt x="556" y="14715"/>
                      <a:pt x="586" y="14450"/>
                    </a:cubicBezTo>
                    <a:cubicBezTo>
                      <a:pt x="591" y="14408"/>
                      <a:pt x="562" y="14370"/>
                      <a:pt x="520" y="14363"/>
                    </a:cubicBezTo>
                    <a:cubicBezTo>
                      <a:pt x="373" y="14343"/>
                      <a:pt x="271" y="14208"/>
                      <a:pt x="290" y="14062"/>
                    </a:cubicBezTo>
                    <a:cubicBezTo>
                      <a:pt x="307" y="13926"/>
                      <a:pt x="426" y="13826"/>
                      <a:pt x="559" y="13826"/>
                    </a:cubicBezTo>
                    <a:cubicBezTo>
                      <a:pt x="570" y="13826"/>
                      <a:pt x="580" y="13827"/>
                      <a:pt x="591" y="13828"/>
                    </a:cubicBezTo>
                    <a:cubicBezTo>
                      <a:pt x="594" y="13829"/>
                      <a:pt x="598" y="13829"/>
                      <a:pt x="601" y="13829"/>
                    </a:cubicBezTo>
                    <a:cubicBezTo>
                      <a:pt x="639" y="13829"/>
                      <a:pt x="673" y="13803"/>
                      <a:pt x="678" y="13764"/>
                    </a:cubicBezTo>
                    <a:cubicBezTo>
                      <a:pt x="726" y="13461"/>
                      <a:pt x="780" y="13167"/>
                      <a:pt x="840" y="12886"/>
                    </a:cubicBezTo>
                    <a:cubicBezTo>
                      <a:pt x="849" y="12845"/>
                      <a:pt x="823" y="12803"/>
                      <a:pt x="783" y="12795"/>
                    </a:cubicBezTo>
                    <a:cubicBezTo>
                      <a:pt x="638" y="12760"/>
                      <a:pt x="548" y="12615"/>
                      <a:pt x="582" y="12469"/>
                    </a:cubicBezTo>
                    <a:cubicBezTo>
                      <a:pt x="612" y="12345"/>
                      <a:pt x="723" y="12261"/>
                      <a:pt x="846" y="12261"/>
                    </a:cubicBezTo>
                    <a:cubicBezTo>
                      <a:pt x="867" y="12261"/>
                      <a:pt x="888" y="12263"/>
                      <a:pt x="910" y="12268"/>
                    </a:cubicBezTo>
                    <a:cubicBezTo>
                      <a:pt x="916" y="12270"/>
                      <a:pt x="922" y="12271"/>
                      <a:pt x="927" y="12271"/>
                    </a:cubicBezTo>
                    <a:cubicBezTo>
                      <a:pt x="961" y="12271"/>
                      <a:pt x="993" y="12247"/>
                      <a:pt x="1001" y="12213"/>
                    </a:cubicBezTo>
                    <a:cubicBezTo>
                      <a:pt x="1052" y="12021"/>
                      <a:pt x="1109" y="11823"/>
                      <a:pt x="1168" y="11626"/>
                    </a:cubicBezTo>
                    <a:cubicBezTo>
                      <a:pt x="1180" y="11586"/>
                      <a:pt x="1155" y="11543"/>
                      <a:pt x="1116" y="11529"/>
                    </a:cubicBezTo>
                    <a:cubicBezTo>
                      <a:pt x="974" y="11482"/>
                      <a:pt x="896" y="11330"/>
                      <a:pt x="942" y="11188"/>
                    </a:cubicBezTo>
                    <a:cubicBezTo>
                      <a:pt x="979" y="11075"/>
                      <a:pt x="1084" y="11003"/>
                      <a:pt x="1200" y="11003"/>
                    </a:cubicBezTo>
                    <a:cubicBezTo>
                      <a:pt x="1229" y="11003"/>
                      <a:pt x="1258" y="11007"/>
                      <a:pt x="1287" y="11016"/>
                    </a:cubicBezTo>
                    <a:cubicBezTo>
                      <a:pt x="1295" y="11019"/>
                      <a:pt x="1302" y="11020"/>
                      <a:pt x="1310" y="11020"/>
                    </a:cubicBezTo>
                    <a:cubicBezTo>
                      <a:pt x="1342" y="11020"/>
                      <a:pt x="1373" y="11000"/>
                      <a:pt x="1384" y="10968"/>
                    </a:cubicBezTo>
                    <a:cubicBezTo>
                      <a:pt x="1481" y="10693"/>
                      <a:pt x="1588" y="10412"/>
                      <a:pt x="1704" y="10137"/>
                    </a:cubicBezTo>
                    <a:cubicBezTo>
                      <a:pt x="1720" y="10097"/>
                      <a:pt x="1697" y="10050"/>
                      <a:pt x="1659" y="10033"/>
                    </a:cubicBezTo>
                    <a:cubicBezTo>
                      <a:pt x="1523" y="9972"/>
                      <a:pt x="1462" y="9813"/>
                      <a:pt x="1521" y="9676"/>
                    </a:cubicBezTo>
                    <a:cubicBezTo>
                      <a:pt x="1565" y="9577"/>
                      <a:pt x="1663" y="9517"/>
                      <a:pt x="1769" y="9517"/>
                    </a:cubicBezTo>
                    <a:cubicBezTo>
                      <a:pt x="1807" y="9517"/>
                      <a:pt x="1846" y="9525"/>
                      <a:pt x="1884" y="9541"/>
                    </a:cubicBezTo>
                    <a:cubicBezTo>
                      <a:pt x="1894" y="9546"/>
                      <a:pt x="1905" y="9548"/>
                      <a:pt x="1915" y="9548"/>
                    </a:cubicBezTo>
                    <a:cubicBezTo>
                      <a:pt x="1944" y="9548"/>
                      <a:pt x="1972" y="9531"/>
                      <a:pt x="1985" y="9503"/>
                    </a:cubicBezTo>
                    <a:cubicBezTo>
                      <a:pt x="2170" y="9112"/>
                      <a:pt x="2343" y="8774"/>
                      <a:pt x="2515" y="8469"/>
                    </a:cubicBezTo>
                    <a:cubicBezTo>
                      <a:pt x="2535" y="8433"/>
                      <a:pt x="2520" y="8384"/>
                      <a:pt x="2484" y="8364"/>
                    </a:cubicBezTo>
                    <a:cubicBezTo>
                      <a:pt x="2355" y="8287"/>
                      <a:pt x="2314" y="8121"/>
                      <a:pt x="2390" y="7993"/>
                    </a:cubicBezTo>
                    <a:cubicBezTo>
                      <a:pt x="2440" y="7909"/>
                      <a:pt x="2529" y="7861"/>
                      <a:pt x="2622" y="7861"/>
                    </a:cubicBezTo>
                    <a:cubicBezTo>
                      <a:pt x="2670" y="7861"/>
                      <a:pt x="2720" y="7874"/>
                      <a:pt x="2766" y="7901"/>
                    </a:cubicBezTo>
                    <a:cubicBezTo>
                      <a:pt x="2778" y="7908"/>
                      <a:pt x="2791" y="7912"/>
                      <a:pt x="2804" y="7912"/>
                    </a:cubicBezTo>
                    <a:cubicBezTo>
                      <a:pt x="2830" y="7912"/>
                      <a:pt x="2856" y="7898"/>
                      <a:pt x="2870" y="7875"/>
                    </a:cubicBezTo>
                    <a:cubicBezTo>
                      <a:pt x="3027" y="7624"/>
                      <a:pt x="3193" y="7375"/>
                      <a:pt x="3365" y="7134"/>
                    </a:cubicBezTo>
                    <a:cubicBezTo>
                      <a:pt x="3389" y="7100"/>
                      <a:pt x="3375" y="7046"/>
                      <a:pt x="3341" y="7022"/>
                    </a:cubicBezTo>
                    <a:cubicBezTo>
                      <a:pt x="3221" y="6933"/>
                      <a:pt x="3195" y="6764"/>
                      <a:pt x="3284" y="6644"/>
                    </a:cubicBezTo>
                    <a:cubicBezTo>
                      <a:pt x="3336" y="6573"/>
                      <a:pt x="3416" y="6535"/>
                      <a:pt x="3499" y="6535"/>
                    </a:cubicBezTo>
                    <a:cubicBezTo>
                      <a:pt x="3557" y="6535"/>
                      <a:pt x="3617" y="6554"/>
                      <a:pt x="3670" y="6592"/>
                    </a:cubicBezTo>
                    <a:cubicBezTo>
                      <a:pt x="3683" y="6602"/>
                      <a:pt x="3699" y="6607"/>
                      <a:pt x="3714" y="6607"/>
                    </a:cubicBezTo>
                    <a:cubicBezTo>
                      <a:pt x="3738" y="6607"/>
                      <a:pt x="3761" y="6596"/>
                      <a:pt x="3777" y="6577"/>
                    </a:cubicBezTo>
                    <a:cubicBezTo>
                      <a:pt x="3903" y="6414"/>
                      <a:pt x="4037" y="6255"/>
                      <a:pt x="4163" y="6106"/>
                    </a:cubicBezTo>
                    <a:cubicBezTo>
                      <a:pt x="4189" y="6073"/>
                      <a:pt x="4175" y="6016"/>
                      <a:pt x="4144" y="5988"/>
                    </a:cubicBezTo>
                    <a:cubicBezTo>
                      <a:pt x="4089" y="5941"/>
                      <a:pt x="4058" y="5875"/>
                      <a:pt x="4052" y="5803"/>
                    </a:cubicBezTo>
                    <a:cubicBezTo>
                      <a:pt x="4047" y="5732"/>
                      <a:pt x="4071" y="5661"/>
                      <a:pt x="4118" y="5607"/>
                    </a:cubicBezTo>
                    <a:cubicBezTo>
                      <a:pt x="4172" y="5546"/>
                      <a:pt x="4247" y="5515"/>
                      <a:pt x="4322" y="5515"/>
                    </a:cubicBezTo>
                    <a:cubicBezTo>
                      <a:pt x="4385" y="5515"/>
                      <a:pt x="4448" y="5537"/>
                      <a:pt x="4499" y="5581"/>
                    </a:cubicBezTo>
                    <a:lnTo>
                      <a:pt x="4513" y="5593"/>
                    </a:lnTo>
                    <a:cubicBezTo>
                      <a:pt x="4528" y="5606"/>
                      <a:pt x="4546" y="5613"/>
                      <a:pt x="4565" y="5613"/>
                    </a:cubicBezTo>
                    <a:cubicBezTo>
                      <a:pt x="4585" y="5613"/>
                      <a:pt x="4606" y="5605"/>
                      <a:pt x="4622" y="5588"/>
                    </a:cubicBezTo>
                    <a:cubicBezTo>
                      <a:pt x="4833" y="5358"/>
                      <a:pt x="5038" y="5148"/>
                      <a:pt x="5242" y="4949"/>
                    </a:cubicBezTo>
                    <a:cubicBezTo>
                      <a:pt x="5273" y="4920"/>
                      <a:pt x="5275" y="4871"/>
                      <a:pt x="5245" y="4840"/>
                    </a:cubicBezTo>
                    <a:lnTo>
                      <a:pt x="5231" y="4826"/>
                    </a:lnTo>
                    <a:cubicBezTo>
                      <a:pt x="5131" y="4717"/>
                      <a:pt x="5136" y="4546"/>
                      <a:pt x="5245" y="4445"/>
                    </a:cubicBezTo>
                    <a:cubicBezTo>
                      <a:pt x="5296" y="4398"/>
                      <a:pt x="5360" y="4372"/>
                      <a:pt x="5427" y="4372"/>
                    </a:cubicBezTo>
                    <a:cubicBezTo>
                      <a:pt x="5431" y="4372"/>
                      <a:pt x="5435" y="4372"/>
                      <a:pt x="5439" y="4373"/>
                    </a:cubicBezTo>
                    <a:cubicBezTo>
                      <a:pt x="5512" y="4374"/>
                      <a:pt x="5578" y="4405"/>
                      <a:pt x="5628" y="4459"/>
                    </a:cubicBezTo>
                    <a:lnTo>
                      <a:pt x="5644" y="4475"/>
                    </a:lnTo>
                    <a:cubicBezTo>
                      <a:pt x="5658" y="4491"/>
                      <a:pt x="5679" y="4500"/>
                      <a:pt x="5700" y="4500"/>
                    </a:cubicBezTo>
                    <a:cubicBezTo>
                      <a:pt x="5718" y="4500"/>
                      <a:pt x="5736" y="4494"/>
                      <a:pt x="5751" y="4480"/>
                    </a:cubicBezTo>
                    <a:cubicBezTo>
                      <a:pt x="5954" y="4302"/>
                      <a:pt x="6163" y="4127"/>
                      <a:pt x="6373" y="3960"/>
                    </a:cubicBezTo>
                    <a:cubicBezTo>
                      <a:pt x="6405" y="3933"/>
                      <a:pt x="6411" y="3886"/>
                      <a:pt x="6385" y="3851"/>
                    </a:cubicBezTo>
                    <a:lnTo>
                      <a:pt x="6369" y="3831"/>
                    </a:lnTo>
                    <a:cubicBezTo>
                      <a:pt x="6326" y="3773"/>
                      <a:pt x="6307" y="3702"/>
                      <a:pt x="6315" y="3631"/>
                    </a:cubicBezTo>
                    <a:cubicBezTo>
                      <a:pt x="6326" y="3559"/>
                      <a:pt x="6362" y="3496"/>
                      <a:pt x="6419" y="3451"/>
                    </a:cubicBezTo>
                    <a:cubicBezTo>
                      <a:pt x="6466" y="3416"/>
                      <a:pt x="6522" y="3397"/>
                      <a:pt x="6580" y="3397"/>
                    </a:cubicBezTo>
                    <a:cubicBezTo>
                      <a:pt x="6593" y="3397"/>
                      <a:pt x="6606" y="3398"/>
                      <a:pt x="6618" y="3399"/>
                    </a:cubicBezTo>
                    <a:cubicBezTo>
                      <a:pt x="6691" y="3408"/>
                      <a:pt x="6754" y="3444"/>
                      <a:pt x="6799" y="3502"/>
                    </a:cubicBezTo>
                    <a:lnTo>
                      <a:pt x="6816" y="3526"/>
                    </a:lnTo>
                    <a:cubicBezTo>
                      <a:pt x="6831" y="3545"/>
                      <a:pt x="6854" y="3556"/>
                      <a:pt x="6878" y="3556"/>
                    </a:cubicBezTo>
                    <a:cubicBezTo>
                      <a:pt x="6893" y="3556"/>
                      <a:pt x="6909" y="3551"/>
                      <a:pt x="6923" y="3541"/>
                    </a:cubicBezTo>
                    <a:lnTo>
                      <a:pt x="7029" y="3462"/>
                    </a:lnTo>
                    <a:cubicBezTo>
                      <a:pt x="7088" y="3418"/>
                      <a:pt x="7145" y="3377"/>
                      <a:pt x="7204" y="3335"/>
                    </a:cubicBezTo>
                    <a:cubicBezTo>
                      <a:pt x="7328" y="3249"/>
                      <a:pt x="7457" y="3167"/>
                      <a:pt x="7583" y="3084"/>
                    </a:cubicBezTo>
                    <a:lnTo>
                      <a:pt x="7656" y="3038"/>
                    </a:lnTo>
                    <a:cubicBezTo>
                      <a:pt x="7692" y="3015"/>
                      <a:pt x="7702" y="2968"/>
                      <a:pt x="7680" y="2932"/>
                    </a:cubicBezTo>
                    <a:lnTo>
                      <a:pt x="7664" y="2906"/>
                    </a:lnTo>
                    <a:cubicBezTo>
                      <a:pt x="7586" y="2778"/>
                      <a:pt x="7624" y="2612"/>
                      <a:pt x="7753" y="2534"/>
                    </a:cubicBezTo>
                    <a:cubicBezTo>
                      <a:pt x="7797" y="2506"/>
                      <a:pt x="7846" y="2493"/>
                      <a:pt x="7894" y="2493"/>
                    </a:cubicBezTo>
                    <a:cubicBezTo>
                      <a:pt x="7984" y="2493"/>
                      <a:pt x="8072" y="2539"/>
                      <a:pt x="8123" y="2622"/>
                    </a:cubicBezTo>
                    <a:lnTo>
                      <a:pt x="8140" y="2650"/>
                    </a:lnTo>
                    <a:cubicBezTo>
                      <a:pt x="8155" y="2673"/>
                      <a:pt x="8181" y="2686"/>
                      <a:pt x="8208" y="2686"/>
                    </a:cubicBezTo>
                    <a:cubicBezTo>
                      <a:pt x="8221" y="2686"/>
                      <a:pt x="8234" y="2683"/>
                      <a:pt x="8246" y="2676"/>
                    </a:cubicBezTo>
                    <a:cubicBezTo>
                      <a:pt x="8437" y="2565"/>
                      <a:pt x="8610" y="2468"/>
                      <a:pt x="8776" y="2378"/>
                    </a:cubicBezTo>
                    <a:cubicBezTo>
                      <a:pt x="8812" y="2359"/>
                      <a:pt x="8828" y="2312"/>
                      <a:pt x="8809" y="2274"/>
                    </a:cubicBezTo>
                    <a:lnTo>
                      <a:pt x="8793" y="2246"/>
                    </a:lnTo>
                    <a:cubicBezTo>
                      <a:pt x="8726" y="2113"/>
                      <a:pt x="8779" y="1950"/>
                      <a:pt x="8913" y="1883"/>
                    </a:cubicBezTo>
                    <a:cubicBezTo>
                      <a:pt x="8951" y="1863"/>
                      <a:pt x="8993" y="1853"/>
                      <a:pt x="9034" y="1853"/>
                    </a:cubicBezTo>
                    <a:cubicBezTo>
                      <a:pt x="9132" y="1853"/>
                      <a:pt x="9227" y="1907"/>
                      <a:pt x="9275" y="2000"/>
                    </a:cubicBezTo>
                    <a:lnTo>
                      <a:pt x="9290" y="2030"/>
                    </a:lnTo>
                    <a:cubicBezTo>
                      <a:pt x="9304" y="2057"/>
                      <a:pt x="9330" y="2073"/>
                      <a:pt x="9358" y="2073"/>
                    </a:cubicBezTo>
                    <a:cubicBezTo>
                      <a:pt x="9370" y="2073"/>
                      <a:pt x="9381" y="2070"/>
                      <a:pt x="9392" y="2064"/>
                    </a:cubicBezTo>
                    <a:cubicBezTo>
                      <a:pt x="9649" y="1941"/>
                      <a:pt x="9915" y="1824"/>
                      <a:pt x="10206" y="1704"/>
                    </a:cubicBezTo>
                    <a:cubicBezTo>
                      <a:pt x="10244" y="1689"/>
                      <a:pt x="10263" y="1645"/>
                      <a:pt x="10249" y="1606"/>
                    </a:cubicBezTo>
                    <a:lnTo>
                      <a:pt x="10236" y="1573"/>
                    </a:lnTo>
                    <a:cubicBezTo>
                      <a:pt x="10210" y="1505"/>
                      <a:pt x="10211" y="1432"/>
                      <a:pt x="10241" y="1365"/>
                    </a:cubicBezTo>
                    <a:cubicBezTo>
                      <a:pt x="10270" y="1299"/>
                      <a:pt x="10324" y="1249"/>
                      <a:pt x="10391" y="1223"/>
                    </a:cubicBezTo>
                    <a:cubicBezTo>
                      <a:pt x="10422" y="1211"/>
                      <a:pt x="10455" y="1205"/>
                      <a:pt x="10488" y="1205"/>
                    </a:cubicBezTo>
                    <a:cubicBezTo>
                      <a:pt x="10525" y="1205"/>
                      <a:pt x="10563" y="1212"/>
                      <a:pt x="10598" y="1228"/>
                    </a:cubicBezTo>
                    <a:cubicBezTo>
                      <a:pt x="10663" y="1257"/>
                      <a:pt x="10714" y="1311"/>
                      <a:pt x="10740" y="1379"/>
                    </a:cubicBezTo>
                    <a:lnTo>
                      <a:pt x="10753" y="1410"/>
                    </a:lnTo>
                    <a:cubicBezTo>
                      <a:pt x="10765" y="1441"/>
                      <a:pt x="10794" y="1460"/>
                      <a:pt x="10825" y="1460"/>
                    </a:cubicBezTo>
                    <a:cubicBezTo>
                      <a:pt x="10834" y="1460"/>
                      <a:pt x="10843" y="1458"/>
                      <a:pt x="10852" y="1455"/>
                    </a:cubicBezTo>
                    <a:cubicBezTo>
                      <a:pt x="11209" y="1328"/>
                      <a:pt x="11579" y="1211"/>
                      <a:pt x="11955" y="1107"/>
                    </a:cubicBezTo>
                    <a:cubicBezTo>
                      <a:pt x="11997" y="1095"/>
                      <a:pt x="12021" y="1053"/>
                      <a:pt x="12009" y="1012"/>
                    </a:cubicBezTo>
                    <a:lnTo>
                      <a:pt x="12000" y="975"/>
                    </a:lnTo>
                    <a:cubicBezTo>
                      <a:pt x="11964" y="830"/>
                      <a:pt x="12050" y="683"/>
                      <a:pt x="12196" y="646"/>
                    </a:cubicBezTo>
                    <a:cubicBezTo>
                      <a:pt x="12218" y="640"/>
                      <a:pt x="12241" y="637"/>
                      <a:pt x="12264" y="637"/>
                    </a:cubicBezTo>
                    <a:cubicBezTo>
                      <a:pt x="12383" y="637"/>
                      <a:pt x="12492" y="719"/>
                      <a:pt x="12523" y="840"/>
                    </a:cubicBezTo>
                    <a:lnTo>
                      <a:pt x="12533" y="880"/>
                    </a:lnTo>
                    <a:cubicBezTo>
                      <a:pt x="12542" y="916"/>
                      <a:pt x="12575" y="939"/>
                      <a:pt x="12610" y="939"/>
                    </a:cubicBezTo>
                    <a:cubicBezTo>
                      <a:pt x="12616" y="939"/>
                      <a:pt x="12621" y="938"/>
                      <a:pt x="12627" y="937"/>
                    </a:cubicBezTo>
                    <a:cubicBezTo>
                      <a:pt x="12933" y="866"/>
                      <a:pt x="13219" y="809"/>
                      <a:pt x="13498" y="761"/>
                    </a:cubicBezTo>
                    <a:cubicBezTo>
                      <a:pt x="13539" y="754"/>
                      <a:pt x="13567" y="716"/>
                      <a:pt x="13560" y="672"/>
                    </a:cubicBezTo>
                    <a:lnTo>
                      <a:pt x="13555" y="632"/>
                    </a:lnTo>
                    <a:cubicBezTo>
                      <a:pt x="13532" y="485"/>
                      <a:pt x="13635" y="347"/>
                      <a:pt x="13782" y="324"/>
                    </a:cubicBezTo>
                    <a:cubicBezTo>
                      <a:pt x="13795" y="322"/>
                      <a:pt x="13809" y="321"/>
                      <a:pt x="13822" y="321"/>
                    </a:cubicBezTo>
                    <a:cubicBezTo>
                      <a:pt x="13879" y="321"/>
                      <a:pt x="13935" y="339"/>
                      <a:pt x="13983" y="374"/>
                    </a:cubicBezTo>
                    <a:cubicBezTo>
                      <a:pt x="14042" y="418"/>
                      <a:pt x="14078" y="480"/>
                      <a:pt x="14090" y="551"/>
                    </a:cubicBezTo>
                    <a:lnTo>
                      <a:pt x="14095" y="596"/>
                    </a:lnTo>
                    <a:cubicBezTo>
                      <a:pt x="14102" y="634"/>
                      <a:pt x="14135" y="662"/>
                      <a:pt x="14172" y="662"/>
                    </a:cubicBezTo>
                    <a:cubicBezTo>
                      <a:pt x="14175" y="662"/>
                      <a:pt x="14179" y="662"/>
                      <a:pt x="14182" y="662"/>
                    </a:cubicBezTo>
                    <a:cubicBezTo>
                      <a:pt x="14372" y="638"/>
                      <a:pt x="14570" y="617"/>
                      <a:pt x="14784" y="600"/>
                    </a:cubicBezTo>
                    <a:cubicBezTo>
                      <a:pt x="14828" y="594"/>
                      <a:pt x="14859" y="558"/>
                      <a:pt x="14855" y="516"/>
                    </a:cubicBezTo>
                    <a:lnTo>
                      <a:pt x="14854" y="470"/>
                    </a:lnTo>
                    <a:cubicBezTo>
                      <a:pt x="14848" y="397"/>
                      <a:pt x="14871" y="328"/>
                      <a:pt x="14919" y="272"/>
                    </a:cubicBezTo>
                    <a:cubicBezTo>
                      <a:pt x="14966" y="219"/>
                      <a:pt x="15032" y="186"/>
                      <a:pt x="15105" y="182"/>
                    </a:cubicBezTo>
                    <a:cubicBezTo>
                      <a:pt x="15111" y="182"/>
                      <a:pt x="15118" y="181"/>
                      <a:pt x="15125" y="181"/>
                    </a:cubicBezTo>
                    <a:cubicBezTo>
                      <a:pt x="15189" y="181"/>
                      <a:pt x="15252" y="204"/>
                      <a:pt x="15300" y="248"/>
                    </a:cubicBezTo>
                    <a:cubicBezTo>
                      <a:pt x="15356" y="295"/>
                      <a:pt x="15387" y="361"/>
                      <a:pt x="15392" y="433"/>
                    </a:cubicBezTo>
                    <a:lnTo>
                      <a:pt x="15396" y="482"/>
                    </a:lnTo>
                    <a:cubicBezTo>
                      <a:pt x="15397" y="525"/>
                      <a:pt x="15435" y="554"/>
                      <a:pt x="15477" y="554"/>
                    </a:cubicBezTo>
                    <a:cubicBezTo>
                      <a:pt x="15684" y="546"/>
                      <a:pt x="15892" y="542"/>
                      <a:pt x="16099" y="542"/>
                    </a:cubicBezTo>
                    <a:cubicBezTo>
                      <a:pt x="16187" y="542"/>
                      <a:pt x="16276" y="543"/>
                      <a:pt x="16364" y="544"/>
                    </a:cubicBezTo>
                    <a:lnTo>
                      <a:pt x="16365" y="544"/>
                    </a:lnTo>
                    <a:cubicBezTo>
                      <a:pt x="16407" y="544"/>
                      <a:pt x="16441" y="511"/>
                      <a:pt x="16441" y="468"/>
                    </a:cubicBezTo>
                    <a:lnTo>
                      <a:pt x="16443" y="418"/>
                    </a:lnTo>
                    <a:cubicBezTo>
                      <a:pt x="16447" y="345"/>
                      <a:pt x="16476" y="277"/>
                      <a:pt x="16530" y="229"/>
                    </a:cubicBezTo>
                    <a:cubicBezTo>
                      <a:pt x="16580" y="182"/>
                      <a:pt x="16647" y="156"/>
                      <a:pt x="16717" y="156"/>
                    </a:cubicBezTo>
                    <a:close/>
                    <a:moveTo>
                      <a:pt x="16715" y="0"/>
                    </a:moveTo>
                    <a:cubicBezTo>
                      <a:pt x="16608" y="0"/>
                      <a:pt x="16504" y="40"/>
                      <a:pt x="16424" y="115"/>
                    </a:cubicBezTo>
                    <a:cubicBezTo>
                      <a:pt x="16346" y="187"/>
                      <a:pt x="16299" y="283"/>
                      <a:pt x="16291" y="387"/>
                    </a:cubicBezTo>
                    <a:cubicBezTo>
                      <a:pt x="16238" y="386"/>
                      <a:pt x="16185" y="386"/>
                      <a:pt x="16131" y="386"/>
                    </a:cubicBezTo>
                    <a:cubicBezTo>
                      <a:pt x="15937" y="386"/>
                      <a:pt x="15740" y="389"/>
                      <a:pt x="15545" y="397"/>
                    </a:cubicBezTo>
                    <a:cubicBezTo>
                      <a:pt x="15532" y="293"/>
                      <a:pt x="15482" y="200"/>
                      <a:pt x="15403" y="130"/>
                    </a:cubicBezTo>
                    <a:cubicBezTo>
                      <a:pt x="15325" y="62"/>
                      <a:pt x="15226" y="26"/>
                      <a:pt x="15122" y="26"/>
                    </a:cubicBezTo>
                    <a:cubicBezTo>
                      <a:pt x="15113" y="26"/>
                      <a:pt x="15104" y="26"/>
                      <a:pt x="15094" y="26"/>
                    </a:cubicBezTo>
                    <a:cubicBezTo>
                      <a:pt x="14982" y="33"/>
                      <a:pt x="14878" y="85"/>
                      <a:pt x="14802" y="170"/>
                    </a:cubicBezTo>
                    <a:cubicBezTo>
                      <a:pt x="14734" y="248"/>
                      <a:pt x="14698" y="347"/>
                      <a:pt x="14698" y="451"/>
                    </a:cubicBezTo>
                    <a:cubicBezTo>
                      <a:pt x="14537" y="464"/>
                      <a:pt x="14384" y="480"/>
                      <a:pt x="14237" y="497"/>
                    </a:cubicBezTo>
                    <a:cubicBezTo>
                      <a:pt x="14215" y="397"/>
                      <a:pt x="14159" y="310"/>
                      <a:pt x="14076" y="250"/>
                    </a:cubicBezTo>
                    <a:cubicBezTo>
                      <a:pt x="14002" y="195"/>
                      <a:pt x="13914" y="165"/>
                      <a:pt x="13823" y="165"/>
                    </a:cubicBezTo>
                    <a:cubicBezTo>
                      <a:pt x="13802" y="165"/>
                      <a:pt x="13781" y="167"/>
                      <a:pt x="13759" y="170"/>
                    </a:cubicBezTo>
                    <a:cubicBezTo>
                      <a:pt x="13538" y="203"/>
                      <a:pt x="13382" y="402"/>
                      <a:pt x="13397" y="620"/>
                    </a:cubicBezTo>
                    <a:cubicBezTo>
                      <a:pt x="13162" y="662"/>
                      <a:pt x="12921" y="710"/>
                      <a:pt x="12665" y="767"/>
                    </a:cubicBezTo>
                    <a:cubicBezTo>
                      <a:pt x="12605" y="594"/>
                      <a:pt x="12439" y="481"/>
                      <a:pt x="12261" y="481"/>
                    </a:cubicBezTo>
                    <a:cubicBezTo>
                      <a:pt x="12227" y="481"/>
                      <a:pt x="12192" y="485"/>
                      <a:pt x="12158" y="494"/>
                    </a:cubicBezTo>
                    <a:cubicBezTo>
                      <a:pt x="11941" y="549"/>
                      <a:pt x="11806" y="761"/>
                      <a:pt x="11842" y="975"/>
                    </a:cubicBezTo>
                    <a:cubicBezTo>
                      <a:pt x="11512" y="1069"/>
                      <a:pt x="11185" y="1173"/>
                      <a:pt x="10869" y="1283"/>
                    </a:cubicBezTo>
                    <a:cubicBezTo>
                      <a:pt x="10824" y="1195"/>
                      <a:pt x="10752" y="1126"/>
                      <a:pt x="10662" y="1086"/>
                    </a:cubicBezTo>
                    <a:cubicBezTo>
                      <a:pt x="10606" y="1061"/>
                      <a:pt x="10547" y="1048"/>
                      <a:pt x="10488" y="1048"/>
                    </a:cubicBezTo>
                    <a:cubicBezTo>
                      <a:pt x="10436" y="1048"/>
                      <a:pt x="10384" y="1058"/>
                      <a:pt x="10334" y="1077"/>
                    </a:cubicBezTo>
                    <a:cubicBezTo>
                      <a:pt x="10128" y="1157"/>
                      <a:pt x="10019" y="1380"/>
                      <a:pt x="10078" y="1590"/>
                    </a:cubicBezTo>
                    <a:cubicBezTo>
                      <a:pt x="9836" y="1690"/>
                      <a:pt x="9611" y="1789"/>
                      <a:pt x="9392" y="1893"/>
                    </a:cubicBezTo>
                    <a:cubicBezTo>
                      <a:pt x="9313" y="1768"/>
                      <a:pt x="9176" y="1697"/>
                      <a:pt x="9035" y="1697"/>
                    </a:cubicBezTo>
                    <a:cubicBezTo>
                      <a:pt x="8970" y="1697"/>
                      <a:pt x="8904" y="1712"/>
                      <a:pt x="8842" y="1744"/>
                    </a:cubicBezTo>
                    <a:cubicBezTo>
                      <a:pt x="8646" y="1843"/>
                      <a:pt x="8560" y="2075"/>
                      <a:pt x="8637" y="2276"/>
                    </a:cubicBezTo>
                    <a:cubicBezTo>
                      <a:pt x="8508" y="2347"/>
                      <a:pt x="8374" y="2421"/>
                      <a:pt x="8232" y="2504"/>
                    </a:cubicBezTo>
                    <a:cubicBezTo>
                      <a:pt x="8149" y="2396"/>
                      <a:pt x="8022" y="2337"/>
                      <a:pt x="7893" y="2337"/>
                    </a:cubicBezTo>
                    <a:cubicBezTo>
                      <a:pt x="7817" y="2337"/>
                      <a:pt x="7740" y="2357"/>
                      <a:pt x="7671" y="2400"/>
                    </a:cubicBezTo>
                    <a:cubicBezTo>
                      <a:pt x="7484" y="2516"/>
                      <a:pt x="7417" y="2754"/>
                      <a:pt x="7510" y="2947"/>
                    </a:cubicBezTo>
                    <a:lnTo>
                      <a:pt x="7500" y="2954"/>
                    </a:lnTo>
                    <a:cubicBezTo>
                      <a:pt x="7370" y="3038"/>
                      <a:pt x="7242" y="3119"/>
                      <a:pt x="7115" y="3207"/>
                    </a:cubicBezTo>
                    <a:cubicBezTo>
                      <a:pt x="7055" y="3249"/>
                      <a:pt x="6996" y="3294"/>
                      <a:pt x="6937" y="3337"/>
                    </a:cubicBezTo>
                    <a:lnTo>
                      <a:pt x="6890" y="3372"/>
                    </a:lnTo>
                    <a:cubicBezTo>
                      <a:pt x="6825" y="3302"/>
                      <a:pt x="6736" y="3257"/>
                      <a:pt x="6639" y="3245"/>
                    </a:cubicBezTo>
                    <a:cubicBezTo>
                      <a:pt x="6620" y="3243"/>
                      <a:pt x="6600" y="3241"/>
                      <a:pt x="6580" y="3241"/>
                    </a:cubicBezTo>
                    <a:cubicBezTo>
                      <a:pt x="6489" y="3241"/>
                      <a:pt x="6400" y="3271"/>
                      <a:pt x="6324" y="3328"/>
                    </a:cubicBezTo>
                    <a:cubicBezTo>
                      <a:pt x="6234" y="3398"/>
                      <a:pt x="6177" y="3498"/>
                      <a:pt x="6161" y="3611"/>
                    </a:cubicBezTo>
                    <a:cubicBezTo>
                      <a:pt x="6149" y="3708"/>
                      <a:pt x="6168" y="3803"/>
                      <a:pt x="6218" y="3884"/>
                    </a:cubicBezTo>
                    <a:cubicBezTo>
                      <a:pt x="6045" y="4024"/>
                      <a:pt x="5872" y="4168"/>
                      <a:pt x="5704" y="4317"/>
                    </a:cubicBezTo>
                    <a:cubicBezTo>
                      <a:pt x="5631" y="4255"/>
                      <a:pt x="5541" y="4220"/>
                      <a:pt x="5446" y="4217"/>
                    </a:cubicBezTo>
                    <a:cubicBezTo>
                      <a:pt x="5440" y="4216"/>
                      <a:pt x="5434" y="4216"/>
                      <a:pt x="5427" y="4216"/>
                    </a:cubicBezTo>
                    <a:cubicBezTo>
                      <a:pt x="5319" y="4216"/>
                      <a:pt x="5218" y="4259"/>
                      <a:pt x="5140" y="4331"/>
                    </a:cubicBezTo>
                    <a:cubicBezTo>
                      <a:pt x="4982" y="4478"/>
                      <a:pt x="4961" y="4717"/>
                      <a:pt x="5083" y="4889"/>
                    </a:cubicBezTo>
                    <a:cubicBezTo>
                      <a:pt x="4908" y="5060"/>
                      <a:pt x="4735" y="5237"/>
                      <a:pt x="4556" y="5430"/>
                    </a:cubicBezTo>
                    <a:cubicBezTo>
                      <a:pt x="4487" y="5383"/>
                      <a:pt x="4405" y="5360"/>
                      <a:pt x="4321" y="5360"/>
                    </a:cubicBezTo>
                    <a:cubicBezTo>
                      <a:pt x="4312" y="5360"/>
                      <a:pt x="4303" y="5361"/>
                      <a:pt x="4295" y="5361"/>
                    </a:cubicBezTo>
                    <a:cubicBezTo>
                      <a:pt x="4180" y="5368"/>
                      <a:pt x="4077" y="5420"/>
                      <a:pt x="4002" y="5505"/>
                    </a:cubicBezTo>
                    <a:cubicBezTo>
                      <a:pt x="3928" y="5590"/>
                      <a:pt x="3890" y="5701"/>
                      <a:pt x="3898" y="5813"/>
                    </a:cubicBezTo>
                    <a:cubicBezTo>
                      <a:pt x="3903" y="5903"/>
                      <a:pt x="3936" y="5988"/>
                      <a:pt x="3999" y="6061"/>
                    </a:cubicBezTo>
                    <a:cubicBezTo>
                      <a:pt x="3900" y="6177"/>
                      <a:pt x="3798" y="6300"/>
                      <a:pt x="3699" y="6426"/>
                    </a:cubicBezTo>
                    <a:cubicBezTo>
                      <a:pt x="3637" y="6394"/>
                      <a:pt x="3570" y="6378"/>
                      <a:pt x="3503" y="6378"/>
                    </a:cubicBezTo>
                    <a:cubicBezTo>
                      <a:pt x="3372" y="6378"/>
                      <a:pt x="3243" y="6438"/>
                      <a:pt x="3161" y="6551"/>
                    </a:cubicBezTo>
                    <a:cubicBezTo>
                      <a:pt x="3036" y="6720"/>
                      <a:pt x="3053" y="6951"/>
                      <a:pt x="3199" y="7101"/>
                    </a:cubicBezTo>
                    <a:cubicBezTo>
                      <a:pt x="3053" y="7307"/>
                      <a:pt x="2911" y="7520"/>
                      <a:pt x="2776" y="7733"/>
                    </a:cubicBezTo>
                    <a:cubicBezTo>
                      <a:pt x="2727" y="7714"/>
                      <a:pt x="2675" y="7705"/>
                      <a:pt x="2623" y="7705"/>
                    </a:cubicBezTo>
                    <a:cubicBezTo>
                      <a:pt x="2478" y="7705"/>
                      <a:pt x="2336" y="7779"/>
                      <a:pt x="2257" y="7913"/>
                    </a:cubicBezTo>
                    <a:cubicBezTo>
                      <a:pt x="2149" y="8094"/>
                      <a:pt x="2191" y="8320"/>
                      <a:pt x="2347" y="8454"/>
                    </a:cubicBezTo>
                    <a:cubicBezTo>
                      <a:pt x="2193" y="8729"/>
                      <a:pt x="2039" y="9032"/>
                      <a:pt x="1876" y="9373"/>
                    </a:cubicBezTo>
                    <a:cubicBezTo>
                      <a:pt x="1841" y="9365"/>
                      <a:pt x="1805" y="9360"/>
                      <a:pt x="1769" y="9360"/>
                    </a:cubicBezTo>
                    <a:cubicBezTo>
                      <a:pt x="1717" y="9360"/>
                      <a:pt x="1665" y="9369"/>
                      <a:pt x="1616" y="9389"/>
                    </a:cubicBezTo>
                    <a:cubicBezTo>
                      <a:pt x="1510" y="9430"/>
                      <a:pt x="1426" y="9510"/>
                      <a:pt x="1381" y="9614"/>
                    </a:cubicBezTo>
                    <a:cubicBezTo>
                      <a:pt x="1296" y="9806"/>
                      <a:pt x="1363" y="10026"/>
                      <a:pt x="1535" y="10140"/>
                    </a:cubicBezTo>
                    <a:cubicBezTo>
                      <a:pt x="1438" y="10377"/>
                      <a:pt x="1346" y="10615"/>
                      <a:pt x="1261" y="10850"/>
                    </a:cubicBezTo>
                    <a:cubicBezTo>
                      <a:pt x="1241" y="10847"/>
                      <a:pt x="1221" y="10846"/>
                      <a:pt x="1201" y="10846"/>
                    </a:cubicBezTo>
                    <a:cubicBezTo>
                      <a:pt x="1134" y="10846"/>
                      <a:pt x="1068" y="10862"/>
                      <a:pt x="1007" y="10893"/>
                    </a:cubicBezTo>
                    <a:cubicBezTo>
                      <a:pt x="906" y="10944"/>
                      <a:pt x="830" y="11032"/>
                      <a:pt x="795" y="11139"/>
                    </a:cubicBezTo>
                    <a:cubicBezTo>
                      <a:pt x="730" y="11338"/>
                      <a:pt x="820" y="11551"/>
                      <a:pt x="1000" y="11648"/>
                    </a:cubicBezTo>
                    <a:cubicBezTo>
                      <a:pt x="953" y="11802"/>
                      <a:pt x="910" y="11955"/>
                      <a:pt x="870" y="12106"/>
                    </a:cubicBezTo>
                    <a:cubicBezTo>
                      <a:pt x="863" y="12105"/>
                      <a:pt x="855" y="12105"/>
                      <a:pt x="848" y="12105"/>
                    </a:cubicBezTo>
                    <a:cubicBezTo>
                      <a:pt x="657" y="12105"/>
                      <a:pt x="478" y="12237"/>
                      <a:pt x="432" y="12433"/>
                    </a:cubicBezTo>
                    <a:cubicBezTo>
                      <a:pt x="383" y="12637"/>
                      <a:pt x="491" y="12841"/>
                      <a:pt x="676" y="12921"/>
                    </a:cubicBezTo>
                    <a:cubicBezTo>
                      <a:pt x="624" y="13163"/>
                      <a:pt x="577" y="13415"/>
                      <a:pt x="536" y="13673"/>
                    </a:cubicBezTo>
                    <a:cubicBezTo>
                      <a:pt x="335" y="13683"/>
                      <a:pt x="163" y="13835"/>
                      <a:pt x="136" y="14041"/>
                    </a:cubicBezTo>
                    <a:cubicBezTo>
                      <a:pt x="110" y="14246"/>
                      <a:pt x="234" y="14438"/>
                      <a:pt x="425" y="14500"/>
                    </a:cubicBezTo>
                    <a:cubicBezTo>
                      <a:pt x="401" y="14725"/>
                      <a:pt x="381" y="14956"/>
                      <a:pt x="368" y="15184"/>
                    </a:cubicBezTo>
                    <a:cubicBezTo>
                      <a:pt x="170" y="15215"/>
                      <a:pt x="14" y="15383"/>
                      <a:pt x="7" y="15588"/>
                    </a:cubicBezTo>
                    <a:cubicBezTo>
                      <a:pt x="1" y="15795"/>
                      <a:pt x="139" y="15972"/>
                      <a:pt x="335" y="16017"/>
                    </a:cubicBezTo>
                    <a:cubicBezTo>
                      <a:pt x="333" y="16272"/>
                      <a:pt x="336" y="16530"/>
                      <a:pt x="345" y="16786"/>
                    </a:cubicBezTo>
                    <a:cubicBezTo>
                      <a:pt x="153" y="16838"/>
                      <a:pt x="20" y="17018"/>
                      <a:pt x="33" y="17222"/>
                    </a:cubicBezTo>
                    <a:cubicBezTo>
                      <a:pt x="46" y="17428"/>
                      <a:pt x="201" y="17588"/>
                      <a:pt x="399" y="17615"/>
                    </a:cubicBezTo>
                    <a:cubicBezTo>
                      <a:pt x="413" y="17783"/>
                      <a:pt x="430" y="17942"/>
                      <a:pt x="449" y="18098"/>
                    </a:cubicBezTo>
                    <a:cubicBezTo>
                      <a:pt x="264" y="18168"/>
                      <a:pt x="146" y="18356"/>
                      <a:pt x="177" y="18559"/>
                    </a:cubicBezTo>
                    <a:cubicBezTo>
                      <a:pt x="207" y="18758"/>
                      <a:pt x="373" y="18905"/>
                      <a:pt x="568" y="18917"/>
                    </a:cubicBezTo>
                    <a:cubicBezTo>
                      <a:pt x="612" y="19163"/>
                      <a:pt x="664" y="19413"/>
                      <a:pt x="723" y="19677"/>
                    </a:cubicBezTo>
                    <a:cubicBezTo>
                      <a:pt x="548" y="19766"/>
                      <a:pt x="451" y="19965"/>
                      <a:pt x="501" y="20161"/>
                    </a:cubicBezTo>
                    <a:cubicBezTo>
                      <a:pt x="550" y="20348"/>
                      <a:pt x="720" y="20478"/>
                      <a:pt x="909" y="20478"/>
                    </a:cubicBezTo>
                    <a:cubicBezTo>
                      <a:pt x="915" y="20478"/>
                      <a:pt x="921" y="20478"/>
                      <a:pt x="927" y="20477"/>
                    </a:cubicBezTo>
                    <a:cubicBezTo>
                      <a:pt x="1024" y="20822"/>
                      <a:pt x="1129" y="21158"/>
                      <a:pt x="1244" y="21478"/>
                    </a:cubicBezTo>
                    <a:cubicBezTo>
                      <a:pt x="1083" y="21587"/>
                      <a:pt x="1012" y="21797"/>
                      <a:pt x="1084" y="21982"/>
                    </a:cubicBezTo>
                    <a:cubicBezTo>
                      <a:pt x="1148" y="22149"/>
                      <a:pt x="1308" y="22252"/>
                      <a:pt x="1479" y="22252"/>
                    </a:cubicBezTo>
                    <a:cubicBezTo>
                      <a:pt x="1501" y="22252"/>
                      <a:pt x="1522" y="22250"/>
                      <a:pt x="1543" y="22247"/>
                    </a:cubicBezTo>
                    <a:cubicBezTo>
                      <a:pt x="1649" y="22502"/>
                      <a:pt x="1751" y="22735"/>
                      <a:pt x="1858" y="22959"/>
                    </a:cubicBezTo>
                    <a:cubicBezTo>
                      <a:pt x="1708" y="23083"/>
                      <a:pt x="1659" y="23298"/>
                      <a:pt x="1749" y="23475"/>
                    </a:cubicBezTo>
                    <a:cubicBezTo>
                      <a:pt x="1824" y="23622"/>
                      <a:pt x="1973" y="23706"/>
                      <a:pt x="2127" y="23706"/>
                    </a:cubicBezTo>
                    <a:cubicBezTo>
                      <a:pt x="2162" y="23706"/>
                      <a:pt x="2198" y="23702"/>
                      <a:pt x="2232" y="23693"/>
                    </a:cubicBezTo>
                    <a:cubicBezTo>
                      <a:pt x="2305" y="23826"/>
                      <a:pt x="2385" y="23966"/>
                      <a:pt x="2475" y="24119"/>
                    </a:cubicBezTo>
                    <a:cubicBezTo>
                      <a:pt x="2333" y="24256"/>
                      <a:pt x="2302" y="24476"/>
                      <a:pt x="2407" y="24647"/>
                    </a:cubicBezTo>
                    <a:cubicBezTo>
                      <a:pt x="2487" y="24776"/>
                      <a:pt x="2625" y="24847"/>
                      <a:pt x="2768" y="24847"/>
                    </a:cubicBezTo>
                    <a:cubicBezTo>
                      <a:pt x="2815" y="24847"/>
                      <a:pt x="2862" y="24839"/>
                      <a:pt x="2908" y="24824"/>
                    </a:cubicBezTo>
                    <a:lnTo>
                      <a:pt x="2930" y="24856"/>
                    </a:lnTo>
                    <a:cubicBezTo>
                      <a:pt x="3005" y="24971"/>
                      <a:pt x="3077" y="25085"/>
                      <a:pt x="3155" y="25198"/>
                    </a:cubicBezTo>
                    <a:cubicBezTo>
                      <a:pt x="3206" y="25269"/>
                      <a:pt x="3258" y="25340"/>
                      <a:pt x="3309" y="25409"/>
                    </a:cubicBezTo>
                    <a:lnTo>
                      <a:pt x="3349" y="25461"/>
                    </a:lnTo>
                    <a:cubicBezTo>
                      <a:pt x="3221" y="25611"/>
                      <a:pt x="3213" y="25833"/>
                      <a:pt x="3335" y="25992"/>
                    </a:cubicBezTo>
                    <a:cubicBezTo>
                      <a:pt x="3417" y="26100"/>
                      <a:pt x="3543" y="26157"/>
                      <a:pt x="3671" y="26157"/>
                    </a:cubicBezTo>
                    <a:cubicBezTo>
                      <a:pt x="3732" y="26157"/>
                      <a:pt x="3794" y="26144"/>
                      <a:pt x="3851" y="26117"/>
                    </a:cubicBezTo>
                    <a:cubicBezTo>
                      <a:pt x="3995" y="26295"/>
                      <a:pt x="4146" y="26474"/>
                      <a:pt x="4300" y="26649"/>
                    </a:cubicBezTo>
                    <a:cubicBezTo>
                      <a:pt x="4189" y="26811"/>
                      <a:pt x="4201" y="27031"/>
                      <a:pt x="4338" y="27177"/>
                    </a:cubicBezTo>
                    <a:cubicBezTo>
                      <a:pt x="4420" y="27266"/>
                      <a:pt x="4532" y="27311"/>
                      <a:pt x="4645" y="27311"/>
                    </a:cubicBezTo>
                    <a:cubicBezTo>
                      <a:pt x="4719" y="27311"/>
                      <a:pt x="4794" y="27292"/>
                      <a:pt x="4861" y="27253"/>
                    </a:cubicBezTo>
                    <a:cubicBezTo>
                      <a:pt x="5036" y="27431"/>
                      <a:pt x="5223" y="27613"/>
                      <a:pt x="5420" y="27795"/>
                    </a:cubicBezTo>
                    <a:cubicBezTo>
                      <a:pt x="5327" y="27966"/>
                      <a:pt x="5361" y="28183"/>
                      <a:pt x="5510" y="28314"/>
                    </a:cubicBezTo>
                    <a:cubicBezTo>
                      <a:pt x="5590" y="28384"/>
                      <a:pt x="5690" y="28419"/>
                      <a:pt x="5789" y="28419"/>
                    </a:cubicBezTo>
                    <a:cubicBezTo>
                      <a:pt x="5876" y="28419"/>
                      <a:pt x="5964" y="28392"/>
                      <a:pt x="6038" y="28339"/>
                    </a:cubicBezTo>
                    <a:cubicBezTo>
                      <a:pt x="6154" y="28436"/>
                      <a:pt x="6286" y="28543"/>
                      <a:pt x="6423" y="28650"/>
                    </a:cubicBezTo>
                    <a:cubicBezTo>
                      <a:pt x="6347" y="28829"/>
                      <a:pt x="6399" y="29040"/>
                      <a:pt x="6558" y="29158"/>
                    </a:cubicBezTo>
                    <a:cubicBezTo>
                      <a:pt x="6632" y="29212"/>
                      <a:pt x="6719" y="29239"/>
                      <a:pt x="6806" y="29239"/>
                    </a:cubicBezTo>
                    <a:cubicBezTo>
                      <a:pt x="6905" y="29239"/>
                      <a:pt x="7004" y="29205"/>
                      <a:pt x="7083" y="29139"/>
                    </a:cubicBezTo>
                    <a:cubicBezTo>
                      <a:pt x="7282" y="29277"/>
                      <a:pt x="7496" y="29419"/>
                      <a:pt x="7734" y="29568"/>
                    </a:cubicBezTo>
                    <a:cubicBezTo>
                      <a:pt x="7675" y="29753"/>
                      <a:pt x="7749" y="29959"/>
                      <a:pt x="7921" y="30061"/>
                    </a:cubicBezTo>
                    <a:cubicBezTo>
                      <a:pt x="7986" y="30100"/>
                      <a:pt x="8059" y="30119"/>
                      <a:pt x="8132" y="30119"/>
                    </a:cubicBezTo>
                    <a:cubicBezTo>
                      <a:pt x="8246" y="30119"/>
                      <a:pt x="8359" y="30073"/>
                      <a:pt x="8442" y="29987"/>
                    </a:cubicBezTo>
                    <a:cubicBezTo>
                      <a:pt x="8729" y="30146"/>
                      <a:pt x="9037" y="30304"/>
                      <a:pt x="9377" y="30463"/>
                    </a:cubicBezTo>
                    <a:cubicBezTo>
                      <a:pt x="9339" y="30657"/>
                      <a:pt x="9436" y="30854"/>
                      <a:pt x="9621" y="30938"/>
                    </a:cubicBezTo>
                    <a:cubicBezTo>
                      <a:pt x="9676" y="30962"/>
                      <a:pt x="9734" y="30974"/>
                      <a:pt x="9792" y="30974"/>
                    </a:cubicBezTo>
                    <a:cubicBezTo>
                      <a:pt x="9925" y="30974"/>
                      <a:pt x="10054" y="30910"/>
                      <a:pt x="10135" y="30797"/>
                    </a:cubicBezTo>
                    <a:cubicBezTo>
                      <a:pt x="10379" y="30896"/>
                      <a:pt x="10622" y="30990"/>
                      <a:pt x="10857" y="31073"/>
                    </a:cubicBezTo>
                    <a:cubicBezTo>
                      <a:pt x="10835" y="31270"/>
                      <a:pt x="10952" y="31459"/>
                      <a:pt x="11146" y="31523"/>
                    </a:cubicBezTo>
                    <a:cubicBezTo>
                      <a:pt x="11190" y="31537"/>
                      <a:pt x="11235" y="31544"/>
                      <a:pt x="11279" y="31544"/>
                    </a:cubicBezTo>
                    <a:cubicBezTo>
                      <a:pt x="11429" y="31544"/>
                      <a:pt x="11570" y="31463"/>
                      <a:pt x="11647" y="31327"/>
                    </a:cubicBezTo>
                    <a:cubicBezTo>
                      <a:pt x="11801" y="31372"/>
                      <a:pt x="11957" y="31417"/>
                      <a:pt x="12114" y="31457"/>
                    </a:cubicBezTo>
                    <a:cubicBezTo>
                      <a:pt x="12107" y="31658"/>
                      <a:pt x="12239" y="31838"/>
                      <a:pt x="12440" y="31885"/>
                    </a:cubicBezTo>
                    <a:cubicBezTo>
                      <a:pt x="12474" y="31893"/>
                      <a:pt x="12508" y="31897"/>
                      <a:pt x="12541" y="31897"/>
                    </a:cubicBezTo>
                    <a:cubicBezTo>
                      <a:pt x="12706" y="31897"/>
                      <a:pt x="12856" y="31800"/>
                      <a:pt x="12925" y="31648"/>
                    </a:cubicBezTo>
                    <a:cubicBezTo>
                      <a:pt x="13172" y="31699"/>
                      <a:pt x="13425" y="31746"/>
                      <a:pt x="13680" y="31786"/>
                    </a:cubicBezTo>
                    <a:cubicBezTo>
                      <a:pt x="13692" y="31983"/>
                      <a:pt x="13844" y="32155"/>
                      <a:pt x="14048" y="32181"/>
                    </a:cubicBezTo>
                    <a:cubicBezTo>
                      <a:pt x="14067" y="32183"/>
                      <a:pt x="14086" y="32185"/>
                      <a:pt x="14104" y="32185"/>
                    </a:cubicBezTo>
                    <a:cubicBezTo>
                      <a:pt x="14285" y="32185"/>
                      <a:pt x="14449" y="32065"/>
                      <a:pt x="14506" y="31893"/>
                    </a:cubicBezTo>
                    <a:cubicBezTo>
                      <a:pt x="14732" y="31916"/>
                      <a:pt x="14961" y="31935"/>
                      <a:pt x="15190" y="31949"/>
                    </a:cubicBezTo>
                    <a:cubicBezTo>
                      <a:pt x="15221" y="32148"/>
                      <a:pt x="15389" y="32302"/>
                      <a:pt x="15595" y="32309"/>
                    </a:cubicBezTo>
                    <a:cubicBezTo>
                      <a:pt x="15600" y="32311"/>
                      <a:pt x="15605" y="32311"/>
                      <a:pt x="15610" y="32311"/>
                    </a:cubicBezTo>
                    <a:lnTo>
                      <a:pt x="15609" y="32309"/>
                    </a:lnTo>
                    <a:cubicBezTo>
                      <a:pt x="15809" y="32309"/>
                      <a:pt x="15981" y="32167"/>
                      <a:pt x="16024" y="31977"/>
                    </a:cubicBezTo>
                    <a:cubicBezTo>
                      <a:pt x="16066" y="31977"/>
                      <a:pt x="16108" y="31977"/>
                      <a:pt x="16150" y="31977"/>
                    </a:cubicBezTo>
                    <a:cubicBezTo>
                      <a:pt x="16365" y="31977"/>
                      <a:pt x="16579" y="31973"/>
                      <a:pt x="16789" y="31964"/>
                    </a:cubicBezTo>
                    <a:cubicBezTo>
                      <a:pt x="16837" y="32149"/>
                      <a:pt x="17007" y="32284"/>
                      <a:pt x="17201" y="32284"/>
                    </a:cubicBezTo>
                    <a:cubicBezTo>
                      <a:pt x="17210" y="32284"/>
                      <a:pt x="17220" y="32284"/>
                      <a:pt x="17229" y="32283"/>
                    </a:cubicBezTo>
                    <a:cubicBezTo>
                      <a:pt x="17437" y="32269"/>
                      <a:pt x="17600" y="32108"/>
                      <a:pt x="17624" y="31907"/>
                    </a:cubicBezTo>
                    <a:cubicBezTo>
                      <a:pt x="17783" y="31893"/>
                      <a:pt x="17943" y="31876"/>
                      <a:pt x="18099" y="31855"/>
                    </a:cubicBezTo>
                    <a:cubicBezTo>
                      <a:pt x="18157" y="32027"/>
                      <a:pt x="18319" y="32144"/>
                      <a:pt x="18500" y="32144"/>
                    </a:cubicBezTo>
                    <a:cubicBezTo>
                      <a:pt x="18522" y="32144"/>
                      <a:pt x="18543" y="32143"/>
                      <a:pt x="18564" y="32139"/>
                    </a:cubicBezTo>
                    <a:cubicBezTo>
                      <a:pt x="18677" y="32122"/>
                      <a:pt x="18777" y="32063"/>
                      <a:pt x="18843" y="31971"/>
                    </a:cubicBezTo>
                    <a:cubicBezTo>
                      <a:pt x="18897" y="31900"/>
                      <a:pt x="18924" y="31817"/>
                      <a:pt x="18928" y="31731"/>
                    </a:cubicBezTo>
                    <a:cubicBezTo>
                      <a:pt x="19170" y="31687"/>
                      <a:pt x="19420" y="31635"/>
                      <a:pt x="19672" y="31577"/>
                    </a:cubicBezTo>
                    <a:cubicBezTo>
                      <a:pt x="19743" y="31730"/>
                      <a:pt x="19896" y="31829"/>
                      <a:pt x="20063" y="31829"/>
                    </a:cubicBezTo>
                    <a:cubicBezTo>
                      <a:pt x="20097" y="31829"/>
                      <a:pt x="20133" y="31824"/>
                      <a:pt x="20168" y="31815"/>
                    </a:cubicBezTo>
                    <a:cubicBezTo>
                      <a:pt x="20277" y="31786"/>
                      <a:pt x="20370" y="31717"/>
                      <a:pt x="20427" y="31620"/>
                    </a:cubicBezTo>
                    <a:cubicBezTo>
                      <a:pt x="20472" y="31544"/>
                      <a:pt x="20493" y="31457"/>
                      <a:pt x="20486" y="31369"/>
                    </a:cubicBezTo>
                    <a:cubicBezTo>
                      <a:pt x="20836" y="31268"/>
                      <a:pt x="21160" y="31164"/>
                      <a:pt x="21470" y="31054"/>
                    </a:cubicBezTo>
                    <a:cubicBezTo>
                      <a:pt x="21547" y="31183"/>
                      <a:pt x="21687" y="31261"/>
                      <a:pt x="21835" y="31261"/>
                    </a:cubicBezTo>
                    <a:cubicBezTo>
                      <a:pt x="21886" y="31261"/>
                      <a:pt x="21938" y="31252"/>
                      <a:pt x="21989" y="31232"/>
                    </a:cubicBezTo>
                    <a:cubicBezTo>
                      <a:pt x="22185" y="31157"/>
                      <a:pt x="22292" y="30951"/>
                      <a:pt x="22251" y="30747"/>
                    </a:cubicBezTo>
                    <a:cubicBezTo>
                      <a:pt x="22500" y="30641"/>
                      <a:pt x="22729" y="30541"/>
                      <a:pt x="22943" y="30437"/>
                    </a:cubicBezTo>
                    <a:cubicBezTo>
                      <a:pt x="23025" y="30549"/>
                      <a:pt x="23156" y="30613"/>
                      <a:pt x="23290" y="30613"/>
                    </a:cubicBezTo>
                    <a:cubicBezTo>
                      <a:pt x="23355" y="30613"/>
                      <a:pt x="23421" y="30598"/>
                      <a:pt x="23482" y="30567"/>
                    </a:cubicBezTo>
                    <a:cubicBezTo>
                      <a:pt x="23582" y="30515"/>
                      <a:pt x="23658" y="30427"/>
                      <a:pt x="23693" y="30319"/>
                    </a:cubicBezTo>
                    <a:cubicBezTo>
                      <a:pt x="23723" y="30233"/>
                      <a:pt x="23723" y="30143"/>
                      <a:pt x="23691" y="30051"/>
                    </a:cubicBezTo>
                    <a:cubicBezTo>
                      <a:pt x="23814" y="29984"/>
                      <a:pt x="23948" y="29909"/>
                      <a:pt x="24102" y="29817"/>
                    </a:cubicBezTo>
                    <a:cubicBezTo>
                      <a:pt x="24161" y="29890"/>
                      <a:pt x="24240" y="29940"/>
                      <a:pt x="24332" y="29961"/>
                    </a:cubicBezTo>
                    <a:cubicBezTo>
                      <a:pt x="24365" y="29969"/>
                      <a:pt x="24399" y="29973"/>
                      <a:pt x="24432" y="29973"/>
                    </a:cubicBezTo>
                    <a:cubicBezTo>
                      <a:pt x="24510" y="29973"/>
                      <a:pt x="24586" y="29951"/>
                      <a:pt x="24654" y="29909"/>
                    </a:cubicBezTo>
                    <a:cubicBezTo>
                      <a:pt x="24838" y="29797"/>
                      <a:pt x="24905" y="29564"/>
                      <a:pt x="24819" y="29372"/>
                    </a:cubicBezTo>
                    <a:lnTo>
                      <a:pt x="24867" y="29341"/>
                    </a:lnTo>
                    <a:cubicBezTo>
                      <a:pt x="24961" y="29281"/>
                      <a:pt x="25054" y="29220"/>
                      <a:pt x="25146" y="29158"/>
                    </a:cubicBezTo>
                    <a:cubicBezTo>
                      <a:pt x="25227" y="29099"/>
                      <a:pt x="25307" y="29040"/>
                      <a:pt x="25387" y="28981"/>
                    </a:cubicBezTo>
                    <a:lnTo>
                      <a:pt x="25437" y="28943"/>
                    </a:lnTo>
                    <a:cubicBezTo>
                      <a:pt x="25503" y="29010"/>
                      <a:pt x="25589" y="29054"/>
                      <a:pt x="25684" y="29066"/>
                    </a:cubicBezTo>
                    <a:cubicBezTo>
                      <a:pt x="25704" y="29068"/>
                      <a:pt x="25723" y="29070"/>
                      <a:pt x="25742" y="29070"/>
                    </a:cubicBezTo>
                    <a:cubicBezTo>
                      <a:pt x="25836" y="29070"/>
                      <a:pt x="25925" y="29038"/>
                      <a:pt x="26000" y="28981"/>
                    </a:cubicBezTo>
                    <a:cubicBezTo>
                      <a:pt x="26090" y="28912"/>
                      <a:pt x="26147" y="28811"/>
                      <a:pt x="26162" y="28699"/>
                    </a:cubicBezTo>
                    <a:cubicBezTo>
                      <a:pt x="26174" y="28603"/>
                      <a:pt x="26155" y="28508"/>
                      <a:pt x="26107" y="28427"/>
                    </a:cubicBezTo>
                    <a:cubicBezTo>
                      <a:pt x="26280" y="28287"/>
                      <a:pt x="26453" y="28139"/>
                      <a:pt x="26619" y="27992"/>
                    </a:cubicBezTo>
                    <a:cubicBezTo>
                      <a:pt x="26692" y="28055"/>
                      <a:pt x="26782" y="28089"/>
                      <a:pt x="26879" y="28093"/>
                    </a:cubicBezTo>
                    <a:cubicBezTo>
                      <a:pt x="26884" y="28093"/>
                      <a:pt x="26888" y="28093"/>
                      <a:pt x="26893" y="28093"/>
                    </a:cubicBezTo>
                    <a:cubicBezTo>
                      <a:pt x="27000" y="28093"/>
                      <a:pt x="27104" y="28053"/>
                      <a:pt x="27184" y="27978"/>
                    </a:cubicBezTo>
                    <a:cubicBezTo>
                      <a:pt x="27343" y="27829"/>
                      <a:pt x="27364" y="27587"/>
                      <a:pt x="27238" y="27416"/>
                    </a:cubicBezTo>
                    <a:cubicBezTo>
                      <a:pt x="27412" y="27244"/>
                      <a:pt x="27587" y="27062"/>
                      <a:pt x="27759" y="26875"/>
                    </a:cubicBezTo>
                    <a:cubicBezTo>
                      <a:pt x="27832" y="26925"/>
                      <a:pt x="27918" y="26951"/>
                      <a:pt x="28006" y="26951"/>
                    </a:cubicBezTo>
                    <a:cubicBezTo>
                      <a:pt x="28014" y="26951"/>
                      <a:pt x="28022" y="26950"/>
                      <a:pt x="28031" y="26950"/>
                    </a:cubicBezTo>
                    <a:cubicBezTo>
                      <a:pt x="28143" y="26941"/>
                      <a:pt x="28247" y="26891"/>
                      <a:pt x="28322" y="26804"/>
                    </a:cubicBezTo>
                    <a:cubicBezTo>
                      <a:pt x="28467" y="26640"/>
                      <a:pt x="28460" y="26396"/>
                      <a:pt x="28316" y="26236"/>
                    </a:cubicBezTo>
                    <a:cubicBezTo>
                      <a:pt x="28405" y="26133"/>
                      <a:pt x="28507" y="26006"/>
                      <a:pt x="28609" y="25875"/>
                    </a:cubicBezTo>
                    <a:cubicBezTo>
                      <a:pt x="28674" y="25912"/>
                      <a:pt x="28747" y="25931"/>
                      <a:pt x="28822" y="25931"/>
                    </a:cubicBezTo>
                    <a:cubicBezTo>
                      <a:pt x="28843" y="25931"/>
                      <a:pt x="28864" y="25930"/>
                      <a:pt x="28886" y="25927"/>
                    </a:cubicBezTo>
                    <a:cubicBezTo>
                      <a:pt x="28999" y="25909"/>
                      <a:pt x="29097" y="25850"/>
                      <a:pt x="29165" y="25759"/>
                    </a:cubicBezTo>
                    <a:cubicBezTo>
                      <a:pt x="29295" y="25582"/>
                      <a:pt x="29269" y="25340"/>
                      <a:pt x="29113" y="25194"/>
                    </a:cubicBezTo>
                    <a:cubicBezTo>
                      <a:pt x="29244" y="25002"/>
                      <a:pt x="29379" y="24796"/>
                      <a:pt x="29523" y="24566"/>
                    </a:cubicBezTo>
                    <a:cubicBezTo>
                      <a:pt x="29579" y="24592"/>
                      <a:pt x="29640" y="24605"/>
                      <a:pt x="29701" y="24605"/>
                    </a:cubicBezTo>
                    <a:cubicBezTo>
                      <a:pt x="29736" y="24605"/>
                      <a:pt x="29772" y="24600"/>
                      <a:pt x="29807" y="24592"/>
                    </a:cubicBezTo>
                    <a:cubicBezTo>
                      <a:pt x="29918" y="24564"/>
                      <a:pt x="30010" y="24495"/>
                      <a:pt x="30069" y="24396"/>
                    </a:cubicBezTo>
                    <a:cubicBezTo>
                      <a:pt x="30181" y="24207"/>
                      <a:pt x="30128" y="23965"/>
                      <a:pt x="29954" y="23837"/>
                    </a:cubicBezTo>
                    <a:cubicBezTo>
                      <a:pt x="30112" y="23551"/>
                      <a:pt x="30263" y="23253"/>
                      <a:pt x="30417" y="22926"/>
                    </a:cubicBezTo>
                    <a:cubicBezTo>
                      <a:pt x="30462" y="22942"/>
                      <a:pt x="30509" y="22950"/>
                      <a:pt x="30556" y="22950"/>
                    </a:cubicBezTo>
                    <a:cubicBezTo>
                      <a:pt x="30719" y="22950"/>
                      <a:pt x="30875" y="22855"/>
                      <a:pt x="30945" y="22696"/>
                    </a:cubicBezTo>
                    <a:cubicBezTo>
                      <a:pt x="31035" y="22491"/>
                      <a:pt x="30950" y="22254"/>
                      <a:pt x="30758" y="22148"/>
                    </a:cubicBezTo>
                    <a:cubicBezTo>
                      <a:pt x="30853" y="21913"/>
                      <a:pt x="30943" y="21679"/>
                      <a:pt x="31023" y="21451"/>
                    </a:cubicBezTo>
                    <a:cubicBezTo>
                      <a:pt x="31057" y="21459"/>
                      <a:pt x="31092" y="21463"/>
                      <a:pt x="31127" y="21463"/>
                    </a:cubicBezTo>
                    <a:cubicBezTo>
                      <a:pt x="31192" y="21463"/>
                      <a:pt x="31257" y="21448"/>
                      <a:pt x="31317" y="21418"/>
                    </a:cubicBezTo>
                    <a:cubicBezTo>
                      <a:pt x="31419" y="21366"/>
                      <a:pt x="31494" y="21277"/>
                      <a:pt x="31530" y="21170"/>
                    </a:cubicBezTo>
                    <a:cubicBezTo>
                      <a:pt x="31565" y="21061"/>
                      <a:pt x="31556" y="20947"/>
                      <a:pt x="31504" y="20845"/>
                    </a:cubicBezTo>
                    <a:cubicBezTo>
                      <a:pt x="31457" y="20751"/>
                      <a:pt x="31379" y="20680"/>
                      <a:pt x="31284" y="20642"/>
                    </a:cubicBezTo>
                    <a:cubicBezTo>
                      <a:pt x="31326" y="20500"/>
                      <a:pt x="31367" y="20351"/>
                      <a:pt x="31407" y="20199"/>
                    </a:cubicBezTo>
                    <a:cubicBezTo>
                      <a:pt x="31431" y="20203"/>
                      <a:pt x="31455" y="20205"/>
                      <a:pt x="31479" y="20205"/>
                    </a:cubicBezTo>
                    <a:cubicBezTo>
                      <a:pt x="31671" y="20205"/>
                      <a:pt x="31846" y="20072"/>
                      <a:pt x="31892" y="19877"/>
                    </a:cubicBezTo>
                    <a:cubicBezTo>
                      <a:pt x="31944" y="19657"/>
                      <a:pt x="31814" y="19435"/>
                      <a:pt x="31601" y="19371"/>
                    </a:cubicBezTo>
                    <a:cubicBezTo>
                      <a:pt x="31650" y="19129"/>
                      <a:pt x="31695" y="18883"/>
                      <a:pt x="31734" y="18637"/>
                    </a:cubicBezTo>
                    <a:cubicBezTo>
                      <a:pt x="31746" y="18638"/>
                      <a:pt x="31758" y="18638"/>
                      <a:pt x="31770" y="18638"/>
                    </a:cubicBezTo>
                    <a:cubicBezTo>
                      <a:pt x="31861" y="18638"/>
                      <a:pt x="31950" y="18609"/>
                      <a:pt x="32025" y="18550"/>
                    </a:cubicBezTo>
                    <a:cubicBezTo>
                      <a:pt x="32115" y="18481"/>
                      <a:pt x="32172" y="18381"/>
                      <a:pt x="32188" y="18268"/>
                    </a:cubicBezTo>
                    <a:cubicBezTo>
                      <a:pt x="32217" y="18043"/>
                      <a:pt x="32065" y="17835"/>
                      <a:pt x="31843" y="17794"/>
                    </a:cubicBezTo>
                    <a:cubicBezTo>
                      <a:pt x="31866" y="17574"/>
                      <a:pt x="31885" y="17352"/>
                      <a:pt x="31897" y="17132"/>
                    </a:cubicBezTo>
                    <a:cubicBezTo>
                      <a:pt x="32004" y="17130"/>
                      <a:pt x="32103" y="17091"/>
                      <a:pt x="32181" y="17018"/>
                    </a:cubicBezTo>
                    <a:cubicBezTo>
                      <a:pt x="32266" y="16942"/>
                      <a:pt x="32313" y="16836"/>
                      <a:pt x="32318" y="16722"/>
                    </a:cubicBezTo>
                    <a:cubicBezTo>
                      <a:pt x="32321" y="16607"/>
                      <a:pt x="32280" y="16500"/>
                      <a:pt x="32204" y="16417"/>
                    </a:cubicBezTo>
                    <a:cubicBezTo>
                      <a:pt x="32129" y="16337"/>
                      <a:pt x="32032" y="16291"/>
                      <a:pt x="31927" y="16282"/>
                    </a:cubicBezTo>
                    <a:cubicBezTo>
                      <a:pt x="31928" y="16033"/>
                      <a:pt x="31925" y="15783"/>
                      <a:pt x="31914" y="15539"/>
                    </a:cubicBezTo>
                    <a:cubicBezTo>
                      <a:pt x="32020" y="15527"/>
                      <a:pt x="32117" y="15477"/>
                      <a:pt x="32188" y="15397"/>
                    </a:cubicBezTo>
                    <a:cubicBezTo>
                      <a:pt x="32262" y="15311"/>
                      <a:pt x="32299" y="15201"/>
                      <a:pt x="32292" y="15087"/>
                    </a:cubicBezTo>
                    <a:cubicBezTo>
                      <a:pt x="32277" y="14866"/>
                      <a:pt x="32090" y="14690"/>
                      <a:pt x="31873" y="14690"/>
                    </a:cubicBezTo>
                    <a:cubicBezTo>
                      <a:pt x="31868" y="14690"/>
                      <a:pt x="31863" y="14690"/>
                      <a:pt x="31857" y="14691"/>
                    </a:cubicBezTo>
                    <a:cubicBezTo>
                      <a:pt x="31843" y="14535"/>
                      <a:pt x="31826" y="14382"/>
                      <a:pt x="31809" y="14234"/>
                    </a:cubicBezTo>
                    <a:cubicBezTo>
                      <a:pt x="31913" y="14213"/>
                      <a:pt x="32004" y="14154"/>
                      <a:pt x="32069" y="14069"/>
                    </a:cubicBezTo>
                    <a:cubicBezTo>
                      <a:pt x="32136" y="13977"/>
                      <a:pt x="32164" y="13865"/>
                      <a:pt x="32148" y="13752"/>
                    </a:cubicBezTo>
                    <a:cubicBezTo>
                      <a:pt x="32131" y="13640"/>
                      <a:pt x="32070" y="13541"/>
                      <a:pt x="31979" y="13473"/>
                    </a:cubicBezTo>
                    <a:cubicBezTo>
                      <a:pt x="31905" y="13418"/>
                      <a:pt x="31817" y="13390"/>
                      <a:pt x="31726" y="13390"/>
                    </a:cubicBezTo>
                    <a:cubicBezTo>
                      <a:pt x="31711" y="13390"/>
                      <a:pt x="31697" y="13391"/>
                      <a:pt x="31682" y="13392"/>
                    </a:cubicBezTo>
                    <a:cubicBezTo>
                      <a:pt x="31639" y="13157"/>
                      <a:pt x="31589" y="12912"/>
                      <a:pt x="31534" y="12663"/>
                    </a:cubicBezTo>
                    <a:cubicBezTo>
                      <a:pt x="31750" y="12599"/>
                      <a:pt x="31880" y="12372"/>
                      <a:pt x="31823" y="12151"/>
                    </a:cubicBezTo>
                    <a:cubicBezTo>
                      <a:pt x="31773" y="11958"/>
                      <a:pt x="31600" y="11830"/>
                      <a:pt x="31410" y="11830"/>
                    </a:cubicBezTo>
                    <a:cubicBezTo>
                      <a:pt x="31381" y="11830"/>
                      <a:pt x="31352" y="11833"/>
                      <a:pt x="31322" y="11839"/>
                    </a:cubicBezTo>
                    <a:cubicBezTo>
                      <a:pt x="31224" y="11498"/>
                      <a:pt x="31123" y="11179"/>
                      <a:pt x="31012" y="10873"/>
                    </a:cubicBezTo>
                    <a:cubicBezTo>
                      <a:pt x="31220" y="10781"/>
                      <a:pt x="31322" y="10542"/>
                      <a:pt x="31241" y="10327"/>
                    </a:cubicBezTo>
                    <a:cubicBezTo>
                      <a:pt x="31176" y="10160"/>
                      <a:pt x="31014" y="10056"/>
                      <a:pt x="30844" y="10056"/>
                    </a:cubicBezTo>
                    <a:cubicBezTo>
                      <a:pt x="30797" y="10056"/>
                      <a:pt x="30750" y="10063"/>
                      <a:pt x="30704" y="10080"/>
                    </a:cubicBezTo>
                    <a:cubicBezTo>
                      <a:pt x="30602" y="9835"/>
                      <a:pt x="30502" y="9612"/>
                      <a:pt x="30401" y="9401"/>
                    </a:cubicBezTo>
                    <a:cubicBezTo>
                      <a:pt x="30496" y="9349"/>
                      <a:pt x="30566" y="9262"/>
                      <a:pt x="30600" y="9160"/>
                    </a:cubicBezTo>
                    <a:cubicBezTo>
                      <a:pt x="30635" y="9051"/>
                      <a:pt x="30626" y="8937"/>
                      <a:pt x="30574" y="8835"/>
                    </a:cubicBezTo>
                    <a:cubicBezTo>
                      <a:pt x="30500" y="8687"/>
                      <a:pt x="30350" y="8601"/>
                      <a:pt x="30195" y="8601"/>
                    </a:cubicBezTo>
                    <a:cubicBezTo>
                      <a:pt x="30134" y="8601"/>
                      <a:pt x="30072" y="8615"/>
                      <a:pt x="30013" y="8642"/>
                    </a:cubicBezTo>
                    <a:cubicBezTo>
                      <a:pt x="29946" y="8521"/>
                      <a:pt x="29873" y="8391"/>
                      <a:pt x="29786" y="8244"/>
                    </a:cubicBezTo>
                    <a:cubicBezTo>
                      <a:pt x="29980" y="8120"/>
                      <a:pt x="30039" y="7860"/>
                      <a:pt x="29916" y="7664"/>
                    </a:cubicBezTo>
                    <a:cubicBezTo>
                      <a:pt x="29857" y="7567"/>
                      <a:pt x="29764" y="7500"/>
                      <a:pt x="29653" y="7474"/>
                    </a:cubicBezTo>
                    <a:cubicBezTo>
                      <a:pt x="29620" y="7466"/>
                      <a:pt x="29587" y="7462"/>
                      <a:pt x="29554" y="7462"/>
                    </a:cubicBezTo>
                    <a:cubicBezTo>
                      <a:pt x="29479" y="7462"/>
                      <a:pt x="29406" y="7482"/>
                      <a:pt x="29340" y="7520"/>
                    </a:cubicBezTo>
                    <a:lnTo>
                      <a:pt x="29315" y="7484"/>
                    </a:lnTo>
                    <a:cubicBezTo>
                      <a:pt x="29248" y="7378"/>
                      <a:pt x="29179" y="7271"/>
                      <a:pt x="29106" y="7167"/>
                    </a:cubicBezTo>
                    <a:cubicBezTo>
                      <a:pt x="29056" y="7096"/>
                      <a:pt x="29005" y="7027"/>
                      <a:pt x="28954" y="6958"/>
                    </a:cubicBezTo>
                    <a:lnTo>
                      <a:pt x="28917" y="6909"/>
                    </a:lnTo>
                    <a:cubicBezTo>
                      <a:pt x="29004" y="6840"/>
                      <a:pt x="29059" y="6743"/>
                      <a:pt x="29073" y="6632"/>
                    </a:cubicBezTo>
                    <a:cubicBezTo>
                      <a:pt x="29089" y="6520"/>
                      <a:pt x="29059" y="6409"/>
                      <a:pt x="28990" y="6317"/>
                    </a:cubicBezTo>
                    <a:cubicBezTo>
                      <a:pt x="28921" y="6227"/>
                      <a:pt x="28820" y="6170"/>
                      <a:pt x="28708" y="6154"/>
                    </a:cubicBezTo>
                    <a:cubicBezTo>
                      <a:pt x="28689" y="6152"/>
                      <a:pt x="28670" y="6151"/>
                      <a:pt x="28652" y="6151"/>
                    </a:cubicBezTo>
                    <a:cubicBezTo>
                      <a:pt x="28561" y="6151"/>
                      <a:pt x="28473" y="6179"/>
                      <a:pt x="28399" y="6234"/>
                    </a:cubicBezTo>
                    <a:cubicBezTo>
                      <a:pt x="28261" y="6062"/>
                      <a:pt x="28117" y="5893"/>
                      <a:pt x="27973" y="5728"/>
                    </a:cubicBezTo>
                    <a:cubicBezTo>
                      <a:pt x="28138" y="5567"/>
                      <a:pt x="28145" y="5302"/>
                      <a:pt x="27986" y="5133"/>
                    </a:cubicBezTo>
                    <a:cubicBezTo>
                      <a:pt x="27903" y="5043"/>
                      <a:pt x="27789" y="4998"/>
                      <a:pt x="27675" y="4998"/>
                    </a:cubicBezTo>
                    <a:cubicBezTo>
                      <a:pt x="27575" y="4998"/>
                      <a:pt x="27474" y="5033"/>
                      <a:pt x="27393" y="5103"/>
                    </a:cubicBezTo>
                    <a:cubicBezTo>
                      <a:pt x="27225" y="4932"/>
                      <a:pt x="27047" y="4759"/>
                      <a:pt x="26860" y="4587"/>
                    </a:cubicBezTo>
                    <a:cubicBezTo>
                      <a:pt x="26929" y="4502"/>
                      <a:pt x="26964" y="4397"/>
                      <a:pt x="26957" y="4288"/>
                    </a:cubicBezTo>
                    <a:cubicBezTo>
                      <a:pt x="26950" y="4173"/>
                      <a:pt x="26898" y="4069"/>
                      <a:pt x="26813" y="3995"/>
                    </a:cubicBezTo>
                    <a:cubicBezTo>
                      <a:pt x="26733" y="3925"/>
                      <a:pt x="26632" y="3890"/>
                      <a:pt x="26533" y="3890"/>
                    </a:cubicBezTo>
                    <a:cubicBezTo>
                      <a:pt x="26418" y="3890"/>
                      <a:pt x="26304" y="3936"/>
                      <a:pt x="26221" y="4024"/>
                    </a:cubicBezTo>
                    <a:cubicBezTo>
                      <a:pt x="26112" y="3933"/>
                      <a:pt x="25991" y="3832"/>
                      <a:pt x="25866" y="3734"/>
                    </a:cubicBezTo>
                    <a:cubicBezTo>
                      <a:pt x="25993" y="3547"/>
                      <a:pt x="25951" y="3289"/>
                      <a:pt x="25766" y="3154"/>
                    </a:cubicBezTo>
                    <a:cubicBezTo>
                      <a:pt x="25691" y="3098"/>
                      <a:pt x="25603" y="3070"/>
                      <a:pt x="25512" y="3070"/>
                    </a:cubicBezTo>
                    <a:cubicBezTo>
                      <a:pt x="25491" y="3070"/>
                      <a:pt x="25471" y="3071"/>
                      <a:pt x="25451" y="3074"/>
                    </a:cubicBezTo>
                    <a:cubicBezTo>
                      <a:pt x="25343" y="3091"/>
                      <a:pt x="25250" y="3145"/>
                      <a:pt x="25182" y="3228"/>
                    </a:cubicBezTo>
                    <a:cubicBezTo>
                      <a:pt x="24985" y="3091"/>
                      <a:pt x="24781" y="2956"/>
                      <a:pt x="24562" y="2818"/>
                    </a:cubicBezTo>
                    <a:cubicBezTo>
                      <a:pt x="24670" y="2618"/>
                      <a:pt x="24600" y="2366"/>
                      <a:pt x="24403" y="2250"/>
                    </a:cubicBezTo>
                    <a:cubicBezTo>
                      <a:pt x="24336" y="2210"/>
                      <a:pt x="24261" y="2191"/>
                      <a:pt x="24188" y="2191"/>
                    </a:cubicBezTo>
                    <a:cubicBezTo>
                      <a:pt x="24048" y="2191"/>
                      <a:pt x="23912" y="2259"/>
                      <a:pt x="23830" y="2383"/>
                    </a:cubicBezTo>
                    <a:cubicBezTo>
                      <a:pt x="23556" y="2231"/>
                      <a:pt x="23259" y="2078"/>
                      <a:pt x="22926" y="1921"/>
                    </a:cubicBezTo>
                    <a:cubicBezTo>
                      <a:pt x="23011" y="1709"/>
                      <a:pt x="22914" y="1467"/>
                      <a:pt x="22704" y="1374"/>
                    </a:cubicBezTo>
                    <a:cubicBezTo>
                      <a:pt x="22648" y="1349"/>
                      <a:pt x="22589" y="1337"/>
                      <a:pt x="22532" y="1337"/>
                    </a:cubicBezTo>
                    <a:cubicBezTo>
                      <a:pt x="22373" y="1337"/>
                      <a:pt x="22221" y="1426"/>
                      <a:pt x="22149" y="1576"/>
                    </a:cubicBezTo>
                    <a:cubicBezTo>
                      <a:pt x="21917" y="1481"/>
                      <a:pt x="21683" y="1393"/>
                      <a:pt x="21454" y="1309"/>
                    </a:cubicBezTo>
                    <a:cubicBezTo>
                      <a:pt x="21484" y="1206"/>
                      <a:pt x="21473" y="1096"/>
                      <a:pt x="21425" y="1000"/>
                    </a:cubicBezTo>
                    <a:cubicBezTo>
                      <a:pt x="21373" y="899"/>
                      <a:pt x="21285" y="823"/>
                      <a:pt x="21177" y="788"/>
                    </a:cubicBezTo>
                    <a:cubicBezTo>
                      <a:pt x="21134" y="774"/>
                      <a:pt x="21090" y="767"/>
                      <a:pt x="21046" y="767"/>
                    </a:cubicBezTo>
                    <a:cubicBezTo>
                      <a:pt x="20979" y="767"/>
                      <a:pt x="20913" y="783"/>
                      <a:pt x="20852" y="814"/>
                    </a:cubicBezTo>
                    <a:cubicBezTo>
                      <a:pt x="20756" y="863"/>
                      <a:pt x="20682" y="944"/>
                      <a:pt x="20646" y="1046"/>
                    </a:cubicBezTo>
                    <a:cubicBezTo>
                      <a:pt x="20498" y="1001"/>
                      <a:pt x="20350" y="960"/>
                      <a:pt x="20204" y="922"/>
                    </a:cubicBezTo>
                    <a:cubicBezTo>
                      <a:pt x="20247" y="698"/>
                      <a:pt x="20107" y="478"/>
                      <a:pt x="19884" y="425"/>
                    </a:cubicBezTo>
                    <a:cubicBezTo>
                      <a:pt x="19851" y="417"/>
                      <a:pt x="19819" y="413"/>
                      <a:pt x="19786" y="413"/>
                    </a:cubicBezTo>
                    <a:cubicBezTo>
                      <a:pt x="19599" y="413"/>
                      <a:pt x="19428" y="538"/>
                      <a:pt x="19376" y="724"/>
                    </a:cubicBezTo>
                    <a:cubicBezTo>
                      <a:pt x="19141" y="674"/>
                      <a:pt x="18895" y="629"/>
                      <a:pt x="18644" y="589"/>
                    </a:cubicBezTo>
                    <a:cubicBezTo>
                      <a:pt x="18665" y="364"/>
                      <a:pt x="18502" y="160"/>
                      <a:pt x="18275" y="130"/>
                    </a:cubicBezTo>
                    <a:cubicBezTo>
                      <a:pt x="18256" y="128"/>
                      <a:pt x="18236" y="126"/>
                      <a:pt x="18217" y="126"/>
                    </a:cubicBezTo>
                    <a:cubicBezTo>
                      <a:pt x="18015" y="126"/>
                      <a:pt x="17839" y="272"/>
                      <a:pt x="17801" y="475"/>
                    </a:cubicBezTo>
                    <a:cubicBezTo>
                      <a:pt x="17584" y="452"/>
                      <a:pt x="17363" y="433"/>
                      <a:pt x="17139" y="419"/>
                    </a:cubicBezTo>
                    <a:cubicBezTo>
                      <a:pt x="17138" y="314"/>
                      <a:pt x="17098" y="213"/>
                      <a:pt x="17025" y="135"/>
                    </a:cubicBezTo>
                    <a:cubicBezTo>
                      <a:pt x="16949" y="52"/>
                      <a:pt x="16843" y="4"/>
                      <a:pt x="16729" y="0"/>
                    </a:cubicBezTo>
                    <a:cubicBezTo>
                      <a:pt x="16724" y="0"/>
                      <a:pt x="16720" y="0"/>
                      <a:pt x="167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2924750" y="2600250"/>
                <a:ext cx="89850" cy="79225"/>
              </a:xfrm>
              <a:custGeom>
                <a:rect b="b" l="l" r="r" t="t"/>
                <a:pathLst>
                  <a:path extrusionOk="0" h="3169" w="3594">
                    <a:moveTo>
                      <a:pt x="1782" y="779"/>
                    </a:moveTo>
                    <a:cubicBezTo>
                      <a:pt x="2021" y="779"/>
                      <a:pt x="2256" y="889"/>
                      <a:pt x="2406" y="1098"/>
                    </a:cubicBezTo>
                    <a:cubicBezTo>
                      <a:pt x="2653" y="1443"/>
                      <a:pt x="2575" y="1922"/>
                      <a:pt x="2231" y="2170"/>
                    </a:cubicBezTo>
                    <a:lnTo>
                      <a:pt x="2231" y="2172"/>
                    </a:lnTo>
                    <a:cubicBezTo>
                      <a:pt x="2095" y="2269"/>
                      <a:pt x="1939" y="2316"/>
                      <a:pt x="1784" y="2316"/>
                    </a:cubicBezTo>
                    <a:cubicBezTo>
                      <a:pt x="1545" y="2316"/>
                      <a:pt x="1309" y="2204"/>
                      <a:pt x="1159" y="1995"/>
                    </a:cubicBezTo>
                    <a:cubicBezTo>
                      <a:pt x="911" y="1650"/>
                      <a:pt x="989" y="1171"/>
                      <a:pt x="1334" y="923"/>
                    </a:cubicBezTo>
                    <a:cubicBezTo>
                      <a:pt x="1470" y="826"/>
                      <a:pt x="1627" y="779"/>
                      <a:pt x="1782" y="779"/>
                    </a:cubicBezTo>
                    <a:close/>
                    <a:moveTo>
                      <a:pt x="1795" y="0"/>
                    </a:moveTo>
                    <a:cubicBezTo>
                      <a:pt x="1475" y="0"/>
                      <a:pt x="1152" y="97"/>
                      <a:pt x="872" y="298"/>
                    </a:cubicBezTo>
                    <a:cubicBezTo>
                      <a:pt x="162" y="809"/>
                      <a:pt x="1" y="1799"/>
                      <a:pt x="511" y="2509"/>
                    </a:cubicBezTo>
                    <a:cubicBezTo>
                      <a:pt x="821" y="2940"/>
                      <a:pt x="1306" y="3168"/>
                      <a:pt x="1798" y="3168"/>
                    </a:cubicBezTo>
                    <a:cubicBezTo>
                      <a:pt x="2118" y="3168"/>
                      <a:pt x="2441" y="3072"/>
                      <a:pt x="2721" y="2871"/>
                    </a:cubicBezTo>
                    <a:cubicBezTo>
                      <a:pt x="3431" y="2360"/>
                      <a:pt x="3593" y="1370"/>
                      <a:pt x="3083" y="660"/>
                    </a:cubicBezTo>
                    <a:cubicBezTo>
                      <a:pt x="2773" y="230"/>
                      <a:pt x="2288" y="0"/>
                      <a:pt x="17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2926875" y="2598300"/>
                <a:ext cx="85600" cy="83100"/>
              </a:xfrm>
              <a:custGeom>
                <a:rect b="b" l="l" r="r" t="t"/>
                <a:pathLst>
                  <a:path extrusionOk="0" h="3324" w="3424">
                    <a:moveTo>
                      <a:pt x="1696" y="934"/>
                    </a:moveTo>
                    <a:cubicBezTo>
                      <a:pt x="1734" y="934"/>
                      <a:pt x="1772" y="937"/>
                      <a:pt x="1808" y="944"/>
                    </a:cubicBezTo>
                    <a:cubicBezTo>
                      <a:pt x="1990" y="974"/>
                      <a:pt x="2151" y="1072"/>
                      <a:pt x="2258" y="1221"/>
                    </a:cubicBezTo>
                    <a:cubicBezTo>
                      <a:pt x="2366" y="1372"/>
                      <a:pt x="2409" y="1554"/>
                      <a:pt x="2380" y="1735"/>
                    </a:cubicBezTo>
                    <a:cubicBezTo>
                      <a:pt x="2348" y="1919"/>
                      <a:pt x="2250" y="2078"/>
                      <a:pt x="2101" y="2186"/>
                    </a:cubicBezTo>
                    <a:cubicBezTo>
                      <a:pt x="1979" y="2273"/>
                      <a:pt x="1837" y="2315"/>
                      <a:pt x="1698" y="2315"/>
                    </a:cubicBezTo>
                    <a:cubicBezTo>
                      <a:pt x="1483" y="2315"/>
                      <a:pt x="1272" y="2216"/>
                      <a:pt x="1136" y="2028"/>
                    </a:cubicBezTo>
                    <a:cubicBezTo>
                      <a:pt x="915" y="1720"/>
                      <a:pt x="986" y="1287"/>
                      <a:pt x="1294" y="1065"/>
                    </a:cubicBezTo>
                    <a:cubicBezTo>
                      <a:pt x="1413" y="979"/>
                      <a:pt x="1552" y="934"/>
                      <a:pt x="1696" y="934"/>
                    </a:cubicBezTo>
                    <a:close/>
                    <a:moveTo>
                      <a:pt x="1695" y="779"/>
                    </a:moveTo>
                    <a:cubicBezTo>
                      <a:pt x="1520" y="779"/>
                      <a:pt x="1349" y="833"/>
                      <a:pt x="1204" y="937"/>
                    </a:cubicBezTo>
                    <a:cubicBezTo>
                      <a:pt x="1020" y="1070"/>
                      <a:pt x="899" y="1266"/>
                      <a:pt x="863" y="1488"/>
                    </a:cubicBezTo>
                    <a:cubicBezTo>
                      <a:pt x="826" y="1711"/>
                      <a:pt x="878" y="1936"/>
                      <a:pt x="1010" y="2120"/>
                    </a:cubicBezTo>
                    <a:cubicBezTo>
                      <a:pt x="1176" y="2348"/>
                      <a:pt x="1436" y="2471"/>
                      <a:pt x="1699" y="2471"/>
                    </a:cubicBezTo>
                    <a:cubicBezTo>
                      <a:pt x="1869" y="2471"/>
                      <a:pt x="2042" y="2419"/>
                      <a:pt x="2191" y="2312"/>
                    </a:cubicBezTo>
                    <a:cubicBezTo>
                      <a:pt x="2374" y="2180"/>
                      <a:pt x="2496" y="1985"/>
                      <a:pt x="2532" y="1761"/>
                    </a:cubicBezTo>
                    <a:cubicBezTo>
                      <a:pt x="2568" y="1538"/>
                      <a:pt x="2516" y="1315"/>
                      <a:pt x="2385" y="1131"/>
                    </a:cubicBezTo>
                    <a:cubicBezTo>
                      <a:pt x="2253" y="948"/>
                      <a:pt x="2057" y="826"/>
                      <a:pt x="1834" y="790"/>
                    </a:cubicBezTo>
                    <a:cubicBezTo>
                      <a:pt x="1788" y="782"/>
                      <a:pt x="1741" y="779"/>
                      <a:pt x="1695" y="779"/>
                    </a:cubicBezTo>
                    <a:close/>
                    <a:moveTo>
                      <a:pt x="1709" y="156"/>
                    </a:moveTo>
                    <a:cubicBezTo>
                      <a:pt x="2179" y="156"/>
                      <a:pt x="2641" y="374"/>
                      <a:pt x="2934" y="783"/>
                    </a:cubicBezTo>
                    <a:cubicBezTo>
                      <a:pt x="3169" y="1110"/>
                      <a:pt x="3263" y="1509"/>
                      <a:pt x="3199" y="1905"/>
                    </a:cubicBezTo>
                    <a:cubicBezTo>
                      <a:pt x="3133" y="2302"/>
                      <a:pt x="2918" y="2650"/>
                      <a:pt x="2591" y="2885"/>
                    </a:cubicBezTo>
                    <a:cubicBezTo>
                      <a:pt x="2325" y="3076"/>
                      <a:pt x="2018" y="3168"/>
                      <a:pt x="1714" y="3168"/>
                    </a:cubicBezTo>
                    <a:cubicBezTo>
                      <a:pt x="1245" y="3168"/>
                      <a:pt x="783" y="2951"/>
                      <a:pt x="489" y="2542"/>
                    </a:cubicBezTo>
                    <a:cubicBezTo>
                      <a:pt x="255" y="2215"/>
                      <a:pt x="161" y="1817"/>
                      <a:pt x="225" y="1420"/>
                    </a:cubicBezTo>
                    <a:cubicBezTo>
                      <a:pt x="290" y="1022"/>
                      <a:pt x="506" y="674"/>
                      <a:pt x="833" y="440"/>
                    </a:cubicBezTo>
                    <a:cubicBezTo>
                      <a:pt x="1098" y="250"/>
                      <a:pt x="1405" y="158"/>
                      <a:pt x="1709" y="158"/>
                    </a:cubicBezTo>
                    <a:lnTo>
                      <a:pt x="1709" y="156"/>
                    </a:lnTo>
                    <a:close/>
                    <a:moveTo>
                      <a:pt x="1706" y="0"/>
                    </a:moveTo>
                    <a:cubicBezTo>
                      <a:pt x="1362" y="0"/>
                      <a:pt x="1027" y="108"/>
                      <a:pt x="741" y="314"/>
                    </a:cubicBezTo>
                    <a:cubicBezTo>
                      <a:pt x="381" y="572"/>
                      <a:pt x="144" y="956"/>
                      <a:pt x="71" y="1394"/>
                    </a:cubicBezTo>
                    <a:cubicBezTo>
                      <a:pt x="0" y="1832"/>
                      <a:pt x="104" y="2272"/>
                      <a:pt x="362" y="2632"/>
                    </a:cubicBezTo>
                    <a:cubicBezTo>
                      <a:pt x="688" y="3084"/>
                      <a:pt x="1197" y="3323"/>
                      <a:pt x="1715" y="3323"/>
                    </a:cubicBezTo>
                    <a:cubicBezTo>
                      <a:pt x="2051" y="3323"/>
                      <a:pt x="2388" y="3223"/>
                      <a:pt x="2683" y="3012"/>
                    </a:cubicBezTo>
                    <a:cubicBezTo>
                      <a:pt x="3043" y="2752"/>
                      <a:pt x="3280" y="2369"/>
                      <a:pt x="3351" y="1931"/>
                    </a:cubicBezTo>
                    <a:cubicBezTo>
                      <a:pt x="3424" y="1493"/>
                      <a:pt x="3320" y="1053"/>
                      <a:pt x="3060" y="693"/>
                    </a:cubicBezTo>
                    <a:cubicBezTo>
                      <a:pt x="2802" y="331"/>
                      <a:pt x="2418" y="94"/>
                      <a:pt x="1980" y="23"/>
                    </a:cubicBezTo>
                    <a:cubicBezTo>
                      <a:pt x="1888" y="8"/>
                      <a:pt x="1797" y="0"/>
                      <a:pt x="1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2386550" y="2042100"/>
                <a:ext cx="601475" cy="613275"/>
              </a:xfrm>
              <a:custGeom>
                <a:rect b="b" l="l" r="r" t="t"/>
                <a:pathLst>
                  <a:path extrusionOk="0" h="24531" w="24059">
                    <a:moveTo>
                      <a:pt x="716" y="1"/>
                    </a:moveTo>
                    <a:cubicBezTo>
                      <a:pt x="567" y="1"/>
                      <a:pt x="416" y="53"/>
                      <a:pt x="295" y="159"/>
                    </a:cubicBezTo>
                    <a:cubicBezTo>
                      <a:pt x="28" y="391"/>
                      <a:pt x="0" y="797"/>
                      <a:pt x="232" y="1063"/>
                    </a:cubicBezTo>
                    <a:lnTo>
                      <a:pt x="19603" y="23291"/>
                    </a:lnTo>
                    <a:cubicBezTo>
                      <a:pt x="19681" y="23381"/>
                      <a:pt x="19781" y="23447"/>
                      <a:pt x="19894" y="23481"/>
                    </a:cubicBezTo>
                    <a:lnTo>
                      <a:pt x="23149" y="24501"/>
                    </a:lnTo>
                    <a:cubicBezTo>
                      <a:pt x="23213" y="24521"/>
                      <a:pt x="23277" y="24530"/>
                      <a:pt x="23340" y="24530"/>
                    </a:cubicBezTo>
                    <a:cubicBezTo>
                      <a:pt x="23421" y="24530"/>
                      <a:pt x="23499" y="24515"/>
                      <a:pt x="23572" y="24487"/>
                    </a:cubicBezTo>
                    <a:cubicBezTo>
                      <a:pt x="23747" y="24420"/>
                      <a:pt x="23892" y="24274"/>
                      <a:pt x="23953" y="24080"/>
                    </a:cubicBezTo>
                    <a:cubicBezTo>
                      <a:pt x="24058" y="23743"/>
                      <a:pt x="23870" y="23384"/>
                      <a:pt x="23532" y="23279"/>
                    </a:cubicBezTo>
                    <a:lnTo>
                      <a:pt x="20450" y="22312"/>
                    </a:lnTo>
                    <a:lnTo>
                      <a:pt x="1199" y="220"/>
                    </a:lnTo>
                    <a:cubicBezTo>
                      <a:pt x="1072" y="75"/>
                      <a:pt x="895" y="1"/>
                      <a:pt x="7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2386150" y="2040150"/>
                <a:ext cx="604025" cy="617175"/>
              </a:xfrm>
              <a:custGeom>
                <a:rect b="b" l="l" r="r" t="t"/>
                <a:pathLst>
                  <a:path extrusionOk="0" h="24687" w="24161">
                    <a:moveTo>
                      <a:pt x="731" y="156"/>
                    </a:moveTo>
                    <a:lnTo>
                      <a:pt x="730" y="158"/>
                    </a:lnTo>
                    <a:lnTo>
                      <a:pt x="770" y="158"/>
                    </a:lnTo>
                    <a:cubicBezTo>
                      <a:pt x="920" y="168"/>
                      <a:pt x="1057" y="237"/>
                      <a:pt x="1156" y="350"/>
                    </a:cubicBezTo>
                    <a:lnTo>
                      <a:pt x="20407" y="22442"/>
                    </a:lnTo>
                    <a:cubicBezTo>
                      <a:pt x="20416" y="22453"/>
                      <a:pt x="20428" y="22461"/>
                      <a:pt x="20442" y="22465"/>
                    </a:cubicBezTo>
                    <a:lnTo>
                      <a:pt x="23525" y="23431"/>
                    </a:lnTo>
                    <a:cubicBezTo>
                      <a:pt x="23822" y="23523"/>
                      <a:pt x="23986" y="23840"/>
                      <a:pt x="23894" y="24136"/>
                    </a:cubicBezTo>
                    <a:cubicBezTo>
                      <a:pt x="23842" y="24300"/>
                      <a:pt x="23721" y="24430"/>
                      <a:pt x="23560" y="24493"/>
                    </a:cubicBezTo>
                    <a:cubicBezTo>
                      <a:pt x="23494" y="24518"/>
                      <a:pt x="23426" y="24531"/>
                      <a:pt x="23357" y="24531"/>
                    </a:cubicBezTo>
                    <a:cubicBezTo>
                      <a:pt x="23300" y="24531"/>
                      <a:pt x="23244" y="24522"/>
                      <a:pt x="23188" y="24505"/>
                    </a:cubicBezTo>
                    <a:lnTo>
                      <a:pt x="19932" y="23487"/>
                    </a:lnTo>
                    <a:cubicBezTo>
                      <a:pt x="19834" y="23455"/>
                      <a:pt x="19745" y="23396"/>
                      <a:pt x="19676" y="23319"/>
                    </a:cubicBezTo>
                    <a:lnTo>
                      <a:pt x="307" y="1089"/>
                    </a:lnTo>
                    <a:cubicBezTo>
                      <a:pt x="209" y="977"/>
                      <a:pt x="160" y="831"/>
                      <a:pt x="170" y="681"/>
                    </a:cubicBezTo>
                    <a:cubicBezTo>
                      <a:pt x="179" y="532"/>
                      <a:pt x="248" y="395"/>
                      <a:pt x="361" y="294"/>
                    </a:cubicBezTo>
                    <a:cubicBezTo>
                      <a:pt x="465" y="204"/>
                      <a:pt x="595" y="156"/>
                      <a:pt x="731" y="156"/>
                    </a:cubicBezTo>
                    <a:close/>
                    <a:moveTo>
                      <a:pt x="735" y="0"/>
                    </a:moveTo>
                    <a:cubicBezTo>
                      <a:pt x="559" y="0"/>
                      <a:pt x="392" y="62"/>
                      <a:pt x="259" y="178"/>
                    </a:cubicBezTo>
                    <a:cubicBezTo>
                      <a:pt x="115" y="303"/>
                      <a:pt x="28" y="478"/>
                      <a:pt x="15" y="670"/>
                    </a:cubicBezTo>
                    <a:cubicBezTo>
                      <a:pt x="1" y="862"/>
                      <a:pt x="63" y="1048"/>
                      <a:pt x="190" y="1191"/>
                    </a:cubicBezTo>
                    <a:lnTo>
                      <a:pt x="19560" y="23421"/>
                    </a:lnTo>
                    <a:cubicBezTo>
                      <a:pt x="19647" y="23521"/>
                      <a:pt x="19759" y="23594"/>
                      <a:pt x="19887" y="23634"/>
                    </a:cubicBezTo>
                    <a:lnTo>
                      <a:pt x="23143" y="24654"/>
                    </a:lnTo>
                    <a:cubicBezTo>
                      <a:pt x="23212" y="24676"/>
                      <a:pt x="23285" y="24686"/>
                      <a:pt x="23357" y="24686"/>
                    </a:cubicBezTo>
                    <a:cubicBezTo>
                      <a:pt x="23446" y="24686"/>
                      <a:pt x="23532" y="24671"/>
                      <a:pt x="23615" y="24638"/>
                    </a:cubicBezTo>
                    <a:cubicBezTo>
                      <a:pt x="23822" y="24558"/>
                      <a:pt x="23977" y="24392"/>
                      <a:pt x="24043" y="24183"/>
                    </a:cubicBezTo>
                    <a:cubicBezTo>
                      <a:pt x="24161" y="23803"/>
                      <a:pt x="23950" y="23400"/>
                      <a:pt x="23572" y="23282"/>
                    </a:cubicBezTo>
                    <a:lnTo>
                      <a:pt x="20509" y="22323"/>
                    </a:lnTo>
                    <a:lnTo>
                      <a:pt x="1273" y="248"/>
                    </a:lnTo>
                    <a:cubicBezTo>
                      <a:pt x="1147" y="102"/>
                      <a:pt x="972" y="16"/>
                      <a:pt x="782" y="2"/>
                    </a:cubicBezTo>
                    <a:cubicBezTo>
                      <a:pt x="766" y="1"/>
                      <a:pt x="750" y="0"/>
                      <a:pt x="7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2407275" y="2067100"/>
                <a:ext cx="190750" cy="207200"/>
              </a:xfrm>
              <a:custGeom>
                <a:rect b="b" l="l" r="r" t="t"/>
                <a:pathLst>
                  <a:path extrusionOk="0" h="8288" w="7630">
                    <a:moveTo>
                      <a:pt x="1692" y="1"/>
                    </a:moveTo>
                    <a:lnTo>
                      <a:pt x="1" y="1474"/>
                    </a:lnTo>
                    <a:lnTo>
                      <a:pt x="5938" y="8288"/>
                    </a:lnTo>
                    <a:lnTo>
                      <a:pt x="7630" y="6814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2405300" y="2065275"/>
                <a:ext cx="194650" cy="211075"/>
              </a:xfrm>
              <a:custGeom>
                <a:rect b="b" l="l" r="r" t="t"/>
                <a:pathLst>
                  <a:path extrusionOk="0" h="8443" w="7786">
                    <a:moveTo>
                      <a:pt x="1763" y="188"/>
                    </a:moveTo>
                    <a:lnTo>
                      <a:pt x="7596" y="6884"/>
                    </a:lnTo>
                    <a:lnTo>
                      <a:pt x="6022" y="8255"/>
                    </a:lnTo>
                    <a:lnTo>
                      <a:pt x="189" y="1559"/>
                    </a:lnTo>
                    <a:lnTo>
                      <a:pt x="1763" y="188"/>
                    </a:lnTo>
                    <a:close/>
                    <a:moveTo>
                      <a:pt x="1771" y="1"/>
                    </a:moveTo>
                    <a:cubicBezTo>
                      <a:pt x="1753" y="1"/>
                      <a:pt x="1734" y="7"/>
                      <a:pt x="1720" y="20"/>
                    </a:cubicBezTo>
                    <a:lnTo>
                      <a:pt x="28" y="1494"/>
                    </a:lnTo>
                    <a:cubicBezTo>
                      <a:pt x="12" y="1506"/>
                      <a:pt x="2" y="1527"/>
                      <a:pt x="2" y="1546"/>
                    </a:cubicBezTo>
                    <a:cubicBezTo>
                      <a:pt x="0" y="1566"/>
                      <a:pt x="7" y="1587"/>
                      <a:pt x="21" y="1603"/>
                    </a:cubicBezTo>
                    <a:lnTo>
                      <a:pt x="5957" y="8416"/>
                    </a:lnTo>
                    <a:cubicBezTo>
                      <a:pt x="5972" y="8434"/>
                      <a:pt x="5995" y="8442"/>
                      <a:pt x="6015" y="8442"/>
                    </a:cubicBezTo>
                    <a:cubicBezTo>
                      <a:pt x="6033" y="8442"/>
                      <a:pt x="6052" y="8437"/>
                      <a:pt x="6066" y="8423"/>
                    </a:cubicBezTo>
                    <a:lnTo>
                      <a:pt x="7757" y="6950"/>
                    </a:lnTo>
                    <a:cubicBezTo>
                      <a:pt x="7773" y="6936"/>
                      <a:pt x="7783" y="6917"/>
                      <a:pt x="7783" y="6896"/>
                    </a:cubicBezTo>
                    <a:cubicBezTo>
                      <a:pt x="7785" y="6877"/>
                      <a:pt x="7778" y="6856"/>
                      <a:pt x="7764" y="6841"/>
                    </a:cubicBezTo>
                    <a:lnTo>
                      <a:pt x="1829" y="27"/>
                    </a:lnTo>
                    <a:cubicBezTo>
                      <a:pt x="1814" y="9"/>
                      <a:pt x="1792" y="1"/>
                      <a:pt x="17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1921500" y="2562575"/>
                <a:ext cx="160275" cy="172225"/>
              </a:xfrm>
              <a:custGeom>
                <a:rect b="b" l="l" r="r" t="t"/>
                <a:pathLst>
                  <a:path extrusionOk="0" h="6889" w="6411">
                    <a:moveTo>
                      <a:pt x="1692" y="1"/>
                    </a:moveTo>
                    <a:lnTo>
                      <a:pt x="0" y="1474"/>
                    </a:lnTo>
                    <a:lnTo>
                      <a:pt x="4721" y="6889"/>
                    </a:lnTo>
                    <a:lnTo>
                      <a:pt x="6411" y="5415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1919475" y="2560700"/>
                <a:ext cx="164250" cy="176150"/>
              </a:xfrm>
              <a:custGeom>
                <a:rect b="b" l="l" r="r" t="t"/>
                <a:pathLst>
                  <a:path extrusionOk="0" h="7046" w="6570">
                    <a:moveTo>
                      <a:pt x="1765" y="188"/>
                    </a:moveTo>
                    <a:lnTo>
                      <a:pt x="6381" y="5487"/>
                    </a:lnTo>
                    <a:lnTo>
                      <a:pt x="4807" y="6857"/>
                    </a:lnTo>
                    <a:lnTo>
                      <a:pt x="191" y="1560"/>
                    </a:lnTo>
                    <a:lnTo>
                      <a:pt x="1765" y="188"/>
                    </a:lnTo>
                    <a:close/>
                    <a:moveTo>
                      <a:pt x="1770" y="0"/>
                    </a:moveTo>
                    <a:cubicBezTo>
                      <a:pt x="1752" y="0"/>
                      <a:pt x="1734" y="6"/>
                      <a:pt x="1720" y="19"/>
                    </a:cubicBezTo>
                    <a:lnTo>
                      <a:pt x="30" y="1492"/>
                    </a:lnTo>
                    <a:cubicBezTo>
                      <a:pt x="14" y="1506"/>
                      <a:pt x="4" y="1525"/>
                      <a:pt x="2" y="1546"/>
                    </a:cubicBezTo>
                    <a:cubicBezTo>
                      <a:pt x="0" y="1567"/>
                      <a:pt x="7" y="1588"/>
                      <a:pt x="21" y="1603"/>
                    </a:cubicBezTo>
                    <a:lnTo>
                      <a:pt x="4741" y="7018"/>
                    </a:lnTo>
                    <a:cubicBezTo>
                      <a:pt x="4755" y="7037"/>
                      <a:pt x="4777" y="7045"/>
                      <a:pt x="4798" y="7045"/>
                    </a:cubicBezTo>
                    <a:cubicBezTo>
                      <a:pt x="4817" y="7045"/>
                      <a:pt x="4835" y="7038"/>
                      <a:pt x="4850" y="7026"/>
                    </a:cubicBezTo>
                    <a:lnTo>
                      <a:pt x="6540" y="5553"/>
                    </a:lnTo>
                    <a:cubicBezTo>
                      <a:pt x="6556" y="5539"/>
                      <a:pt x="6566" y="5520"/>
                      <a:pt x="6568" y="5499"/>
                    </a:cubicBezTo>
                    <a:cubicBezTo>
                      <a:pt x="6570" y="5478"/>
                      <a:pt x="6563" y="5457"/>
                      <a:pt x="6549" y="5442"/>
                    </a:cubicBezTo>
                    <a:lnTo>
                      <a:pt x="1830" y="27"/>
                    </a:lnTo>
                    <a:cubicBezTo>
                      <a:pt x="1814" y="9"/>
                      <a:pt x="1792" y="0"/>
                      <a:pt x="17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1737525" y="2968325"/>
                <a:ext cx="522425" cy="179150"/>
              </a:xfrm>
              <a:custGeom>
                <a:rect b="b" l="l" r="r" t="t"/>
                <a:pathLst>
                  <a:path extrusionOk="0" h="7166" w="20897">
                    <a:moveTo>
                      <a:pt x="20830" y="1"/>
                    </a:moveTo>
                    <a:cubicBezTo>
                      <a:pt x="20823" y="1"/>
                      <a:pt x="20817" y="2"/>
                      <a:pt x="20810" y="4"/>
                    </a:cubicBezTo>
                    <a:cubicBezTo>
                      <a:pt x="20706" y="39"/>
                      <a:pt x="20680" y="130"/>
                      <a:pt x="20661" y="207"/>
                    </a:cubicBezTo>
                    <a:cubicBezTo>
                      <a:pt x="20642" y="274"/>
                      <a:pt x="20630" y="312"/>
                      <a:pt x="20587" y="328"/>
                    </a:cubicBezTo>
                    <a:cubicBezTo>
                      <a:pt x="20579" y="330"/>
                      <a:pt x="20571" y="332"/>
                      <a:pt x="20563" y="332"/>
                    </a:cubicBezTo>
                    <a:cubicBezTo>
                      <a:pt x="20531" y="332"/>
                      <a:pt x="20500" y="309"/>
                      <a:pt x="20455" y="274"/>
                    </a:cubicBezTo>
                    <a:cubicBezTo>
                      <a:pt x="20407" y="236"/>
                      <a:pt x="20350" y="191"/>
                      <a:pt x="20276" y="191"/>
                    </a:cubicBezTo>
                    <a:cubicBezTo>
                      <a:pt x="20257" y="191"/>
                      <a:pt x="20236" y="194"/>
                      <a:pt x="20214" y="201"/>
                    </a:cubicBezTo>
                    <a:cubicBezTo>
                      <a:pt x="20109" y="236"/>
                      <a:pt x="20085" y="329"/>
                      <a:pt x="20064" y="404"/>
                    </a:cubicBezTo>
                    <a:cubicBezTo>
                      <a:pt x="20043" y="478"/>
                      <a:pt x="20031" y="513"/>
                      <a:pt x="19991" y="525"/>
                    </a:cubicBezTo>
                    <a:cubicBezTo>
                      <a:pt x="19983" y="528"/>
                      <a:pt x="19974" y="530"/>
                      <a:pt x="19966" y="530"/>
                    </a:cubicBezTo>
                    <a:cubicBezTo>
                      <a:pt x="19937" y="530"/>
                      <a:pt x="19907" y="510"/>
                      <a:pt x="19859" y="473"/>
                    </a:cubicBezTo>
                    <a:cubicBezTo>
                      <a:pt x="19812" y="435"/>
                      <a:pt x="19754" y="390"/>
                      <a:pt x="19681" y="390"/>
                    </a:cubicBezTo>
                    <a:cubicBezTo>
                      <a:pt x="19661" y="390"/>
                      <a:pt x="19641" y="393"/>
                      <a:pt x="19619" y="400"/>
                    </a:cubicBezTo>
                    <a:cubicBezTo>
                      <a:pt x="19513" y="435"/>
                      <a:pt x="19489" y="529"/>
                      <a:pt x="19468" y="603"/>
                    </a:cubicBezTo>
                    <a:cubicBezTo>
                      <a:pt x="19449" y="678"/>
                      <a:pt x="19435" y="710"/>
                      <a:pt x="19395" y="724"/>
                    </a:cubicBezTo>
                    <a:cubicBezTo>
                      <a:pt x="19387" y="727"/>
                      <a:pt x="19379" y="728"/>
                      <a:pt x="19372" y="728"/>
                    </a:cubicBezTo>
                    <a:cubicBezTo>
                      <a:pt x="19342" y="728"/>
                      <a:pt x="19312" y="708"/>
                      <a:pt x="19266" y="671"/>
                    </a:cubicBezTo>
                    <a:cubicBezTo>
                      <a:pt x="19216" y="633"/>
                      <a:pt x="19159" y="588"/>
                      <a:pt x="19085" y="588"/>
                    </a:cubicBezTo>
                    <a:cubicBezTo>
                      <a:pt x="19065" y="588"/>
                      <a:pt x="19045" y="591"/>
                      <a:pt x="19023" y="598"/>
                    </a:cubicBezTo>
                    <a:cubicBezTo>
                      <a:pt x="18919" y="632"/>
                      <a:pt x="18893" y="726"/>
                      <a:pt x="18874" y="800"/>
                    </a:cubicBezTo>
                    <a:cubicBezTo>
                      <a:pt x="18853" y="875"/>
                      <a:pt x="18841" y="908"/>
                      <a:pt x="18801" y="922"/>
                    </a:cubicBezTo>
                    <a:cubicBezTo>
                      <a:pt x="18793" y="925"/>
                      <a:pt x="18785" y="926"/>
                      <a:pt x="18778" y="926"/>
                    </a:cubicBezTo>
                    <a:cubicBezTo>
                      <a:pt x="18748" y="926"/>
                      <a:pt x="18718" y="905"/>
                      <a:pt x="18670" y="868"/>
                    </a:cubicBezTo>
                    <a:cubicBezTo>
                      <a:pt x="18622" y="831"/>
                      <a:pt x="18564" y="785"/>
                      <a:pt x="18490" y="785"/>
                    </a:cubicBezTo>
                    <a:cubicBezTo>
                      <a:pt x="18471" y="785"/>
                      <a:pt x="18451" y="788"/>
                      <a:pt x="18429" y="795"/>
                    </a:cubicBezTo>
                    <a:cubicBezTo>
                      <a:pt x="18325" y="830"/>
                      <a:pt x="18299" y="923"/>
                      <a:pt x="18280" y="998"/>
                    </a:cubicBezTo>
                    <a:cubicBezTo>
                      <a:pt x="18259" y="1072"/>
                      <a:pt x="18247" y="1105"/>
                      <a:pt x="18208" y="1119"/>
                    </a:cubicBezTo>
                    <a:cubicBezTo>
                      <a:pt x="18199" y="1122"/>
                      <a:pt x="18191" y="1123"/>
                      <a:pt x="18183" y="1123"/>
                    </a:cubicBezTo>
                    <a:cubicBezTo>
                      <a:pt x="18153" y="1123"/>
                      <a:pt x="18124" y="1104"/>
                      <a:pt x="18076" y="1065"/>
                    </a:cubicBezTo>
                    <a:cubicBezTo>
                      <a:pt x="18028" y="1029"/>
                      <a:pt x="17971" y="983"/>
                      <a:pt x="17898" y="983"/>
                    </a:cubicBezTo>
                    <a:cubicBezTo>
                      <a:pt x="17878" y="983"/>
                      <a:pt x="17857" y="987"/>
                      <a:pt x="17835" y="994"/>
                    </a:cubicBezTo>
                    <a:cubicBezTo>
                      <a:pt x="17731" y="1029"/>
                      <a:pt x="17705" y="1121"/>
                      <a:pt x="17686" y="1195"/>
                    </a:cubicBezTo>
                    <a:cubicBezTo>
                      <a:pt x="17666" y="1270"/>
                      <a:pt x="17653" y="1304"/>
                      <a:pt x="17614" y="1316"/>
                    </a:cubicBezTo>
                    <a:cubicBezTo>
                      <a:pt x="17605" y="1319"/>
                      <a:pt x="17597" y="1321"/>
                      <a:pt x="17589" y="1321"/>
                    </a:cubicBezTo>
                    <a:cubicBezTo>
                      <a:pt x="17559" y="1321"/>
                      <a:pt x="17530" y="1301"/>
                      <a:pt x="17482" y="1265"/>
                    </a:cubicBezTo>
                    <a:cubicBezTo>
                      <a:pt x="17434" y="1226"/>
                      <a:pt x="17376" y="1181"/>
                      <a:pt x="17303" y="1181"/>
                    </a:cubicBezTo>
                    <a:cubicBezTo>
                      <a:pt x="17284" y="1181"/>
                      <a:pt x="17263" y="1185"/>
                      <a:pt x="17241" y="1192"/>
                    </a:cubicBezTo>
                    <a:cubicBezTo>
                      <a:pt x="17137" y="1226"/>
                      <a:pt x="17111" y="1320"/>
                      <a:pt x="17091" y="1394"/>
                    </a:cubicBezTo>
                    <a:cubicBezTo>
                      <a:pt x="17072" y="1467"/>
                      <a:pt x="17058" y="1502"/>
                      <a:pt x="17018" y="1516"/>
                    </a:cubicBezTo>
                    <a:cubicBezTo>
                      <a:pt x="17010" y="1518"/>
                      <a:pt x="17003" y="1519"/>
                      <a:pt x="16996" y="1519"/>
                    </a:cubicBezTo>
                    <a:cubicBezTo>
                      <a:pt x="16967" y="1519"/>
                      <a:pt x="16937" y="1499"/>
                      <a:pt x="16888" y="1462"/>
                    </a:cubicBezTo>
                    <a:cubicBezTo>
                      <a:pt x="16840" y="1424"/>
                      <a:pt x="16783" y="1379"/>
                      <a:pt x="16709" y="1379"/>
                    </a:cubicBezTo>
                    <a:cubicBezTo>
                      <a:pt x="16690" y="1379"/>
                      <a:pt x="16669" y="1382"/>
                      <a:pt x="16647" y="1389"/>
                    </a:cubicBezTo>
                    <a:cubicBezTo>
                      <a:pt x="16544" y="1424"/>
                      <a:pt x="16518" y="1517"/>
                      <a:pt x="16499" y="1592"/>
                    </a:cubicBezTo>
                    <a:cubicBezTo>
                      <a:pt x="16478" y="1666"/>
                      <a:pt x="16466" y="1699"/>
                      <a:pt x="16426" y="1713"/>
                    </a:cubicBezTo>
                    <a:cubicBezTo>
                      <a:pt x="16418" y="1715"/>
                      <a:pt x="16410" y="1717"/>
                      <a:pt x="16403" y="1717"/>
                    </a:cubicBezTo>
                    <a:cubicBezTo>
                      <a:pt x="16373" y="1717"/>
                      <a:pt x="16343" y="1697"/>
                      <a:pt x="16294" y="1659"/>
                    </a:cubicBezTo>
                    <a:cubicBezTo>
                      <a:pt x="16246" y="1621"/>
                      <a:pt x="16189" y="1576"/>
                      <a:pt x="16115" y="1576"/>
                    </a:cubicBezTo>
                    <a:cubicBezTo>
                      <a:pt x="16096" y="1576"/>
                      <a:pt x="16075" y="1579"/>
                      <a:pt x="16054" y="1587"/>
                    </a:cubicBezTo>
                    <a:cubicBezTo>
                      <a:pt x="15950" y="1621"/>
                      <a:pt x="15924" y="1715"/>
                      <a:pt x="15905" y="1789"/>
                    </a:cubicBezTo>
                    <a:cubicBezTo>
                      <a:pt x="15884" y="1864"/>
                      <a:pt x="15872" y="1897"/>
                      <a:pt x="15832" y="1910"/>
                    </a:cubicBezTo>
                    <a:cubicBezTo>
                      <a:pt x="15824" y="1913"/>
                      <a:pt x="15817" y="1914"/>
                      <a:pt x="15809" y="1914"/>
                    </a:cubicBezTo>
                    <a:cubicBezTo>
                      <a:pt x="15779" y="1914"/>
                      <a:pt x="15749" y="1894"/>
                      <a:pt x="15702" y="1857"/>
                    </a:cubicBezTo>
                    <a:cubicBezTo>
                      <a:pt x="15653" y="1818"/>
                      <a:pt x="15596" y="1774"/>
                      <a:pt x="15522" y="1774"/>
                    </a:cubicBezTo>
                    <a:cubicBezTo>
                      <a:pt x="15503" y="1774"/>
                      <a:pt x="15482" y="1777"/>
                      <a:pt x="15460" y="1784"/>
                    </a:cubicBezTo>
                    <a:cubicBezTo>
                      <a:pt x="15356" y="1819"/>
                      <a:pt x="15331" y="1912"/>
                      <a:pt x="15311" y="1987"/>
                    </a:cubicBezTo>
                    <a:cubicBezTo>
                      <a:pt x="15292" y="2061"/>
                      <a:pt x="15278" y="2094"/>
                      <a:pt x="15238" y="2108"/>
                    </a:cubicBezTo>
                    <a:cubicBezTo>
                      <a:pt x="15230" y="2111"/>
                      <a:pt x="15222" y="2112"/>
                      <a:pt x="15214" y="2112"/>
                    </a:cubicBezTo>
                    <a:cubicBezTo>
                      <a:pt x="15184" y="2112"/>
                      <a:pt x="15155" y="2091"/>
                      <a:pt x="15108" y="2054"/>
                    </a:cubicBezTo>
                    <a:cubicBezTo>
                      <a:pt x="15060" y="2017"/>
                      <a:pt x="15002" y="1971"/>
                      <a:pt x="14928" y="1971"/>
                    </a:cubicBezTo>
                    <a:cubicBezTo>
                      <a:pt x="14909" y="1971"/>
                      <a:pt x="14889" y="1974"/>
                      <a:pt x="14867" y="1981"/>
                    </a:cubicBezTo>
                    <a:cubicBezTo>
                      <a:pt x="14762" y="2016"/>
                      <a:pt x="14738" y="2109"/>
                      <a:pt x="14717" y="2184"/>
                    </a:cubicBezTo>
                    <a:cubicBezTo>
                      <a:pt x="14698" y="2258"/>
                      <a:pt x="14686" y="2291"/>
                      <a:pt x="14646" y="2305"/>
                    </a:cubicBezTo>
                    <a:cubicBezTo>
                      <a:pt x="14637" y="2308"/>
                      <a:pt x="14629" y="2309"/>
                      <a:pt x="14621" y="2309"/>
                    </a:cubicBezTo>
                    <a:cubicBezTo>
                      <a:pt x="14591" y="2309"/>
                      <a:pt x="14562" y="2289"/>
                      <a:pt x="14514" y="2251"/>
                    </a:cubicBezTo>
                    <a:cubicBezTo>
                      <a:pt x="14466" y="2214"/>
                      <a:pt x="14408" y="2169"/>
                      <a:pt x="14334" y="2169"/>
                    </a:cubicBezTo>
                    <a:cubicBezTo>
                      <a:pt x="14315" y="2169"/>
                      <a:pt x="14295" y="2172"/>
                      <a:pt x="14274" y="2179"/>
                    </a:cubicBezTo>
                    <a:cubicBezTo>
                      <a:pt x="14170" y="2213"/>
                      <a:pt x="14144" y="2307"/>
                      <a:pt x="14125" y="2381"/>
                    </a:cubicBezTo>
                    <a:cubicBezTo>
                      <a:pt x="14104" y="2456"/>
                      <a:pt x="14092" y="2489"/>
                      <a:pt x="14052" y="2503"/>
                    </a:cubicBezTo>
                    <a:cubicBezTo>
                      <a:pt x="14044" y="2505"/>
                      <a:pt x="14036" y="2507"/>
                      <a:pt x="14028" y="2507"/>
                    </a:cubicBezTo>
                    <a:cubicBezTo>
                      <a:pt x="13998" y="2507"/>
                      <a:pt x="13969" y="2486"/>
                      <a:pt x="13922" y="2449"/>
                    </a:cubicBezTo>
                    <a:cubicBezTo>
                      <a:pt x="13873" y="2412"/>
                      <a:pt x="13815" y="2366"/>
                      <a:pt x="13741" y="2366"/>
                    </a:cubicBezTo>
                    <a:cubicBezTo>
                      <a:pt x="13722" y="2366"/>
                      <a:pt x="13701" y="2369"/>
                      <a:pt x="13680" y="2376"/>
                    </a:cubicBezTo>
                    <a:cubicBezTo>
                      <a:pt x="13576" y="2411"/>
                      <a:pt x="13551" y="2504"/>
                      <a:pt x="13531" y="2579"/>
                    </a:cubicBezTo>
                    <a:cubicBezTo>
                      <a:pt x="13512" y="2653"/>
                      <a:pt x="13500" y="2686"/>
                      <a:pt x="13460" y="2700"/>
                    </a:cubicBezTo>
                    <a:cubicBezTo>
                      <a:pt x="13451" y="2703"/>
                      <a:pt x="13443" y="2704"/>
                      <a:pt x="13435" y="2704"/>
                    </a:cubicBezTo>
                    <a:cubicBezTo>
                      <a:pt x="13405" y="2704"/>
                      <a:pt x="13376" y="2684"/>
                      <a:pt x="13328" y="2646"/>
                    </a:cubicBezTo>
                    <a:cubicBezTo>
                      <a:pt x="13280" y="2609"/>
                      <a:pt x="13223" y="2563"/>
                      <a:pt x="13150" y="2563"/>
                    </a:cubicBezTo>
                    <a:cubicBezTo>
                      <a:pt x="13131" y="2563"/>
                      <a:pt x="13111" y="2566"/>
                      <a:pt x="13089" y="2574"/>
                    </a:cubicBezTo>
                    <a:cubicBezTo>
                      <a:pt x="12984" y="2610"/>
                      <a:pt x="12959" y="2702"/>
                      <a:pt x="12938" y="2776"/>
                    </a:cubicBezTo>
                    <a:cubicBezTo>
                      <a:pt x="12919" y="2851"/>
                      <a:pt x="12907" y="2883"/>
                      <a:pt x="12867" y="2897"/>
                    </a:cubicBezTo>
                    <a:cubicBezTo>
                      <a:pt x="12859" y="2900"/>
                      <a:pt x="12852" y="2902"/>
                      <a:pt x="12844" y="2902"/>
                    </a:cubicBezTo>
                    <a:cubicBezTo>
                      <a:pt x="12814" y="2902"/>
                      <a:pt x="12784" y="2881"/>
                      <a:pt x="12738" y="2844"/>
                    </a:cubicBezTo>
                    <a:cubicBezTo>
                      <a:pt x="12688" y="2807"/>
                      <a:pt x="12631" y="2761"/>
                      <a:pt x="12558" y="2761"/>
                    </a:cubicBezTo>
                    <a:cubicBezTo>
                      <a:pt x="12539" y="2761"/>
                      <a:pt x="12518" y="2764"/>
                      <a:pt x="12497" y="2771"/>
                    </a:cubicBezTo>
                    <a:cubicBezTo>
                      <a:pt x="12391" y="2806"/>
                      <a:pt x="12367" y="2899"/>
                      <a:pt x="12346" y="2974"/>
                    </a:cubicBezTo>
                    <a:cubicBezTo>
                      <a:pt x="12327" y="3048"/>
                      <a:pt x="12315" y="3081"/>
                      <a:pt x="12275" y="3095"/>
                    </a:cubicBezTo>
                    <a:cubicBezTo>
                      <a:pt x="12267" y="3098"/>
                      <a:pt x="12259" y="3099"/>
                      <a:pt x="12252" y="3099"/>
                    </a:cubicBezTo>
                    <a:cubicBezTo>
                      <a:pt x="12221" y="3099"/>
                      <a:pt x="12192" y="3078"/>
                      <a:pt x="12144" y="3041"/>
                    </a:cubicBezTo>
                    <a:cubicBezTo>
                      <a:pt x="12096" y="3004"/>
                      <a:pt x="12038" y="2958"/>
                      <a:pt x="11964" y="2958"/>
                    </a:cubicBezTo>
                    <a:cubicBezTo>
                      <a:pt x="11945" y="2958"/>
                      <a:pt x="11924" y="2961"/>
                      <a:pt x="11903" y="2968"/>
                    </a:cubicBezTo>
                    <a:cubicBezTo>
                      <a:pt x="11799" y="3003"/>
                      <a:pt x="11773" y="3096"/>
                      <a:pt x="11754" y="3171"/>
                    </a:cubicBezTo>
                    <a:cubicBezTo>
                      <a:pt x="11733" y="3245"/>
                      <a:pt x="11721" y="3278"/>
                      <a:pt x="11681" y="3292"/>
                    </a:cubicBezTo>
                    <a:cubicBezTo>
                      <a:pt x="11673" y="3295"/>
                      <a:pt x="11665" y="3296"/>
                      <a:pt x="11658" y="3296"/>
                    </a:cubicBezTo>
                    <a:cubicBezTo>
                      <a:pt x="11628" y="3296"/>
                      <a:pt x="11598" y="3276"/>
                      <a:pt x="11550" y="3238"/>
                    </a:cubicBezTo>
                    <a:cubicBezTo>
                      <a:pt x="11502" y="3201"/>
                      <a:pt x="11445" y="3155"/>
                      <a:pt x="11371" y="3155"/>
                    </a:cubicBezTo>
                    <a:cubicBezTo>
                      <a:pt x="11351" y="3155"/>
                      <a:pt x="11331" y="3159"/>
                      <a:pt x="11309" y="3166"/>
                    </a:cubicBezTo>
                    <a:cubicBezTo>
                      <a:pt x="11205" y="3200"/>
                      <a:pt x="11181" y="3294"/>
                      <a:pt x="11160" y="3368"/>
                    </a:cubicBezTo>
                    <a:cubicBezTo>
                      <a:pt x="11141" y="3443"/>
                      <a:pt x="11127" y="3476"/>
                      <a:pt x="11087" y="3490"/>
                    </a:cubicBezTo>
                    <a:cubicBezTo>
                      <a:pt x="11079" y="3492"/>
                      <a:pt x="11072" y="3494"/>
                      <a:pt x="11064" y="3494"/>
                    </a:cubicBezTo>
                    <a:cubicBezTo>
                      <a:pt x="11034" y="3494"/>
                      <a:pt x="11006" y="3473"/>
                      <a:pt x="10958" y="3436"/>
                    </a:cubicBezTo>
                    <a:cubicBezTo>
                      <a:pt x="10910" y="3399"/>
                      <a:pt x="10852" y="3353"/>
                      <a:pt x="10778" y="3353"/>
                    </a:cubicBezTo>
                    <a:cubicBezTo>
                      <a:pt x="10759" y="3353"/>
                      <a:pt x="10738" y="3356"/>
                      <a:pt x="10717" y="3363"/>
                    </a:cubicBezTo>
                    <a:cubicBezTo>
                      <a:pt x="10611" y="3398"/>
                      <a:pt x="10587" y="3491"/>
                      <a:pt x="10566" y="3566"/>
                    </a:cubicBezTo>
                    <a:cubicBezTo>
                      <a:pt x="10547" y="3640"/>
                      <a:pt x="10533" y="3673"/>
                      <a:pt x="10494" y="3687"/>
                    </a:cubicBezTo>
                    <a:cubicBezTo>
                      <a:pt x="10485" y="3690"/>
                      <a:pt x="10478" y="3691"/>
                      <a:pt x="10470" y="3691"/>
                    </a:cubicBezTo>
                    <a:cubicBezTo>
                      <a:pt x="10440" y="3691"/>
                      <a:pt x="10412" y="3670"/>
                      <a:pt x="10364" y="3633"/>
                    </a:cubicBezTo>
                    <a:cubicBezTo>
                      <a:pt x="10316" y="3596"/>
                      <a:pt x="10258" y="3550"/>
                      <a:pt x="10184" y="3550"/>
                    </a:cubicBezTo>
                    <a:cubicBezTo>
                      <a:pt x="10165" y="3550"/>
                      <a:pt x="10144" y="3553"/>
                      <a:pt x="10123" y="3561"/>
                    </a:cubicBezTo>
                    <a:cubicBezTo>
                      <a:pt x="10019" y="3595"/>
                      <a:pt x="9993" y="3689"/>
                      <a:pt x="9974" y="3763"/>
                    </a:cubicBezTo>
                    <a:cubicBezTo>
                      <a:pt x="9953" y="3838"/>
                      <a:pt x="9941" y="3870"/>
                      <a:pt x="9901" y="3884"/>
                    </a:cubicBezTo>
                    <a:cubicBezTo>
                      <a:pt x="9893" y="3887"/>
                      <a:pt x="9885" y="3889"/>
                      <a:pt x="9878" y="3889"/>
                    </a:cubicBezTo>
                    <a:cubicBezTo>
                      <a:pt x="9848" y="3889"/>
                      <a:pt x="9818" y="3868"/>
                      <a:pt x="9772" y="3831"/>
                    </a:cubicBezTo>
                    <a:cubicBezTo>
                      <a:pt x="9722" y="3794"/>
                      <a:pt x="9665" y="3748"/>
                      <a:pt x="9591" y="3748"/>
                    </a:cubicBezTo>
                    <a:cubicBezTo>
                      <a:pt x="9571" y="3748"/>
                      <a:pt x="9551" y="3751"/>
                      <a:pt x="9529" y="3758"/>
                    </a:cubicBezTo>
                    <a:cubicBezTo>
                      <a:pt x="9425" y="3793"/>
                      <a:pt x="9401" y="3886"/>
                      <a:pt x="9380" y="3960"/>
                    </a:cubicBezTo>
                    <a:cubicBezTo>
                      <a:pt x="9361" y="4035"/>
                      <a:pt x="9347" y="4068"/>
                      <a:pt x="9307" y="4082"/>
                    </a:cubicBezTo>
                    <a:cubicBezTo>
                      <a:pt x="9299" y="4085"/>
                      <a:pt x="9292" y="4086"/>
                      <a:pt x="9284" y="4086"/>
                    </a:cubicBezTo>
                    <a:cubicBezTo>
                      <a:pt x="9254" y="4086"/>
                      <a:pt x="9226" y="4065"/>
                      <a:pt x="9178" y="4028"/>
                    </a:cubicBezTo>
                    <a:cubicBezTo>
                      <a:pt x="9129" y="3991"/>
                      <a:pt x="9072" y="3945"/>
                      <a:pt x="8998" y="3945"/>
                    </a:cubicBezTo>
                    <a:cubicBezTo>
                      <a:pt x="8979" y="3945"/>
                      <a:pt x="8958" y="3948"/>
                      <a:pt x="8937" y="3955"/>
                    </a:cubicBezTo>
                    <a:cubicBezTo>
                      <a:pt x="8833" y="3990"/>
                      <a:pt x="8807" y="4083"/>
                      <a:pt x="8788" y="4158"/>
                    </a:cubicBezTo>
                    <a:cubicBezTo>
                      <a:pt x="8767" y="4232"/>
                      <a:pt x="8755" y="4265"/>
                      <a:pt x="8715" y="4279"/>
                    </a:cubicBezTo>
                    <a:cubicBezTo>
                      <a:pt x="8707" y="4282"/>
                      <a:pt x="8699" y="4283"/>
                      <a:pt x="8692" y="4283"/>
                    </a:cubicBezTo>
                    <a:cubicBezTo>
                      <a:pt x="8661" y="4283"/>
                      <a:pt x="8632" y="4263"/>
                      <a:pt x="8584" y="4225"/>
                    </a:cubicBezTo>
                    <a:cubicBezTo>
                      <a:pt x="8536" y="4188"/>
                      <a:pt x="8479" y="4142"/>
                      <a:pt x="8405" y="4142"/>
                    </a:cubicBezTo>
                    <a:cubicBezTo>
                      <a:pt x="8385" y="4142"/>
                      <a:pt x="8365" y="4146"/>
                      <a:pt x="8343" y="4153"/>
                    </a:cubicBezTo>
                    <a:cubicBezTo>
                      <a:pt x="8239" y="4187"/>
                      <a:pt x="8215" y="4281"/>
                      <a:pt x="8194" y="4355"/>
                    </a:cubicBezTo>
                    <a:cubicBezTo>
                      <a:pt x="8175" y="4430"/>
                      <a:pt x="8161" y="4463"/>
                      <a:pt x="8121" y="4476"/>
                    </a:cubicBezTo>
                    <a:cubicBezTo>
                      <a:pt x="8113" y="4479"/>
                      <a:pt x="8105" y="4481"/>
                      <a:pt x="8098" y="4481"/>
                    </a:cubicBezTo>
                    <a:cubicBezTo>
                      <a:pt x="8068" y="4481"/>
                      <a:pt x="8040" y="4460"/>
                      <a:pt x="7991" y="4423"/>
                    </a:cubicBezTo>
                    <a:cubicBezTo>
                      <a:pt x="7943" y="4386"/>
                      <a:pt x="7885" y="4340"/>
                      <a:pt x="7812" y="4340"/>
                    </a:cubicBezTo>
                    <a:cubicBezTo>
                      <a:pt x="7792" y="4340"/>
                      <a:pt x="7772" y="4343"/>
                      <a:pt x="7751" y="4350"/>
                    </a:cubicBezTo>
                    <a:cubicBezTo>
                      <a:pt x="7647" y="4385"/>
                      <a:pt x="7621" y="4478"/>
                      <a:pt x="7602" y="4553"/>
                    </a:cubicBezTo>
                    <a:cubicBezTo>
                      <a:pt x="7581" y="4627"/>
                      <a:pt x="7569" y="4660"/>
                      <a:pt x="7529" y="4674"/>
                    </a:cubicBezTo>
                    <a:cubicBezTo>
                      <a:pt x="7521" y="4677"/>
                      <a:pt x="7513" y="4678"/>
                      <a:pt x="7505" y="4678"/>
                    </a:cubicBezTo>
                    <a:cubicBezTo>
                      <a:pt x="7475" y="4678"/>
                      <a:pt x="7446" y="4657"/>
                      <a:pt x="7399" y="4620"/>
                    </a:cubicBezTo>
                    <a:cubicBezTo>
                      <a:pt x="7351" y="4583"/>
                      <a:pt x="7293" y="4537"/>
                      <a:pt x="7219" y="4537"/>
                    </a:cubicBezTo>
                    <a:cubicBezTo>
                      <a:pt x="7200" y="4537"/>
                      <a:pt x="7180" y="4540"/>
                      <a:pt x="7159" y="4547"/>
                    </a:cubicBezTo>
                    <a:cubicBezTo>
                      <a:pt x="7055" y="4582"/>
                      <a:pt x="7029" y="4676"/>
                      <a:pt x="7010" y="4750"/>
                    </a:cubicBezTo>
                    <a:cubicBezTo>
                      <a:pt x="6989" y="4825"/>
                      <a:pt x="6977" y="4857"/>
                      <a:pt x="6937" y="4871"/>
                    </a:cubicBezTo>
                    <a:cubicBezTo>
                      <a:pt x="6929" y="4874"/>
                      <a:pt x="6921" y="4875"/>
                      <a:pt x="6913" y="4875"/>
                    </a:cubicBezTo>
                    <a:cubicBezTo>
                      <a:pt x="6883" y="4875"/>
                      <a:pt x="6854" y="4855"/>
                      <a:pt x="6805" y="4818"/>
                    </a:cubicBezTo>
                    <a:cubicBezTo>
                      <a:pt x="6757" y="4780"/>
                      <a:pt x="6699" y="4735"/>
                      <a:pt x="6626" y="4735"/>
                    </a:cubicBezTo>
                    <a:cubicBezTo>
                      <a:pt x="6606" y="4735"/>
                      <a:pt x="6586" y="4738"/>
                      <a:pt x="6565" y="4745"/>
                    </a:cubicBezTo>
                    <a:cubicBezTo>
                      <a:pt x="6461" y="4779"/>
                      <a:pt x="6437" y="4873"/>
                      <a:pt x="6416" y="4947"/>
                    </a:cubicBezTo>
                    <a:cubicBezTo>
                      <a:pt x="6397" y="5022"/>
                      <a:pt x="6383" y="5055"/>
                      <a:pt x="6343" y="5069"/>
                    </a:cubicBezTo>
                    <a:cubicBezTo>
                      <a:pt x="6335" y="5072"/>
                      <a:pt x="6327" y="5073"/>
                      <a:pt x="6320" y="5073"/>
                    </a:cubicBezTo>
                    <a:cubicBezTo>
                      <a:pt x="6290" y="5073"/>
                      <a:pt x="6261" y="5052"/>
                      <a:pt x="6213" y="5015"/>
                    </a:cubicBezTo>
                    <a:cubicBezTo>
                      <a:pt x="6165" y="4978"/>
                      <a:pt x="6107" y="4932"/>
                      <a:pt x="6033" y="4932"/>
                    </a:cubicBezTo>
                    <a:cubicBezTo>
                      <a:pt x="6014" y="4932"/>
                      <a:pt x="5994" y="4935"/>
                      <a:pt x="5973" y="4942"/>
                    </a:cubicBezTo>
                    <a:cubicBezTo>
                      <a:pt x="5869" y="4977"/>
                      <a:pt x="5843" y="5070"/>
                      <a:pt x="5824" y="5145"/>
                    </a:cubicBezTo>
                    <a:cubicBezTo>
                      <a:pt x="5803" y="5219"/>
                      <a:pt x="5791" y="5252"/>
                      <a:pt x="5751" y="5266"/>
                    </a:cubicBezTo>
                    <a:cubicBezTo>
                      <a:pt x="5743" y="5269"/>
                      <a:pt x="5735" y="5270"/>
                      <a:pt x="5727" y="5270"/>
                    </a:cubicBezTo>
                    <a:cubicBezTo>
                      <a:pt x="5697" y="5270"/>
                      <a:pt x="5668" y="5250"/>
                      <a:pt x="5621" y="5212"/>
                    </a:cubicBezTo>
                    <a:cubicBezTo>
                      <a:pt x="5573" y="5175"/>
                      <a:pt x="5515" y="5129"/>
                      <a:pt x="5441" y="5129"/>
                    </a:cubicBezTo>
                    <a:cubicBezTo>
                      <a:pt x="5422" y="5129"/>
                      <a:pt x="5402" y="5133"/>
                      <a:pt x="5380" y="5140"/>
                    </a:cubicBezTo>
                    <a:cubicBezTo>
                      <a:pt x="5275" y="5174"/>
                      <a:pt x="5250" y="5268"/>
                      <a:pt x="5231" y="5342"/>
                    </a:cubicBezTo>
                    <a:cubicBezTo>
                      <a:pt x="5211" y="5417"/>
                      <a:pt x="5199" y="5450"/>
                      <a:pt x="5159" y="5463"/>
                    </a:cubicBezTo>
                    <a:cubicBezTo>
                      <a:pt x="5151" y="5466"/>
                      <a:pt x="5143" y="5468"/>
                      <a:pt x="5135" y="5468"/>
                    </a:cubicBezTo>
                    <a:cubicBezTo>
                      <a:pt x="5105" y="5468"/>
                      <a:pt x="5076" y="5447"/>
                      <a:pt x="5029" y="5410"/>
                    </a:cubicBezTo>
                    <a:cubicBezTo>
                      <a:pt x="4979" y="5373"/>
                      <a:pt x="4922" y="5327"/>
                      <a:pt x="4849" y="5327"/>
                    </a:cubicBezTo>
                    <a:cubicBezTo>
                      <a:pt x="4830" y="5327"/>
                      <a:pt x="4810" y="5330"/>
                      <a:pt x="4788" y="5337"/>
                    </a:cubicBezTo>
                    <a:cubicBezTo>
                      <a:pt x="4683" y="5372"/>
                      <a:pt x="4658" y="5465"/>
                      <a:pt x="4638" y="5540"/>
                    </a:cubicBezTo>
                    <a:cubicBezTo>
                      <a:pt x="4618" y="5614"/>
                      <a:pt x="4606" y="5647"/>
                      <a:pt x="4567" y="5661"/>
                    </a:cubicBezTo>
                    <a:cubicBezTo>
                      <a:pt x="4558" y="5664"/>
                      <a:pt x="4551" y="5665"/>
                      <a:pt x="4543" y="5665"/>
                    </a:cubicBezTo>
                    <a:cubicBezTo>
                      <a:pt x="4513" y="5665"/>
                      <a:pt x="4483" y="5644"/>
                      <a:pt x="4435" y="5607"/>
                    </a:cubicBezTo>
                    <a:cubicBezTo>
                      <a:pt x="4387" y="5570"/>
                      <a:pt x="4329" y="5524"/>
                      <a:pt x="4255" y="5524"/>
                    </a:cubicBezTo>
                    <a:cubicBezTo>
                      <a:pt x="4236" y="5524"/>
                      <a:pt x="4216" y="5527"/>
                      <a:pt x="4194" y="5534"/>
                    </a:cubicBezTo>
                    <a:cubicBezTo>
                      <a:pt x="4090" y="5569"/>
                      <a:pt x="4066" y="5663"/>
                      <a:pt x="4045" y="5737"/>
                    </a:cubicBezTo>
                    <a:cubicBezTo>
                      <a:pt x="4026" y="5811"/>
                      <a:pt x="4012" y="5844"/>
                      <a:pt x="3973" y="5858"/>
                    </a:cubicBezTo>
                    <a:cubicBezTo>
                      <a:pt x="3964" y="5861"/>
                      <a:pt x="3957" y="5862"/>
                      <a:pt x="3949" y="5862"/>
                    </a:cubicBezTo>
                    <a:cubicBezTo>
                      <a:pt x="3919" y="5862"/>
                      <a:pt x="3891" y="5842"/>
                      <a:pt x="3843" y="5805"/>
                    </a:cubicBezTo>
                    <a:cubicBezTo>
                      <a:pt x="3795" y="5767"/>
                      <a:pt x="3737" y="5722"/>
                      <a:pt x="3663" y="5722"/>
                    </a:cubicBezTo>
                    <a:cubicBezTo>
                      <a:pt x="3644" y="5722"/>
                      <a:pt x="3623" y="5725"/>
                      <a:pt x="3602" y="5732"/>
                    </a:cubicBezTo>
                    <a:cubicBezTo>
                      <a:pt x="3496" y="5766"/>
                      <a:pt x="3472" y="5860"/>
                      <a:pt x="3451" y="5934"/>
                    </a:cubicBezTo>
                    <a:cubicBezTo>
                      <a:pt x="3432" y="6009"/>
                      <a:pt x="3420" y="6042"/>
                      <a:pt x="3380" y="6056"/>
                    </a:cubicBezTo>
                    <a:cubicBezTo>
                      <a:pt x="3372" y="6058"/>
                      <a:pt x="3364" y="6060"/>
                      <a:pt x="3357" y="6060"/>
                    </a:cubicBezTo>
                    <a:cubicBezTo>
                      <a:pt x="3327" y="6060"/>
                      <a:pt x="3297" y="6039"/>
                      <a:pt x="3249" y="6002"/>
                    </a:cubicBezTo>
                    <a:cubicBezTo>
                      <a:pt x="3201" y="5965"/>
                      <a:pt x="3144" y="5919"/>
                      <a:pt x="3070" y="5919"/>
                    </a:cubicBezTo>
                    <a:cubicBezTo>
                      <a:pt x="3050" y="5919"/>
                      <a:pt x="3030" y="5922"/>
                      <a:pt x="3008" y="5929"/>
                    </a:cubicBezTo>
                    <a:cubicBezTo>
                      <a:pt x="2904" y="5964"/>
                      <a:pt x="2880" y="6057"/>
                      <a:pt x="2859" y="6132"/>
                    </a:cubicBezTo>
                    <a:cubicBezTo>
                      <a:pt x="2840" y="6206"/>
                      <a:pt x="2826" y="6239"/>
                      <a:pt x="2788" y="6253"/>
                    </a:cubicBezTo>
                    <a:cubicBezTo>
                      <a:pt x="2780" y="6256"/>
                      <a:pt x="2772" y="6257"/>
                      <a:pt x="2764" y="6257"/>
                    </a:cubicBezTo>
                    <a:cubicBezTo>
                      <a:pt x="2733" y="6257"/>
                      <a:pt x="2705" y="6237"/>
                      <a:pt x="2657" y="6199"/>
                    </a:cubicBezTo>
                    <a:cubicBezTo>
                      <a:pt x="2609" y="6162"/>
                      <a:pt x="2551" y="6116"/>
                      <a:pt x="2477" y="6116"/>
                    </a:cubicBezTo>
                    <a:cubicBezTo>
                      <a:pt x="2458" y="6116"/>
                      <a:pt x="2437" y="6119"/>
                      <a:pt x="2416" y="6127"/>
                    </a:cubicBezTo>
                    <a:cubicBezTo>
                      <a:pt x="2312" y="6161"/>
                      <a:pt x="2288" y="6255"/>
                      <a:pt x="2267" y="6329"/>
                    </a:cubicBezTo>
                    <a:cubicBezTo>
                      <a:pt x="2248" y="6404"/>
                      <a:pt x="2234" y="6437"/>
                      <a:pt x="2196" y="6450"/>
                    </a:cubicBezTo>
                    <a:cubicBezTo>
                      <a:pt x="2188" y="6453"/>
                      <a:pt x="2181" y="6454"/>
                      <a:pt x="2173" y="6454"/>
                    </a:cubicBezTo>
                    <a:cubicBezTo>
                      <a:pt x="2143" y="6454"/>
                      <a:pt x="2113" y="6434"/>
                      <a:pt x="2064" y="6397"/>
                    </a:cubicBezTo>
                    <a:cubicBezTo>
                      <a:pt x="2017" y="6358"/>
                      <a:pt x="1960" y="6314"/>
                      <a:pt x="1887" y="6314"/>
                    </a:cubicBezTo>
                    <a:cubicBezTo>
                      <a:pt x="1868" y="6314"/>
                      <a:pt x="1847" y="6317"/>
                      <a:pt x="1826" y="6324"/>
                    </a:cubicBezTo>
                    <a:cubicBezTo>
                      <a:pt x="1720" y="6359"/>
                      <a:pt x="1696" y="6452"/>
                      <a:pt x="1675" y="6527"/>
                    </a:cubicBezTo>
                    <a:cubicBezTo>
                      <a:pt x="1656" y="6601"/>
                      <a:pt x="1644" y="6634"/>
                      <a:pt x="1604" y="6648"/>
                    </a:cubicBezTo>
                    <a:cubicBezTo>
                      <a:pt x="1596" y="6650"/>
                      <a:pt x="1589" y="6651"/>
                      <a:pt x="1581" y="6651"/>
                    </a:cubicBezTo>
                    <a:cubicBezTo>
                      <a:pt x="1551" y="6651"/>
                      <a:pt x="1521" y="6632"/>
                      <a:pt x="1474" y="6594"/>
                    </a:cubicBezTo>
                    <a:cubicBezTo>
                      <a:pt x="1426" y="6556"/>
                      <a:pt x="1368" y="6511"/>
                      <a:pt x="1295" y="6511"/>
                    </a:cubicBezTo>
                    <a:cubicBezTo>
                      <a:pt x="1276" y="6511"/>
                      <a:pt x="1255" y="6514"/>
                      <a:pt x="1233" y="6521"/>
                    </a:cubicBezTo>
                    <a:cubicBezTo>
                      <a:pt x="1129" y="6556"/>
                      <a:pt x="1103" y="6650"/>
                      <a:pt x="1084" y="6724"/>
                    </a:cubicBezTo>
                    <a:cubicBezTo>
                      <a:pt x="1064" y="6798"/>
                      <a:pt x="1052" y="6831"/>
                      <a:pt x="1012" y="6845"/>
                    </a:cubicBezTo>
                    <a:cubicBezTo>
                      <a:pt x="1004" y="6848"/>
                      <a:pt x="996" y="6849"/>
                      <a:pt x="989" y="6849"/>
                    </a:cubicBezTo>
                    <a:cubicBezTo>
                      <a:pt x="959" y="6849"/>
                      <a:pt x="929" y="6829"/>
                      <a:pt x="882" y="6792"/>
                    </a:cubicBezTo>
                    <a:cubicBezTo>
                      <a:pt x="834" y="6753"/>
                      <a:pt x="776" y="6708"/>
                      <a:pt x="703" y="6708"/>
                    </a:cubicBezTo>
                    <a:cubicBezTo>
                      <a:pt x="683" y="6708"/>
                      <a:pt x="663" y="6712"/>
                      <a:pt x="641" y="6719"/>
                    </a:cubicBezTo>
                    <a:cubicBezTo>
                      <a:pt x="537" y="6753"/>
                      <a:pt x="511" y="6847"/>
                      <a:pt x="492" y="6921"/>
                    </a:cubicBezTo>
                    <a:cubicBezTo>
                      <a:pt x="471" y="6996"/>
                      <a:pt x="459" y="7029"/>
                      <a:pt x="419" y="7043"/>
                    </a:cubicBezTo>
                    <a:cubicBezTo>
                      <a:pt x="411" y="7045"/>
                      <a:pt x="404" y="7047"/>
                      <a:pt x="396" y="7047"/>
                    </a:cubicBezTo>
                    <a:cubicBezTo>
                      <a:pt x="366" y="7047"/>
                      <a:pt x="336" y="7026"/>
                      <a:pt x="288" y="6989"/>
                    </a:cubicBezTo>
                    <a:cubicBezTo>
                      <a:pt x="240" y="6951"/>
                      <a:pt x="182" y="6906"/>
                      <a:pt x="109" y="6906"/>
                    </a:cubicBezTo>
                    <a:cubicBezTo>
                      <a:pt x="90" y="6906"/>
                      <a:pt x="69" y="6909"/>
                      <a:pt x="47" y="6916"/>
                    </a:cubicBezTo>
                    <a:cubicBezTo>
                      <a:pt x="16" y="6927"/>
                      <a:pt x="0" y="6959"/>
                      <a:pt x="11" y="6991"/>
                    </a:cubicBezTo>
                    <a:cubicBezTo>
                      <a:pt x="19" y="7016"/>
                      <a:pt x="42" y="7032"/>
                      <a:pt x="67" y="7032"/>
                    </a:cubicBezTo>
                    <a:cubicBezTo>
                      <a:pt x="73" y="7032"/>
                      <a:pt x="79" y="7031"/>
                      <a:pt x="85" y="7029"/>
                    </a:cubicBezTo>
                    <a:cubicBezTo>
                      <a:pt x="94" y="7026"/>
                      <a:pt x="102" y="7024"/>
                      <a:pt x="110" y="7024"/>
                    </a:cubicBezTo>
                    <a:cubicBezTo>
                      <a:pt x="140" y="7024"/>
                      <a:pt x="169" y="7044"/>
                      <a:pt x="215" y="7082"/>
                    </a:cubicBezTo>
                    <a:cubicBezTo>
                      <a:pt x="264" y="7121"/>
                      <a:pt x="321" y="7166"/>
                      <a:pt x="395" y="7166"/>
                    </a:cubicBezTo>
                    <a:lnTo>
                      <a:pt x="394" y="7164"/>
                    </a:lnTo>
                    <a:cubicBezTo>
                      <a:pt x="413" y="7164"/>
                      <a:pt x="433" y="7160"/>
                      <a:pt x="456" y="7153"/>
                    </a:cubicBezTo>
                    <a:cubicBezTo>
                      <a:pt x="560" y="7119"/>
                      <a:pt x="584" y="7027"/>
                      <a:pt x="605" y="6951"/>
                    </a:cubicBezTo>
                    <a:cubicBezTo>
                      <a:pt x="624" y="6878"/>
                      <a:pt x="638" y="6843"/>
                      <a:pt x="677" y="6831"/>
                    </a:cubicBezTo>
                    <a:cubicBezTo>
                      <a:pt x="686" y="6828"/>
                      <a:pt x="693" y="6827"/>
                      <a:pt x="701" y="6827"/>
                    </a:cubicBezTo>
                    <a:cubicBezTo>
                      <a:pt x="730" y="6827"/>
                      <a:pt x="760" y="6847"/>
                      <a:pt x="807" y="6883"/>
                    </a:cubicBezTo>
                    <a:cubicBezTo>
                      <a:pt x="855" y="6922"/>
                      <a:pt x="913" y="6966"/>
                      <a:pt x="986" y="6966"/>
                    </a:cubicBezTo>
                    <a:cubicBezTo>
                      <a:pt x="1006" y="6966"/>
                      <a:pt x="1026" y="6963"/>
                      <a:pt x="1048" y="6956"/>
                    </a:cubicBezTo>
                    <a:cubicBezTo>
                      <a:pt x="1152" y="6921"/>
                      <a:pt x="1176" y="6830"/>
                      <a:pt x="1197" y="6753"/>
                    </a:cubicBezTo>
                    <a:cubicBezTo>
                      <a:pt x="1216" y="6681"/>
                      <a:pt x="1230" y="6646"/>
                      <a:pt x="1270" y="6634"/>
                    </a:cubicBezTo>
                    <a:cubicBezTo>
                      <a:pt x="1278" y="6631"/>
                      <a:pt x="1286" y="6630"/>
                      <a:pt x="1294" y="6630"/>
                    </a:cubicBezTo>
                    <a:cubicBezTo>
                      <a:pt x="1322" y="6630"/>
                      <a:pt x="1352" y="6649"/>
                      <a:pt x="1400" y="6686"/>
                    </a:cubicBezTo>
                    <a:cubicBezTo>
                      <a:pt x="1447" y="6724"/>
                      <a:pt x="1504" y="6769"/>
                      <a:pt x="1578" y="6769"/>
                    </a:cubicBezTo>
                    <a:cubicBezTo>
                      <a:pt x="1597" y="6769"/>
                      <a:pt x="1618" y="6766"/>
                      <a:pt x="1640" y="6759"/>
                    </a:cubicBezTo>
                    <a:cubicBezTo>
                      <a:pt x="1744" y="6724"/>
                      <a:pt x="1768" y="6632"/>
                      <a:pt x="1789" y="6558"/>
                    </a:cubicBezTo>
                    <a:cubicBezTo>
                      <a:pt x="1808" y="6483"/>
                      <a:pt x="1822" y="6450"/>
                      <a:pt x="1860" y="6437"/>
                    </a:cubicBezTo>
                    <a:cubicBezTo>
                      <a:pt x="1869" y="6434"/>
                      <a:pt x="1877" y="6432"/>
                      <a:pt x="1885" y="6432"/>
                    </a:cubicBezTo>
                    <a:cubicBezTo>
                      <a:pt x="1914" y="6432"/>
                      <a:pt x="1944" y="6452"/>
                      <a:pt x="1990" y="6490"/>
                    </a:cubicBezTo>
                    <a:cubicBezTo>
                      <a:pt x="2039" y="6527"/>
                      <a:pt x="2097" y="6573"/>
                      <a:pt x="2170" y="6573"/>
                    </a:cubicBezTo>
                    <a:cubicBezTo>
                      <a:pt x="2189" y="6573"/>
                      <a:pt x="2209" y="6570"/>
                      <a:pt x="2231" y="6563"/>
                    </a:cubicBezTo>
                    <a:cubicBezTo>
                      <a:pt x="2336" y="6528"/>
                      <a:pt x="2361" y="6435"/>
                      <a:pt x="2380" y="6360"/>
                    </a:cubicBezTo>
                    <a:cubicBezTo>
                      <a:pt x="2400" y="6286"/>
                      <a:pt x="2412" y="6253"/>
                      <a:pt x="2452" y="6239"/>
                    </a:cubicBezTo>
                    <a:cubicBezTo>
                      <a:pt x="2460" y="6236"/>
                      <a:pt x="2468" y="6235"/>
                      <a:pt x="2476" y="6235"/>
                    </a:cubicBezTo>
                    <a:cubicBezTo>
                      <a:pt x="2506" y="6235"/>
                      <a:pt x="2535" y="6256"/>
                      <a:pt x="2582" y="6293"/>
                    </a:cubicBezTo>
                    <a:cubicBezTo>
                      <a:pt x="2630" y="6330"/>
                      <a:pt x="2688" y="6376"/>
                      <a:pt x="2762" y="6376"/>
                    </a:cubicBezTo>
                    <a:cubicBezTo>
                      <a:pt x="2781" y="6376"/>
                      <a:pt x="2801" y="6373"/>
                      <a:pt x="2823" y="6366"/>
                    </a:cubicBezTo>
                    <a:cubicBezTo>
                      <a:pt x="2927" y="6331"/>
                      <a:pt x="2953" y="6237"/>
                      <a:pt x="2972" y="6163"/>
                    </a:cubicBezTo>
                    <a:cubicBezTo>
                      <a:pt x="2993" y="6089"/>
                      <a:pt x="3005" y="6056"/>
                      <a:pt x="3045" y="6042"/>
                    </a:cubicBezTo>
                    <a:cubicBezTo>
                      <a:pt x="3053" y="6039"/>
                      <a:pt x="3060" y="6038"/>
                      <a:pt x="3068" y="6038"/>
                    </a:cubicBezTo>
                    <a:cubicBezTo>
                      <a:pt x="3098" y="6038"/>
                      <a:pt x="3128" y="6058"/>
                      <a:pt x="3174" y="6095"/>
                    </a:cubicBezTo>
                    <a:cubicBezTo>
                      <a:pt x="3224" y="6133"/>
                      <a:pt x="3281" y="6178"/>
                      <a:pt x="3354" y="6178"/>
                    </a:cubicBezTo>
                    <a:cubicBezTo>
                      <a:pt x="3373" y="6178"/>
                      <a:pt x="3394" y="6175"/>
                      <a:pt x="3415" y="6168"/>
                    </a:cubicBezTo>
                    <a:cubicBezTo>
                      <a:pt x="3521" y="6134"/>
                      <a:pt x="3545" y="6040"/>
                      <a:pt x="3566" y="5966"/>
                    </a:cubicBezTo>
                    <a:cubicBezTo>
                      <a:pt x="3585" y="5891"/>
                      <a:pt x="3597" y="5858"/>
                      <a:pt x="3637" y="5844"/>
                    </a:cubicBezTo>
                    <a:cubicBezTo>
                      <a:pt x="3645" y="5842"/>
                      <a:pt x="3653" y="5840"/>
                      <a:pt x="3661" y="5840"/>
                    </a:cubicBezTo>
                    <a:cubicBezTo>
                      <a:pt x="3692" y="5840"/>
                      <a:pt x="3720" y="5861"/>
                      <a:pt x="3768" y="5898"/>
                    </a:cubicBezTo>
                    <a:cubicBezTo>
                      <a:pt x="3816" y="5936"/>
                      <a:pt x="3874" y="5981"/>
                      <a:pt x="3947" y="5981"/>
                    </a:cubicBezTo>
                    <a:cubicBezTo>
                      <a:pt x="3967" y="5981"/>
                      <a:pt x="3987" y="5978"/>
                      <a:pt x="4009" y="5971"/>
                    </a:cubicBezTo>
                    <a:cubicBezTo>
                      <a:pt x="4113" y="5936"/>
                      <a:pt x="4139" y="5843"/>
                      <a:pt x="4158" y="5768"/>
                    </a:cubicBezTo>
                    <a:cubicBezTo>
                      <a:pt x="4179" y="5694"/>
                      <a:pt x="4191" y="5661"/>
                      <a:pt x="4231" y="5647"/>
                    </a:cubicBezTo>
                    <a:cubicBezTo>
                      <a:pt x="4238" y="5645"/>
                      <a:pt x="4246" y="5643"/>
                      <a:pt x="4253" y="5643"/>
                    </a:cubicBezTo>
                    <a:cubicBezTo>
                      <a:pt x="4284" y="5643"/>
                      <a:pt x="4313" y="5663"/>
                      <a:pt x="4360" y="5701"/>
                    </a:cubicBezTo>
                    <a:cubicBezTo>
                      <a:pt x="4409" y="5738"/>
                      <a:pt x="4467" y="5784"/>
                      <a:pt x="4540" y="5784"/>
                    </a:cubicBezTo>
                    <a:cubicBezTo>
                      <a:pt x="4559" y="5784"/>
                      <a:pt x="4580" y="5781"/>
                      <a:pt x="4601" y="5773"/>
                    </a:cubicBezTo>
                    <a:cubicBezTo>
                      <a:pt x="4707" y="5739"/>
                      <a:pt x="4731" y="5645"/>
                      <a:pt x="4752" y="5571"/>
                    </a:cubicBezTo>
                    <a:cubicBezTo>
                      <a:pt x="4771" y="5496"/>
                      <a:pt x="4783" y="5463"/>
                      <a:pt x="4823" y="5450"/>
                    </a:cubicBezTo>
                    <a:cubicBezTo>
                      <a:pt x="4831" y="5447"/>
                      <a:pt x="4839" y="5445"/>
                      <a:pt x="4847" y="5445"/>
                    </a:cubicBezTo>
                    <a:cubicBezTo>
                      <a:pt x="4877" y="5445"/>
                      <a:pt x="4906" y="5466"/>
                      <a:pt x="4954" y="5503"/>
                    </a:cubicBezTo>
                    <a:cubicBezTo>
                      <a:pt x="5002" y="5540"/>
                      <a:pt x="5059" y="5586"/>
                      <a:pt x="5134" y="5586"/>
                    </a:cubicBezTo>
                    <a:cubicBezTo>
                      <a:pt x="5153" y="5586"/>
                      <a:pt x="5173" y="5583"/>
                      <a:pt x="5195" y="5576"/>
                    </a:cubicBezTo>
                    <a:cubicBezTo>
                      <a:pt x="5299" y="5541"/>
                      <a:pt x="5323" y="5448"/>
                      <a:pt x="5344" y="5373"/>
                    </a:cubicBezTo>
                    <a:cubicBezTo>
                      <a:pt x="5363" y="5299"/>
                      <a:pt x="5377" y="5266"/>
                      <a:pt x="5415" y="5252"/>
                    </a:cubicBezTo>
                    <a:cubicBezTo>
                      <a:pt x="5423" y="5249"/>
                      <a:pt x="5431" y="5248"/>
                      <a:pt x="5439" y="5248"/>
                    </a:cubicBezTo>
                    <a:cubicBezTo>
                      <a:pt x="5469" y="5248"/>
                      <a:pt x="5498" y="5269"/>
                      <a:pt x="5547" y="5306"/>
                    </a:cubicBezTo>
                    <a:cubicBezTo>
                      <a:pt x="5594" y="5344"/>
                      <a:pt x="5652" y="5389"/>
                      <a:pt x="5725" y="5389"/>
                    </a:cubicBezTo>
                    <a:cubicBezTo>
                      <a:pt x="5745" y="5389"/>
                      <a:pt x="5765" y="5386"/>
                      <a:pt x="5787" y="5379"/>
                    </a:cubicBezTo>
                    <a:cubicBezTo>
                      <a:pt x="5891" y="5344"/>
                      <a:pt x="5915" y="5250"/>
                      <a:pt x="5936" y="5176"/>
                    </a:cubicBezTo>
                    <a:cubicBezTo>
                      <a:pt x="5955" y="5102"/>
                      <a:pt x="5969" y="5069"/>
                      <a:pt x="6009" y="5055"/>
                    </a:cubicBezTo>
                    <a:cubicBezTo>
                      <a:pt x="6017" y="5052"/>
                      <a:pt x="6025" y="5051"/>
                      <a:pt x="6032" y="5051"/>
                    </a:cubicBezTo>
                    <a:cubicBezTo>
                      <a:pt x="6062" y="5051"/>
                      <a:pt x="6091" y="5071"/>
                      <a:pt x="6139" y="5108"/>
                    </a:cubicBezTo>
                    <a:cubicBezTo>
                      <a:pt x="6187" y="5146"/>
                      <a:pt x="6244" y="5191"/>
                      <a:pt x="6318" y="5191"/>
                    </a:cubicBezTo>
                    <a:cubicBezTo>
                      <a:pt x="6337" y="5191"/>
                      <a:pt x="6358" y="5188"/>
                      <a:pt x="6379" y="5181"/>
                    </a:cubicBezTo>
                    <a:cubicBezTo>
                      <a:pt x="6483" y="5147"/>
                      <a:pt x="6509" y="5053"/>
                      <a:pt x="6528" y="4979"/>
                    </a:cubicBezTo>
                    <a:cubicBezTo>
                      <a:pt x="6549" y="4904"/>
                      <a:pt x="6561" y="4871"/>
                      <a:pt x="6601" y="4857"/>
                    </a:cubicBezTo>
                    <a:cubicBezTo>
                      <a:pt x="6609" y="4855"/>
                      <a:pt x="6616" y="4854"/>
                      <a:pt x="6624" y="4854"/>
                    </a:cubicBezTo>
                    <a:cubicBezTo>
                      <a:pt x="6654" y="4854"/>
                      <a:pt x="6684" y="4874"/>
                      <a:pt x="6733" y="4911"/>
                    </a:cubicBezTo>
                    <a:cubicBezTo>
                      <a:pt x="6781" y="4949"/>
                      <a:pt x="6838" y="4994"/>
                      <a:pt x="6912" y="4994"/>
                    </a:cubicBezTo>
                    <a:cubicBezTo>
                      <a:pt x="6931" y="4994"/>
                      <a:pt x="6952" y="4991"/>
                      <a:pt x="6973" y="4984"/>
                    </a:cubicBezTo>
                    <a:cubicBezTo>
                      <a:pt x="7077" y="4949"/>
                      <a:pt x="7101" y="4856"/>
                      <a:pt x="7122" y="4781"/>
                    </a:cubicBezTo>
                    <a:cubicBezTo>
                      <a:pt x="7143" y="4707"/>
                      <a:pt x="7155" y="4674"/>
                      <a:pt x="7195" y="4660"/>
                    </a:cubicBezTo>
                    <a:cubicBezTo>
                      <a:pt x="7203" y="4657"/>
                      <a:pt x="7211" y="4656"/>
                      <a:pt x="7219" y="4656"/>
                    </a:cubicBezTo>
                    <a:cubicBezTo>
                      <a:pt x="7248" y="4656"/>
                      <a:pt x="7277" y="4677"/>
                      <a:pt x="7325" y="4714"/>
                    </a:cubicBezTo>
                    <a:cubicBezTo>
                      <a:pt x="7373" y="4752"/>
                      <a:pt x="7430" y="4797"/>
                      <a:pt x="7504" y="4797"/>
                    </a:cubicBezTo>
                    <a:cubicBezTo>
                      <a:pt x="7523" y="4797"/>
                      <a:pt x="7544" y="4794"/>
                      <a:pt x="7566" y="4786"/>
                    </a:cubicBezTo>
                    <a:cubicBezTo>
                      <a:pt x="7669" y="4752"/>
                      <a:pt x="7695" y="4658"/>
                      <a:pt x="7714" y="4584"/>
                    </a:cubicBezTo>
                    <a:cubicBezTo>
                      <a:pt x="7735" y="4509"/>
                      <a:pt x="7747" y="4476"/>
                      <a:pt x="7787" y="4463"/>
                    </a:cubicBezTo>
                    <a:cubicBezTo>
                      <a:pt x="7795" y="4460"/>
                      <a:pt x="7803" y="4458"/>
                      <a:pt x="7811" y="4458"/>
                    </a:cubicBezTo>
                    <a:cubicBezTo>
                      <a:pt x="7841" y="4458"/>
                      <a:pt x="7870" y="4479"/>
                      <a:pt x="7917" y="4516"/>
                    </a:cubicBezTo>
                    <a:cubicBezTo>
                      <a:pt x="7966" y="4555"/>
                      <a:pt x="8024" y="4599"/>
                      <a:pt x="8097" y="4599"/>
                    </a:cubicBezTo>
                    <a:cubicBezTo>
                      <a:pt x="8116" y="4599"/>
                      <a:pt x="8136" y="4596"/>
                      <a:pt x="8158" y="4589"/>
                    </a:cubicBezTo>
                    <a:cubicBezTo>
                      <a:pt x="8263" y="4554"/>
                      <a:pt x="8288" y="4461"/>
                      <a:pt x="8308" y="4386"/>
                    </a:cubicBezTo>
                    <a:cubicBezTo>
                      <a:pt x="8327" y="4312"/>
                      <a:pt x="8340" y="4279"/>
                      <a:pt x="8379" y="4265"/>
                    </a:cubicBezTo>
                    <a:cubicBezTo>
                      <a:pt x="8388" y="4262"/>
                      <a:pt x="8396" y="4261"/>
                      <a:pt x="8404" y="4261"/>
                    </a:cubicBezTo>
                    <a:cubicBezTo>
                      <a:pt x="8434" y="4261"/>
                      <a:pt x="8463" y="4282"/>
                      <a:pt x="8511" y="4319"/>
                    </a:cubicBezTo>
                    <a:cubicBezTo>
                      <a:pt x="8559" y="4357"/>
                      <a:pt x="8616" y="4402"/>
                      <a:pt x="8690" y="4402"/>
                    </a:cubicBezTo>
                    <a:cubicBezTo>
                      <a:pt x="8709" y="4402"/>
                      <a:pt x="8730" y="4399"/>
                      <a:pt x="8752" y="4392"/>
                    </a:cubicBezTo>
                    <a:cubicBezTo>
                      <a:pt x="8856" y="4357"/>
                      <a:pt x="8882" y="4264"/>
                      <a:pt x="8901" y="4189"/>
                    </a:cubicBezTo>
                    <a:cubicBezTo>
                      <a:pt x="8921" y="4115"/>
                      <a:pt x="8933" y="4082"/>
                      <a:pt x="8973" y="4068"/>
                    </a:cubicBezTo>
                    <a:cubicBezTo>
                      <a:pt x="8981" y="4065"/>
                      <a:pt x="8989" y="4064"/>
                      <a:pt x="8997" y="4064"/>
                    </a:cubicBezTo>
                    <a:cubicBezTo>
                      <a:pt x="9027" y="4064"/>
                      <a:pt x="9056" y="4084"/>
                      <a:pt x="9103" y="4122"/>
                    </a:cubicBezTo>
                    <a:cubicBezTo>
                      <a:pt x="9153" y="4159"/>
                      <a:pt x="9210" y="4204"/>
                      <a:pt x="9284" y="4204"/>
                    </a:cubicBezTo>
                    <a:cubicBezTo>
                      <a:pt x="9303" y="4204"/>
                      <a:pt x="9324" y="4201"/>
                      <a:pt x="9346" y="4194"/>
                    </a:cubicBezTo>
                    <a:cubicBezTo>
                      <a:pt x="9449" y="4160"/>
                      <a:pt x="9474" y="4066"/>
                      <a:pt x="9494" y="3992"/>
                    </a:cubicBezTo>
                    <a:cubicBezTo>
                      <a:pt x="9514" y="3917"/>
                      <a:pt x="9527" y="3884"/>
                      <a:pt x="9567" y="3870"/>
                    </a:cubicBezTo>
                    <a:cubicBezTo>
                      <a:pt x="9575" y="3868"/>
                      <a:pt x="9583" y="3866"/>
                      <a:pt x="9591" y="3866"/>
                    </a:cubicBezTo>
                    <a:cubicBezTo>
                      <a:pt x="9620" y="3866"/>
                      <a:pt x="9649" y="3887"/>
                      <a:pt x="9697" y="3924"/>
                    </a:cubicBezTo>
                    <a:cubicBezTo>
                      <a:pt x="9745" y="3961"/>
                      <a:pt x="9803" y="4007"/>
                      <a:pt x="9877" y="4007"/>
                    </a:cubicBezTo>
                    <a:cubicBezTo>
                      <a:pt x="9896" y="4007"/>
                      <a:pt x="9916" y="4004"/>
                      <a:pt x="9938" y="3997"/>
                    </a:cubicBezTo>
                    <a:cubicBezTo>
                      <a:pt x="10042" y="3962"/>
                      <a:pt x="10068" y="3869"/>
                      <a:pt x="10087" y="3794"/>
                    </a:cubicBezTo>
                    <a:cubicBezTo>
                      <a:pt x="10107" y="3720"/>
                      <a:pt x="10120" y="3687"/>
                      <a:pt x="10159" y="3673"/>
                    </a:cubicBezTo>
                    <a:cubicBezTo>
                      <a:pt x="10168" y="3670"/>
                      <a:pt x="10175" y="3669"/>
                      <a:pt x="10183" y="3669"/>
                    </a:cubicBezTo>
                    <a:cubicBezTo>
                      <a:pt x="10213" y="3669"/>
                      <a:pt x="10243" y="3690"/>
                      <a:pt x="10291" y="3727"/>
                    </a:cubicBezTo>
                    <a:cubicBezTo>
                      <a:pt x="10339" y="3765"/>
                      <a:pt x="10397" y="3810"/>
                      <a:pt x="10470" y="3810"/>
                    </a:cubicBezTo>
                    <a:cubicBezTo>
                      <a:pt x="10489" y="3810"/>
                      <a:pt x="10510" y="3807"/>
                      <a:pt x="10532" y="3799"/>
                    </a:cubicBezTo>
                    <a:cubicBezTo>
                      <a:pt x="10636" y="3765"/>
                      <a:pt x="10660" y="3671"/>
                      <a:pt x="10681" y="3597"/>
                    </a:cubicBezTo>
                    <a:cubicBezTo>
                      <a:pt x="10700" y="3522"/>
                      <a:pt x="10713" y="3490"/>
                      <a:pt x="10753" y="3476"/>
                    </a:cubicBezTo>
                    <a:cubicBezTo>
                      <a:pt x="10761" y="3473"/>
                      <a:pt x="10769" y="3472"/>
                      <a:pt x="10776" y="3472"/>
                    </a:cubicBezTo>
                    <a:cubicBezTo>
                      <a:pt x="10806" y="3472"/>
                      <a:pt x="10836" y="3492"/>
                      <a:pt x="10883" y="3529"/>
                    </a:cubicBezTo>
                    <a:cubicBezTo>
                      <a:pt x="10932" y="3568"/>
                      <a:pt x="10989" y="3612"/>
                      <a:pt x="11062" y="3612"/>
                    </a:cubicBezTo>
                    <a:cubicBezTo>
                      <a:pt x="11082" y="3612"/>
                      <a:pt x="11102" y="3609"/>
                      <a:pt x="11124" y="3602"/>
                    </a:cubicBezTo>
                    <a:cubicBezTo>
                      <a:pt x="11229" y="3567"/>
                      <a:pt x="11254" y="3474"/>
                      <a:pt x="11274" y="3399"/>
                    </a:cubicBezTo>
                    <a:cubicBezTo>
                      <a:pt x="11294" y="3325"/>
                      <a:pt x="11307" y="3292"/>
                      <a:pt x="11347" y="3278"/>
                    </a:cubicBezTo>
                    <a:cubicBezTo>
                      <a:pt x="11355" y="3275"/>
                      <a:pt x="11363" y="3274"/>
                      <a:pt x="11371" y="3274"/>
                    </a:cubicBezTo>
                    <a:cubicBezTo>
                      <a:pt x="11400" y="3274"/>
                      <a:pt x="11429" y="3295"/>
                      <a:pt x="11477" y="3332"/>
                    </a:cubicBezTo>
                    <a:cubicBezTo>
                      <a:pt x="11525" y="3369"/>
                      <a:pt x="11583" y="3415"/>
                      <a:pt x="11657" y="3415"/>
                    </a:cubicBezTo>
                    <a:cubicBezTo>
                      <a:pt x="11676" y="3415"/>
                      <a:pt x="11696" y="3412"/>
                      <a:pt x="11718" y="3405"/>
                    </a:cubicBezTo>
                    <a:cubicBezTo>
                      <a:pt x="11822" y="3370"/>
                      <a:pt x="11848" y="3277"/>
                      <a:pt x="11867" y="3202"/>
                    </a:cubicBezTo>
                    <a:cubicBezTo>
                      <a:pt x="11887" y="3128"/>
                      <a:pt x="11900" y="3095"/>
                      <a:pt x="11939" y="3081"/>
                    </a:cubicBezTo>
                    <a:cubicBezTo>
                      <a:pt x="11947" y="3078"/>
                      <a:pt x="11955" y="3077"/>
                      <a:pt x="11962" y="3077"/>
                    </a:cubicBezTo>
                    <a:cubicBezTo>
                      <a:pt x="11993" y="3077"/>
                      <a:pt x="12022" y="3097"/>
                      <a:pt x="12071" y="3135"/>
                    </a:cubicBezTo>
                    <a:cubicBezTo>
                      <a:pt x="12119" y="3173"/>
                      <a:pt x="12175" y="3218"/>
                      <a:pt x="12249" y="3218"/>
                    </a:cubicBezTo>
                    <a:cubicBezTo>
                      <a:pt x="12269" y="3218"/>
                      <a:pt x="12290" y="3215"/>
                      <a:pt x="12312" y="3207"/>
                    </a:cubicBezTo>
                    <a:cubicBezTo>
                      <a:pt x="12416" y="3173"/>
                      <a:pt x="12440" y="3079"/>
                      <a:pt x="12461" y="3005"/>
                    </a:cubicBezTo>
                    <a:cubicBezTo>
                      <a:pt x="12480" y="2930"/>
                      <a:pt x="12493" y="2897"/>
                      <a:pt x="12533" y="2883"/>
                    </a:cubicBezTo>
                    <a:cubicBezTo>
                      <a:pt x="12541" y="2881"/>
                      <a:pt x="12549" y="2879"/>
                      <a:pt x="12557" y="2879"/>
                    </a:cubicBezTo>
                    <a:cubicBezTo>
                      <a:pt x="12587" y="2879"/>
                      <a:pt x="12615" y="2900"/>
                      <a:pt x="12663" y="2937"/>
                    </a:cubicBezTo>
                    <a:cubicBezTo>
                      <a:pt x="12711" y="2975"/>
                      <a:pt x="12769" y="3020"/>
                      <a:pt x="12842" y="3020"/>
                    </a:cubicBezTo>
                    <a:cubicBezTo>
                      <a:pt x="12862" y="3020"/>
                      <a:pt x="12882" y="3017"/>
                      <a:pt x="12904" y="3010"/>
                    </a:cubicBezTo>
                    <a:cubicBezTo>
                      <a:pt x="13008" y="2975"/>
                      <a:pt x="13032" y="2882"/>
                      <a:pt x="13053" y="2807"/>
                    </a:cubicBezTo>
                    <a:cubicBezTo>
                      <a:pt x="13072" y="2733"/>
                      <a:pt x="13086" y="2700"/>
                      <a:pt x="13125" y="2686"/>
                    </a:cubicBezTo>
                    <a:cubicBezTo>
                      <a:pt x="13133" y="2683"/>
                      <a:pt x="13141" y="2682"/>
                      <a:pt x="13148" y="2682"/>
                    </a:cubicBezTo>
                    <a:cubicBezTo>
                      <a:pt x="13178" y="2682"/>
                      <a:pt x="13207" y="2703"/>
                      <a:pt x="13255" y="2740"/>
                    </a:cubicBezTo>
                    <a:cubicBezTo>
                      <a:pt x="13303" y="2778"/>
                      <a:pt x="13361" y="2823"/>
                      <a:pt x="13434" y="2823"/>
                    </a:cubicBezTo>
                    <a:cubicBezTo>
                      <a:pt x="13454" y="2823"/>
                      <a:pt x="13474" y="2820"/>
                      <a:pt x="13496" y="2812"/>
                    </a:cubicBezTo>
                    <a:cubicBezTo>
                      <a:pt x="13600" y="2778"/>
                      <a:pt x="13624" y="2684"/>
                      <a:pt x="13645" y="2610"/>
                    </a:cubicBezTo>
                    <a:cubicBezTo>
                      <a:pt x="13664" y="2535"/>
                      <a:pt x="13678" y="2503"/>
                      <a:pt x="13718" y="2489"/>
                    </a:cubicBezTo>
                    <a:cubicBezTo>
                      <a:pt x="13726" y="2486"/>
                      <a:pt x="13734" y="2484"/>
                      <a:pt x="13741" y="2484"/>
                    </a:cubicBezTo>
                    <a:cubicBezTo>
                      <a:pt x="13771" y="2484"/>
                      <a:pt x="13799" y="2505"/>
                      <a:pt x="13848" y="2542"/>
                    </a:cubicBezTo>
                    <a:cubicBezTo>
                      <a:pt x="13895" y="2581"/>
                      <a:pt x="13953" y="2626"/>
                      <a:pt x="14026" y="2626"/>
                    </a:cubicBezTo>
                    <a:cubicBezTo>
                      <a:pt x="14046" y="2626"/>
                      <a:pt x="14066" y="2622"/>
                      <a:pt x="14088" y="2615"/>
                    </a:cubicBezTo>
                    <a:cubicBezTo>
                      <a:pt x="14192" y="2580"/>
                      <a:pt x="14218" y="2487"/>
                      <a:pt x="14239" y="2413"/>
                    </a:cubicBezTo>
                    <a:cubicBezTo>
                      <a:pt x="14258" y="2338"/>
                      <a:pt x="14270" y="2305"/>
                      <a:pt x="14310" y="2291"/>
                    </a:cubicBezTo>
                    <a:cubicBezTo>
                      <a:pt x="14318" y="2288"/>
                      <a:pt x="14326" y="2287"/>
                      <a:pt x="14334" y="2287"/>
                    </a:cubicBezTo>
                    <a:cubicBezTo>
                      <a:pt x="14364" y="2287"/>
                      <a:pt x="14393" y="2308"/>
                      <a:pt x="14441" y="2345"/>
                    </a:cubicBezTo>
                    <a:cubicBezTo>
                      <a:pt x="14489" y="2383"/>
                      <a:pt x="14547" y="2428"/>
                      <a:pt x="14620" y="2428"/>
                    </a:cubicBezTo>
                    <a:cubicBezTo>
                      <a:pt x="14640" y="2428"/>
                      <a:pt x="14660" y="2425"/>
                      <a:pt x="14682" y="2418"/>
                    </a:cubicBezTo>
                    <a:cubicBezTo>
                      <a:pt x="14786" y="2383"/>
                      <a:pt x="14812" y="2290"/>
                      <a:pt x="14831" y="2215"/>
                    </a:cubicBezTo>
                    <a:cubicBezTo>
                      <a:pt x="14852" y="2141"/>
                      <a:pt x="14864" y="2108"/>
                      <a:pt x="14904" y="2094"/>
                    </a:cubicBezTo>
                    <a:cubicBezTo>
                      <a:pt x="14912" y="2091"/>
                      <a:pt x="14920" y="2090"/>
                      <a:pt x="14928" y="2090"/>
                    </a:cubicBezTo>
                    <a:cubicBezTo>
                      <a:pt x="14958" y="2090"/>
                      <a:pt x="14987" y="2110"/>
                      <a:pt x="15034" y="2148"/>
                    </a:cubicBezTo>
                    <a:cubicBezTo>
                      <a:pt x="15082" y="2186"/>
                      <a:pt x="15139" y="2231"/>
                      <a:pt x="15213" y="2231"/>
                    </a:cubicBezTo>
                    <a:cubicBezTo>
                      <a:pt x="15232" y="2231"/>
                      <a:pt x="15253" y="2228"/>
                      <a:pt x="15274" y="2220"/>
                    </a:cubicBezTo>
                    <a:cubicBezTo>
                      <a:pt x="15380" y="2186"/>
                      <a:pt x="15404" y="2092"/>
                      <a:pt x="15425" y="2018"/>
                    </a:cubicBezTo>
                    <a:cubicBezTo>
                      <a:pt x="15444" y="1943"/>
                      <a:pt x="15458" y="1910"/>
                      <a:pt x="15498" y="1897"/>
                    </a:cubicBezTo>
                    <a:cubicBezTo>
                      <a:pt x="15506" y="1894"/>
                      <a:pt x="15513" y="1893"/>
                      <a:pt x="15520" y="1893"/>
                    </a:cubicBezTo>
                    <a:cubicBezTo>
                      <a:pt x="15550" y="1893"/>
                      <a:pt x="15579" y="1913"/>
                      <a:pt x="15628" y="1950"/>
                    </a:cubicBezTo>
                    <a:cubicBezTo>
                      <a:pt x="15676" y="1987"/>
                      <a:pt x="15734" y="2033"/>
                      <a:pt x="15807" y="2033"/>
                    </a:cubicBezTo>
                    <a:cubicBezTo>
                      <a:pt x="15827" y="2033"/>
                      <a:pt x="15847" y="2030"/>
                      <a:pt x="15868" y="2023"/>
                    </a:cubicBezTo>
                    <a:cubicBezTo>
                      <a:pt x="15974" y="1988"/>
                      <a:pt x="15998" y="1895"/>
                      <a:pt x="16019" y="1820"/>
                    </a:cubicBezTo>
                    <a:cubicBezTo>
                      <a:pt x="16038" y="1746"/>
                      <a:pt x="16050" y="1713"/>
                      <a:pt x="16090" y="1699"/>
                    </a:cubicBezTo>
                    <a:cubicBezTo>
                      <a:pt x="16098" y="1696"/>
                      <a:pt x="16106" y="1695"/>
                      <a:pt x="16114" y="1695"/>
                    </a:cubicBezTo>
                    <a:cubicBezTo>
                      <a:pt x="16144" y="1695"/>
                      <a:pt x="16173" y="1716"/>
                      <a:pt x="16221" y="1753"/>
                    </a:cubicBezTo>
                    <a:cubicBezTo>
                      <a:pt x="16270" y="1790"/>
                      <a:pt x="16328" y="1836"/>
                      <a:pt x="16401" y="1836"/>
                    </a:cubicBezTo>
                    <a:cubicBezTo>
                      <a:pt x="16421" y="1836"/>
                      <a:pt x="16441" y="1833"/>
                      <a:pt x="16462" y="1826"/>
                    </a:cubicBezTo>
                    <a:cubicBezTo>
                      <a:pt x="16566" y="1791"/>
                      <a:pt x="16592" y="1697"/>
                      <a:pt x="16611" y="1623"/>
                    </a:cubicBezTo>
                    <a:cubicBezTo>
                      <a:pt x="16632" y="1548"/>
                      <a:pt x="16644" y="1516"/>
                      <a:pt x="16684" y="1502"/>
                    </a:cubicBezTo>
                    <a:cubicBezTo>
                      <a:pt x="16692" y="1499"/>
                      <a:pt x="16700" y="1497"/>
                      <a:pt x="16708" y="1497"/>
                    </a:cubicBezTo>
                    <a:cubicBezTo>
                      <a:pt x="16738" y="1497"/>
                      <a:pt x="16768" y="1517"/>
                      <a:pt x="16815" y="1555"/>
                    </a:cubicBezTo>
                    <a:cubicBezTo>
                      <a:pt x="16864" y="1593"/>
                      <a:pt x="16921" y="1638"/>
                      <a:pt x="16995" y="1638"/>
                    </a:cubicBezTo>
                    <a:cubicBezTo>
                      <a:pt x="17014" y="1638"/>
                      <a:pt x="17035" y="1635"/>
                      <a:pt x="17056" y="1628"/>
                    </a:cubicBezTo>
                    <a:cubicBezTo>
                      <a:pt x="17160" y="1593"/>
                      <a:pt x="17186" y="1500"/>
                      <a:pt x="17207" y="1426"/>
                    </a:cubicBezTo>
                    <a:cubicBezTo>
                      <a:pt x="17226" y="1351"/>
                      <a:pt x="17240" y="1316"/>
                      <a:pt x="17278" y="1304"/>
                    </a:cubicBezTo>
                    <a:cubicBezTo>
                      <a:pt x="17286" y="1301"/>
                      <a:pt x="17294" y="1300"/>
                      <a:pt x="17302" y="1300"/>
                    </a:cubicBezTo>
                    <a:cubicBezTo>
                      <a:pt x="17332" y="1300"/>
                      <a:pt x="17362" y="1320"/>
                      <a:pt x="17409" y="1358"/>
                    </a:cubicBezTo>
                    <a:cubicBezTo>
                      <a:pt x="17457" y="1395"/>
                      <a:pt x="17514" y="1440"/>
                      <a:pt x="17587" y="1440"/>
                    </a:cubicBezTo>
                    <a:cubicBezTo>
                      <a:pt x="17607" y="1440"/>
                      <a:pt x="17628" y="1437"/>
                      <a:pt x="17650" y="1429"/>
                    </a:cubicBezTo>
                    <a:cubicBezTo>
                      <a:pt x="17756" y="1394"/>
                      <a:pt x="17780" y="1303"/>
                      <a:pt x="17801" y="1226"/>
                    </a:cubicBezTo>
                    <a:cubicBezTo>
                      <a:pt x="17820" y="1154"/>
                      <a:pt x="17834" y="1119"/>
                      <a:pt x="17873" y="1107"/>
                    </a:cubicBezTo>
                    <a:cubicBezTo>
                      <a:pt x="17882" y="1104"/>
                      <a:pt x="17890" y="1103"/>
                      <a:pt x="17898" y="1103"/>
                    </a:cubicBezTo>
                    <a:cubicBezTo>
                      <a:pt x="17928" y="1103"/>
                      <a:pt x="17957" y="1122"/>
                      <a:pt x="18003" y="1159"/>
                    </a:cubicBezTo>
                    <a:cubicBezTo>
                      <a:pt x="18053" y="1197"/>
                      <a:pt x="18110" y="1242"/>
                      <a:pt x="18184" y="1242"/>
                    </a:cubicBezTo>
                    <a:cubicBezTo>
                      <a:pt x="18203" y="1242"/>
                      <a:pt x="18224" y="1239"/>
                      <a:pt x="18246" y="1232"/>
                    </a:cubicBezTo>
                    <a:cubicBezTo>
                      <a:pt x="18350" y="1197"/>
                      <a:pt x="18374" y="1103"/>
                      <a:pt x="18395" y="1029"/>
                    </a:cubicBezTo>
                    <a:cubicBezTo>
                      <a:pt x="18414" y="956"/>
                      <a:pt x="18427" y="922"/>
                      <a:pt x="18467" y="908"/>
                    </a:cubicBezTo>
                    <a:cubicBezTo>
                      <a:pt x="18475" y="905"/>
                      <a:pt x="18483" y="904"/>
                      <a:pt x="18490" y="904"/>
                    </a:cubicBezTo>
                    <a:cubicBezTo>
                      <a:pt x="18520" y="904"/>
                      <a:pt x="18550" y="924"/>
                      <a:pt x="18597" y="961"/>
                    </a:cubicBezTo>
                    <a:cubicBezTo>
                      <a:pt x="18646" y="1000"/>
                      <a:pt x="18704" y="1045"/>
                      <a:pt x="18778" y="1045"/>
                    </a:cubicBezTo>
                    <a:cubicBezTo>
                      <a:pt x="18797" y="1045"/>
                      <a:pt x="18818" y="1041"/>
                      <a:pt x="18840" y="1034"/>
                    </a:cubicBezTo>
                    <a:cubicBezTo>
                      <a:pt x="18943" y="1000"/>
                      <a:pt x="18969" y="906"/>
                      <a:pt x="18988" y="832"/>
                    </a:cubicBezTo>
                    <a:cubicBezTo>
                      <a:pt x="19009" y="757"/>
                      <a:pt x="19021" y="724"/>
                      <a:pt x="19061" y="710"/>
                    </a:cubicBezTo>
                    <a:cubicBezTo>
                      <a:pt x="19069" y="708"/>
                      <a:pt x="19077" y="707"/>
                      <a:pt x="19084" y="707"/>
                    </a:cubicBezTo>
                    <a:cubicBezTo>
                      <a:pt x="19114" y="707"/>
                      <a:pt x="19144" y="727"/>
                      <a:pt x="19193" y="764"/>
                    </a:cubicBezTo>
                    <a:cubicBezTo>
                      <a:pt x="19241" y="801"/>
                      <a:pt x="19299" y="847"/>
                      <a:pt x="19373" y="847"/>
                    </a:cubicBezTo>
                    <a:cubicBezTo>
                      <a:pt x="19392" y="847"/>
                      <a:pt x="19412" y="844"/>
                      <a:pt x="19433" y="837"/>
                    </a:cubicBezTo>
                    <a:cubicBezTo>
                      <a:pt x="19537" y="800"/>
                      <a:pt x="19563" y="709"/>
                      <a:pt x="19584" y="634"/>
                    </a:cubicBezTo>
                    <a:cubicBezTo>
                      <a:pt x="19603" y="560"/>
                      <a:pt x="19617" y="525"/>
                      <a:pt x="19657" y="513"/>
                    </a:cubicBezTo>
                    <a:cubicBezTo>
                      <a:pt x="19665" y="510"/>
                      <a:pt x="19674" y="509"/>
                      <a:pt x="19682" y="509"/>
                    </a:cubicBezTo>
                    <a:cubicBezTo>
                      <a:pt x="19711" y="509"/>
                      <a:pt x="19740" y="528"/>
                      <a:pt x="19787" y="565"/>
                    </a:cubicBezTo>
                    <a:cubicBezTo>
                      <a:pt x="19836" y="603"/>
                      <a:pt x="19893" y="648"/>
                      <a:pt x="19967" y="648"/>
                    </a:cubicBezTo>
                    <a:cubicBezTo>
                      <a:pt x="19986" y="648"/>
                      <a:pt x="20007" y="645"/>
                      <a:pt x="20029" y="638"/>
                    </a:cubicBezTo>
                    <a:cubicBezTo>
                      <a:pt x="20133" y="603"/>
                      <a:pt x="20159" y="510"/>
                      <a:pt x="20178" y="435"/>
                    </a:cubicBezTo>
                    <a:cubicBezTo>
                      <a:pt x="20197" y="368"/>
                      <a:pt x="20209" y="328"/>
                      <a:pt x="20251" y="314"/>
                    </a:cubicBezTo>
                    <a:cubicBezTo>
                      <a:pt x="20259" y="311"/>
                      <a:pt x="20267" y="310"/>
                      <a:pt x="20275" y="310"/>
                    </a:cubicBezTo>
                    <a:cubicBezTo>
                      <a:pt x="20307" y="310"/>
                      <a:pt x="20338" y="333"/>
                      <a:pt x="20382" y="368"/>
                    </a:cubicBezTo>
                    <a:cubicBezTo>
                      <a:pt x="20432" y="404"/>
                      <a:pt x="20489" y="449"/>
                      <a:pt x="20563" y="449"/>
                    </a:cubicBezTo>
                    <a:cubicBezTo>
                      <a:pt x="20582" y="449"/>
                      <a:pt x="20603" y="446"/>
                      <a:pt x="20625" y="439"/>
                    </a:cubicBezTo>
                    <a:cubicBezTo>
                      <a:pt x="20729" y="404"/>
                      <a:pt x="20755" y="312"/>
                      <a:pt x="20775" y="236"/>
                    </a:cubicBezTo>
                    <a:cubicBezTo>
                      <a:pt x="20793" y="168"/>
                      <a:pt x="20807" y="130"/>
                      <a:pt x="20848" y="115"/>
                    </a:cubicBezTo>
                    <a:cubicBezTo>
                      <a:pt x="20879" y="104"/>
                      <a:pt x="20897" y="71"/>
                      <a:pt x="20886" y="40"/>
                    </a:cubicBezTo>
                    <a:cubicBezTo>
                      <a:pt x="20878" y="16"/>
                      <a:pt x="20855" y="1"/>
                      <a:pt x="208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1696400" y="2780775"/>
                <a:ext cx="464550" cy="302600"/>
              </a:xfrm>
              <a:custGeom>
                <a:rect b="b" l="l" r="r" t="t"/>
                <a:pathLst>
                  <a:path extrusionOk="0" h="12104" w="18582">
                    <a:moveTo>
                      <a:pt x="18193" y="0"/>
                    </a:moveTo>
                    <a:cubicBezTo>
                      <a:pt x="18160" y="0"/>
                      <a:pt x="18126" y="8"/>
                      <a:pt x="18090" y="31"/>
                    </a:cubicBezTo>
                    <a:cubicBezTo>
                      <a:pt x="17998" y="92"/>
                      <a:pt x="17996" y="187"/>
                      <a:pt x="17996" y="265"/>
                    </a:cubicBezTo>
                    <a:cubicBezTo>
                      <a:pt x="17995" y="341"/>
                      <a:pt x="17991" y="377"/>
                      <a:pt x="17955" y="400"/>
                    </a:cubicBezTo>
                    <a:cubicBezTo>
                      <a:pt x="17942" y="409"/>
                      <a:pt x="17930" y="413"/>
                      <a:pt x="17915" y="413"/>
                    </a:cubicBezTo>
                    <a:cubicBezTo>
                      <a:pt x="17890" y="413"/>
                      <a:pt x="17860" y="401"/>
                      <a:pt x="17815" y="381"/>
                    </a:cubicBezTo>
                    <a:cubicBezTo>
                      <a:pt x="17771" y="363"/>
                      <a:pt x="17721" y="340"/>
                      <a:pt x="17667" y="340"/>
                    </a:cubicBezTo>
                    <a:cubicBezTo>
                      <a:pt x="17634" y="340"/>
                      <a:pt x="17599" y="349"/>
                      <a:pt x="17563" y="372"/>
                    </a:cubicBezTo>
                    <a:cubicBezTo>
                      <a:pt x="17472" y="431"/>
                      <a:pt x="17470" y="528"/>
                      <a:pt x="17470" y="606"/>
                    </a:cubicBezTo>
                    <a:cubicBezTo>
                      <a:pt x="17468" y="682"/>
                      <a:pt x="17465" y="718"/>
                      <a:pt x="17428" y="741"/>
                    </a:cubicBezTo>
                    <a:cubicBezTo>
                      <a:pt x="17416" y="749"/>
                      <a:pt x="17403" y="753"/>
                      <a:pt x="17389" y="753"/>
                    </a:cubicBezTo>
                    <a:cubicBezTo>
                      <a:pt x="17364" y="753"/>
                      <a:pt x="17334" y="742"/>
                      <a:pt x="17290" y="722"/>
                    </a:cubicBezTo>
                    <a:cubicBezTo>
                      <a:pt x="17246" y="703"/>
                      <a:pt x="17195" y="681"/>
                      <a:pt x="17141" y="681"/>
                    </a:cubicBezTo>
                    <a:cubicBezTo>
                      <a:pt x="17108" y="681"/>
                      <a:pt x="17073" y="689"/>
                      <a:pt x="17037" y="711"/>
                    </a:cubicBezTo>
                    <a:cubicBezTo>
                      <a:pt x="16945" y="772"/>
                      <a:pt x="16945" y="869"/>
                      <a:pt x="16944" y="945"/>
                    </a:cubicBezTo>
                    <a:cubicBezTo>
                      <a:pt x="16944" y="1021"/>
                      <a:pt x="16938" y="1058"/>
                      <a:pt x="16904" y="1080"/>
                    </a:cubicBezTo>
                    <a:cubicBezTo>
                      <a:pt x="16890" y="1089"/>
                      <a:pt x="16877" y="1093"/>
                      <a:pt x="16863" y="1093"/>
                    </a:cubicBezTo>
                    <a:cubicBezTo>
                      <a:pt x="16838" y="1093"/>
                      <a:pt x="16808" y="1082"/>
                      <a:pt x="16763" y="1063"/>
                    </a:cubicBezTo>
                    <a:cubicBezTo>
                      <a:pt x="16719" y="1044"/>
                      <a:pt x="16669" y="1021"/>
                      <a:pt x="16615" y="1021"/>
                    </a:cubicBezTo>
                    <a:cubicBezTo>
                      <a:pt x="16582" y="1021"/>
                      <a:pt x="16547" y="1030"/>
                      <a:pt x="16512" y="1053"/>
                    </a:cubicBezTo>
                    <a:cubicBezTo>
                      <a:pt x="16419" y="1111"/>
                      <a:pt x="16419" y="1208"/>
                      <a:pt x="16417" y="1286"/>
                    </a:cubicBezTo>
                    <a:cubicBezTo>
                      <a:pt x="16417" y="1362"/>
                      <a:pt x="16414" y="1399"/>
                      <a:pt x="16377" y="1421"/>
                    </a:cubicBezTo>
                    <a:cubicBezTo>
                      <a:pt x="16365" y="1430"/>
                      <a:pt x="16352" y="1433"/>
                      <a:pt x="16337" y="1433"/>
                    </a:cubicBezTo>
                    <a:cubicBezTo>
                      <a:pt x="16312" y="1433"/>
                      <a:pt x="16282" y="1422"/>
                      <a:pt x="16237" y="1402"/>
                    </a:cubicBezTo>
                    <a:cubicBezTo>
                      <a:pt x="16194" y="1383"/>
                      <a:pt x="16144" y="1361"/>
                      <a:pt x="16090" y="1361"/>
                    </a:cubicBezTo>
                    <a:cubicBezTo>
                      <a:pt x="16057" y="1361"/>
                      <a:pt x="16022" y="1369"/>
                      <a:pt x="15986" y="1392"/>
                    </a:cubicBezTo>
                    <a:cubicBezTo>
                      <a:pt x="15894" y="1453"/>
                      <a:pt x="15893" y="1548"/>
                      <a:pt x="15893" y="1626"/>
                    </a:cubicBezTo>
                    <a:cubicBezTo>
                      <a:pt x="15891" y="1702"/>
                      <a:pt x="15887" y="1738"/>
                      <a:pt x="15851" y="1761"/>
                    </a:cubicBezTo>
                    <a:cubicBezTo>
                      <a:pt x="15838" y="1770"/>
                      <a:pt x="15825" y="1774"/>
                      <a:pt x="15811" y="1774"/>
                    </a:cubicBezTo>
                    <a:cubicBezTo>
                      <a:pt x="15786" y="1774"/>
                      <a:pt x="15756" y="1762"/>
                      <a:pt x="15712" y="1743"/>
                    </a:cubicBezTo>
                    <a:cubicBezTo>
                      <a:pt x="15669" y="1724"/>
                      <a:pt x="15618" y="1702"/>
                      <a:pt x="15564" y="1702"/>
                    </a:cubicBezTo>
                    <a:cubicBezTo>
                      <a:pt x="15530" y="1702"/>
                      <a:pt x="15495" y="1711"/>
                      <a:pt x="15460" y="1733"/>
                    </a:cubicBezTo>
                    <a:cubicBezTo>
                      <a:pt x="15368" y="1794"/>
                      <a:pt x="15366" y="1889"/>
                      <a:pt x="15366" y="1967"/>
                    </a:cubicBezTo>
                    <a:cubicBezTo>
                      <a:pt x="15364" y="2043"/>
                      <a:pt x="15361" y="2079"/>
                      <a:pt x="15325" y="2102"/>
                    </a:cubicBezTo>
                    <a:cubicBezTo>
                      <a:pt x="15312" y="2110"/>
                      <a:pt x="15299" y="2114"/>
                      <a:pt x="15285" y="2114"/>
                    </a:cubicBezTo>
                    <a:cubicBezTo>
                      <a:pt x="15260" y="2114"/>
                      <a:pt x="15229" y="2103"/>
                      <a:pt x="15184" y="2083"/>
                    </a:cubicBezTo>
                    <a:cubicBezTo>
                      <a:pt x="15141" y="2064"/>
                      <a:pt x="15091" y="2042"/>
                      <a:pt x="15038" y="2042"/>
                    </a:cubicBezTo>
                    <a:cubicBezTo>
                      <a:pt x="15004" y="2042"/>
                      <a:pt x="14969" y="2051"/>
                      <a:pt x="14933" y="2074"/>
                    </a:cubicBezTo>
                    <a:cubicBezTo>
                      <a:pt x="14840" y="2133"/>
                      <a:pt x="14840" y="2230"/>
                      <a:pt x="14838" y="2308"/>
                    </a:cubicBezTo>
                    <a:cubicBezTo>
                      <a:pt x="14838" y="2384"/>
                      <a:pt x="14833" y="2420"/>
                      <a:pt x="14798" y="2443"/>
                    </a:cubicBezTo>
                    <a:cubicBezTo>
                      <a:pt x="14785" y="2451"/>
                      <a:pt x="14772" y="2455"/>
                      <a:pt x="14758" y="2455"/>
                    </a:cubicBezTo>
                    <a:cubicBezTo>
                      <a:pt x="14733" y="2455"/>
                      <a:pt x="14703" y="2444"/>
                      <a:pt x="14658" y="2424"/>
                    </a:cubicBezTo>
                    <a:cubicBezTo>
                      <a:pt x="14614" y="2405"/>
                      <a:pt x="14564" y="2383"/>
                      <a:pt x="14511" y="2383"/>
                    </a:cubicBezTo>
                    <a:cubicBezTo>
                      <a:pt x="14477" y="2383"/>
                      <a:pt x="14442" y="2392"/>
                      <a:pt x="14407" y="2415"/>
                    </a:cubicBezTo>
                    <a:cubicBezTo>
                      <a:pt x="14313" y="2474"/>
                      <a:pt x="14313" y="2571"/>
                      <a:pt x="14312" y="2649"/>
                    </a:cubicBezTo>
                    <a:cubicBezTo>
                      <a:pt x="14312" y="2725"/>
                      <a:pt x="14306" y="2762"/>
                      <a:pt x="14272" y="2784"/>
                    </a:cubicBezTo>
                    <a:cubicBezTo>
                      <a:pt x="14258" y="2792"/>
                      <a:pt x="14246" y="2796"/>
                      <a:pt x="14231" y="2796"/>
                    </a:cubicBezTo>
                    <a:cubicBezTo>
                      <a:pt x="14206" y="2796"/>
                      <a:pt x="14177" y="2785"/>
                      <a:pt x="14132" y="2765"/>
                    </a:cubicBezTo>
                    <a:cubicBezTo>
                      <a:pt x="14088" y="2746"/>
                      <a:pt x="14037" y="2724"/>
                      <a:pt x="13983" y="2724"/>
                    </a:cubicBezTo>
                    <a:cubicBezTo>
                      <a:pt x="13950" y="2724"/>
                      <a:pt x="13916" y="2732"/>
                      <a:pt x="13880" y="2755"/>
                    </a:cubicBezTo>
                    <a:cubicBezTo>
                      <a:pt x="13787" y="2815"/>
                      <a:pt x="13787" y="2910"/>
                      <a:pt x="13785" y="2988"/>
                    </a:cubicBezTo>
                    <a:cubicBezTo>
                      <a:pt x="13785" y="3065"/>
                      <a:pt x="13780" y="3101"/>
                      <a:pt x="13745" y="3123"/>
                    </a:cubicBezTo>
                    <a:cubicBezTo>
                      <a:pt x="13732" y="3132"/>
                      <a:pt x="13719" y="3136"/>
                      <a:pt x="13705" y="3136"/>
                    </a:cubicBezTo>
                    <a:cubicBezTo>
                      <a:pt x="13680" y="3136"/>
                      <a:pt x="13650" y="3125"/>
                      <a:pt x="13605" y="3106"/>
                    </a:cubicBezTo>
                    <a:cubicBezTo>
                      <a:pt x="13561" y="3087"/>
                      <a:pt x="13511" y="3064"/>
                      <a:pt x="13457" y="3064"/>
                    </a:cubicBezTo>
                    <a:cubicBezTo>
                      <a:pt x="13423" y="3064"/>
                      <a:pt x="13389" y="3073"/>
                      <a:pt x="13354" y="3096"/>
                    </a:cubicBezTo>
                    <a:cubicBezTo>
                      <a:pt x="13261" y="3156"/>
                      <a:pt x="13261" y="3252"/>
                      <a:pt x="13259" y="3330"/>
                    </a:cubicBezTo>
                    <a:cubicBezTo>
                      <a:pt x="13259" y="3406"/>
                      <a:pt x="13254" y="3442"/>
                      <a:pt x="13219" y="3465"/>
                    </a:cubicBezTo>
                    <a:cubicBezTo>
                      <a:pt x="13206" y="3473"/>
                      <a:pt x="13194" y="3477"/>
                      <a:pt x="13179" y="3477"/>
                    </a:cubicBezTo>
                    <a:cubicBezTo>
                      <a:pt x="13154" y="3477"/>
                      <a:pt x="13124" y="3465"/>
                      <a:pt x="13079" y="3446"/>
                    </a:cubicBezTo>
                    <a:cubicBezTo>
                      <a:pt x="13035" y="3427"/>
                      <a:pt x="12984" y="3405"/>
                      <a:pt x="12931" y="3405"/>
                    </a:cubicBezTo>
                    <a:cubicBezTo>
                      <a:pt x="12897" y="3405"/>
                      <a:pt x="12863" y="3414"/>
                      <a:pt x="12828" y="3437"/>
                    </a:cubicBezTo>
                    <a:cubicBezTo>
                      <a:pt x="12734" y="3496"/>
                      <a:pt x="12734" y="3593"/>
                      <a:pt x="12732" y="3671"/>
                    </a:cubicBezTo>
                    <a:cubicBezTo>
                      <a:pt x="12732" y="3747"/>
                      <a:pt x="12727" y="3783"/>
                      <a:pt x="12693" y="3806"/>
                    </a:cubicBezTo>
                    <a:cubicBezTo>
                      <a:pt x="12679" y="3814"/>
                      <a:pt x="12666" y="3818"/>
                      <a:pt x="12652" y="3818"/>
                    </a:cubicBezTo>
                    <a:cubicBezTo>
                      <a:pt x="12626" y="3818"/>
                      <a:pt x="12596" y="3806"/>
                      <a:pt x="12552" y="3787"/>
                    </a:cubicBezTo>
                    <a:cubicBezTo>
                      <a:pt x="12509" y="3768"/>
                      <a:pt x="12459" y="3746"/>
                      <a:pt x="12405" y="3746"/>
                    </a:cubicBezTo>
                    <a:cubicBezTo>
                      <a:pt x="12371" y="3746"/>
                      <a:pt x="12336" y="3755"/>
                      <a:pt x="12300" y="3778"/>
                    </a:cubicBezTo>
                    <a:cubicBezTo>
                      <a:pt x="12208" y="3837"/>
                      <a:pt x="12206" y="3934"/>
                      <a:pt x="12206" y="4012"/>
                    </a:cubicBezTo>
                    <a:cubicBezTo>
                      <a:pt x="12204" y="4088"/>
                      <a:pt x="12201" y="4124"/>
                      <a:pt x="12165" y="4147"/>
                    </a:cubicBezTo>
                    <a:cubicBezTo>
                      <a:pt x="12152" y="4155"/>
                      <a:pt x="12139" y="4159"/>
                      <a:pt x="12125" y="4159"/>
                    </a:cubicBezTo>
                    <a:cubicBezTo>
                      <a:pt x="12100" y="4159"/>
                      <a:pt x="12069" y="4147"/>
                      <a:pt x="12024" y="4128"/>
                    </a:cubicBezTo>
                    <a:cubicBezTo>
                      <a:pt x="11981" y="4108"/>
                      <a:pt x="11931" y="4087"/>
                      <a:pt x="11877" y="4087"/>
                    </a:cubicBezTo>
                    <a:cubicBezTo>
                      <a:pt x="11844" y="4087"/>
                      <a:pt x="11809" y="4095"/>
                      <a:pt x="11773" y="4117"/>
                    </a:cubicBezTo>
                    <a:cubicBezTo>
                      <a:pt x="11681" y="4178"/>
                      <a:pt x="11680" y="4275"/>
                      <a:pt x="11680" y="4351"/>
                    </a:cubicBezTo>
                    <a:cubicBezTo>
                      <a:pt x="11678" y="4429"/>
                      <a:pt x="11675" y="4464"/>
                      <a:pt x="11638" y="4488"/>
                    </a:cubicBezTo>
                    <a:cubicBezTo>
                      <a:pt x="11626" y="4496"/>
                      <a:pt x="11613" y="4500"/>
                      <a:pt x="11599" y="4500"/>
                    </a:cubicBezTo>
                    <a:cubicBezTo>
                      <a:pt x="11574" y="4500"/>
                      <a:pt x="11544" y="4488"/>
                      <a:pt x="11498" y="4469"/>
                    </a:cubicBezTo>
                    <a:cubicBezTo>
                      <a:pt x="11455" y="4450"/>
                      <a:pt x="11405" y="4428"/>
                      <a:pt x="11351" y="4428"/>
                    </a:cubicBezTo>
                    <a:cubicBezTo>
                      <a:pt x="11317" y="4428"/>
                      <a:pt x="11283" y="4436"/>
                      <a:pt x="11247" y="4458"/>
                    </a:cubicBezTo>
                    <a:cubicBezTo>
                      <a:pt x="11155" y="4519"/>
                      <a:pt x="11153" y="4614"/>
                      <a:pt x="11153" y="4692"/>
                    </a:cubicBezTo>
                    <a:cubicBezTo>
                      <a:pt x="11152" y="4768"/>
                      <a:pt x="11148" y="4805"/>
                      <a:pt x="11112" y="4827"/>
                    </a:cubicBezTo>
                    <a:cubicBezTo>
                      <a:pt x="11099" y="4836"/>
                      <a:pt x="11086" y="4839"/>
                      <a:pt x="11072" y="4839"/>
                    </a:cubicBezTo>
                    <a:cubicBezTo>
                      <a:pt x="11047" y="4839"/>
                      <a:pt x="11016" y="4828"/>
                      <a:pt x="10972" y="4808"/>
                    </a:cubicBezTo>
                    <a:cubicBezTo>
                      <a:pt x="10928" y="4790"/>
                      <a:pt x="10877" y="4768"/>
                      <a:pt x="10823" y="4768"/>
                    </a:cubicBezTo>
                    <a:cubicBezTo>
                      <a:pt x="10790" y="4768"/>
                      <a:pt x="10756" y="4776"/>
                      <a:pt x="10720" y="4800"/>
                    </a:cubicBezTo>
                    <a:cubicBezTo>
                      <a:pt x="10627" y="4860"/>
                      <a:pt x="10627" y="4955"/>
                      <a:pt x="10625" y="5033"/>
                    </a:cubicBezTo>
                    <a:cubicBezTo>
                      <a:pt x="10625" y="5110"/>
                      <a:pt x="10620" y="5146"/>
                      <a:pt x="10585" y="5168"/>
                    </a:cubicBezTo>
                    <a:cubicBezTo>
                      <a:pt x="10572" y="5177"/>
                      <a:pt x="10559" y="5180"/>
                      <a:pt x="10545" y="5180"/>
                    </a:cubicBezTo>
                    <a:cubicBezTo>
                      <a:pt x="10520" y="5180"/>
                      <a:pt x="10490" y="5169"/>
                      <a:pt x="10445" y="5149"/>
                    </a:cubicBezTo>
                    <a:cubicBezTo>
                      <a:pt x="10401" y="5131"/>
                      <a:pt x="10351" y="5109"/>
                      <a:pt x="10297" y="5109"/>
                    </a:cubicBezTo>
                    <a:cubicBezTo>
                      <a:pt x="10264" y="5109"/>
                      <a:pt x="10229" y="5118"/>
                      <a:pt x="10194" y="5141"/>
                    </a:cubicBezTo>
                    <a:cubicBezTo>
                      <a:pt x="10101" y="5200"/>
                      <a:pt x="10099" y="5297"/>
                      <a:pt x="10099" y="5374"/>
                    </a:cubicBezTo>
                    <a:cubicBezTo>
                      <a:pt x="10097" y="5451"/>
                      <a:pt x="10094" y="5487"/>
                      <a:pt x="10059" y="5510"/>
                    </a:cubicBezTo>
                    <a:cubicBezTo>
                      <a:pt x="10046" y="5518"/>
                      <a:pt x="10033" y="5522"/>
                      <a:pt x="10018" y="5522"/>
                    </a:cubicBezTo>
                    <a:cubicBezTo>
                      <a:pt x="9993" y="5522"/>
                      <a:pt x="9963" y="5510"/>
                      <a:pt x="9919" y="5490"/>
                    </a:cubicBezTo>
                    <a:cubicBezTo>
                      <a:pt x="9875" y="5471"/>
                      <a:pt x="9825" y="5450"/>
                      <a:pt x="9772" y="5450"/>
                    </a:cubicBezTo>
                    <a:cubicBezTo>
                      <a:pt x="9738" y="5450"/>
                      <a:pt x="9702" y="5458"/>
                      <a:pt x="9666" y="5482"/>
                    </a:cubicBezTo>
                    <a:cubicBezTo>
                      <a:pt x="9574" y="5541"/>
                      <a:pt x="9572" y="5638"/>
                      <a:pt x="9572" y="5716"/>
                    </a:cubicBezTo>
                    <a:cubicBezTo>
                      <a:pt x="9571" y="5792"/>
                      <a:pt x="9567" y="5828"/>
                      <a:pt x="9531" y="5851"/>
                    </a:cubicBezTo>
                    <a:cubicBezTo>
                      <a:pt x="9518" y="5859"/>
                      <a:pt x="9505" y="5863"/>
                      <a:pt x="9491" y="5863"/>
                    </a:cubicBezTo>
                    <a:cubicBezTo>
                      <a:pt x="9466" y="5863"/>
                      <a:pt x="9436" y="5851"/>
                      <a:pt x="9391" y="5832"/>
                    </a:cubicBezTo>
                    <a:cubicBezTo>
                      <a:pt x="9347" y="5812"/>
                      <a:pt x="9297" y="5791"/>
                      <a:pt x="9244" y="5791"/>
                    </a:cubicBezTo>
                    <a:cubicBezTo>
                      <a:pt x="9210" y="5791"/>
                      <a:pt x="9175" y="5799"/>
                      <a:pt x="9140" y="5823"/>
                    </a:cubicBezTo>
                    <a:cubicBezTo>
                      <a:pt x="9046" y="5882"/>
                      <a:pt x="9046" y="5979"/>
                      <a:pt x="9044" y="6055"/>
                    </a:cubicBezTo>
                    <a:cubicBezTo>
                      <a:pt x="9044" y="6126"/>
                      <a:pt x="9043" y="6167"/>
                      <a:pt x="9004" y="6192"/>
                    </a:cubicBezTo>
                    <a:cubicBezTo>
                      <a:pt x="8991" y="6200"/>
                      <a:pt x="8978" y="6204"/>
                      <a:pt x="8964" y="6204"/>
                    </a:cubicBezTo>
                    <a:cubicBezTo>
                      <a:pt x="8939" y="6204"/>
                      <a:pt x="8909" y="6192"/>
                      <a:pt x="8864" y="6173"/>
                    </a:cubicBezTo>
                    <a:cubicBezTo>
                      <a:pt x="8821" y="6154"/>
                      <a:pt x="8771" y="6132"/>
                      <a:pt x="8717" y="6132"/>
                    </a:cubicBezTo>
                    <a:cubicBezTo>
                      <a:pt x="8683" y="6132"/>
                      <a:pt x="8648" y="6141"/>
                      <a:pt x="8611" y="6164"/>
                    </a:cubicBezTo>
                    <a:cubicBezTo>
                      <a:pt x="8520" y="6223"/>
                      <a:pt x="8518" y="6320"/>
                      <a:pt x="8518" y="6396"/>
                    </a:cubicBezTo>
                    <a:cubicBezTo>
                      <a:pt x="8516" y="6474"/>
                      <a:pt x="8513" y="6510"/>
                      <a:pt x="8476" y="6533"/>
                    </a:cubicBezTo>
                    <a:cubicBezTo>
                      <a:pt x="8464" y="6541"/>
                      <a:pt x="8451" y="6545"/>
                      <a:pt x="8437" y="6545"/>
                    </a:cubicBezTo>
                    <a:cubicBezTo>
                      <a:pt x="8412" y="6545"/>
                      <a:pt x="8382" y="6534"/>
                      <a:pt x="8338" y="6514"/>
                    </a:cubicBezTo>
                    <a:cubicBezTo>
                      <a:pt x="8294" y="6495"/>
                      <a:pt x="8243" y="6473"/>
                      <a:pt x="8189" y="6473"/>
                    </a:cubicBezTo>
                    <a:cubicBezTo>
                      <a:pt x="8156" y="6473"/>
                      <a:pt x="8121" y="6481"/>
                      <a:pt x="8085" y="6503"/>
                    </a:cubicBezTo>
                    <a:cubicBezTo>
                      <a:pt x="7993" y="6564"/>
                      <a:pt x="7992" y="6661"/>
                      <a:pt x="7992" y="6737"/>
                    </a:cubicBezTo>
                    <a:cubicBezTo>
                      <a:pt x="7990" y="6813"/>
                      <a:pt x="7986" y="6850"/>
                      <a:pt x="7952" y="6872"/>
                    </a:cubicBezTo>
                    <a:cubicBezTo>
                      <a:pt x="7938" y="6881"/>
                      <a:pt x="7924" y="6885"/>
                      <a:pt x="7909" y="6885"/>
                    </a:cubicBezTo>
                    <a:cubicBezTo>
                      <a:pt x="7883" y="6885"/>
                      <a:pt x="7852" y="6873"/>
                      <a:pt x="7810" y="6855"/>
                    </a:cubicBezTo>
                    <a:cubicBezTo>
                      <a:pt x="7766" y="6836"/>
                      <a:pt x="7715" y="6814"/>
                      <a:pt x="7661" y="6814"/>
                    </a:cubicBezTo>
                    <a:cubicBezTo>
                      <a:pt x="7628" y="6814"/>
                      <a:pt x="7594" y="6822"/>
                      <a:pt x="7559" y="6845"/>
                    </a:cubicBezTo>
                    <a:cubicBezTo>
                      <a:pt x="7467" y="6905"/>
                      <a:pt x="7465" y="7002"/>
                      <a:pt x="7463" y="7078"/>
                    </a:cubicBezTo>
                    <a:cubicBezTo>
                      <a:pt x="7463" y="7154"/>
                      <a:pt x="7460" y="7191"/>
                      <a:pt x="7424" y="7213"/>
                    </a:cubicBezTo>
                    <a:cubicBezTo>
                      <a:pt x="7410" y="7222"/>
                      <a:pt x="7397" y="7226"/>
                      <a:pt x="7383" y="7226"/>
                    </a:cubicBezTo>
                    <a:cubicBezTo>
                      <a:pt x="7358" y="7226"/>
                      <a:pt x="7328" y="7215"/>
                      <a:pt x="7283" y="7196"/>
                    </a:cubicBezTo>
                    <a:cubicBezTo>
                      <a:pt x="7239" y="7177"/>
                      <a:pt x="7189" y="7155"/>
                      <a:pt x="7135" y="7155"/>
                    </a:cubicBezTo>
                    <a:cubicBezTo>
                      <a:pt x="7102" y="7155"/>
                      <a:pt x="7067" y="7163"/>
                      <a:pt x="7032" y="7186"/>
                    </a:cubicBezTo>
                    <a:cubicBezTo>
                      <a:pt x="6940" y="7246"/>
                      <a:pt x="6939" y="7341"/>
                      <a:pt x="6939" y="7419"/>
                    </a:cubicBezTo>
                    <a:cubicBezTo>
                      <a:pt x="6937" y="7496"/>
                      <a:pt x="6934" y="7532"/>
                      <a:pt x="6897" y="7554"/>
                    </a:cubicBezTo>
                    <a:cubicBezTo>
                      <a:pt x="6885" y="7563"/>
                      <a:pt x="6872" y="7567"/>
                      <a:pt x="6857" y="7567"/>
                    </a:cubicBezTo>
                    <a:cubicBezTo>
                      <a:pt x="6833" y="7567"/>
                      <a:pt x="6803" y="7555"/>
                      <a:pt x="6759" y="7535"/>
                    </a:cubicBezTo>
                    <a:cubicBezTo>
                      <a:pt x="6715" y="7516"/>
                      <a:pt x="6664" y="7494"/>
                      <a:pt x="6610" y="7494"/>
                    </a:cubicBezTo>
                    <a:cubicBezTo>
                      <a:pt x="6576" y="7494"/>
                      <a:pt x="6542" y="7503"/>
                      <a:pt x="6506" y="7525"/>
                    </a:cubicBezTo>
                    <a:cubicBezTo>
                      <a:pt x="6414" y="7586"/>
                      <a:pt x="6412" y="7683"/>
                      <a:pt x="6412" y="7759"/>
                    </a:cubicBezTo>
                    <a:cubicBezTo>
                      <a:pt x="6411" y="7837"/>
                      <a:pt x="6407" y="7871"/>
                      <a:pt x="6373" y="7896"/>
                    </a:cubicBezTo>
                    <a:cubicBezTo>
                      <a:pt x="6360" y="7904"/>
                      <a:pt x="6347" y="7907"/>
                      <a:pt x="6333" y="7907"/>
                    </a:cubicBezTo>
                    <a:cubicBezTo>
                      <a:pt x="6307" y="7907"/>
                      <a:pt x="6277" y="7895"/>
                      <a:pt x="6232" y="7876"/>
                    </a:cubicBezTo>
                    <a:cubicBezTo>
                      <a:pt x="6188" y="7857"/>
                      <a:pt x="6138" y="7835"/>
                      <a:pt x="6084" y="7835"/>
                    </a:cubicBezTo>
                    <a:cubicBezTo>
                      <a:pt x="6050" y="7835"/>
                      <a:pt x="6015" y="7844"/>
                      <a:pt x="5979" y="7866"/>
                    </a:cubicBezTo>
                    <a:cubicBezTo>
                      <a:pt x="5888" y="7927"/>
                      <a:pt x="5886" y="8022"/>
                      <a:pt x="5886" y="8100"/>
                    </a:cubicBezTo>
                    <a:cubicBezTo>
                      <a:pt x="5884" y="8171"/>
                      <a:pt x="5883" y="8212"/>
                      <a:pt x="5844" y="8237"/>
                    </a:cubicBezTo>
                    <a:cubicBezTo>
                      <a:pt x="5832" y="8245"/>
                      <a:pt x="5820" y="8248"/>
                      <a:pt x="5806" y="8248"/>
                    </a:cubicBezTo>
                    <a:cubicBezTo>
                      <a:pt x="5780" y="8248"/>
                      <a:pt x="5750" y="8237"/>
                      <a:pt x="5704" y="8218"/>
                    </a:cubicBezTo>
                    <a:cubicBezTo>
                      <a:pt x="5660" y="8198"/>
                      <a:pt x="5610" y="8176"/>
                      <a:pt x="5556" y="8176"/>
                    </a:cubicBezTo>
                    <a:cubicBezTo>
                      <a:pt x="5523" y="8176"/>
                      <a:pt x="5488" y="8185"/>
                      <a:pt x="5453" y="8207"/>
                    </a:cubicBezTo>
                    <a:cubicBezTo>
                      <a:pt x="5360" y="8268"/>
                      <a:pt x="5360" y="8363"/>
                      <a:pt x="5358" y="8441"/>
                    </a:cubicBezTo>
                    <a:cubicBezTo>
                      <a:pt x="5358" y="8517"/>
                      <a:pt x="5353" y="8554"/>
                      <a:pt x="5318" y="8576"/>
                    </a:cubicBezTo>
                    <a:cubicBezTo>
                      <a:pt x="5305" y="8585"/>
                      <a:pt x="5292" y="8589"/>
                      <a:pt x="5277" y="8589"/>
                    </a:cubicBezTo>
                    <a:cubicBezTo>
                      <a:pt x="5252" y="8589"/>
                      <a:pt x="5223" y="8577"/>
                      <a:pt x="5178" y="8559"/>
                    </a:cubicBezTo>
                    <a:cubicBezTo>
                      <a:pt x="5134" y="8539"/>
                      <a:pt x="5083" y="8517"/>
                      <a:pt x="5029" y="8517"/>
                    </a:cubicBezTo>
                    <a:cubicBezTo>
                      <a:pt x="4996" y="8517"/>
                      <a:pt x="4962" y="8525"/>
                      <a:pt x="4927" y="8548"/>
                    </a:cubicBezTo>
                    <a:cubicBezTo>
                      <a:pt x="4833" y="8609"/>
                      <a:pt x="4831" y="8704"/>
                      <a:pt x="4831" y="8782"/>
                    </a:cubicBezTo>
                    <a:cubicBezTo>
                      <a:pt x="4830" y="8853"/>
                      <a:pt x="4828" y="8893"/>
                      <a:pt x="4790" y="8917"/>
                    </a:cubicBezTo>
                    <a:cubicBezTo>
                      <a:pt x="4777" y="8926"/>
                      <a:pt x="4764" y="8930"/>
                      <a:pt x="4749" y="8930"/>
                    </a:cubicBezTo>
                    <a:cubicBezTo>
                      <a:pt x="4723" y="8930"/>
                      <a:pt x="4692" y="8918"/>
                      <a:pt x="4650" y="8900"/>
                    </a:cubicBezTo>
                    <a:cubicBezTo>
                      <a:pt x="4606" y="8881"/>
                      <a:pt x="4555" y="8859"/>
                      <a:pt x="4501" y="8859"/>
                    </a:cubicBezTo>
                    <a:cubicBezTo>
                      <a:pt x="4468" y="8859"/>
                      <a:pt x="4434" y="8867"/>
                      <a:pt x="4399" y="8889"/>
                    </a:cubicBezTo>
                    <a:cubicBezTo>
                      <a:pt x="4305" y="8950"/>
                      <a:pt x="4305" y="9045"/>
                      <a:pt x="4303" y="9123"/>
                    </a:cubicBezTo>
                    <a:cubicBezTo>
                      <a:pt x="4303" y="9199"/>
                      <a:pt x="4298" y="9236"/>
                      <a:pt x="4264" y="9258"/>
                    </a:cubicBezTo>
                    <a:cubicBezTo>
                      <a:pt x="4250" y="9267"/>
                      <a:pt x="4236" y="9271"/>
                      <a:pt x="4221" y="9271"/>
                    </a:cubicBezTo>
                    <a:cubicBezTo>
                      <a:pt x="4195" y="9271"/>
                      <a:pt x="4164" y="9259"/>
                      <a:pt x="4123" y="9241"/>
                    </a:cubicBezTo>
                    <a:cubicBezTo>
                      <a:pt x="4079" y="9222"/>
                      <a:pt x="4029" y="9200"/>
                      <a:pt x="3975" y="9200"/>
                    </a:cubicBezTo>
                    <a:cubicBezTo>
                      <a:pt x="3941" y="9200"/>
                      <a:pt x="3906" y="9208"/>
                      <a:pt x="3870" y="9231"/>
                    </a:cubicBezTo>
                    <a:cubicBezTo>
                      <a:pt x="3779" y="9291"/>
                      <a:pt x="3777" y="9386"/>
                      <a:pt x="3775" y="9464"/>
                    </a:cubicBezTo>
                    <a:cubicBezTo>
                      <a:pt x="3775" y="9535"/>
                      <a:pt x="3774" y="9577"/>
                      <a:pt x="3735" y="9601"/>
                    </a:cubicBezTo>
                    <a:cubicBezTo>
                      <a:pt x="3722" y="9609"/>
                      <a:pt x="3709" y="9613"/>
                      <a:pt x="3695" y="9613"/>
                    </a:cubicBezTo>
                    <a:cubicBezTo>
                      <a:pt x="3668" y="9613"/>
                      <a:pt x="3637" y="9600"/>
                      <a:pt x="3595" y="9582"/>
                    </a:cubicBezTo>
                    <a:cubicBezTo>
                      <a:pt x="3551" y="9563"/>
                      <a:pt x="3501" y="9541"/>
                      <a:pt x="3446" y="9541"/>
                    </a:cubicBezTo>
                    <a:cubicBezTo>
                      <a:pt x="3413" y="9541"/>
                      <a:pt x="3378" y="9549"/>
                      <a:pt x="3342" y="9572"/>
                    </a:cubicBezTo>
                    <a:cubicBezTo>
                      <a:pt x="3251" y="9632"/>
                      <a:pt x="3249" y="9727"/>
                      <a:pt x="3249" y="9805"/>
                    </a:cubicBezTo>
                    <a:cubicBezTo>
                      <a:pt x="3247" y="9876"/>
                      <a:pt x="3245" y="9918"/>
                      <a:pt x="3207" y="9942"/>
                    </a:cubicBezTo>
                    <a:cubicBezTo>
                      <a:pt x="3194" y="9951"/>
                      <a:pt x="3181" y="9954"/>
                      <a:pt x="3167" y="9954"/>
                    </a:cubicBezTo>
                    <a:cubicBezTo>
                      <a:pt x="3140" y="9954"/>
                      <a:pt x="3109" y="9941"/>
                      <a:pt x="3067" y="9923"/>
                    </a:cubicBezTo>
                    <a:cubicBezTo>
                      <a:pt x="3024" y="9904"/>
                      <a:pt x="2974" y="9882"/>
                      <a:pt x="2920" y="9882"/>
                    </a:cubicBezTo>
                    <a:cubicBezTo>
                      <a:pt x="2886" y="9882"/>
                      <a:pt x="2850" y="9891"/>
                      <a:pt x="2814" y="9915"/>
                    </a:cubicBezTo>
                    <a:cubicBezTo>
                      <a:pt x="2722" y="9973"/>
                      <a:pt x="2721" y="10070"/>
                      <a:pt x="2721" y="10147"/>
                    </a:cubicBezTo>
                    <a:cubicBezTo>
                      <a:pt x="2719" y="10218"/>
                      <a:pt x="2717" y="10259"/>
                      <a:pt x="2679" y="10283"/>
                    </a:cubicBezTo>
                    <a:cubicBezTo>
                      <a:pt x="2666" y="10292"/>
                      <a:pt x="2653" y="10295"/>
                      <a:pt x="2638" y="10295"/>
                    </a:cubicBezTo>
                    <a:cubicBezTo>
                      <a:pt x="2613" y="10295"/>
                      <a:pt x="2583" y="10284"/>
                      <a:pt x="2539" y="10264"/>
                    </a:cubicBezTo>
                    <a:cubicBezTo>
                      <a:pt x="2495" y="10245"/>
                      <a:pt x="2445" y="10223"/>
                      <a:pt x="2392" y="10223"/>
                    </a:cubicBezTo>
                    <a:cubicBezTo>
                      <a:pt x="2358" y="10223"/>
                      <a:pt x="2323" y="10232"/>
                      <a:pt x="2288" y="10256"/>
                    </a:cubicBezTo>
                    <a:cubicBezTo>
                      <a:pt x="2194" y="10314"/>
                      <a:pt x="2193" y="10411"/>
                      <a:pt x="2193" y="10488"/>
                    </a:cubicBezTo>
                    <a:cubicBezTo>
                      <a:pt x="2191" y="10566"/>
                      <a:pt x="2187" y="10600"/>
                      <a:pt x="2153" y="10624"/>
                    </a:cubicBezTo>
                    <a:cubicBezTo>
                      <a:pt x="2140" y="10633"/>
                      <a:pt x="2126" y="10636"/>
                      <a:pt x="2112" y="10636"/>
                    </a:cubicBezTo>
                    <a:cubicBezTo>
                      <a:pt x="2085" y="10636"/>
                      <a:pt x="2054" y="10624"/>
                      <a:pt x="2011" y="10605"/>
                    </a:cubicBezTo>
                    <a:cubicBezTo>
                      <a:pt x="1967" y="10586"/>
                      <a:pt x="1917" y="10565"/>
                      <a:pt x="1864" y="10565"/>
                    </a:cubicBezTo>
                    <a:cubicBezTo>
                      <a:pt x="1830" y="10565"/>
                      <a:pt x="1795" y="10573"/>
                      <a:pt x="1760" y="10597"/>
                    </a:cubicBezTo>
                    <a:cubicBezTo>
                      <a:pt x="1666" y="10656"/>
                      <a:pt x="1666" y="10753"/>
                      <a:pt x="1665" y="10830"/>
                    </a:cubicBezTo>
                    <a:cubicBezTo>
                      <a:pt x="1665" y="10900"/>
                      <a:pt x="1661" y="10941"/>
                      <a:pt x="1625" y="10966"/>
                    </a:cubicBezTo>
                    <a:cubicBezTo>
                      <a:pt x="1611" y="10974"/>
                      <a:pt x="1598" y="10978"/>
                      <a:pt x="1583" y="10978"/>
                    </a:cubicBezTo>
                    <a:cubicBezTo>
                      <a:pt x="1556" y="10978"/>
                      <a:pt x="1525" y="10965"/>
                      <a:pt x="1483" y="10946"/>
                    </a:cubicBezTo>
                    <a:cubicBezTo>
                      <a:pt x="1439" y="10928"/>
                      <a:pt x="1388" y="10906"/>
                      <a:pt x="1335" y="10906"/>
                    </a:cubicBezTo>
                    <a:cubicBezTo>
                      <a:pt x="1301" y="10906"/>
                      <a:pt x="1267" y="10915"/>
                      <a:pt x="1232" y="10938"/>
                    </a:cubicBezTo>
                    <a:cubicBezTo>
                      <a:pt x="1138" y="10998"/>
                      <a:pt x="1136" y="11094"/>
                      <a:pt x="1136" y="11172"/>
                    </a:cubicBezTo>
                    <a:cubicBezTo>
                      <a:pt x="1135" y="11243"/>
                      <a:pt x="1133" y="11282"/>
                      <a:pt x="1095" y="11308"/>
                    </a:cubicBezTo>
                    <a:cubicBezTo>
                      <a:pt x="1082" y="11317"/>
                      <a:pt x="1069" y="11320"/>
                      <a:pt x="1055" y="11320"/>
                    </a:cubicBezTo>
                    <a:cubicBezTo>
                      <a:pt x="1029" y="11320"/>
                      <a:pt x="998" y="11307"/>
                      <a:pt x="955" y="11289"/>
                    </a:cubicBezTo>
                    <a:cubicBezTo>
                      <a:pt x="911" y="11270"/>
                      <a:pt x="860" y="11248"/>
                      <a:pt x="806" y="11248"/>
                    </a:cubicBezTo>
                    <a:cubicBezTo>
                      <a:pt x="773" y="11248"/>
                      <a:pt x="739" y="11256"/>
                      <a:pt x="704" y="11279"/>
                    </a:cubicBezTo>
                    <a:cubicBezTo>
                      <a:pt x="610" y="11340"/>
                      <a:pt x="608" y="11437"/>
                      <a:pt x="608" y="11514"/>
                    </a:cubicBezTo>
                    <a:cubicBezTo>
                      <a:pt x="607" y="11584"/>
                      <a:pt x="605" y="11625"/>
                      <a:pt x="567" y="11649"/>
                    </a:cubicBezTo>
                    <a:cubicBezTo>
                      <a:pt x="553" y="11658"/>
                      <a:pt x="539" y="11662"/>
                      <a:pt x="524" y="11662"/>
                    </a:cubicBezTo>
                    <a:cubicBezTo>
                      <a:pt x="498" y="11662"/>
                      <a:pt x="467" y="11650"/>
                      <a:pt x="425" y="11632"/>
                    </a:cubicBezTo>
                    <a:cubicBezTo>
                      <a:pt x="381" y="11613"/>
                      <a:pt x="331" y="11591"/>
                      <a:pt x="278" y="11591"/>
                    </a:cubicBezTo>
                    <a:cubicBezTo>
                      <a:pt x="244" y="11591"/>
                      <a:pt x="208" y="11600"/>
                      <a:pt x="172" y="11624"/>
                    </a:cubicBezTo>
                    <a:cubicBezTo>
                      <a:pt x="80" y="11682"/>
                      <a:pt x="78" y="11779"/>
                      <a:pt x="77" y="11857"/>
                    </a:cubicBezTo>
                    <a:cubicBezTo>
                      <a:pt x="77" y="11928"/>
                      <a:pt x="73" y="11968"/>
                      <a:pt x="37" y="11992"/>
                    </a:cubicBezTo>
                    <a:cubicBezTo>
                      <a:pt x="9" y="12011"/>
                      <a:pt x="1" y="12048"/>
                      <a:pt x="18" y="12075"/>
                    </a:cubicBezTo>
                    <a:cubicBezTo>
                      <a:pt x="30" y="12093"/>
                      <a:pt x="49" y="12101"/>
                      <a:pt x="68" y="12101"/>
                    </a:cubicBezTo>
                    <a:lnTo>
                      <a:pt x="70" y="12103"/>
                    </a:lnTo>
                    <a:cubicBezTo>
                      <a:pt x="80" y="12103"/>
                      <a:pt x="91" y="12100"/>
                      <a:pt x="101" y="12093"/>
                    </a:cubicBezTo>
                    <a:cubicBezTo>
                      <a:pt x="194" y="12032"/>
                      <a:pt x="194" y="11937"/>
                      <a:pt x="196" y="11859"/>
                    </a:cubicBezTo>
                    <a:cubicBezTo>
                      <a:pt x="198" y="11788"/>
                      <a:pt x="200" y="11748"/>
                      <a:pt x="238" y="11722"/>
                    </a:cubicBezTo>
                    <a:cubicBezTo>
                      <a:pt x="251" y="11714"/>
                      <a:pt x="264" y="11710"/>
                      <a:pt x="278" y="11710"/>
                    </a:cubicBezTo>
                    <a:cubicBezTo>
                      <a:pt x="305" y="11710"/>
                      <a:pt x="336" y="11723"/>
                      <a:pt x="378" y="11741"/>
                    </a:cubicBezTo>
                    <a:cubicBezTo>
                      <a:pt x="421" y="11760"/>
                      <a:pt x="472" y="11782"/>
                      <a:pt x="526" y="11782"/>
                    </a:cubicBezTo>
                    <a:cubicBezTo>
                      <a:pt x="560" y="11782"/>
                      <a:pt x="595" y="11773"/>
                      <a:pt x="631" y="11750"/>
                    </a:cubicBezTo>
                    <a:cubicBezTo>
                      <a:pt x="724" y="11689"/>
                      <a:pt x="726" y="11594"/>
                      <a:pt x="726" y="11516"/>
                    </a:cubicBezTo>
                    <a:cubicBezTo>
                      <a:pt x="728" y="11445"/>
                      <a:pt x="729" y="11404"/>
                      <a:pt x="768" y="11379"/>
                    </a:cubicBezTo>
                    <a:cubicBezTo>
                      <a:pt x="781" y="11371"/>
                      <a:pt x="794" y="11367"/>
                      <a:pt x="808" y="11367"/>
                    </a:cubicBezTo>
                    <a:cubicBezTo>
                      <a:pt x="835" y="11367"/>
                      <a:pt x="866" y="11380"/>
                      <a:pt x="908" y="11398"/>
                    </a:cubicBezTo>
                    <a:cubicBezTo>
                      <a:pt x="951" y="11418"/>
                      <a:pt x="1001" y="11439"/>
                      <a:pt x="1055" y="11439"/>
                    </a:cubicBezTo>
                    <a:cubicBezTo>
                      <a:pt x="1089" y="11439"/>
                      <a:pt x="1124" y="11431"/>
                      <a:pt x="1161" y="11407"/>
                    </a:cubicBezTo>
                    <a:cubicBezTo>
                      <a:pt x="1252" y="11348"/>
                      <a:pt x="1254" y="11251"/>
                      <a:pt x="1256" y="11173"/>
                    </a:cubicBezTo>
                    <a:cubicBezTo>
                      <a:pt x="1256" y="11104"/>
                      <a:pt x="1258" y="11063"/>
                      <a:pt x="1296" y="11038"/>
                    </a:cubicBezTo>
                    <a:cubicBezTo>
                      <a:pt x="1309" y="11030"/>
                      <a:pt x="1323" y="11026"/>
                      <a:pt x="1338" y="11026"/>
                    </a:cubicBezTo>
                    <a:cubicBezTo>
                      <a:pt x="1365" y="11026"/>
                      <a:pt x="1395" y="11038"/>
                      <a:pt x="1436" y="11056"/>
                    </a:cubicBezTo>
                    <a:cubicBezTo>
                      <a:pt x="1481" y="11075"/>
                      <a:pt x="1531" y="11097"/>
                      <a:pt x="1585" y="11097"/>
                    </a:cubicBezTo>
                    <a:cubicBezTo>
                      <a:pt x="1618" y="11097"/>
                      <a:pt x="1653" y="11088"/>
                      <a:pt x="1689" y="11066"/>
                    </a:cubicBezTo>
                    <a:cubicBezTo>
                      <a:pt x="1781" y="11005"/>
                      <a:pt x="1782" y="10910"/>
                      <a:pt x="1784" y="10832"/>
                    </a:cubicBezTo>
                    <a:cubicBezTo>
                      <a:pt x="1784" y="10761"/>
                      <a:pt x="1786" y="10721"/>
                      <a:pt x="1824" y="10697"/>
                    </a:cubicBezTo>
                    <a:cubicBezTo>
                      <a:pt x="1837" y="10688"/>
                      <a:pt x="1851" y="10684"/>
                      <a:pt x="1866" y="10684"/>
                    </a:cubicBezTo>
                    <a:cubicBezTo>
                      <a:pt x="1892" y="10684"/>
                      <a:pt x="1923" y="10697"/>
                      <a:pt x="1964" y="10714"/>
                    </a:cubicBezTo>
                    <a:cubicBezTo>
                      <a:pt x="2008" y="10734"/>
                      <a:pt x="2058" y="10756"/>
                      <a:pt x="2113" y="10756"/>
                    </a:cubicBezTo>
                    <a:cubicBezTo>
                      <a:pt x="2146" y="10756"/>
                      <a:pt x="2181" y="10747"/>
                      <a:pt x="2217" y="10725"/>
                    </a:cubicBezTo>
                    <a:cubicBezTo>
                      <a:pt x="2309" y="10664"/>
                      <a:pt x="2310" y="10567"/>
                      <a:pt x="2312" y="10491"/>
                    </a:cubicBezTo>
                    <a:cubicBezTo>
                      <a:pt x="2312" y="10413"/>
                      <a:pt x="2316" y="10379"/>
                      <a:pt x="2352" y="10354"/>
                    </a:cubicBezTo>
                    <a:cubicBezTo>
                      <a:pt x="2365" y="10346"/>
                      <a:pt x="2378" y="10342"/>
                      <a:pt x="2393" y="10342"/>
                    </a:cubicBezTo>
                    <a:cubicBezTo>
                      <a:pt x="2418" y="10342"/>
                      <a:pt x="2447" y="10354"/>
                      <a:pt x="2492" y="10373"/>
                    </a:cubicBezTo>
                    <a:cubicBezTo>
                      <a:pt x="2536" y="10393"/>
                      <a:pt x="2587" y="10415"/>
                      <a:pt x="2640" y="10415"/>
                    </a:cubicBezTo>
                    <a:cubicBezTo>
                      <a:pt x="2674" y="10415"/>
                      <a:pt x="2708" y="10406"/>
                      <a:pt x="2743" y="10384"/>
                    </a:cubicBezTo>
                    <a:cubicBezTo>
                      <a:pt x="2837" y="10323"/>
                      <a:pt x="2838" y="10228"/>
                      <a:pt x="2838" y="10150"/>
                    </a:cubicBezTo>
                    <a:cubicBezTo>
                      <a:pt x="2840" y="10079"/>
                      <a:pt x="2842" y="10037"/>
                      <a:pt x="2880" y="10013"/>
                    </a:cubicBezTo>
                    <a:cubicBezTo>
                      <a:pt x="2893" y="10005"/>
                      <a:pt x="2906" y="10001"/>
                      <a:pt x="2921" y="10001"/>
                    </a:cubicBezTo>
                    <a:cubicBezTo>
                      <a:pt x="2948" y="10001"/>
                      <a:pt x="2978" y="10014"/>
                      <a:pt x="3020" y="10032"/>
                    </a:cubicBezTo>
                    <a:cubicBezTo>
                      <a:pt x="3064" y="10051"/>
                      <a:pt x="3114" y="10073"/>
                      <a:pt x="3167" y="10073"/>
                    </a:cubicBezTo>
                    <a:cubicBezTo>
                      <a:pt x="3201" y="10073"/>
                      <a:pt x="3236" y="10064"/>
                      <a:pt x="3271" y="10041"/>
                    </a:cubicBezTo>
                    <a:cubicBezTo>
                      <a:pt x="3365" y="9982"/>
                      <a:pt x="3367" y="9885"/>
                      <a:pt x="3367" y="9807"/>
                    </a:cubicBezTo>
                    <a:cubicBezTo>
                      <a:pt x="3368" y="9738"/>
                      <a:pt x="3370" y="9696"/>
                      <a:pt x="3408" y="9672"/>
                    </a:cubicBezTo>
                    <a:cubicBezTo>
                      <a:pt x="3421" y="9663"/>
                      <a:pt x="3434" y="9660"/>
                      <a:pt x="3449" y="9660"/>
                    </a:cubicBezTo>
                    <a:cubicBezTo>
                      <a:pt x="3475" y="9660"/>
                      <a:pt x="3506" y="9672"/>
                      <a:pt x="3548" y="9691"/>
                    </a:cubicBezTo>
                    <a:cubicBezTo>
                      <a:pt x="3592" y="9710"/>
                      <a:pt x="3642" y="9732"/>
                      <a:pt x="3695" y="9732"/>
                    </a:cubicBezTo>
                    <a:cubicBezTo>
                      <a:pt x="3729" y="9732"/>
                      <a:pt x="3764" y="9723"/>
                      <a:pt x="3799" y="9700"/>
                    </a:cubicBezTo>
                    <a:cubicBezTo>
                      <a:pt x="3893" y="9639"/>
                      <a:pt x="3893" y="9544"/>
                      <a:pt x="3895" y="9466"/>
                    </a:cubicBezTo>
                    <a:cubicBezTo>
                      <a:pt x="3895" y="9395"/>
                      <a:pt x="3898" y="9355"/>
                      <a:pt x="3935" y="9331"/>
                    </a:cubicBezTo>
                    <a:cubicBezTo>
                      <a:pt x="3948" y="9322"/>
                      <a:pt x="3962" y="9318"/>
                      <a:pt x="3977" y="9318"/>
                    </a:cubicBezTo>
                    <a:cubicBezTo>
                      <a:pt x="4004" y="9318"/>
                      <a:pt x="4034" y="9331"/>
                      <a:pt x="4077" y="9348"/>
                    </a:cubicBezTo>
                    <a:cubicBezTo>
                      <a:pt x="4121" y="9368"/>
                      <a:pt x="4171" y="9390"/>
                      <a:pt x="4225" y="9390"/>
                    </a:cubicBezTo>
                    <a:cubicBezTo>
                      <a:pt x="4258" y="9390"/>
                      <a:pt x="4293" y="9382"/>
                      <a:pt x="4328" y="9359"/>
                    </a:cubicBezTo>
                    <a:cubicBezTo>
                      <a:pt x="4421" y="9298"/>
                      <a:pt x="4421" y="9203"/>
                      <a:pt x="4423" y="9125"/>
                    </a:cubicBezTo>
                    <a:cubicBezTo>
                      <a:pt x="4423" y="9049"/>
                      <a:pt x="4428" y="9012"/>
                      <a:pt x="4463" y="8990"/>
                    </a:cubicBezTo>
                    <a:cubicBezTo>
                      <a:pt x="4476" y="8981"/>
                      <a:pt x="4490" y="8977"/>
                      <a:pt x="4505" y="8977"/>
                    </a:cubicBezTo>
                    <a:cubicBezTo>
                      <a:pt x="4531" y="8977"/>
                      <a:pt x="4562" y="8989"/>
                      <a:pt x="4603" y="9007"/>
                    </a:cubicBezTo>
                    <a:cubicBezTo>
                      <a:pt x="4647" y="9026"/>
                      <a:pt x="4697" y="9048"/>
                      <a:pt x="4752" y="9048"/>
                    </a:cubicBezTo>
                    <a:cubicBezTo>
                      <a:pt x="4785" y="9048"/>
                      <a:pt x="4820" y="9040"/>
                      <a:pt x="4856" y="9018"/>
                    </a:cubicBezTo>
                    <a:cubicBezTo>
                      <a:pt x="4947" y="8957"/>
                      <a:pt x="4949" y="8862"/>
                      <a:pt x="4949" y="8784"/>
                    </a:cubicBezTo>
                    <a:cubicBezTo>
                      <a:pt x="4951" y="8713"/>
                      <a:pt x="4953" y="8671"/>
                      <a:pt x="4991" y="8647"/>
                    </a:cubicBezTo>
                    <a:cubicBezTo>
                      <a:pt x="5003" y="8639"/>
                      <a:pt x="5016" y="8635"/>
                      <a:pt x="5030" y="8635"/>
                    </a:cubicBezTo>
                    <a:cubicBezTo>
                      <a:pt x="5055" y="8635"/>
                      <a:pt x="5085" y="8647"/>
                      <a:pt x="5131" y="8666"/>
                    </a:cubicBezTo>
                    <a:cubicBezTo>
                      <a:pt x="5175" y="8685"/>
                      <a:pt x="5225" y="8707"/>
                      <a:pt x="5279" y="8707"/>
                    </a:cubicBezTo>
                    <a:cubicBezTo>
                      <a:pt x="5313" y="8707"/>
                      <a:pt x="5347" y="8699"/>
                      <a:pt x="5382" y="8676"/>
                    </a:cubicBezTo>
                    <a:cubicBezTo>
                      <a:pt x="5476" y="8616"/>
                      <a:pt x="5476" y="8521"/>
                      <a:pt x="5477" y="8443"/>
                    </a:cubicBezTo>
                    <a:cubicBezTo>
                      <a:pt x="5477" y="8367"/>
                      <a:pt x="5481" y="8330"/>
                      <a:pt x="5517" y="8308"/>
                    </a:cubicBezTo>
                    <a:cubicBezTo>
                      <a:pt x="5531" y="8299"/>
                      <a:pt x="5544" y="8295"/>
                      <a:pt x="5558" y="8295"/>
                    </a:cubicBezTo>
                    <a:cubicBezTo>
                      <a:pt x="5583" y="8295"/>
                      <a:pt x="5613" y="8306"/>
                      <a:pt x="5657" y="8325"/>
                    </a:cubicBezTo>
                    <a:cubicBezTo>
                      <a:pt x="5701" y="8344"/>
                      <a:pt x="5752" y="8367"/>
                      <a:pt x="5806" y="8367"/>
                    </a:cubicBezTo>
                    <a:cubicBezTo>
                      <a:pt x="5839" y="8367"/>
                      <a:pt x="5874" y="8358"/>
                      <a:pt x="5909" y="8335"/>
                    </a:cubicBezTo>
                    <a:cubicBezTo>
                      <a:pt x="6002" y="8275"/>
                      <a:pt x="6002" y="8180"/>
                      <a:pt x="6004" y="8102"/>
                    </a:cubicBezTo>
                    <a:cubicBezTo>
                      <a:pt x="6004" y="8031"/>
                      <a:pt x="6007" y="7991"/>
                      <a:pt x="6044" y="7967"/>
                    </a:cubicBezTo>
                    <a:cubicBezTo>
                      <a:pt x="6057" y="7958"/>
                      <a:pt x="6070" y="7954"/>
                      <a:pt x="6085" y="7954"/>
                    </a:cubicBezTo>
                    <a:cubicBezTo>
                      <a:pt x="6110" y="7954"/>
                      <a:pt x="6140" y="7965"/>
                      <a:pt x="6184" y="7984"/>
                    </a:cubicBezTo>
                    <a:cubicBezTo>
                      <a:pt x="6228" y="8003"/>
                      <a:pt x="6278" y="8026"/>
                      <a:pt x="6333" y="8026"/>
                    </a:cubicBezTo>
                    <a:cubicBezTo>
                      <a:pt x="6366" y="8026"/>
                      <a:pt x="6401" y="8017"/>
                      <a:pt x="6437" y="7994"/>
                    </a:cubicBezTo>
                    <a:cubicBezTo>
                      <a:pt x="6528" y="7934"/>
                      <a:pt x="6530" y="7838"/>
                      <a:pt x="6530" y="7760"/>
                    </a:cubicBezTo>
                    <a:cubicBezTo>
                      <a:pt x="6532" y="7684"/>
                      <a:pt x="6535" y="7648"/>
                      <a:pt x="6572" y="7625"/>
                    </a:cubicBezTo>
                    <a:cubicBezTo>
                      <a:pt x="6584" y="7617"/>
                      <a:pt x="6597" y="7613"/>
                      <a:pt x="6612" y="7613"/>
                    </a:cubicBezTo>
                    <a:cubicBezTo>
                      <a:pt x="6636" y="7613"/>
                      <a:pt x="6666" y="7625"/>
                      <a:pt x="6710" y="7644"/>
                    </a:cubicBezTo>
                    <a:cubicBezTo>
                      <a:pt x="6754" y="7664"/>
                      <a:pt x="6804" y="7685"/>
                      <a:pt x="6857" y="7685"/>
                    </a:cubicBezTo>
                    <a:cubicBezTo>
                      <a:pt x="6891" y="7685"/>
                      <a:pt x="6927" y="7677"/>
                      <a:pt x="6963" y="7653"/>
                    </a:cubicBezTo>
                    <a:cubicBezTo>
                      <a:pt x="7055" y="7594"/>
                      <a:pt x="7055" y="7497"/>
                      <a:pt x="7057" y="7421"/>
                    </a:cubicBezTo>
                    <a:cubicBezTo>
                      <a:pt x="7057" y="7343"/>
                      <a:pt x="7062" y="7309"/>
                      <a:pt x="7096" y="7284"/>
                    </a:cubicBezTo>
                    <a:cubicBezTo>
                      <a:pt x="7109" y="7276"/>
                      <a:pt x="7122" y="7273"/>
                      <a:pt x="7136" y="7273"/>
                    </a:cubicBezTo>
                    <a:cubicBezTo>
                      <a:pt x="7161" y="7273"/>
                      <a:pt x="7191" y="7284"/>
                      <a:pt x="7237" y="7303"/>
                    </a:cubicBezTo>
                    <a:cubicBezTo>
                      <a:pt x="7280" y="7323"/>
                      <a:pt x="7331" y="7345"/>
                      <a:pt x="7385" y="7345"/>
                    </a:cubicBezTo>
                    <a:cubicBezTo>
                      <a:pt x="7418" y="7345"/>
                      <a:pt x="7453" y="7336"/>
                      <a:pt x="7488" y="7314"/>
                    </a:cubicBezTo>
                    <a:cubicBezTo>
                      <a:pt x="7581" y="7253"/>
                      <a:pt x="7581" y="7158"/>
                      <a:pt x="7583" y="7080"/>
                    </a:cubicBezTo>
                    <a:cubicBezTo>
                      <a:pt x="7583" y="7004"/>
                      <a:pt x="7588" y="6967"/>
                      <a:pt x="7623" y="6945"/>
                    </a:cubicBezTo>
                    <a:cubicBezTo>
                      <a:pt x="7636" y="6936"/>
                      <a:pt x="7650" y="6932"/>
                      <a:pt x="7665" y="6932"/>
                    </a:cubicBezTo>
                    <a:cubicBezTo>
                      <a:pt x="7692" y="6932"/>
                      <a:pt x="7722" y="6944"/>
                      <a:pt x="7763" y="6962"/>
                    </a:cubicBezTo>
                    <a:cubicBezTo>
                      <a:pt x="7807" y="6982"/>
                      <a:pt x="7857" y="7003"/>
                      <a:pt x="7912" y="7003"/>
                    </a:cubicBezTo>
                    <a:cubicBezTo>
                      <a:pt x="7945" y="7003"/>
                      <a:pt x="7980" y="6995"/>
                      <a:pt x="8016" y="6973"/>
                    </a:cubicBezTo>
                    <a:cubicBezTo>
                      <a:pt x="8108" y="6912"/>
                      <a:pt x="8109" y="6817"/>
                      <a:pt x="8109" y="6739"/>
                    </a:cubicBezTo>
                    <a:cubicBezTo>
                      <a:pt x="8111" y="6663"/>
                      <a:pt x="8114" y="6626"/>
                      <a:pt x="8151" y="6604"/>
                    </a:cubicBezTo>
                    <a:cubicBezTo>
                      <a:pt x="8163" y="6595"/>
                      <a:pt x="8176" y="6591"/>
                      <a:pt x="8190" y="6591"/>
                    </a:cubicBezTo>
                    <a:cubicBezTo>
                      <a:pt x="8215" y="6591"/>
                      <a:pt x="8245" y="6603"/>
                      <a:pt x="8289" y="6623"/>
                    </a:cubicBezTo>
                    <a:cubicBezTo>
                      <a:pt x="8333" y="6641"/>
                      <a:pt x="8384" y="6663"/>
                      <a:pt x="8438" y="6663"/>
                    </a:cubicBezTo>
                    <a:cubicBezTo>
                      <a:pt x="8471" y="6663"/>
                      <a:pt x="8506" y="6655"/>
                      <a:pt x="8542" y="6632"/>
                    </a:cubicBezTo>
                    <a:cubicBezTo>
                      <a:pt x="8634" y="6573"/>
                      <a:pt x="8636" y="6476"/>
                      <a:pt x="8636" y="6398"/>
                    </a:cubicBezTo>
                    <a:cubicBezTo>
                      <a:pt x="8637" y="6322"/>
                      <a:pt x="8641" y="6285"/>
                      <a:pt x="8677" y="6263"/>
                    </a:cubicBezTo>
                    <a:cubicBezTo>
                      <a:pt x="8690" y="6254"/>
                      <a:pt x="8703" y="6251"/>
                      <a:pt x="8717" y="6251"/>
                    </a:cubicBezTo>
                    <a:cubicBezTo>
                      <a:pt x="8742" y="6251"/>
                      <a:pt x="8773" y="6262"/>
                      <a:pt x="8817" y="6282"/>
                    </a:cubicBezTo>
                    <a:cubicBezTo>
                      <a:pt x="8861" y="6301"/>
                      <a:pt x="8911" y="6323"/>
                      <a:pt x="8964" y="6323"/>
                    </a:cubicBezTo>
                    <a:cubicBezTo>
                      <a:pt x="8998" y="6323"/>
                      <a:pt x="9033" y="6314"/>
                      <a:pt x="9069" y="6290"/>
                    </a:cubicBezTo>
                    <a:cubicBezTo>
                      <a:pt x="9162" y="6232"/>
                      <a:pt x="9162" y="6135"/>
                      <a:pt x="9164" y="6057"/>
                    </a:cubicBezTo>
                    <a:cubicBezTo>
                      <a:pt x="9164" y="5980"/>
                      <a:pt x="9167" y="5944"/>
                      <a:pt x="9204" y="5922"/>
                    </a:cubicBezTo>
                    <a:cubicBezTo>
                      <a:pt x="9217" y="5913"/>
                      <a:pt x="9230" y="5910"/>
                      <a:pt x="9244" y="5910"/>
                    </a:cubicBezTo>
                    <a:cubicBezTo>
                      <a:pt x="9269" y="5910"/>
                      <a:pt x="9299" y="5921"/>
                      <a:pt x="9344" y="5941"/>
                    </a:cubicBezTo>
                    <a:cubicBezTo>
                      <a:pt x="9387" y="5960"/>
                      <a:pt x="9437" y="5981"/>
                      <a:pt x="9491" y="5981"/>
                    </a:cubicBezTo>
                    <a:cubicBezTo>
                      <a:pt x="9524" y="5981"/>
                      <a:pt x="9559" y="5973"/>
                      <a:pt x="9595" y="5949"/>
                    </a:cubicBezTo>
                    <a:cubicBezTo>
                      <a:pt x="9688" y="5890"/>
                      <a:pt x="9688" y="5793"/>
                      <a:pt x="9690" y="5716"/>
                    </a:cubicBezTo>
                    <a:cubicBezTo>
                      <a:pt x="9690" y="5639"/>
                      <a:pt x="9695" y="5603"/>
                      <a:pt x="9730" y="5580"/>
                    </a:cubicBezTo>
                    <a:cubicBezTo>
                      <a:pt x="9743" y="5572"/>
                      <a:pt x="9756" y="5568"/>
                      <a:pt x="9771" y="5568"/>
                    </a:cubicBezTo>
                    <a:cubicBezTo>
                      <a:pt x="9796" y="5568"/>
                      <a:pt x="9826" y="5580"/>
                      <a:pt x="9870" y="5600"/>
                    </a:cubicBezTo>
                    <a:cubicBezTo>
                      <a:pt x="9914" y="5619"/>
                      <a:pt x="9964" y="5640"/>
                      <a:pt x="10017" y="5640"/>
                    </a:cubicBezTo>
                    <a:cubicBezTo>
                      <a:pt x="10051" y="5640"/>
                      <a:pt x="10087" y="5632"/>
                      <a:pt x="10123" y="5608"/>
                    </a:cubicBezTo>
                    <a:cubicBezTo>
                      <a:pt x="10215" y="5549"/>
                      <a:pt x="10217" y="5452"/>
                      <a:pt x="10217" y="5376"/>
                    </a:cubicBezTo>
                    <a:cubicBezTo>
                      <a:pt x="10218" y="5298"/>
                      <a:pt x="10222" y="5262"/>
                      <a:pt x="10258" y="5239"/>
                    </a:cubicBezTo>
                    <a:cubicBezTo>
                      <a:pt x="10271" y="5231"/>
                      <a:pt x="10284" y="5227"/>
                      <a:pt x="10298" y="5227"/>
                    </a:cubicBezTo>
                    <a:cubicBezTo>
                      <a:pt x="10323" y="5227"/>
                      <a:pt x="10353" y="5239"/>
                      <a:pt x="10398" y="5258"/>
                    </a:cubicBezTo>
                    <a:cubicBezTo>
                      <a:pt x="10441" y="5278"/>
                      <a:pt x="10490" y="5299"/>
                      <a:pt x="10544" y="5299"/>
                    </a:cubicBezTo>
                    <a:cubicBezTo>
                      <a:pt x="10578" y="5299"/>
                      <a:pt x="10613" y="5291"/>
                      <a:pt x="10649" y="5267"/>
                    </a:cubicBezTo>
                    <a:cubicBezTo>
                      <a:pt x="10741" y="5208"/>
                      <a:pt x="10743" y="5111"/>
                      <a:pt x="10745" y="5035"/>
                    </a:cubicBezTo>
                    <a:cubicBezTo>
                      <a:pt x="10745" y="4957"/>
                      <a:pt x="10748" y="4921"/>
                      <a:pt x="10785" y="4898"/>
                    </a:cubicBezTo>
                    <a:cubicBezTo>
                      <a:pt x="10797" y="4890"/>
                      <a:pt x="10810" y="4886"/>
                      <a:pt x="10824" y="4886"/>
                    </a:cubicBezTo>
                    <a:cubicBezTo>
                      <a:pt x="10849" y="4886"/>
                      <a:pt x="10880" y="4898"/>
                      <a:pt x="10925" y="4917"/>
                    </a:cubicBezTo>
                    <a:cubicBezTo>
                      <a:pt x="10969" y="4937"/>
                      <a:pt x="11019" y="4959"/>
                      <a:pt x="11073" y="4959"/>
                    </a:cubicBezTo>
                    <a:cubicBezTo>
                      <a:pt x="11106" y="4959"/>
                      <a:pt x="11141" y="4950"/>
                      <a:pt x="11176" y="4928"/>
                    </a:cubicBezTo>
                    <a:cubicBezTo>
                      <a:pt x="11269" y="4867"/>
                      <a:pt x="11269" y="4770"/>
                      <a:pt x="11271" y="4694"/>
                    </a:cubicBezTo>
                    <a:cubicBezTo>
                      <a:pt x="11271" y="4616"/>
                      <a:pt x="11275" y="4581"/>
                      <a:pt x="11311" y="4557"/>
                    </a:cubicBezTo>
                    <a:cubicBezTo>
                      <a:pt x="11324" y="4549"/>
                      <a:pt x="11336" y="4546"/>
                      <a:pt x="11350" y="4546"/>
                    </a:cubicBezTo>
                    <a:cubicBezTo>
                      <a:pt x="11376" y="4546"/>
                      <a:pt x="11405" y="4557"/>
                      <a:pt x="11451" y="4576"/>
                    </a:cubicBezTo>
                    <a:cubicBezTo>
                      <a:pt x="11495" y="4596"/>
                      <a:pt x="11546" y="4618"/>
                      <a:pt x="11600" y="4618"/>
                    </a:cubicBezTo>
                    <a:cubicBezTo>
                      <a:pt x="11633" y="4618"/>
                      <a:pt x="11667" y="4610"/>
                      <a:pt x="11702" y="4587"/>
                    </a:cubicBezTo>
                    <a:cubicBezTo>
                      <a:pt x="11796" y="4526"/>
                      <a:pt x="11796" y="4431"/>
                      <a:pt x="11797" y="4353"/>
                    </a:cubicBezTo>
                    <a:cubicBezTo>
                      <a:pt x="11797" y="4277"/>
                      <a:pt x="11803" y="4240"/>
                      <a:pt x="11837" y="4218"/>
                    </a:cubicBezTo>
                    <a:cubicBezTo>
                      <a:pt x="11851" y="4210"/>
                      <a:pt x="11864" y="4206"/>
                      <a:pt x="11878" y="4206"/>
                    </a:cubicBezTo>
                    <a:cubicBezTo>
                      <a:pt x="11904" y="4206"/>
                      <a:pt x="11934" y="4217"/>
                      <a:pt x="11978" y="4237"/>
                    </a:cubicBezTo>
                    <a:cubicBezTo>
                      <a:pt x="12021" y="4256"/>
                      <a:pt x="12071" y="4278"/>
                      <a:pt x="12125" y="4278"/>
                    </a:cubicBezTo>
                    <a:cubicBezTo>
                      <a:pt x="12159" y="4278"/>
                      <a:pt x="12194" y="4269"/>
                      <a:pt x="12230" y="4245"/>
                    </a:cubicBezTo>
                    <a:cubicBezTo>
                      <a:pt x="12322" y="4187"/>
                      <a:pt x="12324" y="4090"/>
                      <a:pt x="12324" y="4012"/>
                    </a:cubicBezTo>
                    <a:cubicBezTo>
                      <a:pt x="12326" y="3936"/>
                      <a:pt x="12329" y="3899"/>
                      <a:pt x="12365" y="3877"/>
                    </a:cubicBezTo>
                    <a:cubicBezTo>
                      <a:pt x="12378" y="3868"/>
                      <a:pt x="12391" y="3865"/>
                      <a:pt x="12405" y="3865"/>
                    </a:cubicBezTo>
                    <a:cubicBezTo>
                      <a:pt x="12430" y="3865"/>
                      <a:pt x="12461" y="3876"/>
                      <a:pt x="12506" y="3896"/>
                    </a:cubicBezTo>
                    <a:cubicBezTo>
                      <a:pt x="12549" y="3915"/>
                      <a:pt x="12599" y="3937"/>
                      <a:pt x="12652" y="3937"/>
                    </a:cubicBezTo>
                    <a:cubicBezTo>
                      <a:pt x="12686" y="3937"/>
                      <a:pt x="12721" y="3928"/>
                      <a:pt x="12757" y="3904"/>
                    </a:cubicBezTo>
                    <a:cubicBezTo>
                      <a:pt x="12850" y="3846"/>
                      <a:pt x="12850" y="3749"/>
                      <a:pt x="12852" y="3671"/>
                    </a:cubicBezTo>
                    <a:cubicBezTo>
                      <a:pt x="12852" y="3594"/>
                      <a:pt x="12857" y="3558"/>
                      <a:pt x="12892" y="3536"/>
                    </a:cubicBezTo>
                    <a:cubicBezTo>
                      <a:pt x="12905" y="3527"/>
                      <a:pt x="12918" y="3523"/>
                      <a:pt x="12932" y="3523"/>
                    </a:cubicBezTo>
                    <a:cubicBezTo>
                      <a:pt x="12957" y="3523"/>
                      <a:pt x="12987" y="3535"/>
                      <a:pt x="13032" y="3555"/>
                    </a:cubicBezTo>
                    <a:cubicBezTo>
                      <a:pt x="13076" y="3574"/>
                      <a:pt x="13126" y="3595"/>
                      <a:pt x="13179" y="3595"/>
                    </a:cubicBezTo>
                    <a:cubicBezTo>
                      <a:pt x="13213" y="3595"/>
                      <a:pt x="13248" y="3587"/>
                      <a:pt x="13283" y="3563"/>
                    </a:cubicBezTo>
                    <a:cubicBezTo>
                      <a:pt x="13377" y="3504"/>
                      <a:pt x="13377" y="3407"/>
                      <a:pt x="13378" y="3331"/>
                    </a:cubicBezTo>
                    <a:cubicBezTo>
                      <a:pt x="13378" y="3253"/>
                      <a:pt x="13384" y="3219"/>
                      <a:pt x="13418" y="3194"/>
                    </a:cubicBezTo>
                    <a:cubicBezTo>
                      <a:pt x="13431" y="3186"/>
                      <a:pt x="13444" y="3183"/>
                      <a:pt x="13458" y="3183"/>
                    </a:cubicBezTo>
                    <a:cubicBezTo>
                      <a:pt x="13483" y="3183"/>
                      <a:pt x="13513" y="3195"/>
                      <a:pt x="13558" y="3213"/>
                    </a:cubicBezTo>
                    <a:cubicBezTo>
                      <a:pt x="13602" y="3233"/>
                      <a:pt x="13653" y="3255"/>
                      <a:pt x="13707" y="3255"/>
                    </a:cubicBezTo>
                    <a:cubicBezTo>
                      <a:pt x="13740" y="3255"/>
                      <a:pt x="13774" y="3246"/>
                      <a:pt x="13809" y="3224"/>
                    </a:cubicBezTo>
                    <a:cubicBezTo>
                      <a:pt x="13903" y="3163"/>
                      <a:pt x="13903" y="3068"/>
                      <a:pt x="13905" y="2990"/>
                    </a:cubicBezTo>
                    <a:cubicBezTo>
                      <a:pt x="13905" y="2914"/>
                      <a:pt x="13910" y="2878"/>
                      <a:pt x="13945" y="2855"/>
                    </a:cubicBezTo>
                    <a:cubicBezTo>
                      <a:pt x="13957" y="2847"/>
                      <a:pt x="13970" y="2843"/>
                      <a:pt x="13984" y="2843"/>
                    </a:cubicBezTo>
                    <a:cubicBezTo>
                      <a:pt x="14009" y="2843"/>
                      <a:pt x="14040" y="2854"/>
                      <a:pt x="14085" y="2874"/>
                    </a:cubicBezTo>
                    <a:cubicBezTo>
                      <a:pt x="14129" y="2892"/>
                      <a:pt x="14179" y="2914"/>
                      <a:pt x="14233" y="2914"/>
                    </a:cubicBezTo>
                    <a:cubicBezTo>
                      <a:pt x="14266" y="2914"/>
                      <a:pt x="14301" y="2906"/>
                      <a:pt x="14336" y="2883"/>
                    </a:cubicBezTo>
                    <a:cubicBezTo>
                      <a:pt x="14429" y="2824"/>
                      <a:pt x="14429" y="2727"/>
                      <a:pt x="14431" y="2649"/>
                    </a:cubicBezTo>
                    <a:cubicBezTo>
                      <a:pt x="14431" y="2573"/>
                      <a:pt x="14436" y="2536"/>
                      <a:pt x="14471" y="2514"/>
                    </a:cubicBezTo>
                    <a:cubicBezTo>
                      <a:pt x="14484" y="2506"/>
                      <a:pt x="14496" y="2502"/>
                      <a:pt x="14511" y="2502"/>
                    </a:cubicBezTo>
                    <a:cubicBezTo>
                      <a:pt x="14536" y="2502"/>
                      <a:pt x="14566" y="2513"/>
                      <a:pt x="14611" y="2533"/>
                    </a:cubicBezTo>
                    <a:cubicBezTo>
                      <a:pt x="14655" y="2552"/>
                      <a:pt x="14705" y="2574"/>
                      <a:pt x="14758" y="2574"/>
                    </a:cubicBezTo>
                    <a:cubicBezTo>
                      <a:pt x="14792" y="2574"/>
                      <a:pt x="14827" y="2565"/>
                      <a:pt x="14862" y="2542"/>
                    </a:cubicBezTo>
                    <a:cubicBezTo>
                      <a:pt x="14956" y="2483"/>
                      <a:pt x="14956" y="2386"/>
                      <a:pt x="14958" y="2310"/>
                    </a:cubicBezTo>
                    <a:cubicBezTo>
                      <a:pt x="14958" y="2232"/>
                      <a:pt x="14963" y="2197"/>
                      <a:pt x="14997" y="2173"/>
                    </a:cubicBezTo>
                    <a:cubicBezTo>
                      <a:pt x="15011" y="2165"/>
                      <a:pt x="15024" y="2161"/>
                      <a:pt x="15038" y="2161"/>
                    </a:cubicBezTo>
                    <a:cubicBezTo>
                      <a:pt x="15064" y="2161"/>
                      <a:pt x="15094" y="2172"/>
                      <a:pt x="15138" y="2192"/>
                    </a:cubicBezTo>
                    <a:cubicBezTo>
                      <a:pt x="15181" y="2211"/>
                      <a:pt x="15232" y="2233"/>
                      <a:pt x="15286" y="2233"/>
                    </a:cubicBezTo>
                    <a:cubicBezTo>
                      <a:pt x="15320" y="2233"/>
                      <a:pt x="15355" y="2225"/>
                      <a:pt x="15390" y="2202"/>
                    </a:cubicBezTo>
                    <a:cubicBezTo>
                      <a:pt x="15482" y="2142"/>
                      <a:pt x="15484" y="2045"/>
                      <a:pt x="15484" y="1969"/>
                    </a:cubicBezTo>
                    <a:cubicBezTo>
                      <a:pt x="15486" y="1891"/>
                      <a:pt x="15489" y="1856"/>
                      <a:pt x="15525" y="1832"/>
                    </a:cubicBezTo>
                    <a:cubicBezTo>
                      <a:pt x="15538" y="1824"/>
                      <a:pt x="15550" y="1820"/>
                      <a:pt x="15564" y="1820"/>
                    </a:cubicBezTo>
                    <a:cubicBezTo>
                      <a:pt x="15589" y="1820"/>
                      <a:pt x="15619" y="1832"/>
                      <a:pt x="15664" y="1851"/>
                    </a:cubicBezTo>
                    <a:cubicBezTo>
                      <a:pt x="15708" y="1870"/>
                      <a:pt x="15759" y="1893"/>
                      <a:pt x="15813" y="1893"/>
                    </a:cubicBezTo>
                    <a:cubicBezTo>
                      <a:pt x="15846" y="1893"/>
                      <a:pt x="15881" y="1884"/>
                      <a:pt x="15917" y="1861"/>
                    </a:cubicBezTo>
                    <a:cubicBezTo>
                      <a:pt x="16009" y="1801"/>
                      <a:pt x="16010" y="1705"/>
                      <a:pt x="16010" y="1627"/>
                    </a:cubicBezTo>
                    <a:cubicBezTo>
                      <a:pt x="16012" y="1551"/>
                      <a:pt x="16015" y="1515"/>
                      <a:pt x="16050" y="1492"/>
                    </a:cubicBezTo>
                    <a:cubicBezTo>
                      <a:pt x="16063" y="1484"/>
                      <a:pt x="16077" y="1480"/>
                      <a:pt x="16091" y="1480"/>
                    </a:cubicBezTo>
                    <a:cubicBezTo>
                      <a:pt x="16117" y="1480"/>
                      <a:pt x="16147" y="1492"/>
                      <a:pt x="16190" y="1511"/>
                    </a:cubicBezTo>
                    <a:cubicBezTo>
                      <a:pt x="16234" y="1531"/>
                      <a:pt x="16284" y="1552"/>
                      <a:pt x="16337" y="1552"/>
                    </a:cubicBezTo>
                    <a:cubicBezTo>
                      <a:pt x="16371" y="1552"/>
                      <a:pt x="16406" y="1544"/>
                      <a:pt x="16441" y="1520"/>
                    </a:cubicBezTo>
                    <a:cubicBezTo>
                      <a:pt x="16535" y="1461"/>
                      <a:pt x="16535" y="1364"/>
                      <a:pt x="16537" y="1288"/>
                    </a:cubicBezTo>
                    <a:cubicBezTo>
                      <a:pt x="16537" y="1210"/>
                      <a:pt x="16542" y="1175"/>
                      <a:pt x="16576" y="1151"/>
                    </a:cubicBezTo>
                    <a:cubicBezTo>
                      <a:pt x="16590" y="1143"/>
                      <a:pt x="16603" y="1139"/>
                      <a:pt x="16617" y="1139"/>
                    </a:cubicBezTo>
                    <a:cubicBezTo>
                      <a:pt x="16642" y="1139"/>
                      <a:pt x="16672" y="1151"/>
                      <a:pt x="16717" y="1170"/>
                    </a:cubicBezTo>
                    <a:cubicBezTo>
                      <a:pt x="16761" y="1190"/>
                      <a:pt x="16811" y="1211"/>
                      <a:pt x="16865" y="1211"/>
                    </a:cubicBezTo>
                    <a:cubicBezTo>
                      <a:pt x="16898" y="1211"/>
                      <a:pt x="16933" y="1203"/>
                      <a:pt x="16968" y="1181"/>
                    </a:cubicBezTo>
                    <a:cubicBezTo>
                      <a:pt x="17060" y="1120"/>
                      <a:pt x="17061" y="1025"/>
                      <a:pt x="17061" y="947"/>
                    </a:cubicBezTo>
                    <a:cubicBezTo>
                      <a:pt x="17063" y="871"/>
                      <a:pt x="17067" y="834"/>
                      <a:pt x="17103" y="812"/>
                    </a:cubicBezTo>
                    <a:cubicBezTo>
                      <a:pt x="17116" y="804"/>
                      <a:pt x="17128" y="800"/>
                      <a:pt x="17143" y="800"/>
                    </a:cubicBezTo>
                    <a:cubicBezTo>
                      <a:pt x="17168" y="800"/>
                      <a:pt x="17198" y="811"/>
                      <a:pt x="17241" y="831"/>
                    </a:cubicBezTo>
                    <a:cubicBezTo>
                      <a:pt x="17285" y="849"/>
                      <a:pt x="17336" y="871"/>
                      <a:pt x="17390" y="871"/>
                    </a:cubicBezTo>
                    <a:cubicBezTo>
                      <a:pt x="17423" y="871"/>
                      <a:pt x="17458" y="863"/>
                      <a:pt x="17494" y="840"/>
                    </a:cubicBezTo>
                    <a:cubicBezTo>
                      <a:pt x="17586" y="781"/>
                      <a:pt x="17588" y="684"/>
                      <a:pt x="17588" y="606"/>
                    </a:cubicBezTo>
                    <a:cubicBezTo>
                      <a:pt x="17589" y="530"/>
                      <a:pt x="17593" y="493"/>
                      <a:pt x="17628" y="471"/>
                    </a:cubicBezTo>
                    <a:cubicBezTo>
                      <a:pt x="17641" y="463"/>
                      <a:pt x="17654" y="459"/>
                      <a:pt x="17669" y="459"/>
                    </a:cubicBezTo>
                    <a:cubicBezTo>
                      <a:pt x="17694" y="459"/>
                      <a:pt x="17724" y="470"/>
                      <a:pt x="17768" y="490"/>
                    </a:cubicBezTo>
                    <a:cubicBezTo>
                      <a:pt x="17812" y="509"/>
                      <a:pt x="17862" y="531"/>
                      <a:pt x="17916" y="531"/>
                    </a:cubicBezTo>
                    <a:cubicBezTo>
                      <a:pt x="17950" y="531"/>
                      <a:pt x="17985" y="523"/>
                      <a:pt x="18021" y="500"/>
                    </a:cubicBezTo>
                    <a:cubicBezTo>
                      <a:pt x="18112" y="440"/>
                      <a:pt x="18114" y="344"/>
                      <a:pt x="18114" y="266"/>
                    </a:cubicBezTo>
                    <a:cubicBezTo>
                      <a:pt x="18114" y="190"/>
                      <a:pt x="18119" y="154"/>
                      <a:pt x="18154" y="131"/>
                    </a:cubicBezTo>
                    <a:cubicBezTo>
                      <a:pt x="18167" y="122"/>
                      <a:pt x="18181" y="118"/>
                      <a:pt x="18195" y="118"/>
                    </a:cubicBezTo>
                    <a:cubicBezTo>
                      <a:pt x="18221" y="118"/>
                      <a:pt x="18250" y="130"/>
                      <a:pt x="18294" y="149"/>
                    </a:cubicBezTo>
                    <a:cubicBezTo>
                      <a:pt x="18338" y="168"/>
                      <a:pt x="18389" y="191"/>
                      <a:pt x="18443" y="191"/>
                    </a:cubicBezTo>
                    <a:cubicBezTo>
                      <a:pt x="18477" y="191"/>
                      <a:pt x="18511" y="182"/>
                      <a:pt x="18547" y="159"/>
                    </a:cubicBezTo>
                    <a:cubicBezTo>
                      <a:pt x="18573" y="142"/>
                      <a:pt x="18582" y="105"/>
                      <a:pt x="18564" y="78"/>
                    </a:cubicBezTo>
                    <a:cubicBezTo>
                      <a:pt x="18552" y="60"/>
                      <a:pt x="18533" y="50"/>
                      <a:pt x="18514" y="50"/>
                    </a:cubicBezTo>
                    <a:cubicBezTo>
                      <a:pt x="18503" y="50"/>
                      <a:pt x="18491" y="53"/>
                      <a:pt x="18481" y="60"/>
                    </a:cubicBezTo>
                    <a:cubicBezTo>
                      <a:pt x="18469" y="68"/>
                      <a:pt x="18456" y="72"/>
                      <a:pt x="18442" y="72"/>
                    </a:cubicBezTo>
                    <a:cubicBezTo>
                      <a:pt x="18417" y="72"/>
                      <a:pt x="18387" y="60"/>
                      <a:pt x="18341" y="41"/>
                    </a:cubicBezTo>
                    <a:cubicBezTo>
                      <a:pt x="18297" y="22"/>
                      <a:pt x="18247" y="0"/>
                      <a:pt x="18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>
                <a:off x="2150025" y="2834650"/>
                <a:ext cx="90200" cy="79200"/>
              </a:xfrm>
              <a:custGeom>
                <a:rect b="b" l="l" r="r" t="t"/>
                <a:pathLst>
                  <a:path extrusionOk="0" h="3168" w="3608">
                    <a:moveTo>
                      <a:pt x="1791" y="779"/>
                    </a:moveTo>
                    <a:cubicBezTo>
                      <a:pt x="2040" y="779"/>
                      <a:pt x="2284" y="900"/>
                      <a:pt x="2431" y="1123"/>
                    </a:cubicBezTo>
                    <a:cubicBezTo>
                      <a:pt x="2665" y="1478"/>
                      <a:pt x="2568" y="1954"/>
                      <a:pt x="2215" y="2187"/>
                    </a:cubicBezTo>
                    <a:cubicBezTo>
                      <a:pt x="2084" y="2274"/>
                      <a:pt x="1937" y="2315"/>
                      <a:pt x="1792" y="2315"/>
                    </a:cubicBezTo>
                    <a:cubicBezTo>
                      <a:pt x="1542" y="2315"/>
                      <a:pt x="1298" y="2194"/>
                      <a:pt x="1150" y="1969"/>
                    </a:cubicBezTo>
                    <a:cubicBezTo>
                      <a:pt x="916" y="1616"/>
                      <a:pt x="1013" y="1140"/>
                      <a:pt x="1368" y="906"/>
                    </a:cubicBezTo>
                    <a:cubicBezTo>
                      <a:pt x="1498" y="820"/>
                      <a:pt x="1645" y="779"/>
                      <a:pt x="1791" y="779"/>
                    </a:cubicBezTo>
                    <a:close/>
                    <a:moveTo>
                      <a:pt x="1803" y="1"/>
                    </a:moveTo>
                    <a:cubicBezTo>
                      <a:pt x="1504" y="1"/>
                      <a:pt x="1200" y="86"/>
                      <a:pt x="932" y="264"/>
                    </a:cubicBezTo>
                    <a:cubicBezTo>
                      <a:pt x="201" y="745"/>
                      <a:pt x="0" y="1727"/>
                      <a:pt x="482" y="2458"/>
                    </a:cubicBezTo>
                    <a:cubicBezTo>
                      <a:pt x="787" y="2918"/>
                      <a:pt x="1291" y="3168"/>
                      <a:pt x="1806" y="3168"/>
                    </a:cubicBezTo>
                    <a:cubicBezTo>
                      <a:pt x="2105" y="3168"/>
                      <a:pt x="2408" y="3083"/>
                      <a:pt x="2677" y="2906"/>
                    </a:cubicBezTo>
                    <a:cubicBezTo>
                      <a:pt x="3406" y="2425"/>
                      <a:pt x="3607" y="1441"/>
                      <a:pt x="3126" y="712"/>
                    </a:cubicBezTo>
                    <a:cubicBezTo>
                      <a:pt x="2822" y="251"/>
                      <a:pt x="2317" y="1"/>
                      <a:pt x="18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4"/>
              <p:cNvSpPr/>
              <p:nvPr/>
            </p:nvSpPr>
            <p:spPr>
              <a:xfrm>
                <a:off x="2152350" y="2832850"/>
                <a:ext cx="85575" cy="82775"/>
              </a:xfrm>
              <a:custGeom>
                <a:rect b="b" l="l" r="r" t="t"/>
                <a:pathLst>
                  <a:path extrusionOk="0" h="3311" w="3423">
                    <a:moveTo>
                      <a:pt x="1696" y="921"/>
                    </a:moveTo>
                    <a:cubicBezTo>
                      <a:pt x="1744" y="921"/>
                      <a:pt x="1791" y="926"/>
                      <a:pt x="1838" y="937"/>
                    </a:cubicBezTo>
                    <a:cubicBezTo>
                      <a:pt x="2020" y="973"/>
                      <a:pt x="2177" y="1079"/>
                      <a:pt x="2279" y="1234"/>
                    </a:cubicBezTo>
                    <a:cubicBezTo>
                      <a:pt x="2382" y="1390"/>
                      <a:pt x="2418" y="1575"/>
                      <a:pt x="2380" y="1757"/>
                    </a:cubicBezTo>
                    <a:cubicBezTo>
                      <a:pt x="2344" y="1941"/>
                      <a:pt x="2238" y="2097"/>
                      <a:pt x="2082" y="2201"/>
                    </a:cubicBezTo>
                    <a:cubicBezTo>
                      <a:pt x="1967" y="2276"/>
                      <a:pt x="1835" y="2316"/>
                      <a:pt x="1701" y="2316"/>
                    </a:cubicBezTo>
                    <a:cubicBezTo>
                      <a:pt x="1654" y="2316"/>
                      <a:pt x="1606" y="2311"/>
                      <a:pt x="1559" y="2301"/>
                    </a:cubicBezTo>
                    <a:cubicBezTo>
                      <a:pt x="1376" y="2265"/>
                      <a:pt x="1220" y="2157"/>
                      <a:pt x="1116" y="2003"/>
                    </a:cubicBezTo>
                    <a:cubicBezTo>
                      <a:pt x="1014" y="1847"/>
                      <a:pt x="979" y="1660"/>
                      <a:pt x="1015" y="1479"/>
                    </a:cubicBezTo>
                    <a:cubicBezTo>
                      <a:pt x="1054" y="1297"/>
                      <a:pt x="1159" y="1139"/>
                      <a:pt x="1315" y="1037"/>
                    </a:cubicBezTo>
                    <a:cubicBezTo>
                      <a:pt x="1429" y="961"/>
                      <a:pt x="1561" y="921"/>
                      <a:pt x="1696" y="921"/>
                    </a:cubicBezTo>
                    <a:close/>
                    <a:moveTo>
                      <a:pt x="1700" y="778"/>
                    </a:moveTo>
                    <a:cubicBezTo>
                      <a:pt x="1536" y="778"/>
                      <a:pt x="1375" y="826"/>
                      <a:pt x="1235" y="918"/>
                    </a:cubicBezTo>
                    <a:cubicBezTo>
                      <a:pt x="1048" y="1040"/>
                      <a:pt x="920" y="1229"/>
                      <a:pt x="875" y="1449"/>
                    </a:cubicBezTo>
                    <a:cubicBezTo>
                      <a:pt x="830" y="1669"/>
                      <a:pt x="873" y="1894"/>
                      <a:pt x="996" y="2081"/>
                    </a:cubicBezTo>
                    <a:cubicBezTo>
                      <a:pt x="1159" y="2325"/>
                      <a:pt x="1426" y="2459"/>
                      <a:pt x="1699" y="2459"/>
                    </a:cubicBezTo>
                    <a:cubicBezTo>
                      <a:pt x="1859" y="2459"/>
                      <a:pt x="2020" y="2414"/>
                      <a:pt x="2162" y="2320"/>
                    </a:cubicBezTo>
                    <a:cubicBezTo>
                      <a:pt x="2349" y="2195"/>
                      <a:pt x="2477" y="2007"/>
                      <a:pt x="2522" y="1787"/>
                    </a:cubicBezTo>
                    <a:cubicBezTo>
                      <a:pt x="2567" y="1567"/>
                      <a:pt x="2524" y="1342"/>
                      <a:pt x="2399" y="1155"/>
                    </a:cubicBezTo>
                    <a:cubicBezTo>
                      <a:pt x="2276" y="968"/>
                      <a:pt x="2087" y="840"/>
                      <a:pt x="1867" y="795"/>
                    </a:cubicBezTo>
                    <a:cubicBezTo>
                      <a:pt x="1812" y="784"/>
                      <a:pt x="1756" y="778"/>
                      <a:pt x="1700" y="778"/>
                    </a:cubicBezTo>
                    <a:close/>
                    <a:moveTo>
                      <a:pt x="1708" y="144"/>
                    </a:moveTo>
                    <a:cubicBezTo>
                      <a:pt x="1810" y="144"/>
                      <a:pt x="1912" y="154"/>
                      <a:pt x="2015" y="175"/>
                    </a:cubicBezTo>
                    <a:cubicBezTo>
                      <a:pt x="2409" y="256"/>
                      <a:pt x="2750" y="486"/>
                      <a:pt x="2972" y="824"/>
                    </a:cubicBezTo>
                    <a:cubicBezTo>
                      <a:pt x="3195" y="1160"/>
                      <a:pt x="3273" y="1563"/>
                      <a:pt x="3192" y="1960"/>
                    </a:cubicBezTo>
                    <a:cubicBezTo>
                      <a:pt x="3111" y="2355"/>
                      <a:pt x="2880" y="2696"/>
                      <a:pt x="2544" y="2917"/>
                    </a:cubicBezTo>
                    <a:cubicBezTo>
                      <a:pt x="2288" y="3087"/>
                      <a:pt x="1999" y="3168"/>
                      <a:pt x="1712" y="3168"/>
                    </a:cubicBezTo>
                    <a:cubicBezTo>
                      <a:pt x="1221" y="3168"/>
                      <a:pt x="739" y="2929"/>
                      <a:pt x="449" y="2490"/>
                    </a:cubicBezTo>
                    <a:cubicBezTo>
                      <a:pt x="226" y="2152"/>
                      <a:pt x="148" y="1749"/>
                      <a:pt x="229" y="1354"/>
                    </a:cubicBezTo>
                    <a:cubicBezTo>
                      <a:pt x="311" y="957"/>
                      <a:pt x="541" y="616"/>
                      <a:pt x="879" y="395"/>
                    </a:cubicBezTo>
                    <a:cubicBezTo>
                      <a:pt x="1128" y="230"/>
                      <a:pt x="1415" y="144"/>
                      <a:pt x="1708" y="144"/>
                    </a:cubicBezTo>
                    <a:close/>
                    <a:moveTo>
                      <a:pt x="1708" y="0"/>
                    </a:moveTo>
                    <a:cubicBezTo>
                      <a:pt x="1388" y="0"/>
                      <a:pt x="1073" y="94"/>
                      <a:pt x="799" y="275"/>
                    </a:cubicBezTo>
                    <a:cubicBezTo>
                      <a:pt x="430" y="519"/>
                      <a:pt x="177" y="892"/>
                      <a:pt x="89" y="1324"/>
                    </a:cubicBezTo>
                    <a:cubicBezTo>
                      <a:pt x="1" y="1757"/>
                      <a:pt x="86" y="2199"/>
                      <a:pt x="330" y="2569"/>
                    </a:cubicBezTo>
                    <a:cubicBezTo>
                      <a:pt x="648" y="3051"/>
                      <a:pt x="1175" y="3310"/>
                      <a:pt x="1713" y="3310"/>
                    </a:cubicBezTo>
                    <a:cubicBezTo>
                      <a:pt x="2027" y="3310"/>
                      <a:pt x="2344" y="3222"/>
                      <a:pt x="2622" y="3039"/>
                    </a:cubicBezTo>
                    <a:cubicBezTo>
                      <a:pt x="2993" y="2794"/>
                      <a:pt x="3244" y="2422"/>
                      <a:pt x="3332" y="1988"/>
                    </a:cubicBezTo>
                    <a:cubicBezTo>
                      <a:pt x="3422" y="1555"/>
                      <a:pt x="3336" y="1113"/>
                      <a:pt x="3093" y="744"/>
                    </a:cubicBezTo>
                    <a:cubicBezTo>
                      <a:pt x="2849" y="376"/>
                      <a:pt x="2477" y="123"/>
                      <a:pt x="2042" y="34"/>
                    </a:cubicBezTo>
                    <a:cubicBezTo>
                      <a:pt x="1931" y="12"/>
                      <a:pt x="1819" y="0"/>
                      <a:pt x="1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>
                <a:off x="2084750" y="2760125"/>
                <a:ext cx="234975" cy="230925"/>
              </a:xfrm>
              <a:custGeom>
                <a:rect b="b" l="l" r="r" t="t"/>
                <a:pathLst>
                  <a:path extrusionOk="0" h="9237" w="9399">
                    <a:moveTo>
                      <a:pt x="5157" y="1127"/>
                    </a:moveTo>
                    <a:lnTo>
                      <a:pt x="5330" y="1344"/>
                    </a:lnTo>
                    <a:cubicBezTo>
                      <a:pt x="5421" y="1458"/>
                      <a:pt x="5559" y="1522"/>
                      <a:pt x="5700" y="1522"/>
                    </a:cubicBezTo>
                    <a:cubicBezTo>
                      <a:pt x="5755" y="1522"/>
                      <a:pt x="5810" y="1512"/>
                      <a:pt x="5863" y="1492"/>
                    </a:cubicBezTo>
                    <a:lnTo>
                      <a:pt x="6123" y="1397"/>
                    </a:lnTo>
                    <a:lnTo>
                      <a:pt x="6227" y="1653"/>
                    </a:lnTo>
                    <a:cubicBezTo>
                      <a:pt x="6301" y="1832"/>
                      <a:pt x="6474" y="1949"/>
                      <a:pt x="6666" y="1949"/>
                    </a:cubicBezTo>
                    <a:cubicBezTo>
                      <a:pt x="6676" y="1949"/>
                      <a:pt x="6687" y="1949"/>
                      <a:pt x="6698" y="1948"/>
                    </a:cubicBezTo>
                    <a:lnTo>
                      <a:pt x="6973" y="1929"/>
                    </a:lnTo>
                    <a:lnTo>
                      <a:pt x="6999" y="2202"/>
                    </a:lnTo>
                    <a:cubicBezTo>
                      <a:pt x="7020" y="2407"/>
                      <a:pt x="7169" y="2573"/>
                      <a:pt x="7368" y="2618"/>
                    </a:cubicBezTo>
                    <a:lnTo>
                      <a:pt x="7638" y="2679"/>
                    </a:lnTo>
                    <a:lnTo>
                      <a:pt x="7588" y="2950"/>
                    </a:lnTo>
                    <a:cubicBezTo>
                      <a:pt x="7550" y="3151"/>
                      <a:pt x="7645" y="3354"/>
                      <a:pt x="7825" y="3453"/>
                    </a:cubicBezTo>
                    <a:lnTo>
                      <a:pt x="8066" y="3584"/>
                    </a:lnTo>
                    <a:lnTo>
                      <a:pt x="7941" y="3830"/>
                    </a:lnTo>
                    <a:cubicBezTo>
                      <a:pt x="7847" y="4014"/>
                      <a:pt x="7882" y="4233"/>
                      <a:pt x="8026" y="4379"/>
                    </a:cubicBezTo>
                    <a:lnTo>
                      <a:pt x="8220" y="4575"/>
                    </a:lnTo>
                    <a:lnTo>
                      <a:pt x="8031" y="4775"/>
                    </a:lnTo>
                    <a:cubicBezTo>
                      <a:pt x="7891" y="4924"/>
                      <a:pt x="7861" y="5146"/>
                      <a:pt x="7958" y="5326"/>
                    </a:cubicBezTo>
                    <a:lnTo>
                      <a:pt x="8090" y="5568"/>
                    </a:lnTo>
                    <a:lnTo>
                      <a:pt x="7851" y="5709"/>
                    </a:lnTo>
                    <a:cubicBezTo>
                      <a:pt x="7673" y="5813"/>
                      <a:pt x="7584" y="6017"/>
                      <a:pt x="7628" y="6216"/>
                    </a:cubicBezTo>
                    <a:lnTo>
                      <a:pt x="7685" y="6486"/>
                    </a:lnTo>
                    <a:lnTo>
                      <a:pt x="7418" y="6552"/>
                    </a:lnTo>
                    <a:cubicBezTo>
                      <a:pt x="7219" y="6600"/>
                      <a:pt x="7075" y="6772"/>
                      <a:pt x="7060" y="6976"/>
                    </a:cubicBezTo>
                    <a:lnTo>
                      <a:pt x="7039" y="7251"/>
                    </a:lnTo>
                    <a:lnTo>
                      <a:pt x="6762" y="7239"/>
                    </a:lnTo>
                    <a:cubicBezTo>
                      <a:pt x="6755" y="7239"/>
                      <a:pt x="6748" y="7239"/>
                      <a:pt x="6741" y="7239"/>
                    </a:cubicBezTo>
                    <a:cubicBezTo>
                      <a:pt x="6545" y="7239"/>
                      <a:pt x="6368" y="7360"/>
                      <a:pt x="6298" y="7546"/>
                    </a:cubicBezTo>
                    <a:lnTo>
                      <a:pt x="6201" y="7804"/>
                    </a:lnTo>
                    <a:lnTo>
                      <a:pt x="5939" y="7716"/>
                    </a:lnTo>
                    <a:cubicBezTo>
                      <a:pt x="5889" y="7698"/>
                      <a:pt x="5838" y="7690"/>
                      <a:pt x="5787" y="7690"/>
                    </a:cubicBezTo>
                    <a:cubicBezTo>
                      <a:pt x="5695" y="7690"/>
                      <a:pt x="5604" y="7717"/>
                      <a:pt x="5527" y="7767"/>
                    </a:cubicBezTo>
                    <a:cubicBezTo>
                      <a:pt x="5482" y="7797"/>
                      <a:pt x="5442" y="7833"/>
                      <a:pt x="5409" y="7878"/>
                    </a:cubicBezTo>
                    <a:lnTo>
                      <a:pt x="5243" y="8098"/>
                    </a:lnTo>
                    <a:lnTo>
                      <a:pt x="5018" y="7939"/>
                    </a:lnTo>
                    <a:cubicBezTo>
                      <a:pt x="4936" y="7881"/>
                      <a:pt x="4840" y="7852"/>
                      <a:pt x="4744" y="7852"/>
                    </a:cubicBezTo>
                    <a:cubicBezTo>
                      <a:pt x="4645" y="7852"/>
                      <a:pt x="4546" y="7883"/>
                      <a:pt x="4462" y="7946"/>
                    </a:cubicBezTo>
                    <a:lnTo>
                      <a:pt x="4241" y="8110"/>
                    </a:lnTo>
                    <a:lnTo>
                      <a:pt x="4069" y="7894"/>
                    </a:lnTo>
                    <a:cubicBezTo>
                      <a:pt x="3977" y="7778"/>
                      <a:pt x="3839" y="7714"/>
                      <a:pt x="3698" y="7714"/>
                    </a:cubicBezTo>
                    <a:cubicBezTo>
                      <a:pt x="3643" y="7714"/>
                      <a:pt x="3588" y="7723"/>
                      <a:pt x="3534" y="7743"/>
                    </a:cubicBezTo>
                    <a:lnTo>
                      <a:pt x="3274" y="7840"/>
                    </a:lnTo>
                    <a:lnTo>
                      <a:pt x="3171" y="7584"/>
                    </a:lnTo>
                    <a:cubicBezTo>
                      <a:pt x="3098" y="7405"/>
                      <a:pt x="2924" y="7288"/>
                      <a:pt x="2733" y="7288"/>
                    </a:cubicBezTo>
                    <a:cubicBezTo>
                      <a:pt x="2723" y="7288"/>
                      <a:pt x="2712" y="7289"/>
                      <a:pt x="2701" y="7290"/>
                    </a:cubicBezTo>
                    <a:lnTo>
                      <a:pt x="2426" y="7309"/>
                    </a:lnTo>
                    <a:lnTo>
                      <a:pt x="2398" y="7033"/>
                    </a:lnTo>
                    <a:cubicBezTo>
                      <a:pt x="2378" y="6831"/>
                      <a:pt x="2230" y="6663"/>
                      <a:pt x="2029" y="6619"/>
                    </a:cubicBezTo>
                    <a:lnTo>
                      <a:pt x="1759" y="6559"/>
                    </a:lnTo>
                    <a:lnTo>
                      <a:pt x="1811" y="6287"/>
                    </a:lnTo>
                    <a:cubicBezTo>
                      <a:pt x="1849" y="6086"/>
                      <a:pt x="1752" y="5884"/>
                      <a:pt x="1574" y="5785"/>
                    </a:cubicBezTo>
                    <a:lnTo>
                      <a:pt x="1332" y="5652"/>
                    </a:lnTo>
                    <a:lnTo>
                      <a:pt x="1458" y="5406"/>
                    </a:lnTo>
                    <a:cubicBezTo>
                      <a:pt x="1550" y="5224"/>
                      <a:pt x="1515" y="5004"/>
                      <a:pt x="1371" y="4859"/>
                    </a:cubicBezTo>
                    <a:lnTo>
                      <a:pt x="1178" y="4661"/>
                    </a:lnTo>
                    <a:lnTo>
                      <a:pt x="1366" y="4462"/>
                    </a:lnTo>
                    <a:cubicBezTo>
                      <a:pt x="1508" y="4313"/>
                      <a:pt x="1538" y="4091"/>
                      <a:pt x="1439" y="3911"/>
                    </a:cubicBezTo>
                    <a:lnTo>
                      <a:pt x="1307" y="3667"/>
                    </a:lnTo>
                    <a:lnTo>
                      <a:pt x="1546" y="3529"/>
                    </a:lnTo>
                    <a:cubicBezTo>
                      <a:pt x="1723" y="3423"/>
                      <a:pt x="1813" y="3220"/>
                      <a:pt x="1770" y="3020"/>
                    </a:cubicBezTo>
                    <a:lnTo>
                      <a:pt x="1713" y="2751"/>
                    </a:lnTo>
                    <a:lnTo>
                      <a:pt x="1981" y="2684"/>
                    </a:lnTo>
                    <a:cubicBezTo>
                      <a:pt x="2178" y="2635"/>
                      <a:pt x="2324" y="2464"/>
                      <a:pt x="2339" y="2261"/>
                    </a:cubicBezTo>
                    <a:lnTo>
                      <a:pt x="2360" y="1986"/>
                    </a:lnTo>
                    <a:lnTo>
                      <a:pt x="2635" y="1998"/>
                    </a:lnTo>
                    <a:cubicBezTo>
                      <a:pt x="2642" y="1998"/>
                      <a:pt x="2649" y="1998"/>
                      <a:pt x="2656" y="1998"/>
                    </a:cubicBezTo>
                    <a:cubicBezTo>
                      <a:pt x="2852" y="1998"/>
                      <a:pt x="3029" y="1877"/>
                      <a:pt x="3100" y="1692"/>
                    </a:cubicBezTo>
                    <a:lnTo>
                      <a:pt x="3197" y="1434"/>
                    </a:lnTo>
                    <a:lnTo>
                      <a:pt x="3458" y="1522"/>
                    </a:lnTo>
                    <a:cubicBezTo>
                      <a:pt x="3508" y="1539"/>
                      <a:pt x="3560" y="1547"/>
                      <a:pt x="3610" y="1547"/>
                    </a:cubicBezTo>
                    <a:cubicBezTo>
                      <a:pt x="3756" y="1547"/>
                      <a:pt x="3897" y="1480"/>
                      <a:pt x="3988" y="1359"/>
                    </a:cubicBezTo>
                    <a:lnTo>
                      <a:pt x="4154" y="1139"/>
                    </a:lnTo>
                    <a:lnTo>
                      <a:pt x="4379" y="1298"/>
                    </a:lnTo>
                    <a:cubicBezTo>
                      <a:pt x="4461" y="1356"/>
                      <a:pt x="4556" y="1385"/>
                      <a:pt x="4651" y="1385"/>
                    </a:cubicBezTo>
                    <a:cubicBezTo>
                      <a:pt x="4750" y="1385"/>
                      <a:pt x="4849" y="1353"/>
                      <a:pt x="4935" y="1292"/>
                    </a:cubicBezTo>
                    <a:lnTo>
                      <a:pt x="5157" y="1127"/>
                    </a:lnTo>
                    <a:close/>
                    <a:moveTo>
                      <a:pt x="5244" y="1"/>
                    </a:moveTo>
                    <a:cubicBezTo>
                      <a:pt x="5146" y="1"/>
                      <a:pt x="5047" y="32"/>
                      <a:pt x="4961" y="95"/>
                    </a:cubicBezTo>
                    <a:lnTo>
                      <a:pt x="4648" y="327"/>
                    </a:lnTo>
                    <a:lnTo>
                      <a:pt x="4327" y="102"/>
                    </a:lnTo>
                    <a:cubicBezTo>
                      <a:pt x="4244" y="44"/>
                      <a:pt x="4149" y="15"/>
                      <a:pt x="4054" y="15"/>
                    </a:cubicBezTo>
                    <a:cubicBezTo>
                      <a:pt x="3910" y="15"/>
                      <a:pt x="3769" y="80"/>
                      <a:pt x="3676" y="202"/>
                    </a:cubicBezTo>
                    <a:lnTo>
                      <a:pt x="3439" y="516"/>
                    </a:lnTo>
                    <a:lnTo>
                      <a:pt x="3068" y="389"/>
                    </a:lnTo>
                    <a:cubicBezTo>
                      <a:pt x="3018" y="372"/>
                      <a:pt x="2966" y="364"/>
                      <a:pt x="2916" y="364"/>
                    </a:cubicBezTo>
                    <a:cubicBezTo>
                      <a:pt x="2724" y="364"/>
                      <a:pt x="2544" y="481"/>
                      <a:pt x="2473" y="672"/>
                    </a:cubicBezTo>
                    <a:lnTo>
                      <a:pt x="2334" y="1037"/>
                    </a:lnTo>
                    <a:lnTo>
                      <a:pt x="1943" y="1021"/>
                    </a:lnTo>
                    <a:cubicBezTo>
                      <a:pt x="1935" y="1021"/>
                      <a:pt x="1928" y="1021"/>
                      <a:pt x="1920" y="1021"/>
                    </a:cubicBezTo>
                    <a:cubicBezTo>
                      <a:pt x="1676" y="1021"/>
                      <a:pt x="1470" y="1211"/>
                      <a:pt x="1451" y="1458"/>
                    </a:cubicBezTo>
                    <a:lnTo>
                      <a:pt x="1422" y="1849"/>
                    </a:lnTo>
                    <a:lnTo>
                      <a:pt x="1041" y="1943"/>
                    </a:lnTo>
                    <a:cubicBezTo>
                      <a:pt x="793" y="2005"/>
                      <a:pt x="637" y="2251"/>
                      <a:pt x="691" y="2502"/>
                    </a:cubicBezTo>
                    <a:lnTo>
                      <a:pt x="774" y="2885"/>
                    </a:lnTo>
                    <a:lnTo>
                      <a:pt x="435" y="3082"/>
                    </a:lnTo>
                    <a:cubicBezTo>
                      <a:pt x="218" y="3212"/>
                      <a:pt x="137" y="3491"/>
                      <a:pt x="258" y="3716"/>
                    </a:cubicBezTo>
                    <a:lnTo>
                      <a:pt x="445" y="4060"/>
                    </a:lnTo>
                    <a:lnTo>
                      <a:pt x="175" y="4344"/>
                    </a:lnTo>
                    <a:cubicBezTo>
                      <a:pt x="0" y="4530"/>
                      <a:pt x="4" y="4822"/>
                      <a:pt x="184" y="5004"/>
                    </a:cubicBezTo>
                    <a:lnTo>
                      <a:pt x="459" y="5281"/>
                    </a:lnTo>
                    <a:lnTo>
                      <a:pt x="281" y="5631"/>
                    </a:lnTo>
                    <a:cubicBezTo>
                      <a:pt x="165" y="5859"/>
                      <a:pt x="251" y="6138"/>
                      <a:pt x="475" y="6261"/>
                    </a:cubicBezTo>
                    <a:lnTo>
                      <a:pt x="817" y="6450"/>
                    </a:lnTo>
                    <a:lnTo>
                      <a:pt x="746" y="6834"/>
                    </a:lnTo>
                    <a:cubicBezTo>
                      <a:pt x="700" y="7085"/>
                      <a:pt x="859" y="7328"/>
                      <a:pt x="1108" y="7383"/>
                    </a:cubicBezTo>
                    <a:lnTo>
                      <a:pt x="1491" y="7468"/>
                    </a:lnTo>
                    <a:lnTo>
                      <a:pt x="1529" y="7859"/>
                    </a:lnTo>
                    <a:cubicBezTo>
                      <a:pt x="1554" y="8103"/>
                      <a:pt x="1758" y="8285"/>
                      <a:pt x="2000" y="8285"/>
                    </a:cubicBezTo>
                    <a:cubicBezTo>
                      <a:pt x="2011" y="8285"/>
                      <a:pt x="2022" y="8284"/>
                      <a:pt x="2033" y="8283"/>
                    </a:cubicBezTo>
                    <a:lnTo>
                      <a:pt x="2424" y="8257"/>
                    </a:lnTo>
                    <a:lnTo>
                      <a:pt x="2571" y="8621"/>
                    </a:lnTo>
                    <a:cubicBezTo>
                      <a:pt x="2645" y="8804"/>
                      <a:pt x="2822" y="8915"/>
                      <a:pt x="3010" y="8915"/>
                    </a:cubicBezTo>
                    <a:cubicBezTo>
                      <a:pt x="3064" y="8915"/>
                      <a:pt x="3120" y="8906"/>
                      <a:pt x="3174" y="8886"/>
                    </a:cubicBezTo>
                    <a:lnTo>
                      <a:pt x="3541" y="8751"/>
                    </a:lnTo>
                    <a:lnTo>
                      <a:pt x="3784" y="9057"/>
                    </a:lnTo>
                    <a:cubicBezTo>
                      <a:pt x="3877" y="9175"/>
                      <a:pt x="4015" y="9236"/>
                      <a:pt x="4155" y="9236"/>
                    </a:cubicBezTo>
                    <a:cubicBezTo>
                      <a:pt x="4253" y="9236"/>
                      <a:pt x="4352" y="9206"/>
                      <a:pt x="4436" y="9144"/>
                    </a:cubicBezTo>
                    <a:lnTo>
                      <a:pt x="4751" y="8910"/>
                    </a:lnTo>
                    <a:lnTo>
                      <a:pt x="5072" y="9135"/>
                    </a:lnTo>
                    <a:cubicBezTo>
                      <a:pt x="5155" y="9194"/>
                      <a:pt x="5250" y="9223"/>
                      <a:pt x="5345" y="9223"/>
                    </a:cubicBezTo>
                    <a:cubicBezTo>
                      <a:pt x="5488" y="9223"/>
                      <a:pt x="5630" y="9157"/>
                      <a:pt x="5723" y="9035"/>
                    </a:cubicBezTo>
                    <a:lnTo>
                      <a:pt x="5958" y="8722"/>
                    </a:lnTo>
                    <a:lnTo>
                      <a:pt x="6331" y="8848"/>
                    </a:lnTo>
                    <a:cubicBezTo>
                      <a:pt x="6380" y="8865"/>
                      <a:pt x="6431" y="8873"/>
                      <a:pt x="6481" y="8873"/>
                    </a:cubicBezTo>
                    <a:cubicBezTo>
                      <a:pt x="6673" y="8873"/>
                      <a:pt x="6855" y="8755"/>
                      <a:pt x="6926" y="8566"/>
                    </a:cubicBezTo>
                    <a:lnTo>
                      <a:pt x="7063" y="8200"/>
                    </a:lnTo>
                    <a:lnTo>
                      <a:pt x="7454" y="8216"/>
                    </a:lnTo>
                    <a:cubicBezTo>
                      <a:pt x="7462" y="8216"/>
                      <a:pt x="7470" y="8217"/>
                      <a:pt x="7478" y="8217"/>
                    </a:cubicBezTo>
                    <a:cubicBezTo>
                      <a:pt x="7573" y="8217"/>
                      <a:pt x="7661" y="8188"/>
                      <a:pt x="7737" y="8140"/>
                    </a:cubicBezTo>
                    <a:cubicBezTo>
                      <a:pt x="7854" y="8062"/>
                      <a:pt x="7936" y="7932"/>
                      <a:pt x="7948" y="7780"/>
                    </a:cubicBezTo>
                    <a:lnTo>
                      <a:pt x="7977" y="7390"/>
                    </a:lnTo>
                    <a:lnTo>
                      <a:pt x="8358" y="7295"/>
                    </a:lnTo>
                    <a:cubicBezTo>
                      <a:pt x="8606" y="7232"/>
                      <a:pt x="8760" y="6987"/>
                      <a:pt x="8706" y="6735"/>
                    </a:cubicBezTo>
                    <a:lnTo>
                      <a:pt x="8625" y="6353"/>
                    </a:lnTo>
                    <a:lnTo>
                      <a:pt x="8963" y="6155"/>
                    </a:lnTo>
                    <a:cubicBezTo>
                      <a:pt x="9188" y="6026"/>
                      <a:pt x="9262" y="5747"/>
                      <a:pt x="9141" y="5522"/>
                    </a:cubicBezTo>
                    <a:lnTo>
                      <a:pt x="8954" y="5177"/>
                    </a:lnTo>
                    <a:lnTo>
                      <a:pt x="9222" y="4893"/>
                    </a:lnTo>
                    <a:cubicBezTo>
                      <a:pt x="9399" y="4708"/>
                      <a:pt x="9395" y="4415"/>
                      <a:pt x="9215" y="4235"/>
                    </a:cubicBezTo>
                    <a:lnTo>
                      <a:pt x="8940" y="3956"/>
                    </a:lnTo>
                    <a:lnTo>
                      <a:pt x="9117" y="3607"/>
                    </a:lnTo>
                    <a:cubicBezTo>
                      <a:pt x="9234" y="3378"/>
                      <a:pt x="9148" y="3099"/>
                      <a:pt x="8924" y="2976"/>
                    </a:cubicBezTo>
                    <a:lnTo>
                      <a:pt x="8580" y="2788"/>
                    </a:lnTo>
                    <a:lnTo>
                      <a:pt x="8653" y="2403"/>
                    </a:lnTo>
                    <a:cubicBezTo>
                      <a:pt x="8699" y="2152"/>
                      <a:pt x="8540" y="1910"/>
                      <a:pt x="8291" y="1854"/>
                    </a:cubicBezTo>
                    <a:lnTo>
                      <a:pt x="7908" y="1769"/>
                    </a:lnTo>
                    <a:lnTo>
                      <a:pt x="7868" y="1378"/>
                    </a:lnTo>
                    <a:cubicBezTo>
                      <a:pt x="7845" y="1135"/>
                      <a:pt x="7639" y="953"/>
                      <a:pt x="7399" y="953"/>
                    </a:cubicBezTo>
                    <a:cubicBezTo>
                      <a:pt x="7388" y="953"/>
                      <a:pt x="7377" y="953"/>
                      <a:pt x="7366" y="954"/>
                    </a:cubicBezTo>
                    <a:lnTo>
                      <a:pt x="6975" y="980"/>
                    </a:lnTo>
                    <a:lnTo>
                      <a:pt x="6828" y="616"/>
                    </a:lnTo>
                    <a:cubicBezTo>
                      <a:pt x="6752" y="434"/>
                      <a:pt x="6575" y="322"/>
                      <a:pt x="6388" y="322"/>
                    </a:cubicBezTo>
                    <a:cubicBezTo>
                      <a:pt x="6334" y="322"/>
                      <a:pt x="6279" y="331"/>
                      <a:pt x="6225" y="351"/>
                    </a:cubicBezTo>
                    <a:lnTo>
                      <a:pt x="5858" y="486"/>
                    </a:lnTo>
                    <a:lnTo>
                      <a:pt x="5614" y="180"/>
                    </a:lnTo>
                    <a:cubicBezTo>
                      <a:pt x="5520" y="63"/>
                      <a:pt x="5383" y="1"/>
                      <a:pt x="52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2083100" y="2758650"/>
                <a:ext cx="238275" cy="233850"/>
              </a:xfrm>
              <a:custGeom>
                <a:rect b="b" l="l" r="r" t="t"/>
                <a:pathLst>
                  <a:path extrusionOk="0" h="9354" w="9531">
                    <a:moveTo>
                      <a:pt x="3765" y="7714"/>
                    </a:moveTo>
                    <a:cubicBezTo>
                      <a:pt x="3765" y="7714"/>
                      <a:pt x="3765" y="7714"/>
                      <a:pt x="3766" y="7714"/>
                    </a:cubicBezTo>
                    <a:lnTo>
                      <a:pt x="3766" y="7714"/>
                    </a:lnTo>
                    <a:cubicBezTo>
                      <a:pt x="3766" y="7714"/>
                      <a:pt x="3766" y="7714"/>
                      <a:pt x="3766" y="7714"/>
                    </a:cubicBezTo>
                    <a:close/>
                    <a:moveTo>
                      <a:pt x="5212" y="1267"/>
                    </a:moveTo>
                    <a:lnTo>
                      <a:pt x="5349" y="1439"/>
                    </a:lnTo>
                    <a:cubicBezTo>
                      <a:pt x="5453" y="1569"/>
                      <a:pt x="5606" y="1640"/>
                      <a:pt x="5765" y="1640"/>
                    </a:cubicBezTo>
                    <a:cubicBezTo>
                      <a:pt x="5827" y="1640"/>
                      <a:pt x="5889" y="1629"/>
                      <a:pt x="5950" y="1607"/>
                    </a:cubicBezTo>
                    <a:lnTo>
                      <a:pt x="6156" y="1531"/>
                    </a:lnTo>
                    <a:lnTo>
                      <a:pt x="6239" y="1735"/>
                    </a:lnTo>
                    <a:cubicBezTo>
                      <a:pt x="6321" y="1936"/>
                      <a:pt x="6514" y="2067"/>
                      <a:pt x="6728" y="2067"/>
                    </a:cubicBezTo>
                    <a:cubicBezTo>
                      <a:pt x="6741" y="2067"/>
                      <a:pt x="6754" y="2067"/>
                      <a:pt x="6767" y="2066"/>
                    </a:cubicBezTo>
                    <a:lnTo>
                      <a:pt x="6985" y="2050"/>
                    </a:lnTo>
                    <a:lnTo>
                      <a:pt x="7008" y="2268"/>
                    </a:lnTo>
                    <a:cubicBezTo>
                      <a:pt x="7030" y="2497"/>
                      <a:pt x="7197" y="2686"/>
                      <a:pt x="7422" y="2734"/>
                    </a:cubicBezTo>
                    <a:lnTo>
                      <a:pt x="7636" y="2783"/>
                    </a:lnTo>
                    <a:lnTo>
                      <a:pt x="7595" y="2999"/>
                    </a:lnTo>
                    <a:cubicBezTo>
                      <a:pt x="7553" y="3224"/>
                      <a:pt x="7661" y="3451"/>
                      <a:pt x="7863" y="3563"/>
                    </a:cubicBezTo>
                    <a:lnTo>
                      <a:pt x="8054" y="3667"/>
                    </a:lnTo>
                    <a:lnTo>
                      <a:pt x="7955" y="3863"/>
                    </a:lnTo>
                    <a:cubicBezTo>
                      <a:pt x="7849" y="4067"/>
                      <a:pt x="7889" y="4315"/>
                      <a:pt x="8050" y="4479"/>
                    </a:cubicBezTo>
                    <a:lnTo>
                      <a:pt x="8204" y="4635"/>
                    </a:lnTo>
                    <a:lnTo>
                      <a:pt x="8054" y="4793"/>
                    </a:lnTo>
                    <a:cubicBezTo>
                      <a:pt x="7896" y="4961"/>
                      <a:pt x="7863" y="5210"/>
                      <a:pt x="7972" y="5413"/>
                    </a:cubicBezTo>
                    <a:lnTo>
                      <a:pt x="8076" y="5605"/>
                    </a:lnTo>
                    <a:lnTo>
                      <a:pt x="7887" y="5716"/>
                    </a:lnTo>
                    <a:cubicBezTo>
                      <a:pt x="7688" y="5832"/>
                      <a:pt x="7588" y="6062"/>
                      <a:pt x="7636" y="6287"/>
                    </a:cubicBezTo>
                    <a:lnTo>
                      <a:pt x="7681" y="6502"/>
                    </a:lnTo>
                    <a:lnTo>
                      <a:pt x="7470" y="6554"/>
                    </a:lnTo>
                    <a:cubicBezTo>
                      <a:pt x="7247" y="6609"/>
                      <a:pt x="7084" y="6800"/>
                      <a:pt x="7067" y="7030"/>
                    </a:cubicBezTo>
                    <a:lnTo>
                      <a:pt x="7049" y="7248"/>
                    </a:lnTo>
                    <a:lnTo>
                      <a:pt x="6831" y="7239"/>
                    </a:lnTo>
                    <a:cubicBezTo>
                      <a:pt x="6822" y="7239"/>
                      <a:pt x="6813" y="7239"/>
                      <a:pt x="6804" y="7239"/>
                    </a:cubicBezTo>
                    <a:cubicBezTo>
                      <a:pt x="6584" y="7239"/>
                      <a:pt x="6388" y="7376"/>
                      <a:pt x="6310" y="7584"/>
                    </a:cubicBezTo>
                    <a:lnTo>
                      <a:pt x="6232" y="7788"/>
                    </a:lnTo>
                    <a:lnTo>
                      <a:pt x="6024" y="7717"/>
                    </a:lnTo>
                    <a:cubicBezTo>
                      <a:pt x="5968" y="7699"/>
                      <a:pt x="5911" y="7689"/>
                      <a:pt x="5853" y="7689"/>
                    </a:cubicBezTo>
                    <a:cubicBezTo>
                      <a:pt x="5751" y="7689"/>
                      <a:pt x="5649" y="7719"/>
                      <a:pt x="5560" y="7778"/>
                    </a:cubicBezTo>
                    <a:cubicBezTo>
                      <a:pt x="5510" y="7811"/>
                      <a:pt x="5465" y="7852"/>
                      <a:pt x="5429" y="7901"/>
                    </a:cubicBezTo>
                    <a:lnTo>
                      <a:pt x="5297" y="8076"/>
                    </a:lnTo>
                    <a:lnTo>
                      <a:pt x="5119" y="7949"/>
                    </a:lnTo>
                    <a:cubicBezTo>
                      <a:pt x="5025" y="7884"/>
                      <a:pt x="4917" y="7852"/>
                      <a:pt x="4810" y="7852"/>
                    </a:cubicBezTo>
                    <a:cubicBezTo>
                      <a:pt x="4698" y="7852"/>
                      <a:pt x="4587" y="7887"/>
                      <a:pt x="4494" y="7956"/>
                    </a:cubicBezTo>
                    <a:lnTo>
                      <a:pt x="4319" y="8088"/>
                    </a:lnTo>
                    <a:lnTo>
                      <a:pt x="4182" y="7917"/>
                    </a:lnTo>
                    <a:cubicBezTo>
                      <a:pt x="4078" y="7785"/>
                      <a:pt x="3925" y="7714"/>
                      <a:pt x="3766" y="7714"/>
                    </a:cubicBezTo>
                    <a:lnTo>
                      <a:pt x="3766" y="7714"/>
                    </a:lnTo>
                    <a:cubicBezTo>
                      <a:pt x="3703" y="7714"/>
                      <a:pt x="3641" y="7724"/>
                      <a:pt x="3581" y="7747"/>
                    </a:cubicBezTo>
                    <a:lnTo>
                      <a:pt x="3375" y="7823"/>
                    </a:lnTo>
                    <a:lnTo>
                      <a:pt x="3292" y="7620"/>
                    </a:lnTo>
                    <a:cubicBezTo>
                      <a:pt x="3210" y="7418"/>
                      <a:pt x="3018" y="7288"/>
                      <a:pt x="2804" y="7288"/>
                    </a:cubicBezTo>
                    <a:cubicBezTo>
                      <a:pt x="2791" y="7288"/>
                      <a:pt x="2777" y="7289"/>
                      <a:pt x="2764" y="7290"/>
                    </a:cubicBezTo>
                    <a:lnTo>
                      <a:pt x="2546" y="7304"/>
                    </a:lnTo>
                    <a:lnTo>
                      <a:pt x="2523" y="7087"/>
                    </a:lnTo>
                    <a:cubicBezTo>
                      <a:pt x="2501" y="6857"/>
                      <a:pt x="2334" y="6670"/>
                      <a:pt x="2109" y="6620"/>
                    </a:cubicBezTo>
                    <a:lnTo>
                      <a:pt x="1895" y="6571"/>
                    </a:lnTo>
                    <a:lnTo>
                      <a:pt x="1936" y="6356"/>
                    </a:lnTo>
                    <a:cubicBezTo>
                      <a:pt x="1978" y="6130"/>
                      <a:pt x="1870" y="5903"/>
                      <a:pt x="1670" y="5792"/>
                    </a:cubicBezTo>
                    <a:lnTo>
                      <a:pt x="1477" y="5686"/>
                    </a:lnTo>
                    <a:lnTo>
                      <a:pt x="1576" y="5492"/>
                    </a:lnTo>
                    <a:cubicBezTo>
                      <a:pt x="1682" y="5286"/>
                      <a:pt x="1644" y="5039"/>
                      <a:pt x="1481" y="4876"/>
                    </a:cubicBezTo>
                    <a:lnTo>
                      <a:pt x="1327" y="4720"/>
                    </a:lnTo>
                    <a:lnTo>
                      <a:pt x="1477" y="4561"/>
                    </a:lnTo>
                    <a:cubicBezTo>
                      <a:pt x="1635" y="4393"/>
                      <a:pt x="1668" y="4144"/>
                      <a:pt x="1559" y="3941"/>
                    </a:cubicBezTo>
                    <a:lnTo>
                      <a:pt x="1455" y="3749"/>
                    </a:lnTo>
                    <a:lnTo>
                      <a:pt x="1644" y="3638"/>
                    </a:lnTo>
                    <a:cubicBezTo>
                      <a:pt x="1843" y="3520"/>
                      <a:pt x="1943" y="3290"/>
                      <a:pt x="1895" y="3067"/>
                    </a:cubicBezTo>
                    <a:lnTo>
                      <a:pt x="1850" y="2854"/>
                    </a:lnTo>
                    <a:lnTo>
                      <a:pt x="2061" y="2800"/>
                    </a:lnTo>
                    <a:cubicBezTo>
                      <a:pt x="2286" y="2744"/>
                      <a:pt x="2447" y="2554"/>
                      <a:pt x="2464" y="2324"/>
                    </a:cubicBezTo>
                    <a:lnTo>
                      <a:pt x="2482" y="2106"/>
                    </a:lnTo>
                    <a:lnTo>
                      <a:pt x="2700" y="2116"/>
                    </a:lnTo>
                    <a:cubicBezTo>
                      <a:pt x="2708" y="2116"/>
                      <a:pt x="2716" y="2116"/>
                      <a:pt x="2724" y="2116"/>
                    </a:cubicBezTo>
                    <a:cubicBezTo>
                      <a:pt x="2946" y="2116"/>
                      <a:pt x="3142" y="1980"/>
                      <a:pt x="3221" y="1771"/>
                    </a:cubicBezTo>
                    <a:lnTo>
                      <a:pt x="3299" y="1565"/>
                    </a:lnTo>
                    <a:lnTo>
                      <a:pt x="3507" y="1636"/>
                    </a:lnTo>
                    <a:cubicBezTo>
                      <a:pt x="3563" y="1656"/>
                      <a:pt x="3621" y="1665"/>
                      <a:pt x="3678" y="1665"/>
                    </a:cubicBezTo>
                    <a:cubicBezTo>
                      <a:pt x="3842" y="1665"/>
                      <a:pt x="4000" y="1589"/>
                      <a:pt x="4102" y="1453"/>
                    </a:cubicBezTo>
                    <a:lnTo>
                      <a:pt x="4234" y="1278"/>
                    </a:lnTo>
                    <a:lnTo>
                      <a:pt x="4412" y="1404"/>
                    </a:lnTo>
                    <a:cubicBezTo>
                      <a:pt x="4505" y="1470"/>
                      <a:pt x="4611" y="1503"/>
                      <a:pt x="4718" y="1503"/>
                    </a:cubicBezTo>
                    <a:cubicBezTo>
                      <a:pt x="4829" y="1503"/>
                      <a:pt x="4940" y="1468"/>
                      <a:pt x="5037" y="1397"/>
                    </a:cubicBezTo>
                    <a:lnTo>
                      <a:pt x="5212" y="1267"/>
                    </a:lnTo>
                    <a:close/>
                    <a:moveTo>
                      <a:pt x="5223" y="1128"/>
                    </a:moveTo>
                    <a:cubicBezTo>
                      <a:pt x="5211" y="1128"/>
                      <a:pt x="5199" y="1131"/>
                      <a:pt x="5188" y="1139"/>
                    </a:cubicBezTo>
                    <a:lnTo>
                      <a:pt x="4966" y="1304"/>
                    </a:lnTo>
                    <a:cubicBezTo>
                      <a:pt x="4891" y="1358"/>
                      <a:pt x="4804" y="1386"/>
                      <a:pt x="4718" y="1386"/>
                    </a:cubicBezTo>
                    <a:cubicBezTo>
                      <a:pt x="4635" y="1386"/>
                      <a:pt x="4552" y="1360"/>
                      <a:pt x="4480" y="1309"/>
                    </a:cubicBezTo>
                    <a:lnTo>
                      <a:pt x="4255" y="1150"/>
                    </a:lnTo>
                    <a:cubicBezTo>
                      <a:pt x="4245" y="1142"/>
                      <a:pt x="4233" y="1139"/>
                      <a:pt x="4222" y="1139"/>
                    </a:cubicBezTo>
                    <a:cubicBezTo>
                      <a:pt x="4203" y="1139"/>
                      <a:pt x="4185" y="1148"/>
                      <a:pt x="4173" y="1164"/>
                    </a:cubicBezTo>
                    <a:lnTo>
                      <a:pt x="4007" y="1383"/>
                    </a:lnTo>
                    <a:cubicBezTo>
                      <a:pt x="3927" y="1489"/>
                      <a:pt x="3804" y="1547"/>
                      <a:pt x="3676" y="1547"/>
                    </a:cubicBezTo>
                    <a:cubicBezTo>
                      <a:pt x="3632" y="1547"/>
                      <a:pt x="3587" y="1540"/>
                      <a:pt x="3543" y="1525"/>
                    </a:cubicBezTo>
                    <a:lnTo>
                      <a:pt x="3282" y="1437"/>
                    </a:lnTo>
                    <a:cubicBezTo>
                      <a:pt x="3275" y="1435"/>
                      <a:pt x="3269" y="1434"/>
                      <a:pt x="3263" y="1434"/>
                    </a:cubicBezTo>
                    <a:cubicBezTo>
                      <a:pt x="3239" y="1434"/>
                      <a:pt x="3217" y="1449"/>
                      <a:pt x="3207" y="1472"/>
                    </a:cubicBezTo>
                    <a:lnTo>
                      <a:pt x="3110" y="1730"/>
                    </a:lnTo>
                    <a:cubicBezTo>
                      <a:pt x="3048" y="1891"/>
                      <a:pt x="2894" y="1999"/>
                      <a:pt x="2725" y="1999"/>
                    </a:cubicBezTo>
                    <a:cubicBezTo>
                      <a:pt x="2718" y="1999"/>
                      <a:pt x="2712" y="1998"/>
                      <a:pt x="2705" y="1998"/>
                    </a:cubicBezTo>
                    <a:lnTo>
                      <a:pt x="2428" y="1986"/>
                    </a:lnTo>
                    <a:cubicBezTo>
                      <a:pt x="2426" y="1986"/>
                      <a:pt x="2424" y="1986"/>
                      <a:pt x="2422" y="1986"/>
                    </a:cubicBezTo>
                    <a:cubicBezTo>
                      <a:pt x="2394" y="1986"/>
                      <a:pt x="2369" y="2011"/>
                      <a:pt x="2367" y="2041"/>
                    </a:cubicBezTo>
                    <a:lnTo>
                      <a:pt x="2345" y="2317"/>
                    </a:lnTo>
                    <a:cubicBezTo>
                      <a:pt x="2333" y="2495"/>
                      <a:pt x="2206" y="2644"/>
                      <a:pt x="2031" y="2687"/>
                    </a:cubicBezTo>
                    <a:lnTo>
                      <a:pt x="1765" y="2753"/>
                    </a:lnTo>
                    <a:cubicBezTo>
                      <a:pt x="1734" y="2760"/>
                      <a:pt x="1715" y="2791"/>
                      <a:pt x="1721" y="2822"/>
                    </a:cubicBezTo>
                    <a:lnTo>
                      <a:pt x="1779" y="3092"/>
                    </a:lnTo>
                    <a:cubicBezTo>
                      <a:pt x="1817" y="3267"/>
                      <a:pt x="1737" y="3446"/>
                      <a:pt x="1583" y="3537"/>
                    </a:cubicBezTo>
                    <a:lnTo>
                      <a:pt x="1344" y="3676"/>
                    </a:lnTo>
                    <a:cubicBezTo>
                      <a:pt x="1316" y="3692"/>
                      <a:pt x="1308" y="3728"/>
                      <a:pt x="1321" y="3756"/>
                    </a:cubicBezTo>
                    <a:lnTo>
                      <a:pt x="1453" y="3998"/>
                    </a:lnTo>
                    <a:cubicBezTo>
                      <a:pt x="1540" y="4156"/>
                      <a:pt x="1514" y="4350"/>
                      <a:pt x="1391" y="4479"/>
                    </a:cubicBezTo>
                    <a:lnTo>
                      <a:pt x="1200" y="4680"/>
                    </a:lnTo>
                    <a:cubicBezTo>
                      <a:pt x="1178" y="4705"/>
                      <a:pt x="1179" y="4741"/>
                      <a:pt x="1202" y="4763"/>
                    </a:cubicBezTo>
                    <a:lnTo>
                      <a:pt x="1396" y="4959"/>
                    </a:lnTo>
                    <a:cubicBezTo>
                      <a:pt x="1522" y="5087"/>
                      <a:pt x="1552" y="5279"/>
                      <a:pt x="1470" y="5439"/>
                    </a:cubicBezTo>
                    <a:lnTo>
                      <a:pt x="1346" y="5685"/>
                    </a:lnTo>
                    <a:cubicBezTo>
                      <a:pt x="1330" y="5712"/>
                      <a:pt x="1342" y="5749"/>
                      <a:pt x="1370" y="5762"/>
                    </a:cubicBezTo>
                    <a:lnTo>
                      <a:pt x="1611" y="5896"/>
                    </a:lnTo>
                    <a:cubicBezTo>
                      <a:pt x="1768" y="5982"/>
                      <a:pt x="1851" y="6159"/>
                      <a:pt x="1818" y="6336"/>
                    </a:cubicBezTo>
                    <a:lnTo>
                      <a:pt x="1768" y="6607"/>
                    </a:lnTo>
                    <a:cubicBezTo>
                      <a:pt x="1763" y="6639"/>
                      <a:pt x="1782" y="6670"/>
                      <a:pt x="1813" y="6677"/>
                    </a:cubicBezTo>
                    <a:lnTo>
                      <a:pt x="2083" y="6736"/>
                    </a:lnTo>
                    <a:cubicBezTo>
                      <a:pt x="2258" y="6775"/>
                      <a:pt x="2388" y="6921"/>
                      <a:pt x="2405" y="7099"/>
                    </a:cubicBezTo>
                    <a:lnTo>
                      <a:pt x="2433" y="7375"/>
                    </a:lnTo>
                    <a:cubicBezTo>
                      <a:pt x="2436" y="7404"/>
                      <a:pt x="2461" y="7427"/>
                      <a:pt x="2490" y="7427"/>
                    </a:cubicBezTo>
                    <a:cubicBezTo>
                      <a:pt x="2491" y="7427"/>
                      <a:pt x="2493" y="7427"/>
                      <a:pt x="2495" y="7426"/>
                    </a:cubicBezTo>
                    <a:lnTo>
                      <a:pt x="2771" y="7407"/>
                    </a:lnTo>
                    <a:cubicBezTo>
                      <a:pt x="2779" y="7407"/>
                      <a:pt x="2788" y="7407"/>
                      <a:pt x="2796" y="7407"/>
                    </a:cubicBezTo>
                    <a:cubicBezTo>
                      <a:pt x="2966" y="7407"/>
                      <a:pt x="3118" y="7507"/>
                      <a:pt x="3183" y="7665"/>
                    </a:cubicBezTo>
                    <a:lnTo>
                      <a:pt x="3287" y="7922"/>
                    </a:lnTo>
                    <a:cubicBezTo>
                      <a:pt x="3296" y="7945"/>
                      <a:pt x="3318" y="7958"/>
                      <a:pt x="3342" y="7958"/>
                    </a:cubicBezTo>
                    <a:cubicBezTo>
                      <a:pt x="3349" y="7958"/>
                      <a:pt x="3356" y="7957"/>
                      <a:pt x="3363" y="7955"/>
                    </a:cubicBezTo>
                    <a:lnTo>
                      <a:pt x="3621" y="7858"/>
                    </a:lnTo>
                    <a:cubicBezTo>
                      <a:pt x="3668" y="7841"/>
                      <a:pt x="3716" y="7833"/>
                      <a:pt x="3763" y="7833"/>
                    </a:cubicBezTo>
                    <a:cubicBezTo>
                      <a:pt x="3888" y="7833"/>
                      <a:pt x="4008" y="7888"/>
                      <a:pt x="4088" y="7989"/>
                    </a:cubicBezTo>
                    <a:lnTo>
                      <a:pt x="4262" y="8206"/>
                    </a:lnTo>
                    <a:cubicBezTo>
                      <a:pt x="4272" y="8220"/>
                      <a:pt x="4289" y="8228"/>
                      <a:pt x="4307" y="8228"/>
                    </a:cubicBezTo>
                    <a:lnTo>
                      <a:pt x="4307" y="8230"/>
                    </a:lnTo>
                    <a:cubicBezTo>
                      <a:pt x="4319" y="8230"/>
                      <a:pt x="4333" y="8225"/>
                      <a:pt x="4343" y="8218"/>
                    </a:cubicBezTo>
                    <a:lnTo>
                      <a:pt x="4565" y="8053"/>
                    </a:lnTo>
                    <a:cubicBezTo>
                      <a:pt x="4638" y="7999"/>
                      <a:pt x="4724" y="7971"/>
                      <a:pt x="4810" y="7971"/>
                    </a:cubicBezTo>
                    <a:cubicBezTo>
                      <a:pt x="4893" y="7971"/>
                      <a:pt x="4977" y="7997"/>
                      <a:pt x="5049" y="8048"/>
                    </a:cubicBezTo>
                    <a:lnTo>
                      <a:pt x="5276" y="8207"/>
                    </a:lnTo>
                    <a:cubicBezTo>
                      <a:pt x="5286" y="8214"/>
                      <a:pt x="5298" y="8217"/>
                      <a:pt x="5310" y="8217"/>
                    </a:cubicBezTo>
                    <a:cubicBezTo>
                      <a:pt x="5328" y="8217"/>
                      <a:pt x="5346" y="8209"/>
                      <a:pt x="5358" y="8194"/>
                    </a:cubicBezTo>
                    <a:lnTo>
                      <a:pt x="5524" y="7974"/>
                    </a:lnTo>
                    <a:cubicBezTo>
                      <a:pt x="5552" y="7936"/>
                      <a:pt x="5586" y="7904"/>
                      <a:pt x="5626" y="7878"/>
                    </a:cubicBezTo>
                    <a:cubicBezTo>
                      <a:pt x="5695" y="7833"/>
                      <a:pt x="5774" y="7809"/>
                      <a:pt x="5854" y="7809"/>
                    </a:cubicBezTo>
                    <a:cubicBezTo>
                      <a:pt x="5899" y="7809"/>
                      <a:pt x="5944" y="7817"/>
                      <a:pt x="5988" y="7832"/>
                    </a:cubicBezTo>
                    <a:lnTo>
                      <a:pt x="6249" y="7920"/>
                    </a:lnTo>
                    <a:cubicBezTo>
                      <a:pt x="6256" y="7922"/>
                      <a:pt x="6262" y="7923"/>
                      <a:pt x="6268" y="7923"/>
                    </a:cubicBezTo>
                    <a:cubicBezTo>
                      <a:pt x="6292" y="7923"/>
                      <a:pt x="6314" y="7909"/>
                      <a:pt x="6324" y="7885"/>
                    </a:cubicBezTo>
                    <a:lnTo>
                      <a:pt x="6421" y="7627"/>
                    </a:lnTo>
                    <a:cubicBezTo>
                      <a:pt x="6480" y="7467"/>
                      <a:pt x="6630" y="7358"/>
                      <a:pt x="6802" y="7358"/>
                    </a:cubicBezTo>
                    <a:cubicBezTo>
                      <a:pt x="6810" y="7358"/>
                      <a:pt x="6818" y="7359"/>
                      <a:pt x="6826" y="7359"/>
                    </a:cubicBezTo>
                    <a:lnTo>
                      <a:pt x="7103" y="7371"/>
                    </a:lnTo>
                    <a:cubicBezTo>
                      <a:pt x="7131" y="7369"/>
                      <a:pt x="7162" y="7349"/>
                      <a:pt x="7164" y="7316"/>
                    </a:cubicBezTo>
                    <a:lnTo>
                      <a:pt x="7184" y="7040"/>
                    </a:lnTo>
                    <a:cubicBezTo>
                      <a:pt x="7198" y="6862"/>
                      <a:pt x="7325" y="6713"/>
                      <a:pt x="7498" y="6670"/>
                    </a:cubicBezTo>
                    <a:lnTo>
                      <a:pt x="7766" y="6604"/>
                    </a:lnTo>
                    <a:cubicBezTo>
                      <a:pt x="7797" y="6595"/>
                      <a:pt x="7816" y="6566"/>
                      <a:pt x="7810" y="6535"/>
                    </a:cubicBezTo>
                    <a:lnTo>
                      <a:pt x="7752" y="6265"/>
                    </a:lnTo>
                    <a:cubicBezTo>
                      <a:pt x="7714" y="6088"/>
                      <a:pt x="7792" y="5910"/>
                      <a:pt x="7948" y="5820"/>
                    </a:cubicBezTo>
                    <a:lnTo>
                      <a:pt x="8185" y="5681"/>
                    </a:lnTo>
                    <a:cubicBezTo>
                      <a:pt x="8213" y="5664"/>
                      <a:pt x="8223" y="5629"/>
                      <a:pt x="8208" y="5601"/>
                    </a:cubicBezTo>
                    <a:lnTo>
                      <a:pt x="8076" y="5357"/>
                    </a:lnTo>
                    <a:cubicBezTo>
                      <a:pt x="7991" y="5200"/>
                      <a:pt x="8017" y="5006"/>
                      <a:pt x="8140" y="4876"/>
                    </a:cubicBezTo>
                    <a:lnTo>
                      <a:pt x="8331" y="4675"/>
                    </a:lnTo>
                    <a:cubicBezTo>
                      <a:pt x="8351" y="4653"/>
                      <a:pt x="8351" y="4616"/>
                      <a:pt x="8329" y="4594"/>
                    </a:cubicBezTo>
                    <a:lnTo>
                      <a:pt x="8135" y="4396"/>
                    </a:lnTo>
                    <a:cubicBezTo>
                      <a:pt x="8009" y="4270"/>
                      <a:pt x="7979" y="4078"/>
                      <a:pt x="8061" y="3918"/>
                    </a:cubicBezTo>
                    <a:lnTo>
                      <a:pt x="8185" y="3673"/>
                    </a:lnTo>
                    <a:cubicBezTo>
                      <a:pt x="8199" y="3643"/>
                      <a:pt x="8189" y="3608"/>
                      <a:pt x="8161" y="3593"/>
                    </a:cubicBezTo>
                    <a:lnTo>
                      <a:pt x="7919" y="3460"/>
                    </a:lnTo>
                    <a:cubicBezTo>
                      <a:pt x="7761" y="3373"/>
                      <a:pt x="7678" y="3196"/>
                      <a:pt x="7711" y="3021"/>
                    </a:cubicBezTo>
                    <a:lnTo>
                      <a:pt x="7763" y="2750"/>
                    </a:lnTo>
                    <a:cubicBezTo>
                      <a:pt x="7768" y="2717"/>
                      <a:pt x="7749" y="2687"/>
                      <a:pt x="7718" y="2680"/>
                    </a:cubicBezTo>
                    <a:lnTo>
                      <a:pt x="7448" y="2620"/>
                    </a:lnTo>
                    <a:cubicBezTo>
                      <a:pt x="7271" y="2582"/>
                      <a:pt x="7143" y="2436"/>
                      <a:pt x="7124" y="2256"/>
                    </a:cubicBezTo>
                    <a:lnTo>
                      <a:pt x="7098" y="1983"/>
                    </a:lnTo>
                    <a:cubicBezTo>
                      <a:pt x="7095" y="1952"/>
                      <a:pt x="7067" y="1929"/>
                      <a:pt x="7037" y="1929"/>
                    </a:cubicBezTo>
                    <a:cubicBezTo>
                      <a:pt x="7036" y="1929"/>
                      <a:pt x="7035" y="1929"/>
                      <a:pt x="7034" y="1929"/>
                    </a:cubicBezTo>
                    <a:lnTo>
                      <a:pt x="6760" y="1948"/>
                    </a:lnTo>
                    <a:cubicBezTo>
                      <a:pt x="6750" y="1949"/>
                      <a:pt x="6739" y="1949"/>
                      <a:pt x="6729" y="1949"/>
                    </a:cubicBezTo>
                    <a:cubicBezTo>
                      <a:pt x="6561" y="1949"/>
                      <a:pt x="6412" y="1846"/>
                      <a:pt x="6348" y="1692"/>
                    </a:cubicBezTo>
                    <a:lnTo>
                      <a:pt x="6244" y="1435"/>
                    </a:lnTo>
                    <a:cubicBezTo>
                      <a:pt x="6235" y="1413"/>
                      <a:pt x="6213" y="1398"/>
                      <a:pt x="6190" y="1398"/>
                    </a:cubicBezTo>
                    <a:cubicBezTo>
                      <a:pt x="6183" y="1398"/>
                      <a:pt x="6175" y="1400"/>
                      <a:pt x="6168" y="1403"/>
                    </a:cubicBezTo>
                    <a:lnTo>
                      <a:pt x="5910" y="1498"/>
                    </a:lnTo>
                    <a:cubicBezTo>
                      <a:pt x="5863" y="1515"/>
                      <a:pt x="5814" y="1523"/>
                      <a:pt x="5766" y="1523"/>
                    </a:cubicBezTo>
                    <a:cubicBezTo>
                      <a:pt x="5642" y="1523"/>
                      <a:pt x="5522" y="1467"/>
                      <a:pt x="5441" y="1366"/>
                    </a:cubicBezTo>
                    <a:lnTo>
                      <a:pt x="5269" y="1150"/>
                    </a:lnTo>
                    <a:cubicBezTo>
                      <a:pt x="5258" y="1135"/>
                      <a:pt x="5241" y="1128"/>
                      <a:pt x="5223" y="1128"/>
                    </a:cubicBezTo>
                    <a:close/>
                    <a:moveTo>
                      <a:pt x="5310" y="119"/>
                    </a:moveTo>
                    <a:cubicBezTo>
                      <a:pt x="5432" y="119"/>
                      <a:pt x="5552" y="173"/>
                      <a:pt x="5635" y="277"/>
                    </a:cubicBezTo>
                    <a:lnTo>
                      <a:pt x="5877" y="583"/>
                    </a:lnTo>
                    <a:cubicBezTo>
                      <a:pt x="5889" y="598"/>
                      <a:pt x="5907" y="606"/>
                      <a:pt x="5925" y="606"/>
                    </a:cubicBezTo>
                    <a:cubicBezTo>
                      <a:pt x="5932" y="606"/>
                      <a:pt x="5938" y="605"/>
                      <a:pt x="5945" y="603"/>
                    </a:cubicBezTo>
                    <a:lnTo>
                      <a:pt x="6312" y="466"/>
                    </a:lnTo>
                    <a:cubicBezTo>
                      <a:pt x="6360" y="448"/>
                      <a:pt x="6409" y="440"/>
                      <a:pt x="6457" y="440"/>
                    </a:cubicBezTo>
                    <a:cubicBezTo>
                      <a:pt x="6620" y="440"/>
                      <a:pt x="6773" y="537"/>
                      <a:pt x="6838" y="698"/>
                    </a:cubicBezTo>
                    <a:lnTo>
                      <a:pt x="6987" y="1061"/>
                    </a:lnTo>
                    <a:cubicBezTo>
                      <a:pt x="6995" y="1083"/>
                      <a:pt x="7016" y="1098"/>
                      <a:pt x="7039" y="1098"/>
                    </a:cubicBezTo>
                    <a:cubicBezTo>
                      <a:pt x="7041" y="1098"/>
                      <a:pt x="7043" y="1098"/>
                      <a:pt x="7046" y="1098"/>
                    </a:cubicBezTo>
                    <a:lnTo>
                      <a:pt x="7436" y="1072"/>
                    </a:lnTo>
                    <a:cubicBezTo>
                      <a:pt x="7445" y="1071"/>
                      <a:pt x="7455" y="1071"/>
                      <a:pt x="7465" y="1071"/>
                    </a:cubicBezTo>
                    <a:cubicBezTo>
                      <a:pt x="7677" y="1071"/>
                      <a:pt x="7856" y="1229"/>
                      <a:pt x="7877" y="1444"/>
                    </a:cubicBezTo>
                    <a:lnTo>
                      <a:pt x="7915" y="1834"/>
                    </a:lnTo>
                    <a:cubicBezTo>
                      <a:pt x="7917" y="1860"/>
                      <a:pt x="7936" y="1880"/>
                      <a:pt x="7962" y="1886"/>
                    </a:cubicBezTo>
                    <a:lnTo>
                      <a:pt x="8343" y="1970"/>
                    </a:lnTo>
                    <a:cubicBezTo>
                      <a:pt x="8563" y="2019"/>
                      <a:pt x="8703" y="2230"/>
                      <a:pt x="8661" y="2452"/>
                    </a:cubicBezTo>
                    <a:lnTo>
                      <a:pt x="8589" y="2836"/>
                    </a:lnTo>
                    <a:cubicBezTo>
                      <a:pt x="8584" y="2860"/>
                      <a:pt x="8596" y="2886"/>
                      <a:pt x="8618" y="2899"/>
                    </a:cubicBezTo>
                    <a:lnTo>
                      <a:pt x="8961" y="3087"/>
                    </a:lnTo>
                    <a:cubicBezTo>
                      <a:pt x="9158" y="3196"/>
                      <a:pt x="9233" y="3439"/>
                      <a:pt x="9131" y="3638"/>
                    </a:cubicBezTo>
                    <a:lnTo>
                      <a:pt x="8952" y="3988"/>
                    </a:lnTo>
                    <a:cubicBezTo>
                      <a:pt x="8942" y="4010"/>
                      <a:pt x="8945" y="4038"/>
                      <a:pt x="8963" y="4057"/>
                    </a:cubicBezTo>
                    <a:lnTo>
                      <a:pt x="9240" y="4336"/>
                    </a:lnTo>
                    <a:cubicBezTo>
                      <a:pt x="9397" y="4495"/>
                      <a:pt x="9401" y="4748"/>
                      <a:pt x="9247" y="4911"/>
                    </a:cubicBezTo>
                    <a:lnTo>
                      <a:pt x="8977" y="5196"/>
                    </a:lnTo>
                    <a:cubicBezTo>
                      <a:pt x="8959" y="5214"/>
                      <a:pt x="8956" y="5241"/>
                      <a:pt x="8968" y="5264"/>
                    </a:cubicBezTo>
                    <a:lnTo>
                      <a:pt x="9155" y="5608"/>
                    </a:lnTo>
                    <a:cubicBezTo>
                      <a:pt x="9262" y="5808"/>
                      <a:pt x="9193" y="6050"/>
                      <a:pt x="8999" y="6162"/>
                    </a:cubicBezTo>
                    <a:lnTo>
                      <a:pt x="8661" y="6362"/>
                    </a:lnTo>
                    <a:cubicBezTo>
                      <a:pt x="8639" y="6374"/>
                      <a:pt x="8627" y="6400"/>
                      <a:pt x="8634" y="6424"/>
                    </a:cubicBezTo>
                    <a:lnTo>
                      <a:pt x="8715" y="6808"/>
                    </a:lnTo>
                    <a:cubicBezTo>
                      <a:pt x="8762" y="7027"/>
                      <a:pt x="8629" y="7241"/>
                      <a:pt x="8410" y="7297"/>
                    </a:cubicBezTo>
                    <a:lnTo>
                      <a:pt x="8029" y="7390"/>
                    </a:lnTo>
                    <a:cubicBezTo>
                      <a:pt x="8005" y="7397"/>
                      <a:pt x="7986" y="7418"/>
                      <a:pt x="7984" y="7444"/>
                    </a:cubicBezTo>
                    <a:lnTo>
                      <a:pt x="7955" y="7835"/>
                    </a:lnTo>
                    <a:cubicBezTo>
                      <a:pt x="7945" y="7963"/>
                      <a:pt x="7877" y="8078"/>
                      <a:pt x="7770" y="8149"/>
                    </a:cubicBezTo>
                    <a:cubicBezTo>
                      <a:pt x="7703" y="8193"/>
                      <a:pt x="7626" y="8217"/>
                      <a:pt x="7547" y="8217"/>
                    </a:cubicBezTo>
                    <a:cubicBezTo>
                      <a:pt x="7539" y="8217"/>
                      <a:pt x="7532" y="8217"/>
                      <a:pt x="7524" y="8216"/>
                    </a:cubicBezTo>
                    <a:lnTo>
                      <a:pt x="7132" y="8200"/>
                    </a:lnTo>
                    <a:cubicBezTo>
                      <a:pt x="7130" y="8200"/>
                      <a:pt x="7128" y="8200"/>
                      <a:pt x="7126" y="8200"/>
                    </a:cubicBezTo>
                    <a:cubicBezTo>
                      <a:pt x="7103" y="8200"/>
                      <a:pt x="7083" y="8216"/>
                      <a:pt x="7074" y="8239"/>
                    </a:cubicBezTo>
                    <a:lnTo>
                      <a:pt x="6937" y="8604"/>
                    </a:lnTo>
                    <a:cubicBezTo>
                      <a:pt x="6874" y="8771"/>
                      <a:pt x="6719" y="8873"/>
                      <a:pt x="6551" y="8873"/>
                    </a:cubicBezTo>
                    <a:cubicBezTo>
                      <a:pt x="6506" y="8873"/>
                      <a:pt x="6461" y="8865"/>
                      <a:pt x="6416" y="8850"/>
                    </a:cubicBezTo>
                    <a:lnTo>
                      <a:pt x="6043" y="8723"/>
                    </a:lnTo>
                    <a:cubicBezTo>
                      <a:pt x="6037" y="8721"/>
                      <a:pt x="6031" y="8720"/>
                      <a:pt x="6024" y="8720"/>
                    </a:cubicBezTo>
                    <a:cubicBezTo>
                      <a:pt x="6006" y="8720"/>
                      <a:pt x="5989" y="8729"/>
                      <a:pt x="5978" y="8744"/>
                    </a:cubicBezTo>
                    <a:lnTo>
                      <a:pt x="5742" y="9058"/>
                    </a:lnTo>
                    <a:cubicBezTo>
                      <a:pt x="5660" y="9166"/>
                      <a:pt x="5537" y="9223"/>
                      <a:pt x="5412" y="9223"/>
                    </a:cubicBezTo>
                    <a:cubicBezTo>
                      <a:pt x="5329" y="9223"/>
                      <a:pt x="5246" y="9198"/>
                      <a:pt x="5172" y="9146"/>
                    </a:cubicBezTo>
                    <a:lnTo>
                      <a:pt x="4852" y="8921"/>
                    </a:lnTo>
                    <a:cubicBezTo>
                      <a:pt x="4842" y="8913"/>
                      <a:pt x="4830" y="8910"/>
                      <a:pt x="4819" y="8910"/>
                    </a:cubicBezTo>
                    <a:cubicBezTo>
                      <a:pt x="4806" y="8910"/>
                      <a:pt x="4793" y="8914"/>
                      <a:pt x="4783" y="8921"/>
                    </a:cubicBezTo>
                    <a:lnTo>
                      <a:pt x="4468" y="9155"/>
                    </a:lnTo>
                    <a:cubicBezTo>
                      <a:pt x="4393" y="9210"/>
                      <a:pt x="4307" y="9236"/>
                      <a:pt x="4221" y="9236"/>
                    </a:cubicBezTo>
                    <a:cubicBezTo>
                      <a:pt x="4099" y="9236"/>
                      <a:pt x="3979" y="9182"/>
                      <a:pt x="3896" y="9078"/>
                    </a:cubicBezTo>
                    <a:lnTo>
                      <a:pt x="3654" y="8772"/>
                    </a:lnTo>
                    <a:cubicBezTo>
                      <a:pt x="3642" y="8758"/>
                      <a:pt x="3624" y="8751"/>
                      <a:pt x="3607" y="8751"/>
                    </a:cubicBezTo>
                    <a:cubicBezTo>
                      <a:pt x="3600" y="8751"/>
                      <a:pt x="3593" y="8753"/>
                      <a:pt x="3586" y="8755"/>
                    </a:cubicBezTo>
                    <a:lnTo>
                      <a:pt x="3219" y="8891"/>
                    </a:lnTo>
                    <a:cubicBezTo>
                      <a:pt x="3171" y="8909"/>
                      <a:pt x="3122" y="8917"/>
                      <a:pt x="3074" y="8917"/>
                    </a:cubicBezTo>
                    <a:cubicBezTo>
                      <a:pt x="2910" y="8917"/>
                      <a:pt x="2757" y="8820"/>
                      <a:pt x="2691" y="8658"/>
                    </a:cubicBezTo>
                    <a:lnTo>
                      <a:pt x="2544" y="8296"/>
                    </a:lnTo>
                    <a:cubicBezTo>
                      <a:pt x="2535" y="8271"/>
                      <a:pt x="2513" y="8258"/>
                      <a:pt x="2485" y="8258"/>
                    </a:cubicBezTo>
                    <a:lnTo>
                      <a:pt x="2094" y="8285"/>
                    </a:lnTo>
                    <a:cubicBezTo>
                      <a:pt x="2084" y="8286"/>
                      <a:pt x="2074" y="8286"/>
                      <a:pt x="2064" y="8286"/>
                    </a:cubicBezTo>
                    <a:cubicBezTo>
                      <a:pt x="1852" y="8286"/>
                      <a:pt x="1675" y="8127"/>
                      <a:pt x="1654" y="7913"/>
                    </a:cubicBezTo>
                    <a:lnTo>
                      <a:pt x="1616" y="7522"/>
                    </a:lnTo>
                    <a:cubicBezTo>
                      <a:pt x="1612" y="7497"/>
                      <a:pt x="1595" y="7477"/>
                      <a:pt x="1569" y="7470"/>
                    </a:cubicBezTo>
                    <a:lnTo>
                      <a:pt x="1186" y="7385"/>
                    </a:lnTo>
                    <a:cubicBezTo>
                      <a:pt x="968" y="7336"/>
                      <a:pt x="828" y="7125"/>
                      <a:pt x="870" y="6905"/>
                    </a:cubicBezTo>
                    <a:lnTo>
                      <a:pt x="942" y="6519"/>
                    </a:lnTo>
                    <a:cubicBezTo>
                      <a:pt x="947" y="6495"/>
                      <a:pt x="935" y="6469"/>
                      <a:pt x="913" y="6457"/>
                    </a:cubicBezTo>
                    <a:lnTo>
                      <a:pt x="568" y="6268"/>
                    </a:lnTo>
                    <a:cubicBezTo>
                      <a:pt x="373" y="6159"/>
                      <a:pt x="298" y="5918"/>
                      <a:pt x="400" y="5717"/>
                    </a:cubicBezTo>
                    <a:lnTo>
                      <a:pt x="577" y="5368"/>
                    </a:lnTo>
                    <a:cubicBezTo>
                      <a:pt x="589" y="5345"/>
                      <a:pt x="586" y="5317"/>
                      <a:pt x="567" y="5300"/>
                    </a:cubicBezTo>
                    <a:lnTo>
                      <a:pt x="291" y="5021"/>
                    </a:lnTo>
                    <a:cubicBezTo>
                      <a:pt x="132" y="4860"/>
                      <a:pt x="130" y="4608"/>
                      <a:pt x="284" y="4445"/>
                    </a:cubicBezTo>
                    <a:lnTo>
                      <a:pt x="554" y="4161"/>
                    </a:lnTo>
                    <a:cubicBezTo>
                      <a:pt x="572" y="4142"/>
                      <a:pt x="575" y="4114"/>
                      <a:pt x="563" y="4092"/>
                    </a:cubicBezTo>
                    <a:lnTo>
                      <a:pt x="376" y="3747"/>
                    </a:lnTo>
                    <a:cubicBezTo>
                      <a:pt x="270" y="3551"/>
                      <a:pt x="338" y="3307"/>
                      <a:pt x="532" y="3193"/>
                    </a:cubicBezTo>
                    <a:lnTo>
                      <a:pt x="870" y="2996"/>
                    </a:lnTo>
                    <a:cubicBezTo>
                      <a:pt x="892" y="2982"/>
                      <a:pt x="904" y="2956"/>
                      <a:pt x="897" y="2931"/>
                    </a:cubicBezTo>
                    <a:lnTo>
                      <a:pt x="816" y="2549"/>
                    </a:lnTo>
                    <a:cubicBezTo>
                      <a:pt x="769" y="2329"/>
                      <a:pt x="902" y="2114"/>
                      <a:pt x="1121" y="2059"/>
                    </a:cubicBezTo>
                    <a:lnTo>
                      <a:pt x="1502" y="1965"/>
                    </a:lnTo>
                    <a:cubicBezTo>
                      <a:pt x="1526" y="1958"/>
                      <a:pt x="1545" y="1938"/>
                      <a:pt x="1547" y="1912"/>
                    </a:cubicBezTo>
                    <a:lnTo>
                      <a:pt x="1576" y="1522"/>
                    </a:lnTo>
                    <a:cubicBezTo>
                      <a:pt x="1593" y="1303"/>
                      <a:pt x="1771" y="1139"/>
                      <a:pt x="1990" y="1139"/>
                    </a:cubicBezTo>
                    <a:cubicBezTo>
                      <a:pt x="1996" y="1139"/>
                      <a:pt x="2001" y="1139"/>
                      <a:pt x="2007" y="1139"/>
                    </a:cubicBezTo>
                    <a:lnTo>
                      <a:pt x="2398" y="1157"/>
                    </a:lnTo>
                    <a:cubicBezTo>
                      <a:pt x="2400" y="1157"/>
                      <a:pt x="2401" y="1157"/>
                      <a:pt x="2402" y="1157"/>
                    </a:cubicBezTo>
                    <a:cubicBezTo>
                      <a:pt x="2427" y="1157"/>
                      <a:pt x="2447" y="1140"/>
                      <a:pt x="2456" y="1119"/>
                    </a:cubicBezTo>
                    <a:lnTo>
                      <a:pt x="2594" y="751"/>
                    </a:lnTo>
                    <a:cubicBezTo>
                      <a:pt x="2657" y="585"/>
                      <a:pt x="2812" y="483"/>
                      <a:pt x="2980" y="483"/>
                    </a:cubicBezTo>
                    <a:cubicBezTo>
                      <a:pt x="3025" y="483"/>
                      <a:pt x="3070" y="490"/>
                      <a:pt x="3115" y="506"/>
                    </a:cubicBezTo>
                    <a:lnTo>
                      <a:pt x="3488" y="632"/>
                    </a:lnTo>
                    <a:cubicBezTo>
                      <a:pt x="3493" y="634"/>
                      <a:pt x="3500" y="635"/>
                      <a:pt x="3506" y="635"/>
                    </a:cubicBezTo>
                    <a:cubicBezTo>
                      <a:pt x="3524" y="635"/>
                      <a:pt x="3542" y="627"/>
                      <a:pt x="3553" y="611"/>
                    </a:cubicBezTo>
                    <a:lnTo>
                      <a:pt x="3789" y="298"/>
                    </a:lnTo>
                    <a:cubicBezTo>
                      <a:pt x="3871" y="190"/>
                      <a:pt x="3994" y="133"/>
                      <a:pt x="4119" y="133"/>
                    </a:cubicBezTo>
                    <a:cubicBezTo>
                      <a:pt x="4202" y="133"/>
                      <a:pt x="4285" y="158"/>
                      <a:pt x="4359" y="209"/>
                    </a:cubicBezTo>
                    <a:lnTo>
                      <a:pt x="4679" y="435"/>
                    </a:lnTo>
                    <a:cubicBezTo>
                      <a:pt x="4689" y="442"/>
                      <a:pt x="4701" y="446"/>
                      <a:pt x="4714" y="446"/>
                    </a:cubicBezTo>
                    <a:cubicBezTo>
                      <a:pt x="4726" y="446"/>
                      <a:pt x="4738" y="442"/>
                      <a:pt x="4748" y="435"/>
                    </a:cubicBezTo>
                    <a:lnTo>
                      <a:pt x="5063" y="201"/>
                    </a:lnTo>
                    <a:cubicBezTo>
                      <a:pt x="5138" y="146"/>
                      <a:pt x="5224" y="119"/>
                      <a:pt x="5310" y="119"/>
                    </a:cubicBezTo>
                    <a:close/>
                    <a:moveTo>
                      <a:pt x="5311" y="0"/>
                    </a:moveTo>
                    <a:cubicBezTo>
                      <a:pt x="5201" y="0"/>
                      <a:pt x="5089" y="35"/>
                      <a:pt x="4992" y="106"/>
                    </a:cubicBezTo>
                    <a:lnTo>
                      <a:pt x="4712" y="313"/>
                    </a:lnTo>
                    <a:lnTo>
                      <a:pt x="4428" y="111"/>
                    </a:lnTo>
                    <a:cubicBezTo>
                      <a:pt x="4334" y="45"/>
                      <a:pt x="4226" y="13"/>
                      <a:pt x="4120" y="13"/>
                    </a:cubicBezTo>
                    <a:cubicBezTo>
                      <a:pt x="3959" y="13"/>
                      <a:pt x="3801" y="86"/>
                      <a:pt x="3695" y="225"/>
                    </a:cubicBezTo>
                    <a:lnTo>
                      <a:pt x="3484" y="506"/>
                    </a:lnTo>
                    <a:lnTo>
                      <a:pt x="3153" y="393"/>
                    </a:lnTo>
                    <a:cubicBezTo>
                      <a:pt x="3096" y="373"/>
                      <a:pt x="3037" y="364"/>
                      <a:pt x="2979" y="364"/>
                    </a:cubicBezTo>
                    <a:cubicBezTo>
                      <a:pt x="2764" y="364"/>
                      <a:pt x="2564" y="495"/>
                      <a:pt x="2483" y="708"/>
                    </a:cubicBezTo>
                    <a:lnTo>
                      <a:pt x="2360" y="1035"/>
                    </a:lnTo>
                    <a:lnTo>
                      <a:pt x="2012" y="1020"/>
                    </a:lnTo>
                    <a:cubicBezTo>
                      <a:pt x="2003" y="1019"/>
                      <a:pt x="1993" y="1019"/>
                      <a:pt x="1983" y="1019"/>
                    </a:cubicBezTo>
                    <a:cubicBezTo>
                      <a:pt x="1707" y="1019"/>
                      <a:pt x="1480" y="1232"/>
                      <a:pt x="1458" y="1512"/>
                    </a:cubicBezTo>
                    <a:lnTo>
                      <a:pt x="1432" y="1860"/>
                    </a:lnTo>
                    <a:lnTo>
                      <a:pt x="1093" y="1944"/>
                    </a:lnTo>
                    <a:cubicBezTo>
                      <a:pt x="812" y="2014"/>
                      <a:pt x="639" y="2291"/>
                      <a:pt x="700" y="2571"/>
                    </a:cubicBezTo>
                    <a:lnTo>
                      <a:pt x="773" y="2914"/>
                    </a:lnTo>
                    <a:lnTo>
                      <a:pt x="471" y="3089"/>
                    </a:lnTo>
                    <a:cubicBezTo>
                      <a:pt x="224" y="3238"/>
                      <a:pt x="135" y="3550"/>
                      <a:pt x="272" y="3802"/>
                    </a:cubicBezTo>
                    <a:lnTo>
                      <a:pt x="438" y="4109"/>
                    </a:lnTo>
                    <a:lnTo>
                      <a:pt x="199" y="4363"/>
                    </a:lnTo>
                    <a:cubicBezTo>
                      <a:pt x="0" y="4573"/>
                      <a:pt x="4" y="4898"/>
                      <a:pt x="208" y="5103"/>
                    </a:cubicBezTo>
                    <a:lnTo>
                      <a:pt x="454" y="5352"/>
                    </a:lnTo>
                    <a:lnTo>
                      <a:pt x="295" y="5662"/>
                    </a:lnTo>
                    <a:cubicBezTo>
                      <a:pt x="163" y="5920"/>
                      <a:pt x="258" y="6232"/>
                      <a:pt x="513" y="6370"/>
                    </a:cubicBezTo>
                    <a:lnTo>
                      <a:pt x="818" y="6540"/>
                    </a:lnTo>
                    <a:lnTo>
                      <a:pt x="754" y="6883"/>
                    </a:lnTo>
                    <a:cubicBezTo>
                      <a:pt x="702" y="7167"/>
                      <a:pt x="880" y="7437"/>
                      <a:pt x="1162" y="7501"/>
                    </a:cubicBezTo>
                    <a:lnTo>
                      <a:pt x="1503" y="7575"/>
                    </a:lnTo>
                    <a:lnTo>
                      <a:pt x="1538" y="7923"/>
                    </a:lnTo>
                    <a:cubicBezTo>
                      <a:pt x="1564" y="8198"/>
                      <a:pt x="1790" y="8403"/>
                      <a:pt x="2063" y="8403"/>
                    </a:cubicBezTo>
                    <a:cubicBezTo>
                      <a:pt x="2076" y="8403"/>
                      <a:pt x="2089" y="8402"/>
                      <a:pt x="2102" y="8401"/>
                    </a:cubicBezTo>
                    <a:lnTo>
                      <a:pt x="2450" y="8377"/>
                    </a:lnTo>
                    <a:lnTo>
                      <a:pt x="2582" y="8701"/>
                    </a:lnTo>
                    <a:cubicBezTo>
                      <a:pt x="2666" y="8908"/>
                      <a:pt x="2863" y="9034"/>
                      <a:pt x="3074" y="9034"/>
                    </a:cubicBezTo>
                    <a:cubicBezTo>
                      <a:pt x="3136" y="9034"/>
                      <a:pt x="3199" y="9023"/>
                      <a:pt x="3261" y="9000"/>
                    </a:cubicBezTo>
                    <a:lnTo>
                      <a:pt x="3588" y="8879"/>
                    </a:lnTo>
                    <a:lnTo>
                      <a:pt x="3804" y="9153"/>
                    </a:lnTo>
                    <a:cubicBezTo>
                      <a:pt x="3908" y="9284"/>
                      <a:pt x="4064" y="9354"/>
                      <a:pt x="4220" y="9354"/>
                    </a:cubicBezTo>
                    <a:lnTo>
                      <a:pt x="4222" y="9354"/>
                    </a:lnTo>
                    <a:cubicBezTo>
                      <a:pt x="4331" y="9354"/>
                      <a:pt x="4443" y="9321"/>
                      <a:pt x="4539" y="9250"/>
                    </a:cubicBezTo>
                    <a:lnTo>
                      <a:pt x="4819" y="9042"/>
                    </a:lnTo>
                    <a:lnTo>
                      <a:pt x="5105" y="9243"/>
                    </a:lnTo>
                    <a:cubicBezTo>
                      <a:pt x="5198" y="9309"/>
                      <a:pt x="5306" y="9341"/>
                      <a:pt x="5412" y="9341"/>
                    </a:cubicBezTo>
                    <a:cubicBezTo>
                      <a:pt x="5573" y="9341"/>
                      <a:pt x="5731" y="9267"/>
                      <a:pt x="5836" y="9129"/>
                    </a:cubicBezTo>
                    <a:lnTo>
                      <a:pt x="6047" y="8850"/>
                    </a:lnTo>
                    <a:lnTo>
                      <a:pt x="6378" y="8962"/>
                    </a:lnTo>
                    <a:cubicBezTo>
                      <a:pt x="6435" y="8982"/>
                      <a:pt x="6493" y="8991"/>
                      <a:pt x="6551" y="8991"/>
                    </a:cubicBezTo>
                    <a:cubicBezTo>
                      <a:pt x="6766" y="8991"/>
                      <a:pt x="6967" y="8859"/>
                      <a:pt x="7048" y="8645"/>
                    </a:cubicBezTo>
                    <a:lnTo>
                      <a:pt x="7171" y="8320"/>
                    </a:lnTo>
                    <a:lnTo>
                      <a:pt x="7519" y="8334"/>
                    </a:lnTo>
                    <a:cubicBezTo>
                      <a:pt x="7529" y="8334"/>
                      <a:pt x="7539" y="8335"/>
                      <a:pt x="7549" y="8335"/>
                    </a:cubicBezTo>
                    <a:cubicBezTo>
                      <a:pt x="7650" y="8335"/>
                      <a:pt x="7749" y="8304"/>
                      <a:pt x="7836" y="8247"/>
                    </a:cubicBezTo>
                    <a:cubicBezTo>
                      <a:pt x="7974" y="8155"/>
                      <a:pt x="8061" y="8008"/>
                      <a:pt x="8073" y="7844"/>
                    </a:cubicBezTo>
                    <a:lnTo>
                      <a:pt x="8099" y="7496"/>
                    </a:lnTo>
                    <a:lnTo>
                      <a:pt x="8438" y="7411"/>
                    </a:lnTo>
                    <a:cubicBezTo>
                      <a:pt x="8720" y="7342"/>
                      <a:pt x="8892" y="7065"/>
                      <a:pt x="8831" y="6782"/>
                    </a:cubicBezTo>
                    <a:lnTo>
                      <a:pt x="8758" y="6441"/>
                    </a:lnTo>
                    <a:lnTo>
                      <a:pt x="9060" y="6265"/>
                    </a:lnTo>
                    <a:cubicBezTo>
                      <a:pt x="9309" y="6121"/>
                      <a:pt x="9397" y="5808"/>
                      <a:pt x="9259" y="5551"/>
                    </a:cubicBezTo>
                    <a:lnTo>
                      <a:pt x="9093" y="5245"/>
                    </a:lnTo>
                    <a:lnTo>
                      <a:pt x="9333" y="4992"/>
                    </a:lnTo>
                    <a:cubicBezTo>
                      <a:pt x="9531" y="4782"/>
                      <a:pt x="9527" y="4457"/>
                      <a:pt x="9325" y="4251"/>
                    </a:cubicBezTo>
                    <a:lnTo>
                      <a:pt x="9079" y="4003"/>
                    </a:lnTo>
                    <a:lnTo>
                      <a:pt x="9236" y="3692"/>
                    </a:lnTo>
                    <a:cubicBezTo>
                      <a:pt x="9368" y="3434"/>
                      <a:pt x="9273" y="3122"/>
                      <a:pt x="9020" y="2983"/>
                    </a:cubicBezTo>
                    <a:lnTo>
                      <a:pt x="8713" y="2815"/>
                    </a:lnTo>
                    <a:lnTo>
                      <a:pt x="8777" y="2473"/>
                    </a:lnTo>
                    <a:cubicBezTo>
                      <a:pt x="8831" y="2189"/>
                      <a:pt x="8651" y="1917"/>
                      <a:pt x="8369" y="1854"/>
                    </a:cubicBezTo>
                    <a:lnTo>
                      <a:pt x="8029" y="1778"/>
                    </a:lnTo>
                    <a:lnTo>
                      <a:pt x="7995" y="1432"/>
                    </a:lnTo>
                    <a:cubicBezTo>
                      <a:pt x="7967" y="1157"/>
                      <a:pt x="7741" y="951"/>
                      <a:pt x="7468" y="951"/>
                    </a:cubicBezTo>
                    <a:cubicBezTo>
                      <a:pt x="7455" y="951"/>
                      <a:pt x="7442" y="951"/>
                      <a:pt x="7429" y="952"/>
                    </a:cubicBezTo>
                    <a:lnTo>
                      <a:pt x="7081" y="977"/>
                    </a:lnTo>
                    <a:lnTo>
                      <a:pt x="6949" y="653"/>
                    </a:lnTo>
                    <a:cubicBezTo>
                      <a:pt x="6865" y="446"/>
                      <a:pt x="6668" y="321"/>
                      <a:pt x="6458" y="321"/>
                    </a:cubicBezTo>
                    <a:cubicBezTo>
                      <a:pt x="6396" y="321"/>
                      <a:pt x="6332" y="332"/>
                      <a:pt x="6270" y="355"/>
                    </a:cubicBezTo>
                    <a:lnTo>
                      <a:pt x="5943" y="474"/>
                    </a:lnTo>
                    <a:lnTo>
                      <a:pt x="5726" y="203"/>
                    </a:lnTo>
                    <a:cubicBezTo>
                      <a:pt x="5622" y="70"/>
                      <a:pt x="5468" y="0"/>
                      <a:pt x="5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2096075" y="2770475"/>
                <a:ext cx="212325" cy="210200"/>
              </a:xfrm>
              <a:custGeom>
                <a:rect b="b" l="l" r="r" t="t"/>
                <a:pathLst>
                  <a:path extrusionOk="0" h="8408" w="8493">
                    <a:moveTo>
                      <a:pt x="4780" y="142"/>
                    </a:moveTo>
                    <a:lnTo>
                      <a:pt x="5201" y="672"/>
                    </a:lnTo>
                    <a:cubicBezTo>
                      <a:pt x="5212" y="686"/>
                      <a:pt x="5229" y="694"/>
                      <a:pt x="5247" y="694"/>
                    </a:cubicBezTo>
                    <a:cubicBezTo>
                      <a:pt x="5254" y="694"/>
                      <a:pt x="5261" y="693"/>
                      <a:pt x="5268" y="691"/>
                    </a:cubicBezTo>
                    <a:lnTo>
                      <a:pt x="5902" y="455"/>
                    </a:lnTo>
                    <a:lnTo>
                      <a:pt x="6158" y="1084"/>
                    </a:lnTo>
                    <a:cubicBezTo>
                      <a:pt x="6166" y="1105"/>
                      <a:pt x="6187" y="1120"/>
                      <a:pt x="6213" y="1120"/>
                    </a:cubicBezTo>
                    <a:cubicBezTo>
                      <a:pt x="6214" y="1120"/>
                      <a:pt x="6216" y="1120"/>
                      <a:pt x="6217" y="1120"/>
                    </a:cubicBezTo>
                    <a:lnTo>
                      <a:pt x="6892" y="1073"/>
                    </a:lnTo>
                    <a:lnTo>
                      <a:pt x="6958" y="1747"/>
                    </a:lnTo>
                    <a:cubicBezTo>
                      <a:pt x="6962" y="1773"/>
                      <a:pt x="6981" y="1794"/>
                      <a:pt x="7005" y="1799"/>
                    </a:cubicBezTo>
                    <a:lnTo>
                      <a:pt x="7666" y="1946"/>
                    </a:lnTo>
                    <a:lnTo>
                      <a:pt x="7542" y="2613"/>
                    </a:lnTo>
                    <a:cubicBezTo>
                      <a:pt x="7536" y="2637"/>
                      <a:pt x="7549" y="2663"/>
                      <a:pt x="7571" y="2675"/>
                    </a:cubicBezTo>
                    <a:lnTo>
                      <a:pt x="8165" y="3000"/>
                    </a:lnTo>
                    <a:lnTo>
                      <a:pt x="7857" y="3605"/>
                    </a:lnTo>
                    <a:cubicBezTo>
                      <a:pt x="7845" y="3627"/>
                      <a:pt x="7850" y="3655"/>
                      <a:pt x="7867" y="3672"/>
                    </a:cubicBezTo>
                    <a:lnTo>
                      <a:pt x="8343" y="4154"/>
                    </a:lnTo>
                    <a:lnTo>
                      <a:pt x="7879" y="4645"/>
                    </a:lnTo>
                    <a:cubicBezTo>
                      <a:pt x="7860" y="4664"/>
                      <a:pt x="7857" y="4692"/>
                      <a:pt x="7869" y="4715"/>
                    </a:cubicBezTo>
                    <a:lnTo>
                      <a:pt x="8193" y="5310"/>
                    </a:lnTo>
                    <a:lnTo>
                      <a:pt x="7607" y="5651"/>
                    </a:lnTo>
                    <a:cubicBezTo>
                      <a:pt x="7585" y="5664"/>
                      <a:pt x="7574" y="5689"/>
                      <a:pt x="7580" y="5715"/>
                    </a:cubicBezTo>
                    <a:lnTo>
                      <a:pt x="7722" y="6377"/>
                    </a:lnTo>
                    <a:lnTo>
                      <a:pt x="7064" y="6540"/>
                    </a:lnTo>
                    <a:cubicBezTo>
                      <a:pt x="7039" y="6547"/>
                      <a:pt x="7022" y="6567"/>
                      <a:pt x="7019" y="6593"/>
                    </a:cubicBezTo>
                    <a:lnTo>
                      <a:pt x="6968" y="7269"/>
                    </a:lnTo>
                    <a:lnTo>
                      <a:pt x="6291" y="7237"/>
                    </a:lnTo>
                    <a:cubicBezTo>
                      <a:pt x="6290" y="7237"/>
                      <a:pt x="6289" y="7237"/>
                      <a:pt x="6288" y="7237"/>
                    </a:cubicBezTo>
                    <a:cubicBezTo>
                      <a:pt x="6262" y="7237"/>
                      <a:pt x="6242" y="7254"/>
                      <a:pt x="6233" y="7277"/>
                    </a:cubicBezTo>
                    <a:lnTo>
                      <a:pt x="5995" y="7911"/>
                    </a:lnTo>
                    <a:lnTo>
                      <a:pt x="5353" y="7693"/>
                    </a:lnTo>
                    <a:cubicBezTo>
                      <a:pt x="5347" y="7691"/>
                      <a:pt x="5340" y="7690"/>
                      <a:pt x="5334" y="7690"/>
                    </a:cubicBezTo>
                    <a:cubicBezTo>
                      <a:pt x="5316" y="7690"/>
                      <a:pt x="5299" y="7698"/>
                      <a:pt x="5287" y="7714"/>
                    </a:cubicBezTo>
                    <a:lnTo>
                      <a:pt x="4878" y="8254"/>
                    </a:lnTo>
                    <a:lnTo>
                      <a:pt x="4326" y="7863"/>
                    </a:lnTo>
                    <a:cubicBezTo>
                      <a:pt x="4316" y="7856"/>
                      <a:pt x="4304" y="7852"/>
                      <a:pt x="4293" y="7852"/>
                    </a:cubicBezTo>
                    <a:cubicBezTo>
                      <a:pt x="4280" y="7852"/>
                      <a:pt x="4268" y="7856"/>
                      <a:pt x="4257" y="7864"/>
                    </a:cubicBezTo>
                    <a:lnTo>
                      <a:pt x="3713" y="8268"/>
                    </a:lnTo>
                    <a:lnTo>
                      <a:pt x="3292" y="7736"/>
                    </a:lnTo>
                    <a:cubicBezTo>
                      <a:pt x="3280" y="7722"/>
                      <a:pt x="3263" y="7715"/>
                      <a:pt x="3246" y="7715"/>
                    </a:cubicBezTo>
                    <a:lnTo>
                      <a:pt x="3246" y="7714"/>
                    </a:lnTo>
                    <a:cubicBezTo>
                      <a:pt x="3239" y="7714"/>
                      <a:pt x="3232" y="7715"/>
                      <a:pt x="3225" y="7717"/>
                    </a:cubicBezTo>
                    <a:lnTo>
                      <a:pt x="2591" y="7953"/>
                    </a:lnTo>
                    <a:lnTo>
                      <a:pt x="2335" y="7326"/>
                    </a:lnTo>
                    <a:cubicBezTo>
                      <a:pt x="2326" y="7302"/>
                      <a:pt x="2304" y="7288"/>
                      <a:pt x="2276" y="7288"/>
                    </a:cubicBezTo>
                    <a:lnTo>
                      <a:pt x="1601" y="7334"/>
                    </a:lnTo>
                    <a:lnTo>
                      <a:pt x="1535" y="6661"/>
                    </a:lnTo>
                    <a:cubicBezTo>
                      <a:pt x="1531" y="6635"/>
                      <a:pt x="1512" y="6614"/>
                      <a:pt x="1488" y="6609"/>
                    </a:cubicBezTo>
                    <a:lnTo>
                      <a:pt x="827" y="6462"/>
                    </a:lnTo>
                    <a:lnTo>
                      <a:pt x="951" y="5797"/>
                    </a:lnTo>
                    <a:cubicBezTo>
                      <a:pt x="957" y="5771"/>
                      <a:pt x="944" y="5745"/>
                      <a:pt x="922" y="5733"/>
                    </a:cubicBezTo>
                    <a:lnTo>
                      <a:pt x="328" y="5407"/>
                    </a:lnTo>
                    <a:lnTo>
                      <a:pt x="636" y="4805"/>
                    </a:lnTo>
                    <a:cubicBezTo>
                      <a:pt x="648" y="4780"/>
                      <a:pt x="643" y="4754"/>
                      <a:pt x="626" y="4735"/>
                    </a:cubicBezTo>
                    <a:lnTo>
                      <a:pt x="150" y="4254"/>
                    </a:lnTo>
                    <a:lnTo>
                      <a:pt x="614" y="3762"/>
                    </a:lnTo>
                    <a:cubicBezTo>
                      <a:pt x="633" y="3745"/>
                      <a:pt x="636" y="3717"/>
                      <a:pt x="624" y="3695"/>
                    </a:cubicBezTo>
                    <a:lnTo>
                      <a:pt x="302" y="3099"/>
                    </a:lnTo>
                    <a:lnTo>
                      <a:pt x="886" y="2756"/>
                    </a:lnTo>
                    <a:cubicBezTo>
                      <a:pt x="908" y="2744"/>
                      <a:pt x="918" y="2718"/>
                      <a:pt x="913" y="2694"/>
                    </a:cubicBezTo>
                    <a:lnTo>
                      <a:pt x="771" y="2031"/>
                    </a:lnTo>
                    <a:lnTo>
                      <a:pt x="1429" y="1868"/>
                    </a:lnTo>
                    <a:cubicBezTo>
                      <a:pt x="1454" y="1863"/>
                      <a:pt x="1471" y="1842"/>
                      <a:pt x="1474" y="1816"/>
                    </a:cubicBezTo>
                    <a:lnTo>
                      <a:pt x="1525" y="1141"/>
                    </a:lnTo>
                    <a:lnTo>
                      <a:pt x="2202" y="1170"/>
                    </a:lnTo>
                    <a:cubicBezTo>
                      <a:pt x="2204" y="1170"/>
                      <a:pt x="2207" y="1171"/>
                      <a:pt x="2209" y="1171"/>
                    </a:cubicBezTo>
                    <a:cubicBezTo>
                      <a:pt x="2234" y="1171"/>
                      <a:pt x="2251" y="1154"/>
                      <a:pt x="2260" y="1132"/>
                    </a:cubicBezTo>
                    <a:lnTo>
                      <a:pt x="2498" y="498"/>
                    </a:lnTo>
                    <a:lnTo>
                      <a:pt x="3140" y="717"/>
                    </a:lnTo>
                    <a:cubicBezTo>
                      <a:pt x="3146" y="718"/>
                      <a:pt x="3152" y="719"/>
                      <a:pt x="3158" y="719"/>
                    </a:cubicBezTo>
                    <a:cubicBezTo>
                      <a:pt x="3177" y="719"/>
                      <a:pt x="3194" y="711"/>
                      <a:pt x="3206" y="696"/>
                    </a:cubicBezTo>
                    <a:lnTo>
                      <a:pt x="3613" y="156"/>
                    </a:lnTo>
                    <a:lnTo>
                      <a:pt x="4167" y="545"/>
                    </a:lnTo>
                    <a:cubicBezTo>
                      <a:pt x="4177" y="553"/>
                      <a:pt x="4189" y="557"/>
                      <a:pt x="4201" y="557"/>
                    </a:cubicBezTo>
                    <a:cubicBezTo>
                      <a:pt x="4214" y="557"/>
                      <a:pt x="4226" y="553"/>
                      <a:pt x="4236" y="545"/>
                    </a:cubicBezTo>
                    <a:lnTo>
                      <a:pt x="4780" y="142"/>
                    </a:lnTo>
                    <a:close/>
                    <a:moveTo>
                      <a:pt x="4791" y="0"/>
                    </a:moveTo>
                    <a:cubicBezTo>
                      <a:pt x="4779" y="0"/>
                      <a:pt x="4766" y="4"/>
                      <a:pt x="4756" y="12"/>
                    </a:cubicBezTo>
                    <a:lnTo>
                      <a:pt x="4200" y="424"/>
                    </a:lnTo>
                    <a:lnTo>
                      <a:pt x="3635" y="26"/>
                    </a:lnTo>
                    <a:cubicBezTo>
                      <a:pt x="3625" y="18"/>
                      <a:pt x="3613" y="14"/>
                      <a:pt x="3600" y="14"/>
                    </a:cubicBezTo>
                    <a:cubicBezTo>
                      <a:pt x="3583" y="14"/>
                      <a:pt x="3565" y="22"/>
                      <a:pt x="3554" y="38"/>
                    </a:cubicBezTo>
                    <a:lnTo>
                      <a:pt x="3137" y="590"/>
                    </a:lnTo>
                    <a:lnTo>
                      <a:pt x="2482" y="367"/>
                    </a:lnTo>
                    <a:cubicBezTo>
                      <a:pt x="2476" y="365"/>
                      <a:pt x="2470" y="364"/>
                      <a:pt x="2463" y="364"/>
                    </a:cubicBezTo>
                    <a:cubicBezTo>
                      <a:pt x="2439" y="364"/>
                      <a:pt x="2416" y="378"/>
                      <a:pt x="2408" y="403"/>
                    </a:cubicBezTo>
                    <a:lnTo>
                      <a:pt x="2163" y="1051"/>
                    </a:lnTo>
                    <a:lnTo>
                      <a:pt x="1473" y="1020"/>
                    </a:lnTo>
                    <a:cubicBezTo>
                      <a:pt x="1472" y="1019"/>
                      <a:pt x="1470" y="1019"/>
                      <a:pt x="1469" y="1019"/>
                    </a:cubicBezTo>
                    <a:cubicBezTo>
                      <a:pt x="1440" y="1019"/>
                      <a:pt x="1414" y="1043"/>
                      <a:pt x="1412" y="1075"/>
                    </a:cubicBezTo>
                    <a:lnTo>
                      <a:pt x="1358" y="1764"/>
                    </a:lnTo>
                    <a:lnTo>
                      <a:pt x="688" y="1930"/>
                    </a:lnTo>
                    <a:cubicBezTo>
                      <a:pt x="657" y="1937"/>
                      <a:pt x="636" y="1968"/>
                      <a:pt x="643" y="2000"/>
                    </a:cubicBezTo>
                    <a:lnTo>
                      <a:pt x="789" y="2677"/>
                    </a:lnTo>
                    <a:lnTo>
                      <a:pt x="191" y="3025"/>
                    </a:lnTo>
                    <a:cubicBezTo>
                      <a:pt x="164" y="3042"/>
                      <a:pt x="155" y="3077"/>
                      <a:pt x="170" y="3104"/>
                    </a:cubicBezTo>
                    <a:lnTo>
                      <a:pt x="499" y="3712"/>
                    </a:lnTo>
                    <a:lnTo>
                      <a:pt x="23" y="4214"/>
                    </a:lnTo>
                    <a:cubicBezTo>
                      <a:pt x="1" y="4238"/>
                      <a:pt x="2" y="4275"/>
                      <a:pt x="25" y="4297"/>
                    </a:cubicBezTo>
                    <a:lnTo>
                      <a:pt x="512" y="4789"/>
                    </a:lnTo>
                    <a:lnTo>
                      <a:pt x="196" y="5406"/>
                    </a:lnTo>
                    <a:cubicBezTo>
                      <a:pt x="183" y="5433"/>
                      <a:pt x="193" y="5468"/>
                      <a:pt x="221" y="5483"/>
                    </a:cubicBezTo>
                    <a:lnTo>
                      <a:pt x="827" y="5818"/>
                    </a:lnTo>
                    <a:lnTo>
                      <a:pt x="700" y="6496"/>
                    </a:lnTo>
                    <a:cubicBezTo>
                      <a:pt x="693" y="6528"/>
                      <a:pt x="714" y="6559"/>
                      <a:pt x="745" y="6566"/>
                    </a:cubicBezTo>
                    <a:lnTo>
                      <a:pt x="1421" y="6715"/>
                    </a:lnTo>
                    <a:lnTo>
                      <a:pt x="1488" y="7404"/>
                    </a:lnTo>
                    <a:cubicBezTo>
                      <a:pt x="1492" y="7434"/>
                      <a:pt x="1519" y="7457"/>
                      <a:pt x="1548" y="7457"/>
                    </a:cubicBezTo>
                    <a:cubicBezTo>
                      <a:pt x="1549" y="7457"/>
                      <a:pt x="1549" y="7457"/>
                      <a:pt x="1550" y="7457"/>
                    </a:cubicBezTo>
                    <a:lnTo>
                      <a:pt x="2241" y="7411"/>
                    </a:lnTo>
                    <a:lnTo>
                      <a:pt x="2501" y="8051"/>
                    </a:lnTo>
                    <a:cubicBezTo>
                      <a:pt x="2511" y="8074"/>
                      <a:pt x="2532" y="8088"/>
                      <a:pt x="2556" y="8088"/>
                    </a:cubicBezTo>
                    <a:cubicBezTo>
                      <a:pt x="2563" y="8088"/>
                      <a:pt x="2570" y="8086"/>
                      <a:pt x="2577" y="8084"/>
                    </a:cubicBezTo>
                    <a:lnTo>
                      <a:pt x="3227" y="7843"/>
                    </a:lnTo>
                    <a:lnTo>
                      <a:pt x="3656" y="8385"/>
                    </a:lnTo>
                    <a:cubicBezTo>
                      <a:pt x="3668" y="8401"/>
                      <a:pt x="3684" y="8408"/>
                      <a:pt x="3703" y="8408"/>
                    </a:cubicBezTo>
                    <a:cubicBezTo>
                      <a:pt x="3715" y="8408"/>
                      <a:pt x="3727" y="8405"/>
                      <a:pt x="3737" y="8396"/>
                    </a:cubicBezTo>
                    <a:lnTo>
                      <a:pt x="4293" y="7984"/>
                    </a:lnTo>
                    <a:lnTo>
                      <a:pt x="4858" y="8384"/>
                    </a:lnTo>
                    <a:cubicBezTo>
                      <a:pt x="4869" y="8390"/>
                      <a:pt x="4880" y="8394"/>
                      <a:pt x="4892" y="8394"/>
                    </a:cubicBezTo>
                    <a:cubicBezTo>
                      <a:pt x="4910" y="8394"/>
                      <a:pt x="4927" y="8386"/>
                      <a:pt x="4939" y="8370"/>
                    </a:cubicBezTo>
                    <a:lnTo>
                      <a:pt x="5356" y="7818"/>
                    </a:lnTo>
                    <a:lnTo>
                      <a:pt x="6011" y="8041"/>
                    </a:lnTo>
                    <a:cubicBezTo>
                      <a:pt x="6017" y="8043"/>
                      <a:pt x="6024" y="8044"/>
                      <a:pt x="6031" y="8044"/>
                    </a:cubicBezTo>
                    <a:cubicBezTo>
                      <a:pt x="6055" y="8044"/>
                      <a:pt x="6077" y="8030"/>
                      <a:pt x="6085" y="8006"/>
                    </a:cubicBezTo>
                    <a:lnTo>
                      <a:pt x="6330" y="7359"/>
                    </a:lnTo>
                    <a:lnTo>
                      <a:pt x="7020" y="7388"/>
                    </a:lnTo>
                    <a:cubicBezTo>
                      <a:pt x="7055" y="7388"/>
                      <a:pt x="7079" y="7366"/>
                      <a:pt x="7083" y="7334"/>
                    </a:cubicBezTo>
                    <a:lnTo>
                      <a:pt x="7135" y="6644"/>
                    </a:lnTo>
                    <a:lnTo>
                      <a:pt x="7807" y="6479"/>
                    </a:lnTo>
                    <a:cubicBezTo>
                      <a:pt x="7838" y="6470"/>
                      <a:pt x="7857" y="6439"/>
                      <a:pt x="7850" y="6408"/>
                    </a:cubicBezTo>
                    <a:lnTo>
                      <a:pt x="7704" y="5733"/>
                    </a:lnTo>
                    <a:lnTo>
                      <a:pt x="8302" y="5383"/>
                    </a:lnTo>
                    <a:cubicBezTo>
                      <a:pt x="8329" y="5367"/>
                      <a:pt x="8340" y="5333"/>
                      <a:pt x="8324" y="5303"/>
                    </a:cubicBezTo>
                    <a:lnTo>
                      <a:pt x="7995" y="4696"/>
                    </a:lnTo>
                    <a:lnTo>
                      <a:pt x="8470" y="4193"/>
                    </a:lnTo>
                    <a:cubicBezTo>
                      <a:pt x="8492" y="4171"/>
                      <a:pt x="8492" y="4135"/>
                      <a:pt x="8470" y="4110"/>
                    </a:cubicBezTo>
                    <a:lnTo>
                      <a:pt x="7983" y="3620"/>
                    </a:lnTo>
                    <a:lnTo>
                      <a:pt x="8297" y="3004"/>
                    </a:lnTo>
                    <a:cubicBezTo>
                      <a:pt x="8310" y="2974"/>
                      <a:pt x="8300" y="2940"/>
                      <a:pt x="8272" y="2924"/>
                    </a:cubicBezTo>
                    <a:lnTo>
                      <a:pt x="7666" y="2592"/>
                    </a:lnTo>
                    <a:lnTo>
                      <a:pt x="7794" y="1911"/>
                    </a:lnTo>
                    <a:cubicBezTo>
                      <a:pt x="7800" y="1880"/>
                      <a:pt x="7779" y="1851"/>
                      <a:pt x="7748" y="1844"/>
                    </a:cubicBezTo>
                    <a:lnTo>
                      <a:pt x="7074" y="1693"/>
                    </a:lnTo>
                    <a:lnTo>
                      <a:pt x="7005" y="1004"/>
                    </a:lnTo>
                    <a:cubicBezTo>
                      <a:pt x="7002" y="975"/>
                      <a:pt x="6978" y="951"/>
                      <a:pt x="6950" y="951"/>
                    </a:cubicBezTo>
                    <a:cubicBezTo>
                      <a:pt x="6948" y="951"/>
                      <a:pt x="6945" y="952"/>
                      <a:pt x="6942" y="952"/>
                    </a:cubicBezTo>
                    <a:lnTo>
                      <a:pt x="6252" y="999"/>
                    </a:lnTo>
                    <a:lnTo>
                      <a:pt x="5992" y="358"/>
                    </a:lnTo>
                    <a:cubicBezTo>
                      <a:pt x="5982" y="335"/>
                      <a:pt x="5959" y="322"/>
                      <a:pt x="5936" y="322"/>
                    </a:cubicBezTo>
                    <a:cubicBezTo>
                      <a:pt x="5929" y="322"/>
                      <a:pt x="5922" y="323"/>
                      <a:pt x="5916" y="325"/>
                    </a:cubicBezTo>
                    <a:lnTo>
                      <a:pt x="5266" y="564"/>
                    </a:lnTo>
                    <a:lnTo>
                      <a:pt x="4837" y="22"/>
                    </a:lnTo>
                    <a:cubicBezTo>
                      <a:pt x="4826" y="8"/>
                      <a:pt x="4808" y="0"/>
                      <a:pt x="47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178975" y="2769425"/>
                <a:ext cx="169975" cy="116625"/>
              </a:xfrm>
              <a:custGeom>
                <a:rect b="b" l="l" r="r" t="t"/>
                <a:pathLst>
                  <a:path extrusionOk="0" h="4665" w="6799">
                    <a:moveTo>
                      <a:pt x="6393" y="1"/>
                    </a:moveTo>
                    <a:cubicBezTo>
                      <a:pt x="6326" y="1"/>
                      <a:pt x="6258" y="20"/>
                      <a:pt x="6198" y="59"/>
                    </a:cubicBezTo>
                    <a:lnTo>
                      <a:pt x="208" y="4014"/>
                    </a:lnTo>
                    <a:cubicBezTo>
                      <a:pt x="46" y="4121"/>
                      <a:pt x="1" y="4341"/>
                      <a:pt x="108" y="4506"/>
                    </a:cubicBezTo>
                    <a:cubicBezTo>
                      <a:pt x="177" y="4608"/>
                      <a:pt x="290" y="4664"/>
                      <a:pt x="405" y="4664"/>
                    </a:cubicBezTo>
                    <a:cubicBezTo>
                      <a:pt x="472" y="4664"/>
                      <a:pt x="540" y="4645"/>
                      <a:pt x="600" y="4606"/>
                    </a:cubicBezTo>
                    <a:lnTo>
                      <a:pt x="6589" y="651"/>
                    </a:lnTo>
                    <a:cubicBezTo>
                      <a:pt x="6754" y="544"/>
                      <a:pt x="6799" y="324"/>
                      <a:pt x="6690" y="159"/>
                    </a:cubicBezTo>
                    <a:cubicBezTo>
                      <a:pt x="6622" y="56"/>
                      <a:pt x="6509" y="1"/>
                      <a:pt x="6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>
                <a:off x="2177300" y="2767950"/>
                <a:ext cx="172225" cy="119575"/>
              </a:xfrm>
              <a:custGeom>
                <a:rect b="b" l="l" r="r" t="t"/>
                <a:pathLst>
                  <a:path extrusionOk="0" h="4783" w="6889">
                    <a:moveTo>
                      <a:pt x="6460" y="118"/>
                    </a:moveTo>
                    <a:cubicBezTo>
                      <a:pt x="6557" y="118"/>
                      <a:pt x="6651" y="165"/>
                      <a:pt x="6708" y="251"/>
                    </a:cubicBezTo>
                    <a:cubicBezTo>
                      <a:pt x="6751" y="317"/>
                      <a:pt x="6767" y="397"/>
                      <a:pt x="6751" y="473"/>
                    </a:cubicBezTo>
                    <a:cubicBezTo>
                      <a:pt x="6736" y="551"/>
                      <a:pt x="6691" y="617"/>
                      <a:pt x="6623" y="662"/>
                    </a:cubicBezTo>
                    <a:lnTo>
                      <a:pt x="634" y="4615"/>
                    </a:lnTo>
                    <a:cubicBezTo>
                      <a:pt x="584" y="4648"/>
                      <a:pt x="527" y="4664"/>
                      <a:pt x="471" y="4664"/>
                    </a:cubicBezTo>
                    <a:cubicBezTo>
                      <a:pt x="376" y="4664"/>
                      <a:pt x="282" y="4618"/>
                      <a:pt x="225" y="4532"/>
                    </a:cubicBezTo>
                    <a:cubicBezTo>
                      <a:pt x="135" y="4395"/>
                      <a:pt x="173" y="4211"/>
                      <a:pt x="308" y="4121"/>
                    </a:cubicBezTo>
                    <a:lnTo>
                      <a:pt x="6298" y="168"/>
                    </a:lnTo>
                    <a:cubicBezTo>
                      <a:pt x="6348" y="134"/>
                      <a:pt x="6405" y="118"/>
                      <a:pt x="6460" y="118"/>
                    </a:cubicBezTo>
                    <a:close/>
                    <a:moveTo>
                      <a:pt x="6462" y="0"/>
                    </a:moveTo>
                    <a:cubicBezTo>
                      <a:pt x="6383" y="0"/>
                      <a:pt x="6304" y="23"/>
                      <a:pt x="6234" y="70"/>
                    </a:cubicBezTo>
                    <a:lnTo>
                      <a:pt x="244" y="4023"/>
                    </a:lnTo>
                    <a:cubicBezTo>
                      <a:pt x="54" y="4149"/>
                      <a:pt x="0" y="4407"/>
                      <a:pt x="127" y="4597"/>
                    </a:cubicBezTo>
                    <a:cubicBezTo>
                      <a:pt x="187" y="4689"/>
                      <a:pt x="281" y="4752"/>
                      <a:pt x="390" y="4774"/>
                    </a:cubicBezTo>
                    <a:cubicBezTo>
                      <a:pt x="417" y="4779"/>
                      <a:pt x="445" y="4783"/>
                      <a:pt x="473" y="4783"/>
                    </a:cubicBezTo>
                    <a:cubicBezTo>
                      <a:pt x="552" y="4783"/>
                      <a:pt x="632" y="4760"/>
                      <a:pt x="700" y="4713"/>
                    </a:cubicBezTo>
                    <a:lnTo>
                      <a:pt x="6689" y="760"/>
                    </a:lnTo>
                    <a:cubicBezTo>
                      <a:pt x="6781" y="698"/>
                      <a:pt x="6845" y="606"/>
                      <a:pt x="6867" y="497"/>
                    </a:cubicBezTo>
                    <a:cubicBezTo>
                      <a:pt x="6888" y="388"/>
                      <a:pt x="6867" y="279"/>
                      <a:pt x="6807" y="186"/>
                    </a:cubicBezTo>
                    <a:cubicBezTo>
                      <a:pt x="6727" y="65"/>
                      <a:pt x="6596" y="0"/>
                      <a:pt x="6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2326500" y="2718775"/>
                <a:ext cx="96475" cy="73975"/>
              </a:xfrm>
              <a:custGeom>
                <a:rect b="b" l="l" r="r" t="t"/>
                <a:pathLst>
                  <a:path extrusionOk="0" h="2959" w="3859">
                    <a:moveTo>
                      <a:pt x="2915" y="1"/>
                    </a:moveTo>
                    <a:cubicBezTo>
                      <a:pt x="2758" y="1"/>
                      <a:pt x="2601" y="45"/>
                      <a:pt x="2461" y="137"/>
                    </a:cubicBezTo>
                    <a:lnTo>
                      <a:pt x="487" y="1441"/>
                    </a:lnTo>
                    <a:cubicBezTo>
                      <a:pt x="106" y="1692"/>
                      <a:pt x="1" y="2208"/>
                      <a:pt x="252" y="2587"/>
                    </a:cubicBezTo>
                    <a:cubicBezTo>
                      <a:pt x="411" y="2828"/>
                      <a:pt x="676" y="2959"/>
                      <a:pt x="945" y="2959"/>
                    </a:cubicBezTo>
                    <a:cubicBezTo>
                      <a:pt x="1102" y="2959"/>
                      <a:pt x="1260" y="2915"/>
                      <a:pt x="1400" y="2823"/>
                    </a:cubicBezTo>
                    <a:lnTo>
                      <a:pt x="3374" y="1519"/>
                    </a:lnTo>
                    <a:cubicBezTo>
                      <a:pt x="3753" y="1268"/>
                      <a:pt x="3859" y="752"/>
                      <a:pt x="3608" y="373"/>
                    </a:cubicBezTo>
                    <a:cubicBezTo>
                      <a:pt x="3449" y="132"/>
                      <a:pt x="3184" y="1"/>
                      <a:pt x="2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>
                <a:off x="2327150" y="2717300"/>
                <a:ext cx="97525" cy="76950"/>
              </a:xfrm>
              <a:custGeom>
                <a:rect b="b" l="l" r="r" t="t"/>
                <a:pathLst>
                  <a:path extrusionOk="0" h="3078" w="3901">
                    <a:moveTo>
                      <a:pt x="2887" y="118"/>
                    </a:moveTo>
                    <a:cubicBezTo>
                      <a:pt x="2939" y="118"/>
                      <a:pt x="2993" y="123"/>
                      <a:pt x="3045" y="135"/>
                    </a:cubicBezTo>
                    <a:cubicBezTo>
                      <a:pt x="3247" y="175"/>
                      <a:pt x="3420" y="293"/>
                      <a:pt x="3533" y="463"/>
                    </a:cubicBezTo>
                    <a:cubicBezTo>
                      <a:pt x="3767" y="818"/>
                      <a:pt x="3668" y="1296"/>
                      <a:pt x="3315" y="1529"/>
                    </a:cubicBezTo>
                    <a:lnTo>
                      <a:pt x="1339" y="2833"/>
                    </a:lnTo>
                    <a:cubicBezTo>
                      <a:pt x="1209" y="2919"/>
                      <a:pt x="1063" y="2960"/>
                      <a:pt x="918" y="2960"/>
                    </a:cubicBezTo>
                    <a:cubicBezTo>
                      <a:pt x="668" y="2960"/>
                      <a:pt x="422" y="2838"/>
                      <a:pt x="274" y="2615"/>
                    </a:cubicBezTo>
                    <a:cubicBezTo>
                      <a:pt x="162" y="2444"/>
                      <a:pt x="124" y="2239"/>
                      <a:pt x="163" y="2037"/>
                    </a:cubicBezTo>
                    <a:cubicBezTo>
                      <a:pt x="205" y="1836"/>
                      <a:pt x="323" y="1663"/>
                      <a:pt x="492" y="1548"/>
                    </a:cubicBezTo>
                    <a:lnTo>
                      <a:pt x="2468" y="246"/>
                    </a:lnTo>
                    <a:cubicBezTo>
                      <a:pt x="2595" y="161"/>
                      <a:pt x="2738" y="118"/>
                      <a:pt x="2887" y="118"/>
                    </a:cubicBezTo>
                    <a:close/>
                    <a:moveTo>
                      <a:pt x="2890" y="0"/>
                    </a:moveTo>
                    <a:cubicBezTo>
                      <a:pt x="2723" y="0"/>
                      <a:pt x="2553" y="48"/>
                      <a:pt x="2402" y="148"/>
                    </a:cubicBezTo>
                    <a:lnTo>
                      <a:pt x="428" y="1450"/>
                    </a:lnTo>
                    <a:cubicBezTo>
                      <a:pt x="231" y="1581"/>
                      <a:pt x="96" y="1780"/>
                      <a:pt x="47" y="2012"/>
                    </a:cubicBezTo>
                    <a:cubicBezTo>
                      <a:pt x="1" y="2246"/>
                      <a:pt x="46" y="2483"/>
                      <a:pt x="176" y="2679"/>
                    </a:cubicBezTo>
                    <a:cubicBezTo>
                      <a:pt x="347" y="2937"/>
                      <a:pt x="629" y="3077"/>
                      <a:pt x="918" y="3077"/>
                    </a:cubicBezTo>
                    <a:cubicBezTo>
                      <a:pt x="1086" y="3077"/>
                      <a:pt x="1254" y="3031"/>
                      <a:pt x="1405" y="2932"/>
                    </a:cubicBezTo>
                    <a:lnTo>
                      <a:pt x="3381" y="1628"/>
                    </a:lnTo>
                    <a:cubicBezTo>
                      <a:pt x="3788" y="1358"/>
                      <a:pt x="3900" y="807"/>
                      <a:pt x="3632" y="399"/>
                    </a:cubicBezTo>
                    <a:cubicBezTo>
                      <a:pt x="3461" y="140"/>
                      <a:pt x="3179" y="0"/>
                      <a:pt x="28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2335200" y="1956725"/>
                <a:ext cx="168300" cy="144075"/>
              </a:xfrm>
              <a:custGeom>
                <a:rect b="b" l="l" r="r" t="t"/>
                <a:pathLst>
                  <a:path extrusionOk="0" h="5763" w="6732">
                    <a:moveTo>
                      <a:pt x="5472" y="0"/>
                    </a:moveTo>
                    <a:cubicBezTo>
                      <a:pt x="5219" y="0"/>
                      <a:pt x="4964" y="86"/>
                      <a:pt x="4754" y="262"/>
                    </a:cubicBezTo>
                    <a:lnTo>
                      <a:pt x="539" y="3779"/>
                    </a:lnTo>
                    <a:cubicBezTo>
                      <a:pt x="63" y="4177"/>
                      <a:pt x="1" y="4883"/>
                      <a:pt x="397" y="5360"/>
                    </a:cubicBezTo>
                    <a:cubicBezTo>
                      <a:pt x="619" y="5625"/>
                      <a:pt x="937" y="5763"/>
                      <a:pt x="1258" y="5763"/>
                    </a:cubicBezTo>
                    <a:cubicBezTo>
                      <a:pt x="1395" y="5763"/>
                      <a:pt x="1532" y="5738"/>
                      <a:pt x="1663" y="5687"/>
                    </a:cubicBezTo>
                    <a:lnTo>
                      <a:pt x="1661" y="5687"/>
                    </a:lnTo>
                    <a:cubicBezTo>
                      <a:pt x="1774" y="5643"/>
                      <a:pt x="1879" y="5583"/>
                      <a:pt x="1976" y="5502"/>
                    </a:cubicBezTo>
                    <a:lnTo>
                      <a:pt x="6191" y="1983"/>
                    </a:lnTo>
                    <a:cubicBezTo>
                      <a:pt x="6667" y="1587"/>
                      <a:pt x="6731" y="878"/>
                      <a:pt x="6333" y="404"/>
                    </a:cubicBezTo>
                    <a:cubicBezTo>
                      <a:pt x="6111" y="138"/>
                      <a:pt x="5793" y="0"/>
                      <a:pt x="54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2336075" y="1954800"/>
                <a:ext cx="166550" cy="147950"/>
              </a:xfrm>
              <a:custGeom>
                <a:rect b="b" l="l" r="r" t="t"/>
                <a:pathLst>
                  <a:path extrusionOk="0" h="5918" w="6662">
                    <a:moveTo>
                      <a:pt x="5437" y="155"/>
                    </a:moveTo>
                    <a:cubicBezTo>
                      <a:pt x="5737" y="155"/>
                      <a:pt x="6033" y="284"/>
                      <a:pt x="6239" y="531"/>
                    </a:cubicBezTo>
                    <a:cubicBezTo>
                      <a:pt x="6417" y="744"/>
                      <a:pt x="6502" y="1016"/>
                      <a:pt x="6478" y="1293"/>
                    </a:cubicBezTo>
                    <a:cubicBezTo>
                      <a:pt x="6452" y="1570"/>
                      <a:pt x="6320" y="1823"/>
                      <a:pt x="6108" y="2001"/>
                    </a:cubicBezTo>
                    <a:lnTo>
                      <a:pt x="1891" y="5520"/>
                    </a:lnTo>
                    <a:cubicBezTo>
                      <a:pt x="1803" y="5592"/>
                      <a:pt x="1706" y="5651"/>
                      <a:pt x="1599" y="5691"/>
                    </a:cubicBezTo>
                    <a:cubicBezTo>
                      <a:pt x="1476" y="5738"/>
                      <a:pt x="1348" y="5761"/>
                      <a:pt x="1222" y="5761"/>
                    </a:cubicBezTo>
                    <a:cubicBezTo>
                      <a:pt x="919" y="5761"/>
                      <a:pt x="624" y="5629"/>
                      <a:pt x="421" y="5386"/>
                    </a:cubicBezTo>
                    <a:cubicBezTo>
                      <a:pt x="243" y="5173"/>
                      <a:pt x="158" y="4901"/>
                      <a:pt x="184" y="4624"/>
                    </a:cubicBezTo>
                    <a:cubicBezTo>
                      <a:pt x="208" y="4346"/>
                      <a:pt x="340" y="4095"/>
                      <a:pt x="554" y="3916"/>
                    </a:cubicBezTo>
                    <a:lnTo>
                      <a:pt x="4769" y="398"/>
                    </a:lnTo>
                    <a:cubicBezTo>
                      <a:pt x="4965" y="235"/>
                      <a:pt x="5202" y="155"/>
                      <a:pt x="5437" y="155"/>
                    </a:cubicBezTo>
                    <a:close/>
                    <a:moveTo>
                      <a:pt x="5437" y="1"/>
                    </a:moveTo>
                    <a:cubicBezTo>
                      <a:pt x="5166" y="1"/>
                      <a:pt x="4893" y="92"/>
                      <a:pt x="4669" y="278"/>
                    </a:cubicBezTo>
                    <a:lnTo>
                      <a:pt x="454" y="3797"/>
                    </a:lnTo>
                    <a:cubicBezTo>
                      <a:pt x="208" y="4003"/>
                      <a:pt x="58" y="4292"/>
                      <a:pt x="28" y="4611"/>
                    </a:cubicBezTo>
                    <a:cubicBezTo>
                      <a:pt x="0" y="4929"/>
                      <a:pt x="97" y="5241"/>
                      <a:pt x="302" y="5487"/>
                    </a:cubicBezTo>
                    <a:cubicBezTo>
                      <a:pt x="535" y="5766"/>
                      <a:pt x="875" y="5918"/>
                      <a:pt x="1223" y="5918"/>
                    </a:cubicBezTo>
                    <a:cubicBezTo>
                      <a:pt x="1368" y="5918"/>
                      <a:pt x="1514" y="5890"/>
                      <a:pt x="1656" y="5837"/>
                    </a:cubicBezTo>
                    <a:cubicBezTo>
                      <a:pt x="1777" y="5790"/>
                      <a:pt x="1891" y="5722"/>
                      <a:pt x="1992" y="5639"/>
                    </a:cubicBezTo>
                    <a:lnTo>
                      <a:pt x="6206" y="2121"/>
                    </a:lnTo>
                    <a:cubicBezTo>
                      <a:pt x="6452" y="1915"/>
                      <a:pt x="6603" y="1625"/>
                      <a:pt x="6632" y="1307"/>
                    </a:cubicBezTo>
                    <a:cubicBezTo>
                      <a:pt x="6662" y="988"/>
                      <a:pt x="6565" y="677"/>
                      <a:pt x="6359" y="431"/>
                    </a:cubicBezTo>
                    <a:cubicBezTo>
                      <a:pt x="6121" y="147"/>
                      <a:pt x="5780" y="1"/>
                      <a:pt x="54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2231975" y="1818975"/>
                <a:ext cx="137725" cy="72950"/>
              </a:xfrm>
              <a:custGeom>
                <a:rect b="b" l="l" r="r" t="t"/>
                <a:pathLst>
                  <a:path extrusionOk="0" h="2918" w="5509">
                    <a:moveTo>
                      <a:pt x="4300" y="0"/>
                    </a:moveTo>
                    <a:cubicBezTo>
                      <a:pt x="4241" y="0"/>
                      <a:pt x="4180" y="5"/>
                      <a:pt x="4119" y="15"/>
                    </a:cubicBezTo>
                    <a:lnTo>
                      <a:pt x="1027" y="690"/>
                    </a:lnTo>
                    <a:cubicBezTo>
                      <a:pt x="416" y="789"/>
                      <a:pt x="0" y="1367"/>
                      <a:pt x="100" y="1976"/>
                    </a:cubicBezTo>
                    <a:cubicBezTo>
                      <a:pt x="180" y="2465"/>
                      <a:pt x="563" y="2827"/>
                      <a:pt x="1023" y="2903"/>
                    </a:cubicBezTo>
                    <a:cubicBezTo>
                      <a:pt x="1084" y="2913"/>
                      <a:pt x="1145" y="2918"/>
                      <a:pt x="1207" y="2918"/>
                    </a:cubicBezTo>
                    <a:cubicBezTo>
                      <a:pt x="1267" y="2918"/>
                      <a:pt x="1327" y="2913"/>
                      <a:pt x="1387" y="2903"/>
                    </a:cubicBezTo>
                    <a:lnTo>
                      <a:pt x="4481" y="2229"/>
                    </a:lnTo>
                    <a:cubicBezTo>
                      <a:pt x="5092" y="2129"/>
                      <a:pt x="5508" y="1552"/>
                      <a:pt x="5408" y="941"/>
                    </a:cubicBezTo>
                    <a:cubicBezTo>
                      <a:pt x="5317" y="390"/>
                      <a:pt x="4842" y="0"/>
                      <a:pt x="43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2231275" y="1817025"/>
                <a:ext cx="139100" cy="76875"/>
              </a:xfrm>
              <a:custGeom>
                <a:rect b="b" l="l" r="r" t="t"/>
                <a:pathLst>
                  <a:path extrusionOk="0" h="3075" w="5564">
                    <a:moveTo>
                      <a:pt x="4329" y="155"/>
                    </a:moveTo>
                    <a:cubicBezTo>
                      <a:pt x="4831" y="155"/>
                      <a:pt x="5275" y="519"/>
                      <a:pt x="5359" y="1031"/>
                    </a:cubicBezTo>
                    <a:cubicBezTo>
                      <a:pt x="5404" y="1306"/>
                      <a:pt x="5339" y="1582"/>
                      <a:pt x="5176" y="1809"/>
                    </a:cubicBezTo>
                    <a:cubicBezTo>
                      <a:pt x="5013" y="2035"/>
                      <a:pt x="4772" y="2184"/>
                      <a:pt x="4494" y="2231"/>
                    </a:cubicBezTo>
                    <a:lnTo>
                      <a:pt x="1403" y="2905"/>
                    </a:lnTo>
                    <a:cubicBezTo>
                      <a:pt x="1347" y="2913"/>
                      <a:pt x="1290" y="2918"/>
                      <a:pt x="1233" y="2918"/>
                    </a:cubicBezTo>
                    <a:cubicBezTo>
                      <a:pt x="1176" y="2918"/>
                      <a:pt x="1120" y="2913"/>
                      <a:pt x="1064" y="2905"/>
                    </a:cubicBezTo>
                    <a:cubicBezTo>
                      <a:pt x="622" y="2830"/>
                      <a:pt x="277" y="2484"/>
                      <a:pt x="205" y="2042"/>
                    </a:cubicBezTo>
                    <a:cubicBezTo>
                      <a:pt x="160" y="1767"/>
                      <a:pt x="225" y="1492"/>
                      <a:pt x="388" y="1265"/>
                    </a:cubicBezTo>
                    <a:cubicBezTo>
                      <a:pt x="551" y="1038"/>
                      <a:pt x="792" y="889"/>
                      <a:pt x="1070" y="844"/>
                    </a:cubicBezTo>
                    <a:lnTo>
                      <a:pt x="4161" y="169"/>
                    </a:lnTo>
                    <a:cubicBezTo>
                      <a:pt x="4217" y="160"/>
                      <a:pt x="4273" y="155"/>
                      <a:pt x="4329" y="155"/>
                    </a:cubicBezTo>
                    <a:close/>
                    <a:moveTo>
                      <a:pt x="4326" y="1"/>
                    </a:moveTo>
                    <a:cubicBezTo>
                      <a:pt x="4262" y="1"/>
                      <a:pt x="4197" y="6"/>
                      <a:pt x="4132" y="16"/>
                    </a:cubicBezTo>
                    <a:lnTo>
                      <a:pt x="1043" y="690"/>
                    </a:lnTo>
                    <a:cubicBezTo>
                      <a:pt x="726" y="742"/>
                      <a:pt x="449" y="913"/>
                      <a:pt x="262" y="1175"/>
                    </a:cubicBezTo>
                    <a:cubicBezTo>
                      <a:pt x="75" y="1435"/>
                      <a:pt x="0" y="1751"/>
                      <a:pt x="52" y="2068"/>
                    </a:cubicBezTo>
                    <a:cubicBezTo>
                      <a:pt x="135" y="2576"/>
                      <a:pt x="532" y="2974"/>
                      <a:pt x="1039" y="3059"/>
                    </a:cubicBezTo>
                    <a:cubicBezTo>
                      <a:pt x="1102" y="3069"/>
                      <a:pt x="1167" y="3074"/>
                      <a:pt x="1233" y="3074"/>
                    </a:cubicBezTo>
                    <a:cubicBezTo>
                      <a:pt x="1299" y="3074"/>
                      <a:pt x="1365" y="3069"/>
                      <a:pt x="1432" y="3057"/>
                    </a:cubicBezTo>
                    <a:lnTo>
                      <a:pt x="4523" y="2383"/>
                    </a:lnTo>
                    <a:cubicBezTo>
                      <a:pt x="4838" y="2331"/>
                      <a:pt x="5115" y="2160"/>
                      <a:pt x="5302" y="1900"/>
                    </a:cubicBezTo>
                    <a:cubicBezTo>
                      <a:pt x="5489" y="1641"/>
                      <a:pt x="5564" y="1322"/>
                      <a:pt x="5514" y="1007"/>
                    </a:cubicBezTo>
                    <a:cubicBezTo>
                      <a:pt x="5417" y="419"/>
                      <a:pt x="4906" y="1"/>
                      <a:pt x="43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2381775" y="1937275"/>
                <a:ext cx="79125" cy="68075"/>
              </a:xfrm>
              <a:custGeom>
                <a:rect b="b" l="l" r="r" t="t"/>
                <a:pathLst>
                  <a:path extrusionOk="0" h="2723" w="3165">
                    <a:moveTo>
                      <a:pt x="2446" y="1"/>
                    </a:moveTo>
                    <a:cubicBezTo>
                      <a:pt x="2301" y="1"/>
                      <a:pt x="2155" y="50"/>
                      <a:pt x="2035" y="150"/>
                    </a:cubicBezTo>
                    <a:lnTo>
                      <a:pt x="309" y="1591"/>
                    </a:lnTo>
                    <a:cubicBezTo>
                      <a:pt x="37" y="1817"/>
                      <a:pt x="1" y="2221"/>
                      <a:pt x="228" y="2493"/>
                    </a:cubicBezTo>
                    <a:cubicBezTo>
                      <a:pt x="355" y="2644"/>
                      <a:pt x="537" y="2723"/>
                      <a:pt x="720" y="2723"/>
                    </a:cubicBezTo>
                    <a:cubicBezTo>
                      <a:pt x="799" y="2723"/>
                      <a:pt x="877" y="2709"/>
                      <a:pt x="952" y="2680"/>
                    </a:cubicBezTo>
                    <a:cubicBezTo>
                      <a:pt x="1016" y="2655"/>
                      <a:pt x="1074" y="2621"/>
                      <a:pt x="1130" y="2574"/>
                    </a:cubicBezTo>
                    <a:lnTo>
                      <a:pt x="2856" y="1133"/>
                    </a:lnTo>
                    <a:cubicBezTo>
                      <a:pt x="3128" y="907"/>
                      <a:pt x="3164" y="503"/>
                      <a:pt x="2938" y="231"/>
                    </a:cubicBezTo>
                    <a:cubicBezTo>
                      <a:pt x="2811" y="79"/>
                      <a:pt x="2629" y="1"/>
                      <a:pt x="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>
                <a:off x="2379625" y="1935350"/>
                <a:ext cx="81650" cy="71950"/>
              </a:xfrm>
              <a:custGeom>
                <a:rect b="b" l="l" r="r" t="t"/>
                <a:pathLst>
                  <a:path extrusionOk="0" h="2878" w="3266">
                    <a:moveTo>
                      <a:pt x="2532" y="156"/>
                    </a:moveTo>
                    <a:cubicBezTo>
                      <a:pt x="2693" y="156"/>
                      <a:pt x="2852" y="225"/>
                      <a:pt x="2965" y="357"/>
                    </a:cubicBezTo>
                    <a:cubicBezTo>
                      <a:pt x="3060" y="473"/>
                      <a:pt x="3107" y="620"/>
                      <a:pt x="3093" y="769"/>
                    </a:cubicBezTo>
                    <a:cubicBezTo>
                      <a:pt x="3079" y="920"/>
                      <a:pt x="3008" y="1055"/>
                      <a:pt x="2892" y="1152"/>
                    </a:cubicBezTo>
                    <a:lnTo>
                      <a:pt x="1167" y="2592"/>
                    </a:lnTo>
                    <a:cubicBezTo>
                      <a:pt x="1119" y="2632"/>
                      <a:pt x="1065" y="2663"/>
                      <a:pt x="1008" y="2684"/>
                    </a:cubicBezTo>
                    <a:cubicBezTo>
                      <a:pt x="942" y="2710"/>
                      <a:pt x="874" y="2722"/>
                      <a:pt x="806" y="2722"/>
                    </a:cubicBezTo>
                    <a:cubicBezTo>
                      <a:pt x="643" y="2722"/>
                      <a:pt x="483" y="2650"/>
                      <a:pt x="374" y="2519"/>
                    </a:cubicBezTo>
                    <a:cubicBezTo>
                      <a:pt x="175" y="2282"/>
                      <a:pt x="206" y="1926"/>
                      <a:pt x="445" y="1726"/>
                    </a:cubicBezTo>
                    <a:lnTo>
                      <a:pt x="2172" y="286"/>
                    </a:lnTo>
                    <a:cubicBezTo>
                      <a:pt x="2276" y="199"/>
                      <a:pt x="2404" y="156"/>
                      <a:pt x="2532" y="156"/>
                    </a:cubicBezTo>
                    <a:close/>
                    <a:moveTo>
                      <a:pt x="2532" y="0"/>
                    </a:moveTo>
                    <a:cubicBezTo>
                      <a:pt x="2369" y="0"/>
                      <a:pt x="2206" y="55"/>
                      <a:pt x="2071" y="166"/>
                    </a:cubicBezTo>
                    <a:lnTo>
                      <a:pt x="345" y="1607"/>
                    </a:lnTo>
                    <a:cubicBezTo>
                      <a:pt x="42" y="1861"/>
                      <a:pt x="0" y="2315"/>
                      <a:pt x="255" y="2620"/>
                    </a:cubicBezTo>
                    <a:cubicBezTo>
                      <a:pt x="393" y="2788"/>
                      <a:pt x="597" y="2878"/>
                      <a:pt x="806" y="2878"/>
                    </a:cubicBezTo>
                    <a:lnTo>
                      <a:pt x="806" y="2878"/>
                    </a:lnTo>
                    <a:cubicBezTo>
                      <a:pt x="893" y="2878"/>
                      <a:pt x="981" y="2862"/>
                      <a:pt x="1065" y="2829"/>
                    </a:cubicBezTo>
                    <a:cubicBezTo>
                      <a:pt x="1138" y="2802"/>
                      <a:pt x="1205" y="2762"/>
                      <a:pt x="1266" y="2712"/>
                    </a:cubicBezTo>
                    <a:lnTo>
                      <a:pt x="2992" y="1271"/>
                    </a:lnTo>
                    <a:cubicBezTo>
                      <a:pt x="3140" y="1148"/>
                      <a:pt x="3231" y="975"/>
                      <a:pt x="3249" y="783"/>
                    </a:cubicBezTo>
                    <a:cubicBezTo>
                      <a:pt x="3266" y="592"/>
                      <a:pt x="3207" y="405"/>
                      <a:pt x="3084" y="258"/>
                    </a:cubicBezTo>
                    <a:cubicBezTo>
                      <a:pt x="2942" y="88"/>
                      <a:pt x="2738" y="0"/>
                      <a:pt x="2532" y="0"/>
                    </a:cubicBezTo>
                    <a:close/>
                    <a:moveTo>
                      <a:pt x="806" y="2878"/>
                    </a:moveTo>
                    <a:cubicBezTo>
                      <a:pt x="806" y="2878"/>
                      <a:pt x="806" y="2878"/>
                      <a:pt x="805" y="2878"/>
                    </a:cubicBezTo>
                    <a:lnTo>
                      <a:pt x="807" y="2878"/>
                    </a:lnTo>
                    <a:cubicBezTo>
                      <a:pt x="807" y="2878"/>
                      <a:pt x="807" y="2878"/>
                      <a:pt x="806" y="28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>
                <a:off x="1835750" y="2416100"/>
                <a:ext cx="243425" cy="227975"/>
              </a:xfrm>
              <a:custGeom>
                <a:rect b="b" l="l" r="r" t="t"/>
                <a:pathLst>
                  <a:path extrusionOk="0" h="9119" w="9737">
                    <a:moveTo>
                      <a:pt x="8785" y="0"/>
                    </a:moveTo>
                    <a:cubicBezTo>
                      <a:pt x="7524" y="0"/>
                      <a:pt x="6353" y="2096"/>
                      <a:pt x="6249" y="2286"/>
                    </a:cubicBezTo>
                    <a:cubicBezTo>
                      <a:pt x="6244" y="2296"/>
                      <a:pt x="6239" y="2305"/>
                      <a:pt x="6232" y="2315"/>
                    </a:cubicBezTo>
                    <a:cubicBezTo>
                      <a:pt x="3964" y="5740"/>
                      <a:pt x="511" y="7804"/>
                      <a:pt x="511" y="7804"/>
                    </a:cubicBezTo>
                    <a:cubicBezTo>
                      <a:pt x="0" y="8258"/>
                      <a:pt x="97" y="8641"/>
                      <a:pt x="279" y="8888"/>
                    </a:cubicBezTo>
                    <a:cubicBezTo>
                      <a:pt x="389" y="9036"/>
                      <a:pt x="560" y="9119"/>
                      <a:pt x="721" y="9119"/>
                    </a:cubicBezTo>
                    <a:cubicBezTo>
                      <a:pt x="771" y="9119"/>
                      <a:pt x="820" y="9111"/>
                      <a:pt x="866" y="9094"/>
                    </a:cubicBezTo>
                    <a:lnTo>
                      <a:pt x="5006" y="7621"/>
                    </a:lnTo>
                    <a:cubicBezTo>
                      <a:pt x="5136" y="7574"/>
                      <a:pt x="5223" y="7467"/>
                      <a:pt x="5243" y="7330"/>
                    </a:cubicBezTo>
                    <a:cubicBezTo>
                      <a:pt x="5399" y="6355"/>
                      <a:pt x="6303" y="2492"/>
                      <a:pt x="7960" y="1896"/>
                    </a:cubicBezTo>
                    <a:cubicBezTo>
                      <a:pt x="8954" y="1538"/>
                      <a:pt x="9392" y="1150"/>
                      <a:pt x="9583" y="866"/>
                    </a:cubicBezTo>
                    <a:cubicBezTo>
                      <a:pt x="9737" y="638"/>
                      <a:pt x="9609" y="288"/>
                      <a:pt x="9319" y="135"/>
                    </a:cubicBezTo>
                    <a:cubicBezTo>
                      <a:pt x="9141" y="42"/>
                      <a:pt x="8962" y="0"/>
                      <a:pt x="87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1832500" y="2414100"/>
                <a:ext cx="246900" cy="231925"/>
              </a:xfrm>
              <a:custGeom>
                <a:rect b="b" l="l" r="r" t="t"/>
                <a:pathLst>
                  <a:path extrusionOk="0" h="9277" w="9876">
                    <a:moveTo>
                      <a:pt x="8920" y="160"/>
                    </a:moveTo>
                    <a:cubicBezTo>
                      <a:pt x="9084" y="160"/>
                      <a:pt x="9249" y="198"/>
                      <a:pt x="9413" y="285"/>
                    </a:cubicBezTo>
                    <a:cubicBezTo>
                      <a:pt x="9550" y="356"/>
                      <a:pt x="9652" y="484"/>
                      <a:pt x="9687" y="624"/>
                    </a:cubicBezTo>
                    <a:cubicBezTo>
                      <a:pt x="9713" y="728"/>
                      <a:pt x="9699" y="827"/>
                      <a:pt x="9649" y="903"/>
                    </a:cubicBezTo>
                    <a:cubicBezTo>
                      <a:pt x="9474" y="1163"/>
                      <a:pt x="9056" y="1547"/>
                      <a:pt x="8064" y="1904"/>
                    </a:cubicBezTo>
                    <a:cubicBezTo>
                      <a:pt x="6430" y="2491"/>
                      <a:pt x="5495" y="6158"/>
                      <a:pt x="5297" y="7398"/>
                    </a:cubicBezTo>
                    <a:cubicBezTo>
                      <a:pt x="5278" y="7507"/>
                      <a:pt x="5211" y="7592"/>
                      <a:pt x="5110" y="7626"/>
                    </a:cubicBezTo>
                    <a:lnTo>
                      <a:pt x="968" y="9102"/>
                    </a:lnTo>
                    <a:cubicBezTo>
                      <a:pt x="931" y="9115"/>
                      <a:pt x="892" y="9121"/>
                      <a:pt x="852" y="9121"/>
                    </a:cubicBezTo>
                    <a:cubicBezTo>
                      <a:pt x="713" y="9121"/>
                      <a:pt x="564" y="9046"/>
                      <a:pt x="471" y="8922"/>
                    </a:cubicBezTo>
                    <a:cubicBezTo>
                      <a:pt x="241" y="8608"/>
                      <a:pt x="314" y="8277"/>
                      <a:pt x="681" y="7952"/>
                    </a:cubicBezTo>
                    <a:cubicBezTo>
                      <a:pt x="716" y="7931"/>
                      <a:pt x="4175" y="5839"/>
                      <a:pt x="6426" y="2439"/>
                    </a:cubicBezTo>
                    <a:cubicBezTo>
                      <a:pt x="6435" y="2427"/>
                      <a:pt x="6440" y="2416"/>
                      <a:pt x="6447" y="2404"/>
                    </a:cubicBezTo>
                    <a:cubicBezTo>
                      <a:pt x="6504" y="2300"/>
                      <a:pt x="7687" y="160"/>
                      <a:pt x="8920" y="160"/>
                    </a:cubicBezTo>
                    <a:close/>
                    <a:moveTo>
                      <a:pt x="8912" y="1"/>
                    </a:moveTo>
                    <a:cubicBezTo>
                      <a:pt x="7622" y="1"/>
                      <a:pt x="6457" y="2062"/>
                      <a:pt x="6312" y="2330"/>
                    </a:cubicBezTo>
                    <a:cubicBezTo>
                      <a:pt x="6307" y="2338"/>
                      <a:pt x="6303" y="2345"/>
                      <a:pt x="6296" y="2352"/>
                    </a:cubicBezTo>
                    <a:cubicBezTo>
                      <a:pt x="4066" y="5723"/>
                      <a:pt x="636" y="7796"/>
                      <a:pt x="589" y="7826"/>
                    </a:cubicBezTo>
                    <a:cubicBezTo>
                      <a:pt x="0" y="8348"/>
                      <a:pt x="186" y="8795"/>
                      <a:pt x="347" y="9015"/>
                    </a:cubicBezTo>
                    <a:cubicBezTo>
                      <a:pt x="470" y="9180"/>
                      <a:pt x="664" y="9277"/>
                      <a:pt x="851" y="9277"/>
                    </a:cubicBezTo>
                    <a:cubicBezTo>
                      <a:pt x="910" y="9277"/>
                      <a:pt x="967" y="9268"/>
                      <a:pt x="1022" y="9247"/>
                    </a:cubicBezTo>
                    <a:lnTo>
                      <a:pt x="5162" y="7774"/>
                    </a:lnTo>
                    <a:cubicBezTo>
                      <a:pt x="5316" y="7718"/>
                      <a:pt x="5424" y="7587"/>
                      <a:pt x="5451" y="7422"/>
                    </a:cubicBezTo>
                    <a:cubicBezTo>
                      <a:pt x="5609" y="6433"/>
                      <a:pt x="6527" y="2621"/>
                      <a:pt x="8118" y="2049"/>
                    </a:cubicBezTo>
                    <a:cubicBezTo>
                      <a:pt x="9148" y="1679"/>
                      <a:pt x="9590" y="1268"/>
                      <a:pt x="9778" y="989"/>
                    </a:cubicBezTo>
                    <a:cubicBezTo>
                      <a:pt x="9855" y="875"/>
                      <a:pt x="9875" y="731"/>
                      <a:pt x="9839" y="586"/>
                    </a:cubicBezTo>
                    <a:cubicBezTo>
                      <a:pt x="9792" y="402"/>
                      <a:pt x="9661" y="238"/>
                      <a:pt x="9486" y="146"/>
                    </a:cubicBezTo>
                    <a:cubicBezTo>
                      <a:pt x="9294" y="45"/>
                      <a:pt x="9102" y="1"/>
                      <a:pt x="89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>
                <a:off x="2198425" y="1826525"/>
                <a:ext cx="91100" cy="80525"/>
              </a:xfrm>
              <a:custGeom>
                <a:rect b="b" l="l" r="r" t="t"/>
                <a:pathLst>
                  <a:path extrusionOk="0" h="3221" w="3644">
                    <a:moveTo>
                      <a:pt x="1822" y="0"/>
                    </a:moveTo>
                    <a:cubicBezTo>
                      <a:pt x="1629" y="0"/>
                      <a:pt x="1432" y="35"/>
                      <a:pt x="1242" y="109"/>
                    </a:cubicBezTo>
                    <a:cubicBezTo>
                      <a:pt x="412" y="429"/>
                      <a:pt x="0" y="1361"/>
                      <a:pt x="320" y="2190"/>
                    </a:cubicBezTo>
                    <a:cubicBezTo>
                      <a:pt x="567" y="2829"/>
                      <a:pt x="1176" y="3220"/>
                      <a:pt x="1822" y="3220"/>
                    </a:cubicBezTo>
                    <a:cubicBezTo>
                      <a:pt x="2015" y="3220"/>
                      <a:pt x="2211" y="3185"/>
                      <a:pt x="2402" y="3112"/>
                    </a:cubicBezTo>
                    <a:cubicBezTo>
                      <a:pt x="3231" y="2791"/>
                      <a:pt x="3643" y="1860"/>
                      <a:pt x="3323" y="1030"/>
                    </a:cubicBezTo>
                    <a:cubicBezTo>
                      <a:pt x="3076" y="392"/>
                      <a:pt x="2467" y="0"/>
                      <a:pt x="1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2196200" y="1824600"/>
                <a:ext cx="95525" cy="84400"/>
              </a:xfrm>
              <a:custGeom>
                <a:rect b="b" l="l" r="r" t="t"/>
                <a:pathLst>
                  <a:path extrusionOk="0" h="3376" w="3821">
                    <a:moveTo>
                      <a:pt x="1909" y="157"/>
                    </a:moveTo>
                    <a:cubicBezTo>
                      <a:pt x="2524" y="157"/>
                      <a:pt x="3105" y="529"/>
                      <a:pt x="3339" y="1137"/>
                    </a:cubicBezTo>
                    <a:cubicBezTo>
                      <a:pt x="3644" y="1923"/>
                      <a:pt x="3251" y="2813"/>
                      <a:pt x="2463" y="3116"/>
                    </a:cubicBezTo>
                    <a:cubicBezTo>
                      <a:pt x="2283" y="3186"/>
                      <a:pt x="2096" y="3221"/>
                      <a:pt x="1910" y="3221"/>
                    </a:cubicBezTo>
                    <a:cubicBezTo>
                      <a:pt x="1699" y="3221"/>
                      <a:pt x="1489" y="3176"/>
                      <a:pt x="1291" y="3088"/>
                    </a:cubicBezTo>
                    <a:cubicBezTo>
                      <a:pt x="917" y="2924"/>
                      <a:pt x="629" y="2622"/>
                      <a:pt x="482" y="2240"/>
                    </a:cubicBezTo>
                    <a:cubicBezTo>
                      <a:pt x="177" y="1452"/>
                      <a:pt x="570" y="564"/>
                      <a:pt x="1358" y="259"/>
                    </a:cubicBezTo>
                    <a:cubicBezTo>
                      <a:pt x="1540" y="190"/>
                      <a:pt x="1725" y="157"/>
                      <a:pt x="1909" y="157"/>
                    </a:cubicBezTo>
                    <a:close/>
                    <a:moveTo>
                      <a:pt x="1908" y="0"/>
                    </a:moveTo>
                    <a:cubicBezTo>
                      <a:pt x="1706" y="0"/>
                      <a:pt x="1502" y="37"/>
                      <a:pt x="1303" y="113"/>
                    </a:cubicBezTo>
                    <a:cubicBezTo>
                      <a:pt x="435" y="449"/>
                      <a:pt x="1" y="1428"/>
                      <a:pt x="337" y="2297"/>
                    </a:cubicBezTo>
                    <a:cubicBezTo>
                      <a:pt x="499" y="2716"/>
                      <a:pt x="816" y="3048"/>
                      <a:pt x="1228" y="3230"/>
                    </a:cubicBezTo>
                    <a:cubicBezTo>
                      <a:pt x="1447" y="3327"/>
                      <a:pt x="1679" y="3376"/>
                      <a:pt x="1911" y="3376"/>
                    </a:cubicBezTo>
                    <a:cubicBezTo>
                      <a:pt x="2115" y="3376"/>
                      <a:pt x="2321" y="3337"/>
                      <a:pt x="2518" y="3261"/>
                    </a:cubicBezTo>
                    <a:cubicBezTo>
                      <a:pt x="3386" y="2927"/>
                      <a:pt x="3821" y="1947"/>
                      <a:pt x="3485" y="1080"/>
                    </a:cubicBezTo>
                    <a:cubicBezTo>
                      <a:pt x="3226" y="411"/>
                      <a:pt x="2585" y="0"/>
                      <a:pt x="19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4"/>
              <p:cNvSpPr/>
              <p:nvPr/>
            </p:nvSpPr>
            <p:spPr>
              <a:xfrm>
                <a:off x="2217250" y="1843175"/>
                <a:ext cx="53450" cy="47250"/>
              </a:xfrm>
              <a:custGeom>
                <a:rect b="b" l="l" r="r" t="t"/>
                <a:pathLst>
                  <a:path extrusionOk="0" h="1890" w="2138">
                    <a:moveTo>
                      <a:pt x="1070" y="1"/>
                    </a:moveTo>
                    <a:cubicBezTo>
                      <a:pt x="957" y="1"/>
                      <a:pt x="841" y="21"/>
                      <a:pt x="729" y="65"/>
                    </a:cubicBezTo>
                    <a:cubicBezTo>
                      <a:pt x="243" y="252"/>
                      <a:pt x="0" y="799"/>
                      <a:pt x="189" y="1285"/>
                    </a:cubicBezTo>
                    <a:cubicBezTo>
                      <a:pt x="333" y="1660"/>
                      <a:pt x="691" y="1889"/>
                      <a:pt x="1070" y="1889"/>
                    </a:cubicBezTo>
                    <a:cubicBezTo>
                      <a:pt x="1183" y="1889"/>
                      <a:pt x="1298" y="1869"/>
                      <a:pt x="1410" y="1826"/>
                    </a:cubicBezTo>
                    <a:cubicBezTo>
                      <a:pt x="1896" y="1637"/>
                      <a:pt x="2137" y="1092"/>
                      <a:pt x="1950" y="605"/>
                    </a:cubicBezTo>
                    <a:cubicBezTo>
                      <a:pt x="1805" y="230"/>
                      <a:pt x="1448" y="1"/>
                      <a:pt x="10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4"/>
              <p:cNvSpPr/>
              <p:nvPr/>
            </p:nvSpPr>
            <p:spPr>
              <a:xfrm>
                <a:off x="2217675" y="1841225"/>
                <a:ext cx="52625" cy="51150"/>
              </a:xfrm>
              <a:custGeom>
                <a:rect b="b" l="l" r="r" t="t"/>
                <a:pathLst>
                  <a:path extrusionOk="0" h="2046" w="2105">
                    <a:moveTo>
                      <a:pt x="1052" y="157"/>
                    </a:moveTo>
                    <a:cubicBezTo>
                      <a:pt x="1171" y="157"/>
                      <a:pt x="1291" y="181"/>
                      <a:pt x="1401" y="231"/>
                    </a:cubicBezTo>
                    <a:cubicBezTo>
                      <a:pt x="1614" y="325"/>
                      <a:pt x="1777" y="494"/>
                      <a:pt x="1860" y="711"/>
                    </a:cubicBezTo>
                    <a:cubicBezTo>
                      <a:pt x="1943" y="927"/>
                      <a:pt x="1938" y="1161"/>
                      <a:pt x="1845" y="1374"/>
                    </a:cubicBezTo>
                    <a:cubicBezTo>
                      <a:pt x="1749" y="1585"/>
                      <a:pt x="1580" y="1748"/>
                      <a:pt x="1363" y="1831"/>
                    </a:cubicBezTo>
                    <a:cubicBezTo>
                      <a:pt x="1262" y="1870"/>
                      <a:pt x="1157" y="1890"/>
                      <a:pt x="1051" y="1890"/>
                    </a:cubicBezTo>
                    <a:cubicBezTo>
                      <a:pt x="932" y="1890"/>
                      <a:pt x="814" y="1865"/>
                      <a:pt x="702" y="1815"/>
                    </a:cubicBezTo>
                    <a:cubicBezTo>
                      <a:pt x="489" y="1722"/>
                      <a:pt x="326" y="1550"/>
                      <a:pt x="243" y="1336"/>
                    </a:cubicBezTo>
                    <a:cubicBezTo>
                      <a:pt x="72" y="889"/>
                      <a:pt x="293" y="387"/>
                      <a:pt x="740" y="215"/>
                    </a:cubicBezTo>
                    <a:cubicBezTo>
                      <a:pt x="840" y="176"/>
                      <a:pt x="946" y="157"/>
                      <a:pt x="1052" y="157"/>
                    </a:cubicBezTo>
                    <a:close/>
                    <a:moveTo>
                      <a:pt x="1051" y="1"/>
                    </a:moveTo>
                    <a:cubicBezTo>
                      <a:pt x="927" y="1"/>
                      <a:pt x="802" y="24"/>
                      <a:pt x="683" y="70"/>
                    </a:cubicBezTo>
                    <a:cubicBezTo>
                      <a:pt x="428" y="169"/>
                      <a:pt x="227" y="359"/>
                      <a:pt x="117" y="609"/>
                    </a:cubicBezTo>
                    <a:cubicBezTo>
                      <a:pt x="8" y="860"/>
                      <a:pt x="1" y="1137"/>
                      <a:pt x="99" y="1391"/>
                    </a:cubicBezTo>
                    <a:cubicBezTo>
                      <a:pt x="255" y="1796"/>
                      <a:pt x="643" y="2046"/>
                      <a:pt x="1053" y="2046"/>
                    </a:cubicBezTo>
                    <a:cubicBezTo>
                      <a:pt x="1175" y="2046"/>
                      <a:pt x="1299" y="2023"/>
                      <a:pt x="1421" y="1976"/>
                    </a:cubicBezTo>
                    <a:cubicBezTo>
                      <a:pt x="1675" y="1878"/>
                      <a:pt x="1876" y="1686"/>
                      <a:pt x="1987" y="1436"/>
                    </a:cubicBezTo>
                    <a:cubicBezTo>
                      <a:pt x="2098" y="1187"/>
                      <a:pt x="2104" y="910"/>
                      <a:pt x="2006" y="655"/>
                    </a:cubicBezTo>
                    <a:cubicBezTo>
                      <a:pt x="1907" y="401"/>
                      <a:pt x="1715" y="198"/>
                      <a:pt x="1466" y="89"/>
                    </a:cubicBezTo>
                    <a:cubicBezTo>
                      <a:pt x="1333" y="30"/>
                      <a:pt x="1192" y="1"/>
                      <a:pt x="10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9" name="Google Shape;329;p24"/>
          <p:cNvSpPr/>
          <p:nvPr/>
        </p:nvSpPr>
        <p:spPr>
          <a:xfrm>
            <a:off x="1062574" y="3659573"/>
            <a:ext cx="892657" cy="9369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58902">
                    <a:alpha val="47470"/>
                  </a:srgbClr>
                </a:solidFill>
                <a:latin typeface="Ultra"/>
              </a:rPr>
              <a:t>RIDE</a:t>
            </a:r>
            <a:br>
              <a:rPr b="0" i="0">
                <a:ln>
                  <a:noFill/>
                </a:ln>
                <a:solidFill>
                  <a:srgbClr val="F58902">
                    <a:alpha val="47470"/>
                  </a:srgbClr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rgbClr val="F58902">
                    <a:alpha val="47470"/>
                  </a:srgbClr>
                </a:solidFill>
                <a:latin typeface="Ultra"/>
              </a:rPr>
              <a:t>RIDE</a:t>
            </a:r>
            <a:br>
              <a:rPr b="0" i="0">
                <a:ln>
                  <a:noFill/>
                </a:ln>
                <a:solidFill>
                  <a:srgbClr val="F58902">
                    <a:alpha val="47470"/>
                  </a:srgbClr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rgbClr val="F58902">
                    <a:alpha val="47470"/>
                  </a:srgbClr>
                </a:solidFill>
                <a:latin typeface="Ultra"/>
              </a:rPr>
              <a:t>RIDE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7200424" y="535011"/>
            <a:ext cx="881002" cy="5729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97399">
                    <a:alpha val="29409"/>
                  </a:srgbClr>
                </a:solidFill>
                <a:latin typeface="Ultra"/>
              </a:rPr>
              <a:t>BIKE</a:t>
            </a:r>
            <a:br>
              <a:rPr b="0" i="0">
                <a:ln>
                  <a:noFill/>
                </a:ln>
                <a:solidFill>
                  <a:srgbClr val="097399">
                    <a:alpha val="29409"/>
                  </a:srgbClr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rgbClr val="097399">
                    <a:alpha val="29409"/>
                  </a:srgbClr>
                </a:solidFill>
                <a:latin typeface="Ultra"/>
              </a:rPr>
              <a:t>BIKE</a:t>
            </a:r>
          </a:p>
        </p:txBody>
      </p:sp>
      <p:sp>
        <p:nvSpPr>
          <p:cNvPr id="331" name="Google Shape;331;p24"/>
          <p:cNvSpPr/>
          <p:nvPr/>
        </p:nvSpPr>
        <p:spPr>
          <a:xfrm>
            <a:off x="3768803" y="804575"/>
            <a:ext cx="1606397" cy="230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Ultra"/>
              </a:rPr>
              <a:t>A U S T I 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5"/>
          <p:cNvGrpSpPr/>
          <p:nvPr/>
        </p:nvGrpSpPr>
        <p:grpSpPr>
          <a:xfrm>
            <a:off x="7529737" y="626438"/>
            <a:ext cx="318967" cy="303361"/>
            <a:chOff x="3373412" y="4140363"/>
            <a:chExt cx="318967" cy="303361"/>
          </a:xfrm>
        </p:grpSpPr>
        <p:sp>
          <p:nvSpPr>
            <p:cNvPr id="337" name="Google Shape;337;p25"/>
            <p:cNvSpPr/>
            <p:nvPr/>
          </p:nvSpPr>
          <p:spPr>
            <a:xfrm>
              <a:off x="3373412" y="4140363"/>
              <a:ext cx="318967" cy="303361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" name="Google Shape;338;p25"/>
            <p:cNvGrpSpPr/>
            <p:nvPr/>
          </p:nvGrpSpPr>
          <p:grpSpPr>
            <a:xfrm>
              <a:off x="3373412" y="4140363"/>
              <a:ext cx="318967" cy="303361"/>
              <a:chOff x="28750" y="3239825"/>
              <a:chExt cx="598325" cy="569050"/>
            </a:xfrm>
          </p:grpSpPr>
          <p:sp>
            <p:nvSpPr>
              <p:cNvPr id="339" name="Google Shape;339;p25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1" name="Google Shape;341;p25"/>
          <p:cNvGrpSpPr/>
          <p:nvPr/>
        </p:nvGrpSpPr>
        <p:grpSpPr>
          <a:xfrm>
            <a:off x="8182792" y="1392672"/>
            <a:ext cx="246211" cy="234164"/>
            <a:chOff x="281805" y="1336697"/>
            <a:chExt cx="246211" cy="234164"/>
          </a:xfrm>
        </p:grpSpPr>
        <p:sp>
          <p:nvSpPr>
            <p:cNvPr id="342" name="Google Shape;342;p25"/>
            <p:cNvSpPr/>
            <p:nvPr/>
          </p:nvSpPr>
          <p:spPr>
            <a:xfrm>
              <a:off x="281805" y="1336697"/>
              <a:ext cx="246211" cy="234164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5"/>
            <p:cNvGrpSpPr/>
            <p:nvPr/>
          </p:nvGrpSpPr>
          <p:grpSpPr>
            <a:xfrm>
              <a:off x="281805" y="1336697"/>
              <a:ext cx="246211" cy="234164"/>
              <a:chOff x="28750" y="3239825"/>
              <a:chExt cx="598325" cy="569050"/>
            </a:xfrm>
          </p:grpSpPr>
          <p:sp>
            <p:nvSpPr>
              <p:cNvPr id="344" name="Google Shape;344;p25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6" name="Google Shape;346;p25"/>
          <p:cNvGrpSpPr/>
          <p:nvPr/>
        </p:nvGrpSpPr>
        <p:grpSpPr>
          <a:xfrm>
            <a:off x="1102512" y="4342513"/>
            <a:ext cx="318967" cy="303361"/>
            <a:chOff x="3373412" y="4140363"/>
            <a:chExt cx="318967" cy="303361"/>
          </a:xfrm>
        </p:grpSpPr>
        <p:sp>
          <p:nvSpPr>
            <p:cNvPr id="347" name="Google Shape;347;p25"/>
            <p:cNvSpPr/>
            <p:nvPr/>
          </p:nvSpPr>
          <p:spPr>
            <a:xfrm>
              <a:off x="3373412" y="4140363"/>
              <a:ext cx="318967" cy="303361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25"/>
            <p:cNvGrpSpPr/>
            <p:nvPr/>
          </p:nvGrpSpPr>
          <p:grpSpPr>
            <a:xfrm>
              <a:off x="3373412" y="4140363"/>
              <a:ext cx="318967" cy="303361"/>
              <a:chOff x="28750" y="3239825"/>
              <a:chExt cx="598325" cy="569050"/>
            </a:xfrm>
          </p:grpSpPr>
          <p:sp>
            <p:nvSpPr>
              <p:cNvPr id="349" name="Google Shape;349;p25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25"/>
          <p:cNvGrpSpPr/>
          <p:nvPr/>
        </p:nvGrpSpPr>
        <p:grpSpPr>
          <a:xfrm>
            <a:off x="525542" y="3810097"/>
            <a:ext cx="246211" cy="234164"/>
            <a:chOff x="281805" y="1336697"/>
            <a:chExt cx="246211" cy="234164"/>
          </a:xfrm>
        </p:grpSpPr>
        <p:sp>
          <p:nvSpPr>
            <p:cNvPr id="352" name="Google Shape;352;p25"/>
            <p:cNvSpPr/>
            <p:nvPr/>
          </p:nvSpPr>
          <p:spPr>
            <a:xfrm>
              <a:off x="281805" y="1336697"/>
              <a:ext cx="246211" cy="234164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25"/>
            <p:cNvGrpSpPr/>
            <p:nvPr/>
          </p:nvGrpSpPr>
          <p:grpSpPr>
            <a:xfrm>
              <a:off x="281805" y="1336697"/>
              <a:ext cx="246211" cy="234164"/>
              <a:chOff x="28750" y="3239825"/>
              <a:chExt cx="598325" cy="569050"/>
            </a:xfrm>
          </p:grpSpPr>
          <p:sp>
            <p:nvSpPr>
              <p:cNvPr id="354" name="Google Shape;354;p25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2053300" y="2613413"/>
            <a:ext cx="24624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Fairly accessible and inexpensive mode of transportation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Seen all over the city and UT campus</a:t>
            </a:r>
            <a:endParaRPr/>
          </a:p>
        </p:txBody>
      </p:sp>
      <p:sp>
        <p:nvSpPr>
          <p:cNvPr id="357" name="Google Shape;357;p25"/>
          <p:cNvSpPr txBox="1"/>
          <p:nvPr>
            <p:ph idx="2" type="subTitle"/>
          </p:nvPr>
        </p:nvSpPr>
        <p:spPr>
          <a:xfrm>
            <a:off x="2053300" y="2156513"/>
            <a:ext cx="24624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Large presence in Austin</a:t>
            </a:r>
            <a:endParaRPr sz="1400"/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Motivations</a:t>
            </a:r>
            <a:endParaRPr/>
          </a:p>
        </p:txBody>
      </p:sp>
      <p:sp>
        <p:nvSpPr>
          <p:cNvPr id="359" name="Google Shape;359;p25"/>
          <p:cNvSpPr txBox="1"/>
          <p:nvPr>
            <p:ph idx="3" type="subTitle"/>
          </p:nvPr>
        </p:nvSpPr>
        <p:spPr>
          <a:xfrm>
            <a:off x="4730450" y="2613425"/>
            <a:ext cx="25698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Interested in understanding user preferences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Want to identify trends that allow for better allocation of resources or optimize user needs </a:t>
            </a:r>
            <a:endParaRPr/>
          </a:p>
        </p:txBody>
      </p:sp>
      <p:sp>
        <p:nvSpPr>
          <p:cNvPr id="360" name="Google Shape;360;p25"/>
          <p:cNvSpPr txBox="1"/>
          <p:nvPr>
            <p:ph idx="4" type="subTitle"/>
          </p:nvPr>
        </p:nvSpPr>
        <p:spPr>
          <a:xfrm>
            <a:off x="4584650" y="2156525"/>
            <a:ext cx="24624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Explore how the bikes are used</a:t>
            </a:r>
            <a:endParaRPr sz="1400"/>
          </a:p>
        </p:txBody>
      </p:sp>
      <p:sp>
        <p:nvSpPr>
          <p:cNvPr id="361" name="Google Shape;361;p25"/>
          <p:cNvSpPr/>
          <p:nvPr/>
        </p:nvSpPr>
        <p:spPr>
          <a:xfrm>
            <a:off x="2895850" y="1245825"/>
            <a:ext cx="777300" cy="7773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4288" rotWithShape="0" algn="bl" dir="3180000" dist="19050">
              <a:schemeClr val="accent5">
                <a:alpha val="2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5427200" y="1245813"/>
            <a:ext cx="777300" cy="7773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4288" rotWithShape="0" algn="bl" dir="3180000" dist="19050">
              <a:schemeClr val="accent5">
                <a:alpha val="2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3084083" y="1469239"/>
            <a:ext cx="400835" cy="330472"/>
          </a:xfrm>
          <a:custGeom>
            <a:rect b="b" l="l" r="r" t="t"/>
            <a:pathLst>
              <a:path extrusionOk="0" h="172121" w="208768">
                <a:moveTo>
                  <a:pt x="25078" y="14221"/>
                </a:moveTo>
                <a:cubicBezTo>
                  <a:pt x="25307" y="14221"/>
                  <a:pt x="25538" y="14228"/>
                  <a:pt x="25770" y="14241"/>
                </a:cubicBezTo>
                <a:lnTo>
                  <a:pt x="59466" y="16035"/>
                </a:lnTo>
                <a:cubicBezTo>
                  <a:pt x="65468" y="16361"/>
                  <a:pt x="70198" y="21319"/>
                  <a:pt x="70198" y="27321"/>
                </a:cubicBezTo>
                <a:cubicBezTo>
                  <a:pt x="70198" y="29148"/>
                  <a:pt x="68861" y="30681"/>
                  <a:pt x="67066" y="30975"/>
                </a:cubicBezTo>
                <a:lnTo>
                  <a:pt x="22932" y="37825"/>
                </a:lnTo>
                <a:cubicBezTo>
                  <a:pt x="22495" y="37891"/>
                  <a:pt x="22061" y="37923"/>
                  <a:pt x="21633" y="37923"/>
                </a:cubicBezTo>
                <a:cubicBezTo>
                  <a:pt x="17015" y="37923"/>
                  <a:pt x="13081" y="34180"/>
                  <a:pt x="13081" y="29344"/>
                </a:cubicBezTo>
                <a:lnTo>
                  <a:pt x="13081" y="26245"/>
                </a:lnTo>
                <a:cubicBezTo>
                  <a:pt x="13081" y="19623"/>
                  <a:pt x="18445" y="14221"/>
                  <a:pt x="25078" y="14221"/>
                </a:cubicBezTo>
                <a:close/>
                <a:moveTo>
                  <a:pt x="110614" y="67868"/>
                </a:moveTo>
                <a:lnTo>
                  <a:pt x="64881" y="98791"/>
                </a:lnTo>
                <a:cubicBezTo>
                  <a:pt x="60999" y="95921"/>
                  <a:pt x="56595" y="93735"/>
                  <a:pt x="51963" y="92365"/>
                </a:cubicBezTo>
                <a:lnTo>
                  <a:pt x="51963" y="67868"/>
                </a:lnTo>
                <a:close/>
                <a:moveTo>
                  <a:pt x="146300" y="30257"/>
                </a:moveTo>
                <a:lnTo>
                  <a:pt x="162610" y="91126"/>
                </a:lnTo>
                <a:cubicBezTo>
                  <a:pt x="159120" y="91582"/>
                  <a:pt x="155792" y="92496"/>
                  <a:pt x="152661" y="93800"/>
                </a:cubicBezTo>
                <a:lnTo>
                  <a:pt x="146789" y="71815"/>
                </a:lnTo>
                <a:cubicBezTo>
                  <a:pt x="146134" y="69351"/>
                  <a:pt x="143913" y="67843"/>
                  <a:pt x="141601" y="67843"/>
                </a:cubicBezTo>
                <a:cubicBezTo>
                  <a:pt x="140577" y="67843"/>
                  <a:pt x="139534" y="68140"/>
                  <a:pt x="138602" y="68781"/>
                </a:cubicBezTo>
                <a:lnTo>
                  <a:pt x="90063" y="101564"/>
                </a:lnTo>
                <a:cubicBezTo>
                  <a:pt x="83866" y="101727"/>
                  <a:pt x="78353" y="104630"/>
                  <a:pt x="74699" y="109132"/>
                </a:cubicBezTo>
                <a:cubicBezTo>
                  <a:pt x="73232" y="106914"/>
                  <a:pt x="71535" y="104826"/>
                  <a:pt x="69643" y="102934"/>
                </a:cubicBezTo>
                <a:lnTo>
                  <a:pt x="117562" y="70543"/>
                </a:lnTo>
                <a:cubicBezTo>
                  <a:pt x="121509" y="67900"/>
                  <a:pt x="119617" y="61768"/>
                  <a:pt x="114887" y="61768"/>
                </a:cubicBezTo>
                <a:lnTo>
                  <a:pt x="51800" y="61768"/>
                </a:lnTo>
                <a:cubicBezTo>
                  <a:pt x="48506" y="61768"/>
                  <a:pt x="45831" y="64443"/>
                  <a:pt x="45831" y="67737"/>
                </a:cubicBezTo>
                <a:lnTo>
                  <a:pt x="45831" y="91093"/>
                </a:lnTo>
                <a:cubicBezTo>
                  <a:pt x="44103" y="90873"/>
                  <a:pt x="42350" y="90758"/>
                  <a:pt x="40569" y="90758"/>
                </a:cubicBezTo>
                <a:cubicBezTo>
                  <a:pt x="38921" y="90758"/>
                  <a:pt x="37249" y="90857"/>
                  <a:pt x="35556" y="91060"/>
                </a:cubicBezTo>
                <a:lnTo>
                  <a:pt x="35556" y="42065"/>
                </a:lnTo>
                <a:lnTo>
                  <a:pt x="45831" y="40467"/>
                </a:lnTo>
                <a:lnTo>
                  <a:pt x="45831" y="46436"/>
                </a:lnTo>
                <a:cubicBezTo>
                  <a:pt x="45831" y="49209"/>
                  <a:pt x="48082" y="51460"/>
                  <a:pt x="50887" y="51460"/>
                </a:cubicBezTo>
                <a:lnTo>
                  <a:pt x="134883" y="51460"/>
                </a:lnTo>
                <a:cubicBezTo>
                  <a:pt x="138145" y="51460"/>
                  <a:pt x="140494" y="48394"/>
                  <a:pt x="139646" y="45229"/>
                </a:cubicBezTo>
                <a:lnTo>
                  <a:pt x="135633" y="30257"/>
                </a:lnTo>
                <a:close/>
                <a:moveTo>
                  <a:pt x="40711" y="113270"/>
                </a:moveTo>
                <a:cubicBezTo>
                  <a:pt x="47622" y="113270"/>
                  <a:pt x="54116" y="117266"/>
                  <a:pt x="57150" y="123778"/>
                </a:cubicBezTo>
                <a:lnTo>
                  <a:pt x="45896" y="131411"/>
                </a:lnTo>
                <a:cubicBezTo>
                  <a:pt x="44716" y="132201"/>
                  <a:pt x="43432" y="132559"/>
                  <a:pt x="42183" y="132559"/>
                </a:cubicBezTo>
                <a:cubicBezTo>
                  <a:pt x="38736" y="132559"/>
                  <a:pt x="35556" y="129834"/>
                  <a:pt x="35556" y="125931"/>
                </a:cubicBezTo>
                <a:lnTo>
                  <a:pt x="35556" y="114025"/>
                </a:lnTo>
                <a:cubicBezTo>
                  <a:pt x="37269" y="113514"/>
                  <a:pt x="39003" y="113270"/>
                  <a:pt x="40711" y="113270"/>
                </a:cubicBezTo>
                <a:close/>
                <a:moveTo>
                  <a:pt x="168057" y="113268"/>
                </a:moveTo>
                <a:cubicBezTo>
                  <a:pt x="168220" y="113268"/>
                  <a:pt x="168383" y="113270"/>
                  <a:pt x="168547" y="113275"/>
                </a:cubicBezTo>
                <a:lnTo>
                  <a:pt x="171939" y="125996"/>
                </a:lnTo>
                <a:cubicBezTo>
                  <a:pt x="172690" y="128769"/>
                  <a:pt x="171124" y="131640"/>
                  <a:pt x="168482" y="132422"/>
                </a:cubicBezTo>
                <a:cubicBezTo>
                  <a:pt x="167983" y="132573"/>
                  <a:pt x="167483" y="132644"/>
                  <a:pt x="166993" y="132644"/>
                </a:cubicBezTo>
                <a:cubicBezTo>
                  <a:pt x="164723" y="132644"/>
                  <a:pt x="162672" y="131114"/>
                  <a:pt x="162055" y="128834"/>
                </a:cubicBezTo>
                <a:lnTo>
                  <a:pt x="158598" y="115949"/>
                </a:lnTo>
                <a:cubicBezTo>
                  <a:pt x="161341" y="114266"/>
                  <a:pt x="164560" y="113268"/>
                  <a:pt x="168057" y="113268"/>
                </a:cubicBezTo>
                <a:close/>
                <a:moveTo>
                  <a:pt x="90585" y="107664"/>
                </a:moveTo>
                <a:cubicBezTo>
                  <a:pt x="98479" y="107664"/>
                  <a:pt x="104905" y="114090"/>
                  <a:pt x="104905" y="121984"/>
                </a:cubicBezTo>
                <a:cubicBezTo>
                  <a:pt x="104905" y="129878"/>
                  <a:pt x="98479" y="136304"/>
                  <a:pt x="90585" y="136304"/>
                </a:cubicBezTo>
                <a:cubicBezTo>
                  <a:pt x="82691" y="136304"/>
                  <a:pt x="76265" y="129878"/>
                  <a:pt x="76265" y="121984"/>
                </a:cubicBezTo>
                <a:cubicBezTo>
                  <a:pt x="76265" y="114090"/>
                  <a:pt x="82691" y="107664"/>
                  <a:pt x="90585" y="107664"/>
                </a:cubicBezTo>
                <a:close/>
                <a:moveTo>
                  <a:pt x="29423" y="117189"/>
                </a:moveTo>
                <a:lnTo>
                  <a:pt x="29423" y="125931"/>
                </a:lnTo>
                <a:cubicBezTo>
                  <a:pt x="29423" y="133408"/>
                  <a:pt x="35586" y="138667"/>
                  <a:pt x="42219" y="138667"/>
                </a:cubicBezTo>
                <a:cubicBezTo>
                  <a:pt x="44615" y="138667"/>
                  <a:pt x="47071" y="137982"/>
                  <a:pt x="49321" y="136467"/>
                </a:cubicBezTo>
                <a:lnTo>
                  <a:pt x="58814" y="130074"/>
                </a:lnTo>
                <a:lnTo>
                  <a:pt x="58814" y="130074"/>
                </a:lnTo>
                <a:cubicBezTo>
                  <a:pt x="59596" y="140708"/>
                  <a:pt x="51148" y="149613"/>
                  <a:pt x="40677" y="149613"/>
                </a:cubicBezTo>
                <a:cubicBezTo>
                  <a:pt x="30663" y="149613"/>
                  <a:pt x="22508" y="141458"/>
                  <a:pt x="22508" y="131444"/>
                </a:cubicBezTo>
                <a:cubicBezTo>
                  <a:pt x="22508" y="125670"/>
                  <a:pt x="25215" y="120516"/>
                  <a:pt x="29423" y="117189"/>
                </a:cubicBezTo>
                <a:close/>
                <a:moveTo>
                  <a:pt x="175267" y="114742"/>
                </a:moveTo>
                <a:cubicBezTo>
                  <a:pt x="181725" y="117548"/>
                  <a:pt x="186259" y="123974"/>
                  <a:pt x="186259" y="131444"/>
                </a:cubicBezTo>
                <a:cubicBezTo>
                  <a:pt x="186259" y="141458"/>
                  <a:pt x="178104" y="149613"/>
                  <a:pt x="168090" y="149613"/>
                </a:cubicBezTo>
                <a:cubicBezTo>
                  <a:pt x="158043" y="149613"/>
                  <a:pt x="149921" y="141458"/>
                  <a:pt x="149921" y="131444"/>
                </a:cubicBezTo>
                <a:cubicBezTo>
                  <a:pt x="149921" y="127366"/>
                  <a:pt x="151258" y="123615"/>
                  <a:pt x="153509" y="120581"/>
                </a:cubicBezTo>
                <a:lnTo>
                  <a:pt x="156151" y="130400"/>
                </a:lnTo>
                <a:cubicBezTo>
                  <a:pt x="157495" y="135426"/>
                  <a:pt x="162027" y="138768"/>
                  <a:pt x="167011" y="138768"/>
                </a:cubicBezTo>
                <a:cubicBezTo>
                  <a:pt x="168077" y="138768"/>
                  <a:pt x="169163" y="138616"/>
                  <a:pt x="170243" y="138294"/>
                </a:cubicBezTo>
                <a:cubicBezTo>
                  <a:pt x="176017" y="136565"/>
                  <a:pt x="179442" y="130335"/>
                  <a:pt x="177844" y="124398"/>
                </a:cubicBezTo>
                <a:lnTo>
                  <a:pt x="175267" y="114742"/>
                </a:lnTo>
                <a:close/>
                <a:moveTo>
                  <a:pt x="40677" y="107142"/>
                </a:moveTo>
                <a:cubicBezTo>
                  <a:pt x="27303" y="107142"/>
                  <a:pt x="16408" y="118037"/>
                  <a:pt x="16408" y="131444"/>
                </a:cubicBezTo>
                <a:cubicBezTo>
                  <a:pt x="16408" y="144818"/>
                  <a:pt x="27303" y="155713"/>
                  <a:pt x="40677" y="155713"/>
                </a:cubicBezTo>
                <a:cubicBezTo>
                  <a:pt x="54084" y="155713"/>
                  <a:pt x="64979" y="144818"/>
                  <a:pt x="64979" y="131444"/>
                </a:cubicBezTo>
                <a:cubicBezTo>
                  <a:pt x="64979" y="118037"/>
                  <a:pt x="54084" y="107142"/>
                  <a:pt x="40677" y="107142"/>
                </a:cubicBezTo>
                <a:close/>
                <a:moveTo>
                  <a:pt x="168090" y="107142"/>
                </a:moveTo>
                <a:cubicBezTo>
                  <a:pt x="154683" y="107142"/>
                  <a:pt x="143788" y="118037"/>
                  <a:pt x="143788" y="131444"/>
                </a:cubicBezTo>
                <a:cubicBezTo>
                  <a:pt x="143788" y="144818"/>
                  <a:pt x="154683" y="155713"/>
                  <a:pt x="168090" y="155713"/>
                </a:cubicBezTo>
                <a:cubicBezTo>
                  <a:pt x="181464" y="155713"/>
                  <a:pt x="192359" y="144818"/>
                  <a:pt x="192359" y="131444"/>
                </a:cubicBezTo>
                <a:cubicBezTo>
                  <a:pt x="192359" y="118037"/>
                  <a:pt x="181464" y="107142"/>
                  <a:pt x="168090" y="107142"/>
                </a:cubicBezTo>
                <a:close/>
                <a:moveTo>
                  <a:pt x="168090" y="96867"/>
                </a:moveTo>
                <a:cubicBezTo>
                  <a:pt x="187140" y="96867"/>
                  <a:pt x="202667" y="112361"/>
                  <a:pt x="202667" y="131444"/>
                </a:cubicBezTo>
                <a:cubicBezTo>
                  <a:pt x="202667" y="150494"/>
                  <a:pt x="187140" y="166021"/>
                  <a:pt x="168090" y="166021"/>
                </a:cubicBezTo>
                <a:cubicBezTo>
                  <a:pt x="149008" y="166021"/>
                  <a:pt x="133513" y="150494"/>
                  <a:pt x="133513" y="131444"/>
                </a:cubicBezTo>
                <a:cubicBezTo>
                  <a:pt x="133513" y="112361"/>
                  <a:pt x="149008" y="96867"/>
                  <a:pt x="168090" y="96867"/>
                </a:cubicBezTo>
                <a:close/>
                <a:moveTo>
                  <a:pt x="115891" y="1"/>
                </a:moveTo>
                <a:cubicBezTo>
                  <a:pt x="112386" y="1"/>
                  <a:pt x="108902" y="1480"/>
                  <a:pt x="106439" y="4357"/>
                </a:cubicBezTo>
                <a:cubicBezTo>
                  <a:pt x="101970" y="9576"/>
                  <a:pt x="102557" y="17437"/>
                  <a:pt x="107776" y="21874"/>
                </a:cubicBezTo>
                <a:cubicBezTo>
                  <a:pt x="115996" y="28920"/>
                  <a:pt x="124151" y="30029"/>
                  <a:pt x="129305" y="30224"/>
                </a:cubicBezTo>
                <a:lnTo>
                  <a:pt x="133350" y="45360"/>
                </a:lnTo>
                <a:lnTo>
                  <a:pt x="51931" y="45360"/>
                </a:lnTo>
                <a:lnTo>
                  <a:pt x="51931" y="39521"/>
                </a:lnTo>
                <a:lnTo>
                  <a:pt x="67980" y="37009"/>
                </a:lnTo>
                <a:cubicBezTo>
                  <a:pt x="72808" y="36259"/>
                  <a:pt x="76298" y="32182"/>
                  <a:pt x="76298" y="27321"/>
                </a:cubicBezTo>
                <a:cubicBezTo>
                  <a:pt x="76298" y="18057"/>
                  <a:pt x="69056" y="10424"/>
                  <a:pt x="59792" y="9902"/>
                </a:cubicBezTo>
                <a:lnTo>
                  <a:pt x="26096" y="8108"/>
                </a:lnTo>
                <a:cubicBezTo>
                  <a:pt x="25764" y="8090"/>
                  <a:pt x="25434" y="8082"/>
                  <a:pt x="25107" y="8082"/>
                </a:cubicBezTo>
                <a:cubicBezTo>
                  <a:pt x="15142" y="8082"/>
                  <a:pt x="6948" y="16139"/>
                  <a:pt x="6948" y="26245"/>
                </a:cubicBezTo>
                <a:lnTo>
                  <a:pt x="6948" y="29344"/>
                </a:lnTo>
                <a:cubicBezTo>
                  <a:pt x="6948" y="37499"/>
                  <a:pt x="13570" y="44023"/>
                  <a:pt x="21627" y="44023"/>
                </a:cubicBezTo>
                <a:cubicBezTo>
                  <a:pt x="23454" y="44023"/>
                  <a:pt x="24237" y="43762"/>
                  <a:pt x="29423" y="43011"/>
                </a:cubicBezTo>
                <a:lnTo>
                  <a:pt x="29423" y="92333"/>
                </a:lnTo>
                <a:cubicBezTo>
                  <a:pt x="12461" y="97226"/>
                  <a:pt x="0" y="112916"/>
                  <a:pt x="0" y="131444"/>
                </a:cubicBezTo>
                <a:cubicBezTo>
                  <a:pt x="0" y="140219"/>
                  <a:pt x="2773" y="148602"/>
                  <a:pt x="7992" y="155648"/>
                </a:cubicBezTo>
                <a:cubicBezTo>
                  <a:pt x="8595" y="156465"/>
                  <a:pt x="9524" y="156888"/>
                  <a:pt x="10466" y="156888"/>
                </a:cubicBezTo>
                <a:cubicBezTo>
                  <a:pt x="11102" y="156888"/>
                  <a:pt x="11745" y="156695"/>
                  <a:pt x="12298" y="156300"/>
                </a:cubicBezTo>
                <a:cubicBezTo>
                  <a:pt x="13635" y="155289"/>
                  <a:pt x="13929" y="153364"/>
                  <a:pt x="12917" y="151994"/>
                </a:cubicBezTo>
                <a:cubicBezTo>
                  <a:pt x="8481" y="146025"/>
                  <a:pt x="6100" y="138914"/>
                  <a:pt x="6100" y="131444"/>
                </a:cubicBezTo>
                <a:cubicBezTo>
                  <a:pt x="6100" y="112361"/>
                  <a:pt x="21627" y="96867"/>
                  <a:pt x="40677" y="96867"/>
                </a:cubicBezTo>
                <a:cubicBezTo>
                  <a:pt x="53431" y="96867"/>
                  <a:pt x="65305" y="104076"/>
                  <a:pt x="71274" y="115330"/>
                </a:cubicBezTo>
                <a:cubicBezTo>
                  <a:pt x="68958" y="122017"/>
                  <a:pt x="70231" y="129584"/>
                  <a:pt x="75058" y="135260"/>
                </a:cubicBezTo>
                <a:cubicBezTo>
                  <a:pt x="73134" y="152581"/>
                  <a:pt x="58292" y="166021"/>
                  <a:pt x="40677" y="166021"/>
                </a:cubicBezTo>
                <a:cubicBezTo>
                  <a:pt x="34381" y="166021"/>
                  <a:pt x="28184" y="164292"/>
                  <a:pt x="22801" y="160997"/>
                </a:cubicBezTo>
                <a:cubicBezTo>
                  <a:pt x="22297" y="160695"/>
                  <a:pt x="21746" y="160550"/>
                  <a:pt x="21205" y="160550"/>
                </a:cubicBezTo>
                <a:cubicBezTo>
                  <a:pt x="20171" y="160550"/>
                  <a:pt x="19171" y="161078"/>
                  <a:pt x="18593" y="162041"/>
                </a:cubicBezTo>
                <a:cubicBezTo>
                  <a:pt x="17713" y="163477"/>
                  <a:pt x="18169" y="165368"/>
                  <a:pt x="19605" y="166249"/>
                </a:cubicBezTo>
                <a:cubicBezTo>
                  <a:pt x="25965" y="170098"/>
                  <a:pt x="33240" y="172121"/>
                  <a:pt x="40677" y="172121"/>
                </a:cubicBezTo>
                <a:cubicBezTo>
                  <a:pt x="60086" y="172121"/>
                  <a:pt x="76624" y="158290"/>
                  <a:pt x="80506" y="139762"/>
                </a:cubicBezTo>
                <a:cubicBezTo>
                  <a:pt x="83742" y="141602"/>
                  <a:pt x="87176" y="142443"/>
                  <a:pt x="90529" y="142443"/>
                </a:cubicBezTo>
                <a:cubicBezTo>
                  <a:pt x="101198" y="142443"/>
                  <a:pt x="111038" y="133923"/>
                  <a:pt x="111038" y="121984"/>
                </a:cubicBezTo>
                <a:cubicBezTo>
                  <a:pt x="111038" y="113568"/>
                  <a:pt x="105884" y="106294"/>
                  <a:pt x="98577" y="103195"/>
                </a:cubicBezTo>
                <a:lnTo>
                  <a:pt x="141146" y="74424"/>
                </a:lnTo>
                <a:lnTo>
                  <a:pt x="147083" y="96606"/>
                </a:lnTo>
                <a:cubicBezTo>
                  <a:pt x="135307" y="103717"/>
                  <a:pt x="127381" y="116667"/>
                  <a:pt x="127381" y="131444"/>
                </a:cubicBezTo>
                <a:cubicBezTo>
                  <a:pt x="127381" y="153886"/>
                  <a:pt x="145648" y="172121"/>
                  <a:pt x="168090" y="172121"/>
                </a:cubicBezTo>
                <a:cubicBezTo>
                  <a:pt x="190500" y="172121"/>
                  <a:pt x="208767" y="153886"/>
                  <a:pt x="208767" y="131444"/>
                </a:cubicBezTo>
                <a:cubicBezTo>
                  <a:pt x="208767" y="109262"/>
                  <a:pt x="190924" y="91158"/>
                  <a:pt x="168840" y="90767"/>
                </a:cubicBezTo>
                <a:lnTo>
                  <a:pt x="152628" y="30257"/>
                </a:lnTo>
                <a:lnTo>
                  <a:pt x="155792" y="30257"/>
                </a:lnTo>
                <a:cubicBezTo>
                  <a:pt x="164763" y="30257"/>
                  <a:pt x="170798" y="20960"/>
                  <a:pt x="167177" y="12773"/>
                </a:cubicBezTo>
                <a:cubicBezTo>
                  <a:pt x="166673" y="11646"/>
                  <a:pt x="165554" y="10960"/>
                  <a:pt x="164387" y="10960"/>
                </a:cubicBezTo>
                <a:cubicBezTo>
                  <a:pt x="163966" y="10960"/>
                  <a:pt x="163539" y="11049"/>
                  <a:pt x="163132" y="11240"/>
                </a:cubicBezTo>
                <a:cubicBezTo>
                  <a:pt x="161599" y="11925"/>
                  <a:pt x="160881" y="13719"/>
                  <a:pt x="161566" y="15252"/>
                </a:cubicBezTo>
                <a:cubicBezTo>
                  <a:pt x="163393" y="19395"/>
                  <a:pt x="160359" y="24124"/>
                  <a:pt x="155792" y="24124"/>
                </a:cubicBezTo>
                <a:lnTo>
                  <a:pt x="131915" y="24124"/>
                </a:lnTo>
                <a:cubicBezTo>
                  <a:pt x="127381" y="24124"/>
                  <a:pt x="119813" y="24124"/>
                  <a:pt x="111756" y="17242"/>
                </a:cubicBezTo>
                <a:cubicBezTo>
                  <a:pt x="109113" y="14958"/>
                  <a:pt x="108820" y="10979"/>
                  <a:pt x="111071" y="8336"/>
                </a:cubicBezTo>
                <a:cubicBezTo>
                  <a:pt x="112329" y="6880"/>
                  <a:pt x="114103" y="6127"/>
                  <a:pt x="115884" y="6127"/>
                </a:cubicBezTo>
                <a:cubicBezTo>
                  <a:pt x="117335" y="6127"/>
                  <a:pt x="118790" y="6627"/>
                  <a:pt x="119976" y="7651"/>
                </a:cubicBezTo>
                <a:cubicBezTo>
                  <a:pt x="124477" y="11501"/>
                  <a:pt x="128261" y="11501"/>
                  <a:pt x="131915" y="11501"/>
                </a:cubicBezTo>
                <a:lnTo>
                  <a:pt x="151845" y="11501"/>
                </a:lnTo>
                <a:cubicBezTo>
                  <a:pt x="153542" y="11501"/>
                  <a:pt x="154912" y="10131"/>
                  <a:pt x="154912" y="8434"/>
                </a:cubicBezTo>
                <a:cubicBezTo>
                  <a:pt x="154912" y="6771"/>
                  <a:pt x="153542" y="5401"/>
                  <a:pt x="151845" y="5401"/>
                </a:cubicBezTo>
                <a:lnTo>
                  <a:pt x="131915" y="5401"/>
                </a:lnTo>
                <a:cubicBezTo>
                  <a:pt x="128685" y="5401"/>
                  <a:pt x="126728" y="5401"/>
                  <a:pt x="123955" y="2987"/>
                </a:cubicBezTo>
                <a:cubicBezTo>
                  <a:pt x="121613" y="981"/>
                  <a:pt x="118745" y="1"/>
                  <a:pt x="115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5638796" y="1447873"/>
            <a:ext cx="354107" cy="373180"/>
          </a:xfrm>
          <a:custGeom>
            <a:rect b="b" l="l" r="r" t="t"/>
            <a:pathLst>
              <a:path extrusionOk="0" h="208772" w="198102">
                <a:moveTo>
                  <a:pt x="109375" y="34283"/>
                </a:moveTo>
                <a:cubicBezTo>
                  <a:pt x="104547" y="34283"/>
                  <a:pt x="100633" y="38198"/>
                  <a:pt x="100633" y="43026"/>
                </a:cubicBezTo>
                <a:cubicBezTo>
                  <a:pt x="100633" y="44689"/>
                  <a:pt x="102003" y="46059"/>
                  <a:pt x="103699" y="46059"/>
                </a:cubicBezTo>
                <a:cubicBezTo>
                  <a:pt x="105395" y="46059"/>
                  <a:pt x="106765" y="44689"/>
                  <a:pt x="106765" y="43026"/>
                </a:cubicBezTo>
                <a:cubicBezTo>
                  <a:pt x="106765" y="41558"/>
                  <a:pt x="107940" y="40383"/>
                  <a:pt x="109375" y="40383"/>
                </a:cubicBezTo>
                <a:cubicBezTo>
                  <a:pt x="110810" y="40383"/>
                  <a:pt x="111985" y="41558"/>
                  <a:pt x="111985" y="43026"/>
                </a:cubicBezTo>
                <a:cubicBezTo>
                  <a:pt x="111985" y="44689"/>
                  <a:pt x="113355" y="46059"/>
                  <a:pt x="115051" y="46059"/>
                </a:cubicBezTo>
                <a:cubicBezTo>
                  <a:pt x="116714" y="46059"/>
                  <a:pt x="118085" y="44689"/>
                  <a:pt x="118085" y="43026"/>
                </a:cubicBezTo>
                <a:cubicBezTo>
                  <a:pt x="118085" y="38198"/>
                  <a:pt x="114170" y="34283"/>
                  <a:pt x="109375" y="34283"/>
                </a:cubicBezTo>
                <a:close/>
                <a:moveTo>
                  <a:pt x="54932" y="35197"/>
                </a:moveTo>
                <a:cubicBezTo>
                  <a:pt x="53236" y="35197"/>
                  <a:pt x="51866" y="36567"/>
                  <a:pt x="51866" y="38263"/>
                </a:cubicBezTo>
                <a:lnTo>
                  <a:pt x="51866" y="43156"/>
                </a:lnTo>
                <a:cubicBezTo>
                  <a:pt x="51866" y="44852"/>
                  <a:pt x="53236" y="46190"/>
                  <a:pt x="54932" y="46190"/>
                </a:cubicBezTo>
                <a:cubicBezTo>
                  <a:pt x="56629" y="46190"/>
                  <a:pt x="57999" y="44852"/>
                  <a:pt x="57999" y="43156"/>
                </a:cubicBezTo>
                <a:lnTo>
                  <a:pt x="57999" y="38263"/>
                </a:lnTo>
                <a:cubicBezTo>
                  <a:pt x="57999" y="36567"/>
                  <a:pt x="56629" y="35197"/>
                  <a:pt x="54932" y="35197"/>
                </a:cubicBezTo>
                <a:close/>
                <a:moveTo>
                  <a:pt x="74618" y="40054"/>
                </a:moveTo>
                <a:cubicBezTo>
                  <a:pt x="73907" y="40054"/>
                  <a:pt x="73192" y="40302"/>
                  <a:pt x="72612" y="40807"/>
                </a:cubicBezTo>
                <a:cubicBezTo>
                  <a:pt x="71340" y="41917"/>
                  <a:pt x="71210" y="43841"/>
                  <a:pt x="72319" y="45113"/>
                </a:cubicBezTo>
                <a:cubicBezTo>
                  <a:pt x="74667" y="47821"/>
                  <a:pt x="78093" y="49386"/>
                  <a:pt x="81681" y="49386"/>
                </a:cubicBezTo>
                <a:cubicBezTo>
                  <a:pt x="85269" y="49386"/>
                  <a:pt x="88661" y="47821"/>
                  <a:pt x="91043" y="45113"/>
                </a:cubicBezTo>
                <a:cubicBezTo>
                  <a:pt x="92152" y="43841"/>
                  <a:pt x="92021" y="41917"/>
                  <a:pt x="90749" y="40807"/>
                </a:cubicBezTo>
                <a:cubicBezTo>
                  <a:pt x="90170" y="40302"/>
                  <a:pt x="89448" y="40054"/>
                  <a:pt x="88729" y="40054"/>
                </a:cubicBezTo>
                <a:cubicBezTo>
                  <a:pt x="87870" y="40054"/>
                  <a:pt x="87014" y="40408"/>
                  <a:pt x="86411" y="41101"/>
                </a:cubicBezTo>
                <a:cubicBezTo>
                  <a:pt x="85236" y="42471"/>
                  <a:pt x="83507" y="43287"/>
                  <a:pt x="81681" y="43287"/>
                </a:cubicBezTo>
                <a:cubicBezTo>
                  <a:pt x="79854" y="43287"/>
                  <a:pt x="78125" y="42471"/>
                  <a:pt x="76918" y="41101"/>
                </a:cubicBezTo>
                <a:cubicBezTo>
                  <a:pt x="76314" y="40408"/>
                  <a:pt x="75469" y="40054"/>
                  <a:pt x="74618" y="40054"/>
                </a:cubicBezTo>
                <a:close/>
                <a:moveTo>
                  <a:pt x="182672" y="34838"/>
                </a:moveTo>
                <a:cubicBezTo>
                  <a:pt x="185836" y="39568"/>
                  <a:pt x="188152" y="44918"/>
                  <a:pt x="189653" y="50920"/>
                </a:cubicBezTo>
                <a:lnTo>
                  <a:pt x="154880" y="50920"/>
                </a:lnTo>
                <a:cubicBezTo>
                  <a:pt x="152270" y="50920"/>
                  <a:pt x="150117" y="48799"/>
                  <a:pt x="150117" y="46157"/>
                </a:cubicBezTo>
                <a:lnTo>
                  <a:pt x="150117" y="39568"/>
                </a:lnTo>
                <a:cubicBezTo>
                  <a:pt x="150117" y="36958"/>
                  <a:pt x="152270" y="34838"/>
                  <a:pt x="154880" y="34838"/>
                </a:cubicBezTo>
                <a:close/>
                <a:moveTo>
                  <a:pt x="44201" y="77766"/>
                </a:moveTo>
                <a:cubicBezTo>
                  <a:pt x="45179" y="77766"/>
                  <a:pt x="45962" y="78549"/>
                  <a:pt x="45962" y="79527"/>
                </a:cubicBezTo>
                <a:lnTo>
                  <a:pt x="45962" y="84812"/>
                </a:lnTo>
                <a:cubicBezTo>
                  <a:pt x="45962" y="85758"/>
                  <a:pt x="45179" y="86573"/>
                  <a:pt x="44201" y="86573"/>
                </a:cubicBezTo>
                <a:lnTo>
                  <a:pt x="25314" y="86573"/>
                </a:lnTo>
                <a:cubicBezTo>
                  <a:pt x="24335" y="86573"/>
                  <a:pt x="23552" y="85758"/>
                  <a:pt x="23552" y="84812"/>
                </a:cubicBezTo>
                <a:lnTo>
                  <a:pt x="23552" y="79527"/>
                </a:lnTo>
                <a:cubicBezTo>
                  <a:pt x="23552" y="78549"/>
                  <a:pt x="24335" y="77766"/>
                  <a:pt x="25314" y="77766"/>
                </a:cubicBezTo>
                <a:close/>
                <a:moveTo>
                  <a:pt x="25314" y="71666"/>
                </a:moveTo>
                <a:cubicBezTo>
                  <a:pt x="20975" y="71666"/>
                  <a:pt x="17452" y="75189"/>
                  <a:pt x="17452" y="79527"/>
                </a:cubicBezTo>
                <a:lnTo>
                  <a:pt x="17452" y="84812"/>
                </a:lnTo>
                <a:cubicBezTo>
                  <a:pt x="17452" y="89150"/>
                  <a:pt x="20975" y="92673"/>
                  <a:pt x="25314" y="92673"/>
                </a:cubicBezTo>
                <a:lnTo>
                  <a:pt x="44201" y="92673"/>
                </a:lnTo>
                <a:cubicBezTo>
                  <a:pt x="48572" y="92673"/>
                  <a:pt x="52095" y="89150"/>
                  <a:pt x="52095" y="84812"/>
                </a:cubicBezTo>
                <a:lnTo>
                  <a:pt x="52095" y="79527"/>
                </a:lnTo>
                <a:cubicBezTo>
                  <a:pt x="52095" y="75189"/>
                  <a:pt x="48572" y="71666"/>
                  <a:pt x="44201" y="71666"/>
                </a:cubicBezTo>
                <a:close/>
                <a:moveTo>
                  <a:pt x="81338" y="89699"/>
                </a:moveTo>
                <a:cubicBezTo>
                  <a:pt x="84078" y="89699"/>
                  <a:pt x="87060" y="90167"/>
                  <a:pt x="90358" y="91205"/>
                </a:cubicBezTo>
                <a:cubicBezTo>
                  <a:pt x="90880" y="91368"/>
                  <a:pt x="91401" y="91531"/>
                  <a:pt x="91923" y="91694"/>
                </a:cubicBezTo>
                <a:cubicBezTo>
                  <a:pt x="86965" y="107189"/>
                  <a:pt x="83507" y="123760"/>
                  <a:pt x="82007" y="139319"/>
                </a:cubicBezTo>
                <a:cubicBezTo>
                  <a:pt x="70655" y="128327"/>
                  <a:pt x="64099" y="116388"/>
                  <a:pt x="58749" y="102133"/>
                </a:cubicBezTo>
                <a:cubicBezTo>
                  <a:pt x="65392" y="95212"/>
                  <a:pt x="71937" y="89699"/>
                  <a:pt x="81338" y="89699"/>
                </a:cubicBezTo>
                <a:close/>
                <a:moveTo>
                  <a:pt x="97828" y="93391"/>
                </a:moveTo>
                <a:cubicBezTo>
                  <a:pt x="105461" y="95413"/>
                  <a:pt x="111985" y="96555"/>
                  <a:pt x="117660" y="97011"/>
                </a:cubicBezTo>
                <a:cubicBezTo>
                  <a:pt x="110973" y="116877"/>
                  <a:pt x="107189" y="138732"/>
                  <a:pt x="107255" y="157260"/>
                </a:cubicBezTo>
                <a:cubicBezTo>
                  <a:pt x="99981" y="153444"/>
                  <a:pt x="93457" y="149138"/>
                  <a:pt x="87715" y="144408"/>
                </a:cubicBezTo>
                <a:cubicBezTo>
                  <a:pt x="88922" y="127968"/>
                  <a:pt x="92445" y="110027"/>
                  <a:pt x="97828" y="93391"/>
                </a:cubicBezTo>
                <a:close/>
                <a:moveTo>
                  <a:pt x="136568" y="169719"/>
                </a:moveTo>
                <a:cubicBezTo>
                  <a:pt x="137133" y="169719"/>
                  <a:pt x="137706" y="169794"/>
                  <a:pt x="138276" y="169949"/>
                </a:cubicBezTo>
                <a:lnTo>
                  <a:pt x="142028" y="170928"/>
                </a:lnTo>
                <a:cubicBezTo>
                  <a:pt x="145485" y="171874"/>
                  <a:pt x="147540" y="175430"/>
                  <a:pt x="146627" y="178887"/>
                </a:cubicBezTo>
                <a:lnTo>
                  <a:pt x="141538" y="197839"/>
                </a:lnTo>
                <a:cubicBezTo>
                  <a:pt x="140772" y="200742"/>
                  <a:pt x="138121" y="202656"/>
                  <a:pt x="135244" y="202656"/>
                </a:cubicBezTo>
                <a:cubicBezTo>
                  <a:pt x="134693" y="202656"/>
                  <a:pt x="134134" y="202586"/>
                  <a:pt x="133579" y="202439"/>
                </a:cubicBezTo>
                <a:lnTo>
                  <a:pt x="129828" y="201428"/>
                </a:lnTo>
                <a:cubicBezTo>
                  <a:pt x="126370" y="200482"/>
                  <a:pt x="124315" y="196926"/>
                  <a:pt x="125228" y="193468"/>
                </a:cubicBezTo>
                <a:lnTo>
                  <a:pt x="130317" y="174516"/>
                </a:lnTo>
                <a:cubicBezTo>
                  <a:pt x="131080" y="171629"/>
                  <a:pt x="133708" y="169719"/>
                  <a:pt x="136568" y="169719"/>
                </a:cubicBezTo>
                <a:close/>
                <a:moveTo>
                  <a:pt x="99426" y="0"/>
                </a:moveTo>
                <a:cubicBezTo>
                  <a:pt x="70329" y="0"/>
                  <a:pt x="38133" y="3882"/>
                  <a:pt x="19736" y="26553"/>
                </a:cubicBezTo>
                <a:cubicBezTo>
                  <a:pt x="6622" y="42699"/>
                  <a:pt x="979" y="66349"/>
                  <a:pt x="196" y="108102"/>
                </a:cubicBezTo>
                <a:cubicBezTo>
                  <a:pt x="1" y="117366"/>
                  <a:pt x="7079" y="125228"/>
                  <a:pt x="16245" y="126011"/>
                </a:cubicBezTo>
                <a:cubicBezTo>
                  <a:pt x="17460" y="126117"/>
                  <a:pt x="18653" y="126171"/>
                  <a:pt x="19826" y="126171"/>
                </a:cubicBezTo>
                <a:cubicBezTo>
                  <a:pt x="24386" y="126171"/>
                  <a:pt x="28645" y="125362"/>
                  <a:pt x="32718" y="123727"/>
                </a:cubicBezTo>
                <a:cubicBezTo>
                  <a:pt x="39079" y="137982"/>
                  <a:pt x="47495" y="150573"/>
                  <a:pt x="58912" y="161795"/>
                </a:cubicBezTo>
                <a:cubicBezTo>
                  <a:pt x="59511" y="162378"/>
                  <a:pt x="60288" y="162671"/>
                  <a:pt x="61065" y="162671"/>
                </a:cubicBezTo>
                <a:cubicBezTo>
                  <a:pt x="61853" y="162671"/>
                  <a:pt x="62643" y="162370"/>
                  <a:pt x="63251" y="161762"/>
                </a:cubicBezTo>
                <a:cubicBezTo>
                  <a:pt x="64425" y="160555"/>
                  <a:pt x="64392" y="158598"/>
                  <a:pt x="63185" y="157423"/>
                </a:cubicBezTo>
                <a:cubicBezTo>
                  <a:pt x="52584" y="147018"/>
                  <a:pt x="44461" y="135111"/>
                  <a:pt x="38198" y="121020"/>
                </a:cubicBezTo>
                <a:cubicBezTo>
                  <a:pt x="44396" y="117301"/>
                  <a:pt x="49420" y="112082"/>
                  <a:pt x="54084" y="107091"/>
                </a:cubicBezTo>
                <a:cubicBezTo>
                  <a:pt x="57314" y="115311"/>
                  <a:pt x="62468" y="126630"/>
                  <a:pt x="72156" y="137786"/>
                </a:cubicBezTo>
                <a:cubicBezTo>
                  <a:pt x="84649" y="152204"/>
                  <a:pt x="102362" y="163523"/>
                  <a:pt x="124869" y="171548"/>
                </a:cubicBezTo>
                <a:cubicBezTo>
                  <a:pt x="124348" y="172820"/>
                  <a:pt x="124706" y="171972"/>
                  <a:pt x="119585" y="190859"/>
                </a:cubicBezTo>
                <a:cubicBezTo>
                  <a:pt x="101970" y="184726"/>
                  <a:pt x="86639" y="176637"/>
                  <a:pt x="73982" y="166818"/>
                </a:cubicBezTo>
                <a:cubicBezTo>
                  <a:pt x="73427" y="166385"/>
                  <a:pt x="72771" y="166176"/>
                  <a:pt x="72119" y="166176"/>
                </a:cubicBezTo>
                <a:cubicBezTo>
                  <a:pt x="71199" y="166176"/>
                  <a:pt x="70287" y="166590"/>
                  <a:pt x="69677" y="167373"/>
                </a:cubicBezTo>
                <a:cubicBezTo>
                  <a:pt x="68633" y="168710"/>
                  <a:pt x="68894" y="170635"/>
                  <a:pt x="70231" y="171646"/>
                </a:cubicBezTo>
                <a:cubicBezTo>
                  <a:pt x="83768" y="182149"/>
                  <a:pt x="100176" y="190728"/>
                  <a:pt x="119063" y="197154"/>
                </a:cubicBezTo>
                <a:cubicBezTo>
                  <a:pt x="119846" y="201884"/>
                  <a:pt x="123304" y="205994"/>
                  <a:pt x="128262" y="207332"/>
                </a:cubicBezTo>
                <a:lnTo>
                  <a:pt x="132013" y="208343"/>
                </a:lnTo>
                <a:cubicBezTo>
                  <a:pt x="133098" y="208633"/>
                  <a:pt x="134188" y="208771"/>
                  <a:pt x="135261" y="208771"/>
                </a:cubicBezTo>
                <a:cubicBezTo>
                  <a:pt x="140833" y="208771"/>
                  <a:pt x="145943" y="205040"/>
                  <a:pt x="147475" y="199405"/>
                </a:cubicBezTo>
                <a:lnTo>
                  <a:pt x="152531" y="180486"/>
                </a:lnTo>
                <a:cubicBezTo>
                  <a:pt x="154325" y="173733"/>
                  <a:pt x="150346" y="166851"/>
                  <a:pt x="143593" y="165024"/>
                </a:cubicBezTo>
                <a:lnTo>
                  <a:pt x="139842" y="164013"/>
                </a:lnTo>
                <a:cubicBezTo>
                  <a:pt x="138762" y="163723"/>
                  <a:pt x="137675" y="163584"/>
                  <a:pt x="136604" y="163584"/>
                </a:cubicBezTo>
                <a:cubicBezTo>
                  <a:pt x="133695" y="163584"/>
                  <a:pt x="130903" y="164606"/>
                  <a:pt x="128686" y="166394"/>
                </a:cubicBezTo>
                <a:cubicBezTo>
                  <a:pt x="123304" y="164535"/>
                  <a:pt x="118215" y="162512"/>
                  <a:pt x="113420" y="160294"/>
                </a:cubicBezTo>
                <a:cubicBezTo>
                  <a:pt x="112898" y="141309"/>
                  <a:pt x="116812" y="118051"/>
                  <a:pt x="124054" y="97207"/>
                </a:cubicBezTo>
                <a:cubicBezTo>
                  <a:pt x="152857" y="96751"/>
                  <a:pt x="156967" y="76233"/>
                  <a:pt x="186162" y="72938"/>
                </a:cubicBezTo>
                <a:cubicBezTo>
                  <a:pt x="193110" y="72155"/>
                  <a:pt x="198101" y="65860"/>
                  <a:pt x="197286" y="58846"/>
                </a:cubicBezTo>
                <a:cubicBezTo>
                  <a:pt x="194970" y="38948"/>
                  <a:pt x="185738" y="23486"/>
                  <a:pt x="167960" y="13472"/>
                </a:cubicBezTo>
                <a:cubicBezTo>
                  <a:pt x="167471" y="13196"/>
                  <a:pt x="166944" y="13065"/>
                  <a:pt x="166427" y="13065"/>
                </a:cubicBezTo>
                <a:cubicBezTo>
                  <a:pt x="165359" y="13065"/>
                  <a:pt x="164335" y="13624"/>
                  <a:pt x="163785" y="14614"/>
                </a:cubicBezTo>
                <a:cubicBezTo>
                  <a:pt x="162937" y="16082"/>
                  <a:pt x="163459" y="17974"/>
                  <a:pt x="164959" y="18789"/>
                </a:cubicBezTo>
                <a:cubicBezTo>
                  <a:pt x="169950" y="21594"/>
                  <a:pt x="174223" y="24922"/>
                  <a:pt x="177811" y="28705"/>
                </a:cubicBezTo>
                <a:lnTo>
                  <a:pt x="154880" y="28705"/>
                </a:lnTo>
                <a:cubicBezTo>
                  <a:pt x="148878" y="28705"/>
                  <a:pt x="144017" y="33598"/>
                  <a:pt x="144017" y="39568"/>
                </a:cubicBezTo>
                <a:lnTo>
                  <a:pt x="144017" y="46157"/>
                </a:lnTo>
                <a:cubicBezTo>
                  <a:pt x="144017" y="52159"/>
                  <a:pt x="148878" y="57052"/>
                  <a:pt x="154880" y="57052"/>
                </a:cubicBezTo>
                <a:lnTo>
                  <a:pt x="190859" y="57052"/>
                </a:lnTo>
                <a:cubicBezTo>
                  <a:pt x="190990" y="57868"/>
                  <a:pt x="191088" y="58716"/>
                  <a:pt x="191218" y="59564"/>
                </a:cubicBezTo>
                <a:cubicBezTo>
                  <a:pt x="191610" y="63185"/>
                  <a:pt x="189065" y="66479"/>
                  <a:pt x="185477" y="66871"/>
                </a:cubicBezTo>
                <a:cubicBezTo>
                  <a:pt x="153494" y="70461"/>
                  <a:pt x="150792" y="91088"/>
                  <a:pt x="122887" y="91088"/>
                </a:cubicBezTo>
                <a:cubicBezTo>
                  <a:pt x="115045" y="91088"/>
                  <a:pt x="105214" y="89459"/>
                  <a:pt x="92184" y="85366"/>
                </a:cubicBezTo>
                <a:cubicBezTo>
                  <a:pt x="88173" y="84104"/>
                  <a:pt x="84532" y="83544"/>
                  <a:pt x="81192" y="83544"/>
                </a:cubicBezTo>
                <a:cubicBezTo>
                  <a:pt x="67613" y="83544"/>
                  <a:pt x="59004" y="92807"/>
                  <a:pt x="50627" y="101839"/>
                </a:cubicBezTo>
                <a:cubicBezTo>
                  <a:pt x="41906" y="111200"/>
                  <a:pt x="33671" y="120076"/>
                  <a:pt x="19765" y="120076"/>
                </a:cubicBezTo>
                <a:cubicBezTo>
                  <a:pt x="18794" y="120076"/>
                  <a:pt x="17796" y="120033"/>
                  <a:pt x="16767" y="119943"/>
                </a:cubicBezTo>
                <a:cubicBezTo>
                  <a:pt x="10798" y="119389"/>
                  <a:pt x="6198" y="114267"/>
                  <a:pt x="6296" y="108233"/>
                </a:cubicBezTo>
                <a:cubicBezTo>
                  <a:pt x="7047" y="67947"/>
                  <a:pt x="12331" y="45407"/>
                  <a:pt x="24498" y="30402"/>
                </a:cubicBezTo>
                <a:cubicBezTo>
                  <a:pt x="38101" y="13602"/>
                  <a:pt x="61228" y="6133"/>
                  <a:pt x="99426" y="6133"/>
                </a:cubicBezTo>
                <a:cubicBezTo>
                  <a:pt x="120596" y="6133"/>
                  <a:pt x="138211" y="8449"/>
                  <a:pt x="151846" y="13048"/>
                </a:cubicBezTo>
                <a:cubicBezTo>
                  <a:pt x="152171" y="13161"/>
                  <a:pt x="152502" y="13214"/>
                  <a:pt x="152827" y="13214"/>
                </a:cubicBezTo>
                <a:cubicBezTo>
                  <a:pt x="154100" y="13214"/>
                  <a:pt x="155286" y="12396"/>
                  <a:pt x="155728" y="11123"/>
                </a:cubicBezTo>
                <a:cubicBezTo>
                  <a:pt x="156282" y="9525"/>
                  <a:pt x="155402" y="7796"/>
                  <a:pt x="153803" y="7242"/>
                </a:cubicBezTo>
                <a:cubicBezTo>
                  <a:pt x="139353" y="2381"/>
                  <a:pt x="121575" y="0"/>
                  <a:pt x="99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392299" y="356873"/>
            <a:ext cx="881002" cy="5729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Ultra"/>
              </a:rPr>
              <a:t>BIKE</a:t>
            </a:r>
            <a:br>
              <a:rPr b="0" i="0">
                <a:ln>
                  <a:noFill/>
                </a:ln>
                <a:solidFill>
                  <a:schemeClr val="accent3"/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chemeClr val="accent3"/>
                </a:solidFill>
                <a:latin typeface="Ultra"/>
              </a:rPr>
              <a:t>BIKE</a:t>
            </a:r>
          </a:p>
        </p:txBody>
      </p:sp>
      <p:sp>
        <p:nvSpPr>
          <p:cNvPr id="366" name="Google Shape;366;p25"/>
          <p:cNvSpPr/>
          <p:nvPr/>
        </p:nvSpPr>
        <p:spPr>
          <a:xfrm>
            <a:off x="7794599" y="4154461"/>
            <a:ext cx="892657" cy="5789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  <a:t>RIDE</a:t>
            </a:r>
            <a:b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  <a:t>RIDE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909001" y="1760425"/>
            <a:ext cx="3695400" cy="23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Trip Id </a:t>
            </a:r>
            <a:r>
              <a:rPr lang="en" sz="1200"/>
              <a:t>(Each MetroBike trip has an individual identifier number),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Bike Id</a:t>
            </a:r>
            <a:r>
              <a:rPr lang="en" sz="1200"/>
              <a:t> (Each bike’s id number),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Trip Duration</a:t>
            </a:r>
            <a:r>
              <a:rPr lang="en" sz="1200"/>
              <a:t> (How long each bike trip is in minutes),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Day Type</a:t>
            </a:r>
            <a:r>
              <a:rPr lang="en" sz="1200"/>
              <a:t> (The type of day on which the trip occurred -either a weekday or a weekend),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Checkout Time</a:t>
            </a:r>
            <a:r>
              <a:rPr lang="en" sz="1200"/>
              <a:t> (The hours, minutes, and seconds that a bike was checked out for a trip),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Bike Type</a:t>
            </a:r>
            <a:r>
              <a:rPr lang="en" sz="1200"/>
              <a:t> (The type of bike used - either classic or electric),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Season</a:t>
            </a:r>
            <a:r>
              <a:rPr lang="en" sz="1200"/>
              <a:t> (The date used split into Fall/Winter/Spring/Summer), and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Year</a:t>
            </a:r>
            <a:r>
              <a:rPr lang="en" sz="1200"/>
              <a:t> (The year the bike trip occurred)</a:t>
            </a:r>
            <a:endParaRPr/>
          </a:p>
        </p:txBody>
      </p:sp>
      <p:sp>
        <p:nvSpPr>
          <p:cNvPr id="372" name="Google Shape;372;p26"/>
          <p:cNvSpPr txBox="1"/>
          <p:nvPr>
            <p:ph idx="2" type="subTitle"/>
          </p:nvPr>
        </p:nvSpPr>
        <p:spPr>
          <a:xfrm>
            <a:off x="1323006" y="1234475"/>
            <a:ext cx="29439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373" name="Google Shape;373;p26"/>
          <p:cNvSpPr txBox="1"/>
          <p:nvPr>
            <p:ph type="title"/>
          </p:nvPr>
        </p:nvSpPr>
        <p:spPr>
          <a:xfrm>
            <a:off x="715050" y="2422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Formatting our Data</a:t>
            </a:r>
            <a:endParaRPr/>
          </a:p>
        </p:txBody>
      </p:sp>
      <p:sp>
        <p:nvSpPr>
          <p:cNvPr id="374" name="Google Shape;374;p26"/>
          <p:cNvSpPr txBox="1"/>
          <p:nvPr>
            <p:ph idx="3" type="subTitle"/>
          </p:nvPr>
        </p:nvSpPr>
        <p:spPr>
          <a:xfrm>
            <a:off x="5029500" y="1767575"/>
            <a:ext cx="29439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Season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Checkout Time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Day</a:t>
            </a:r>
            <a:endParaRPr/>
          </a:p>
        </p:txBody>
      </p:sp>
      <p:sp>
        <p:nvSpPr>
          <p:cNvPr id="375" name="Google Shape;375;p26"/>
          <p:cNvSpPr txBox="1"/>
          <p:nvPr>
            <p:ph idx="4" type="subTitle"/>
          </p:nvPr>
        </p:nvSpPr>
        <p:spPr>
          <a:xfrm>
            <a:off x="5029486" y="1310675"/>
            <a:ext cx="29439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</a:t>
            </a:r>
            <a:endParaRPr/>
          </a:p>
        </p:txBody>
      </p:sp>
      <p:grpSp>
        <p:nvGrpSpPr>
          <p:cNvPr id="376" name="Google Shape;376;p26"/>
          <p:cNvGrpSpPr/>
          <p:nvPr/>
        </p:nvGrpSpPr>
        <p:grpSpPr>
          <a:xfrm>
            <a:off x="7240012" y="932550"/>
            <a:ext cx="318967" cy="303361"/>
            <a:chOff x="3373412" y="4140363"/>
            <a:chExt cx="318967" cy="303361"/>
          </a:xfrm>
        </p:grpSpPr>
        <p:sp>
          <p:nvSpPr>
            <p:cNvPr id="377" name="Google Shape;377;p26"/>
            <p:cNvSpPr/>
            <p:nvPr/>
          </p:nvSpPr>
          <p:spPr>
            <a:xfrm>
              <a:off x="3373412" y="4140363"/>
              <a:ext cx="318967" cy="303361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26"/>
            <p:cNvGrpSpPr/>
            <p:nvPr/>
          </p:nvGrpSpPr>
          <p:grpSpPr>
            <a:xfrm>
              <a:off x="3373412" y="4140363"/>
              <a:ext cx="318967" cy="303361"/>
              <a:chOff x="28750" y="3239825"/>
              <a:chExt cx="598325" cy="569050"/>
            </a:xfrm>
          </p:grpSpPr>
          <p:sp>
            <p:nvSpPr>
              <p:cNvPr id="379" name="Google Shape;379;p26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1" name="Google Shape;381;p26"/>
          <p:cNvGrpSpPr/>
          <p:nvPr/>
        </p:nvGrpSpPr>
        <p:grpSpPr>
          <a:xfrm>
            <a:off x="529555" y="2584493"/>
            <a:ext cx="448265" cy="426275"/>
            <a:chOff x="621330" y="840968"/>
            <a:chExt cx="448265" cy="426275"/>
          </a:xfrm>
        </p:grpSpPr>
        <p:sp>
          <p:nvSpPr>
            <p:cNvPr id="382" name="Google Shape;382;p26"/>
            <p:cNvSpPr/>
            <p:nvPr/>
          </p:nvSpPr>
          <p:spPr>
            <a:xfrm>
              <a:off x="621330" y="840968"/>
              <a:ext cx="448265" cy="426275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24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" name="Google Shape;383;p26"/>
            <p:cNvGrpSpPr/>
            <p:nvPr/>
          </p:nvGrpSpPr>
          <p:grpSpPr>
            <a:xfrm>
              <a:off x="621330" y="840968"/>
              <a:ext cx="448265" cy="426275"/>
              <a:chOff x="28750" y="3239825"/>
              <a:chExt cx="598325" cy="569050"/>
            </a:xfrm>
          </p:grpSpPr>
          <p:sp>
            <p:nvSpPr>
              <p:cNvPr id="384" name="Google Shape;384;p26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26"/>
          <p:cNvGrpSpPr/>
          <p:nvPr/>
        </p:nvGrpSpPr>
        <p:grpSpPr>
          <a:xfrm>
            <a:off x="8141342" y="580734"/>
            <a:ext cx="246211" cy="234164"/>
            <a:chOff x="281805" y="1336697"/>
            <a:chExt cx="246211" cy="234164"/>
          </a:xfrm>
        </p:grpSpPr>
        <p:sp>
          <p:nvSpPr>
            <p:cNvPr id="387" name="Google Shape;387;p26"/>
            <p:cNvSpPr/>
            <p:nvPr/>
          </p:nvSpPr>
          <p:spPr>
            <a:xfrm>
              <a:off x="281805" y="1336697"/>
              <a:ext cx="246211" cy="234164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6"/>
            <p:cNvGrpSpPr/>
            <p:nvPr/>
          </p:nvGrpSpPr>
          <p:grpSpPr>
            <a:xfrm>
              <a:off x="281805" y="1336697"/>
              <a:ext cx="246211" cy="234164"/>
              <a:chOff x="28750" y="3239825"/>
              <a:chExt cx="598325" cy="569050"/>
            </a:xfrm>
          </p:grpSpPr>
          <p:sp>
            <p:nvSpPr>
              <p:cNvPr id="389" name="Google Shape;389;p26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1" name="Google Shape;391;p26"/>
          <p:cNvGrpSpPr/>
          <p:nvPr/>
        </p:nvGrpSpPr>
        <p:grpSpPr>
          <a:xfrm>
            <a:off x="274467" y="3383734"/>
            <a:ext cx="246211" cy="234164"/>
            <a:chOff x="281805" y="1336697"/>
            <a:chExt cx="246211" cy="234164"/>
          </a:xfrm>
        </p:grpSpPr>
        <p:sp>
          <p:nvSpPr>
            <p:cNvPr id="392" name="Google Shape;392;p26"/>
            <p:cNvSpPr/>
            <p:nvPr/>
          </p:nvSpPr>
          <p:spPr>
            <a:xfrm>
              <a:off x="281805" y="1336697"/>
              <a:ext cx="246211" cy="234164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26"/>
            <p:cNvGrpSpPr/>
            <p:nvPr/>
          </p:nvGrpSpPr>
          <p:grpSpPr>
            <a:xfrm>
              <a:off x="281805" y="1336697"/>
              <a:ext cx="246211" cy="234164"/>
              <a:chOff x="28750" y="3239825"/>
              <a:chExt cx="598325" cy="569050"/>
            </a:xfrm>
          </p:grpSpPr>
          <p:sp>
            <p:nvSpPr>
              <p:cNvPr id="394" name="Google Shape;394;p26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6" name="Google Shape;396;p26"/>
          <p:cNvGrpSpPr/>
          <p:nvPr/>
        </p:nvGrpSpPr>
        <p:grpSpPr>
          <a:xfrm>
            <a:off x="8009817" y="1592693"/>
            <a:ext cx="448265" cy="426275"/>
            <a:chOff x="621330" y="840968"/>
            <a:chExt cx="448265" cy="426275"/>
          </a:xfrm>
        </p:grpSpPr>
        <p:sp>
          <p:nvSpPr>
            <p:cNvPr id="397" name="Google Shape;397;p26"/>
            <p:cNvSpPr/>
            <p:nvPr/>
          </p:nvSpPr>
          <p:spPr>
            <a:xfrm>
              <a:off x="621330" y="840968"/>
              <a:ext cx="448265" cy="426275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24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" name="Google Shape;398;p26"/>
            <p:cNvGrpSpPr/>
            <p:nvPr/>
          </p:nvGrpSpPr>
          <p:grpSpPr>
            <a:xfrm>
              <a:off x="621330" y="840968"/>
              <a:ext cx="448265" cy="426275"/>
              <a:chOff x="28750" y="3239825"/>
              <a:chExt cx="598325" cy="569050"/>
            </a:xfrm>
          </p:grpSpPr>
          <p:sp>
            <p:nvSpPr>
              <p:cNvPr id="399" name="Google Shape;399;p26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1" name="Google Shape;401;p26"/>
          <p:cNvSpPr txBox="1"/>
          <p:nvPr>
            <p:ph idx="3" type="subTitle"/>
          </p:nvPr>
        </p:nvSpPr>
        <p:spPr>
          <a:xfrm>
            <a:off x="4787075" y="3097200"/>
            <a:ext cx="34287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Filtered for Single Trip Data (Pay as you Ride Single Trip)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NA values!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Original Dataset had 14 columns, we selected 8 of them</a:t>
            </a:r>
            <a:r>
              <a:rPr lang="en"/>
              <a:t>. 35320 Observations Total</a:t>
            </a:r>
            <a:endParaRPr/>
          </a:p>
        </p:txBody>
      </p:sp>
      <p:sp>
        <p:nvSpPr>
          <p:cNvPr id="402" name="Google Shape;402;p26"/>
          <p:cNvSpPr txBox="1"/>
          <p:nvPr>
            <p:ph idx="4" type="subTitle"/>
          </p:nvPr>
        </p:nvSpPr>
        <p:spPr>
          <a:xfrm>
            <a:off x="4990036" y="2729850"/>
            <a:ext cx="29439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150"/>
            <a:ext cx="8991601" cy="505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>
            <p:ph type="title"/>
          </p:nvPr>
        </p:nvSpPr>
        <p:spPr>
          <a:xfrm>
            <a:off x="715050" y="1794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Is there a relationship between the type of bike used and the type of day in which the trip occurred?</a:t>
            </a:r>
            <a:endParaRPr sz="1900"/>
          </a:p>
        </p:txBody>
      </p:sp>
      <p:pic>
        <p:nvPicPr>
          <p:cNvPr id="413" name="Google Shape;4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50" y="1221388"/>
            <a:ext cx="4289074" cy="27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8"/>
          <p:cNvSpPr txBox="1"/>
          <p:nvPr/>
        </p:nvSpPr>
        <p:spPr>
          <a:xfrm>
            <a:off x="5348800" y="1135875"/>
            <a:ext cx="35289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Frequencies of Bike Types Per Day Type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5348800" y="2965300"/>
            <a:ext cx="37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Proportions of Bike Types Per Day Type </a:t>
            </a:r>
            <a:endParaRPr sz="1200"/>
          </a:p>
        </p:txBody>
      </p:sp>
      <p:pic>
        <p:nvPicPr>
          <p:cNvPr id="416" name="Google Shape;4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088" y="1871687"/>
            <a:ext cx="26003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0663" y="3657462"/>
            <a:ext cx="2665166" cy="70271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8"/>
          <p:cNvSpPr txBox="1"/>
          <p:nvPr/>
        </p:nvSpPr>
        <p:spPr>
          <a:xfrm>
            <a:off x="574388" y="4078025"/>
            <a:ext cx="4341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There seems to be no relationship between the type of bike used and the type of day on which the trip occurred.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19" name="Google Shape;419;p28"/>
          <p:cNvGrpSpPr/>
          <p:nvPr/>
        </p:nvGrpSpPr>
        <p:grpSpPr>
          <a:xfrm rot="3536092">
            <a:off x="463552" y="649434"/>
            <a:ext cx="339123" cy="322326"/>
            <a:chOff x="4554850" y="1924263"/>
            <a:chExt cx="205800" cy="195600"/>
          </a:xfrm>
        </p:grpSpPr>
        <p:sp>
          <p:nvSpPr>
            <p:cNvPr id="420" name="Google Shape;420;p28"/>
            <p:cNvSpPr/>
            <p:nvPr/>
          </p:nvSpPr>
          <p:spPr>
            <a:xfrm>
              <a:off x="4554850" y="1924263"/>
              <a:ext cx="205800" cy="195600"/>
            </a:xfrm>
            <a:prstGeom prst="star5">
              <a:avLst>
                <a:gd fmla="val 21040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554850" y="1924263"/>
              <a:ext cx="205800" cy="195600"/>
            </a:xfrm>
            <a:prstGeom prst="star5">
              <a:avLst>
                <a:gd fmla="val 21040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8"/>
          <p:cNvGrpSpPr/>
          <p:nvPr/>
        </p:nvGrpSpPr>
        <p:grpSpPr>
          <a:xfrm rot="-1586159">
            <a:off x="5178420" y="4360166"/>
            <a:ext cx="339119" cy="322329"/>
            <a:chOff x="4554850" y="1924263"/>
            <a:chExt cx="205800" cy="195600"/>
          </a:xfrm>
        </p:grpSpPr>
        <p:sp>
          <p:nvSpPr>
            <p:cNvPr id="423" name="Google Shape;423;p28"/>
            <p:cNvSpPr/>
            <p:nvPr/>
          </p:nvSpPr>
          <p:spPr>
            <a:xfrm>
              <a:off x="4554850" y="1924263"/>
              <a:ext cx="205800" cy="195600"/>
            </a:xfrm>
            <a:prstGeom prst="star5">
              <a:avLst>
                <a:gd fmla="val 21040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4554850" y="1924263"/>
              <a:ext cx="205800" cy="195600"/>
            </a:xfrm>
            <a:prstGeom prst="star5">
              <a:avLst>
                <a:gd fmla="val 21040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 txBox="1"/>
          <p:nvPr>
            <p:ph type="title"/>
          </p:nvPr>
        </p:nvSpPr>
        <p:spPr>
          <a:xfrm>
            <a:off x="715050" y="3003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Is there a relationship between the year a trip occurred and its length?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30" name="Google Shape;430;p29"/>
          <p:cNvSpPr txBox="1"/>
          <p:nvPr/>
        </p:nvSpPr>
        <p:spPr>
          <a:xfrm>
            <a:off x="541200" y="1207525"/>
            <a:ext cx="8061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There seems to be a relationship between Year and Trip Duration, as the spread of Trip Duration is noticeably larger in the years 2020 and 2021. 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541200" y="4404550"/>
            <a:ext cx="8061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Note that this relationship is not linear, and that with 5 discrete years, Year could be considered as either a numeric or categorical variable.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2" name="Google Shape;4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01" y="1827038"/>
            <a:ext cx="3657900" cy="25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51" y="1841345"/>
            <a:ext cx="3657901" cy="2550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715100" y="3826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there a relationship between the Season and Checkout Time of every trip?</a:t>
            </a:r>
            <a:endParaRPr sz="2000"/>
          </a:p>
        </p:txBody>
      </p:sp>
      <p:sp>
        <p:nvSpPr>
          <p:cNvPr id="439" name="Google Shape;439;p30"/>
          <p:cNvSpPr txBox="1"/>
          <p:nvPr/>
        </p:nvSpPr>
        <p:spPr>
          <a:xfrm>
            <a:off x="715100" y="4102350"/>
            <a:ext cx="4374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These distributions of Season and Checkout Time follow a pretty expected distribution that can be explained logically. 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8349025" y="4255254"/>
            <a:ext cx="496499" cy="6251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  <a:t>RIDE</a:t>
            </a:r>
            <a:b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  <a:t>RIDE</a:t>
            </a:r>
            <a:b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</a:br>
            <a:r>
              <a:rPr b="0" i="0">
                <a:ln>
                  <a:noFill/>
                </a:ln>
                <a:solidFill>
                  <a:schemeClr val="lt1"/>
                </a:solidFill>
                <a:latin typeface="Ultra"/>
              </a:rPr>
              <a:t>RIDE</a:t>
            </a:r>
          </a:p>
        </p:txBody>
      </p:sp>
      <p:grpSp>
        <p:nvGrpSpPr>
          <p:cNvPr id="441" name="Google Shape;441;p30"/>
          <p:cNvGrpSpPr/>
          <p:nvPr/>
        </p:nvGrpSpPr>
        <p:grpSpPr>
          <a:xfrm>
            <a:off x="393380" y="4102343"/>
            <a:ext cx="448265" cy="426275"/>
            <a:chOff x="621330" y="840968"/>
            <a:chExt cx="448265" cy="426275"/>
          </a:xfrm>
        </p:grpSpPr>
        <p:sp>
          <p:nvSpPr>
            <p:cNvPr id="442" name="Google Shape;442;p30"/>
            <p:cNvSpPr/>
            <p:nvPr/>
          </p:nvSpPr>
          <p:spPr>
            <a:xfrm>
              <a:off x="621330" y="840968"/>
              <a:ext cx="448265" cy="426275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24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30"/>
            <p:cNvGrpSpPr/>
            <p:nvPr/>
          </p:nvGrpSpPr>
          <p:grpSpPr>
            <a:xfrm>
              <a:off x="621330" y="840968"/>
              <a:ext cx="448265" cy="426275"/>
              <a:chOff x="28750" y="3239825"/>
              <a:chExt cx="598325" cy="569050"/>
            </a:xfrm>
          </p:grpSpPr>
          <p:sp>
            <p:nvSpPr>
              <p:cNvPr id="444" name="Google Shape;444;p30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30"/>
          <p:cNvGrpSpPr/>
          <p:nvPr/>
        </p:nvGrpSpPr>
        <p:grpSpPr>
          <a:xfrm>
            <a:off x="7703412" y="2571738"/>
            <a:ext cx="318967" cy="303361"/>
            <a:chOff x="3373412" y="4140363"/>
            <a:chExt cx="318967" cy="303361"/>
          </a:xfrm>
        </p:grpSpPr>
        <p:sp>
          <p:nvSpPr>
            <p:cNvPr id="447" name="Google Shape;447;p30"/>
            <p:cNvSpPr/>
            <p:nvPr/>
          </p:nvSpPr>
          <p:spPr>
            <a:xfrm>
              <a:off x="3373412" y="4140363"/>
              <a:ext cx="318967" cy="303361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30"/>
            <p:cNvGrpSpPr/>
            <p:nvPr/>
          </p:nvGrpSpPr>
          <p:grpSpPr>
            <a:xfrm>
              <a:off x="3373412" y="4140363"/>
              <a:ext cx="318967" cy="303361"/>
              <a:chOff x="28750" y="3239825"/>
              <a:chExt cx="598325" cy="569050"/>
            </a:xfrm>
          </p:grpSpPr>
          <p:sp>
            <p:nvSpPr>
              <p:cNvPr id="449" name="Google Shape;449;p30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1" name="Google Shape;451;p30"/>
          <p:cNvGrpSpPr/>
          <p:nvPr/>
        </p:nvGrpSpPr>
        <p:grpSpPr>
          <a:xfrm>
            <a:off x="1337005" y="2130097"/>
            <a:ext cx="246211" cy="234164"/>
            <a:chOff x="281805" y="1336697"/>
            <a:chExt cx="246211" cy="234164"/>
          </a:xfrm>
        </p:grpSpPr>
        <p:sp>
          <p:nvSpPr>
            <p:cNvPr id="452" name="Google Shape;452;p30"/>
            <p:cNvSpPr/>
            <p:nvPr/>
          </p:nvSpPr>
          <p:spPr>
            <a:xfrm>
              <a:off x="281805" y="1336697"/>
              <a:ext cx="246211" cy="234164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" name="Google Shape;453;p30"/>
            <p:cNvGrpSpPr/>
            <p:nvPr/>
          </p:nvGrpSpPr>
          <p:grpSpPr>
            <a:xfrm>
              <a:off x="281805" y="1336697"/>
              <a:ext cx="246211" cy="234164"/>
              <a:chOff x="28750" y="3239825"/>
              <a:chExt cx="598325" cy="569050"/>
            </a:xfrm>
          </p:grpSpPr>
          <p:sp>
            <p:nvSpPr>
              <p:cNvPr id="454" name="Google Shape;454;p30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56" name="Google Shape;4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" y="1589763"/>
            <a:ext cx="3244451" cy="226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25" y="1671702"/>
            <a:ext cx="3940374" cy="247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"/>
          <p:cNvSpPr txBox="1"/>
          <p:nvPr>
            <p:ph type="title"/>
          </p:nvPr>
        </p:nvSpPr>
        <p:spPr>
          <a:xfrm>
            <a:off x="715100" y="3826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(cont.) </a:t>
            </a:r>
            <a:r>
              <a:rPr lang="en" sz="2000"/>
              <a:t>Some relationship between Season and Checkout Time</a:t>
            </a:r>
            <a:endParaRPr sz="2000"/>
          </a:p>
        </p:txBody>
      </p:sp>
      <p:pic>
        <p:nvPicPr>
          <p:cNvPr id="463" name="Google Shape;4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5" y="1329550"/>
            <a:ext cx="4806451" cy="3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1"/>
          <p:cNvSpPr txBox="1"/>
          <p:nvPr/>
        </p:nvSpPr>
        <p:spPr>
          <a:xfrm>
            <a:off x="5603075" y="2220875"/>
            <a:ext cx="305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Although the distribution across seasons follows mainly the same shape or distribution, we can see how each season has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its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own details and unique points, especially winter. 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"/>
          <p:cNvSpPr txBox="1"/>
          <p:nvPr>
            <p:ph type="title"/>
          </p:nvPr>
        </p:nvSpPr>
        <p:spPr>
          <a:xfrm>
            <a:off x="1880550" y="1596375"/>
            <a:ext cx="5382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Conclusion!</a:t>
            </a:r>
            <a:endParaRPr/>
          </a:p>
        </p:txBody>
      </p:sp>
      <p:sp>
        <p:nvSpPr>
          <p:cNvPr id="470" name="Google Shape;470;p32"/>
          <p:cNvSpPr txBox="1"/>
          <p:nvPr>
            <p:ph idx="1" type="subTitle"/>
          </p:nvPr>
        </p:nvSpPr>
        <p:spPr>
          <a:xfrm>
            <a:off x="1570950" y="2322200"/>
            <a:ext cx="60021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a trip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occurs on a weekend or weekday</a:t>
            </a:r>
            <a:r>
              <a:rPr lang="en"/>
              <a:t> most likely does not influence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proportion of classic or electric bikes</a:t>
            </a:r>
            <a:r>
              <a:rPr lang="en"/>
              <a:t> used in a day, though we can conclude that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checkout times</a:t>
            </a:r>
            <a:r>
              <a:rPr lang="en"/>
              <a:t> tend to be earlier in the day in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Winter</a:t>
            </a:r>
            <a:r>
              <a:rPr lang="en"/>
              <a:t> months, and that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year</a:t>
            </a:r>
            <a:r>
              <a:rPr lang="en"/>
              <a:t> during which a ride took place can affect its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duration</a:t>
            </a:r>
            <a:r>
              <a:rPr lang="en"/>
              <a:t> based on this dataset.</a:t>
            </a:r>
            <a:endParaRPr/>
          </a:p>
        </p:txBody>
      </p:sp>
      <p:grpSp>
        <p:nvGrpSpPr>
          <p:cNvPr id="471" name="Google Shape;471;p32"/>
          <p:cNvGrpSpPr/>
          <p:nvPr/>
        </p:nvGrpSpPr>
        <p:grpSpPr>
          <a:xfrm>
            <a:off x="197460" y="170742"/>
            <a:ext cx="2219781" cy="1568107"/>
            <a:chOff x="745263" y="685625"/>
            <a:chExt cx="2309625" cy="1631575"/>
          </a:xfrm>
        </p:grpSpPr>
        <p:sp>
          <p:nvSpPr>
            <p:cNvPr id="472" name="Google Shape;472;p32"/>
            <p:cNvSpPr/>
            <p:nvPr/>
          </p:nvSpPr>
          <p:spPr>
            <a:xfrm>
              <a:off x="745263" y="685625"/>
              <a:ext cx="2309625" cy="1631575"/>
            </a:xfrm>
            <a:custGeom>
              <a:rect b="b" l="l" r="r" t="t"/>
              <a:pathLst>
                <a:path extrusionOk="0" h="65263" w="92385">
                  <a:moveTo>
                    <a:pt x="59227" y="4384"/>
                  </a:moveTo>
                  <a:lnTo>
                    <a:pt x="59227" y="4384"/>
                  </a:lnTo>
                  <a:cubicBezTo>
                    <a:pt x="61056" y="4955"/>
                    <a:pt x="65646" y="6683"/>
                    <a:pt x="66311" y="9814"/>
                  </a:cubicBezTo>
                  <a:cubicBezTo>
                    <a:pt x="66756" y="11911"/>
                    <a:pt x="65378" y="14269"/>
                    <a:pt x="62214" y="16825"/>
                  </a:cubicBezTo>
                  <a:lnTo>
                    <a:pt x="60599" y="13312"/>
                  </a:lnTo>
                  <a:cubicBezTo>
                    <a:pt x="60585" y="13282"/>
                    <a:pt x="60555" y="13263"/>
                    <a:pt x="60524" y="13263"/>
                  </a:cubicBezTo>
                  <a:cubicBezTo>
                    <a:pt x="60512" y="13263"/>
                    <a:pt x="60500" y="13266"/>
                    <a:pt x="60488" y="13272"/>
                  </a:cubicBezTo>
                  <a:lnTo>
                    <a:pt x="60093" y="13454"/>
                  </a:lnTo>
                  <a:lnTo>
                    <a:pt x="59783" y="12778"/>
                  </a:lnTo>
                  <a:lnTo>
                    <a:pt x="62975" y="11393"/>
                  </a:lnTo>
                  <a:cubicBezTo>
                    <a:pt x="63291" y="11256"/>
                    <a:pt x="63536" y="11003"/>
                    <a:pt x="63662" y="10681"/>
                  </a:cubicBezTo>
                  <a:cubicBezTo>
                    <a:pt x="63790" y="10359"/>
                    <a:pt x="63783" y="10008"/>
                    <a:pt x="63646" y="9691"/>
                  </a:cubicBezTo>
                  <a:cubicBezTo>
                    <a:pt x="63434" y="9202"/>
                    <a:pt x="62957" y="8911"/>
                    <a:pt x="62456" y="8911"/>
                  </a:cubicBezTo>
                  <a:cubicBezTo>
                    <a:pt x="62410" y="8911"/>
                    <a:pt x="62364" y="8914"/>
                    <a:pt x="62318" y="8919"/>
                  </a:cubicBezTo>
                  <a:cubicBezTo>
                    <a:pt x="62332" y="8891"/>
                    <a:pt x="62346" y="8863"/>
                    <a:pt x="62358" y="8832"/>
                  </a:cubicBezTo>
                  <a:cubicBezTo>
                    <a:pt x="62434" y="8640"/>
                    <a:pt x="62431" y="8429"/>
                    <a:pt x="62348" y="8238"/>
                  </a:cubicBezTo>
                  <a:cubicBezTo>
                    <a:pt x="62221" y="7947"/>
                    <a:pt x="61935" y="7772"/>
                    <a:pt x="61636" y="7772"/>
                  </a:cubicBezTo>
                  <a:cubicBezTo>
                    <a:pt x="61533" y="7772"/>
                    <a:pt x="61428" y="7793"/>
                    <a:pt x="61328" y="7836"/>
                  </a:cubicBezTo>
                  <a:lnTo>
                    <a:pt x="60898" y="8022"/>
                  </a:lnTo>
                  <a:lnTo>
                    <a:pt x="59227" y="4384"/>
                  </a:lnTo>
                  <a:close/>
                  <a:moveTo>
                    <a:pt x="59292" y="16667"/>
                  </a:moveTo>
                  <a:lnTo>
                    <a:pt x="60098" y="18423"/>
                  </a:lnTo>
                  <a:cubicBezTo>
                    <a:pt x="54883" y="22172"/>
                    <a:pt x="50431" y="24099"/>
                    <a:pt x="46459" y="25820"/>
                  </a:cubicBezTo>
                  <a:cubicBezTo>
                    <a:pt x="42392" y="27581"/>
                    <a:pt x="39067" y="29020"/>
                    <a:pt x="36248" y="31851"/>
                  </a:cubicBezTo>
                  <a:lnTo>
                    <a:pt x="35881" y="31054"/>
                  </a:lnTo>
                  <a:lnTo>
                    <a:pt x="59292" y="16667"/>
                  </a:lnTo>
                  <a:close/>
                  <a:moveTo>
                    <a:pt x="33906" y="32954"/>
                  </a:moveTo>
                  <a:lnTo>
                    <a:pt x="34311" y="33837"/>
                  </a:lnTo>
                  <a:lnTo>
                    <a:pt x="30633" y="37072"/>
                  </a:lnTo>
                  <a:cubicBezTo>
                    <a:pt x="30501" y="36911"/>
                    <a:pt x="30363" y="36748"/>
                    <a:pt x="30216" y="36582"/>
                  </a:cubicBezTo>
                  <a:lnTo>
                    <a:pt x="33906" y="32954"/>
                  </a:lnTo>
                  <a:close/>
                  <a:moveTo>
                    <a:pt x="60169" y="18579"/>
                  </a:moveTo>
                  <a:lnTo>
                    <a:pt x="61397" y="21251"/>
                  </a:lnTo>
                  <a:lnTo>
                    <a:pt x="42930" y="39822"/>
                  </a:lnTo>
                  <a:lnTo>
                    <a:pt x="42790" y="39478"/>
                  </a:lnTo>
                  <a:cubicBezTo>
                    <a:pt x="42700" y="39255"/>
                    <a:pt x="42486" y="39119"/>
                    <a:pt x="42258" y="39119"/>
                  </a:cubicBezTo>
                  <a:cubicBezTo>
                    <a:pt x="42192" y="39119"/>
                    <a:pt x="42125" y="39130"/>
                    <a:pt x="42059" y="39155"/>
                  </a:cubicBezTo>
                  <a:lnTo>
                    <a:pt x="41706" y="39284"/>
                  </a:lnTo>
                  <a:lnTo>
                    <a:pt x="41472" y="38988"/>
                  </a:lnTo>
                  <a:cubicBezTo>
                    <a:pt x="41359" y="38845"/>
                    <a:pt x="41192" y="38770"/>
                    <a:pt x="41023" y="38770"/>
                  </a:cubicBezTo>
                  <a:cubicBezTo>
                    <a:pt x="40903" y="38770"/>
                    <a:pt x="40783" y="38807"/>
                    <a:pt x="40679" y="38884"/>
                  </a:cubicBezTo>
                  <a:lnTo>
                    <a:pt x="40376" y="39110"/>
                  </a:lnTo>
                  <a:lnTo>
                    <a:pt x="40068" y="38891"/>
                  </a:lnTo>
                  <a:cubicBezTo>
                    <a:pt x="39967" y="38820"/>
                    <a:pt x="39851" y="38786"/>
                    <a:pt x="39736" y="38786"/>
                  </a:cubicBezTo>
                  <a:cubicBezTo>
                    <a:pt x="39562" y="38786"/>
                    <a:pt x="39391" y="38866"/>
                    <a:pt x="39277" y="39016"/>
                  </a:cubicBezTo>
                  <a:lnTo>
                    <a:pt x="39052" y="39316"/>
                  </a:lnTo>
                  <a:lnTo>
                    <a:pt x="37235" y="35259"/>
                  </a:lnTo>
                  <a:lnTo>
                    <a:pt x="37639" y="35073"/>
                  </a:lnTo>
                  <a:cubicBezTo>
                    <a:pt x="37658" y="35065"/>
                    <a:pt x="37673" y="35047"/>
                    <a:pt x="37682" y="35027"/>
                  </a:cubicBezTo>
                  <a:cubicBezTo>
                    <a:pt x="37689" y="35006"/>
                    <a:pt x="37689" y="34983"/>
                    <a:pt x="37679" y="34963"/>
                  </a:cubicBezTo>
                  <a:lnTo>
                    <a:pt x="36324" y="32014"/>
                  </a:lnTo>
                  <a:cubicBezTo>
                    <a:pt x="39138" y="29172"/>
                    <a:pt x="42458" y="27735"/>
                    <a:pt x="46527" y="25974"/>
                  </a:cubicBezTo>
                  <a:cubicBezTo>
                    <a:pt x="50499" y="24253"/>
                    <a:pt x="54954" y="22324"/>
                    <a:pt x="60169" y="18579"/>
                  </a:cubicBezTo>
                  <a:close/>
                  <a:moveTo>
                    <a:pt x="69291" y="37184"/>
                  </a:moveTo>
                  <a:lnTo>
                    <a:pt x="70796" y="40458"/>
                  </a:lnTo>
                  <a:lnTo>
                    <a:pt x="68029" y="38549"/>
                  </a:lnTo>
                  <a:cubicBezTo>
                    <a:pt x="68399" y="38048"/>
                    <a:pt x="68824" y="37591"/>
                    <a:pt x="69291" y="37184"/>
                  </a:cubicBezTo>
                  <a:close/>
                  <a:moveTo>
                    <a:pt x="72609" y="40687"/>
                  </a:moveTo>
                  <a:lnTo>
                    <a:pt x="72766" y="40881"/>
                  </a:lnTo>
                  <a:lnTo>
                    <a:pt x="72766" y="40881"/>
                  </a:lnTo>
                  <a:lnTo>
                    <a:pt x="72669" y="40817"/>
                  </a:lnTo>
                  <a:lnTo>
                    <a:pt x="72609" y="40687"/>
                  </a:lnTo>
                  <a:close/>
                  <a:moveTo>
                    <a:pt x="72424" y="35442"/>
                  </a:moveTo>
                  <a:lnTo>
                    <a:pt x="74152" y="41198"/>
                  </a:lnTo>
                  <a:lnTo>
                    <a:pt x="72006" y="35584"/>
                  </a:lnTo>
                  <a:cubicBezTo>
                    <a:pt x="72093" y="35551"/>
                    <a:pt x="72181" y="35522"/>
                    <a:pt x="72269" y="35492"/>
                  </a:cubicBezTo>
                  <a:cubicBezTo>
                    <a:pt x="72321" y="35475"/>
                    <a:pt x="72372" y="35458"/>
                    <a:pt x="72424" y="35442"/>
                  </a:cubicBezTo>
                  <a:close/>
                  <a:moveTo>
                    <a:pt x="34383" y="33995"/>
                  </a:moveTo>
                  <a:lnTo>
                    <a:pt x="35325" y="36045"/>
                  </a:lnTo>
                  <a:cubicBezTo>
                    <a:pt x="35339" y="36074"/>
                    <a:pt x="35370" y="36093"/>
                    <a:pt x="35402" y="36093"/>
                  </a:cubicBezTo>
                  <a:cubicBezTo>
                    <a:pt x="35414" y="36093"/>
                    <a:pt x="35426" y="36090"/>
                    <a:pt x="35438" y="36085"/>
                  </a:cubicBezTo>
                  <a:lnTo>
                    <a:pt x="35826" y="35906"/>
                  </a:lnTo>
                  <a:lnTo>
                    <a:pt x="37602" y="39877"/>
                  </a:lnTo>
                  <a:lnTo>
                    <a:pt x="37587" y="39877"/>
                  </a:lnTo>
                  <a:cubicBezTo>
                    <a:pt x="37553" y="39856"/>
                    <a:pt x="37515" y="39842"/>
                    <a:pt x="37472" y="39842"/>
                  </a:cubicBezTo>
                  <a:cubicBezTo>
                    <a:pt x="37453" y="39842"/>
                    <a:pt x="37433" y="39844"/>
                    <a:pt x="37412" y="39851"/>
                  </a:cubicBezTo>
                  <a:cubicBezTo>
                    <a:pt x="37391" y="39856"/>
                    <a:pt x="37374" y="39865"/>
                    <a:pt x="37358" y="39875"/>
                  </a:cubicBezTo>
                  <a:cubicBezTo>
                    <a:pt x="37204" y="39894"/>
                    <a:pt x="37067" y="39975"/>
                    <a:pt x="36977" y="40095"/>
                  </a:cubicBezTo>
                  <a:cubicBezTo>
                    <a:pt x="36935" y="40062"/>
                    <a:pt x="36885" y="40034"/>
                    <a:pt x="36824" y="40034"/>
                  </a:cubicBezTo>
                  <a:cubicBezTo>
                    <a:pt x="36804" y="40034"/>
                    <a:pt x="36784" y="40037"/>
                    <a:pt x="36763" y="40043"/>
                  </a:cubicBezTo>
                  <a:cubicBezTo>
                    <a:pt x="36650" y="40076"/>
                    <a:pt x="36619" y="40176"/>
                    <a:pt x="36595" y="40256"/>
                  </a:cubicBezTo>
                  <a:cubicBezTo>
                    <a:pt x="36570" y="40335"/>
                    <a:pt x="36555" y="40370"/>
                    <a:pt x="36511" y="40384"/>
                  </a:cubicBezTo>
                  <a:cubicBezTo>
                    <a:pt x="36504" y="40386"/>
                    <a:pt x="36496" y="40387"/>
                    <a:pt x="36488" y="40387"/>
                  </a:cubicBezTo>
                  <a:cubicBezTo>
                    <a:pt x="36455" y="40387"/>
                    <a:pt x="36424" y="40365"/>
                    <a:pt x="36373" y="40322"/>
                  </a:cubicBezTo>
                  <a:cubicBezTo>
                    <a:pt x="36321" y="40278"/>
                    <a:pt x="36258" y="40226"/>
                    <a:pt x="36175" y="40226"/>
                  </a:cubicBezTo>
                  <a:cubicBezTo>
                    <a:pt x="36156" y="40226"/>
                    <a:pt x="36136" y="40229"/>
                    <a:pt x="36115" y="40235"/>
                  </a:cubicBezTo>
                  <a:cubicBezTo>
                    <a:pt x="36001" y="40268"/>
                    <a:pt x="35971" y="40368"/>
                    <a:pt x="35945" y="40448"/>
                  </a:cubicBezTo>
                  <a:cubicBezTo>
                    <a:pt x="35921" y="40528"/>
                    <a:pt x="35907" y="40562"/>
                    <a:pt x="35862" y="40576"/>
                  </a:cubicBezTo>
                  <a:cubicBezTo>
                    <a:pt x="35854" y="40579"/>
                    <a:pt x="35846" y="40580"/>
                    <a:pt x="35838" y="40580"/>
                  </a:cubicBezTo>
                  <a:cubicBezTo>
                    <a:pt x="35805" y="40580"/>
                    <a:pt x="35774" y="40557"/>
                    <a:pt x="35724" y="40514"/>
                  </a:cubicBezTo>
                  <a:cubicBezTo>
                    <a:pt x="35671" y="40470"/>
                    <a:pt x="35609" y="40418"/>
                    <a:pt x="35526" y="40418"/>
                  </a:cubicBezTo>
                  <a:cubicBezTo>
                    <a:pt x="35507" y="40418"/>
                    <a:pt x="35487" y="40421"/>
                    <a:pt x="35466" y="40427"/>
                  </a:cubicBezTo>
                  <a:cubicBezTo>
                    <a:pt x="35351" y="40462"/>
                    <a:pt x="35322" y="40561"/>
                    <a:pt x="35296" y="40640"/>
                  </a:cubicBezTo>
                  <a:cubicBezTo>
                    <a:pt x="35272" y="40720"/>
                    <a:pt x="35258" y="40756"/>
                    <a:pt x="35213" y="40768"/>
                  </a:cubicBezTo>
                  <a:cubicBezTo>
                    <a:pt x="35204" y="40771"/>
                    <a:pt x="35197" y="40772"/>
                    <a:pt x="35189" y="40772"/>
                  </a:cubicBezTo>
                  <a:cubicBezTo>
                    <a:pt x="35156" y="40772"/>
                    <a:pt x="35126" y="40749"/>
                    <a:pt x="35074" y="40706"/>
                  </a:cubicBezTo>
                  <a:cubicBezTo>
                    <a:pt x="35022" y="40662"/>
                    <a:pt x="34960" y="40611"/>
                    <a:pt x="34877" y="40611"/>
                  </a:cubicBezTo>
                  <a:cubicBezTo>
                    <a:pt x="34858" y="40611"/>
                    <a:pt x="34838" y="40613"/>
                    <a:pt x="34816" y="40619"/>
                  </a:cubicBezTo>
                  <a:cubicBezTo>
                    <a:pt x="34702" y="40654"/>
                    <a:pt x="34673" y="40753"/>
                    <a:pt x="34648" y="40832"/>
                  </a:cubicBezTo>
                  <a:cubicBezTo>
                    <a:pt x="34624" y="40912"/>
                    <a:pt x="34609" y="40948"/>
                    <a:pt x="34565" y="40961"/>
                  </a:cubicBezTo>
                  <a:cubicBezTo>
                    <a:pt x="34557" y="40963"/>
                    <a:pt x="34550" y="40964"/>
                    <a:pt x="34542" y="40964"/>
                  </a:cubicBezTo>
                  <a:cubicBezTo>
                    <a:pt x="34509" y="40964"/>
                    <a:pt x="34477" y="40942"/>
                    <a:pt x="34425" y="40898"/>
                  </a:cubicBezTo>
                  <a:cubicBezTo>
                    <a:pt x="34373" y="40855"/>
                    <a:pt x="34310" y="40803"/>
                    <a:pt x="34227" y="40803"/>
                  </a:cubicBezTo>
                  <a:cubicBezTo>
                    <a:pt x="34208" y="40803"/>
                    <a:pt x="34188" y="40806"/>
                    <a:pt x="34167" y="40812"/>
                  </a:cubicBezTo>
                  <a:cubicBezTo>
                    <a:pt x="34054" y="40846"/>
                    <a:pt x="34023" y="40945"/>
                    <a:pt x="33999" y="41025"/>
                  </a:cubicBezTo>
                  <a:cubicBezTo>
                    <a:pt x="33975" y="41104"/>
                    <a:pt x="33959" y="41141"/>
                    <a:pt x="33916" y="41153"/>
                  </a:cubicBezTo>
                  <a:cubicBezTo>
                    <a:pt x="33908" y="41155"/>
                    <a:pt x="33900" y="41157"/>
                    <a:pt x="33892" y="41157"/>
                  </a:cubicBezTo>
                  <a:cubicBezTo>
                    <a:pt x="33859" y="41157"/>
                    <a:pt x="33828" y="41134"/>
                    <a:pt x="33777" y="41090"/>
                  </a:cubicBezTo>
                  <a:cubicBezTo>
                    <a:pt x="33725" y="41047"/>
                    <a:pt x="33663" y="40995"/>
                    <a:pt x="33580" y="40995"/>
                  </a:cubicBezTo>
                  <a:cubicBezTo>
                    <a:pt x="33561" y="40995"/>
                    <a:pt x="33541" y="40998"/>
                    <a:pt x="33519" y="41004"/>
                  </a:cubicBezTo>
                  <a:cubicBezTo>
                    <a:pt x="33405" y="41038"/>
                    <a:pt x="33374" y="41137"/>
                    <a:pt x="33350" y="41217"/>
                  </a:cubicBezTo>
                  <a:lnTo>
                    <a:pt x="33350" y="41219"/>
                  </a:lnTo>
                  <a:cubicBezTo>
                    <a:pt x="33346" y="41231"/>
                    <a:pt x="33343" y="41241"/>
                    <a:pt x="33339" y="41251"/>
                  </a:cubicBezTo>
                  <a:cubicBezTo>
                    <a:pt x="33325" y="41250"/>
                    <a:pt x="33310" y="41249"/>
                    <a:pt x="33295" y="41249"/>
                  </a:cubicBezTo>
                  <a:cubicBezTo>
                    <a:pt x="33243" y="41249"/>
                    <a:pt x="33191" y="41258"/>
                    <a:pt x="33140" y="41276"/>
                  </a:cubicBezTo>
                  <a:cubicBezTo>
                    <a:pt x="33050" y="41058"/>
                    <a:pt x="32953" y="40839"/>
                    <a:pt x="32853" y="40623"/>
                  </a:cubicBezTo>
                  <a:cubicBezTo>
                    <a:pt x="32958" y="40568"/>
                    <a:pt x="33036" y="40474"/>
                    <a:pt x="33073" y="40361"/>
                  </a:cubicBezTo>
                  <a:cubicBezTo>
                    <a:pt x="33112" y="40245"/>
                    <a:pt x="33104" y="40121"/>
                    <a:pt x="33048" y="40012"/>
                  </a:cubicBezTo>
                  <a:cubicBezTo>
                    <a:pt x="32968" y="39850"/>
                    <a:pt x="32805" y="39758"/>
                    <a:pt x="32637" y="39758"/>
                  </a:cubicBezTo>
                  <a:cubicBezTo>
                    <a:pt x="32572" y="39758"/>
                    <a:pt x="32506" y="39772"/>
                    <a:pt x="32444" y="39800"/>
                  </a:cubicBezTo>
                  <a:cubicBezTo>
                    <a:pt x="32321" y="39572"/>
                    <a:pt x="32190" y="39336"/>
                    <a:pt x="32049" y="39103"/>
                  </a:cubicBezTo>
                  <a:cubicBezTo>
                    <a:pt x="32146" y="39037"/>
                    <a:pt x="32214" y="38936"/>
                    <a:pt x="32240" y="38822"/>
                  </a:cubicBezTo>
                  <a:cubicBezTo>
                    <a:pt x="32267" y="38701"/>
                    <a:pt x="32245" y="38578"/>
                    <a:pt x="32179" y="38476"/>
                  </a:cubicBezTo>
                  <a:cubicBezTo>
                    <a:pt x="32113" y="38372"/>
                    <a:pt x="32011" y="38299"/>
                    <a:pt x="31892" y="38273"/>
                  </a:cubicBezTo>
                  <a:cubicBezTo>
                    <a:pt x="31858" y="38266"/>
                    <a:pt x="31824" y="38262"/>
                    <a:pt x="31791" y="38262"/>
                  </a:cubicBezTo>
                  <a:cubicBezTo>
                    <a:pt x="31710" y="38262"/>
                    <a:pt x="31630" y="38284"/>
                    <a:pt x="31558" y="38325"/>
                  </a:cubicBezTo>
                  <a:cubicBezTo>
                    <a:pt x="31469" y="38192"/>
                    <a:pt x="31376" y="38053"/>
                    <a:pt x="31279" y="37917"/>
                  </a:cubicBezTo>
                  <a:cubicBezTo>
                    <a:pt x="31468" y="37761"/>
                    <a:pt x="31502" y="37480"/>
                    <a:pt x="31352" y="37285"/>
                  </a:cubicBezTo>
                  <a:cubicBezTo>
                    <a:pt x="31262" y="37166"/>
                    <a:pt x="31125" y="37103"/>
                    <a:pt x="30986" y="37103"/>
                  </a:cubicBezTo>
                  <a:cubicBezTo>
                    <a:pt x="30927" y="37103"/>
                    <a:pt x="30868" y="37114"/>
                    <a:pt x="30811" y="37137"/>
                  </a:cubicBezTo>
                  <a:lnTo>
                    <a:pt x="34383" y="33995"/>
                  </a:lnTo>
                  <a:close/>
                  <a:moveTo>
                    <a:pt x="75166" y="35040"/>
                  </a:moveTo>
                  <a:cubicBezTo>
                    <a:pt x="75374" y="35042"/>
                    <a:pt x="75582" y="35053"/>
                    <a:pt x="75790" y="35072"/>
                  </a:cubicBezTo>
                  <a:lnTo>
                    <a:pt x="75023" y="41603"/>
                  </a:lnTo>
                  <a:lnTo>
                    <a:pt x="75166" y="35040"/>
                  </a:lnTo>
                  <a:close/>
                  <a:moveTo>
                    <a:pt x="70936" y="36059"/>
                  </a:moveTo>
                  <a:lnTo>
                    <a:pt x="73868" y="41619"/>
                  </a:lnTo>
                  <a:lnTo>
                    <a:pt x="73239" y="41198"/>
                  </a:lnTo>
                  <a:lnTo>
                    <a:pt x="72320" y="40058"/>
                  </a:lnTo>
                  <a:lnTo>
                    <a:pt x="70574" y="36261"/>
                  </a:lnTo>
                  <a:cubicBezTo>
                    <a:pt x="70694" y="36190"/>
                    <a:pt x="70815" y="36124"/>
                    <a:pt x="70936" y="36059"/>
                  </a:cubicBezTo>
                  <a:close/>
                  <a:moveTo>
                    <a:pt x="75958" y="35087"/>
                  </a:moveTo>
                  <a:cubicBezTo>
                    <a:pt x="76771" y="35176"/>
                    <a:pt x="77571" y="35380"/>
                    <a:pt x="78337" y="35698"/>
                  </a:cubicBezTo>
                  <a:lnTo>
                    <a:pt x="75589" y="41681"/>
                  </a:lnTo>
                  <a:cubicBezTo>
                    <a:pt x="75461" y="41643"/>
                    <a:pt x="75327" y="41620"/>
                    <a:pt x="75192" y="41613"/>
                  </a:cubicBezTo>
                  <a:lnTo>
                    <a:pt x="75958" y="35087"/>
                  </a:lnTo>
                  <a:close/>
                  <a:moveTo>
                    <a:pt x="74997" y="35039"/>
                  </a:moveTo>
                  <a:lnTo>
                    <a:pt x="74851" y="41625"/>
                  </a:lnTo>
                  <a:cubicBezTo>
                    <a:pt x="74733" y="41641"/>
                    <a:pt x="74616" y="41669"/>
                    <a:pt x="74500" y="41710"/>
                  </a:cubicBezTo>
                  <a:cubicBezTo>
                    <a:pt x="74494" y="41712"/>
                    <a:pt x="74489" y="41714"/>
                    <a:pt x="74484" y="41716"/>
                  </a:cubicBezTo>
                  <a:lnTo>
                    <a:pt x="72586" y="35392"/>
                  </a:lnTo>
                  <a:cubicBezTo>
                    <a:pt x="73381" y="35160"/>
                    <a:pt x="74191" y="35044"/>
                    <a:pt x="74997" y="35039"/>
                  </a:cubicBezTo>
                  <a:close/>
                  <a:moveTo>
                    <a:pt x="67928" y="38685"/>
                  </a:moveTo>
                  <a:lnTo>
                    <a:pt x="70936" y="40760"/>
                  </a:lnTo>
                  <a:lnTo>
                    <a:pt x="71350" y="41664"/>
                  </a:lnTo>
                  <a:cubicBezTo>
                    <a:pt x="71360" y="41684"/>
                    <a:pt x="71371" y="41705"/>
                    <a:pt x="71383" y="41726"/>
                  </a:cubicBezTo>
                  <a:lnTo>
                    <a:pt x="67225" y="39866"/>
                  </a:lnTo>
                  <a:cubicBezTo>
                    <a:pt x="67250" y="39816"/>
                    <a:pt x="67276" y="39766"/>
                    <a:pt x="67302" y="39716"/>
                  </a:cubicBezTo>
                  <a:cubicBezTo>
                    <a:pt x="67487" y="39355"/>
                    <a:pt x="67698" y="39013"/>
                    <a:pt x="67928" y="38685"/>
                  </a:cubicBezTo>
                  <a:close/>
                  <a:moveTo>
                    <a:pt x="78493" y="35766"/>
                  </a:moveTo>
                  <a:cubicBezTo>
                    <a:pt x="78588" y="35808"/>
                    <a:pt x="78683" y="35851"/>
                    <a:pt x="78778" y="35896"/>
                  </a:cubicBezTo>
                  <a:cubicBezTo>
                    <a:pt x="79100" y="36053"/>
                    <a:pt x="79410" y="36228"/>
                    <a:pt x="79706" y="36420"/>
                  </a:cubicBezTo>
                  <a:lnTo>
                    <a:pt x="75909" y="41807"/>
                  </a:lnTo>
                  <a:cubicBezTo>
                    <a:pt x="75857" y="41781"/>
                    <a:pt x="75805" y="41757"/>
                    <a:pt x="75752" y="41736"/>
                  </a:cubicBezTo>
                  <a:lnTo>
                    <a:pt x="78493" y="35766"/>
                  </a:lnTo>
                  <a:close/>
                  <a:moveTo>
                    <a:pt x="71849" y="35643"/>
                  </a:moveTo>
                  <a:lnTo>
                    <a:pt x="74214" y="41840"/>
                  </a:lnTo>
                  <a:cubicBezTo>
                    <a:pt x="74212" y="41842"/>
                    <a:pt x="74209" y="41844"/>
                    <a:pt x="74207" y="41845"/>
                  </a:cubicBezTo>
                  <a:lnTo>
                    <a:pt x="74164" y="41816"/>
                  </a:lnTo>
                  <a:lnTo>
                    <a:pt x="71087" y="35981"/>
                  </a:lnTo>
                  <a:cubicBezTo>
                    <a:pt x="71334" y="35858"/>
                    <a:pt x="71587" y="35745"/>
                    <a:pt x="71849" y="35643"/>
                  </a:cubicBezTo>
                  <a:close/>
                  <a:moveTo>
                    <a:pt x="40917" y="40140"/>
                  </a:moveTo>
                  <a:lnTo>
                    <a:pt x="41062" y="40323"/>
                  </a:lnTo>
                  <a:cubicBezTo>
                    <a:pt x="41175" y="40465"/>
                    <a:pt x="41339" y="40542"/>
                    <a:pt x="41511" y="40542"/>
                  </a:cubicBezTo>
                  <a:cubicBezTo>
                    <a:pt x="41577" y="40542"/>
                    <a:pt x="41645" y="40530"/>
                    <a:pt x="41711" y="40507"/>
                  </a:cubicBezTo>
                  <a:lnTo>
                    <a:pt x="41933" y="40426"/>
                  </a:lnTo>
                  <a:lnTo>
                    <a:pt x="42023" y="40644"/>
                  </a:lnTo>
                  <a:cubicBezTo>
                    <a:pt x="42032" y="40666"/>
                    <a:pt x="42040" y="40685"/>
                    <a:pt x="42051" y="40706"/>
                  </a:cubicBezTo>
                  <a:lnTo>
                    <a:pt x="40764" y="41999"/>
                  </a:lnTo>
                  <a:cubicBezTo>
                    <a:pt x="40586" y="41935"/>
                    <a:pt x="40397" y="41899"/>
                    <a:pt x="40205" y="41894"/>
                  </a:cubicBezTo>
                  <a:lnTo>
                    <a:pt x="39571" y="40477"/>
                  </a:lnTo>
                  <a:cubicBezTo>
                    <a:pt x="39627" y="40441"/>
                    <a:pt x="39675" y="40396"/>
                    <a:pt x="39718" y="40341"/>
                  </a:cubicBezTo>
                  <a:lnTo>
                    <a:pt x="39860" y="40152"/>
                  </a:lnTo>
                  <a:lnTo>
                    <a:pt x="40054" y="40289"/>
                  </a:lnTo>
                  <a:cubicBezTo>
                    <a:pt x="40153" y="40358"/>
                    <a:pt x="40269" y="40393"/>
                    <a:pt x="40384" y="40393"/>
                  </a:cubicBezTo>
                  <a:cubicBezTo>
                    <a:pt x="40504" y="40393"/>
                    <a:pt x="40624" y="40355"/>
                    <a:pt x="40726" y="40280"/>
                  </a:cubicBezTo>
                  <a:lnTo>
                    <a:pt x="40917" y="40140"/>
                  </a:lnTo>
                  <a:close/>
                  <a:moveTo>
                    <a:pt x="79847" y="36514"/>
                  </a:moveTo>
                  <a:cubicBezTo>
                    <a:pt x="80484" y="36947"/>
                    <a:pt x="81052" y="37459"/>
                    <a:pt x="81537" y="38039"/>
                  </a:cubicBezTo>
                  <a:lnTo>
                    <a:pt x="76356" y="42131"/>
                  </a:lnTo>
                  <a:cubicBezTo>
                    <a:pt x="76266" y="42041"/>
                    <a:pt x="76165" y="41961"/>
                    <a:pt x="76058" y="41892"/>
                  </a:cubicBezTo>
                  <a:lnTo>
                    <a:pt x="79847" y="36514"/>
                  </a:lnTo>
                  <a:close/>
                  <a:moveTo>
                    <a:pt x="82946" y="40500"/>
                  </a:moveTo>
                  <a:cubicBezTo>
                    <a:pt x="82969" y="40562"/>
                    <a:pt x="82991" y="40626"/>
                    <a:pt x="83012" y="40692"/>
                  </a:cubicBezTo>
                  <a:cubicBezTo>
                    <a:pt x="83021" y="40718"/>
                    <a:pt x="83029" y="40744"/>
                    <a:pt x="83038" y="40772"/>
                  </a:cubicBezTo>
                  <a:lnTo>
                    <a:pt x="77902" y="42368"/>
                  </a:lnTo>
                  <a:lnTo>
                    <a:pt x="82946" y="40500"/>
                  </a:lnTo>
                  <a:close/>
                  <a:moveTo>
                    <a:pt x="81644" y="38171"/>
                  </a:moveTo>
                  <a:cubicBezTo>
                    <a:pt x="81918" y="38510"/>
                    <a:pt x="82162" y="38874"/>
                    <a:pt x="82376" y="39257"/>
                  </a:cubicBezTo>
                  <a:lnTo>
                    <a:pt x="76572" y="42391"/>
                  </a:lnTo>
                  <a:cubicBezTo>
                    <a:pt x="76541" y="42344"/>
                    <a:pt x="76508" y="42299"/>
                    <a:pt x="76472" y="42256"/>
                  </a:cubicBezTo>
                  <a:lnTo>
                    <a:pt x="81644" y="38171"/>
                  </a:lnTo>
                  <a:close/>
                  <a:moveTo>
                    <a:pt x="43219" y="41700"/>
                  </a:moveTo>
                  <a:cubicBezTo>
                    <a:pt x="43245" y="41710"/>
                    <a:pt x="43273" y="41719"/>
                    <a:pt x="43301" y="41724"/>
                  </a:cubicBezTo>
                  <a:lnTo>
                    <a:pt x="43531" y="41774"/>
                  </a:lnTo>
                  <a:lnTo>
                    <a:pt x="43488" y="42006"/>
                  </a:lnTo>
                  <a:cubicBezTo>
                    <a:pt x="43477" y="42055"/>
                    <a:pt x="43476" y="42103"/>
                    <a:pt x="43479" y="42150"/>
                  </a:cubicBezTo>
                  <a:lnTo>
                    <a:pt x="43479" y="42152"/>
                  </a:lnTo>
                  <a:lnTo>
                    <a:pt x="42458" y="42464"/>
                  </a:lnTo>
                  <a:lnTo>
                    <a:pt x="42458" y="42464"/>
                  </a:lnTo>
                  <a:lnTo>
                    <a:pt x="43219" y="41700"/>
                  </a:lnTo>
                  <a:close/>
                  <a:moveTo>
                    <a:pt x="82458" y="39406"/>
                  </a:moveTo>
                  <a:cubicBezTo>
                    <a:pt x="82619" y="39705"/>
                    <a:pt x="82763" y="40017"/>
                    <a:pt x="82885" y="40339"/>
                  </a:cubicBezTo>
                  <a:lnTo>
                    <a:pt x="82885" y="40341"/>
                  </a:lnTo>
                  <a:lnTo>
                    <a:pt x="76711" y="42628"/>
                  </a:lnTo>
                  <a:cubicBezTo>
                    <a:pt x="76695" y="42597"/>
                    <a:pt x="76680" y="42566"/>
                    <a:pt x="76662" y="42535"/>
                  </a:cubicBezTo>
                  <a:lnTo>
                    <a:pt x="82458" y="39406"/>
                  </a:lnTo>
                  <a:close/>
                  <a:moveTo>
                    <a:pt x="67151" y="40019"/>
                  </a:moveTo>
                  <a:lnTo>
                    <a:pt x="71785" y="42091"/>
                  </a:lnTo>
                  <a:lnTo>
                    <a:pt x="73322" y="43120"/>
                  </a:lnTo>
                  <a:cubicBezTo>
                    <a:pt x="73322" y="43125"/>
                    <a:pt x="73320" y="43130"/>
                    <a:pt x="73320" y="43135"/>
                  </a:cubicBezTo>
                  <a:lnTo>
                    <a:pt x="66441" y="42398"/>
                  </a:lnTo>
                  <a:cubicBezTo>
                    <a:pt x="66555" y="41586"/>
                    <a:pt x="66793" y="40786"/>
                    <a:pt x="67151" y="40019"/>
                  </a:cubicBezTo>
                  <a:close/>
                  <a:moveTo>
                    <a:pt x="66420" y="42566"/>
                  </a:moveTo>
                  <a:lnTo>
                    <a:pt x="73109" y="43284"/>
                  </a:lnTo>
                  <a:lnTo>
                    <a:pt x="66370" y="43203"/>
                  </a:lnTo>
                  <a:cubicBezTo>
                    <a:pt x="66379" y="42990"/>
                    <a:pt x="66394" y="42777"/>
                    <a:pt x="66420" y="42566"/>
                  </a:cubicBezTo>
                  <a:close/>
                  <a:moveTo>
                    <a:pt x="83088" y="40933"/>
                  </a:moveTo>
                  <a:cubicBezTo>
                    <a:pt x="83334" y="41755"/>
                    <a:pt x="83443" y="42588"/>
                    <a:pt x="83426" y="43409"/>
                  </a:cubicBezTo>
                  <a:lnTo>
                    <a:pt x="76886" y="43329"/>
                  </a:lnTo>
                  <a:cubicBezTo>
                    <a:pt x="76879" y="43182"/>
                    <a:pt x="76855" y="43033"/>
                    <a:pt x="76810" y="42886"/>
                  </a:cubicBezTo>
                  <a:lnTo>
                    <a:pt x="83088" y="40933"/>
                  </a:lnTo>
                  <a:close/>
                  <a:moveTo>
                    <a:pt x="37966" y="41044"/>
                  </a:moveTo>
                  <a:lnTo>
                    <a:pt x="38127" y="41051"/>
                  </a:lnTo>
                  <a:lnTo>
                    <a:pt x="38788" y="42528"/>
                  </a:lnTo>
                  <a:cubicBezTo>
                    <a:pt x="38522" y="42844"/>
                    <a:pt x="38368" y="43250"/>
                    <a:pt x="38366" y="43674"/>
                  </a:cubicBezTo>
                  <a:lnTo>
                    <a:pt x="36782" y="43928"/>
                  </a:lnTo>
                  <a:lnTo>
                    <a:pt x="36719" y="43864"/>
                  </a:lnTo>
                  <a:lnTo>
                    <a:pt x="36880" y="43693"/>
                  </a:lnTo>
                  <a:cubicBezTo>
                    <a:pt x="37052" y="43513"/>
                    <a:pt x="37088" y="43244"/>
                    <a:pt x="36969" y="43025"/>
                  </a:cubicBezTo>
                  <a:lnTo>
                    <a:pt x="36856" y="42817"/>
                  </a:lnTo>
                  <a:lnTo>
                    <a:pt x="37060" y="42699"/>
                  </a:lnTo>
                  <a:cubicBezTo>
                    <a:pt x="37277" y="42573"/>
                    <a:pt x="37386" y="42325"/>
                    <a:pt x="37334" y="42083"/>
                  </a:cubicBezTo>
                  <a:lnTo>
                    <a:pt x="37285" y="41851"/>
                  </a:lnTo>
                  <a:lnTo>
                    <a:pt x="37514" y="41793"/>
                  </a:lnTo>
                  <a:cubicBezTo>
                    <a:pt x="37756" y="41731"/>
                    <a:pt x="37931" y="41525"/>
                    <a:pt x="37949" y="41279"/>
                  </a:cubicBezTo>
                  <a:lnTo>
                    <a:pt x="37966" y="41044"/>
                  </a:lnTo>
                  <a:close/>
                  <a:moveTo>
                    <a:pt x="24488" y="43819"/>
                  </a:moveTo>
                  <a:cubicBezTo>
                    <a:pt x="24517" y="43819"/>
                    <a:pt x="24545" y="43837"/>
                    <a:pt x="24586" y="43870"/>
                  </a:cubicBezTo>
                  <a:lnTo>
                    <a:pt x="24370" y="43987"/>
                  </a:lnTo>
                  <a:cubicBezTo>
                    <a:pt x="24373" y="43975"/>
                    <a:pt x="24377" y="43963"/>
                    <a:pt x="24380" y="43951"/>
                  </a:cubicBezTo>
                  <a:cubicBezTo>
                    <a:pt x="24403" y="43878"/>
                    <a:pt x="24418" y="43837"/>
                    <a:pt x="24463" y="43823"/>
                  </a:cubicBezTo>
                  <a:cubicBezTo>
                    <a:pt x="24472" y="43820"/>
                    <a:pt x="24480" y="43819"/>
                    <a:pt x="24488" y="43819"/>
                  </a:cubicBezTo>
                  <a:close/>
                  <a:moveTo>
                    <a:pt x="76884" y="43501"/>
                  </a:moveTo>
                  <a:lnTo>
                    <a:pt x="83421" y="43580"/>
                  </a:lnTo>
                  <a:cubicBezTo>
                    <a:pt x="83412" y="43793"/>
                    <a:pt x="83395" y="44005"/>
                    <a:pt x="83370" y="44216"/>
                  </a:cubicBezTo>
                  <a:lnTo>
                    <a:pt x="76882" y="43518"/>
                  </a:lnTo>
                  <a:cubicBezTo>
                    <a:pt x="76884" y="43513"/>
                    <a:pt x="76884" y="43506"/>
                    <a:pt x="76884" y="43501"/>
                  </a:cubicBezTo>
                  <a:close/>
                  <a:moveTo>
                    <a:pt x="36825" y="40162"/>
                  </a:moveTo>
                  <a:cubicBezTo>
                    <a:pt x="36852" y="40162"/>
                    <a:pt x="36877" y="40176"/>
                    <a:pt x="36911" y="40206"/>
                  </a:cubicBezTo>
                  <a:cubicBezTo>
                    <a:pt x="36885" y="40266"/>
                    <a:pt x="36868" y="40332"/>
                    <a:pt x="36863" y="40401"/>
                  </a:cubicBezTo>
                  <a:lnTo>
                    <a:pt x="36834" y="40777"/>
                  </a:lnTo>
                  <a:lnTo>
                    <a:pt x="36468" y="40869"/>
                  </a:lnTo>
                  <a:cubicBezTo>
                    <a:pt x="36167" y="40945"/>
                    <a:pt x="35980" y="41243"/>
                    <a:pt x="36046" y="41546"/>
                  </a:cubicBezTo>
                  <a:lnTo>
                    <a:pt x="36124" y="41915"/>
                  </a:lnTo>
                  <a:lnTo>
                    <a:pt x="35798" y="42103"/>
                  </a:lnTo>
                  <a:cubicBezTo>
                    <a:pt x="35528" y="42259"/>
                    <a:pt x="35433" y="42599"/>
                    <a:pt x="35582" y="42872"/>
                  </a:cubicBezTo>
                  <a:lnTo>
                    <a:pt x="35760" y="43205"/>
                  </a:lnTo>
                  <a:lnTo>
                    <a:pt x="35502" y="43478"/>
                  </a:lnTo>
                  <a:cubicBezTo>
                    <a:pt x="35325" y="43665"/>
                    <a:pt x="35298" y="43934"/>
                    <a:pt x="35414" y="44148"/>
                  </a:cubicBezTo>
                  <a:lnTo>
                    <a:pt x="34373" y="44315"/>
                  </a:lnTo>
                  <a:cubicBezTo>
                    <a:pt x="34306" y="44276"/>
                    <a:pt x="34230" y="44256"/>
                    <a:pt x="34153" y="44256"/>
                  </a:cubicBezTo>
                  <a:cubicBezTo>
                    <a:pt x="34128" y="44256"/>
                    <a:pt x="34103" y="44258"/>
                    <a:pt x="34079" y="44263"/>
                  </a:cubicBezTo>
                  <a:cubicBezTo>
                    <a:pt x="34046" y="44117"/>
                    <a:pt x="34009" y="43960"/>
                    <a:pt x="33964" y="43781"/>
                  </a:cubicBezTo>
                  <a:cubicBezTo>
                    <a:pt x="34079" y="43747"/>
                    <a:pt x="34174" y="43672"/>
                    <a:pt x="34233" y="43568"/>
                  </a:cubicBezTo>
                  <a:cubicBezTo>
                    <a:pt x="34293" y="43461"/>
                    <a:pt x="34309" y="43338"/>
                    <a:pt x="34278" y="43218"/>
                  </a:cubicBezTo>
                  <a:cubicBezTo>
                    <a:pt x="34245" y="43101"/>
                    <a:pt x="34169" y="43002"/>
                    <a:pt x="34061" y="42941"/>
                  </a:cubicBezTo>
                  <a:cubicBezTo>
                    <a:pt x="33991" y="42901"/>
                    <a:pt x="33913" y="42881"/>
                    <a:pt x="33834" y="42881"/>
                  </a:cubicBezTo>
                  <a:cubicBezTo>
                    <a:pt x="33797" y="42881"/>
                    <a:pt x="33759" y="42885"/>
                    <a:pt x="33722" y="42895"/>
                  </a:cubicBezTo>
                  <a:lnTo>
                    <a:pt x="33710" y="42853"/>
                  </a:lnTo>
                  <a:cubicBezTo>
                    <a:pt x="33672" y="42722"/>
                    <a:pt x="33632" y="42590"/>
                    <a:pt x="33589" y="42458"/>
                  </a:cubicBezTo>
                  <a:cubicBezTo>
                    <a:pt x="33559" y="42368"/>
                    <a:pt x="33526" y="42280"/>
                    <a:pt x="33493" y="42192"/>
                  </a:cubicBezTo>
                  <a:lnTo>
                    <a:pt x="33471" y="42133"/>
                  </a:lnTo>
                  <a:cubicBezTo>
                    <a:pt x="33582" y="42088"/>
                    <a:pt x="33668" y="42003"/>
                    <a:pt x="33717" y="41894"/>
                  </a:cubicBezTo>
                  <a:cubicBezTo>
                    <a:pt x="33767" y="41783"/>
                    <a:pt x="33770" y="41658"/>
                    <a:pt x="33725" y="41542"/>
                  </a:cubicBezTo>
                  <a:cubicBezTo>
                    <a:pt x="33682" y="41428"/>
                    <a:pt x="33596" y="41338"/>
                    <a:pt x="33483" y="41288"/>
                  </a:cubicBezTo>
                  <a:cubicBezTo>
                    <a:pt x="33476" y="41286"/>
                    <a:pt x="33471" y="41283"/>
                    <a:pt x="33464" y="41281"/>
                  </a:cubicBezTo>
                  <a:cubicBezTo>
                    <a:pt x="33467" y="41272"/>
                    <a:pt x="33469" y="41264"/>
                    <a:pt x="33473" y="41255"/>
                  </a:cubicBezTo>
                  <a:cubicBezTo>
                    <a:pt x="33497" y="41175"/>
                    <a:pt x="33511" y="41141"/>
                    <a:pt x="33556" y="41127"/>
                  </a:cubicBezTo>
                  <a:cubicBezTo>
                    <a:pt x="33564" y="41125"/>
                    <a:pt x="33571" y="41123"/>
                    <a:pt x="33579" y="41123"/>
                  </a:cubicBezTo>
                  <a:cubicBezTo>
                    <a:pt x="33612" y="41123"/>
                    <a:pt x="33642" y="41145"/>
                    <a:pt x="33694" y="41189"/>
                  </a:cubicBezTo>
                  <a:cubicBezTo>
                    <a:pt x="33746" y="41233"/>
                    <a:pt x="33808" y="41285"/>
                    <a:pt x="33891" y="41285"/>
                  </a:cubicBezTo>
                  <a:cubicBezTo>
                    <a:pt x="33910" y="41285"/>
                    <a:pt x="33931" y="41282"/>
                    <a:pt x="33952" y="41276"/>
                  </a:cubicBezTo>
                  <a:cubicBezTo>
                    <a:pt x="34067" y="41243"/>
                    <a:pt x="34096" y="41142"/>
                    <a:pt x="34120" y="41063"/>
                  </a:cubicBezTo>
                  <a:cubicBezTo>
                    <a:pt x="34144" y="40983"/>
                    <a:pt x="34160" y="40948"/>
                    <a:pt x="34203" y="40935"/>
                  </a:cubicBezTo>
                  <a:cubicBezTo>
                    <a:pt x="34211" y="40932"/>
                    <a:pt x="34219" y="40931"/>
                    <a:pt x="34226" y="40931"/>
                  </a:cubicBezTo>
                  <a:cubicBezTo>
                    <a:pt x="34260" y="40931"/>
                    <a:pt x="34291" y="40953"/>
                    <a:pt x="34344" y="40997"/>
                  </a:cubicBezTo>
                  <a:cubicBezTo>
                    <a:pt x="34396" y="41041"/>
                    <a:pt x="34458" y="41092"/>
                    <a:pt x="34540" y="41092"/>
                  </a:cubicBezTo>
                  <a:cubicBezTo>
                    <a:pt x="34559" y="41092"/>
                    <a:pt x="34579" y="41090"/>
                    <a:pt x="34600" y="41083"/>
                  </a:cubicBezTo>
                  <a:cubicBezTo>
                    <a:pt x="34714" y="41051"/>
                    <a:pt x="34745" y="40950"/>
                    <a:pt x="34770" y="40871"/>
                  </a:cubicBezTo>
                  <a:cubicBezTo>
                    <a:pt x="34794" y="40791"/>
                    <a:pt x="34809" y="40756"/>
                    <a:pt x="34853" y="40742"/>
                  </a:cubicBezTo>
                  <a:cubicBezTo>
                    <a:pt x="34861" y="40740"/>
                    <a:pt x="34868" y="40739"/>
                    <a:pt x="34876" y="40739"/>
                  </a:cubicBezTo>
                  <a:cubicBezTo>
                    <a:pt x="34909" y="40739"/>
                    <a:pt x="34940" y="40761"/>
                    <a:pt x="34991" y="40805"/>
                  </a:cubicBezTo>
                  <a:cubicBezTo>
                    <a:pt x="35043" y="40848"/>
                    <a:pt x="35106" y="40900"/>
                    <a:pt x="35189" y="40900"/>
                  </a:cubicBezTo>
                  <a:cubicBezTo>
                    <a:pt x="35208" y="40900"/>
                    <a:pt x="35228" y="40897"/>
                    <a:pt x="35249" y="40891"/>
                  </a:cubicBezTo>
                  <a:cubicBezTo>
                    <a:pt x="35363" y="40857"/>
                    <a:pt x="35395" y="40758"/>
                    <a:pt x="35419" y="40678"/>
                  </a:cubicBezTo>
                  <a:cubicBezTo>
                    <a:pt x="35443" y="40599"/>
                    <a:pt x="35459" y="40562"/>
                    <a:pt x="35502" y="40550"/>
                  </a:cubicBezTo>
                  <a:cubicBezTo>
                    <a:pt x="35510" y="40548"/>
                    <a:pt x="35518" y="40546"/>
                    <a:pt x="35526" y="40546"/>
                  </a:cubicBezTo>
                  <a:cubicBezTo>
                    <a:pt x="35559" y="40546"/>
                    <a:pt x="35591" y="40569"/>
                    <a:pt x="35642" y="40613"/>
                  </a:cubicBezTo>
                  <a:cubicBezTo>
                    <a:pt x="35694" y="40656"/>
                    <a:pt x="35756" y="40708"/>
                    <a:pt x="35838" y="40708"/>
                  </a:cubicBezTo>
                  <a:cubicBezTo>
                    <a:pt x="35857" y="40708"/>
                    <a:pt x="35877" y="40705"/>
                    <a:pt x="35899" y="40699"/>
                  </a:cubicBezTo>
                  <a:cubicBezTo>
                    <a:pt x="36013" y="40664"/>
                    <a:pt x="36044" y="40566"/>
                    <a:pt x="36068" y="40484"/>
                  </a:cubicBezTo>
                  <a:cubicBezTo>
                    <a:pt x="36092" y="40406"/>
                    <a:pt x="36108" y="40370"/>
                    <a:pt x="36151" y="40358"/>
                  </a:cubicBezTo>
                  <a:cubicBezTo>
                    <a:pt x="36160" y="40355"/>
                    <a:pt x="36168" y="40354"/>
                    <a:pt x="36176" y="40354"/>
                  </a:cubicBezTo>
                  <a:cubicBezTo>
                    <a:pt x="36208" y="40354"/>
                    <a:pt x="36240" y="40377"/>
                    <a:pt x="36290" y="40419"/>
                  </a:cubicBezTo>
                  <a:cubicBezTo>
                    <a:pt x="36342" y="40462"/>
                    <a:pt x="36406" y="40516"/>
                    <a:pt x="36489" y="40516"/>
                  </a:cubicBezTo>
                  <a:cubicBezTo>
                    <a:pt x="36508" y="40516"/>
                    <a:pt x="36527" y="40513"/>
                    <a:pt x="36548" y="40507"/>
                  </a:cubicBezTo>
                  <a:cubicBezTo>
                    <a:pt x="36662" y="40472"/>
                    <a:pt x="36693" y="40374"/>
                    <a:pt x="36718" y="40292"/>
                  </a:cubicBezTo>
                  <a:cubicBezTo>
                    <a:pt x="36742" y="40214"/>
                    <a:pt x="36756" y="40178"/>
                    <a:pt x="36801" y="40166"/>
                  </a:cubicBezTo>
                  <a:cubicBezTo>
                    <a:pt x="36809" y="40163"/>
                    <a:pt x="36817" y="40162"/>
                    <a:pt x="36825" y="40162"/>
                  </a:cubicBezTo>
                  <a:close/>
                  <a:moveTo>
                    <a:pt x="24323" y="42843"/>
                  </a:moveTo>
                  <a:cubicBezTo>
                    <a:pt x="24528" y="43118"/>
                    <a:pt x="24716" y="43407"/>
                    <a:pt x="24886" y="43708"/>
                  </a:cubicBezTo>
                  <a:lnTo>
                    <a:pt x="24884" y="43708"/>
                  </a:lnTo>
                  <a:lnTo>
                    <a:pt x="24708" y="43804"/>
                  </a:lnTo>
                  <a:cubicBezTo>
                    <a:pt x="24701" y="43799"/>
                    <a:pt x="24694" y="43793"/>
                    <a:pt x="24685" y="43786"/>
                  </a:cubicBezTo>
                  <a:cubicBezTo>
                    <a:pt x="24633" y="43743"/>
                    <a:pt x="24570" y="43691"/>
                    <a:pt x="24487" y="43691"/>
                  </a:cubicBezTo>
                  <a:cubicBezTo>
                    <a:pt x="24468" y="43691"/>
                    <a:pt x="24448" y="43694"/>
                    <a:pt x="24427" y="43700"/>
                  </a:cubicBezTo>
                  <a:cubicBezTo>
                    <a:pt x="24315" y="43734"/>
                    <a:pt x="24283" y="43833"/>
                    <a:pt x="24259" y="43913"/>
                  </a:cubicBezTo>
                  <a:cubicBezTo>
                    <a:pt x="24237" y="43986"/>
                    <a:pt x="24221" y="44027"/>
                    <a:pt x="24176" y="44041"/>
                  </a:cubicBezTo>
                  <a:cubicBezTo>
                    <a:pt x="24168" y="44044"/>
                    <a:pt x="24160" y="44045"/>
                    <a:pt x="24152" y="44045"/>
                  </a:cubicBezTo>
                  <a:cubicBezTo>
                    <a:pt x="24119" y="44045"/>
                    <a:pt x="24087" y="44022"/>
                    <a:pt x="24036" y="43979"/>
                  </a:cubicBezTo>
                  <a:cubicBezTo>
                    <a:pt x="23984" y="43935"/>
                    <a:pt x="23921" y="43883"/>
                    <a:pt x="23838" y="43883"/>
                  </a:cubicBezTo>
                  <a:cubicBezTo>
                    <a:pt x="23819" y="43883"/>
                    <a:pt x="23799" y="43886"/>
                    <a:pt x="23778" y="43892"/>
                  </a:cubicBezTo>
                  <a:cubicBezTo>
                    <a:pt x="23663" y="43927"/>
                    <a:pt x="23634" y="44025"/>
                    <a:pt x="23610" y="44107"/>
                  </a:cubicBezTo>
                  <a:cubicBezTo>
                    <a:pt x="23586" y="44185"/>
                    <a:pt x="23570" y="44221"/>
                    <a:pt x="23527" y="44233"/>
                  </a:cubicBezTo>
                  <a:cubicBezTo>
                    <a:pt x="23518" y="44236"/>
                    <a:pt x="23510" y="44237"/>
                    <a:pt x="23502" y="44237"/>
                  </a:cubicBezTo>
                  <a:cubicBezTo>
                    <a:pt x="23469" y="44237"/>
                    <a:pt x="23438" y="44214"/>
                    <a:pt x="23386" y="44173"/>
                  </a:cubicBezTo>
                  <a:cubicBezTo>
                    <a:pt x="23335" y="44129"/>
                    <a:pt x="23274" y="44076"/>
                    <a:pt x="23191" y="44076"/>
                  </a:cubicBezTo>
                  <a:cubicBezTo>
                    <a:pt x="23171" y="44076"/>
                    <a:pt x="23150" y="44079"/>
                    <a:pt x="23128" y="44086"/>
                  </a:cubicBezTo>
                  <a:cubicBezTo>
                    <a:pt x="23016" y="44119"/>
                    <a:pt x="22985" y="44219"/>
                    <a:pt x="22960" y="44299"/>
                  </a:cubicBezTo>
                  <a:cubicBezTo>
                    <a:pt x="22938" y="44372"/>
                    <a:pt x="22922" y="44413"/>
                    <a:pt x="22877" y="44427"/>
                  </a:cubicBezTo>
                  <a:cubicBezTo>
                    <a:pt x="22869" y="44429"/>
                    <a:pt x="22862" y="44430"/>
                    <a:pt x="22854" y="44430"/>
                  </a:cubicBezTo>
                  <a:cubicBezTo>
                    <a:pt x="22821" y="44430"/>
                    <a:pt x="22789" y="44409"/>
                    <a:pt x="22737" y="44365"/>
                  </a:cubicBezTo>
                  <a:cubicBezTo>
                    <a:pt x="22713" y="44346"/>
                    <a:pt x="22689" y="44323"/>
                    <a:pt x="22659" y="44306"/>
                  </a:cubicBezTo>
                  <a:lnTo>
                    <a:pt x="24323" y="42843"/>
                  </a:lnTo>
                  <a:close/>
                  <a:moveTo>
                    <a:pt x="24152" y="42623"/>
                  </a:moveTo>
                  <a:cubicBezTo>
                    <a:pt x="24176" y="42651"/>
                    <a:pt x="24197" y="42680"/>
                    <a:pt x="24221" y="42709"/>
                  </a:cubicBezTo>
                  <a:lnTo>
                    <a:pt x="22103" y="44571"/>
                  </a:lnTo>
                  <a:cubicBezTo>
                    <a:pt x="22102" y="44569"/>
                    <a:pt x="22098" y="44566"/>
                    <a:pt x="22095" y="44564"/>
                  </a:cubicBezTo>
                  <a:lnTo>
                    <a:pt x="23734" y="42952"/>
                  </a:lnTo>
                  <a:lnTo>
                    <a:pt x="24152" y="42623"/>
                  </a:lnTo>
                  <a:close/>
                  <a:moveTo>
                    <a:pt x="22005" y="44654"/>
                  </a:moveTo>
                  <a:cubicBezTo>
                    <a:pt x="22005" y="44654"/>
                    <a:pt x="22005" y="44654"/>
                    <a:pt x="22005" y="44656"/>
                  </a:cubicBezTo>
                  <a:lnTo>
                    <a:pt x="22006" y="44656"/>
                  </a:lnTo>
                  <a:lnTo>
                    <a:pt x="21963" y="44694"/>
                  </a:lnTo>
                  <a:lnTo>
                    <a:pt x="22005" y="44654"/>
                  </a:lnTo>
                  <a:close/>
                  <a:moveTo>
                    <a:pt x="22356" y="40966"/>
                  </a:moveTo>
                  <a:cubicBezTo>
                    <a:pt x="22687" y="41189"/>
                    <a:pt x="22997" y="41435"/>
                    <a:pt x="23288" y="41702"/>
                  </a:cubicBezTo>
                  <a:lnTo>
                    <a:pt x="19884" y="45047"/>
                  </a:lnTo>
                  <a:cubicBezTo>
                    <a:pt x="19882" y="45049"/>
                    <a:pt x="19880" y="45049"/>
                    <a:pt x="19877" y="45049"/>
                  </a:cubicBezTo>
                  <a:cubicBezTo>
                    <a:pt x="19792" y="45075"/>
                    <a:pt x="19754" y="45137"/>
                    <a:pt x="19729" y="45199"/>
                  </a:cubicBezTo>
                  <a:lnTo>
                    <a:pt x="19549" y="45378"/>
                  </a:lnTo>
                  <a:cubicBezTo>
                    <a:pt x="19530" y="45366"/>
                    <a:pt x="19510" y="45348"/>
                    <a:pt x="19485" y="45329"/>
                  </a:cubicBezTo>
                  <a:cubicBezTo>
                    <a:pt x="19445" y="45295"/>
                    <a:pt x="19399" y="45258"/>
                    <a:pt x="19343" y="45241"/>
                  </a:cubicBezTo>
                  <a:lnTo>
                    <a:pt x="22356" y="40966"/>
                  </a:lnTo>
                  <a:close/>
                  <a:moveTo>
                    <a:pt x="21000" y="40218"/>
                  </a:moveTo>
                  <a:cubicBezTo>
                    <a:pt x="21096" y="40259"/>
                    <a:pt x="21191" y="40303"/>
                    <a:pt x="21286" y="40349"/>
                  </a:cubicBezTo>
                  <a:cubicBezTo>
                    <a:pt x="21608" y="40505"/>
                    <a:pt x="21918" y="40680"/>
                    <a:pt x="22214" y="40872"/>
                  </a:cubicBezTo>
                  <a:lnTo>
                    <a:pt x="18902" y="45572"/>
                  </a:lnTo>
                  <a:cubicBezTo>
                    <a:pt x="18883" y="45561"/>
                    <a:pt x="18860" y="45544"/>
                    <a:pt x="18834" y="45521"/>
                  </a:cubicBezTo>
                  <a:cubicBezTo>
                    <a:pt x="18781" y="45478"/>
                    <a:pt x="18720" y="45426"/>
                    <a:pt x="18636" y="45426"/>
                  </a:cubicBezTo>
                  <a:cubicBezTo>
                    <a:pt x="18627" y="45426"/>
                    <a:pt x="18617" y="45426"/>
                    <a:pt x="18607" y="45428"/>
                  </a:cubicBezTo>
                  <a:lnTo>
                    <a:pt x="21000" y="40218"/>
                  </a:lnTo>
                  <a:close/>
                  <a:moveTo>
                    <a:pt x="14931" y="39894"/>
                  </a:moveTo>
                  <a:lnTo>
                    <a:pt x="16659" y="45650"/>
                  </a:lnTo>
                  <a:lnTo>
                    <a:pt x="14514" y="40036"/>
                  </a:lnTo>
                  <a:cubicBezTo>
                    <a:pt x="14602" y="40003"/>
                    <a:pt x="14689" y="39972"/>
                    <a:pt x="14777" y="39942"/>
                  </a:cubicBezTo>
                  <a:lnTo>
                    <a:pt x="14777" y="39944"/>
                  </a:lnTo>
                  <a:cubicBezTo>
                    <a:pt x="14829" y="39927"/>
                    <a:pt x="14881" y="39910"/>
                    <a:pt x="14931" y="39894"/>
                  </a:cubicBezTo>
                  <a:close/>
                  <a:moveTo>
                    <a:pt x="66365" y="43373"/>
                  </a:moveTo>
                  <a:lnTo>
                    <a:pt x="73301" y="43456"/>
                  </a:lnTo>
                  <a:cubicBezTo>
                    <a:pt x="73303" y="43565"/>
                    <a:pt x="73317" y="43676"/>
                    <a:pt x="73341" y="43786"/>
                  </a:cubicBezTo>
                  <a:lnTo>
                    <a:pt x="66708" y="45849"/>
                  </a:lnTo>
                  <a:cubicBezTo>
                    <a:pt x="66464" y="45035"/>
                    <a:pt x="66351" y="44202"/>
                    <a:pt x="66365" y="43373"/>
                  </a:cubicBezTo>
                  <a:close/>
                  <a:moveTo>
                    <a:pt x="23839" y="44011"/>
                  </a:moveTo>
                  <a:cubicBezTo>
                    <a:pt x="23872" y="44011"/>
                    <a:pt x="23903" y="44034"/>
                    <a:pt x="23954" y="44077"/>
                  </a:cubicBezTo>
                  <a:cubicBezTo>
                    <a:pt x="23986" y="44103"/>
                    <a:pt x="24022" y="44133"/>
                    <a:pt x="24063" y="44152"/>
                  </a:cubicBezTo>
                  <a:lnTo>
                    <a:pt x="20877" y="45871"/>
                  </a:lnTo>
                  <a:lnTo>
                    <a:pt x="22159" y="44746"/>
                  </a:lnTo>
                  <a:cubicBezTo>
                    <a:pt x="22173" y="44749"/>
                    <a:pt x="22188" y="44750"/>
                    <a:pt x="22203" y="44750"/>
                  </a:cubicBezTo>
                  <a:cubicBezTo>
                    <a:pt x="22222" y="44750"/>
                    <a:pt x="22242" y="44748"/>
                    <a:pt x="22263" y="44742"/>
                  </a:cubicBezTo>
                  <a:cubicBezTo>
                    <a:pt x="22377" y="44708"/>
                    <a:pt x="22408" y="44609"/>
                    <a:pt x="22432" y="44528"/>
                  </a:cubicBezTo>
                  <a:cubicBezTo>
                    <a:pt x="22436" y="44517"/>
                    <a:pt x="22439" y="44507"/>
                    <a:pt x="22443" y="44496"/>
                  </a:cubicBezTo>
                  <a:lnTo>
                    <a:pt x="22554" y="44398"/>
                  </a:lnTo>
                  <a:cubicBezTo>
                    <a:pt x="22583" y="44405"/>
                    <a:pt x="22614" y="44427"/>
                    <a:pt x="22656" y="44462"/>
                  </a:cubicBezTo>
                  <a:cubicBezTo>
                    <a:pt x="22708" y="44505"/>
                    <a:pt x="22769" y="44558"/>
                    <a:pt x="22852" y="44558"/>
                  </a:cubicBezTo>
                  <a:cubicBezTo>
                    <a:pt x="22871" y="44558"/>
                    <a:pt x="22892" y="44555"/>
                    <a:pt x="22914" y="44548"/>
                  </a:cubicBezTo>
                  <a:cubicBezTo>
                    <a:pt x="23026" y="44515"/>
                    <a:pt x="23057" y="44415"/>
                    <a:pt x="23082" y="44335"/>
                  </a:cubicBezTo>
                  <a:cubicBezTo>
                    <a:pt x="23104" y="44263"/>
                    <a:pt x="23120" y="44221"/>
                    <a:pt x="23165" y="44207"/>
                  </a:cubicBezTo>
                  <a:cubicBezTo>
                    <a:pt x="23173" y="44205"/>
                    <a:pt x="23181" y="44204"/>
                    <a:pt x="23189" y="44204"/>
                  </a:cubicBezTo>
                  <a:cubicBezTo>
                    <a:pt x="23222" y="44204"/>
                    <a:pt x="23253" y="44226"/>
                    <a:pt x="23305" y="44270"/>
                  </a:cubicBezTo>
                  <a:cubicBezTo>
                    <a:pt x="23357" y="44313"/>
                    <a:pt x="23420" y="44365"/>
                    <a:pt x="23503" y="44365"/>
                  </a:cubicBezTo>
                  <a:cubicBezTo>
                    <a:pt x="23522" y="44365"/>
                    <a:pt x="23542" y="44362"/>
                    <a:pt x="23563" y="44356"/>
                  </a:cubicBezTo>
                  <a:cubicBezTo>
                    <a:pt x="23677" y="44321"/>
                    <a:pt x="23707" y="44223"/>
                    <a:pt x="23731" y="44143"/>
                  </a:cubicBezTo>
                  <a:cubicBezTo>
                    <a:pt x="23755" y="44063"/>
                    <a:pt x="23771" y="44027"/>
                    <a:pt x="23814" y="44015"/>
                  </a:cubicBezTo>
                  <a:cubicBezTo>
                    <a:pt x="23823" y="44012"/>
                    <a:pt x="23831" y="44011"/>
                    <a:pt x="23839" y="44011"/>
                  </a:cubicBezTo>
                  <a:close/>
                  <a:moveTo>
                    <a:pt x="17676" y="39490"/>
                  </a:moveTo>
                  <a:cubicBezTo>
                    <a:pt x="17884" y="39494"/>
                    <a:pt x="18090" y="39504"/>
                    <a:pt x="18297" y="39523"/>
                  </a:cubicBezTo>
                  <a:lnTo>
                    <a:pt x="17546" y="45920"/>
                  </a:lnTo>
                  <a:cubicBezTo>
                    <a:pt x="17543" y="45916"/>
                    <a:pt x="17537" y="45913"/>
                    <a:pt x="17534" y="45909"/>
                  </a:cubicBezTo>
                  <a:lnTo>
                    <a:pt x="17676" y="39490"/>
                  </a:lnTo>
                  <a:close/>
                  <a:moveTo>
                    <a:pt x="18467" y="39539"/>
                  </a:moveTo>
                  <a:cubicBezTo>
                    <a:pt x="19279" y="39627"/>
                    <a:pt x="20079" y="39832"/>
                    <a:pt x="20845" y="40150"/>
                  </a:cubicBezTo>
                  <a:lnTo>
                    <a:pt x="18263" y="45771"/>
                  </a:lnTo>
                  <a:cubicBezTo>
                    <a:pt x="18240" y="45760"/>
                    <a:pt x="18214" y="45741"/>
                    <a:pt x="18183" y="45714"/>
                  </a:cubicBezTo>
                  <a:cubicBezTo>
                    <a:pt x="18131" y="45672"/>
                    <a:pt x="18069" y="45619"/>
                    <a:pt x="17986" y="45619"/>
                  </a:cubicBezTo>
                  <a:cubicBezTo>
                    <a:pt x="17966" y="45619"/>
                    <a:pt x="17946" y="45622"/>
                    <a:pt x="17923" y="45629"/>
                  </a:cubicBezTo>
                  <a:cubicBezTo>
                    <a:pt x="17809" y="45662"/>
                    <a:pt x="17780" y="45762"/>
                    <a:pt x="17756" y="45842"/>
                  </a:cubicBezTo>
                  <a:cubicBezTo>
                    <a:pt x="17742" y="45883"/>
                    <a:pt x="17731" y="45916"/>
                    <a:pt x="17716" y="45937"/>
                  </a:cubicBezTo>
                  <a:lnTo>
                    <a:pt x="18467" y="39541"/>
                  </a:lnTo>
                  <a:lnTo>
                    <a:pt x="18467" y="39539"/>
                  </a:lnTo>
                  <a:close/>
                  <a:moveTo>
                    <a:pt x="17334" y="45940"/>
                  </a:moveTo>
                  <a:cubicBezTo>
                    <a:pt x="17344" y="45940"/>
                    <a:pt x="17353" y="45942"/>
                    <a:pt x="17362" y="45946"/>
                  </a:cubicBezTo>
                  <a:lnTo>
                    <a:pt x="17361" y="46048"/>
                  </a:lnTo>
                  <a:cubicBezTo>
                    <a:pt x="17317" y="46050"/>
                    <a:pt x="17272" y="46053"/>
                    <a:pt x="17229" y="46060"/>
                  </a:cubicBezTo>
                  <a:lnTo>
                    <a:pt x="17227" y="46060"/>
                  </a:lnTo>
                  <a:cubicBezTo>
                    <a:pt x="17248" y="45994"/>
                    <a:pt x="17264" y="45956"/>
                    <a:pt x="17309" y="45944"/>
                  </a:cubicBezTo>
                  <a:cubicBezTo>
                    <a:pt x="17318" y="45941"/>
                    <a:pt x="17326" y="45940"/>
                    <a:pt x="17334" y="45940"/>
                  </a:cubicBezTo>
                  <a:close/>
                  <a:moveTo>
                    <a:pt x="25598" y="45386"/>
                  </a:moveTo>
                  <a:cubicBezTo>
                    <a:pt x="25629" y="45494"/>
                    <a:pt x="25660" y="45603"/>
                    <a:pt x="25688" y="45712"/>
                  </a:cubicBezTo>
                  <a:lnTo>
                    <a:pt x="23328" y="46091"/>
                  </a:lnTo>
                  <a:lnTo>
                    <a:pt x="25598" y="45386"/>
                  </a:lnTo>
                  <a:close/>
                  <a:moveTo>
                    <a:pt x="17504" y="39490"/>
                  </a:moveTo>
                  <a:lnTo>
                    <a:pt x="17366" y="45816"/>
                  </a:lnTo>
                  <a:cubicBezTo>
                    <a:pt x="17354" y="45814"/>
                    <a:pt x="17341" y="45812"/>
                    <a:pt x="17328" y="45812"/>
                  </a:cubicBezTo>
                  <a:cubicBezTo>
                    <a:pt x="17310" y="45812"/>
                    <a:pt x="17292" y="45815"/>
                    <a:pt x="17272" y="45821"/>
                  </a:cubicBezTo>
                  <a:cubicBezTo>
                    <a:pt x="17158" y="45856"/>
                    <a:pt x="17127" y="45954"/>
                    <a:pt x="17103" y="46034"/>
                  </a:cubicBezTo>
                  <a:cubicBezTo>
                    <a:pt x="17096" y="46053"/>
                    <a:pt x="17092" y="46069"/>
                    <a:pt x="17085" y="46082"/>
                  </a:cubicBezTo>
                  <a:cubicBezTo>
                    <a:pt x="17049" y="46091"/>
                    <a:pt x="17011" y="46100"/>
                    <a:pt x="16975" y="46110"/>
                  </a:cubicBezTo>
                  <a:lnTo>
                    <a:pt x="15094" y="39844"/>
                  </a:lnTo>
                  <a:cubicBezTo>
                    <a:pt x="15889" y="39612"/>
                    <a:pt x="16699" y="39494"/>
                    <a:pt x="17504" y="39490"/>
                  </a:cubicBezTo>
                  <a:close/>
                  <a:moveTo>
                    <a:pt x="17983" y="45746"/>
                  </a:moveTo>
                  <a:cubicBezTo>
                    <a:pt x="18020" y="45746"/>
                    <a:pt x="18053" y="45772"/>
                    <a:pt x="18100" y="45812"/>
                  </a:cubicBezTo>
                  <a:cubicBezTo>
                    <a:pt x="18133" y="45838"/>
                    <a:pt x="18168" y="45869"/>
                    <a:pt x="18211" y="45888"/>
                  </a:cubicBezTo>
                  <a:lnTo>
                    <a:pt x="18084" y="46164"/>
                  </a:lnTo>
                  <a:cubicBezTo>
                    <a:pt x="17977" y="46122"/>
                    <a:pt x="17866" y="46093"/>
                    <a:pt x="17752" y="46072"/>
                  </a:cubicBezTo>
                  <a:cubicBezTo>
                    <a:pt x="17830" y="46029"/>
                    <a:pt x="17856" y="45947"/>
                    <a:pt x="17877" y="45878"/>
                  </a:cubicBezTo>
                  <a:cubicBezTo>
                    <a:pt x="17899" y="45805"/>
                    <a:pt x="17915" y="45764"/>
                    <a:pt x="17960" y="45750"/>
                  </a:cubicBezTo>
                  <a:cubicBezTo>
                    <a:pt x="17968" y="45748"/>
                    <a:pt x="17976" y="45746"/>
                    <a:pt x="17983" y="45746"/>
                  </a:cubicBezTo>
                  <a:close/>
                  <a:moveTo>
                    <a:pt x="14356" y="40095"/>
                  </a:moveTo>
                  <a:lnTo>
                    <a:pt x="16692" y="46212"/>
                  </a:lnTo>
                  <a:cubicBezTo>
                    <a:pt x="16678" y="46219"/>
                    <a:pt x="16666" y="46226"/>
                    <a:pt x="16653" y="46231"/>
                  </a:cubicBezTo>
                  <a:lnTo>
                    <a:pt x="13596" y="40434"/>
                  </a:lnTo>
                  <a:cubicBezTo>
                    <a:pt x="13842" y="40310"/>
                    <a:pt x="14095" y="40197"/>
                    <a:pt x="14356" y="40095"/>
                  </a:cubicBezTo>
                  <a:close/>
                  <a:moveTo>
                    <a:pt x="71892" y="44413"/>
                  </a:moveTo>
                  <a:lnTo>
                    <a:pt x="66850" y="46283"/>
                  </a:lnTo>
                  <a:cubicBezTo>
                    <a:pt x="66827" y="46219"/>
                    <a:pt x="66805" y="46155"/>
                    <a:pt x="66784" y="46091"/>
                  </a:cubicBezTo>
                  <a:cubicBezTo>
                    <a:pt x="66775" y="46063"/>
                    <a:pt x="66767" y="46037"/>
                    <a:pt x="66758" y="46010"/>
                  </a:cubicBezTo>
                  <a:lnTo>
                    <a:pt x="71892" y="44413"/>
                  </a:lnTo>
                  <a:close/>
                  <a:moveTo>
                    <a:pt x="18637" y="45554"/>
                  </a:moveTo>
                  <a:cubicBezTo>
                    <a:pt x="18673" y="45554"/>
                    <a:pt x="18705" y="45579"/>
                    <a:pt x="18753" y="45618"/>
                  </a:cubicBezTo>
                  <a:cubicBezTo>
                    <a:pt x="18775" y="45639"/>
                    <a:pt x="18800" y="45660"/>
                    <a:pt x="18829" y="45677"/>
                  </a:cubicBezTo>
                  <a:lnTo>
                    <a:pt x="18382" y="46309"/>
                  </a:lnTo>
                  <a:cubicBezTo>
                    <a:pt x="18336" y="46282"/>
                    <a:pt x="18289" y="46256"/>
                    <a:pt x="18239" y="46231"/>
                  </a:cubicBezTo>
                  <a:lnTo>
                    <a:pt x="18400" y="45882"/>
                  </a:lnTo>
                  <a:cubicBezTo>
                    <a:pt x="18481" y="45840"/>
                    <a:pt x="18507" y="45755"/>
                    <a:pt x="18528" y="45686"/>
                  </a:cubicBezTo>
                  <a:cubicBezTo>
                    <a:pt x="18550" y="45613"/>
                    <a:pt x="18566" y="45572"/>
                    <a:pt x="18613" y="45558"/>
                  </a:cubicBezTo>
                  <a:cubicBezTo>
                    <a:pt x="18621" y="45555"/>
                    <a:pt x="18629" y="45554"/>
                    <a:pt x="18637" y="45554"/>
                  </a:cubicBezTo>
                  <a:close/>
                  <a:moveTo>
                    <a:pt x="19285" y="45360"/>
                  </a:moveTo>
                  <a:cubicBezTo>
                    <a:pt x="19321" y="45360"/>
                    <a:pt x="19354" y="45386"/>
                    <a:pt x="19402" y="45426"/>
                  </a:cubicBezTo>
                  <a:cubicBezTo>
                    <a:pt x="19420" y="45440"/>
                    <a:pt x="19437" y="45456"/>
                    <a:pt x="19456" y="45468"/>
                  </a:cubicBezTo>
                  <a:lnTo>
                    <a:pt x="18569" y="46340"/>
                  </a:lnTo>
                  <a:lnTo>
                    <a:pt x="18569" y="46340"/>
                  </a:lnTo>
                  <a:lnTo>
                    <a:pt x="19018" y="45703"/>
                  </a:lnTo>
                  <a:cubicBezTo>
                    <a:pt x="19125" y="45667"/>
                    <a:pt x="19155" y="45570"/>
                    <a:pt x="19179" y="45492"/>
                  </a:cubicBezTo>
                  <a:cubicBezTo>
                    <a:pt x="19182" y="45480"/>
                    <a:pt x="19186" y="45468"/>
                    <a:pt x="19191" y="45457"/>
                  </a:cubicBezTo>
                  <a:lnTo>
                    <a:pt x="19253" y="45367"/>
                  </a:lnTo>
                  <a:cubicBezTo>
                    <a:pt x="19257" y="45367"/>
                    <a:pt x="19258" y="45366"/>
                    <a:pt x="19262" y="45364"/>
                  </a:cubicBezTo>
                  <a:cubicBezTo>
                    <a:pt x="19270" y="45361"/>
                    <a:pt x="19278" y="45360"/>
                    <a:pt x="19285" y="45360"/>
                  </a:cubicBezTo>
                  <a:close/>
                  <a:moveTo>
                    <a:pt x="25454" y="44950"/>
                  </a:moveTo>
                  <a:cubicBezTo>
                    <a:pt x="25476" y="45014"/>
                    <a:pt x="25499" y="45078"/>
                    <a:pt x="25520" y="45142"/>
                  </a:cubicBezTo>
                  <a:cubicBezTo>
                    <a:pt x="25528" y="45170"/>
                    <a:pt x="25537" y="45196"/>
                    <a:pt x="25546" y="45224"/>
                  </a:cubicBezTo>
                  <a:lnTo>
                    <a:pt x="22141" y="46282"/>
                  </a:lnTo>
                  <a:lnTo>
                    <a:pt x="21650" y="46361"/>
                  </a:lnTo>
                  <a:lnTo>
                    <a:pt x="25454" y="44950"/>
                  </a:lnTo>
                  <a:close/>
                  <a:moveTo>
                    <a:pt x="13446" y="40512"/>
                  </a:moveTo>
                  <a:lnTo>
                    <a:pt x="16504" y="46314"/>
                  </a:lnTo>
                  <a:cubicBezTo>
                    <a:pt x="16455" y="46346"/>
                    <a:pt x="16407" y="46377"/>
                    <a:pt x="16362" y="46411"/>
                  </a:cubicBezTo>
                  <a:lnTo>
                    <a:pt x="12232" y="41288"/>
                  </a:lnTo>
                  <a:cubicBezTo>
                    <a:pt x="12609" y="40999"/>
                    <a:pt x="13015" y="40739"/>
                    <a:pt x="13446" y="40512"/>
                  </a:cubicBezTo>
                  <a:close/>
                  <a:moveTo>
                    <a:pt x="24979" y="43882"/>
                  </a:moveTo>
                  <a:cubicBezTo>
                    <a:pt x="25135" y="44174"/>
                    <a:pt x="25274" y="44477"/>
                    <a:pt x="25393" y="44792"/>
                  </a:cubicBezTo>
                  <a:lnTo>
                    <a:pt x="20786" y="46500"/>
                  </a:lnTo>
                  <a:lnTo>
                    <a:pt x="20026" y="46621"/>
                  </a:lnTo>
                  <a:lnTo>
                    <a:pt x="20310" y="46372"/>
                  </a:lnTo>
                  <a:lnTo>
                    <a:pt x="24751" y="43973"/>
                  </a:lnTo>
                  <a:cubicBezTo>
                    <a:pt x="24767" y="43978"/>
                    <a:pt x="24783" y="43980"/>
                    <a:pt x="24801" y="43980"/>
                  </a:cubicBezTo>
                  <a:cubicBezTo>
                    <a:pt x="24820" y="43980"/>
                    <a:pt x="24840" y="43977"/>
                    <a:pt x="24862" y="43972"/>
                  </a:cubicBezTo>
                  <a:cubicBezTo>
                    <a:pt x="24919" y="43954"/>
                    <a:pt x="24955" y="43920"/>
                    <a:pt x="24979" y="43882"/>
                  </a:cubicBezTo>
                  <a:close/>
                  <a:moveTo>
                    <a:pt x="76863" y="43688"/>
                  </a:moveTo>
                  <a:lnTo>
                    <a:pt x="83348" y="44384"/>
                  </a:lnTo>
                  <a:cubicBezTo>
                    <a:pt x="83232" y="45208"/>
                    <a:pt x="82993" y="46009"/>
                    <a:pt x="82640" y="46761"/>
                  </a:cubicBezTo>
                  <a:lnTo>
                    <a:pt x="82640" y="46761"/>
                  </a:lnTo>
                  <a:lnTo>
                    <a:pt x="76735" y="44121"/>
                  </a:lnTo>
                  <a:cubicBezTo>
                    <a:pt x="76796" y="43982"/>
                    <a:pt x="76839" y="43837"/>
                    <a:pt x="76863" y="43688"/>
                  </a:cubicBezTo>
                  <a:close/>
                  <a:moveTo>
                    <a:pt x="12097" y="41392"/>
                  </a:moveTo>
                  <a:lnTo>
                    <a:pt x="16232" y="46522"/>
                  </a:lnTo>
                  <a:cubicBezTo>
                    <a:pt x="16149" y="46598"/>
                    <a:pt x="16072" y="46683"/>
                    <a:pt x="16007" y="46773"/>
                  </a:cubicBezTo>
                  <a:lnTo>
                    <a:pt x="10540" y="43004"/>
                  </a:lnTo>
                  <a:cubicBezTo>
                    <a:pt x="10982" y="42406"/>
                    <a:pt x="11505" y="41864"/>
                    <a:pt x="12097" y="41392"/>
                  </a:cubicBezTo>
                  <a:close/>
                  <a:moveTo>
                    <a:pt x="10440" y="43141"/>
                  </a:moveTo>
                  <a:lnTo>
                    <a:pt x="15911" y="46915"/>
                  </a:lnTo>
                  <a:cubicBezTo>
                    <a:pt x="15885" y="46959"/>
                    <a:pt x="15861" y="47004"/>
                    <a:pt x="15839" y="47049"/>
                  </a:cubicBezTo>
                  <a:lnTo>
                    <a:pt x="9737" y="44320"/>
                  </a:lnTo>
                  <a:cubicBezTo>
                    <a:pt x="9938" y="43909"/>
                    <a:pt x="10173" y="43515"/>
                    <a:pt x="10440" y="43141"/>
                  </a:cubicBezTo>
                  <a:close/>
                  <a:moveTo>
                    <a:pt x="17338" y="47059"/>
                  </a:moveTo>
                  <a:lnTo>
                    <a:pt x="17333" y="47303"/>
                  </a:lnTo>
                  <a:lnTo>
                    <a:pt x="17264" y="47073"/>
                  </a:lnTo>
                  <a:cubicBezTo>
                    <a:pt x="17288" y="47066"/>
                    <a:pt x="17314" y="47062"/>
                    <a:pt x="17338" y="47059"/>
                  </a:cubicBezTo>
                  <a:close/>
                  <a:moveTo>
                    <a:pt x="17582" y="47064"/>
                  </a:moveTo>
                  <a:cubicBezTo>
                    <a:pt x="17610" y="47068"/>
                    <a:pt x="17636" y="47075"/>
                    <a:pt x="17662" y="47083"/>
                  </a:cubicBezTo>
                  <a:lnTo>
                    <a:pt x="17553" y="47319"/>
                  </a:lnTo>
                  <a:lnTo>
                    <a:pt x="17582" y="47064"/>
                  </a:lnTo>
                  <a:close/>
                  <a:moveTo>
                    <a:pt x="73414" y="44031"/>
                  </a:moveTo>
                  <a:cubicBezTo>
                    <a:pt x="73421" y="44050"/>
                    <a:pt x="73428" y="44067"/>
                    <a:pt x="73435" y="44084"/>
                  </a:cubicBezTo>
                  <a:lnTo>
                    <a:pt x="67336" y="47376"/>
                  </a:lnTo>
                  <a:cubicBezTo>
                    <a:pt x="67175" y="47076"/>
                    <a:pt x="67033" y="46765"/>
                    <a:pt x="66910" y="46443"/>
                  </a:cubicBezTo>
                  <a:lnTo>
                    <a:pt x="73414" y="44031"/>
                  </a:lnTo>
                  <a:close/>
                  <a:moveTo>
                    <a:pt x="16872" y="47317"/>
                  </a:moveTo>
                  <a:lnTo>
                    <a:pt x="16973" y="47440"/>
                  </a:lnTo>
                  <a:lnTo>
                    <a:pt x="16845" y="47353"/>
                  </a:lnTo>
                  <a:cubicBezTo>
                    <a:pt x="16853" y="47341"/>
                    <a:pt x="16864" y="47329"/>
                    <a:pt x="16872" y="47317"/>
                  </a:cubicBezTo>
                  <a:close/>
                  <a:moveTo>
                    <a:pt x="43862" y="42969"/>
                  </a:moveTo>
                  <a:cubicBezTo>
                    <a:pt x="43765" y="43186"/>
                    <a:pt x="43810" y="43438"/>
                    <a:pt x="43978" y="43610"/>
                  </a:cubicBezTo>
                  <a:lnTo>
                    <a:pt x="44146" y="43776"/>
                  </a:lnTo>
                  <a:lnTo>
                    <a:pt x="43983" y="43947"/>
                  </a:lnTo>
                  <a:cubicBezTo>
                    <a:pt x="43812" y="44128"/>
                    <a:pt x="43777" y="44396"/>
                    <a:pt x="43895" y="44616"/>
                  </a:cubicBezTo>
                  <a:lnTo>
                    <a:pt x="44006" y="44824"/>
                  </a:lnTo>
                  <a:lnTo>
                    <a:pt x="43801" y="44941"/>
                  </a:lnTo>
                  <a:cubicBezTo>
                    <a:pt x="43587" y="45068"/>
                    <a:pt x="43477" y="45315"/>
                    <a:pt x="43529" y="45558"/>
                  </a:cubicBezTo>
                  <a:lnTo>
                    <a:pt x="43578" y="45790"/>
                  </a:lnTo>
                  <a:lnTo>
                    <a:pt x="43349" y="45847"/>
                  </a:lnTo>
                  <a:cubicBezTo>
                    <a:pt x="43107" y="45906"/>
                    <a:pt x="42932" y="46114"/>
                    <a:pt x="42913" y="46361"/>
                  </a:cubicBezTo>
                  <a:lnTo>
                    <a:pt x="42896" y="46597"/>
                  </a:lnTo>
                  <a:lnTo>
                    <a:pt x="42660" y="46586"/>
                  </a:lnTo>
                  <a:cubicBezTo>
                    <a:pt x="42651" y="46586"/>
                    <a:pt x="42642" y="46586"/>
                    <a:pt x="42632" y="46586"/>
                  </a:cubicBezTo>
                  <a:cubicBezTo>
                    <a:pt x="42396" y="46586"/>
                    <a:pt x="42182" y="46734"/>
                    <a:pt x="42099" y="46957"/>
                  </a:cubicBezTo>
                  <a:lnTo>
                    <a:pt x="42014" y="47178"/>
                  </a:lnTo>
                  <a:lnTo>
                    <a:pt x="41791" y="47102"/>
                  </a:lnTo>
                  <a:cubicBezTo>
                    <a:pt x="41729" y="47081"/>
                    <a:pt x="41666" y="47071"/>
                    <a:pt x="41604" y="47071"/>
                  </a:cubicBezTo>
                  <a:cubicBezTo>
                    <a:pt x="41427" y="47071"/>
                    <a:pt x="41257" y="47153"/>
                    <a:pt x="41147" y="47300"/>
                  </a:cubicBezTo>
                  <a:lnTo>
                    <a:pt x="41003" y="47488"/>
                  </a:lnTo>
                  <a:lnTo>
                    <a:pt x="40811" y="47353"/>
                  </a:lnTo>
                  <a:cubicBezTo>
                    <a:pt x="40712" y="47284"/>
                    <a:pt x="40598" y="47247"/>
                    <a:pt x="40481" y="47247"/>
                  </a:cubicBezTo>
                  <a:cubicBezTo>
                    <a:pt x="40424" y="47247"/>
                    <a:pt x="40367" y="47256"/>
                    <a:pt x="40310" y="47274"/>
                  </a:cubicBezTo>
                  <a:cubicBezTo>
                    <a:pt x="40248" y="47293"/>
                    <a:pt x="40189" y="47322"/>
                    <a:pt x="40137" y="47360"/>
                  </a:cubicBezTo>
                  <a:lnTo>
                    <a:pt x="39949" y="47501"/>
                  </a:lnTo>
                  <a:lnTo>
                    <a:pt x="39801" y="47317"/>
                  </a:lnTo>
                  <a:cubicBezTo>
                    <a:pt x="39689" y="47175"/>
                    <a:pt x="39523" y="47097"/>
                    <a:pt x="39351" y="47097"/>
                  </a:cubicBezTo>
                  <a:cubicBezTo>
                    <a:pt x="39285" y="47097"/>
                    <a:pt x="39218" y="47109"/>
                    <a:pt x="39152" y="47133"/>
                  </a:cubicBezTo>
                  <a:lnTo>
                    <a:pt x="38930" y="47215"/>
                  </a:lnTo>
                  <a:lnTo>
                    <a:pt x="38842" y="46997"/>
                  </a:lnTo>
                  <a:cubicBezTo>
                    <a:pt x="38754" y="46777"/>
                    <a:pt x="38543" y="46637"/>
                    <a:pt x="38310" y="46637"/>
                  </a:cubicBezTo>
                  <a:cubicBezTo>
                    <a:pt x="38296" y="46637"/>
                    <a:pt x="38283" y="46637"/>
                    <a:pt x="38269" y="46638"/>
                  </a:cubicBezTo>
                  <a:lnTo>
                    <a:pt x="38034" y="46654"/>
                  </a:lnTo>
                  <a:lnTo>
                    <a:pt x="38011" y="46420"/>
                  </a:lnTo>
                  <a:cubicBezTo>
                    <a:pt x="37985" y="46172"/>
                    <a:pt x="37805" y="45970"/>
                    <a:pt x="37563" y="45916"/>
                  </a:cubicBezTo>
                  <a:lnTo>
                    <a:pt x="37332" y="45864"/>
                  </a:lnTo>
                  <a:lnTo>
                    <a:pt x="37377" y="45634"/>
                  </a:lnTo>
                  <a:cubicBezTo>
                    <a:pt x="37415" y="45424"/>
                    <a:pt x="37339" y="45217"/>
                    <a:pt x="37180" y="45085"/>
                  </a:cubicBezTo>
                  <a:lnTo>
                    <a:pt x="38785" y="44827"/>
                  </a:lnTo>
                  <a:cubicBezTo>
                    <a:pt x="38930" y="45002"/>
                    <a:pt x="39111" y="45147"/>
                    <a:pt x="39317" y="45258"/>
                  </a:cubicBezTo>
                  <a:cubicBezTo>
                    <a:pt x="39578" y="45397"/>
                    <a:pt x="39864" y="45466"/>
                    <a:pt x="40151" y="45466"/>
                  </a:cubicBezTo>
                  <a:cubicBezTo>
                    <a:pt x="40328" y="45466"/>
                    <a:pt x="40504" y="45440"/>
                    <a:pt x="40678" y="45388"/>
                  </a:cubicBezTo>
                  <a:cubicBezTo>
                    <a:pt x="41135" y="45248"/>
                    <a:pt x="41509" y="44938"/>
                    <a:pt x="41732" y="44517"/>
                  </a:cubicBezTo>
                  <a:cubicBezTo>
                    <a:pt x="41891" y="44218"/>
                    <a:pt x="41961" y="43889"/>
                    <a:pt x="41938" y="43560"/>
                  </a:cubicBezTo>
                  <a:lnTo>
                    <a:pt x="43862" y="42969"/>
                  </a:lnTo>
                  <a:close/>
                  <a:moveTo>
                    <a:pt x="9662" y="44472"/>
                  </a:moveTo>
                  <a:lnTo>
                    <a:pt x="15771" y="47204"/>
                  </a:lnTo>
                  <a:cubicBezTo>
                    <a:pt x="15726" y="47322"/>
                    <a:pt x="15693" y="47445"/>
                    <a:pt x="15674" y="47572"/>
                  </a:cubicBezTo>
                  <a:lnTo>
                    <a:pt x="8954" y="46849"/>
                  </a:lnTo>
                  <a:cubicBezTo>
                    <a:pt x="9070" y="46025"/>
                    <a:pt x="9311" y="45225"/>
                    <a:pt x="9662" y="44472"/>
                  </a:cubicBezTo>
                  <a:close/>
                  <a:moveTo>
                    <a:pt x="16718" y="47629"/>
                  </a:moveTo>
                  <a:lnTo>
                    <a:pt x="16881" y="47701"/>
                  </a:lnTo>
                  <a:lnTo>
                    <a:pt x="16708" y="47682"/>
                  </a:lnTo>
                  <a:cubicBezTo>
                    <a:pt x="16711" y="47665"/>
                    <a:pt x="16715" y="47646"/>
                    <a:pt x="16718" y="47629"/>
                  </a:cubicBezTo>
                  <a:close/>
                  <a:moveTo>
                    <a:pt x="8933" y="47017"/>
                  </a:moveTo>
                  <a:lnTo>
                    <a:pt x="15617" y="47736"/>
                  </a:lnTo>
                  <a:lnTo>
                    <a:pt x="8881" y="47655"/>
                  </a:lnTo>
                  <a:cubicBezTo>
                    <a:pt x="8890" y="47442"/>
                    <a:pt x="8907" y="47229"/>
                    <a:pt x="8933" y="47017"/>
                  </a:cubicBezTo>
                  <a:close/>
                  <a:moveTo>
                    <a:pt x="25897" y="46900"/>
                  </a:moveTo>
                  <a:cubicBezTo>
                    <a:pt x="25930" y="47220"/>
                    <a:pt x="25944" y="47540"/>
                    <a:pt x="25939" y="47862"/>
                  </a:cubicBezTo>
                  <a:lnTo>
                    <a:pt x="20334" y="47793"/>
                  </a:lnTo>
                  <a:lnTo>
                    <a:pt x="25897" y="46900"/>
                  </a:lnTo>
                  <a:close/>
                  <a:moveTo>
                    <a:pt x="16710" y="47920"/>
                  </a:moveTo>
                  <a:lnTo>
                    <a:pt x="16867" y="47921"/>
                  </a:lnTo>
                  <a:lnTo>
                    <a:pt x="16718" y="47968"/>
                  </a:lnTo>
                  <a:cubicBezTo>
                    <a:pt x="16715" y="47951"/>
                    <a:pt x="16711" y="47935"/>
                    <a:pt x="16710" y="47920"/>
                  </a:cubicBezTo>
                  <a:close/>
                  <a:moveTo>
                    <a:pt x="76661" y="44273"/>
                  </a:moveTo>
                  <a:lnTo>
                    <a:pt x="82567" y="46914"/>
                  </a:lnTo>
                  <a:cubicBezTo>
                    <a:pt x="82364" y="47324"/>
                    <a:pt x="82131" y="47719"/>
                    <a:pt x="81864" y="48093"/>
                  </a:cubicBezTo>
                  <a:lnTo>
                    <a:pt x="76560" y="44434"/>
                  </a:lnTo>
                  <a:cubicBezTo>
                    <a:pt x="76597" y="44382"/>
                    <a:pt x="76629" y="44328"/>
                    <a:pt x="76661" y="44273"/>
                  </a:cubicBezTo>
                  <a:close/>
                  <a:moveTo>
                    <a:pt x="16996" y="48275"/>
                  </a:moveTo>
                  <a:lnTo>
                    <a:pt x="16945" y="48349"/>
                  </a:lnTo>
                  <a:cubicBezTo>
                    <a:pt x="16938" y="48344"/>
                    <a:pt x="16931" y="48337"/>
                    <a:pt x="16924" y="48330"/>
                  </a:cubicBezTo>
                  <a:lnTo>
                    <a:pt x="16996" y="48275"/>
                  </a:lnTo>
                  <a:close/>
                  <a:moveTo>
                    <a:pt x="17839" y="48245"/>
                  </a:moveTo>
                  <a:lnTo>
                    <a:pt x="17963" y="48332"/>
                  </a:lnTo>
                  <a:cubicBezTo>
                    <a:pt x="17953" y="48340"/>
                    <a:pt x="17943" y="48351"/>
                    <a:pt x="17932" y="48359"/>
                  </a:cubicBezTo>
                  <a:lnTo>
                    <a:pt x="17839" y="48245"/>
                  </a:lnTo>
                  <a:close/>
                  <a:moveTo>
                    <a:pt x="17259" y="48366"/>
                  </a:moveTo>
                  <a:lnTo>
                    <a:pt x="17241" y="48513"/>
                  </a:lnTo>
                  <a:cubicBezTo>
                    <a:pt x="17227" y="48508"/>
                    <a:pt x="17212" y="48505"/>
                    <a:pt x="17198" y="48500"/>
                  </a:cubicBezTo>
                  <a:lnTo>
                    <a:pt x="17259" y="48366"/>
                  </a:lnTo>
                  <a:close/>
                  <a:moveTo>
                    <a:pt x="17478" y="48382"/>
                  </a:moveTo>
                  <a:lnTo>
                    <a:pt x="17525" y="48536"/>
                  </a:lnTo>
                  <a:cubicBezTo>
                    <a:pt x="17508" y="48538"/>
                    <a:pt x="17492" y="48539"/>
                    <a:pt x="17475" y="48541"/>
                  </a:cubicBezTo>
                  <a:lnTo>
                    <a:pt x="17478" y="48382"/>
                  </a:lnTo>
                  <a:close/>
                  <a:moveTo>
                    <a:pt x="73506" y="44238"/>
                  </a:moveTo>
                  <a:cubicBezTo>
                    <a:pt x="73525" y="44271"/>
                    <a:pt x="73542" y="44304"/>
                    <a:pt x="73563" y="44337"/>
                  </a:cubicBezTo>
                  <a:lnTo>
                    <a:pt x="68152" y="48610"/>
                  </a:lnTo>
                  <a:cubicBezTo>
                    <a:pt x="67878" y="48271"/>
                    <a:pt x="67634" y="47907"/>
                    <a:pt x="67419" y="47525"/>
                  </a:cubicBezTo>
                  <a:lnTo>
                    <a:pt x="73506" y="44238"/>
                  </a:lnTo>
                  <a:close/>
                  <a:moveTo>
                    <a:pt x="40487" y="48531"/>
                  </a:moveTo>
                  <a:lnTo>
                    <a:pt x="40626" y="48628"/>
                  </a:lnTo>
                  <a:cubicBezTo>
                    <a:pt x="40617" y="48631"/>
                    <a:pt x="40607" y="48633"/>
                    <a:pt x="40596" y="48635"/>
                  </a:cubicBezTo>
                  <a:cubicBezTo>
                    <a:pt x="40595" y="48635"/>
                    <a:pt x="40594" y="48635"/>
                    <a:pt x="40592" y="48635"/>
                  </a:cubicBezTo>
                  <a:cubicBezTo>
                    <a:pt x="40546" y="48635"/>
                    <a:pt x="40524" y="48605"/>
                    <a:pt x="40477" y="48539"/>
                  </a:cubicBezTo>
                  <a:lnTo>
                    <a:pt x="40487" y="48531"/>
                  </a:lnTo>
                  <a:close/>
                  <a:moveTo>
                    <a:pt x="19350" y="47951"/>
                  </a:moveTo>
                  <a:lnTo>
                    <a:pt x="25934" y="48032"/>
                  </a:lnTo>
                  <a:cubicBezTo>
                    <a:pt x="25925" y="48243"/>
                    <a:pt x="25909" y="48456"/>
                    <a:pt x="25883" y="48668"/>
                  </a:cubicBezTo>
                  <a:lnTo>
                    <a:pt x="19297" y="47959"/>
                  </a:lnTo>
                  <a:lnTo>
                    <a:pt x="19350" y="47951"/>
                  </a:lnTo>
                  <a:close/>
                  <a:moveTo>
                    <a:pt x="39157" y="48356"/>
                  </a:moveTo>
                  <a:lnTo>
                    <a:pt x="39346" y="48595"/>
                  </a:lnTo>
                  <a:cubicBezTo>
                    <a:pt x="39310" y="48654"/>
                    <a:pt x="39285" y="48680"/>
                    <a:pt x="39244" y="48681"/>
                  </a:cubicBezTo>
                  <a:cubicBezTo>
                    <a:pt x="39243" y="48681"/>
                    <a:pt x="39241" y="48682"/>
                    <a:pt x="39240" y="48682"/>
                  </a:cubicBezTo>
                  <a:cubicBezTo>
                    <a:pt x="39196" y="48682"/>
                    <a:pt x="39172" y="48652"/>
                    <a:pt x="39126" y="48586"/>
                  </a:cubicBezTo>
                  <a:cubicBezTo>
                    <a:pt x="39081" y="48526"/>
                    <a:pt x="39027" y="48449"/>
                    <a:pt x="38929" y="48439"/>
                  </a:cubicBezTo>
                  <a:lnTo>
                    <a:pt x="39157" y="48356"/>
                  </a:lnTo>
                  <a:close/>
                  <a:moveTo>
                    <a:pt x="35576" y="45343"/>
                  </a:moveTo>
                  <a:cubicBezTo>
                    <a:pt x="35623" y="45468"/>
                    <a:pt x="35713" y="45577"/>
                    <a:pt x="35840" y="45646"/>
                  </a:cubicBezTo>
                  <a:lnTo>
                    <a:pt x="36169" y="45828"/>
                  </a:lnTo>
                  <a:lnTo>
                    <a:pt x="36099" y="46198"/>
                  </a:lnTo>
                  <a:cubicBezTo>
                    <a:pt x="36041" y="46505"/>
                    <a:pt x="36234" y="46799"/>
                    <a:pt x="36539" y="46867"/>
                  </a:cubicBezTo>
                  <a:lnTo>
                    <a:pt x="36906" y="46948"/>
                  </a:lnTo>
                  <a:lnTo>
                    <a:pt x="36944" y="47322"/>
                  </a:lnTo>
                  <a:cubicBezTo>
                    <a:pt x="36974" y="47620"/>
                    <a:pt x="37218" y="47840"/>
                    <a:pt x="37513" y="47840"/>
                  </a:cubicBezTo>
                  <a:cubicBezTo>
                    <a:pt x="37527" y="47840"/>
                    <a:pt x="37541" y="47839"/>
                    <a:pt x="37556" y="47838"/>
                  </a:cubicBezTo>
                  <a:lnTo>
                    <a:pt x="37931" y="47812"/>
                  </a:lnTo>
                  <a:lnTo>
                    <a:pt x="38073" y="48162"/>
                  </a:lnTo>
                  <a:cubicBezTo>
                    <a:pt x="38163" y="48385"/>
                    <a:pt x="38375" y="48520"/>
                    <a:pt x="38603" y="48520"/>
                  </a:cubicBezTo>
                  <a:cubicBezTo>
                    <a:pt x="38653" y="48520"/>
                    <a:pt x="38705" y="48513"/>
                    <a:pt x="38756" y="48500"/>
                  </a:cubicBezTo>
                  <a:lnTo>
                    <a:pt x="38756" y="48500"/>
                  </a:lnTo>
                  <a:cubicBezTo>
                    <a:pt x="38724" y="48531"/>
                    <a:pt x="38700" y="48569"/>
                    <a:pt x="38679" y="48602"/>
                  </a:cubicBezTo>
                  <a:lnTo>
                    <a:pt x="38681" y="48604"/>
                  </a:lnTo>
                  <a:cubicBezTo>
                    <a:pt x="38638" y="48673"/>
                    <a:pt x="38615" y="48704"/>
                    <a:pt x="38569" y="48706"/>
                  </a:cubicBezTo>
                  <a:cubicBezTo>
                    <a:pt x="38566" y="48706"/>
                    <a:pt x="38564" y="48706"/>
                    <a:pt x="38562" y="48706"/>
                  </a:cubicBezTo>
                  <a:cubicBezTo>
                    <a:pt x="38519" y="48706"/>
                    <a:pt x="38495" y="48675"/>
                    <a:pt x="38449" y="48610"/>
                  </a:cubicBezTo>
                  <a:cubicBezTo>
                    <a:pt x="38402" y="48545"/>
                    <a:pt x="38348" y="48463"/>
                    <a:pt x="38233" y="48463"/>
                  </a:cubicBezTo>
                  <a:cubicBezTo>
                    <a:pt x="38229" y="48463"/>
                    <a:pt x="38226" y="48463"/>
                    <a:pt x="38222" y="48463"/>
                  </a:cubicBezTo>
                  <a:cubicBezTo>
                    <a:pt x="38103" y="48467"/>
                    <a:pt x="38049" y="48555"/>
                    <a:pt x="38006" y="48626"/>
                  </a:cubicBezTo>
                  <a:cubicBezTo>
                    <a:pt x="37963" y="48697"/>
                    <a:pt x="37938" y="48728"/>
                    <a:pt x="37893" y="48730"/>
                  </a:cubicBezTo>
                  <a:cubicBezTo>
                    <a:pt x="37890" y="48730"/>
                    <a:pt x="37887" y="48730"/>
                    <a:pt x="37884" y="48730"/>
                  </a:cubicBezTo>
                  <a:cubicBezTo>
                    <a:pt x="37845" y="48730"/>
                    <a:pt x="37819" y="48698"/>
                    <a:pt x="37774" y="48635"/>
                  </a:cubicBezTo>
                  <a:cubicBezTo>
                    <a:pt x="37726" y="48568"/>
                    <a:pt x="37669" y="48486"/>
                    <a:pt x="37552" y="48486"/>
                  </a:cubicBezTo>
                  <a:cubicBezTo>
                    <a:pt x="37550" y="48486"/>
                    <a:pt x="37548" y="48486"/>
                    <a:pt x="37545" y="48486"/>
                  </a:cubicBezTo>
                  <a:cubicBezTo>
                    <a:pt x="37427" y="48491"/>
                    <a:pt x="37374" y="48579"/>
                    <a:pt x="37329" y="48650"/>
                  </a:cubicBezTo>
                  <a:cubicBezTo>
                    <a:pt x="37285" y="48721"/>
                    <a:pt x="37263" y="48752"/>
                    <a:pt x="37218" y="48754"/>
                  </a:cubicBezTo>
                  <a:cubicBezTo>
                    <a:pt x="37173" y="48754"/>
                    <a:pt x="37147" y="48726"/>
                    <a:pt x="37098" y="48659"/>
                  </a:cubicBezTo>
                  <a:cubicBezTo>
                    <a:pt x="37050" y="48591"/>
                    <a:pt x="36988" y="48510"/>
                    <a:pt x="36870" y="48510"/>
                  </a:cubicBezTo>
                  <a:cubicBezTo>
                    <a:pt x="36752" y="48515"/>
                    <a:pt x="36698" y="48604"/>
                    <a:pt x="36653" y="48675"/>
                  </a:cubicBezTo>
                  <a:cubicBezTo>
                    <a:pt x="36610" y="48745"/>
                    <a:pt x="36588" y="48777"/>
                    <a:pt x="36543" y="48777"/>
                  </a:cubicBezTo>
                  <a:cubicBezTo>
                    <a:pt x="36540" y="48777"/>
                    <a:pt x="36538" y="48777"/>
                    <a:pt x="36535" y="48777"/>
                  </a:cubicBezTo>
                  <a:cubicBezTo>
                    <a:pt x="36490" y="48777"/>
                    <a:pt x="36468" y="48746"/>
                    <a:pt x="36423" y="48683"/>
                  </a:cubicBezTo>
                  <a:cubicBezTo>
                    <a:pt x="36377" y="48617"/>
                    <a:pt x="36322" y="48534"/>
                    <a:pt x="36208" y="48534"/>
                  </a:cubicBezTo>
                  <a:cubicBezTo>
                    <a:pt x="36204" y="48534"/>
                    <a:pt x="36199" y="48534"/>
                    <a:pt x="36195" y="48534"/>
                  </a:cubicBezTo>
                  <a:cubicBezTo>
                    <a:pt x="36077" y="48538"/>
                    <a:pt x="36023" y="48628"/>
                    <a:pt x="35978" y="48699"/>
                  </a:cubicBezTo>
                  <a:cubicBezTo>
                    <a:pt x="35937" y="48768"/>
                    <a:pt x="35912" y="48799"/>
                    <a:pt x="35867" y="48801"/>
                  </a:cubicBezTo>
                  <a:cubicBezTo>
                    <a:pt x="35865" y="48801"/>
                    <a:pt x="35863" y="48801"/>
                    <a:pt x="35860" y="48801"/>
                  </a:cubicBezTo>
                  <a:cubicBezTo>
                    <a:pt x="35817" y="48801"/>
                    <a:pt x="35794" y="48770"/>
                    <a:pt x="35748" y="48706"/>
                  </a:cubicBezTo>
                  <a:cubicBezTo>
                    <a:pt x="35701" y="48640"/>
                    <a:pt x="35644" y="48558"/>
                    <a:pt x="35531" y="48558"/>
                  </a:cubicBezTo>
                  <a:cubicBezTo>
                    <a:pt x="35528" y="48558"/>
                    <a:pt x="35525" y="48558"/>
                    <a:pt x="35521" y="48558"/>
                  </a:cubicBezTo>
                  <a:cubicBezTo>
                    <a:pt x="35402" y="48562"/>
                    <a:pt x="35348" y="48650"/>
                    <a:pt x="35305" y="48721"/>
                  </a:cubicBezTo>
                  <a:cubicBezTo>
                    <a:pt x="35261" y="48792"/>
                    <a:pt x="35237" y="48823"/>
                    <a:pt x="35192" y="48825"/>
                  </a:cubicBezTo>
                  <a:cubicBezTo>
                    <a:pt x="35190" y="48825"/>
                    <a:pt x="35187" y="48825"/>
                    <a:pt x="35185" y="48825"/>
                  </a:cubicBezTo>
                  <a:cubicBezTo>
                    <a:pt x="35141" y="48825"/>
                    <a:pt x="35119" y="48794"/>
                    <a:pt x="35073" y="48730"/>
                  </a:cubicBezTo>
                  <a:cubicBezTo>
                    <a:pt x="35026" y="48664"/>
                    <a:pt x="34969" y="48584"/>
                    <a:pt x="34858" y="48583"/>
                  </a:cubicBezTo>
                  <a:cubicBezTo>
                    <a:pt x="34873" y="48539"/>
                    <a:pt x="34882" y="48493"/>
                    <a:pt x="34884" y="48446"/>
                  </a:cubicBezTo>
                  <a:cubicBezTo>
                    <a:pt x="34893" y="48198"/>
                    <a:pt x="34704" y="47989"/>
                    <a:pt x="34460" y="47970"/>
                  </a:cubicBezTo>
                  <a:cubicBezTo>
                    <a:pt x="34463" y="47589"/>
                    <a:pt x="34454" y="47229"/>
                    <a:pt x="34434" y="46875"/>
                  </a:cubicBezTo>
                  <a:cubicBezTo>
                    <a:pt x="34676" y="46846"/>
                    <a:pt x="34856" y="46628"/>
                    <a:pt x="34835" y="46382"/>
                  </a:cubicBezTo>
                  <a:cubicBezTo>
                    <a:pt x="34815" y="46142"/>
                    <a:pt x="34613" y="45959"/>
                    <a:pt x="34378" y="45959"/>
                  </a:cubicBezTo>
                  <a:cubicBezTo>
                    <a:pt x="34371" y="45959"/>
                    <a:pt x="34363" y="45959"/>
                    <a:pt x="34356" y="45959"/>
                  </a:cubicBezTo>
                  <a:cubicBezTo>
                    <a:pt x="34338" y="45817"/>
                    <a:pt x="34323" y="45681"/>
                    <a:pt x="34304" y="45547"/>
                  </a:cubicBezTo>
                  <a:lnTo>
                    <a:pt x="35576" y="45343"/>
                  </a:lnTo>
                  <a:close/>
                  <a:moveTo>
                    <a:pt x="20699" y="49211"/>
                  </a:moveTo>
                  <a:cubicBezTo>
                    <a:pt x="20728" y="49211"/>
                    <a:pt x="20749" y="49225"/>
                    <a:pt x="20774" y="49256"/>
                  </a:cubicBezTo>
                  <a:lnTo>
                    <a:pt x="20678" y="49213"/>
                  </a:lnTo>
                  <a:cubicBezTo>
                    <a:pt x="20684" y="49211"/>
                    <a:pt x="20689" y="49211"/>
                    <a:pt x="20694" y="49211"/>
                  </a:cubicBezTo>
                  <a:cubicBezTo>
                    <a:pt x="20696" y="49211"/>
                    <a:pt x="20697" y="49211"/>
                    <a:pt x="20699" y="49211"/>
                  </a:cubicBezTo>
                  <a:close/>
                  <a:moveTo>
                    <a:pt x="19220" y="48124"/>
                  </a:moveTo>
                  <a:lnTo>
                    <a:pt x="25863" y="48837"/>
                  </a:lnTo>
                  <a:cubicBezTo>
                    <a:pt x="25849" y="48934"/>
                    <a:pt x="25833" y="49031"/>
                    <a:pt x="25816" y="49128"/>
                  </a:cubicBezTo>
                  <a:lnTo>
                    <a:pt x="25816" y="49126"/>
                  </a:lnTo>
                  <a:cubicBezTo>
                    <a:pt x="25797" y="49147"/>
                    <a:pt x="25778" y="49159"/>
                    <a:pt x="25752" y="49159"/>
                  </a:cubicBezTo>
                  <a:cubicBezTo>
                    <a:pt x="25749" y="49160"/>
                    <a:pt x="25747" y="49160"/>
                    <a:pt x="25745" y="49160"/>
                  </a:cubicBezTo>
                  <a:cubicBezTo>
                    <a:pt x="25702" y="49160"/>
                    <a:pt x="25678" y="49128"/>
                    <a:pt x="25632" y="49064"/>
                  </a:cubicBezTo>
                  <a:cubicBezTo>
                    <a:pt x="25584" y="48997"/>
                    <a:pt x="25530" y="48917"/>
                    <a:pt x="25409" y="48917"/>
                  </a:cubicBezTo>
                  <a:cubicBezTo>
                    <a:pt x="25408" y="48917"/>
                    <a:pt x="25407" y="48917"/>
                    <a:pt x="25405" y="48917"/>
                  </a:cubicBezTo>
                  <a:cubicBezTo>
                    <a:pt x="25288" y="48920"/>
                    <a:pt x="25232" y="49009"/>
                    <a:pt x="25189" y="49080"/>
                  </a:cubicBezTo>
                  <a:cubicBezTo>
                    <a:pt x="25146" y="49151"/>
                    <a:pt x="25123" y="49182"/>
                    <a:pt x="25078" y="49184"/>
                  </a:cubicBezTo>
                  <a:cubicBezTo>
                    <a:pt x="25076" y="49184"/>
                    <a:pt x="25074" y="49184"/>
                    <a:pt x="25072" y="49184"/>
                  </a:cubicBezTo>
                  <a:cubicBezTo>
                    <a:pt x="25030" y="49184"/>
                    <a:pt x="25005" y="49152"/>
                    <a:pt x="24959" y="49088"/>
                  </a:cubicBezTo>
                  <a:cubicBezTo>
                    <a:pt x="24911" y="49022"/>
                    <a:pt x="24851" y="48939"/>
                    <a:pt x="24735" y="48939"/>
                  </a:cubicBezTo>
                  <a:cubicBezTo>
                    <a:pt x="24734" y="48939"/>
                    <a:pt x="24733" y="48939"/>
                    <a:pt x="24732" y="48939"/>
                  </a:cubicBezTo>
                  <a:cubicBezTo>
                    <a:pt x="24612" y="48945"/>
                    <a:pt x="24559" y="49033"/>
                    <a:pt x="24515" y="49104"/>
                  </a:cubicBezTo>
                  <a:cubicBezTo>
                    <a:pt x="24472" y="49175"/>
                    <a:pt x="24450" y="49206"/>
                    <a:pt x="24403" y="49208"/>
                  </a:cubicBezTo>
                  <a:cubicBezTo>
                    <a:pt x="24401" y="49208"/>
                    <a:pt x="24399" y="49208"/>
                    <a:pt x="24397" y="49208"/>
                  </a:cubicBezTo>
                  <a:cubicBezTo>
                    <a:pt x="24358" y="49208"/>
                    <a:pt x="24331" y="49177"/>
                    <a:pt x="24285" y="49113"/>
                  </a:cubicBezTo>
                  <a:cubicBezTo>
                    <a:pt x="24238" y="49046"/>
                    <a:pt x="24180" y="48964"/>
                    <a:pt x="24065" y="48964"/>
                  </a:cubicBezTo>
                  <a:cubicBezTo>
                    <a:pt x="24063" y="48964"/>
                    <a:pt x="24061" y="48964"/>
                    <a:pt x="24058" y="48964"/>
                  </a:cubicBezTo>
                  <a:cubicBezTo>
                    <a:pt x="23939" y="48969"/>
                    <a:pt x="23885" y="49057"/>
                    <a:pt x="23842" y="49128"/>
                  </a:cubicBezTo>
                  <a:cubicBezTo>
                    <a:pt x="23799" y="49199"/>
                    <a:pt x="23776" y="49230"/>
                    <a:pt x="23729" y="49232"/>
                  </a:cubicBezTo>
                  <a:cubicBezTo>
                    <a:pt x="23727" y="49232"/>
                    <a:pt x="23725" y="49232"/>
                    <a:pt x="23723" y="49232"/>
                  </a:cubicBezTo>
                  <a:cubicBezTo>
                    <a:pt x="23683" y="49232"/>
                    <a:pt x="23658" y="49201"/>
                    <a:pt x="23612" y="49137"/>
                  </a:cubicBezTo>
                  <a:cubicBezTo>
                    <a:pt x="23564" y="49071"/>
                    <a:pt x="23508" y="48988"/>
                    <a:pt x="23395" y="48988"/>
                  </a:cubicBezTo>
                  <a:cubicBezTo>
                    <a:pt x="23392" y="48988"/>
                    <a:pt x="23388" y="48988"/>
                    <a:pt x="23385" y="48988"/>
                  </a:cubicBezTo>
                  <a:cubicBezTo>
                    <a:pt x="23265" y="48991"/>
                    <a:pt x="23212" y="49081"/>
                    <a:pt x="23168" y="49152"/>
                  </a:cubicBezTo>
                  <a:cubicBezTo>
                    <a:pt x="23125" y="49223"/>
                    <a:pt x="23102" y="49255"/>
                    <a:pt x="23056" y="49255"/>
                  </a:cubicBezTo>
                  <a:cubicBezTo>
                    <a:pt x="23055" y="49255"/>
                    <a:pt x="23053" y="49255"/>
                    <a:pt x="23052" y="49255"/>
                  </a:cubicBezTo>
                  <a:cubicBezTo>
                    <a:pt x="23011" y="49255"/>
                    <a:pt x="22983" y="49225"/>
                    <a:pt x="22938" y="49161"/>
                  </a:cubicBezTo>
                  <a:cubicBezTo>
                    <a:pt x="22890" y="49093"/>
                    <a:pt x="22828" y="49012"/>
                    <a:pt x="22718" y="49012"/>
                  </a:cubicBezTo>
                  <a:cubicBezTo>
                    <a:pt x="22716" y="49012"/>
                    <a:pt x="22713" y="49012"/>
                    <a:pt x="22711" y="49012"/>
                  </a:cubicBezTo>
                  <a:cubicBezTo>
                    <a:pt x="22592" y="49016"/>
                    <a:pt x="22538" y="49106"/>
                    <a:pt x="22495" y="49177"/>
                  </a:cubicBezTo>
                  <a:cubicBezTo>
                    <a:pt x="22451" y="49246"/>
                    <a:pt x="22427" y="49277"/>
                    <a:pt x="22382" y="49279"/>
                  </a:cubicBezTo>
                  <a:cubicBezTo>
                    <a:pt x="22379" y="49279"/>
                    <a:pt x="22376" y="49279"/>
                    <a:pt x="22373" y="49279"/>
                  </a:cubicBezTo>
                  <a:cubicBezTo>
                    <a:pt x="22335" y="49279"/>
                    <a:pt x="22308" y="49247"/>
                    <a:pt x="22264" y="49185"/>
                  </a:cubicBezTo>
                  <a:cubicBezTo>
                    <a:pt x="22217" y="49117"/>
                    <a:pt x="22156" y="49036"/>
                    <a:pt x="22043" y="49036"/>
                  </a:cubicBezTo>
                  <a:cubicBezTo>
                    <a:pt x="22041" y="49036"/>
                    <a:pt x="22038" y="49036"/>
                    <a:pt x="22036" y="49036"/>
                  </a:cubicBezTo>
                  <a:cubicBezTo>
                    <a:pt x="21918" y="49040"/>
                    <a:pt x="21864" y="49130"/>
                    <a:pt x="21819" y="49201"/>
                  </a:cubicBezTo>
                  <a:cubicBezTo>
                    <a:pt x="21778" y="49270"/>
                    <a:pt x="21754" y="49301"/>
                    <a:pt x="21709" y="49303"/>
                  </a:cubicBezTo>
                  <a:cubicBezTo>
                    <a:pt x="21706" y="49303"/>
                    <a:pt x="21704" y="49303"/>
                    <a:pt x="21702" y="49303"/>
                  </a:cubicBezTo>
                  <a:cubicBezTo>
                    <a:pt x="21661" y="49303"/>
                    <a:pt x="21635" y="49272"/>
                    <a:pt x="21589" y="49208"/>
                  </a:cubicBezTo>
                  <a:cubicBezTo>
                    <a:pt x="21542" y="49142"/>
                    <a:pt x="21482" y="49061"/>
                    <a:pt x="21369" y="49061"/>
                  </a:cubicBezTo>
                  <a:cubicBezTo>
                    <a:pt x="21367" y="49061"/>
                    <a:pt x="21365" y="49061"/>
                    <a:pt x="21362" y="49061"/>
                  </a:cubicBezTo>
                  <a:cubicBezTo>
                    <a:pt x="21245" y="49064"/>
                    <a:pt x="21189" y="49152"/>
                    <a:pt x="21146" y="49225"/>
                  </a:cubicBezTo>
                  <a:cubicBezTo>
                    <a:pt x="21104" y="49294"/>
                    <a:pt x="21080" y="49326"/>
                    <a:pt x="21035" y="49327"/>
                  </a:cubicBezTo>
                  <a:cubicBezTo>
                    <a:pt x="21033" y="49327"/>
                    <a:pt x="21031" y="49328"/>
                    <a:pt x="21028" y="49328"/>
                  </a:cubicBezTo>
                  <a:cubicBezTo>
                    <a:pt x="20987" y="49328"/>
                    <a:pt x="20962" y="49296"/>
                    <a:pt x="20916" y="49232"/>
                  </a:cubicBezTo>
                  <a:cubicBezTo>
                    <a:pt x="20870" y="49166"/>
                    <a:pt x="20809" y="49085"/>
                    <a:pt x="20696" y="49085"/>
                  </a:cubicBezTo>
                  <a:cubicBezTo>
                    <a:pt x="20693" y="49085"/>
                    <a:pt x="20691" y="49085"/>
                    <a:pt x="20689" y="49085"/>
                  </a:cubicBezTo>
                  <a:cubicBezTo>
                    <a:pt x="20623" y="49087"/>
                    <a:pt x="20576" y="49116"/>
                    <a:pt x="20542" y="49152"/>
                  </a:cubicBezTo>
                  <a:lnTo>
                    <a:pt x="19111" y="48513"/>
                  </a:lnTo>
                  <a:cubicBezTo>
                    <a:pt x="19162" y="48387"/>
                    <a:pt x="19198" y="48255"/>
                    <a:pt x="19220" y="48124"/>
                  </a:cubicBezTo>
                  <a:close/>
                  <a:moveTo>
                    <a:pt x="20178" y="49175"/>
                  </a:moveTo>
                  <a:lnTo>
                    <a:pt x="20443" y="49294"/>
                  </a:lnTo>
                  <a:cubicBezTo>
                    <a:pt x="20417" y="49332"/>
                    <a:pt x="20394" y="49350"/>
                    <a:pt x="20361" y="49350"/>
                  </a:cubicBezTo>
                  <a:cubicBezTo>
                    <a:pt x="20359" y="49350"/>
                    <a:pt x="20357" y="49350"/>
                    <a:pt x="20355" y="49350"/>
                  </a:cubicBezTo>
                  <a:cubicBezTo>
                    <a:pt x="20314" y="49350"/>
                    <a:pt x="20288" y="49320"/>
                    <a:pt x="20244" y="49256"/>
                  </a:cubicBezTo>
                  <a:cubicBezTo>
                    <a:pt x="20225" y="49229"/>
                    <a:pt x="20204" y="49201"/>
                    <a:pt x="20178" y="49175"/>
                  </a:cubicBezTo>
                  <a:close/>
                  <a:moveTo>
                    <a:pt x="19039" y="48666"/>
                  </a:moveTo>
                  <a:lnTo>
                    <a:pt x="20026" y="49107"/>
                  </a:lnTo>
                  <a:lnTo>
                    <a:pt x="20017" y="49107"/>
                  </a:lnTo>
                  <a:cubicBezTo>
                    <a:pt x="19897" y="49111"/>
                    <a:pt x="19844" y="49201"/>
                    <a:pt x="19800" y="49272"/>
                  </a:cubicBezTo>
                  <a:cubicBezTo>
                    <a:pt x="19778" y="49308"/>
                    <a:pt x="19761" y="49334"/>
                    <a:pt x="19742" y="49352"/>
                  </a:cubicBezTo>
                  <a:lnTo>
                    <a:pt x="18955" y="48810"/>
                  </a:lnTo>
                  <a:cubicBezTo>
                    <a:pt x="18987" y="48763"/>
                    <a:pt x="19013" y="48716"/>
                    <a:pt x="19039" y="48666"/>
                  </a:cubicBezTo>
                  <a:close/>
                  <a:moveTo>
                    <a:pt x="18858" y="48948"/>
                  </a:moveTo>
                  <a:lnTo>
                    <a:pt x="19207" y="49189"/>
                  </a:lnTo>
                  <a:cubicBezTo>
                    <a:pt x="19174" y="49220"/>
                    <a:pt x="19149" y="49260"/>
                    <a:pt x="19127" y="49296"/>
                  </a:cubicBezTo>
                  <a:cubicBezTo>
                    <a:pt x="19084" y="49365"/>
                    <a:pt x="19061" y="49397"/>
                    <a:pt x="19016" y="49398"/>
                  </a:cubicBezTo>
                  <a:cubicBezTo>
                    <a:pt x="19013" y="49399"/>
                    <a:pt x="19010" y="49399"/>
                    <a:pt x="19006" y="49399"/>
                  </a:cubicBezTo>
                  <a:cubicBezTo>
                    <a:pt x="18964" y="49399"/>
                    <a:pt x="18942" y="49366"/>
                    <a:pt x="18897" y="49303"/>
                  </a:cubicBezTo>
                  <a:cubicBezTo>
                    <a:pt x="18850" y="49238"/>
                    <a:pt x="18792" y="49155"/>
                    <a:pt x="18683" y="49155"/>
                  </a:cubicBezTo>
                  <a:cubicBezTo>
                    <a:pt x="18679" y="49155"/>
                    <a:pt x="18674" y="49156"/>
                    <a:pt x="18670" y="49156"/>
                  </a:cubicBezTo>
                  <a:lnTo>
                    <a:pt x="18666" y="49156"/>
                  </a:lnTo>
                  <a:cubicBezTo>
                    <a:pt x="18736" y="49092"/>
                    <a:pt x="18800" y="49023"/>
                    <a:pt x="18858" y="48948"/>
                  </a:cubicBezTo>
                  <a:close/>
                  <a:moveTo>
                    <a:pt x="18448" y="49329"/>
                  </a:moveTo>
                  <a:lnTo>
                    <a:pt x="18448" y="49329"/>
                  </a:lnTo>
                  <a:cubicBezTo>
                    <a:pt x="18408" y="49393"/>
                    <a:pt x="18384" y="49421"/>
                    <a:pt x="18342" y="49423"/>
                  </a:cubicBezTo>
                  <a:lnTo>
                    <a:pt x="18334" y="49423"/>
                  </a:lnTo>
                  <a:lnTo>
                    <a:pt x="18325" y="49403"/>
                  </a:lnTo>
                  <a:cubicBezTo>
                    <a:pt x="18367" y="49381"/>
                    <a:pt x="18408" y="49357"/>
                    <a:pt x="18448" y="49329"/>
                  </a:cubicBezTo>
                  <a:close/>
                  <a:moveTo>
                    <a:pt x="76455" y="44569"/>
                  </a:moveTo>
                  <a:lnTo>
                    <a:pt x="81763" y="48231"/>
                  </a:lnTo>
                  <a:cubicBezTo>
                    <a:pt x="81322" y="48827"/>
                    <a:pt x="80799" y="49369"/>
                    <a:pt x="80207" y="49842"/>
                  </a:cubicBezTo>
                  <a:lnTo>
                    <a:pt x="76172" y="44836"/>
                  </a:lnTo>
                  <a:cubicBezTo>
                    <a:pt x="76276" y="44756"/>
                    <a:pt x="76371" y="44666"/>
                    <a:pt x="76455" y="44569"/>
                  </a:cubicBezTo>
                  <a:close/>
                  <a:moveTo>
                    <a:pt x="73658" y="44477"/>
                  </a:moveTo>
                  <a:cubicBezTo>
                    <a:pt x="73720" y="44562"/>
                    <a:pt x="73790" y="44638"/>
                    <a:pt x="73864" y="44709"/>
                  </a:cubicBezTo>
                  <a:lnTo>
                    <a:pt x="69947" y="50268"/>
                  </a:lnTo>
                  <a:cubicBezTo>
                    <a:pt x="69310" y="49836"/>
                    <a:pt x="68744" y="49322"/>
                    <a:pt x="68259" y="48742"/>
                  </a:cubicBezTo>
                  <a:lnTo>
                    <a:pt x="73658" y="44477"/>
                  </a:lnTo>
                  <a:close/>
                  <a:moveTo>
                    <a:pt x="8878" y="47824"/>
                  </a:moveTo>
                  <a:lnTo>
                    <a:pt x="15655" y="47906"/>
                  </a:lnTo>
                  <a:cubicBezTo>
                    <a:pt x="15660" y="48030"/>
                    <a:pt x="15678" y="48157"/>
                    <a:pt x="15711" y="48281"/>
                  </a:cubicBezTo>
                  <a:lnTo>
                    <a:pt x="9216" y="50300"/>
                  </a:lnTo>
                  <a:cubicBezTo>
                    <a:pt x="8970" y="49478"/>
                    <a:pt x="8861" y="48645"/>
                    <a:pt x="8878" y="47824"/>
                  </a:cubicBezTo>
                  <a:close/>
                  <a:moveTo>
                    <a:pt x="76030" y="44931"/>
                  </a:moveTo>
                  <a:lnTo>
                    <a:pt x="80072" y="49945"/>
                  </a:lnTo>
                  <a:cubicBezTo>
                    <a:pt x="79694" y="50235"/>
                    <a:pt x="79289" y="50494"/>
                    <a:pt x="78858" y="50721"/>
                  </a:cubicBezTo>
                  <a:lnTo>
                    <a:pt x="75855" y="45026"/>
                  </a:lnTo>
                  <a:cubicBezTo>
                    <a:pt x="75916" y="44998"/>
                    <a:pt x="75975" y="44966"/>
                    <a:pt x="76030" y="44931"/>
                  </a:cubicBezTo>
                  <a:close/>
                  <a:moveTo>
                    <a:pt x="14402" y="48865"/>
                  </a:moveTo>
                  <a:lnTo>
                    <a:pt x="9358" y="50735"/>
                  </a:lnTo>
                  <a:cubicBezTo>
                    <a:pt x="9335" y="50671"/>
                    <a:pt x="9313" y="50607"/>
                    <a:pt x="9292" y="50543"/>
                  </a:cubicBezTo>
                  <a:cubicBezTo>
                    <a:pt x="9283" y="50515"/>
                    <a:pt x="9274" y="50489"/>
                    <a:pt x="9266" y="50463"/>
                  </a:cubicBezTo>
                  <a:lnTo>
                    <a:pt x="14402" y="48865"/>
                  </a:lnTo>
                  <a:close/>
                  <a:moveTo>
                    <a:pt x="73994" y="44820"/>
                  </a:moveTo>
                  <a:cubicBezTo>
                    <a:pt x="74032" y="44848"/>
                    <a:pt x="74070" y="44876"/>
                    <a:pt x="74110" y="44902"/>
                  </a:cubicBezTo>
                  <a:lnTo>
                    <a:pt x="71303" y="51017"/>
                  </a:lnTo>
                  <a:cubicBezTo>
                    <a:pt x="71206" y="50974"/>
                    <a:pt x="71113" y="50931"/>
                    <a:pt x="71018" y="50886"/>
                  </a:cubicBezTo>
                  <a:cubicBezTo>
                    <a:pt x="70695" y="50728"/>
                    <a:pt x="70386" y="50553"/>
                    <a:pt x="70089" y="50361"/>
                  </a:cubicBezTo>
                  <a:lnTo>
                    <a:pt x="73994" y="44820"/>
                  </a:lnTo>
                  <a:close/>
                  <a:moveTo>
                    <a:pt x="75698" y="45090"/>
                  </a:moveTo>
                  <a:lnTo>
                    <a:pt x="78707" y="50799"/>
                  </a:lnTo>
                  <a:cubicBezTo>
                    <a:pt x="78461" y="50924"/>
                    <a:pt x="78209" y="51036"/>
                    <a:pt x="77947" y="51138"/>
                  </a:cubicBezTo>
                  <a:lnTo>
                    <a:pt x="75644" y="45109"/>
                  </a:lnTo>
                  <a:cubicBezTo>
                    <a:pt x="75660" y="45104"/>
                    <a:pt x="75674" y="45101"/>
                    <a:pt x="75687" y="45095"/>
                  </a:cubicBezTo>
                  <a:cubicBezTo>
                    <a:pt x="75691" y="45094"/>
                    <a:pt x="75694" y="45092"/>
                    <a:pt x="75698" y="45090"/>
                  </a:cubicBezTo>
                  <a:close/>
                  <a:moveTo>
                    <a:pt x="25417" y="49043"/>
                  </a:moveTo>
                  <a:cubicBezTo>
                    <a:pt x="25460" y="49043"/>
                    <a:pt x="25482" y="49074"/>
                    <a:pt x="25528" y="49139"/>
                  </a:cubicBezTo>
                  <a:cubicBezTo>
                    <a:pt x="25576" y="49205"/>
                    <a:pt x="25638" y="49288"/>
                    <a:pt x="25750" y="49288"/>
                  </a:cubicBezTo>
                  <a:cubicBezTo>
                    <a:pt x="25752" y="49288"/>
                    <a:pt x="25755" y="49288"/>
                    <a:pt x="25757" y="49287"/>
                  </a:cubicBezTo>
                  <a:cubicBezTo>
                    <a:pt x="25767" y="49286"/>
                    <a:pt x="25776" y="49286"/>
                    <a:pt x="25786" y="49284"/>
                  </a:cubicBezTo>
                  <a:lnTo>
                    <a:pt x="25786" y="49284"/>
                  </a:lnTo>
                  <a:cubicBezTo>
                    <a:pt x="25656" y="49942"/>
                    <a:pt x="25445" y="50590"/>
                    <a:pt x="25153" y="51213"/>
                  </a:cubicBezTo>
                  <a:lnTo>
                    <a:pt x="25153" y="51215"/>
                  </a:lnTo>
                  <a:lnTo>
                    <a:pt x="21144" y="49421"/>
                  </a:lnTo>
                  <a:cubicBezTo>
                    <a:pt x="21194" y="49388"/>
                    <a:pt x="21227" y="49336"/>
                    <a:pt x="21255" y="49291"/>
                  </a:cubicBezTo>
                  <a:cubicBezTo>
                    <a:pt x="21298" y="49220"/>
                    <a:pt x="21321" y="49189"/>
                    <a:pt x="21367" y="49187"/>
                  </a:cubicBezTo>
                  <a:cubicBezTo>
                    <a:pt x="21369" y="49187"/>
                    <a:pt x="21370" y="49187"/>
                    <a:pt x="21371" y="49187"/>
                  </a:cubicBezTo>
                  <a:cubicBezTo>
                    <a:pt x="21416" y="49187"/>
                    <a:pt x="21438" y="49217"/>
                    <a:pt x="21485" y="49282"/>
                  </a:cubicBezTo>
                  <a:cubicBezTo>
                    <a:pt x="21533" y="49349"/>
                    <a:pt x="21591" y="49431"/>
                    <a:pt x="21708" y="49431"/>
                  </a:cubicBezTo>
                  <a:cubicBezTo>
                    <a:pt x="21710" y="49431"/>
                    <a:pt x="21711" y="49431"/>
                    <a:pt x="21712" y="49431"/>
                  </a:cubicBezTo>
                  <a:cubicBezTo>
                    <a:pt x="21832" y="49426"/>
                    <a:pt x="21885" y="49338"/>
                    <a:pt x="21929" y="49267"/>
                  </a:cubicBezTo>
                  <a:cubicBezTo>
                    <a:pt x="21972" y="49196"/>
                    <a:pt x="21996" y="49165"/>
                    <a:pt x="22041" y="49163"/>
                  </a:cubicBezTo>
                  <a:cubicBezTo>
                    <a:pt x="22044" y="49162"/>
                    <a:pt x="22047" y="49162"/>
                    <a:pt x="22049" y="49162"/>
                  </a:cubicBezTo>
                  <a:cubicBezTo>
                    <a:pt x="22087" y="49162"/>
                    <a:pt x="22115" y="49195"/>
                    <a:pt x="22159" y="49258"/>
                  </a:cubicBezTo>
                  <a:cubicBezTo>
                    <a:pt x="22207" y="49325"/>
                    <a:pt x="22267" y="49407"/>
                    <a:pt x="22384" y="49407"/>
                  </a:cubicBezTo>
                  <a:cubicBezTo>
                    <a:pt x="22385" y="49407"/>
                    <a:pt x="22386" y="49407"/>
                    <a:pt x="22387" y="49407"/>
                  </a:cubicBezTo>
                  <a:cubicBezTo>
                    <a:pt x="22505" y="49402"/>
                    <a:pt x="22559" y="49313"/>
                    <a:pt x="22604" y="49242"/>
                  </a:cubicBezTo>
                  <a:cubicBezTo>
                    <a:pt x="22645" y="49171"/>
                    <a:pt x="22670" y="49140"/>
                    <a:pt x="22715" y="49139"/>
                  </a:cubicBezTo>
                  <a:cubicBezTo>
                    <a:pt x="22717" y="49138"/>
                    <a:pt x="22719" y="49138"/>
                    <a:pt x="22721" y="49138"/>
                  </a:cubicBezTo>
                  <a:cubicBezTo>
                    <a:pt x="22764" y="49138"/>
                    <a:pt x="22788" y="49170"/>
                    <a:pt x="22834" y="49234"/>
                  </a:cubicBezTo>
                  <a:cubicBezTo>
                    <a:pt x="22882" y="49300"/>
                    <a:pt x="22939" y="49383"/>
                    <a:pt x="23054" y="49383"/>
                  </a:cubicBezTo>
                  <a:cubicBezTo>
                    <a:pt x="23056" y="49383"/>
                    <a:pt x="23059" y="49383"/>
                    <a:pt x="23061" y="49383"/>
                  </a:cubicBezTo>
                  <a:cubicBezTo>
                    <a:pt x="23180" y="49379"/>
                    <a:pt x="23234" y="49289"/>
                    <a:pt x="23277" y="49218"/>
                  </a:cubicBezTo>
                  <a:cubicBezTo>
                    <a:pt x="23321" y="49147"/>
                    <a:pt x="23343" y="49116"/>
                    <a:pt x="23388" y="49116"/>
                  </a:cubicBezTo>
                  <a:cubicBezTo>
                    <a:pt x="23391" y="49116"/>
                    <a:pt x="23393" y="49116"/>
                    <a:pt x="23395" y="49116"/>
                  </a:cubicBezTo>
                  <a:cubicBezTo>
                    <a:pt x="23437" y="49116"/>
                    <a:pt x="23462" y="49147"/>
                    <a:pt x="23508" y="49210"/>
                  </a:cubicBezTo>
                  <a:cubicBezTo>
                    <a:pt x="23556" y="49278"/>
                    <a:pt x="23612" y="49358"/>
                    <a:pt x="23731" y="49358"/>
                  </a:cubicBezTo>
                  <a:cubicBezTo>
                    <a:pt x="23732" y="49358"/>
                    <a:pt x="23733" y="49358"/>
                    <a:pt x="23734" y="49358"/>
                  </a:cubicBezTo>
                  <a:cubicBezTo>
                    <a:pt x="23854" y="49355"/>
                    <a:pt x="23908" y="49265"/>
                    <a:pt x="23951" y="49194"/>
                  </a:cubicBezTo>
                  <a:cubicBezTo>
                    <a:pt x="23994" y="49125"/>
                    <a:pt x="24017" y="49094"/>
                    <a:pt x="24062" y="49092"/>
                  </a:cubicBezTo>
                  <a:cubicBezTo>
                    <a:pt x="24064" y="49092"/>
                    <a:pt x="24066" y="49092"/>
                    <a:pt x="24069" y="49092"/>
                  </a:cubicBezTo>
                  <a:cubicBezTo>
                    <a:pt x="24111" y="49092"/>
                    <a:pt x="24135" y="49123"/>
                    <a:pt x="24181" y="49187"/>
                  </a:cubicBezTo>
                  <a:cubicBezTo>
                    <a:pt x="24229" y="49253"/>
                    <a:pt x="24290" y="49334"/>
                    <a:pt x="24401" y="49334"/>
                  </a:cubicBezTo>
                  <a:cubicBezTo>
                    <a:pt x="24403" y="49334"/>
                    <a:pt x="24406" y="49334"/>
                    <a:pt x="24408" y="49334"/>
                  </a:cubicBezTo>
                  <a:cubicBezTo>
                    <a:pt x="24528" y="49331"/>
                    <a:pt x="24581" y="49242"/>
                    <a:pt x="24625" y="49170"/>
                  </a:cubicBezTo>
                  <a:cubicBezTo>
                    <a:pt x="24668" y="49100"/>
                    <a:pt x="24690" y="49069"/>
                    <a:pt x="24735" y="49068"/>
                  </a:cubicBezTo>
                  <a:cubicBezTo>
                    <a:pt x="24737" y="49068"/>
                    <a:pt x="24738" y="49067"/>
                    <a:pt x="24739" y="49067"/>
                  </a:cubicBezTo>
                  <a:cubicBezTo>
                    <a:pt x="24785" y="49067"/>
                    <a:pt x="24808" y="49097"/>
                    <a:pt x="24855" y="49163"/>
                  </a:cubicBezTo>
                  <a:cubicBezTo>
                    <a:pt x="24902" y="49229"/>
                    <a:pt x="24960" y="49310"/>
                    <a:pt x="25074" y="49310"/>
                  </a:cubicBezTo>
                  <a:cubicBezTo>
                    <a:pt x="25077" y="49310"/>
                    <a:pt x="25079" y="49310"/>
                    <a:pt x="25082" y="49310"/>
                  </a:cubicBezTo>
                  <a:cubicBezTo>
                    <a:pt x="25201" y="49307"/>
                    <a:pt x="25255" y="49218"/>
                    <a:pt x="25298" y="49147"/>
                  </a:cubicBezTo>
                  <a:cubicBezTo>
                    <a:pt x="25341" y="49076"/>
                    <a:pt x="25364" y="49045"/>
                    <a:pt x="25411" y="49043"/>
                  </a:cubicBezTo>
                  <a:cubicBezTo>
                    <a:pt x="25413" y="49043"/>
                    <a:pt x="25415" y="49043"/>
                    <a:pt x="25417" y="49043"/>
                  </a:cubicBezTo>
                  <a:close/>
                  <a:moveTo>
                    <a:pt x="75644" y="45584"/>
                  </a:moveTo>
                  <a:lnTo>
                    <a:pt x="77790" y="51197"/>
                  </a:lnTo>
                  <a:cubicBezTo>
                    <a:pt x="77701" y="51230"/>
                    <a:pt x="77615" y="51261"/>
                    <a:pt x="77526" y="51291"/>
                  </a:cubicBezTo>
                  <a:cubicBezTo>
                    <a:pt x="77474" y="51306"/>
                    <a:pt x="77422" y="51324"/>
                    <a:pt x="77372" y="51339"/>
                  </a:cubicBezTo>
                  <a:lnTo>
                    <a:pt x="75644" y="45584"/>
                  </a:lnTo>
                  <a:close/>
                  <a:moveTo>
                    <a:pt x="74257" y="44988"/>
                  </a:moveTo>
                  <a:cubicBezTo>
                    <a:pt x="74370" y="45047"/>
                    <a:pt x="74486" y="45094"/>
                    <a:pt x="74609" y="45128"/>
                  </a:cubicBezTo>
                  <a:lnTo>
                    <a:pt x="73836" y="51694"/>
                  </a:lnTo>
                  <a:cubicBezTo>
                    <a:pt x="73024" y="51606"/>
                    <a:pt x="72224" y="51402"/>
                    <a:pt x="71459" y="51083"/>
                  </a:cubicBezTo>
                  <a:lnTo>
                    <a:pt x="74257" y="44988"/>
                  </a:lnTo>
                  <a:close/>
                  <a:moveTo>
                    <a:pt x="74773" y="45179"/>
                  </a:moveTo>
                  <a:lnTo>
                    <a:pt x="74628" y="51743"/>
                  </a:lnTo>
                  <a:cubicBezTo>
                    <a:pt x="74420" y="51739"/>
                    <a:pt x="74212" y="51729"/>
                    <a:pt x="74006" y="51710"/>
                  </a:cubicBezTo>
                  <a:lnTo>
                    <a:pt x="74773" y="45179"/>
                  </a:lnTo>
                  <a:close/>
                  <a:moveTo>
                    <a:pt x="75345" y="45179"/>
                  </a:moveTo>
                  <a:lnTo>
                    <a:pt x="77209" y="51390"/>
                  </a:lnTo>
                  <a:cubicBezTo>
                    <a:pt x="76415" y="51622"/>
                    <a:pt x="75604" y="51738"/>
                    <a:pt x="74797" y="51743"/>
                  </a:cubicBezTo>
                  <a:lnTo>
                    <a:pt x="74943" y="45189"/>
                  </a:lnTo>
                  <a:cubicBezTo>
                    <a:pt x="74993" y="45194"/>
                    <a:pt x="75043" y="45196"/>
                    <a:pt x="75095" y="45196"/>
                  </a:cubicBezTo>
                  <a:cubicBezTo>
                    <a:pt x="75178" y="45196"/>
                    <a:pt x="75262" y="45191"/>
                    <a:pt x="75345" y="45179"/>
                  </a:cubicBezTo>
                  <a:close/>
                  <a:moveTo>
                    <a:pt x="15794" y="48531"/>
                  </a:moveTo>
                  <a:cubicBezTo>
                    <a:pt x="15802" y="48555"/>
                    <a:pt x="15813" y="48578"/>
                    <a:pt x="15823" y="48600"/>
                  </a:cubicBezTo>
                  <a:lnTo>
                    <a:pt x="9844" y="51828"/>
                  </a:lnTo>
                  <a:cubicBezTo>
                    <a:pt x="9683" y="51528"/>
                    <a:pt x="9541" y="51216"/>
                    <a:pt x="9416" y="50894"/>
                  </a:cubicBezTo>
                  <a:lnTo>
                    <a:pt x="9418" y="50894"/>
                  </a:lnTo>
                  <a:lnTo>
                    <a:pt x="15794" y="48531"/>
                  </a:lnTo>
                  <a:close/>
                  <a:moveTo>
                    <a:pt x="20024" y="49235"/>
                  </a:moveTo>
                  <a:cubicBezTo>
                    <a:pt x="20067" y="49235"/>
                    <a:pt x="20093" y="49265"/>
                    <a:pt x="20138" y="49329"/>
                  </a:cubicBezTo>
                  <a:cubicBezTo>
                    <a:pt x="20186" y="49397"/>
                    <a:pt x="20241" y="49478"/>
                    <a:pt x="20358" y="49478"/>
                  </a:cubicBezTo>
                  <a:cubicBezTo>
                    <a:pt x="20360" y="49478"/>
                    <a:pt x="20362" y="49478"/>
                    <a:pt x="20365" y="49478"/>
                  </a:cubicBezTo>
                  <a:cubicBezTo>
                    <a:pt x="20467" y="49474"/>
                    <a:pt x="20521" y="49410"/>
                    <a:pt x="20561" y="49346"/>
                  </a:cubicBezTo>
                  <a:lnTo>
                    <a:pt x="25078" y="51367"/>
                  </a:lnTo>
                  <a:cubicBezTo>
                    <a:pt x="25054" y="51417"/>
                    <a:pt x="25028" y="51467"/>
                    <a:pt x="25002" y="51518"/>
                  </a:cubicBezTo>
                  <a:lnTo>
                    <a:pt x="25002" y="51519"/>
                  </a:lnTo>
                  <a:cubicBezTo>
                    <a:pt x="24817" y="51878"/>
                    <a:pt x="24605" y="52222"/>
                    <a:pt x="24375" y="52548"/>
                  </a:cubicBezTo>
                  <a:lnTo>
                    <a:pt x="19849" y="49424"/>
                  </a:lnTo>
                  <a:cubicBezTo>
                    <a:pt x="19873" y="49397"/>
                    <a:pt x="19892" y="49367"/>
                    <a:pt x="19910" y="49338"/>
                  </a:cubicBezTo>
                  <a:cubicBezTo>
                    <a:pt x="19951" y="49267"/>
                    <a:pt x="19975" y="49236"/>
                    <a:pt x="20020" y="49236"/>
                  </a:cubicBezTo>
                  <a:cubicBezTo>
                    <a:pt x="20022" y="49235"/>
                    <a:pt x="20023" y="49235"/>
                    <a:pt x="20024" y="49235"/>
                  </a:cubicBezTo>
                  <a:close/>
                  <a:moveTo>
                    <a:pt x="15903" y="48751"/>
                  </a:moveTo>
                  <a:cubicBezTo>
                    <a:pt x="15925" y="48789"/>
                    <a:pt x="15950" y="48827"/>
                    <a:pt x="15975" y="48863"/>
                  </a:cubicBezTo>
                  <a:lnTo>
                    <a:pt x="10660" y="53062"/>
                  </a:lnTo>
                  <a:cubicBezTo>
                    <a:pt x="10386" y="52723"/>
                    <a:pt x="10142" y="52359"/>
                    <a:pt x="9927" y="51977"/>
                  </a:cubicBezTo>
                  <a:lnTo>
                    <a:pt x="15903" y="48751"/>
                  </a:lnTo>
                  <a:close/>
                  <a:moveTo>
                    <a:pt x="19317" y="49265"/>
                  </a:moveTo>
                  <a:lnTo>
                    <a:pt x="19485" y="49381"/>
                  </a:lnTo>
                  <a:cubicBezTo>
                    <a:pt x="19525" y="49435"/>
                    <a:pt x="19577" y="49490"/>
                    <a:pt x="19658" y="49500"/>
                  </a:cubicBezTo>
                  <a:lnTo>
                    <a:pt x="24275" y="52685"/>
                  </a:lnTo>
                  <a:cubicBezTo>
                    <a:pt x="23826" y="53291"/>
                    <a:pt x="23303" y="53831"/>
                    <a:pt x="22716" y="54297"/>
                  </a:cubicBezTo>
                  <a:lnTo>
                    <a:pt x="22716" y="54295"/>
                  </a:lnTo>
                  <a:lnTo>
                    <a:pt x="18675" y="49282"/>
                  </a:lnTo>
                  <a:cubicBezTo>
                    <a:pt x="18676" y="49282"/>
                    <a:pt x="18677" y="49282"/>
                    <a:pt x="18678" y="49282"/>
                  </a:cubicBezTo>
                  <a:cubicBezTo>
                    <a:pt x="18721" y="49282"/>
                    <a:pt x="18747" y="49313"/>
                    <a:pt x="18793" y="49378"/>
                  </a:cubicBezTo>
                  <a:cubicBezTo>
                    <a:pt x="18840" y="49444"/>
                    <a:pt x="18901" y="49527"/>
                    <a:pt x="19013" y="49527"/>
                  </a:cubicBezTo>
                  <a:cubicBezTo>
                    <a:pt x="19015" y="49527"/>
                    <a:pt x="19017" y="49526"/>
                    <a:pt x="19020" y="49526"/>
                  </a:cubicBezTo>
                  <a:cubicBezTo>
                    <a:pt x="19139" y="49521"/>
                    <a:pt x="19193" y="49433"/>
                    <a:pt x="19236" y="49362"/>
                  </a:cubicBezTo>
                  <a:cubicBezTo>
                    <a:pt x="19269" y="49308"/>
                    <a:pt x="19290" y="49277"/>
                    <a:pt x="19317" y="49265"/>
                  </a:cubicBezTo>
                  <a:close/>
                  <a:moveTo>
                    <a:pt x="16079" y="48998"/>
                  </a:moveTo>
                  <a:cubicBezTo>
                    <a:pt x="16152" y="49085"/>
                    <a:pt x="16232" y="49163"/>
                    <a:pt x="16320" y="49234"/>
                  </a:cubicBezTo>
                  <a:lnTo>
                    <a:pt x="12455" y="54719"/>
                  </a:lnTo>
                  <a:cubicBezTo>
                    <a:pt x="11818" y="54288"/>
                    <a:pt x="11252" y="53774"/>
                    <a:pt x="10767" y="53194"/>
                  </a:cubicBezTo>
                  <a:lnTo>
                    <a:pt x="16079" y="48998"/>
                  </a:lnTo>
                  <a:close/>
                  <a:moveTo>
                    <a:pt x="18552" y="49402"/>
                  </a:moveTo>
                  <a:lnTo>
                    <a:pt x="22583" y="54401"/>
                  </a:lnTo>
                  <a:cubicBezTo>
                    <a:pt x="22202" y="54690"/>
                    <a:pt x="21795" y="54950"/>
                    <a:pt x="21367" y="55175"/>
                  </a:cubicBezTo>
                  <a:lnTo>
                    <a:pt x="18398" y="49542"/>
                  </a:lnTo>
                  <a:cubicBezTo>
                    <a:pt x="18474" y="49519"/>
                    <a:pt x="18517" y="49457"/>
                    <a:pt x="18552" y="49402"/>
                  </a:cubicBezTo>
                  <a:close/>
                  <a:moveTo>
                    <a:pt x="16459" y="49334"/>
                  </a:moveTo>
                  <a:cubicBezTo>
                    <a:pt x="16500" y="49364"/>
                    <a:pt x="16545" y="49390"/>
                    <a:pt x="16590" y="49414"/>
                  </a:cubicBezTo>
                  <a:lnTo>
                    <a:pt x="13811" y="55469"/>
                  </a:lnTo>
                  <a:cubicBezTo>
                    <a:pt x="13714" y="55426"/>
                    <a:pt x="13621" y="55382"/>
                    <a:pt x="13525" y="55337"/>
                  </a:cubicBezTo>
                  <a:cubicBezTo>
                    <a:pt x="13203" y="55180"/>
                    <a:pt x="12893" y="55005"/>
                    <a:pt x="12597" y="54814"/>
                  </a:cubicBezTo>
                  <a:lnTo>
                    <a:pt x="16459" y="49334"/>
                  </a:lnTo>
                  <a:close/>
                  <a:moveTo>
                    <a:pt x="18173" y="49480"/>
                  </a:moveTo>
                  <a:lnTo>
                    <a:pt x="21215" y="55253"/>
                  </a:lnTo>
                  <a:cubicBezTo>
                    <a:pt x="20969" y="55376"/>
                    <a:pt x="20716" y="55488"/>
                    <a:pt x="20455" y="55590"/>
                  </a:cubicBezTo>
                  <a:lnTo>
                    <a:pt x="18130" y="49499"/>
                  </a:lnTo>
                  <a:cubicBezTo>
                    <a:pt x="18143" y="49492"/>
                    <a:pt x="18157" y="49485"/>
                    <a:pt x="18173" y="49480"/>
                  </a:cubicBezTo>
                  <a:close/>
                  <a:moveTo>
                    <a:pt x="18152" y="50035"/>
                  </a:moveTo>
                  <a:lnTo>
                    <a:pt x="20296" y="55649"/>
                  </a:lnTo>
                  <a:cubicBezTo>
                    <a:pt x="20209" y="55682"/>
                    <a:pt x="20123" y="55713"/>
                    <a:pt x="20034" y="55743"/>
                  </a:cubicBezTo>
                  <a:cubicBezTo>
                    <a:pt x="19982" y="55760"/>
                    <a:pt x="19930" y="55775"/>
                    <a:pt x="19880" y="55791"/>
                  </a:cubicBezTo>
                  <a:lnTo>
                    <a:pt x="18152" y="50035"/>
                  </a:lnTo>
                  <a:close/>
                  <a:moveTo>
                    <a:pt x="16743" y="49488"/>
                  </a:moveTo>
                  <a:cubicBezTo>
                    <a:pt x="16864" y="49540"/>
                    <a:pt x="16987" y="49578"/>
                    <a:pt x="17113" y="49603"/>
                  </a:cubicBezTo>
                  <a:lnTo>
                    <a:pt x="16344" y="56146"/>
                  </a:lnTo>
                  <a:cubicBezTo>
                    <a:pt x="15532" y="56058"/>
                    <a:pt x="14732" y="55855"/>
                    <a:pt x="13967" y="55535"/>
                  </a:cubicBezTo>
                  <a:lnTo>
                    <a:pt x="16743" y="49488"/>
                  </a:lnTo>
                  <a:close/>
                  <a:moveTo>
                    <a:pt x="17840" y="49589"/>
                  </a:moveTo>
                  <a:lnTo>
                    <a:pt x="19717" y="55841"/>
                  </a:lnTo>
                  <a:cubicBezTo>
                    <a:pt x="18923" y="56073"/>
                    <a:pt x="18113" y="56191"/>
                    <a:pt x="17307" y="56195"/>
                  </a:cubicBezTo>
                  <a:lnTo>
                    <a:pt x="17307" y="56195"/>
                  </a:lnTo>
                  <a:lnTo>
                    <a:pt x="17451" y="49634"/>
                  </a:lnTo>
                  <a:cubicBezTo>
                    <a:pt x="17581" y="49634"/>
                    <a:pt x="17712" y="49618"/>
                    <a:pt x="17840" y="49589"/>
                  </a:cubicBezTo>
                  <a:close/>
                  <a:moveTo>
                    <a:pt x="17281" y="49630"/>
                  </a:moveTo>
                  <a:lnTo>
                    <a:pt x="17136" y="56195"/>
                  </a:lnTo>
                  <a:cubicBezTo>
                    <a:pt x="16928" y="56191"/>
                    <a:pt x="16722" y="56181"/>
                    <a:pt x="16514" y="56163"/>
                  </a:cubicBezTo>
                  <a:lnTo>
                    <a:pt x="17281" y="49630"/>
                  </a:lnTo>
                  <a:close/>
                  <a:moveTo>
                    <a:pt x="63050" y="1"/>
                  </a:moveTo>
                  <a:cubicBezTo>
                    <a:pt x="62945" y="1"/>
                    <a:pt x="62839" y="19"/>
                    <a:pt x="62736" y="57"/>
                  </a:cubicBezTo>
                  <a:lnTo>
                    <a:pt x="51432" y="4133"/>
                  </a:lnTo>
                  <a:cubicBezTo>
                    <a:pt x="50521" y="4469"/>
                    <a:pt x="49796" y="5139"/>
                    <a:pt x="49389" y="6020"/>
                  </a:cubicBezTo>
                  <a:cubicBezTo>
                    <a:pt x="48982" y="6901"/>
                    <a:pt x="48944" y="7890"/>
                    <a:pt x="49280" y="8801"/>
                  </a:cubicBezTo>
                  <a:cubicBezTo>
                    <a:pt x="49616" y="9712"/>
                    <a:pt x="50286" y="10437"/>
                    <a:pt x="51167" y="10844"/>
                  </a:cubicBezTo>
                  <a:cubicBezTo>
                    <a:pt x="51652" y="11067"/>
                    <a:pt x="52170" y="11180"/>
                    <a:pt x="52687" y="11180"/>
                  </a:cubicBezTo>
                  <a:cubicBezTo>
                    <a:pt x="53112" y="11180"/>
                    <a:pt x="53538" y="11106"/>
                    <a:pt x="53948" y="10953"/>
                  </a:cubicBezTo>
                  <a:cubicBezTo>
                    <a:pt x="54003" y="10932"/>
                    <a:pt x="54055" y="10908"/>
                    <a:pt x="54106" y="10877"/>
                  </a:cubicBezTo>
                  <a:cubicBezTo>
                    <a:pt x="54478" y="10652"/>
                    <a:pt x="54641" y="10190"/>
                    <a:pt x="54488" y="9779"/>
                  </a:cubicBezTo>
                  <a:cubicBezTo>
                    <a:pt x="54352" y="9411"/>
                    <a:pt x="54002" y="9182"/>
                    <a:pt x="53630" y="9182"/>
                  </a:cubicBezTo>
                  <a:cubicBezTo>
                    <a:pt x="53525" y="9182"/>
                    <a:pt x="53419" y="9200"/>
                    <a:pt x="53314" y="9239"/>
                  </a:cubicBezTo>
                  <a:cubicBezTo>
                    <a:pt x="53111" y="9314"/>
                    <a:pt x="52900" y="9351"/>
                    <a:pt x="52689" y="9351"/>
                  </a:cubicBezTo>
                  <a:cubicBezTo>
                    <a:pt x="52431" y="9351"/>
                    <a:pt x="52174" y="9295"/>
                    <a:pt x="51933" y="9184"/>
                  </a:cubicBezTo>
                  <a:cubicBezTo>
                    <a:pt x="51494" y="8981"/>
                    <a:pt x="51162" y="8621"/>
                    <a:pt x="50994" y="8169"/>
                  </a:cubicBezTo>
                  <a:cubicBezTo>
                    <a:pt x="50828" y="7715"/>
                    <a:pt x="50847" y="7225"/>
                    <a:pt x="51049" y="6787"/>
                  </a:cubicBezTo>
                  <a:cubicBezTo>
                    <a:pt x="51250" y="6349"/>
                    <a:pt x="51612" y="6015"/>
                    <a:pt x="52064" y="5849"/>
                  </a:cubicBezTo>
                  <a:lnTo>
                    <a:pt x="57321" y="3953"/>
                  </a:lnTo>
                  <a:lnTo>
                    <a:pt x="59475" y="8640"/>
                  </a:lnTo>
                  <a:lnTo>
                    <a:pt x="59099" y="8803"/>
                  </a:lnTo>
                  <a:cubicBezTo>
                    <a:pt x="58708" y="8974"/>
                    <a:pt x="58526" y="9431"/>
                    <a:pt x="58698" y="9824"/>
                  </a:cubicBezTo>
                  <a:cubicBezTo>
                    <a:pt x="58782" y="10020"/>
                    <a:pt x="58940" y="10165"/>
                    <a:pt x="59131" y="10238"/>
                  </a:cubicBezTo>
                  <a:lnTo>
                    <a:pt x="56506" y="11379"/>
                  </a:lnTo>
                  <a:cubicBezTo>
                    <a:pt x="56189" y="11516"/>
                    <a:pt x="55943" y="11769"/>
                    <a:pt x="55816" y="12091"/>
                  </a:cubicBezTo>
                  <a:cubicBezTo>
                    <a:pt x="55690" y="12413"/>
                    <a:pt x="55695" y="12764"/>
                    <a:pt x="55834" y="13081"/>
                  </a:cubicBezTo>
                  <a:cubicBezTo>
                    <a:pt x="56040" y="13557"/>
                    <a:pt x="56507" y="13860"/>
                    <a:pt x="57020" y="13860"/>
                  </a:cubicBezTo>
                  <a:cubicBezTo>
                    <a:pt x="57056" y="13860"/>
                    <a:pt x="57091" y="13859"/>
                    <a:pt x="57127" y="13857"/>
                  </a:cubicBezTo>
                  <a:cubicBezTo>
                    <a:pt x="57267" y="13845"/>
                    <a:pt x="57406" y="13810"/>
                    <a:pt x="57536" y="13753"/>
                  </a:cubicBezTo>
                  <a:lnTo>
                    <a:pt x="58358" y="13396"/>
                  </a:lnTo>
                  <a:lnTo>
                    <a:pt x="58682" y="14101"/>
                  </a:lnTo>
                  <a:lnTo>
                    <a:pt x="58286" y="14281"/>
                  </a:lnTo>
                  <a:cubicBezTo>
                    <a:pt x="58266" y="14292"/>
                    <a:pt x="58251" y="14307"/>
                    <a:pt x="58242" y="14330"/>
                  </a:cubicBezTo>
                  <a:cubicBezTo>
                    <a:pt x="58235" y="14350"/>
                    <a:pt x="58235" y="14373"/>
                    <a:pt x="58246" y="14394"/>
                  </a:cubicBezTo>
                  <a:lnTo>
                    <a:pt x="58639" y="15253"/>
                  </a:lnTo>
                  <a:lnTo>
                    <a:pt x="35204" y="29583"/>
                  </a:lnTo>
                  <a:lnTo>
                    <a:pt x="34439" y="27917"/>
                  </a:lnTo>
                  <a:cubicBezTo>
                    <a:pt x="34425" y="27886"/>
                    <a:pt x="34394" y="27868"/>
                    <a:pt x="34362" y="27868"/>
                  </a:cubicBezTo>
                  <a:cubicBezTo>
                    <a:pt x="34351" y="27868"/>
                    <a:pt x="34339" y="27870"/>
                    <a:pt x="34328" y="27875"/>
                  </a:cubicBezTo>
                  <a:lnTo>
                    <a:pt x="33841" y="28099"/>
                  </a:lnTo>
                  <a:lnTo>
                    <a:pt x="32429" y="24944"/>
                  </a:lnTo>
                  <a:cubicBezTo>
                    <a:pt x="33138" y="23621"/>
                    <a:pt x="34996" y="20686"/>
                    <a:pt x="36622" y="20589"/>
                  </a:cubicBezTo>
                  <a:cubicBezTo>
                    <a:pt x="37805" y="20520"/>
                    <a:pt x="38385" y="20229"/>
                    <a:pt x="38666" y="19997"/>
                  </a:cubicBezTo>
                  <a:cubicBezTo>
                    <a:pt x="38780" y="19903"/>
                    <a:pt x="38846" y="19761"/>
                    <a:pt x="38851" y="19599"/>
                  </a:cubicBezTo>
                  <a:cubicBezTo>
                    <a:pt x="38859" y="19394"/>
                    <a:pt x="38773" y="19185"/>
                    <a:pt x="38619" y="19036"/>
                  </a:cubicBezTo>
                  <a:cubicBezTo>
                    <a:pt x="38338" y="18763"/>
                    <a:pt x="38008" y="18654"/>
                    <a:pt x="37661" y="18654"/>
                  </a:cubicBezTo>
                  <a:cubicBezTo>
                    <a:pt x="36387" y="18654"/>
                    <a:pt x="34877" y="20120"/>
                    <a:pt x="34667" y="20329"/>
                  </a:cubicBezTo>
                  <a:cubicBezTo>
                    <a:pt x="34660" y="20336"/>
                    <a:pt x="34654" y="20343"/>
                    <a:pt x="34645" y="20350"/>
                  </a:cubicBezTo>
                  <a:cubicBezTo>
                    <a:pt x="31308" y="23160"/>
                    <a:pt x="27125" y="24263"/>
                    <a:pt x="27068" y="24279"/>
                  </a:cubicBezTo>
                  <a:cubicBezTo>
                    <a:pt x="26301" y="24641"/>
                    <a:pt x="26354" y="25160"/>
                    <a:pt x="26455" y="25436"/>
                  </a:cubicBezTo>
                  <a:cubicBezTo>
                    <a:pt x="26552" y="25701"/>
                    <a:pt x="26799" y="25884"/>
                    <a:pt x="27054" y="25884"/>
                  </a:cubicBezTo>
                  <a:lnTo>
                    <a:pt x="27083" y="25884"/>
                  </a:lnTo>
                  <a:lnTo>
                    <a:pt x="31050" y="25661"/>
                  </a:lnTo>
                  <a:lnTo>
                    <a:pt x="32432" y="28748"/>
                  </a:lnTo>
                  <a:lnTo>
                    <a:pt x="32127" y="28887"/>
                  </a:lnTo>
                  <a:cubicBezTo>
                    <a:pt x="32108" y="28897"/>
                    <a:pt x="32093" y="28913"/>
                    <a:pt x="32084" y="28933"/>
                  </a:cubicBezTo>
                  <a:cubicBezTo>
                    <a:pt x="32077" y="28956"/>
                    <a:pt x="32077" y="28978"/>
                    <a:pt x="32087" y="28999"/>
                  </a:cubicBezTo>
                  <a:lnTo>
                    <a:pt x="33369" y="31789"/>
                  </a:lnTo>
                  <a:lnTo>
                    <a:pt x="29386" y="35704"/>
                  </a:lnTo>
                  <a:cubicBezTo>
                    <a:pt x="29203" y="35522"/>
                    <a:pt x="29004" y="35337"/>
                    <a:pt x="28785" y="35143"/>
                  </a:cubicBezTo>
                  <a:cubicBezTo>
                    <a:pt x="28938" y="34950"/>
                    <a:pt x="28910" y="34668"/>
                    <a:pt x="28721" y="34507"/>
                  </a:cubicBezTo>
                  <a:cubicBezTo>
                    <a:pt x="28638" y="34436"/>
                    <a:pt x="28534" y="34398"/>
                    <a:pt x="28425" y="34398"/>
                  </a:cubicBezTo>
                  <a:cubicBezTo>
                    <a:pt x="28412" y="34398"/>
                    <a:pt x="28399" y="34399"/>
                    <a:pt x="28385" y="34400"/>
                  </a:cubicBezTo>
                  <a:cubicBezTo>
                    <a:pt x="28269" y="34410"/>
                    <a:pt x="28162" y="34462"/>
                    <a:pt x="28084" y="34549"/>
                  </a:cubicBezTo>
                  <a:cubicBezTo>
                    <a:pt x="27873" y="34379"/>
                    <a:pt x="27658" y="34216"/>
                    <a:pt x="27447" y="34062"/>
                  </a:cubicBezTo>
                  <a:cubicBezTo>
                    <a:pt x="27509" y="33963"/>
                    <a:pt x="27532" y="33847"/>
                    <a:pt x="27511" y="33731"/>
                  </a:cubicBezTo>
                  <a:cubicBezTo>
                    <a:pt x="27488" y="33610"/>
                    <a:pt x="27419" y="33506"/>
                    <a:pt x="27319" y="33437"/>
                  </a:cubicBezTo>
                  <a:cubicBezTo>
                    <a:pt x="27241" y="33384"/>
                    <a:pt x="27151" y="33356"/>
                    <a:pt x="27059" y="33356"/>
                  </a:cubicBezTo>
                  <a:cubicBezTo>
                    <a:pt x="27031" y="33356"/>
                    <a:pt x="27003" y="33359"/>
                    <a:pt x="26974" y="33364"/>
                  </a:cubicBezTo>
                  <a:cubicBezTo>
                    <a:pt x="26860" y="33385"/>
                    <a:pt x="26759" y="33447"/>
                    <a:pt x="26690" y="33541"/>
                  </a:cubicBezTo>
                  <a:cubicBezTo>
                    <a:pt x="26550" y="33451"/>
                    <a:pt x="26410" y="33363"/>
                    <a:pt x="26269" y="33278"/>
                  </a:cubicBezTo>
                  <a:cubicBezTo>
                    <a:pt x="26323" y="33176"/>
                    <a:pt x="26337" y="33058"/>
                    <a:pt x="26306" y="32945"/>
                  </a:cubicBezTo>
                  <a:cubicBezTo>
                    <a:pt x="26273" y="32826"/>
                    <a:pt x="26197" y="32727"/>
                    <a:pt x="26089" y="32667"/>
                  </a:cubicBezTo>
                  <a:cubicBezTo>
                    <a:pt x="26018" y="32626"/>
                    <a:pt x="25940" y="32607"/>
                    <a:pt x="25863" y="32607"/>
                  </a:cubicBezTo>
                  <a:cubicBezTo>
                    <a:pt x="25709" y="32607"/>
                    <a:pt x="25559" y="32683"/>
                    <a:pt x="25473" y="32821"/>
                  </a:cubicBezTo>
                  <a:cubicBezTo>
                    <a:pt x="25243" y="32698"/>
                    <a:pt x="25004" y="32577"/>
                    <a:pt x="24756" y="32459"/>
                  </a:cubicBezTo>
                  <a:cubicBezTo>
                    <a:pt x="24846" y="32232"/>
                    <a:pt x="24741" y="31970"/>
                    <a:pt x="24515" y="31872"/>
                  </a:cubicBezTo>
                  <a:cubicBezTo>
                    <a:pt x="24455" y="31845"/>
                    <a:pt x="24391" y="31832"/>
                    <a:pt x="24328" y="31832"/>
                  </a:cubicBezTo>
                  <a:cubicBezTo>
                    <a:pt x="24159" y="31832"/>
                    <a:pt x="23998" y="31926"/>
                    <a:pt x="23918" y="32085"/>
                  </a:cubicBezTo>
                  <a:cubicBezTo>
                    <a:pt x="23700" y="31995"/>
                    <a:pt x="23476" y="31908"/>
                    <a:pt x="23250" y="31825"/>
                  </a:cubicBezTo>
                  <a:cubicBezTo>
                    <a:pt x="23315" y="31591"/>
                    <a:pt x="23186" y="31344"/>
                    <a:pt x="22952" y="31266"/>
                  </a:cubicBezTo>
                  <a:cubicBezTo>
                    <a:pt x="22905" y="31250"/>
                    <a:pt x="22856" y="31242"/>
                    <a:pt x="22807" y="31242"/>
                  </a:cubicBezTo>
                  <a:cubicBezTo>
                    <a:pt x="22737" y="31242"/>
                    <a:pt x="22667" y="31259"/>
                    <a:pt x="22602" y="31292"/>
                  </a:cubicBezTo>
                  <a:cubicBezTo>
                    <a:pt x="22500" y="31342"/>
                    <a:pt x="22422" y="31429"/>
                    <a:pt x="22380" y="31532"/>
                  </a:cubicBezTo>
                  <a:cubicBezTo>
                    <a:pt x="22126" y="31454"/>
                    <a:pt x="21866" y="31382"/>
                    <a:pt x="21606" y="31316"/>
                  </a:cubicBezTo>
                  <a:cubicBezTo>
                    <a:pt x="21645" y="31079"/>
                    <a:pt x="21490" y="30848"/>
                    <a:pt x="21251" y="30795"/>
                  </a:cubicBezTo>
                  <a:cubicBezTo>
                    <a:pt x="21218" y="30788"/>
                    <a:pt x="21184" y="30784"/>
                    <a:pt x="21151" y="30784"/>
                  </a:cubicBezTo>
                  <a:cubicBezTo>
                    <a:pt x="21065" y="30784"/>
                    <a:pt x="20980" y="30808"/>
                    <a:pt x="20905" y="30855"/>
                  </a:cubicBezTo>
                  <a:cubicBezTo>
                    <a:pt x="20812" y="30916"/>
                    <a:pt x="20742" y="31006"/>
                    <a:pt x="20711" y="31113"/>
                  </a:cubicBezTo>
                  <a:cubicBezTo>
                    <a:pt x="20540" y="31079"/>
                    <a:pt x="20379" y="31049"/>
                    <a:pt x="20221" y="31022"/>
                  </a:cubicBezTo>
                  <a:cubicBezTo>
                    <a:pt x="20228" y="30913"/>
                    <a:pt x="20197" y="30803"/>
                    <a:pt x="20129" y="30715"/>
                  </a:cubicBezTo>
                  <a:cubicBezTo>
                    <a:pt x="20055" y="30618"/>
                    <a:pt x="19948" y="30554"/>
                    <a:pt x="19825" y="30539"/>
                  </a:cubicBezTo>
                  <a:cubicBezTo>
                    <a:pt x="19803" y="30535"/>
                    <a:pt x="19781" y="30534"/>
                    <a:pt x="19759" y="30534"/>
                  </a:cubicBezTo>
                  <a:cubicBezTo>
                    <a:pt x="19661" y="30534"/>
                    <a:pt x="19565" y="30566"/>
                    <a:pt x="19485" y="30627"/>
                  </a:cubicBezTo>
                  <a:cubicBezTo>
                    <a:pt x="19397" y="30693"/>
                    <a:pt x="19336" y="30788"/>
                    <a:pt x="19314" y="30893"/>
                  </a:cubicBezTo>
                  <a:cubicBezTo>
                    <a:pt x="19056" y="30864"/>
                    <a:pt x="18793" y="30842"/>
                    <a:pt x="18510" y="30822"/>
                  </a:cubicBezTo>
                  <a:cubicBezTo>
                    <a:pt x="18498" y="30587"/>
                    <a:pt x="18308" y="30395"/>
                    <a:pt x="18067" y="30386"/>
                  </a:cubicBezTo>
                  <a:cubicBezTo>
                    <a:pt x="18060" y="30386"/>
                    <a:pt x="18054" y="30386"/>
                    <a:pt x="18047" y="30386"/>
                  </a:cubicBezTo>
                  <a:cubicBezTo>
                    <a:pt x="17815" y="30386"/>
                    <a:pt x="17623" y="30561"/>
                    <a:pt x="17594" y="30788"/>
                  </a:cubicBezTo>
                  <a:cubicBezTo>
                    <a:pt x="17523" y="30787"/>
                    <a:pt x="17452" y="30786"/>
                    <a:pt x="17381" y="30786"/>
                  </a:cubicBezTo>
                  <a:cubicBezTo>
                    <a:pt x="17082" y="30786"/>
                    <a:pt x="16786" y="30795"/>
                    <a:pt x="16493" y="30810"/>
                  </a:cubicBezTo>
                  <a:cubicBezTo>
                    <a:pt x="16474" y="30706"/>
                    <a:pt x="16420" y="30611"/>
                    <a:pt x="16337" y="30542"/>
                  </a:cubicBezTo>
                  <a:cubicBezTo>
                    <a:pt x="16255" y="30472"/>
                    <a:pt x="16152" y="30432"/>
                    <a:pt x="16046" y="30432"/>
                  </a:cubicBezTo>
                  <a:cubicBezTo>
                    <a:pt x="16032" y="30432"/>
                    <a:pt x="16018" y="30433"/>
                    <a:pt x="16003" y="30435"/>
                  </a:cubicBezTo>
                  <a:cubicBezTo>
                    <a:pt x="15880" y="30445"/>
                    <a:pt x="15769" y="30502"/>
                    <a:pt x="15690" y="30596"/>
                  </a:cubicBezTo>
                  <a:cubicBezTo>
                    <a:pt x="15621" y="30677"/>
                    <a:pt x="15582" y="30779"/>
                    <a:pt x="15581" y="30887"/>
                  </a:cubicBezTo>
                  <a:cubicBezTo>
                    <a:pt x="15300" y="30916"/>
                    <a:pt x="15037" y="30951"/>
                    <a:pt x="14779" y="30990"/>
                  </a:cubicBezTo>
                  <a:cubicBezTo>
                    <a:pt x="14750" y="30890"/>
                    <a:pt x="14687" y="30802"/>
                    <a:pt x="14599" y="30741"/>
                  </a:cubicBezTo>
                  <a:cubicBezTo>
                    <a:pt x="14521" y="30688"/>
                    <a:pt x="14431" y="30660"/>
                    <a:pt x="14340" y="30660"/>
                  </a:cubicBezTo>
                  <a:cubicBezTo>
                    <a:pt x="14311" y="30660"/>
                    <a:pt x="14283" y="30663"/>
                    <a:pt x="14254" y="30668"/>
                  </a:cubicBezTo>
                  <a:cubicBezTo>
                    <a:pt x="14021" y="30712"/>
                    <a:pt x="13861" y="30926"/>
                    <a:pt x="13880" y="31158"/>
                  </a:cubicBezTo>
                  <a:cubicBezTo>
                    <a:pt x="13723" y="31191"/>
                    <a:pt x="13562" y="31229"/>
                    <a:pt x="13390" y="31271"/>
                  </a:cubicBezTo>
                  <a:cubicBezTo>
                    <a:pt x="13352" y="31172"/>
                    <a:pt x="13283" y="31091"/>
                    <a:pt x="13189" y="31037"/>
                  </a:cubicBezTo>
                  <a:cubicBezTo>
                    <a:pt x="13120" y="30997"/>
                    <a:pt x="13043" y="30977"/>
                    <a:pt x="12964" y="30977"/>
                  </a:cubicBezTo>
                  <a:cubicBezTo>
                    <a:pt x="12923" y="30977"/>
                    <a:pt x="12882" y="30983"/>
                    <a:pt x="12841" y="30994"/>
                  </a:cubicBezTo>
                  <a:cubicBezTo>
                    <a:pt x="12722" y="31025"/>
                    <a:pt x="12623" y="31103"/>
                    <a:pt x="12563" y="31209"/>
                  </a:cubicBezTo>
                  <a:cubicBezTo>
                    <a:pt x="12511" y="31300"/>
                    <a:pt x="12492" y="31406"/>
                    <a:pt x="12509" y="31510"/>
                  </a:cubicBezTo>
                  <a:lnTo>
                    <a:pt x="12493" y="31513"/>
                  </a:lnTo>
                  <a:cubicBezTo>
                    <a:pt x="12336" y="31560"/>
                    <a:pt x="12178" y="31607"/>
                    <a:pt x="12021" y="31659"/>
                  </a:cubicBezTo>
                  <a:cubicBezTo>
                    <a:pt x="11944" y="31685"/>
                    <a:pt x="11870" y="31712"/>
                    <a:pt x="11796" y="31740"/>
                  </a:cubicBezTo>
                  <a:cubicBezTo>
                    <a:pt x="11777" y="31747"/>
                    <a:pt x="11756" y="31754"/>
                    <a:pt x="11737" y="31761"/>
                  </a:cubicBezTo>
                  <a:cubicBezTo>
                    <a:pt x="11690" y="31669"/>
                    <a:pt x="11612" y="31596"/>
                    <a:pt x="11515" y="31553"/>
                  </a:cubicBezTo>
                  <a:cubicBezTo>
                    <a:pt x="11456" y="31526"/>
                    <a:pt x="11393" y="31513"/>
                    <a:pt x="11330" y="31513"/>
                  </a:cubicBezTo>
                  <a:cubicBezTo>
                    <a:pt x="11274" y="31513"/>
                    <a:pt x="11218" y="31523"/>
                    <a:pt x="11164" y="31545"/>
                  </a:cubicBezTo>
                  <a:cubicBezTo>
                    <a:pt x="11049" y="31590"/>
                    <a:pt x="10959" y="31674"/>
                    <a:pt x="10909" y="31787"/>
                  </a:cubicBezTo>
                  <a:cubicBezTo>
                    <a:pt x="10867" y="31882"/>
                    <a:pt x="10859" y="31988"/>
                    <a:pt x="10885" y="32086"/>
                  </a:cubicBezTo>
                  <a:cubicBezTo>
                    <a:pt x="10661" y="32178"/>
                    <a:pt x="10440" y="32277"/>
                    <a:pt x="10220" y="32377"/>
                  </a:cubicBezTo>
                  <a:cubicBezTo>
                    <a:pt x="10133" y="32248"/>
                    <a:pt x="9987" y="32174"/>
                    <a:pt x="9835" y="32174"/>
                  </a:cubicBezTo>
                  <a:cubicBezTo>
                    <a:pt x="9767" y="32174"/>
                    <a:pt x="9697" y="32189"/>
                    <a:pt x="9631" y="32222"/>
                  </a:cubicBezTo>
                  <a:cubicBezTo>
                    <a:pt x="9423" y="32327"/>
                    <a:pt x="9330" y="32568"/>
                    <a:pt x="9403" y="32783"/>
                  </a:cubicBezTo>
                  <a:cubicBezTo>
                    <a:pt x="9171" y="32905"/>
                    <a:pt x="8937" y="33037"/>
                    <a:pt x="8693" y="33183"/>
                  </a:cubicBezTo>
                  <a:cubicBezTo>
                    <a:pt x="8629" y="33106"/>
                    <a:pt x="8542" y="33053"/>
                    <a:pt x="8442" y="33030"/>
                  </a:cubicBezTo>
                  <a:cubicBezTo>
                    <a:pt x="8408" y="33023"/>
                    <a:pt x="8375" y="33019"/>
                    <a:pt x="8341" y="33019"/>
                  </a:cubicBezTo>
                  <a:cubicBezTo>
                    <a:pt x="8255" y="33019"/>
                    <a:pt x="8170" y="33043"/>
                    <a:pt x="8095" y="33091"/>
                  </a:cubicBezTo>
                  <a:cubicBezTo>
                    <a:pt x="7905" y="33214"/>
                    <a:pt x="7834" y="33454"/>
                    <a:pt x="7924" y="33666"/>
                  </a:cubicBezTo>
                  <a:cubicBezTo>
                    <a:pt x="7791" y="33754"/>
                    <a:pt x="7643" y="33853"/>
                    <a:pt x="7501" y="33953"/>
                  </a:cubicBezTo>
                  <a:cubicBezTo>
                    <a:pt x="7413" y="33869"/>
                    <a:pt x="7298" y="33825"/>
                    <a:pt x="7182" y="33825"/>
                  </a:cubicBezTo>
                  <a:cubicBezTo>
                    <a:pt x="7086" y="33825"/>
                    <a:pt x="6988" y="33856"/>
                    <a:pt x="6906" y="33918"/>
                  </a:cubicBezTo>
                  <a:cubicBezTo>
                    <a:pt x="6724" y="34055"/>
                    <a:pt x="6674" y="34301"/>
                    <a:pt x="6778" y="34500"/>
                  </a:cubicBezTo>
                  <a:cubicBezTo>
                    <a:pt x="6565" y="34670"/>
                    <a:pt x="6353" y="34847"/>
                    <a:pt x="6149" y="35027"/>
                  </a:cubicBezTo>
                  <a:cubicBezTo>
                    <a:pt x="6067" y="34963"/>
                    <a:pt x="5968" y="34932"/>
                    <a:pt x="5869" y="34932"/>
                  </a:cubicBezTo>
                  <a:cubicBezTo>
                    <a:pt x="5756" y="34932"/>
                    <a:pt x="5643" y="34972"/>
                    <a:pt x="5555" y="35054"/>
                  </a:cubicBezTo>
                  <a:cubicBezTo>
                    <a:pt x="5465" y="35137"/>
                    <a:pt x="5413" y="35252"/>
                    <a:pt x="5408" y="35375"/>
                  </a:cubicBezTo>
                  <a:cubicBezTo>
                    <a:pt x="5404" y="35470"/>
                    <a:pt x="5430" y="35562"/>
                    <a:pt x="5482" y="35641"/>
                  </a:cubicBezTo>
                  <a:cubicBezTo>
                    <a:pt x="5240" y="35880"/>
                    <a:pt x="4989" y="36145"/>
                    <a:pt x="4715" y="36450"/>
                  </a:cubicBezTo>
                  <a:cubicBezTo>
                    <a:pt x="4643" y="36407"/>
                    <a:pt x="4563" y="36386"/>
                    <a:pt x="4482" y="36386"/>
                  </a:cubicBezTo>
                  <a:cubicBezTo>
                    <a:pt x="4351" y="36386"/>
                    <a:pt x="4221" y="36441"/>
                    <a:pt x="4130" y="36549"/>
                  </a:cubicBezTo>
                  <a:cubicBezTo>
                    <a:pt x="3983" y="36720"/>
                    <a:pt x="3986" y="36971"/>
                    <a:pt x="4128" y="37141"/>
                  </a:cubicBezTo>
                  <a:cubicBezTo>
                    <a:pt x="3957" y="37356"/>
                    <a:pt x="3789" y="37575"/>
                    <a:pt x="3630" y="37794"/>
                  </a:cubicBezTo>
                  <a:cubicBezTo>
                    <a:pt x="3569" y="37766"/>
                    <a:pt x="3504" y="37751"/>
                    <a:pt x="3438" y="37751"/>
                  </a:cubicBezTo>
                  <a:cubicBezTo>
                    <a:pt x="3410" y="37751"/>
                    <a:pt x="3382" y="37754"/>
                    <a:pt x="3354" y="37759"/>
                  </a:cubicBezTo>
                  <a:cubicBezTo>
                    <a:pt x="3233" y="37781"/>
                    <a:pt x="3127" y="37851"/>
                    <a:pt x="3058" y="37951"/>
                  </a:cubicBezTo>
                  <a:cubicBezTo>
                    <a:pt x="2930" y="38136"/>
                    <a:pt x="2960" y="38384"/>
                    <a:pt x="3115" y="38540"/>
                  </a:cubicBezTo>
                  <a:cubicBezTo>
                    <a:pt x="3022" y="38685"/>
                    <a:pt x="2930" y="38831"/>
                    <a:pt x="2842" y="38974"/>
                  </a:cubicBezTo>
                  <a:cubicBezTo>
                    <a:pt x="2792" y="38957"/>
                    <a:pt x="2740" y="38948"/>
                    <a:pt x="2688" y="38948"/>
                  </a:cubicBezTo>
                  <a:cubicBezTo>
                    <a:pt x="2528" y="38948"/>
                    <a:pt x="2373" y="39031"/>
                    <a:pt x="2288" y="39181"/>
                  </a:cubicBezTo>
                  <a:cubicBezTo>
                    <a:pt x="2177" y="39374"/>
                    <a:pt x="2225" y="39619"/>
                    <a:pt x="2392" y="39759"/>
                  </a:cubicBezTo>
                  <a:cubicBezTo>
                    <a:pt x="2265" y="39994"/>
                    <a:pt x="2141" y="40242"/>
                    <a:pt x="2019" y="40495"/>
                  </a:cubicBezTo>
                  <a:cubicBezTo>
                    <a:pt x="1984" y="40486"/>
                    <a:pt x="1949" y="40482"/>
                    <a:pt x="1914" y="40482"/>
                  </a:cubicBezTo>
                  <a:cubicBezTo>
                    <a:pt x="1737" y="40482"/>
                    <a:pt x="1568" y="40584"/>
                    <a:pt x="1493" y="40755"/>
                  </a:cubicBezTo>
                  <a:cubicBezTo>
                    <a:pt x="1403" y="40959"/>
                    <a:pt x="1474" y="41196"/>
                    <a:pt x="1652" y="41319"/>
                  </a:cubicBezTo>
                  <a:cubicBezTo>
                    <a:pt x="1559" y="41544"/>
                    <a:pt x="1469" y="41776"/>
                    <a:pt x="1384" y="42008"/>
                  </a:cubicBezTo>
                  <a:cubicBezTo>
                    <a:pt x="1364" y="42006"/>
                    <a:pt x="1344" y="42004"/>
                    <a:pt x="1325" y="42004"/>
                  </a:cubicBezTo>
                  <a:cubicBezTo>
                    <a:pt x="1132" y="42004"/>
                    <a:pt x="952" y="42126"/>
                    <a:pt x="889" y="42318"/>
                  </a:cubicBezTo>
                  <a:cubicBezTo>
                    <a:pt x="819" y="42526"/>
                    <a:pt x="911" y="42754"/>
                    <a:pt x="1098" y="42860"/>
                  </a:cubicBezTo>
                  <a:cubicBezTo>
                    <a:pt x="1017" y="43123"/>
                    <a:pt x="942" y="43392"/>
                    <a:pt x="873" y="43660"/>
                  </a:cubicBezTo>
                  <a:cubicBezTo>
                    <a:pt x="869" y="43660"/>
                    <a:pt x="866" y="43660"/>
                    <a:pt x="862" y="43660"/>
                  </a:cubicBezTo>
                  <a:cubicBezTo>
                    <a:pt x="652" y="43660"/>
                    <a:pt x="464" y="43804"/>
                    <a:pt x="416" y="44018"/>
                  </a:cubicBezTo>
                  <a:cubicBezTo>
                    <a:pt x="369" y="44233"/>
                    <a:pt x="480" y="44446"/>
                    <a:pt x="676" y="44534"/>
                  </a:cubicBezTo>
                  <a:cubicBezTo>
                    <a:pt x="641" y="44711"/>
                    <a:pt x="610" y="44884"/>
                    <a:pt x="580" y="45050"/>
                  </a:cubicBezTo>
                  <a:cubicBezTo>
                    <a:pt x="367" y="45066"/>
                    <a:pt x="189" y="45227"/>
                    <a:pt x="160" y="45445"/>
                  </a:cubicBezTo>
                  <a:cubicBezTo>
                    <a:pt x="130" y="45660"/>
                    <a:pt x="257" y="45863"/>
                    <a:pt x="457" y="45935"/>
                  </a:cubicBezTo>
                  <a:cubicBezTo>
                    <a:pt x="426" y="46204"/>
                    <a:pt x="402" y="46477"/>
                    <a:pt x="385" y="46770"/>
                  </a:cubicBezTo>
                  <a:cubicBezTo>
                    <a:pt x="175" y="46808"/>
                    <a:pt x="16" y="46985"/>
                    <a:pt x="7" y="47203"/>
                  </a:cubicBezTo>
                  <a:cubicBezTo>
                    <a:pt x="0" y="47419"/>
                    <a:pt x="146" y="47608"/>
                    <a:pt x="352" y="47660"/>
                  </a:cubicBezTo>
                  <a:cubicBezTo>
                    <a:pt x="347" y="48046"/>
                    <a:pt x="355" y="48427"/>
                    <a:pt x="376" y="48794"/>
                  </a:cubicBezTo>
                  <a:cubicBezTo>
                    <a:pt x="175" y="48858"/>
                    <a:pt x="38" y="49052"/>
                    <a:pt x="56" y="49267"/>
                  </a:cubicBezTo>
                  <a:cubicBezTo>
                    <a:pt x="75" y="49481"/>
                    <a:pt x="241" y="49651"/>
                    <a:pt x="451" y="49681"/>
                  </a:cubicBezTo>
                  <a:cubicBezTo>
                    <a:pt x="482" y="49975"/>
                    <a:pt x="518" y="50248"/>
                    <a:pt x="561" y="50513"/>
                  </a:cubicBezTo>
                  <a:cubicBezTo>
                    <a:pt x="367" y="50596"/>
                    <a:pt x="251" y="50804"/>
                    <a:pt x="291" y="51016"/>
                  </a:cubicBezTo>
                  <a:cubicBezTo>
                    <a:pt x="331" y="51229"/>
                    <a:pt x="515" y="51381"/>
                    <a:pt x="726" y="51388"/>
                  </a:cubicBezTo>
                  <a:cubicBezTo>
                    <a:pt x="760" y="51549"/>
                    <a:pt x="800" y="51719"/>
                    <a:pt x="845" y="51904"/>
                  </a:cubicBezTo>
                  <a:cubicBezTo>
                    <a:pt x="657" y="52002"/>
                    <a:pt x="558" y="52219"/>
                    <a:pt x="615" y="52428"/>
                  </a:cubicBezTo>
                  <a:cubicBezTo>
                    <a:pt x="670" y="52629"/>
                    <a:pt x="852" y="52763"/>
                    <a:pt x="1055" y="52763"/>
                  </a:cubicBezTo>
                  <a:cubicBezTo>
                    <a:pt x="1063" y="52763"/>
                    <a:pt x="1072" y="52763"/>
                    <a:pt x="1081" y="52763"/>
                  </a:cubicBezTo>
                  <a:lnTo>
                    <a:pt x="1093" y="52802"/>
                  </a:lnTo>
                  <a:cubicBezTo>
                    <a:pt x="1134" y="52944"/>
                    <a:pt x="1176" y="53085"/>
                    <a:pt x="1223" y="53227"/>
                  </a:cubicBezTo>
                  <a:cubicBezTo>
                    <a:pt x="1252" y="53315"/>
                    <a:pt x="1285" y="53403"/>
                    <a:pt x="1318" y="53492"/>
                  </a:cubicBezTo>
                  <a:lnTo>
                    <a:pt x="1342" y="53559"/>
                  </a:lnTo>
                  <a:cubicBezTo>
                    <a:pt x="1166" y="53677"/>
                    <a:pt x="1088" y="53902"/>
                    <a:pt x="1167" y="54105"/>
                  </a:cubicBezTo>
                  <a:cubicBezTo>
                    <a:pt x="1237" y="54284"/>
                    <a:pt x="1408" y="54396"/>
                    <a:pt x="1592" y="54396"/>
                  </a:cubicBezTo>
                  <a:cubicBezTo>
                    <a:pt x="1615" y="54396"/>
                    <a:pt x="1639" y="54394"/>
                    <a:pt x="1663" y="54390"/>
                  </a:cubicBezTo>
                  <a:cubicBezTo>
                    <a:pt x="1758" y="54621"/>
                    <a:pt x="1860" y="54851"/>
                    <a:pt x="1966" y="55078"/>
                  </a:cubicBezTo>
                  <a:cubicBezTo>
                    <a:pt x="1801" y="55213"/>
                    <a:pt x="1747" y="55443"/>
                    <a:pt x="1844" y="55637"/>
                  </a:cubicBezTo>
                  <a:cubicBezTo>
                    <a:pt x="1924" y="55795"/>
                    <a:pt x="2085" y="55887"/>
                    <a:pt x="2253" y="55887"/>
                  </a:cubicBezTo>
                  <a:cubicBezTo>
                    <a:pt x="2289" y="55887"/>
                    <a:pt x="2326" y="55883"/>
                    <a:pt x="2362" y="55874"/>
                  </a:cubicBezTo>
                  <a:cubicBezTo>
                    <a:pt x="2490" y="56115"/>
                    <a:pt x="2627" y="56356"/>
                    <a:pt x="2776" y="56607"/>
                  </a:cubicBezTo>
                  <a:cubicBezTo>
                    <a:pt x="2629" y="56756"/>
                    <a:pt x="2598" y="56991"/>
                    <a:pt x="2714" y="57173"/>
                  </a:cubicBezTo>
                  <a:cubicBezTo>
                    <a:pt x="2799" y="57309"/>
                    <a:pt x="2947" y="57384"/>
                    <a:pt x="3099" y="57384"/>
                  </a:cubicBezTo>
                  <a:cubicBezTo>
                    <a:pt x="3150" y="57384"/>
                    <a:pt x="3202" y="57376"/>
                    <a:pt x="3252" y="57358"/>
                  </a:cubicBezTo>
                  <a:cubicBezTo>
                    <a:pt x="3342" y="57493"/>
                    <a:pt x="3446" y="57646"/>
                    <a:pt x="3555" y="57798"/>
                  </a:cubicBezTo>
                  <a:cubicBezTo>
                    <a:pt x="3422" y="57959"/>
                    <a:pt x="3411" y="58194"/>
                    <a:pt x="3541" y="58364"/>
                  </a:cubicBezTo>
                  <a:cubicBezTo>
                    <a:pt x="3630" y="58481"/>
                    <a:pt x="3766" y="58543"/>
                    <a:pt x="3904" y="58543"/>
                  </a:cubicBezTo>
                  <a:cubicBezTo>
                    <a:pt x="3966" y="58543"/>
                    <a:pt x="4029" y="58530"/>
                    <a:pt x="4088" y="58504"/>
                  </a:cubicBezTo>
                  <a:cubicBezTo>
                    <a:pt x="4253" y="58709"/>
                    <a:pt x="4433" y="58920"/>
                    <a:pt x="4634" y="59147"/>
                  </a:cubicBezTo>
                  <a:cubicBezTo>
                    <a:pt x="4516" y="59322"/>
                    <a:pt x="4530" y="59557"/>
                    <a:pt x="4675" y="59715"/>
                  </a:cubicBezTo>
                  <a:cubicBezTo>
                    <a:pt x="4765" y="59810"/>
                    <a:pt x="4886" y="59859"/>
                    <a:pt x="5008" y="59859"/>
                  </a:cubicBezTo>
                  <a:cubicBezTo>
                    <a:pt x="5087" y="59859"/>
                    <a:pt x="5167" y="59839"/>
                    <a:pt x="5238" y="59798"/>
                  </a:cubicBezTo>
                  <a:cubicBezTo>
                    <a:pt x="5489" y="60051"/>
                    <a:pt x="5759" y="60307"/>
                    <a:pt x="6062" y="60575"/>
                  </a:cubicBezTo>
                  <a:cubicBezTo>
                    <a:pt x="5964" y="60764"/>
                    <a:pt x="6004" y="61000"/>
                    <a:pt x="6170" y="61140"/>
                  </a:cubicBezTo>
                  <a:cubicBezTo>
                    <a:pt x="6256" y="61212"/>
                    <a:pt x="6360" y="61248"/>
                    <a:pt x="6464" y="61248"/>
                  </a:cubicBezTo>
                  <a:cubicBezTo>
                    <a:pt x="6564" y="61248"/>
                    <a:pt x="6663" y="61215"/>
                    <a:pt x="6746" y="61152"/>
                  </a:cubicBezTo>
                  <a:cubicBezTo>
                    <a:pt x="6970" y="61330"/>
                    <a:pt x="7191" y="61500"/>
                    <a:pt x="7410" y="61657"/>
                  </a:cubicBezTo>
                  <a:cubicBezTo>
                    <a:pt x="7326" y="61855"/>
                    <a:pt x="7391" y="62085"/>
                    <a:pt x="7572" y="62210"/>
                  </a:cubicBezTo>
                  <a:cubicBezTo>
                    <a:pt x="7652" y="62265"/>
                    <a:pt x="7742" y="62291"/>
                    <a:pt x="7832" y="62291"/>
                  </a:cubicBezTo>
                  <a:cubicBezTo>
                    <a:pt x="7948" y="62291"/>
                    <a:pt x="8063" y="62247"/>
                    <a:pt x="8151" y="62161"/>
                  </a:cubicBezTo>
                  <a:cubicBezTo>
                    <a:pt x="8294" y="62255"/>
                    <a:pt x="8443" y="62348"/>
                    <a:pt x="8594" y="62438"/>
                  </a:cubicBezTo>
                  <a:cubicBezTo>
                    <a:pt x="8525" y="62643"/>
                    <a:pt x="8608" y="62870"/>
                    <a:pt x="8802" y="62980"/>
                  </a:cubicBezTo>
                  <a:cubicBezTo>
                    <a:pt x="8874" y="63022"/>
                    <a:pt x="8952" y="63041"/>
                    <a:pt x="9029" y="63041"/>
                  </a:cubicBezTo>
                  <a:cubicBezTo>
                    <a:pt x="9159" y="63041"/>
                    <a:pt x="9286" y="62986"/>
                    <a:pt x="9375" y="62883"/>
                  </a:cubicBezTo>
                  <a:cubicBezTo>
                    <a:pt x="9616" y="63012"/>
                    <a:pt x="9865" y="63136"/>
                    <a:pt x="10116" y="63256"/>
                  </a:cubicBezTo>
                  <a:cubicBezTo>
                    <a:pt x="10069" y="63465"/>
                    <a:pt x="10175" y="63687"/>
                    <a:pt x="10376" y="63777"/>
                  </a:cubicBezTo>
                  <a:cubicBezTo>
                    <a:pt x="10435" y="63803"/>
                    <a:pt x="10498" y="63816"/>
                    <a:pt x="10560" y="63816"/>
                  </a:cubicBezTo>
                  <a:cubicBezTo>
                    <a:pt x="10708" y="63816"/>
                    <a:pt x="10852" y="63743"/>
                    <a:pt x="10938" y="63618"/>
                  </a:cubicBezTo>
                  <a:cubicBezTo>
                    <a:pt x="11167" y="63711"/>
                    <a:pt x="11399" y="63801"/>
                    <a:pt x="11629" y="63884"/>
                  </a:cubicBezTo>
                  <a:cubicBezTo>
                    <a:pt x="11602" y="64099"/>
                    <a:pt x="11728" y="64310"/>
                    <a:pt x="11939" y="64381"/>
                  </a:cubicBezTo>
                  <a:cubicBezTo>
                    <a:pt x="11986" y="64397"/>
                    <a:pt x="12034" y="64404"/>
                    <a:pt x="12082" y="64404"/>
                  </a:cubicBezTo>
                  <a:cubicBezTo>
                    <a:pt x="12247" y="64404"/>
                    <a:pt x="12404" y="64315"/>
                    <a:pt x="12485" y="64168"/>
                  </a:cubicBezTo>
                  <a:cubicBezTo>
                    <a:pt x="12751" y="64248"/>
                    <a:pt x="13020" y="64322"/>
                    <a:pt x="13281" y="64388"/>
                  </a:cubicBezTo>
                  <a:cubicBezTo>
                    <a:pt x="13274" y="64605"/>
                    <a:pt x="13421" y="64804"/>
                    <a:pt x="13640" y="64852"/>
                  </a:cubicBezTo>
                  <a:cubicBezTo>
                    <a:pt x="13673" y="64860"/>
                    <a:pt x="13706" y="64863"/>
                    <a:pt x="13739" y="64863"/>
                  </a:cubicBezTo>
                  <a:cubicBezTo>
                    <a:pt x="13922" y="64863"/>
                    <a:pt x="14091" y="64754"/>
                    <a:pt x="14163" y="64584"/>
                  </a:cubicBezTo>
                  <a:cubicBezTo>
                    <a:pt x="14331" y="64617"/>
                    <a:pt x="14500" y="64648"/>
                    <a:pt x="14670" y="64676"/>
                  </a:cubicBezTo>
                  <a:cubicBezTo>
                    <a:pt x="14680" y="64892"/>
                    <a:pt x="14843" y="65079"/>
                    <a:pt x="15066" y="65110"/>
                  </a:cubicBezTo>
                  <a:cubicBezTo>
                    <a:pt x="15088" y="65113"/>
                    <a:pt x="15109" y="65115"/>
                    <a:pt x="15130" y="65115"/>
                  </a:cubicBezTo>
                  <a:cubicBezTo>
                    <a:pt x="15229" y="65115"/>
                    <a:pt x="15326" y="65082"/>
                    <a:pt x="15408" y="65020"/>
                  </a:cubicBezTo>
                  <a:cubicBezTo>
                    <a:pt x="15484" y="64963"/>
                    <a:pt x="15539" y="64883"/>
                    <a:pt x="15567" y="64797"/>
                  </a:cubicBezTo>
                  <a:cubicBezTo>
                    <a:pt x="15832" y="64826"/>
                    <a:pt x="16105" y="64849"/>
                    <a:pt x="16386" y="64866"/>
                  </a:cubicBezTo>
                  <a:cubicBezTo>
                    <a:pt x="16415" y="65082"/>
                    <a:pt x="16599" y="65254"/>
                    <a:pt x="16824" y="65263"/>
                  </a:cubicBezTo>
                  <a:lnTo>
                    <a:pt x="16841" y="65263"/>
                  </a:lnTo>
                  <a:cubicBezTo>
                    <a:pt x="17059" y="65263"/>
                    <a:pt x="17245" y="65108"/>
                    <a:pt x="17290" y="64895"/>
                  </a:cubicBezTo>
                  <a:cubicBezTo>
                    <a:pt x="17346" y="64896"/>
                    <a:pt x="17402" y="64896"/>
                    <a:pt x="17457" y="64896"/>
                  </a:cubicBezTo>
                  <a:cubicBezTo>
                    <a:pt x="17789" y="64896"/>
                    <a:pt x="18101" y="64887"/>
                    <a:pt x="18405" y="64869"/>
                  </a:cubicBezTo>
                  <a:cubicBezTo>
                    <a:pt x="18429" y="64961"/>
                    <a:pt x="18479" y="65044"/>
                    <a:pt x="18554" y="65107"/>
                  </a:cubicBezTo>
                  <a:cubicBezTo>
                    <a:pt x="18636" y="65175"/>
                    <a:pt x="18739" y="65214"/>
                    <a:pt x="18845" y="65214"/>
                  </a:cubicBezTo>
                  <a:cubicBezTo>
                    <a:pt x="18859" y="65214"/>
                    <a:pt x="18874" y="65214"/>
                    <a:pt x="18888" y="65212"/>
                  </a:cubicBezTo>
                  <a:cubicBezTo>
                    <a:pt x="19115" y="65195"/>
                    <a:pt x="19288" y="65015"/>
                    <a:pt x="19309" y="64790"/>
                  </a:cubicBezTo>
                  <a:cubicBezTo>
                    <a:pt x="19598" y="64757"/>
                    <a:pt x="19865" y="64722"/>
                    <a:pt x="20121" y="64681"/>
                  </a:cubicBezTo>
                  <a:cubicBezTo>
                    <a:pt x="20184" y="64864"/>
                    <a:pt x="20359" y="64986"/>
                    <a:pt x="20553" y="64986"/>
                  </a:cubicBezTo>
                  <a:cubicBezTo>
                    <a:pt x="20580" y="64986"/>
                    <a:pt x="20609" y="64984"/>
                    <a:pt x="20637" y="64979"/>
                  </a:cubicBezTo>
                  <a:cubicBezTo>
                    <a:pt x="20860" y="64937"/>
                    <a:pt x="21016" y="64740"/>
                    <a:pt x="21011" y="64509"/>
                  </a:cubicBezTo>
                  <a:cubicBezTo>
                    <a:pt x="21160" y="64476"/>
                    <a:pt x="21319" y="64438"/>
                    <a:pt x="21508" y="64392"/>
                  </a:cubicBezTo>
                  <a:cubicBezTo>
                    <a:pt x="21546" y="64483"/>
                    <a:pt x="21613" y="64560"/>
                    <a:pt x="21702" y="64610"/>
                  </a:cubicBezTo>
                  <a:cubicBezTo>
                    <a:pt x="21773" y="64650"/>
                    <a:pt x="21851" y="64670"/>
                    <a:pt x="21931" y="64670"/>
                  </a:cubicBezTo>
                  <a:cubicBezTo>
                    <a:pt x="21971" y="64670"/>
                    <a:pt x="22011" y="64665"/>
                    <a:pt x="22051" y="64655"/>
                  </a:cubicBezTo>
                  <a:cubicBezTo>
                    <a:pt x="22277" y="64592"/>
                    <a:pt x="22417" y="64374"/>
                    <a:pt x="22386" y="64149"/>
                  </a:cubicBezTo>
                  <a:lnTo>
                    <a:pt x="22443" y="64132"/>
                  </a:lnTo>
                  <a:cubicBezTo>
                    <a:pt x="22559" y="64097"/>
                    <a:pt x="22675" y="64063"/>
                    <a:pt x="22789" y="64024"/>
                  </a:cubicBezTo>
                  <a:cubicBezTo>
                    <a:pt x="22893" y="63990"/>
                    <a:pt x="22995" y="63952"/>
                    <a:pt x="23097" y="63915"/>
                  </a:cubicBezTo>
                  <a:lnTo>
                    <a:pt x="23158" y="63893"/>
                  </a:lnTo>
                  <a:cubicBezTo>
                    <a:pt x="23205" y="63981"/>
                    <a:pt x="23281" y="64052"/>
                    <a:pt x="23376" y="64094"/>
                  </a:cubicBezTo>
                  <a:cubicBezTo>
                    <a:pt x="23436" y="64120"/>
                    <a:pt x="23499" y="64134"/>
                    <a:pt x="23563" y="64134"/>
                  </a:cubicBezTo>
                  <a:cubicBezTo>
                    <a:pt x="23618" y="64134"/>
                    <a:pt x="23674" y="64123"/>
                    <a:pt x="23728" y="64102"/>
                  </a:cubicBezTo>
                  <a:cubicBezTo>
                    <a:pt x="23946" y="64019"/>
                    <a:pt x="24063" y="63784"/>
                    <a:pt x="24008" y="63562"/>
                  </a:cubicBezTo>
                  <a:cubicBezTo>
                    <a:pt x="24231" y="63469"/>
                    <a:pt x="24453" y="63370"/>
                    <a:pt x="24671" y="63268"/>
                  </a:cubicBezTo>
                  <a:cubicBezTo>
                    <a:pt x="24727" y="63354"/>
                    <a:pt x="24810" y="63418"/>
                    <a:pt x="24908" y="63451"/>
                  </a:cubicBezTo>
                  <a:cubicBezTo>
                    <a:pt x="24956" y="63467"/>
                    <a:pt x="25006" y="63475"/>
                    <a:pt x="25054" y="63475"/>
                  </a:cubicBezTo>
                  <a:cubicBezTo>
                    <a:pt x="25125" y="63475"/>
                    <a:pt x="25195" y="63458"/>
                    <a:pt x="25260" y="63425"/>
                  </a:cubicBezTo>
                  <a:cubicBezTo>
                    <a:pt x="25469" y="63320"/>
                    <a:pt x="25565" y="63074"/>
                    <a:pt x="25487" y="62859"/>
                  </a:cubicBezTo>
                  <a:cubicBezTo>
                    <a:pt x="25719" y="62734"/>
                    <a:pt x="25956" y="62599"/>
                    <a:pt x="26192" y="62457"/>
                  </a:cubicBezTo>
                  <a:cubicBezTo>
                    <a:pt x="26281" y="62568"/>
                    <a:pt x="26414" y="62628"/>
                    <a:pt x="26549" y="62628"/>
                  </a:cubicBezTo>
                  <a:cubicBezTo>
                    <a:pt x="26634" y="62628"/>
                    <a:pt x="26719" y="62605"/>
                    <a:pt x="26796" y="62556"/>
                  </a:cubicBezTo>
                  <a:cubicBezTo>
                    <a:pt x="26995" y="62430"/>
                    <a:pt x="27064" y="62173"/>
                    <a:pt x="26962" y="61967"/>
                  </a:cubicBezTo>
                  <a:cubicBezTo>
                    <a:pt x="27090" y="61881"/>
                    <a:pt x="27232" y="61784"/>
                    <a:pt x="27376" y="61680"/>
                  </a:cubicBezTo>
                  <a:cubicBezTo>
                    <a:pt x="27465" y="61774"/>
                    <a:pt x="27586" y="61823"/>
                    <a:pt x="27709" y="61823"/>
                  </a:cubicBezTo>
                  <a:cubicBezTo>
                    <a:pt x="27806" y="61823"/>
                    <a:pt x="27904" y="61792"/>
                    <a:pt x="27987" y="61728"/>
                  </a:cubicBezTo>
                  <a:cubicBezTo>
                    <a:pt x="28174" y="61586"/>
                    <a:pt x="28223" y="61327"/>
                    <a:pt x="28105" y="61128"/>
                  </a:cubicBezTo>
                  <a:cubicBezTo>
                    <a:pt x="28299" y="60972"/>
                    <a:pt x="28501" y="60799"/>
                    <a:pt x="28721" y="60603"/>
                  </a:cubicBezTo>
                  <a:cubicBezTo>
                    <a:pt x="28801" y="60672"/>
                    <a:pt x="28901" y="60712"/>
                    <a:pt x="29007" y="60717"/>
                  </a:cubicBezTo>
                  <a:cubicBezTo>
                    <a:pt x="29012" y="60717"/>
                    <a:pt x="29016" y="60717"/>
                    <a:pt x="29021" y="60717"/>
                  </a:cubicBezTo>
                  <a:cubicBezTo>
                    <a:pt x="29139" y="60717"/>
                    <a:pt x="29251" y="60674"/>
                    <a:pt x="29338" y="60594"/>
                  </a:cubicBezTo>
                  <a:cubicBezTo>
                    <a:pt x="29511" y="60432"/>
                    <a:pt x="29532" y="60165"/>
                    <a:pt x="29390" y="59980"/>
                  </a:cubicBezTo>
                  <a:cubicBezTo>
                    <a:pt x="29637" y="59732"/>
                    <a:pt x="29887" y="59469"/>
                    <a:pt x="30145" y="59178"/>
                  </a:cubicBezTo>
                  <a:cubicBezTo>
                    <a:pt x="30224" y="59235"/>
                    <a:pt x="30318" y="59263"/>
                    <a:pt x="30411" y="59263"/>
                  </a:cubicBezTo>
                  <a:cubicBezTo>
                    <a:pt x="30541" y="59263"/>
                    <a:pt x="30672" y="59207"/>
                    <a:pt x="30763" y="59100"/>
                  </a:cubicBezTo>
                  <a:cubicBezTo>
                    <a:pt x="30841" y="59007"/>
                    <a:pt x="30879" y="58887"/>
                    <a:pt x="30870" y="58764"/>
                  </a:cubicBezTo>
                  <a:cubicBezTo>
                    <a:pt x="30860" y="58655"/>
                    <a:pt x="30813" y="58553"/>
                    <a:pt x="30735" y="58477"/>
                  </a:cubicBezTo>
                  <a:cubicBezTo>
                    <a:pt x="30907" y="58262"/>
                    <a:pt x="31069" y="58046"/>
                    <a:pt x="31223" y="57834"/>
                  </a:cubicBezTo>
                  <a:cubicBezTo>
                    <a:pt x="31295" y="57876"/>
                    <a:pt x="31374" y="57897"/>
                    <a:pt x="31455" y="57897"/>
                  </a:cubicBezTo>
                  <a:cubicBezTo>
                    <a:pt x="31483" y="57897"/>
                    <a:pt x="31511" y="57894"/>
                    <a:pt x="31539" y="57890"/>
                  </a:cubicBezTo>
                  <a:cubicBezTo>
                    <a:pt x="31658" y="57867"/>
                    <a:pt x="31764" y="57798"/>
                    <a:pt x="31833" y="57697"/>
                  </a:cubicBezTo>
                  <a:cubicBezTo>
                    <a:pt x="31970" y="57497"/>
                    <a:pt x="31926" y="57225"/>
                    <a:pt x="31739" y="57076"/>
                  </a:cubicBezTo>
                  <a:cubicBezTo>
                    <a:pt x="31826" y="56941"/>
                    <a:pt x="31914" y="56799"/>
                    <a:pt x="32003" y="56653"/>
                  </a:cubicBezTo>
                  <a:cubicBezTo>
                    <a:pt x="32067" y="56685"/>
                    <a:pt x="32136" y="56700"/>
                    <a:pt x="32204" y="56700"/>
                  </a:cubicBezTo>
                  <a:cubicBezTo>
                    <a:pt x="32363" y="56700"/>
                    <a:pt x="32519" y="56617"/>
                    <a:pt x="32603" y="56468"/>
                  </a:cubicBezTo>
                  <a:cubicBezTo>
                    <a:pt x="32725" y="56257"/>
                    <a:pt x="32657" y="55987"/>
                    <a:pt x="32455" y="55855"/>
                  </a:cubicBezTo>
                  <a:cubicBezTo>
                    <a:pt x="32579" y="55621"/>
                    <a:pt x="32700" y="55381"/>
                    <a:pt x="32816" y="55137"/>
                  </a:cubicBezTo>
                  <a:cubicBezTo>
                    <a:pt x="32869" y="55157"/>
                    <a:pt x="32925" y="55168"/>
                    <a:pt x="32980" y="55168"/>
                  </a:cubicBezTo>
                  <a:cubicBezTo>
                    <a:pt x="33035" y="55168"/>
                    <a:pt x="33091" y="55157"/>
                    <a:pt x="33144" y="55137"/>
                  </a:cubicBezTo>
                  <a:cubicBezTo>
                    <a:pt x="33258" y="55092"/>
                    <a:pt x="33350" y="55005"/>
                    <a:pt x="33398" y="54894"/>
                  </a:cubicBezTo>
                  <a:cubicBezTo>
                    <a:pt x="33499" y="54669"/>
                    <a:pt x="33403" y="54408"/>
                    <a:pt x="33187" y="54297"/>
                  </a:cubicBezTo>
                  <a:cubicBezTo>
                    <a:pt x="33277" y="54075"/>
                    <a:pt x="33364" y="53852"/>
                    <a:pt x="33445" y="53628"/>
                  </a:cubicBezTo>
                  <a:cubicBezTo>
                    <a:pt x="33486" y="53640"/>
                    <a:pt x="33528" y="53646"/>
                    <a:pt x="33570" y="53646"/>
                  </a:cubicBezTo>
                  <a:cubicBezTo>
                    <a:pt x="33639" y="53646"/>
                    <a:pt x="33709" y="53630"/>
                    <a:pt x="33774" y="53597"/>
                  </a:cubicBezTo>
                  <a:cubicBezTo>
                    <a:pt x="33883" y="53542"/>
                    <a:pt x="33964" y="53448"/>
                    <a:pt x="34004" y="53331"/>
                  </a:cubicBezTo>
                  <a:cubicBezTo>
                    <a:pt x="34042" y="53215"/>
                    <a:pt x="34034" y="53090"/>
                    <a:pt x="33978" y="52981"/>
                  </a:cubicBezTo>
                  <a:cubicBezTo>
                    <a:pt x="33926" y="52877"/>
                    <a:pt x="33840" y="52799"/>
                    <a:pt x="33732" y="52757"/>
                  </a:cubicBezTo>
                  <a:cubicBezTo>
                    <a:pt x="33810" y="52498"/>
                    <a:pt x="33883" y="52238"/>
                    <a:pt x="33947" y="51983"/>
                  </a:cubicBezTo>
                  <a:cubicBezTo>
                    <a:pt x="33973" y="51988"/>
                    <a:pt x="34000" y="51990"/>
                    <a:pt x="34026" y="51990"/>
                  </a:cubicBezTo>
                  <a:cubicBezTo>
                    <a:pt x="34237" y="51990"/>
                    <a:pt x="34427" y="51845"/>
                    <a:pt x="34475" y="51630"/>
                  </a:cubicBezTo>
                  <a:cubicBezTo>
                    <a:pt x="34501" y="51511"/>
                    <a:pt x="34480" y="51388"/>
                    <a:pt x="34415" y="51284"/>
                  </a:cubicBezTo>
                  <a:cubicBezTo>
                    <a:pt x="34352" y="51187"/>
                    <a:pt x="34257" y="51116"/>
                    <a:pt x="34146" y="51087"/>
                  </a:cubicBezTo>
                  <a:cubicBezTo>
                    <a:pt x="34179" y="50922"/>
                    <a:pt x="34209" y="50758"/>
                    <a:pt x="34235" y="50598"/>
                  </a:cubicBezTo>
                  <a:cubicBezTo>
                    <a:pt x="34250" y="50600"/>
                    <a:pt x="34266" y="50601"/>
                    <a:pt x="34281" y="50601"/>
                  </a:cubicBezTo>
                  <a:cubicBezTo>
                    <a:pt x="34379" y="50601"/>
                    <a:pt x="34474" y="50568"/>
                    <a:pt x="34555" y="50508"/>
                  </a:cubicBezTo>
                  <a:cubicBezTo>
                    <a:pt x="34652" y="50434"/>
                    <a:pt x="34716" y="50325"/>
                    <a:pt x="34731" y="50203"/>
                  </a:cubicBezTo>
                  <a:cubicBezTo>
                    <a:pt x="34749" y="50082"/>
                    <a:pt x="34718" y="49961"/>
                    <a:pt x="34643" y="49864"/>
                  </a:cubicBezTo>
                  <a:cubicBezTo>
                    <a:pt x="34572" y="49771"/>
                    <a:pt x="34473" y="49710"/>
                    <a:pt x="34359" y="49689"/>
                  </a:cubicBezTo>
                  <a:cubicBezTo>
                    <a:pt x="34385" y="49452"/>
                    <a:pt x="34406" y="49206"/>
                    <a:pt x="34423" y="48955"/>
                  </a:cubicBezTo>
                  <a:cubicBezTo>
                    <a:pt x="34451" y="48969"/>
                    <a:pt x="34484" y="48978"/>
                    <a:pt x="34522" y="48978"/>
                  </a:cubicBezTo>
                  <a:cubicBezTo>
                    <a:pt x="34641" y="48972"/>
                    <a:pt x="34695" y="48884"/>
                    <a:pt x="34738" y="48813"/>
                  </a:cubicBezTo>
                  <a:cubicBezTo>
                    <a:pt x="34782" y="48742"/>
                    <a:pt x="34806" y="48711"/>
                    <a:pt x="34851" y="48709"/>
                  </a:cubicBezTo>
                  <a:cubicBezTo>
                    <a:pt x="34853" y="48709"/>
                    <a:pt x="34856" y="48709"/>
                    <a:pt x="34858" y="48709"/>
                  </a:cubicBezTo>
                  <a:cubicBezTo>
                    <a:pt x="34900" y="48709"/>
                    <a:pt x="34924" y="48740"/>
                    <a:pt x="34969" y="48804"/>
                  </a:cubicBezTo>
                  <a:cubicBezTo>
                    <a:pt x="35017" y="48872"/>
                    <a:pt x="35080" y="48953"/>
                    <a:pt x="35197" y="48953"/>
                  </a:cubicBezTo>
                  <a:cubicBezTo>
                    <a:pt x="35315" y="48948"/>
                    <a:pt x="35370" y="48860"/>
                    <a:pt x="35414" y="48789"/>
                  </a:cubicBezTo>
                  <a:cubicBezTo>
                    <a:pt x="35457" y="48718"/>
                    <a:pt x="35479" y="48687"/>
                    <a:pt x="35525" y="48685"/>
                  </a:cubicBezTo>
                  <a:cubicBezTo>
                    <a:pt x="35526" y="48685"/>
                    <a:pt x="35527" y="48685"/>
                    <a:pt x="35528" y="48685"/>
                  </a:cubicBezTo>
                  <a:cubicBezTo>
                    <a:pt x="35573" y="48685"/>
                    <a:pt x="35597" y="48714"/>
                    <a:pt x="35644" y="48780"/>
                  </a:cubicBezTo>
                  <a:cubicBezTo>
                    <a:pt x="35692" y="48846"/>
                    <a:pt x="35747" y="48929"/>
                    <a:pt x="35865" y="48929"/>
                  </a:cubicBezTo>
                  <a:cubicBezTo>
                    <a:pt x="35868" y="48929"/>
                    <a:pt x="35870" y="48929"/>
                    <a:pt x="35873" y="48929"/>
                  </a:cubicBezTo>
                  <a:cubicBezTo>
                    <a:pt x="35990" y="48924"/>
                    <a:pt x="36044" y="48836"/>
                    <a:pt x="36089" y="48765"/>
                  </a:cubicBezTo>
                  <a:cubicBezTo>
                    <a:pt x="36131" y="48694"/>
                    <a:pt x="36155" y="48662"/>
                    <a:pt x="36200" y="48661"/>
                  </a:cubicBezTo>
                  <a:cubicBezTo>
                    <a:pt x="36203" y="48660"/>
                    <a:pt x="36206" y="48660"/>
                    <a:pt x="36208" y="48660"/>
                  </a:cubicBezTo>
                  <a:cubicBezTo>
                    <a:pt x="36247" y="48660"/>
                    <a:pt x="36274" y="48693"/>
                    <a:pt x="36319" y="48756"/>
                  </a:cubicBezTo>
                  <a:cubicBezTo>
                    <a:pt x="36366" y="48821"/>
                    <a:pt x="36428" y="48905"/>
                    <a:pt x="36536" y="48905"/>
                  </a:cubicBezTo>
                  <a:cubicBezTo>
                    <a:pt x="36540" y="48905"/>
                    <a:pt x="36543" y="48905"/>
                    <a:pt x="36546" y="48905"/>
                  </a:cubicBezTo>
                  <a:cubicBezTo>
                    <a:pt x="36666" y="48900"/>
                    <a:pt x="36719" y="48811"/>
                    <a:pt x="36763" y="48740"/>
                  </a:cubicBezTo>
                  <a:cubicBezTo>
                    <a:pt x="36806" y="48669"/>
                    <a:pt x="36830" y="48638"/>
                    <a:pt x="36875" y="48638"/>
                  </a:cubicBezTo>
                  <a:cubicBezTo>
                    <a:pt x="36878" y="48638"/>
                    <a:pt x="36880" y="48638"/>
                    <a:pt x="36882" y="48638"/>
                  </a:cubicBezTo>
                  <a:cubicBezTo>
                    <a:pt x="36926" y="48638"/>
                    <a:pt x="36949" y="48669"/>
                    <a:pt x="36995" y="48732"/>
                  </a:cubicBezTo>
                  <a:cubicBezTo>
                    <a:pt x="37042" y="48800"/>
                    <a:pt x="37100" y="48881"/>
                    <a:pt x="37214" y="48881"/>
                  </a:cubicBezTo>
                  <a:cubicBezTo>
                    <a:pt x="37217" y="48881"/>
                    <a:pt x="37219" y="48881"/>
                    <a:pt x="37221" y="48881"/>
                  </a:cubicBezTo>
                  <a:cubicBezTo>
                    <a:pt x="37341" y="48877"/>
                    <a:pt x="37395" y="48787"/>
                    <a:pt x="37438" y="48716"/>
                  </a:cubicBezTo>
                  <a:cubicBezTo>
                    <a:pt x="37481" y="48647"/>
                    <a:pt x="37505" y="48616"/>
                    <a:pt x="37550" y="48614"/>
                  </a:cubicBezTo>
                  <a:cubicBezTo>
                    <a:pt x="37553" y="48614"/>
                    <a:pt x="37555" y="48614"/>
                    <a:pt x="37557" y="48614"/>
                  </a:cubicBezTo>
                  <a:cubicBezTo>
                    <a:pt x="37597" y="48614"/>
                    <a:pt x="37624" y="48645"/>
                    <a:pt x="37670" y="48709"/>
                  </a:cubicBezTo>
                  <a:cubicBezTo>
                    <a:pt x="37717" y="48775"/>
                    <a:pt x="37777" y="48856"/>
                    <a:pt x="37890" y="48856"/>
                  </a:cubicBezTo>
                  <a:cubicBezTo>
                    <a:pt x="37892" y="48856"/>
                    <a:pt x="37894" y="48856"/>
                    <a:pt x="37897" y="48856"/>
                  </a:cubicBezTo>
                  <a:cubicBezTo>
                    <a:pt x="38016" y="48853"/>
                    <a:pt x="38070" y="48765"/>
                    <a:pt x="38113" y="48694"/>
                  </a:cubicBezTo>
                  <a:cubicBezTo>
                    <a:pt x="38156" y="48623"/>
                    <a:pt x="38181" y="48591"/>
                    <a:pt x="38226" y="48590"/>
                  </a:cubicBezTo>
                  <a:cubicBezTo>
                    <a:pt x="38274" y="48590"/>
                    <a:pt x="38297" y="48617"/>
                    <a:pt x="38345" y="48685"/>
                  </a:cubicBezTo>
                  <a:cubicBezTo>
                    <a:pt x="38393" y="48751"/>
                    <a:pt x="38448" y="48832"/>
                    <a:pt x="38566" y="48832"/>
                  </a:cubicBezTo>
                  <a:cubicBezTo>
                    <a:pt x="38569" y="48832"/>
                    <a:pt x="38571" y="48832"/>
                    <a:pt x="38574" y="48832"/>
                  </a:cubicBezTo>
                  <a:cubicBezTo>
                    <a:pt x="38691" y="48829"/>
                    <a:pt x="38747" y="48740"/>
                    <a:pt x="38790" y="48669"/>
                  </a:cubicBezTo>
                  <a:cubicBezTo>
                    <a:pt x="38833" y="48598"/>
                    <a:pt x="38856" y="48567"/>
                    <a:pt x="38903" y="48565"/>
                  </a:cubicBezTo>
                  <a:cubicBezTo>
                    <a:pt x="38905" y="48565"/>
                    <a:pt x="38907" y="48565"/>
                    <a:pt x="38909" y="48565"/>
                  </a:cubicBezTo>
                  <a:cubicBezTo>
                    <a:pt x="38949" y="48565"/>
                    <a:pt x="38976" y="48596"/>
                    <a:pt x="39022" y="48661"/>
                  </a:cubicBezTo>
                  <a:cubicBezTo>
                    <a:pt x="39070" y="48727"/>
                    <a:pt x="39125" y="48810"/>
                    <a:pt x="39245" y="48810"/>
                  </a:cubicBezTo>
                  <a:cubicBezTo>
                    <a:pt x="39247" y="48810"/>
                    <a:pt x="39248" y="48810"/>
                    <a:pt x="39249" y="48810"/>
                  </a:cubicBezTo>
                  <a:cubicBezTo>
                    <a:pt x="39339" y="48806"/>
                    <a:pt x="39393" y="48752"/>
                    <a:pt x="39433" y="48697"/>
                  </a:cubicBezTo>
                  <a:cubicBezTo>
                    <a:pt x="39543" y="48810"/>
                    <a:pt x="39692" y="48870"/>
                    <a:pt x="39841" y="48870"/>
                  </a:cubicBezTo>
                  <a:cubicBezTo>
                    <a:pt x="39961" y="48870"/>
                    <a:pt x="40082" y="48832"/>
                    <a:pt x="40184" y="48756"/>
                  </a:cubicBezTo>
                  <a:lnTo>
                    <a:pt x="40375" y="48616"/>
                  </a:lnTo>
                  <a:cubicBezTo>
                    <a:pt x="40422" y="48682"/>
                    <a:pt x="40476" y="48761"/>
                    <a:pt x="40594" y="48761"/>
                  </a:cubicBezTo>
                  <a:cubicBezTo>
                    <a:pt x="40596" y="48761"/>
                    <a:pt x="40599" y="48761"/>
                    <a:pt x="40601" y="48761"/>
                  </a:cubicBezTo>
                  <a:cubicBezTo>
                    <a:pt x="40660" y="48759"/>
                    <a:pt x="40702" y="48737"/>
                    <a:pt x="40736" y="48706"/>
                  </a:cubicBezTo>
                  <a:lnTo>
                    <a:pt x="40797" y="48749"/>
                  </a:lnTo>
                  <a:cubicBezTo>
                    <a:pt x="40898" y="48820"/>
                    <a:pt x="41013" y="48854"/>
                    <a:pt x="41128" y="48854"/>
                  </a:cubicBezTo>
                  <a:cubicBezTo>
                    <a:pt x="41302" y="48854"/>
                    <a:pt x="41473" y="48775"/>
                    <a:pt x="41587" y="48624"/>
                  </a:cubicBezTo>
                  <a:lnTo>
                    <a:pt x="41813" y="48323"/>
                  </a:lnTo>
                  <a:lnTo>
                    <a:pt x="42168" y="48446"/>
                  </a:lnTo>
                  <a:cubicBezTo>
                    <a:pt x="42229" y="48467"/>
                    <a:pt x="42292" y="48477"/>
                    <a:pt x="42354" y="48477"/>
                  </a:cubicBezTo>
                  <a:cubicBezTo>
                    <a:pt x="42411" y="48477"/>
                    <a:pt x="42468" y="48468"/>
                    <a:pt x="42523" y="48451"/>
                  </a:cubicBezTo>
                  <a:cubicBezTo>
                    <a:pt x="42695" y="48399"/>
                    <a:pt x="42828" y="48273"/>
                    <a:pt x="42892" y="48105"/>
                  </a:cubicBezTo>
                  <a:lnTo>
                    <a:pt x="43026" y="47753"/>
                  </a:lnTo>
                  <a:lnTo>
                    <a:pt x="43403" y="47769"/>
                  </a:lnTo>
                  <a:cubicBezTo>
                    <a:pt x="43413" y="47769"/>
                    <a:pt x="43423" y="47770"/>
                    <a:pt x="43432" y="47770"/>
                  </a:cubicBezTo>
                  <a:cubicBezTo>
                    <a:pt x="43731" y="47770"/>
                    <a:pt x="43979" y="47539"/>
                    <a:pt x="44000" y="47237"/>
                  </a:cubicBezTo>
                  <a:lnTo>
                    <a:pt x="44028" y="46862"/>
                  </a:lnTo>
                  <a:lnTo>
                    <a:pt x="44393" y="46772"/>
                  </a:lnTo>
                  <a:cubicBezTo>
                    <a:pt x="44696" y="46697"/>
                    <a:pt x="44883" y="46399"/>
                    <a:pt x="44818" y="46095"/>
                  </a:cubicBezTo>
                  <a:lnTo>
                    <a:pt x="44740" y="45726"/>
                  </a:lnTo>
                  <a:lnTo>
                    <a:pt x="45065" y="45537"/>
                  </a:lnTo>
                  <a:cubicBezTo>
                    <a:pt x="45335" y="45379"/>
                    <a:pt x="45431" y="45042"/>
                    <a:pt x="45282" y="44766"/>
                  </a:cubicBezTo>
                  <a:lnTo>
                    <a:pt x="45103" y="44434"/>
                  </a:lnTo>
                  <a:lnTo>
                    <a:pt x="45361" y="44160"/>
                  </a:lnTo>
                  <a:cubicBezTo>
                    <a:pt x="45576" y="43934"/>
                    <a:pt x="45573" y="43582"/>
                    <a:pt x="45351" y="43360"/>
                  </a:cubicBezTo>
                  <a:lnTo>
                    <a:pt x="45086" y="43094"/>
                  </a:lnTo>
                  <a:lnTo>
                    <a:pt x="45257" y="42758"/>
                  </a:lnTo>
                  <a:cubicBezTo>
                    <a:pt x="45296" y="42682"/>
                    <a:pt x="45316" y="42600"/>
                    <a:pt x="45320" y="42521"/>
                  </a:cubicBezTo>
                  <a:lnTo>
                    <a:pt x="47105" y="41973"/>
                  </a:lnTo>
                  <a:cubicBezTo>
                    <a:pt x="47285" y="42173"/>
                    <a:pt x="47545" y="42290"/>
                    <a:pt x="47817" y="42290"/>
                  </a:cubicBezTo>
                  <a:cubicBezTo>
                    <a:pt x="47910" y="42290"/>
                    <a:pt x="48004" y="42277"/>
                    <a:pt x="48097" y="42249"/>
                  </a:cubicBezTo>
                  <a:lnTo>
                    <a:pt x="50539" y="41499"/>
                  </a:lnTo>
                  <a:cubicBezTo>
                    <a:pt x="51044" y="41345"/>
                    <a:pt x="51328" y="40808"/>
                    <a:pt x="51174" y="40303"/>
                  </a:cubicBezTo>
                  <a:cubicBezTo>
                    <a:pt x="51098" y="40060"/>
                    <a:pt x="50933" y="39859"/>
                    <a:pt x="50707" y="39738"/>
                  </a:cubicBezTo>
                  <a:cubicBezTo>
                    <a:pt x="50566" y="39664"/>
                    <a:pt x="50413" y="39627"/>
                    <a:pt x="50259" y="39627"/>
                  </a:cubicBezTo>
                  <a:cubicBezTo>
                    <a:pt x="50164" y="39627"/>
                    <a:pt x="50070" y="39641"/>
                    <a:pt x="49978" y="39669"/>
                  </a:cubicBezTo>
                  <a:lnTo>
                    <a:pt x="47536" y="40417"/>
                  </a:lnTo>
                  <a:cubicBezTo>
                    <a:pt x="47292" y="40491"/>
                    <a:pt x="47091" y="40658"/>
                    <a:pt x="46972" y="40884"/>
                  </a:cubicBezTo>
                  <a:cubicBezTo>
                    <a:pt x="46934" y="40955"/>
                    <a:pt x="46906" y="41030"/>
                    <a:pt x="46887" y="41106"/>
                  </a:cubicBezTo>
                  <a:lnTo>
                    <a:pt x="44700" y="41776"/>
                  </a:lnTo>
                  <a:lnTo>
                    <a:pt x="44764" y="41442"/>
                  </a:lnTo>
                  <a:cubicBezTo>
                    <a:pt x="44821" y="41135"/>
                    <a:pt x="44627" y="40841"/>
                    <a:pt x="44322" y="40774"/>
                  </a:cubicBezTo>
                  <a:lnTo>
                    <a:pt x="44174" y="40741"/>
                  </a:lnTo>
                  <a:lnTo>
                    <a:pt x="62088" y="22754"/>
                  </a:lnTo>
                  <a:lnTo>
                    <a:pt x="62320" y="23257"/>
                  </a:lnTo>
                  <a:cubicBezTo>
                    <a:pt x="62334" y="23287"/>
                    <a:pt x="62365" y="23306"/>
                    <a:pt x="62396" y="23306"/>
                  </a:cubicBezTo>
                  <a:cubicBezTo>
                    <a:pt x="62408" y="23306"/>
                    <a:pt x="62420" y="23304"/>
                    <a:pt x="62431" y="23297"/>
                  </a:cubicBezTo>
                  <a:lnTo>
                    <a:pt x="62826" y="23117"/>
                  </a:lnTo>
                  <a:lnTo>
                    <a:pt x="65439" y="28798"/>
                  </a:lnTo>
                  <a:cubicBezTo>
                    <a:pt x="65368" y="28921"/>
                    <a:pt x="65357" y="29074"/>
                    <a:pt x="65416" y="29214"/>
                  </a:cubicBezTo>
                  <a:cubicBezTo>
                    <a:pt x="65279" y="29306"/>
                    <a:pt x="65135" y="29401"/>
                    <a:pt x="64994" y="29503"/>
                  </a:cubicBezTo>
                  <a:cubicBezTo>
                    <a:pt x="64924" y="29436"/>
                    <a:pt x="64836" y="29392"/>
                    <a:pt x="64737" y="29378"/>
                  </a:cubicBezTo>
                  <a:cubicBezTo>
                    <a:pt x="64717" y="29376"/>
                    <a:pt x="64697" y="29374"/>
                    <a:pt x="64676" y="29374"/>
                  </a:cubicBezTo>
                  <a:cubicBezTo>
                    <a:pt x="64576" y="29374"/>
                    <a:pt x="64479" y="29406"/>
                    <a:pt x="64398" y="29468"/>
                  </a:cubicBezTo>
                  <a:cubicBezTo>
                    <a:pt x="64299" y="29543"/>
                    <a:pt x="64237" y="29650"/>
                    <a:pt x="64220" y="29771"/>
                  </a:cubicBezTo>
                  <a:cubicBezTo>
                    <a:pt x="64207" y="29867"/>
                    <a:pt x="64223" y="29962"/>
                    <a:pt x="64270" y="30048"/>
                  </a:cubicBezTo>
                  <a:cubicBezTo>
                    <a:pt x="64057" y="30218"/>
                    <a:pt x="63845" y="30395"/>
                    <a:pt x="63641" y="30577"/>
                  </a:cubicBezTo>
                  <a:cubicBezTo>
                    <a:pt x="63559" y="30513"/>
                    <a:pt x="63459" y="30481"/>
                    <a:pt x="63360" y="30481"/>
                  </a:cubicBezTo>
                  <a:cubicBezTo>
                    <a:pt x="63248" y="30481"/>
                    <a:pt x="63135" y="30522"/>
                    <a:pt x="63047" y="30604"/>
                  </a:cubicBezTo>
                  <a:cubicBezTo>
                    <a:pt x="62883" y="30757"/>
                    <a:pt x="62855" y="31006"/>
                    <a:pt x="62976" y="31191"/>
                  </a:cubicBezTo>
                  <a:cubicBezTo>
                    <a:pt x="62734" y="31429"/>
                    <a:pt x="62481" y="31695"/>
                    <a:pt x="62207" y="32000"/>
                  </a:cubicBezTo>
                  <a:cubicBezTo>
                    <a:pt x="62135" y="31957"/>
                    <a:pt x="62054" y="31935"/>
                    <a:pt x="61973" y="31935"/>
                  </a:cubicBezTo>
                  <a:cubicBezTo>
                    <a:pt x="61842" y="31935"/>
                    <a:pt x="61713" y="31990"/>
                    <a:pt x="61622" y="32097"/>
                  </a:cubicBezTo>
                  <a:cubicBezTo>
                    <a:pt x="61477" y="32270"/>
                    <a:pt x="61478" y="32519"/>
                    <a:pt x="61622" y="32691"/>
                  </a:cubicBezTo>
                  <a:cubicBezTo>
                    <a:pt x="61449" y="32905"/>
                    <a:pt x="61281" y="33124"/>
                    <a:pt x="61122" y="33342"/>
                  </a:cubicBezTo>
                  <a:cubicBezTo>
                    <a:pt x="61061" y="33314"/>
                    <a:pt x="60996" y="33300"/>
                    <a:pt x="60931" y="33300"/>
                  </a:cubicBezTo>
                  <a:cubicBezTo>
                    <a:pt x="60785" y="33300"/>
                    <a:pt x="60641" y="33370"/>
                    <a:pt x="60552" y="33499"/>
                  </a:cubicBezTo>
                  <a:cubicBezTo>
                    <a:pt x="60481" y="33602"/>
                    <a:pt x="60455" y="33723"/>
                    <a:pt x="60478" y="33844"/>
                  </a:cubicBezTo>
                  <a:cubicBezTo>
                    <a:pt x="60497" y="33937"/>
                    <a:pt x="60542" y="34022"/>
                    <a:pt x="60609" y="34088"/>
                  </a:cubicBezTo>
                  <a:cubicBezTo>
                    <a:pt x="60514" y="34234"/>
                    <a:pt x="60422" y="34381"/>
                    <a:pt x="60336" y="34523"/>
                  </a:cubicBezTo>
                  <a:cubicBezTo>
                    <a:pt x="60286" y="34505"/>
                    <a:pt x="60234" y="34496"/>
                    <a:pt x="60182" y="34496"/>
                  </a:cubicBezTo>
                  <a:cubicBezTo>
                    <a:pt x="60141" y="34496"/>
                    <a:pt x="60100" y="34502"/>
                    <a:pt x="60059" y="34512"/>
                  </a:cubicBezTo>
                  <a:cubicBezTo>
                    <a:pt x="59941" y="34545"/>
                    <a:pt x="59842" y="34621"/>
                    <a:pt x="59782" y="34729"/>
                  </a:cubicBezTo>
                  <a:cubicBezTo>
                    <a:pt x="59669" y="34924"/>
                    <a:pt x="59718" y="35169"/>
                    <a:pt x="59885" y="35309"/>
                  </a:cubicBezTo>
                  <a:cubicBezTo>
                    <a:pt x="59759" y="35543"/>
                    <a:pt x="59634" y="35790"/>
                    <a:pt x="59513" y="36043"/>
                  </a:cubicBezTo>
                  <a:cubicBezTo>
                    <a:pt x="59478" y="36035"/>
                    <a:pt x="59443" y="36031"/>
                    <a:pt x="59408" y="36031"/>
                  </a:cubicBezTo>
                  <a:cubicBezTo>
                    <a:pt x="59231" y="36031"/>
                    <a:pt x="59062" y="36133"/>
                    <a:pt x="58985" y="36304"/>
                  </a:cubicBezTo>
                  <a:cubicBezTo>
                    <a:pt x="58895" y="36507"/>
                    <a:pt x="58968" y="36744"/>
                    <a:pt x="59144" y="36867"/>
                  </a:cubicBezTo>
                  <a:cubicBezTo>
                    <a:pt x="59053" y="37092"/>
                    <a:pt x="58963" y="37323"/>
                    <a:pt x="58876" y="37556"/>
                  </a:cubicBezTo>
                  <a:cubicBezTo>
                    <a:pt x="58857" y="37554"/>
                    <a:pt x="58839" y="37553"/>
                    <a:pt x="58821" y="37553"/>
                  </a:cubicBezTo>
                  <a:cubicBezTo>
                    <a:pt x="58627" y="37553"/>
                    <a:pt x="58446" y="37675"/>
                    <a:pt x="58381" y="37866"/>
                  </a:cubicBezTo>
                  <a:cubicBezTo>
                    <a:pt x="58312" y="38076"/>
                    <a:pt x="58405" y="38303"/>
                    <a:pt x="58590" y="38410"/>
                  </a:cubicBezTo>
                  <a:cubicBezTo>
                    <a:pt x="58509" y="38673"/>
                    <a:pt x="58434" y="38942"/>
                    <a:pt x="58367" y="39210"/>
                  </a:cubicBezTo>
                  <a:cubicBezTo>
                    <a:pt x="58363" y="39210"/>
                    <a:pt x="58359" y="39210"/>
                    <a:pt x="58356" y="39210"/>
                  </a:cubicBezTo>
                  <a:cubicBezTo>
                    <a:pt x="58142" y="39210"/>
                    <a:pt x="57957" y="39354"/>
                    <a:pt x="57910" y="39567"/>
                  </a:cubicBezTo>
                  <a:cubicBezTo>
                    <a:pt x="57861" y="39783"/>
                    <a:pt x="57974" y="39996"/>
                    <a:pt x="58170" y="40084"/>
                  </a:cubicBezTo>
                  <a:cubicBezTo>
                    <a:pt x="58133" y="40263"/>
                    <a:pt x="58102" y="40432"/>
                    <a:pt x="58074" y="40600"/>
                  </a:cubicBezTo>
                  <a:cubicBezTo>
                    <a:pt x="57861" y="40616"/>
                    <a:pt x="57683" y="40775"/>
                    <a:pt x="57654" y="40993"/>
                  </a:cubicBezTo>
                  <a:cubicBezTo>
                    <a:pt x="57622" y="41210"/>
                    <a:pt x="57750" y="41412"/>
                    <a:pt x="57950" y="41485"/>
                  </a:cubicBezTo>
                  <a:cubicBezTo>
                    <a:pt x="57920" y="41752"/>
                    <a:pt x="57896" y="42027"/>
                    <a:pt x="57877" y="42320"/>
                  </a:cubicBezTo>
                  <a:cubicBezTo>
                    <a:pt x="57667" y="42356"/>
                    <a:pt x="57508" y="42535"/>
                    <a:pt x="57501" y="42753"/>
                  </a:cubicBezTo>
                  <a:cubicBezTo>
                    <a:pt x="57492" y="42969"/>
                    <a:pt x="57640" y="43156"/>
                    <a:pt x="57844" y="43210"/>
                  </a:cubicBezTo>
                  <a:cubicBezTo>
                    <a:pt x="57841" y="43596"/>
                    <a:pt x="57847" y="43977"/>
                    <a:pt x="57868" y="44344"/>
                  </a:cubicBezTo>
                  <a:cubicBezTo>
                    <a:pt x="57667" y="44406"/>
                    <a:pt x="57532" y="44600"/>
                    <a:pt x="57550" y="44815"/>
                  </a:cubicBezTo>
                  <a:cubicBezTo>
                    <a:pt x="57567" y="45031"/>
                    <a:pt x="57733" y="45201"/>
                    <a:pt x="57943" y="45229"/>
                  </a:cubicBezTo>
                  <a:cubicBezTo>
                    <a:pt x="57976" y="45525"/>
                    <a:pt x="58012" y="45798"/>
                    <a:pt x="58054" y="46062"/>
                  </a:cubicBezTo>
                  <a:cubicBezTo>
                    <a:pt x="57860" y="46146"/>
                    <a:pt x="57744" y="46353"/>
                    <a:pt x="57783" y="46564"/>
                  </a:cubicBezTo>
                  <a:cubicBezTo>
                    <a:pt x="57823" y="46778"/>
                    <a:pt x="58007" y="46929"/>
                    <a:pt x="58218" y="46936"/>
                  </a:cubicBezTo>
                  <a:cubicBezTo>
                    <a:pt x="58253" y="47097"/>
                    <a:pt x="58292" y="47267"/>
                    <a:pt x="58339" y="47452"/>
                  </a:cubicBezTo>
                  <a:cubicBezTo>
                    <a:pt x="58150" y="47551"/>
                    <a:pt x="58050" y="47767"/>
                    <a:pt x="58109" y="47978"/>
                  </a:cubicBezTo>
                  <a:cubicBezTo>
                    <a:pt x="58164" y="48180"/>
                    <a:pt x="58348" y="48313"/>
                    <a:pt x="58550" y="48313"/>
                  </a:cubicBezTo>
                  <a:cubicBezTo>
                    <a:pt x="58558" y="48313"/>
                    <a:pt x="58565" y="48313"/>
                    <a:pt x="58573" y="48313"/>
                  </a:cubicBezTo>
                  <a:lnTo>
                    <a:pt x="58585" y="48354"/>
                  </a:lnTo>
                  <a:cubicBezTo>
                    <a:pt x="58627" y="48494"/>
                    <a:pt x="58668" y="48635"/>
                    <a:pt x="58715" y="48775"/>
                  </a:cubicBezTo>
                  <a:cubicBezTo>
                    <a:pt x="58744" y="48865"/>
                    <a:pt x="58777" y="48953"/>
                    <a:pt x="58810" y="49040"/>
                  </a:cubicBezTo>
                  <a:lnTo>
                    <a:pt x="58834" y="49109"/>
                  </a:lnTo>
                  <a:cubicBezTo>
                    <a:pt x="58658" y="49225"/>
                    <a:pt x="58582" y="49452"/>
                    <a:pt x="58660" y="49655"/>
                  </a:cubicBezTo>
                  <a:cubicBezTo>
                    <a:pt x="58729" y="49834"/>
                    <a:pt x="58900" y="49946"/>
                    <a:pt x="59084" y="49946"/>
                  </a:cubicBezTo>
                  <a:cubicBezTo>
                    <a:pt x="59107" y="49946"/>
                    <a:pt x="59131" y="49944"/>
                    <a:pt x="59155" y="49940"/>
                  </a:cubicBezTo>
                  <a:cubicBezTo>
                    <a:pt x="59250" y="50171"/>
                    <a:pt x="59352" y="50401"/>
                    <a:pt x="59458" y="50628"/>
                  </a:cubicBezTo>
                  <a:cubicBezTo>
                    <a:pt x="59295" y="50761"/>
                    <a:pt x="59240" y="50993"/>
                    <a:pt x="59337" y="51187"/>
                  </a:cubicBezTo>
                  <a:cubicBezTo>
                    <a:pt x="59416" y="51345"/>
                    <a:pt x="59577" y="51437"/>
                    <a:pt x="59745" y="51437"/>
                  </a:cubicBezTo>
                  <a:cubicBezTo>
                    <a:pt x="59781" y="51437"/>
                    <a:pt x="59818" y="51433"/>
                    <a:pt x="59854" y="51424"/>
                  </a:cubicBezTo>
                  <a:cubicBezTo>
                    <a:pt x="59982" y="51665"/>
                    <a:pt x="60119" y="51906"/>
                    <a:pt x="60270" y="52157"/>
                  </a:cubicBezTo>
                  <a:cubicBezTo>
                    <a:pt x="60121" y="52306"/>
                    <a:pt x="60090" y="52541"/>
                    <a:pt x="60206" y="52723"/>
                  </a:cubicBezTo>
                  <a:cubicBezTo>
                    <a:pt x="60291" y="52858"/>
                    <a:pt x="60439" y="52933"/>
                    <a:pt x="60590" y="52933"/>
                  </a:cubicBezTo>
                  <a:cubicBezTo>
                    <a:pt x="60642" y="52933"/>
                    <a:pt x="60694" y="52924"/>
                    <a:pt x="60744" y="52906"/>
                  </a:cubicBezTo>
                  <a:cubicBezTo>
                    <a:pt x="60834" y="53043"/>
                    <a:pt x="60938" y="53194"/>
                    <a:pt x="61047" y="53346"/>
                  </a:cubicBezTo>
                  <a:cubicBezTo>
                    <a:pt x="60914" y="53509"/>
                    <a:pt x="60905" y="53744"/>
                    <a:pt x="61033" y="53914"/>
                  </a:cubicBezTo>
                  <a:cubicBezTo>
                    <a:pt x="61122" y="54030"/>
                    <a:pt x="61259" y="54092"/>
                    <a:pt x="61398" y="54092"/>
                  </a:cubicBezTo>
                  <a:cubicBezTo>
                    <a:pt x="61460" y="54092"/>
                    <a:pt x="61523" y="54080"/>
                    <a:pt x="61582" y="54054"/>
                  </a:cubicBezTo>
                  <a:cubicBezTo>
                    <a:pt x="61747" y="54259"/>
                    <a:pt x="61925" y="54470"/>
                    <a:pt x="62126" y="54697"/>
                  </a:cubicBezTo>
                  <a:cubicBezTo>
                    <a:pt x="62008" y="54872"/>
                    <a:pt x="62022" y="55107"/>
                    <a:pt x="62169" y="55265"/>
                  </a:cubicBezTo>
                  <a:cubicBezTo>
                    <a:pt x="62258" y="55359"/>
                    <a:pt x="62379" y="55408"/>
                    <a:pt x="62502" y="55408"/>
                  </a:cubicBezTo>
                  <a:cubicBezTo>
                    <a:pt x="62581" y="55408"/>
                    <a:pt x="62661" y="55388"/>
                    <a:pt x="62732" y="55346"/>
                  </a:cubicBezTo>
                  <a:cubicBezTo>
                    <a:pt x="62981" y="55599"/>
                    <a:pt x="63252" y="55855"/>
                    <a:pt x="63556" y="56125"/>
                  </a:cubicBezTo>
                  <a:cubicBezTo>
                    <a:pt x="63456" y="56314"/>
                    <a:pt x="63496" y="56548"/>
                    <a:pt x="63662" y="56690"/>
                  </a:cubicBezTo>
                  <a:cubicBezTo>
                    <a:pt x="63748" y="56762"/>
                    <a:pt x="63853" y="56798"/>
                    <a:pt x="63957" y="56798"/>
                  </a:cubicBezTo>
                  <a:cubicBezTo>
                    <a:pt x="64057" y="56798"/>
                    <a:pt x="64156" y="56765"/>
                    <a:pt x="64239" y="56702"/>
                  </a:cubicBezTo>
                  <a:cubicBezTo>
                    <a:pt x="64462" y="56880"/>
                    <a:pt x="64684" y="57050"/>
                    <a:pt x="64902" y="57207"/>
                  </a:cubicBezTo>
                  <a:cubicBezTo>
                    <a:pt x="64820" y="57405"/>
                    <a:pt x="64883" y="57635"/>
                    <a:pt x="65064" y="57760"/>
                  </a:cubicBezTo>
                  <a:cubicBezTo>
                    <a:pt x="65144" y="57815"/>
                    <a:pt x="65235" y="57841"/>
                    <a:pt x="65324" y="57841"/>
                  </a:cubicBezTo>
                  <a:cubicBezTo>
                    <a:pt x="65440" y="57841"/>
                    <a:pt x="65555" y="57796"/>
                    <a:pt x="65643" y="57711"/>
                  </a:cubicBezTo>
                  <a:cubicBezTo>
                    <a:pt x="65787" y="57805"/>
                    <a:pt x="65935" y="57897"/>
                    <a:pt x="66086" y="57988"/>
                  </a:cubicBezTo>
                  <a:cubicBezTo>
                    <a:pt x="66019" y="58193"/>
                    <a:pt x="66100" y="58420"/>
                    <a:pt x="66294" y="58530"/>
                  </a:cubicBezTo>
                  <a:cubicBezTo>
                    <a:pt x="66366" y="58572"/>
                    <a:pt x="66444" y="58591"/>
                    <a:pt x="66521" y="58591"/>
                  </a:cubicBezTo>
                  <a:cubicBezTo>
                    <a:pt x="66652" y="58591"/>
                    <a:pt x="66779" y="58535"/>
                    <a:pt x="66867" y="58432"/>
                  </a:cubicBezTo>
                  <a:cubicBezTo>
                    <a:pt x="67109" y="58562"/>
                    <a:pt x="67357" y="58686"/>
                    <a:pt x="67608" y="58804"/>
                  </a:cubicBezTo>
                  <a:cubicBezTo>
                    <a:pt x="67561" y="59013"/>
                    <a:pt x="67667" y="59237"/>
                    <a:pt x="67870" y="59325"/>
                  </a:cubicBezTo>
                  <a:cubicBezTo>
                    <a:pt x="67929" y="59352"/>
                    <a:pt x="67992" y="59364"/>
                    <a:pt x="68053" y="59364"/>
                  </a:cubicBezTo>
                  <a:cubicBezTo>
                    <a:pt x="68201" y="59364"/>
                    <a:pt x="68344" y="59292"/>
                    <a:pt x="68432" y="59168"/>
                  </a:cubicBezTo>
                  <a:cubicBezTo>
                    <a:pt x="68659" y="59261"/>
                    <a:pt x="68889" y="59349"/>
                    <a:pt x="69121" y="59434"/>
                  </a:cubicBezTo>
                  <a:cubicBezTo>
                    <a:pt x="69094" y="59647"/>
                    <a:pt x="69220" y="59860"/>
                    <a:pt x="69431" y="59929"/>
                  </a:cubicBezTo>
                  <a:cubicBezTo>
                    <a:pt x="69480" y="59945"/>
                    <a:pt x="69529" y="59953"/>
                    <a:pt x="69577" y="59953"/>
                  </a:cubicBezTo>
                  <a:cubicBezTo>
                    <a:pt x="69742" y="59953"/>
                    <a:pt x="69897" y="59864"/>
                    <a:pt x="69979" y="59716"/>
                  </a:cubicBezTo>
                  <a:cubicBezTo>
                    <a:pt x="70245" y="59798"/>
                    <a:pt x="70512" y="59872"/>
                    <a:pt x="70773" y="59938"/>
                  </a:cubicBezTo>
                  <a:cubicBezTo>
                    <a:pt x="70766" y="60155"/>
                    <a:pt x="70914" y="60354"/>
                    <a:pt x="71132" y="60402"/>
                  </a:cubicBezTo>
                  <a:cubicBezTo>
                    <a:pt x="71165" y="60409"/>
                    <a:pt x="71198" y="60413"/>
                    <a:pt x="71231" y="60413"/>
                  </a:cubicBezTo>
                  <a:cubicBezTo>
                    <a:pt x="71415" y="60413"/>
                    <a:pt x="71583" y="60303"/>
                    <a:pt x="71655" y="60134"/>
                  </a:cubicBezTo>
                  <a:cubicBezTo>
                    <a:pt x="71824" y="60165"/>
                    <a:pt x="71994" y="60196"/>
                    <a:pt x="72162" y="60224"/>
                  </a:cubicBezTo>
                  <a:cubicBezTo>
                    <a:pt x="72172" y="60442"/>
                    <a:pt x="72337" y="60629"/>
                    <a:pt x="72559" y="60658"/>
                  </a:cubicBezTo>
                  <a:cubicBezTo>
                    <a:pt x="72581" y="60662"/>
                    <a:pt x="72603" y="60663"/>
                    <a:pt x="72625" y="60663"/>
                  </a:cubicBezTo>
                  <a:cubicBezTo>
                    <a:pt x="72724" y="60663"/>
                    <a:pt x="72820" y="60631"/>
                    <a:pt x="72900" y="60570"/>
                  </a:cubicBezTo>
                  <a:cubicBezTo>
                    <a:pt x="72976" y="60513"/>
                    <a:pt x="73031" y="60435"/>
                    <a:pt x="73059" y="60347"/>
                  </a:cubicBezTo>
                  <a:cubicBezTo>
                    <a:pt x="73324" y="60374"/>
                    <a:pt x="73599" y="60399"/>
                    <a:pt x="73878" y="60414"/>
                  </a:cubicBezTo>
                  <a:cubicBezTo>
                    <a:pt x="73892" y="60508"/>
                    <a:pt x="73932" y="60594"/>
                    <a:pt x="73997" y="60665"/>
                  </a:cubicBezTo>
                  <a:cubicBezTo>
                    <a:pt x="74081" y="60755"/>
                    <a:pt x="74195" y="60807"/>
                    <a:pt x="74318" y="60811"/>
                  </a:cubicBezTo>
                  <a:lnTo>
                    <a:pt x="74335" y="60811"/>
                  </a:lnTo>
                  <a:cubicBezTo>
                    <a:pt x="74451" y="60811"/>
                    <a:pt x="74562" y="60767"/>
                    <a:pt x="74647" y="60688"/>
                  </a:cubicBezTo>
                  <a:cubicBezTo>
                    <a:pt x="74718" y="60622"/>
                    <a:pt x="74765" y="60539"/>
                    <a:pt x="74784" y="60445"/>
                  </a:cubicBezTo>
                  <a:cubicBezTo>
                    <a:pt x="74840" y="60446"/>
                    <a:pt x="74895" y="60446"/>
                    <a:pt x="74951" y="60446"/>
                  </a:cubicBezTo>
                  <a:cubicBezTo>
                    <a:pt x="75281" y="60446"/>
                    <a:pt x="75594" y="60437"/>
                    <a:pt x="75899" y="60419"/>
                  </a:cubicBezTo>
                  <a:cubicBezTo>
                    <a:pt x="75921" y="60511"/>
                    <a:pt x="75973" y="60593"/>
                    <a:pt x="76046" y="60655"/>
                  </a:cubicBezTo>
                  <a:cubicBezTo>
                    <a:pt x="76131" y="60726"/>
                    <a:pt x="76235" y="60764"/>
                    <a:pt x="76343" y="60764"/>
                  </a:cubicBezTo>
                  <a:cubicBezTo>
                    <a:pt x="76356" y="60764"/>
                    <a:pt x="76369" y="60763"/>
                    <a:pt x="76382" y="60762"/>
                  </a:cubicBezTo>
                  <a:cubicBezTo>
                    <a:pt x="76505" y="60752"/>
                    <a:pt x="76616" y="60695"/>
                    <a:pt x="76693" y="60601"/>
                  </a:cubicBezTo>
                  <a:cubicBezTo>
                    <a:pt x="76758" y="60527"/>
                    <a:pt x="76794" y="60438"/>
                    <a:pt x="76801" y="60340"/>
                  </a:cubicBezTo>
                  <a:cubicBezTo>
                    <a:pt x="77092" y="60307"/>
                    <a:pt x="77358" y="60271"/>
                    <a:pt x="77613" y="60229"/>
                  </a:cubicBezTo>
                  <a:cubicBezTo>
                    <a:pt x="77678" y="60412"/>
                    <a:pt x="77852" y="60535"/>
                    <a:pt x="78045" y="60535"/>
                  </a:cubicBezTo>
                  <a:cubicBezTo>
                    <a:pt x="78073" y="60535"/>
                    <a:pt x="78102" y="60532"/>
                    <a:pt x="78131" y="60527"/>
                  </a:cubicBezTo>
                  <a:cubicBezTo>
                    <a:pt x="78250" y="60506"/>
                    <a:pt x="78356" y="60437"/>
                    <a:pt x="78425" y="60336"/>
                  </a:cubicBezTo>
                  <a:cubicBezTo>
                    <a:pt x="78480" y="60255"/>
                    <a:pt x="78508" y="60161"/>
                    <a:pt x="78505" y="60058"/>
                  </a:cubicBezTo>
                  <a:cubicBezTo>
                    <a:pt x="78652" y="60025"/>
                    <a:pt x="78813" y="59988"/>
                    <a:pt x="79000" y="59940"/>
                  </a:cubicBezTo>
                  <a:cubicBezTo>
                    <a:pt x="79072" y="60110"/>
                    <a:pt x="79242" y="60219"/>
                    <a:pt x="79423" y="60219"/>
                  </a:cubicBezTo>
                  <a:cubicBezTo>
                    <a:pt x="79463" y="60219"/>
                    <a:pt x="79504" y="60214"/>
                    <a:pt x="79544" y="60203"/>
                  </a:cubicBezTo>
                  <a:cubicBezTo>
                    <a:pt x="79661" y="60170"/>
                    <a:pt x="79760" y="60094"/>
                    <a:pt x="79822" y="59988"/>
                  </a:cubicBezTo>
                  <a:cubicBezTo>
                    <a:pt x="79873" y="59898"/>
                    <a:pt x="79892" y="59798"/>
                    <a:pt x="79878" y="59697"/>
                  </a:cubicBezTo>
                  <a:lnTo>
                    <a:pt x="79933" y="59680"/>
                  </a:lnTo>
                  <a:cubicBezTo>
                    <a:pt x="80049" y="59647"/>
                    <a:pt x="80167" y="59613"/>
                    <a:pt x="80281" y="59574"/>
                  </a:cubicBezTo>
                  <a:cubicBezTo>
                    <a:pt x="80385" y="59540"/>
                    <a:pt x="80486" y="59502"/>
                    <a:pt x="80586" y="59465"/>
                  </a:cubicBezTo>
                  <a:lnTo>
                    <a:pt x="80650" y="59441"/>
                  </a:lnTo>
                  <a:cubicBezTo>
                    <a:pt x="80731" y="59592"/>
                    <a:pt x="80889" y="59683"/>
                    <a:pt x="81055" y="59683"/>
                  </a:cubicBezTo>
                  <a:cubicBezTo>
                    <a:pt x="81110" y="59683"/>
                    <a:pt x="81166" y="59673"/>
                    <a:pt x="81220" y="59652"/>
                  </a:cubicBezTo>
                  <a:cubicBezTo>
                    <a:pt x="81334" y="59607"/>
                    <a:pt x="81424" y="59523"/>
                    <a:pt x="81474" y="59410"/>
                  </a:cubicBezTo>
                  <a:cubicBezTo>
                    <a:pt x="81518" y="59315"/>
                    <a:pt x="81524" y="59211"/>
                    <a:pt x="81500" y="59110"/>
                  </a:cubicBezTo>
                  <a:cubicBezTo>
                    <a:pt x="81722" y="59019"/>
                    <a:pt x="81945" y="58920"/>
                    <a:pt x="82163" y="58816"/>
                  </a:cubicBezTo>
                  <a:cubicBezTo>
                    <a:pt x="82219" y="58903"/>
                    <a:pt x="82302" y="58967"/>
                    <a:pt x="82401" y="59000"/>
                  </a:cubicBezTo>
                  <a:cubicBezTo>
                    <a:pt x="82449" y="59015"/>
                    <a:pt x="82498" y="59023"/>
                    <a:pt x="82546" y="59023"/>
                  </a:cubicBezTo>
                  <a:cubicBezTo>
                    <a:pt x="82617" y="59023"/>
                    <a:pt x="82687" y="59006"/>
                    <a:pt x="82752" y="58974"/>
                  </a:cubicBezTo>
                  <a:cubicBezTo>
                    <a:pt x="82962" y="58870"/>
                    <a:pt x="83057" y="58624"/>
                    <a:pt x="82979" y="58407"/>
                  </a:cubicBezTo>
                  <a:cubicBezTo>
                    <a:pt x="83213" y="58283"/>
                    <a:pt x="83448" y="58148"/>
                    <a:pt x="83684" y="58006"/>
                  </a:cubicBezTo>
                  <a:cubicBezTo>
                    <a:pt x="83774" y="58117"/>
                    <a:pt x="83907" y="58177"/>
                    <a:pt x="84043" y="58177"/>
                  </a:cubicBezTo>
                  <a:cubicBezTo>
                    <a:pt x="84127" y="58177"/>
                    <a:pt x="84212" y="58154"/>
                    <a:pt x="84288" y="58106"/>
                  </a:cubicBezTo>
                  <a:cubicBezTo>
                    <a:pt x="84487" y="57978"/>
                    <a:pt x="84556" y="57723"/>
                    <a:pt x="84454" y="57516"/>
                  </a:cubicBezTo>
                  <a:cubicBezTo>
                    <a:pt x="84582" y="57429"/>
                    <a:pt x="84726" y="57332"/>
                    <a:pt x="84868" y="57230"/>
                  </a:cubicBezTo>
                  <a:cubicBezTo>
                    <a:pt x="84941" y="57304"/>
                    <a:pt x="85034" y="57353"/>
                    <a:pt x="85138" y="57367"/>
                  </a:cubicBezTo>
                  <a:cubicBezTo>
                    <a:pt x="85160" y="57370"/>
                    <a:pt x="85182" y="57371"/>
                    <a:pt x="85204" y="57371"/>
                  </a:cubicBezTo>
                  <a:cubicBezTo>
                    <a:pt x="85302" y="57371"/>
                    <a:pt x="85398" y="57339"/>
                    <a:pt x="85479" y="57278"/>
                  </a:cubicBezTo>
                  <a:cubicBezTo>
                    <a:pt x="85666" y="57135"/>
                    <a:pt x="85715" y="56875"/>
                    <a:pt x="85597" y="56678"/>
                  </a:cubicBezTo>
                  <a:cubicBezTo>
                    <a:pt x="85791" y="56520"/>
                    <a:pt x="85995" y="56347"/>
                    <a:pt x="86213" y="56151"/>
                  </a:cubicBezTo>
                  <a:cubicBezTo>
                    <a:pt x="86299" y="56227"/>
                    <a:pt x="86408" y="56265"/>
                    <a:pt x="86516" y="56265"/>
                  </a:cubicBezTo>
                  <a:cubicBezTo>
                    <a:pt x="86628" y="56265"/>
                    <a:pt x="86741" y="56224"/>
                    <a:pt x="86830" y="56143"/>
                  </a:cubicBezTo>
                  <a:cubicBezTo>
                    <a:pt x="87003" y="55980"/>
                    <a:pt x="87024" y="55713"/>
                    <a:pt x="86882" y="55528"/>
                  </a:cubicBezTo>
                  <a:cubicBezTo>
                    <a:pt x="87131" y="55280"/>
                    <a:pt x="87379" y="55017"/>
                    <a:pt x="87637" y="54726"/>
                  </a:cubicBezTo>
                  <a:cubicBezTo>
                    <a:pt x="87717" y="54783"/>
                    <a:pt x="87811" y="54811"/>
                    <a:pt x="87903" y="54811"/>
                  </a:cubicBezTo>
                  <a:cubicBezTo>
                    <a:pt x="88034" y="54811"/>
                    <a:pt x="88164" y="54756"/>
                    <a:pt x="88255" y="54648"/>
                  </a:cubicBezTo>
                  <a:cubicBezTo>
                    <a:pt x="88411" y="54465"/>
                    <a:pt x="88397" y="54191"/>
                    <a:pt x="88227" y="54025"/>
                  </a:cubicBezTo>
                  <a:cubicBezTo>
                    <a:pt x="88399" y="53808"/>
                    <a:pt x="88563" y="53594"/>
                    <a:pt x="88716" y="53383"/>
                  </a:cubicBezTo>
                  <a:cubicBezTo>
                    <a:pt x="88788" y="53424"/>
                    <a:pt x="88867" y="53445"/>
                    <a:pt x="88946" y="53445"/>
                  </a:cubicBezTo>
                  <a:cubicBezTo>
                    <a:pt x="89092" y="53445"/>
                    <a:pt x="89236" y="53375"/>
                    <a:pt x="89325" y="53246"/>
                  </a:cubicBezTo>
                  <a:cubicBezTo>
                    <a:pt x="89462" y="53045"/>
                    <a:pt x="89419" y="52773"/>
                    <a:pt x="89232" y="52624"/>
                  </a:cubicBezTo>
                  <a:cubicBezTo>
                    <a:pt x="89318" y="52489"/>
                    <a:pt x="89406" y="52347"/>
                    <a:pt x="89495" y="52202"/>
                  </a:cubicBezTo>
                  <a:cubicBezTo>
                    <a:pt x="89559" y="52233"/>
                    <a:pt x="89628" y="52248"/>
                    <a:pt x="89696" y="52248"/>
                  </a:cubicBezTo>
                  <a:cubicBezTo>
                    <a:pt x="89855" y="52248"/>
                    <a:pt x="90011" y="52166"/>
                    <a:pt x="90096" y="52016"/>
                  </a:cubicBezTo>
                  <a:cubicBezTo>
                    <a:pt x="90217" y="51805"/>
                    <a:pt x="90149" y="51535"/>
                    <a:pt x="89947" y="51403"/>
                  </a:cubicBezTo>
                  <a:cubicBezTo>
                    <a:pt x="90071" y="51170"/>
                    <a:pt x="90193" y="50929"/>
                    <a:pt x="90309" y="50687"/>
                  </a:cubicBezTo>
                  <a:cubicBezTo>
                    <a:pt x="90361" y="50706"/>
                    <a:pt x="90416" y="50716"/>
                    <a:pt x="90470" y="50716"/>
                  </a:cubicBezTo>
                  <a:cubicBezTo>
                    <a:pt x="90526" y="50716"/>
                    <a:pt x="90582" y="50706"/>
                    <a:pt x="90636" y="50685"/>
                  </a:cubicBezTo>
                  <a:cubicBezTo>
                    <a:pt x="90750" y="50640"/>
                    <a:pt x="90842" y="50555"/>
                    <a:pt x="90890" y="50442"/>
                  </a:cubicBezTo>
                  <a:cubicBezTo>
                    <a:pt x="90941" y="50330"/>
                    <a:pt x="90944" y="50205"/>
                    <a:pt x="90899" y="50091"/>
                  </a:cubicBezTo>
                  <a:cubicBezTo>
                    <a:pt x="90857" y="49984"/>
                    <a:pt x="90780" y="49897"/>
                    <a:pt x="90679" y="49845"/>
                  </a:cubicBezTo>
                  <a:cubicBezTo>
                    <a:pt x="90769" y="49625"/>
                    <a:pt x="90854" y="49402"/>
                    <a:pt x="90935" y="49177"/>
                  </a:cubicBezTo>
                  <a:cubicBezTo>
                    <a:pt x="90977" y="49188"/>
                    <a:pt x="91019" y="49194"/>
                    <a:pt x="91061" y="49194"/>
                  </a:cubicBezTo>
                  <a:cubicBezTo>
                    <a:pt x="91131" y="49194"/>
                    <a:pt x="91201" y="49178"/>
                    <a:pt x="91264" y="49145"/>
                  </a:cubicBezTo>
                  <a:cubicBezTo>
                    <a:pt x="91375" y="49090"/>
                    <a:pt x="91457" y="48997"/>
                    <a:pt x="91495" y="48879"/>
                  </a:cubicBezTo>
                  <a:cubicBezTo>
                    <a:pt x="91534" y="48763"/>
                    <a:pt x="91526" y="48638"/>
                    <a:pt x="91470" y="48529"/>
                  </a:cubicBezTo>
                  <a:cubicBezTo>
                    <a:pt x="91418" y="48425"/>
                    <a:pt x="91332" y="48347"/>
                    <a:pt x="91225" y="48306"/>
                  </a:cubicBezTo>
                  <a:cubicBezTo>
                    <a:pt x="91302" y="48048"/>
                    <a:pt x="91375" y="47788"/>
                    <a:pt x="91439" y="47532"/>
                  </a:cubicBezTo>
                  <a:cubicBezTo>
                    <a:pt x="91466" y="47536"/>
                    <a:pt x="91492" y="47538"/>
                    <a:pt x="91518" y="47538"/>
                  </a:cubicBezTo>
                  <a:cubicBezTo>
                    <a:pt x="91729" y="47538"/>
                    <a:pt x="91920" y="47393"/>
                    <a:pt x="91967" y="47178"/>
                  </a:cubicBezTo>
                  <a:cubicBezTo>
                    <a:pt x="91993" y="47059"/>
                    <a:pt x="91973" y="46936"/>
                    <a:pt x="91907" y="46832"/>
                  </a:cubicBezTo>
                  <a:cubicBezTo>
                    <a:pt x="91844" y="46735"/>
                    <a:pt x="91749" y="46666"/>
                    <a:pt x="91638" y="46635"/>
                  </a:cubicBezTo>
                  <a:cubicBezTo>
                    <a:pt x="91671" y="46472"/>
                    <a:pt x="91699" y="46308"/>
                    <a:pt x="91727" y="46146"/>
                  </a:cubicBezTo>
                  <a:cubicBezTo>
                    <a:pt x="91742" y="46148"/>
                    <a:pt x="91758" y="46149"/>
                    <a:pt x="91773" y="46149"/>
                  </a:cubicBezTo>
                  <a:cubicBezTo>
                    <a:pt x="91871" y="46149"/>
                    <a:pt x="91966" y="46116"/>
                    <a:pt x="92045" y="46056"/>
                  </a:cubicBezTo>
                  <a:cubicBezTo>
                    <a:pt x="92144" y="45982"/>
                    <a:pt x="92206" y="45875"/>
                    <a:pt x="92224" y="45752"/>
                  </a:cubicBezTo>
                  <a:cubicBezTo>
                    <a:pt x="92258" y="45508"/>
                    <a:pt x="92092" y="45281"/>
                    <a:pt x="91851" y="45237"/>
                  </a:cubicBezTo>
                  <a:cubicBezTo>
                    <a:pt x="91879" y="44979"/>
                    <a:pt x="91902" y="44711"/>
                    <a:pt x="91919" y="44437"/>
                  </a:cubicBezTo>
                  <a:cubicBezTo>
                    <a:pt x="92163" y="44436"/>
                    <a:pt x="92367" y="44242"/>
                    <a:pt x="92376" y="43994"/>
                  </a:cubicBezTo>
                  <a:cubicBezTo>
                    <a:pt x="92385" y="43747"/>
                    <a:pt x="92196" y="43537"/>
                    <a:pt x="91952" y="43520"/>
                  </a:cubicBezTo>
                  <a:cubicBezTo>
                    <a:pt x="91955" y="43137"/>
                    <a:pt x="91947" y="42779"/>
                    <a:pt x="91926" y="42425"/>
                  </a:cubicBezTo>
                  <a:cubicBezTo>
                    <a:pt x="92042" y="42410"/>
                    <a:pt x="92146" y="42354"/>
                    <a:pt x="92220" y="42266"/>
                  </a:cubicBezTo>
                  <a:cubicBezTo>
                    <a:pt x="92300" y="42173"/>
                    <a:pt x="92338" y="42053"/>
                    <a:pt x="92328" y="41930"/>
                  </a:cubicBezTo>
                  <a:cubicBezTo>
                    <a:pt x="92317" y="41809"/>
                    <a:pt x="92260" y="41696"/>
                    <a:pt x="92166" y="41619"/>
                  </a:cubicBezTo>
                  <a:cubicBezTo>
                    <a:pt x="92083" y="41548"/>
                    <a:pt x="91981" y="41509"/>
                    <a:pt x="91874" y="41509"/>
                  </a:cubicBezTo>
                  <a:cubicBezTo>
                    <a:pt x="91865" y="41509"/>
                    <a:pt x="91857" y="41509"/>
                    <a:pt x="91848" y="41509"/>
                  </a:cubicBezTo>
                  <a:cubicBezTo>
                    <a:pt x="91817" y="41227"/>
                    <a:pt x="91780" y="40966"/>
                    <a:pt x="91741" y="40715"/>
                  </a:cubicBezTo>
                  <a:cubicBezTo>
                    <a:pt x="91981" y="40661"/>
                    <a:pt x="92139" y="40426"/>
                    <a:pt x="92092" y="40181"/>
                  </a:cubicBezTo>
                  <a:cubicBezTo>
                    <a:pt x="92070" y="40062"/>
                    <a:pt x="92002" y="39956"/>
                    <a:pt x="91902" y="39887"/>
                  </a:cubicBezTo>
                  <a:cubicBezTo>
                    <a:pt x="91824" y="39834"/>
                    <a:pt x="91734" y="39806"/>
                    <a:pt x="91643" y="39806"/>
                  </a:cubicBezTo>
                  <a:cubicBezTo>
                    <a:pt x="91619" y="39806"/>
                    <a:pt x="91594" y="39808"/>
                    <a:pt x="91569" y="39813"/>
                  </a:cubicBezTo>
                  <a:cubicBezTo>
                    <a:pt x="91538" y="39665"/>
                    <a:pt x="91502" y="39510"/>
                    <a:pt x="91457" y="39329"/>
                  </a:cubicBezTo>
                  <a:cubicBezTo>
                    <a:pt x="91696" y="39258"/>
                    <a:pt x="91834" y="39009"/>
                    <a:pt x="91768" y="38768"/>
                  </a:cubicBezTo>
                  <a:cubicBezTo>
                    <a:pt x="91713" y="38565"/>
                    <a:pt x="91528" y="38430"/>
                    <a:pt x="91327" y="38430"/>
                  </a:cubicBezTo>
                  <a:cubicBezTo>
                    <a:pt x="91290" y="38430"/>
                    <a:pt x="91252" y="38435"/>
                    <a:pt x="91214" y="38445"/>
                  </a:cubicBezTo>
                  <a:lnTo>
                    <a:pt x="91202" y="38403"/>
                  </a:lnTo>
                  <a:cubicBezTo>
                    <a:pt x="91162" y="38271"/>
                    <a:pt x="91124" y="38140"/>
                    <a:pt x="91079" y="38008"/>
                  </a:cubicBezTo>
                  <a:cubicBezTo>
                    <a:pt x="91050" y="37918"/>
                    <a:pt x="91017" y="37830"/>
                    <a:pt x="90986" y="37742"/>
                  </a:cubicBezTo>
                  <a:lnTo>
                    <a:pt x="90963" y="37683"/>
                  </a:lnTo>
                  <a:cubicBezTo>
                    <a:pt x="91193" y="37589"/>
                    <a:pt x="91308" y="37326"/>
                    <a:pt x="91218" y="37092"/>
                  </a:cubicBezTo>
                  <a:cubicBezTo>
                    <a:pt x="91173" y="36978"/>
                    <a:pt x="91088" y="36888"/>
                    <a:pt x="90975" y="36838"/>
                  </a:cubicBezTo>
                  <a:cubicBezTo>
                    <a:pt x="90915" y="36811"/>
                    <a:pt x="90852" y="36798"/>
                    <a:pt x="90788" y="36798"/>
                  </a:cubicBezTo>
                  <a:cubicBezTo>
                    <a:pt x="90736" y="36798"/>
                    <a:pt x="90683" y="36807"/>
                    <a:pt x="90632" y="36826"/>
                  </a:cubicBezTo>
                  <a:cubicBezTo>
                    <a:pt x="90541" y="36606"/>
                    <a:pt x="90445" y="36386"/>
                    <a:pt x="90345" y="36171"/>
                  </a:cubicBezTo>
                  <a:cubicBezTo>
                    <a:pt x="90449" y="36116"/>
                    <a:pt x="90527" y="36024"/>
                    <a:pt x="90565" y="35911"/>
                  </a:cubicBezTo>
                  <a:cubicBezTo>
                    <a:pt x="90605" y="35794"/>
                    <a:pt x="90594" y="35669"/>
                    <a:pt x="90541" y="35560"/>
                  </a:cubicBezTo>
                  <a:cubicBezTo>
                    <a:pt x="90485" y="35451"/>
                    <a:pt x="90390" y="35368"/>
                    <a:pt x="90274" y="35330"/>
                  </a:cubicBezTo>
                  <a:cubicBezTo>
                    <a:pt x="90226" y="35314"/>
                    <a:pt x="90177" y="35307"/>
                    <a:pt x="90129" y="35307"/>
                  </a:cubicBezTo>
                  <a:cubicBezTo>
                    <a:pt x="90062" y="35307"/>
                    <a:pt x="89996" y="35321"/>
                    <a:pt x="89935" y="35349"/>
                  </a:cubicBezTo>
                  <a:cubicBezTo>
                    <a:pt x="89813" y="35122"/>
                    <a:pt x="89680" y="34886"/>
                    <a:pt x="89540" y="34651"/>
                  </a:cubicBezTo>
                  <a:cubicBezTo>
                    <a:pt x="89638" y="34585"/>
                    <a:pt x="89706" y="34486"/>
                    <a:pt x="89732" y="34370"/>
                  </a:cubicBezTo>
                  <a:cubicBezTo>
                    <a:pt x="89758" y="34251"/>
                    <a:pt x="89737" y="34128"/>
                    <a:pt x="89671" y="34024"/>
                  </a:cubicBezTo>
                  <a:cubicBezTo>
                    <a:pt x="89606" y="33920"/>
                    <a:pt x="89503" y="33849"/>
                    <a:pt x="89382" y="33821"/>
                  </a:cubicBezTo>
                  <a:cubicBezTo>
                    <a:pt x="89349" y="33814"/>
                    <a:pt x="89316" y="33811"/>
                    <a:pt x="89282" y="33811"/>
                  </a:cubicBezTo>
                  <a:cubicBezTo>
                    <a:pt x="89201" y="33811"/>
                    <a:pt x="89121" y="33832"/>
                    <a:pt x="89050" y="33875"/>
                  </a:cubicBezTo>
                  <a:cubicBezTo>
                    <a:pt x="88949" y="33726"/>
                    <a:pt x="88861" y="33595"/>
                    <a:pt x="88769" y="33467"/>
                  </a:cubicBezTo>
                  <a:cubicBezTo>
                    <a:pt x="88958" y="33311"/>
                    <a:pt x="88993" y="33030"/>
                    <a:pt x="88844" y="32833"/>
                  </a:cubicBezTo>
                  <a:cubicBezTo>
                    <a:pt x="88754" y="32714"/>
                    <a:pt x="88616" y="32652"/>
                    <a:pt x="88477" y="32652"/>
                  </a:cubicBezTo>
                  <a:cubicBezTo>
                    <a:pt x="88386" y="32652"/>
                    <a:pt x="88295" y="32679"/>
                    <a:pt x="88215" y="32734"/>
                  </a:cubicBezTo>
                  <a:cubicBezTo>
                    <a:pt x="88052" y="32531"/>
                    <a:pt x="87883" y="32329"/>
                    <a:pt x="87697" y="32119"/>
                  </a:cubicBezTo>
                  <a:cubicBezTo>
                    <a:pt x="87871" y="31946"/>
                    <a:pt x="87876" y="31664"/>
                    <a:pt x="87708" y="31482"/>
                  </a:cubicBezTo>
                  <a:cubicBezTo>
                    <a:pt x="87618" y="31385"/>
                    <a:pt x="87495" y="31337"/>
                    <a:pt x="87372" y="31337"/>
                  </a:cubicBezTo>
                  <a:cubicBezTo>
                    <a:pt x="87265" y="31337"/>
                    <a:pt x="87159" y="31373"/>
                    <a:pt x="87072" y="31446"/>
                  </a:cubicBezTo>
                  <a:cubicBezTo>
                    <a:pt x="86837" y="31205"/>
                    <a:pt x="86575" y="30958"/>
                    <a:pt x="86278" y="30693"/>
                  </a:cubicBezTo>
                  <a:cubicBezTo>
                    <a:pt x="86350" y="30601"/>
                    <a:pt x="86385" y="30488"/>
                    <a:pt x="86374" y="30371"/>
                  </a:cubicBezTo>
                  <a:cubicBezTo>
                    <a:pt x="86364" y="30248"/>
                    <a:pt x="86307" y="30137"/>
                    <a:pt x="86213" y="30057"/>
                  </a:cubicBezTo>
                  <a:cubicBezTo>
                    <a:pt x="86127" y="29985"/>
                    <a:pt x="86022" y="29949"/>
                    <a:pt x="85917" y="29949"/>
                  </a:cubicBezTo>
                  <a:cubicBezTo>
                    <a:pt x="85792" y="29949"/>
                    <a:pt x="85667" y="30000"/>
                    <a:pt x="85576" y="30099"/>
                  </a:cubicBezTo>
                  <a:cubicBezTo>
                    <a:pt x="85365" y="29929"/>
                    <a:pt x="85150" y="29766"/>
                    <a:pt x="84939" y="29612"/>
                  </a:cubicBezTo>
                  <a:cubicBezTo>
                    <a:pt x="85001" y="29513"/>
                    <a:pt x="85024" y="29397"/>
                    <a:pt x="85003" y="29281"/>
                  </a:cubicBezTo>
                  <a:cubicBezTo>
                    <a:pt x="84981" y="29162"/>
                    <a:pt x="84911" y="29056"/>
                    <a:pt x="84811" y="28987"/>
                  </a:cubicBezTo>
                  <a:cubicBezTo>
                    <a:pt x="84732" y="28933"/>
                    <a:pt x="84641" y="28907"/>
                    <a:pt x="84552" y="28907"/>
                  </a:cubicBezTo>
                  <a:cubicBezTo>
                    <a:pt x="84410" y="28907"/>
                    <a:pt x="84271" y="28971"/>
                    <a:pt x="84182" y="29091"/>
                  </a:cubicBezTo>
                  <a:cubicBezTo>
                    <a:pt x="84040" y="29001"/>
                    <a:pt x="83900" y="28913"/>
                    <a:pt x="83763" y="28828"/>
                  </a:cubicBezTo>
                  <a:cubicBezTo>
                    <a:pt x="83876" y="28610"/>
                    <a:pt x="83798" y="28339"/>
                    <a:pt x="83582" y="28217"/>
                  </a:cubicBezTo>
                  <a:cubicBezTo>
                    <a:pt x="83512" y="28177"/>
                    <a:pt x="83435" y="28156"/>
                    <a:pt x="83356" y="28156"/>
                  </a:cubicBezTo>
                  <a:cubicBezTo>
                    <a:pt x="83315" y="28156"/>
                    <a:pt x="83274" y="28162"/>
                    <a:pt x="83233" y="28173"/>
                  </a:cubicBezTo>
                  <a:cubicBezTo>
                    <a:pt x="83121" y="28203"/>
                    <a:pt x="83027" y="28274"/>
                    <a:pt x="82965" y="28371"/>
                  </a:cubicBezTo>
                  <a:cubicBezTo>
                    <a:pt x="82737" y="28248"/>
                    <a:pt x="82496" y="28126"/>
                    <a:pt x="82248" y="28009"/>
                  </a:cubicBezTo>
                  <a:cubicBezTo>
                    <a:pt x="82292" y="27901"/>
                    <a:pt x="82292" y="27784"/>
                    <a:pt x="82250" y="27676"/>
                  </a:cubicBezTo>
                  <a:cubicBezTo>
                    <a:pt x="82205" y="27562"/>
                    <a:pt x="82120" y="27470"/>
                    <a:pt x="82008" y="27422"/>
                  </a:cubicBezTo>
                  <a:cubicBezTo>
                    <a:pt x="81947" y="27395"/>
                    <a:pt x="81884" y="27382"/>
                    <a:pt x="81822" y="27382"/>
                  </a:cubicBezTo>
                  <a:cubicBezTo>
                    <a:pt x="81652" y="27382"/>
                    <a:pt x="81490" y="27476"/>
                    <a:pt x="81410" y="27635"/>
                  </a:cubicBezTo>
                  <a:cubicBezTo>
                    <a:pt x="81192" y="27545"/>
                    <a:pt x="80969" y="27458"/>
                    <a:pt x="80742" y="27375"/>
                  </a:cubicBezTo>
                  <a:cubicBezTo>
                    <a:pt x="80808" y="27141"/>
                    <a:pt x="80678" y="26894"/>
                    <a:pt x="80444" y="26817"/>
                  </a:cubicBezTo>
                  <a:cubicBezTo>
                    <a:pt x="80396" y="26801"/>
                    <a:pt x="80347" y="26794"/>
                    <a:pt x="80299" y="26794"/>
                  </a:cubicBezTo>
                  <a:cubicBezTo>
                    <a:pt x="80115" y="26794"/>
                    <a:pt x="79943" y="26905"/>
                    <a:pt x="79873" y="27082"/>
                  </a:cubicBezTo>
                  <a:cubicBezTo>
                    <a:pt x="79618" y="27004"/>
                    <a:pt x="79358" y="26932"/>
                    <a:pt x="79099" y="26866"/>
                  </a:cubicBezTo>
                  <a:cubicBezTo>
                    <a:pt x="79116" y="26755"/>
                    <a:pt x="79093" y="26643"/>
                    <a:pt x="79031" y="26547"/>
                  </a:cubicBezTo>
                  <a:cubicBezTo>
                    <a:pt x="78965" y="26443"/>
                    <a:pt x="78863" y="26372"/>
                    <a:pt x="78744" y="26345"/>
                  </a:cubicBezTo>
                  <a:cubicBezTo>
                    <a:pt x="78710" y="26337"/>
                    <a:pt x="78677" y="26334"/>
                    <a:pt x="78643" y="26334"/>
                  </a:cubicBezTo>
                  <a:cubicBezTo>
                    <a:pt x="78557" y="26334"/>
                    <a:pt x="78472" y="26358"/>
                    <a:pt x="78397" y="26405"/>
                  </a:cubicBezTo>
                  <a:cubicBezTo>
                    <a:pt x="78302" y="26466"/>
                    <a:pt x="78235" y="26556"/>
                    <a:pt x="78203" y="26663"/>
                  </a:cubicBezTo>
                  <a:cubicBezTo>
                    <a:pt x="78032" y="26629"/>
                    <a:pt x="77871" y="26599"/>
                    <a:pt x="77713" y="26572"/>
                  </a:cubicBezTo>
                  <a:cubicBezTo>
                    <a:pt x="77720" y="26462"/>
                    <a:pt x="77687" y="26355"/>
                    <a:pt x="77620" y="26265"/>
                  </a:cubicBezTo>
                  <a:cubicBezTo>
                    <a:pt x="77547" y="26168"/>
                    <a:pt x="77438" y="26104"/>
                    <a:pt x="77317" y="26088"/>
                  </a:cubicBezTo>
                  <a:cubicBezTo>
                    <a:pt x="77295" y="26085"/>
                    <a:pt x="77273" y="26084"/>
                    <a:pt x="77251" y="26084"/>
                  </a:cubicBezTo>
                  <a:cubicBezTo>
                    <a:pt x="77153" y="26084"/>
                    <a:pt x="77057" y="26116"/>
                    <a:pt x="76976" y="26177"/>
                  </a:cubicBezTo>
                  <a:cubicBezTo>
                    <a:pt x="76889" y="26244"/>
                    <a:pt x="76829" y="26338"/>
                    <a:pt x="76806" y="26443"/>
                  </a:cubicBezTo>
                  <a:cubicBezTo>
                    <a:pt x="76548" y="26414"/>
                    <a:pt x="76283" y="26391"/>
                    <a:pt x="76001" y="26374"/>
                  </a:cubicBezTo>
                  <a:cubicBezTo>
                    <a:pt x="75990" y="26137"/>
                    <a:pt x="75800" y="25945"/>
                    <a:pt x="75559" y="25936"/>
                  </a:cubicBezTo>
                  <a:cubicBezTo>
                    <a:pt x="75555" y="25936"/>
                    <a:pt x="75550" y="25936"/>
                    <a:pt x="75546" y="25936"/>
                  </a:cubicBezTo>
                  <a:cubicBezTo>
                    <a:pt x="75316" y="25936"/>
                    <a:pt x="75115" y="26109"/>
                    <a:pt x="75087" y="26338"/>
                  </a:cubicBezTo>
                  <a:cubicBezTo>
                    <a:pt x="75026" y="26337"/>
                    <a:pt x="74965" y="26337"/>
                    <a:pt x="74904" y="26337"/>
                  </a:cubicBezTo>
                  <a:cubicBezTo>
                    <a:pt x="74595" y="26337"/>
                    <a:pt x="74286" y="26344"/>
                    <a:pt x="73985" y="26360"/>
                  </a:cubicBezTo>
                  <a:cubicBezTo>
                    <a:pt x="73966" y="26256"/>
                    <a:pt x="73913" y="26161"/>
                    <a:pt x="73830" y="26092"/>
                  </a:cubicBezTo>
                  <a:cubicBezTo>
                    <a:pt x="73746" y="26021"/>
                    <a:pt x="73642" y="25983"/>
                    <a:pt x="73535" y="25983"/>
                  </a:cubicBezTo>
                  <a:cubicBezTo>
                    <a:pt x="73521" y="25983"/>
                    <a:pt x="73508" y="25983"/>
                    <a:pt x="73495" y="25985"/>
                  </a:cubicBezTo>
                  <a:cubicBezTo>
                    <a:pt x="73372" y="25995"/>
                    <a:pt x="73262" y="26052"/>
                    <a:pt x="73182" y="26146"/>
                  </a:cubicBezTo>
                  <a:cubicBezTo>
                    <a:pt x="73113" y="26227"/>
                    <a:pt x="73075" y="26329"/>
                    <a:pt x="73073" y="26437"/>
                  </a:cubicBezTo>
                  <a:cubicBezTo>
                    <a:pt x="72792" y="26466"/>
                    <a:pt x="72529" y="26501"/>
                    <a:pt x="72271" y="26540"/>
                  </a:cubicBezTo>
                  <a:cubicBezTo>
                    <a:pt x="72213" y="26345"/>
                    <a:pt x="72032" y="26211"/>
                    <a:pt x="71830" y="26211"/>
                  </a:cubicBezTo>
                  <a:cubicBezTo>
                    <a:pt x="71802" y="26211"/>
                    <a:pt x="71775" y="26213"/>
                    <a:pt x="71746" y="26218"/>
                  </a:cubicBezTo>
                  <a:cubicBezTo>
                    <a:pt x="71513" y="26263"/>
                    <a:pt x="71352" y="26476"/>
                    <a:pt x="71372" y="26708"/>
                  </a:cubicBezTo>
                  <a:cubicBezTo>
                    <a:pt x="71217" y="26741"/>
                    <a:pt x="71054" y="26779"/>
                    <a:pt x="70882" y="26821"/>
                  </a:cubicBezTo>
                  <a:cubicBezTo>
                    <a:pt x="70844" y="26722"/>
                    <a:pt x="70775" y="26641"/>
                    <a:pt x="70682" y="26587"/>
                  </a:cubicBezTo>
                  <a:cubicBezTo>
                    <a:pt x="70611" y="26547"/>
                    <a:pt x="70534" y="26527"/>
                    <a:pt x="70455" y="26527"/>
                  </a:cubicBezTo>
                  <a:cubicBezTo>
                    <a:pt x="70414" y="26527"/>
                    <a:pt x="70373" y="26533"/>
                    <a:pt x="70332" y="26544"/>
                  </a:cubicBezTo>
                  <a:cubicBezTo>
                    <a:pt x="70214" y="26575"/>
                    <a:pt x="70115" y="26653"/>
                    <a:pt x="70055" y="26759"/>
                  </a:cubicBezTo>
                  <a:cubicBezTo>
                    <a:pt x="70001" y="26852"/>
                    <a:pt x="69982" y="26956"/>
                    <a:pt x="69999" y="27060"/>
                  </a:cubicBezTo>
                  <a:lnTo>
                    <a:pt x="69986" y="27065"/>
                  </a:lnTo>
                  <a:cubicBezTo>
                    <a:pt x="69828" y="27110"/>
                    <a:pt x="69669" y="27157"/>
                    <a:pt x="69513" y="27209"/>
                  </a:cubicBezTo>
                  <a:cubicBezTo>
                    <a:pt x="69437" y="27235"/>
                    <a:pt x="69362" y="27262"/>
                    <a:pt x="69286" y="27290"/>
                  </a:cubicBezTo>
                  <a:cubicBezTo>
                    <a:pt x="69267" y="27297"/>
                    <a:pt x="69248" y="27304"/>
                    <a:pt x="69229" y="27311"/>
                  </a:cubicBezTo>
                  <a:cubicBezTo>
                    <a:pt x="69149" y="27157"/>
                    <a:pt x="68990" y="27064"/>
                    <a:pt x="68821" y="27064"/>
                  </a:cubicBezTo>
                  <a:cubicBezTo>
                    <a:pt x="68766" y="27064"/>
                    <a:pt x="68710" y="27074"/>
                    <a:pt x="68656" y="27094"/>
                  </a:cubicBezTo>
                  <a:cubicBezTo>
                    <a:pt x="68541" y="27140"/>
                    <a:pt x="68451" y="27224"/>
                    <a:pt x="68401" y="27337"/>
                  </a:cubicBezTo>
                  <a:cubicBezTo>
                    <a:pt x="68360" y="27432"/>
                    <a:pt x="68351" y="27538"/>
                    <a:pt x="68377" y="27636"/>
                  </a:cubicBezTo>
                  <a:cubicBezTo>
                    <a:pt x="68154" y="27728"/>
                    <a:pt x="67932" y="27827"/>
                    <a:pt x="67712" y="27927"/>
                  </a:cubicBezTo>
                  <a:cubicBezTo>
                    <a:pt x="67625" y="27797"/>
                    <a:pt x="67479" y="27723"/>
                    <a:pt x="67329" y="27723"/>
                  </a:cubicBezTo>
                  <a:cubicBezTo>
                    <a:pt x="67260" y="27723"/>
                    <a:pt x="67189" y="27739"/>
                    <a:pt x="67123" y="27772"/>
                  </a:cubicBezTo>
                  <a:cubicBezTo>
                    <a:pt x="66957" y="27856"/>
                    <a:pt x="66864" y="28028"/>
                    <a:pt x="66870" y="28203"/>
                  </a:cubicBezTo>
                  <a:lnTo>
                    <a:pt x="64235" y="22470"/>
                  </a:lnTo>
                  <a:lnTo>
                    <a:pt x="64630" y="22288"/>
                  </a:lnTo>
                  <a:cubicBezTo>
                    <a:pt x="64651" y="22277"/>
                    <a:pt x="64666" y="22262"/>
                    <a:pt x="64675" y="22241"/>
                  </a:cubicBezTo>
                  <a:cubicBezTo>
                    <a:pt x="64682" y="22219"/>
                    <a:pt x="64682" y="22196"/>
                    <a:pt x="64671" y="22175"/>
                  </a:cubicBezTo>
                  <a:lnTo>
                    <a:pt x="62285" y="16982"/>
                  </a:lnTo>
                  <a:cubicBezTo>
                    <a:pt x="65525" y="14373"/>
                    <a:pt x="66935" y="11951"/>
                    <a:pt x="66474" y="9779"/>
                  </a:cubicBezTo>
                  <a:cubicBezTo>
                    <a:pt x="65762" y="6429"/>
                    <a:pt x="60881" y="4694"/>
                    <a:pt x="59129" y="4174"/>
                  </a:cubicBezTo>
                  <a:lnTo>
                    <a:pt x="58786" y="3425"/>
                  </a:lnTo>
                  <a:lnTo>
                    <a:pt x="63368" y="1773"/>
                  </a:lnTo>
                  <a:cubicBezTo>
                    <a:pt x="63840" y="1598"/>
                    <a:pt x="64083" y="1071"/>
                    <a:pt x="63908" y="599"/>
                  </a:cubicBezTo>
                  <a:cubicBezTo>
                    <a:pt x="63773" y="230"/>
                    <a:pt x="63422" y="1"/>
                    <a:pt x="6305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24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3" name="Google Shape;473;p32"/>
            <p:cNvGrpSpPr/>
            <p:nvPr/>
          </p:nvGrpSpPr>
          <p:grpSpPr>
            <a:xfrm>
              <a:off x="745263" y="685638"/>
              <a:ext cx="2309625" cy="1631550"/>
              <a:chOff x="729300" y="750875"/>
              <a:chExt cx="2309625" cy="1631550"/>
            </a:xfrm>
          </p:grpSpPr>
          <p:sp>
            <p:nvSpPr>
              <p:cNvPr id="474" name="Google Shape;474;p32"/>
              <p:cNvSpPr/>
              <p:nvPr/>
            </p:nvSpPr>
            <p:spPr>
              <a:xfrm>
                <a:off x="1220650" y="850900"/>
                <a:ext cx="1182550" cy="1070850"/>
              </a:xfrm>
              <a:custGeom>
                <a:rect b="b" l="l" r="r" t="t"/>
                <a:pathLst>
                  <a:path extrusionOk="0" h="42834" w="47302">
                    <a:moveTo>
                      <a:pt x="38841" y="0"/>
                    </a:moveTo>
                    <a:cubicBezTo>
                      <a:pt x="38803" y="0"/>
                      <a:pt x="38768" y="26"/>
                      <a:pt x="38759" y="65"/>
                    </a:cubicBezTo>
                    <a:cubicBezTo>
                      <a:pt x="38747" y="110"/>
                      <a:pt x="38775" y="155"/>
                      <a:pt x="38820" y="167"/>
                    </a:cubicBezTo>
                    <a:cubicBezTo>
                      <a:pt x="38891" y="183"/>
                      <a:pt x="45826" y="1909"/>
                      <a:pt x="46653" y="5812"/>
                    </a:cubicBezTo>
                    <a:cubicBezTo>
                      <a:pt x="47123" y="8018"/>
                      <a:pt x="45575" y="10509"/>
                      <a:pt x="42056" y="13219"/>
                    </a:cubicBezTo>
                    <a:cubicBezTo>
                      <a:pt x="36138" y="17777"/>
                      <a:pt x="31179" y="19924"/>
                      <a:pt x="26803" y="21818"/>
                    </a:cubicBezTo>
                    <a:cubicBezTo>
                      <a:pt x="22131" y="23841"/>
                      <a:pt x="18440" y="25439"/>
                      <a:pt x="15366" y="29210"/>
                    </a:cubicBezTo>
                    <a:lnTo>
                      <a:pt x="39" y="42686"/>
                    </a:lnTo>
                    <a:cubicBezTo>
                      <a:pt x="4" y="42718"/>
                      <a:pt x="1" y="42770"/>
                      <a:pt x="32" y="42804"/>
                    </a:cubicBezTo>
                    <a:cubicBezTo>
                      <a:pt x="49" y="42823"/>
                      <a:pt x="71" y="42833"/>
                      <a:pt x="95" y="42834"/>
                    </a:cubicBezTo>
                    <a:lnTo>
                      <a:pt x="95" y="42834"/>
                    </a:lnTo>
                    <a:cubicBezTo>
                      <a:pt x="116" y="42833"/>
                      <a:pt x="134" y="42826"/>
                      <a:pt x="150" y="42811"/>
                    </a:cubicBezTo>
                    <a:lnTo>
                      <a:pt x="15488" y="29326"/>
                    </a:lnTo>
                    <a:cubicBezTo>
                      <a:pt x="18544" y="25576"/>
                      <a:pt x="22218" y="23986"/>
                      <a:pt x="26869" y="21972"/>
                    </a:cubicBezTo>
                    <a:cubicBezTo>
                      <a:pt x="31253" y="20073"/>
                      <a:pt x="36224" y="17922"/>
                      <a:pt x="42158" y="13353"/>
                    </a:cubicBezTo>
                    <a:cubicBezTo>
                      <a:pt x="45732" y="10600"/>
                      <a:pt x="47301" y="8051"/>
                      <a:pt x="46818" y="5777"/>
                    </a:cubicBezTo>
                    <a:cubicBezTo>
                      <a:pt x="45968" y="1770"/>
                      <a:pt x="39151" y="74"/>
                      <a:pt x="38860" y="3"/>
                    </a:cubicBezTo>
                    <a:cubicBezTo>
                      <a:pt x="38853" y="1"/>
                      <a:pt x="38847" y="0"/>
                      <a:pt x="38841" y="0"/>
                    </a:cubicBezTo>
                    <a:close/>
                    <a:moveTo>
                      <a:pt x="95" y="42834"/>
                    </a:moveTo>
                    <a:lnTo>
                      <a:pt x="95" y="42834"/>
                    </a:lnTo>
                    <a:cubicBezTo>
                      <a:pt x="95" y="42834"/>
                      <a:pt x="95" y="42834"/>
                      <a:pt x="94" y="42834"/>
                    </a:cubicBezTo>
                    <a:lnTo>
                      <a:pt x="96" y="42834"/>
                    </a:lnTo>
                    <a:cubicBezTo>
                      <a:pt x="96" y="42834"/>
                      <a:pt x="95" y="42834"/>
                      <a:pt x="95" y="4283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2147500" y="798100"/>
                <a:ext cx="112400" cy="190625"/>
              </a:xfrm>
              <a:custGeom>
                <a:rect b="b" l="l" r="r" t="t"/>
                <a:pathLst>
                  <a:path extrusionOk="0" h="7625" w="4496">
                    <a:moveTo>
                      <a:pt x="1258" y="0"/>
                    </a:moveTo>
                    <a:lnTo>
                      <a:pt x="1" y="579"/>
                    </a:lnTo>
                    <a:lnTo>
                      <a:pt x="3239" y="7624"/>
                    </a:lnTo>
                    <a:lnTo>
                      <a:pt x="4496" y="7046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2145125" y="795950"/>
                <a:ext cx="117150" cy="194800"/>
              </a:xfrm>
              <a:custGeom>
                <a:rect b="b" l="l" r="r" t="t"/>
                <a:pathLst>
                  <a:path extrusionOk="0" h="7792" w="4686">
                    <a:moveTo>
                      <a:pt x="1311" y="195"/>
                    </a:moveTo>
                    <a:lnTo>
                      <a:pt x="4480" y="7089"/>
                    </a:lnTo>
                    <a:lnTo>
                      <a:pt x="3375" y="7596"/>
                    </a:lnTo>
                    <a:lnTo>
                      <a:pt x="206" y="703"/>
                    </a:lnTo>
                    <a:lnTo>
                      <a:pt x="1311" y="195"/>
                    </a:lnTo>
                    <a:close/>
                    <a:moveTo>
                      <a:pt x="1353" y="0"/>
                    </a:moveTo>
                    <a:cubicBezTo>
                      <a:pt x="1341" y="0"/>
                      <a:pt x="1329" y="3"/>
                      <a:pt x="1318" y="8"/>
                    </a:cubicBezTo>
                    <a:lnTo>
                      <a:pt x="61" y="585"/>
                    </a:lnTo>
                    <a:cubicBezTo>
                      <a:pt x="18" y="606"/>
                      <a:pt x="0" y="654"/>
                      <a:pt x="19" y="698"/>
                    </a:cubicBezTo>
                    <a:lnTo>
                      <a:pt x="3257" y="7741"/>
                    </a:lnTo>
                    <a:cubicBezTo>
                      <a:pt x="3266" y="7762"/>
                      <a:pt x="3283" y="7778"/>
                      <a:pt x="3304" y="7786"/>
                    </a:cubicBezTo>
                    <a:cubicBezTo>
                      <a:pt x="3315" y="7790"/>
                      <a:pt x="3323" y="7792"/>
                      <a:pt x="3334" y="7792"/>
                    </a:cubicBezTo>
                    <a:cubicBezTo>
                      <a:pt x="3346" y="7792"/>
                      <a:pt x="3358" y="7788"/>
                      <a:pt x="3368" y="7783"/>
                    </a:cubicBezTo>
                    <a:lnTo>
                      <a:pt x="4625" y="7206"/>
                    </a:lnTo>
                    <a:cubicBezTo>
                      <a:pt x="4667" y="7186"/>
                      <a:pt x="4686" y="7137"/>
                      <a:pt x="4667" y="7094"/>
                    </a:cubicBezTo>
                    <a:lnTo>
                      <a:pt x="1429" y="50"/>
                    </a:lnTo>
                    <a:cubicBezTo>
                      <a:pt x="1420" y="29"/>
                      <a:pt x="1403" y="14"/>
                      <a:pt x="1382" y="5"/>
                    </a:cubicBezTo>
                    <a:cubicBezTo>
                      <a:pt x="1373" y="2"/>
                      <a:pt x="1363" y="0"/>
                      <a:pt x="13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829325" y="1821500"/>
                <a:ext cx="670125" cy="250850"/>
              </a:xfrm>
              <a:custGeom>
                <a:rect b="b" l="l" r="r" t="t"/>
                <a:pathLst>
                  <a:path extrusionOk="0" h="10034" w="26805">
                    <a:moveTo>
                      <a:pt x="26710" y="0"/>
                    </a:moveTo>
                    <a:cubicBezTo>
                      <a:pt x="26700" y="0"/>
                      <a:pt x="26690" y="2"/>
                      <a:pt x="26680" y="6"/>
                    </a:cubicBezTo>
                    <a:lnTo>
                      <a:pt x="68" y="9869"/>
                    </a:lnTo>
                    <a:cubicBezTo>
                      <a:pt x="23" y="9885"/>
                      <a:pt x="1" y="9935"/>
                      <a:pt x="18" y="9978"/>
                    </a:cubicBezTo>
                    <a:cubicBezTo>
                      <a:pt x="30" y="10013"/>
                      <a:pt x="63" y="10034"/>
                      <a:pt x="98" y="10034"/>
                    </a:cubicBezTo>
                    <a:cubicBezTo>
                      <a:pt x="106" y="10034"/>
                      <a:pt x="117" y="10032"/>
                      <a:pt x="127" y="10028"/>
                    </a:cubicBezTo>
                    <a:lnTo>
                      <a:pt x="26739" y="166"/>
                    </a:lnTo>
                    <a:cubicBezTo>
                      <a:pt x="26782" y="148"/>
                      <a:pt x="26805" y="100"/>
                      <a:pt x="26789" y="57"/>
                    </a:cubicBezTo>
                    <a:cubicBezTo>
                      <a:pt x="26777" y="22"/>
                      <a:pt x="26745" y="0"/>
                      <a:pt x="267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1034175" y="1610075"/>
                <a:ext cx="260475" cy="673700"/>
              </a:xfrm>
              <a:custGeom>
                <a:rect b="b" l="l" r="r" t="t"/>
                <a:pathLst>
                  <a:path extrusionOk="0" h="26948" w="10419">
                    <a:moveTo>
                      <a:pt x="96" y="1"/>
                    </a:moveTo>
                    <a:cubicBezTo>
                      <a:pt x="86" y="1"/>
                      <a:pt x="76" y="3"/>
                      <a:pt x="66" y="7"/>
                    </a:cubicBezTo>
                    <a:cubicBezTo>
                      <a:pt x="21" y="22"/>
                      <a:pt x="0" y="72"/>
                      <a:pt x="16" y="116"/>
                    </a:cubicBezTo>
                    <a:lnTo>
                      <a:pt x="10244" y="26892"/>
                    </a:lnTo>
                    <a:cubicBezTo>
                      <a:pt x="10256" y="26926"/>
                      <a:pt x="10289" y="26947"/>
                      <a:pt x="10323" y="26947"/>
                    </a:cubicBezTo>
                    <a:lnTo>
                      <a:pt x="10323" y="26947"/>
                    </a:lnTo>
                    <a:cubicBezTo>
                      <a:pt x="10333" y="26947"/>
                      <a:pt x="10343" y="26946"/>
                      <a:pt x="10353" y="26942"/>
                    </a:cubicBezTo>
                    <a:cubicBezTo>
                      <a:pt x="10396" y="26925"/>
                      <a:pt x="10419" y="26876"/>
                      <a:pt x="10402" y="26831"/>
                    </a:cubicBezTo>
                    <a:lnTo>
                      <a:pt x="175" y="55"/>
                    </a:lnTo>
                    <a:cubicBezTo>
                      <a:pt x="162" y="22"/>
                      <a:pt x="130" y="1"/>
                      <a:pt x="96" y="1"/>
                    </a:cubicBezTo>
                    <a:close/>
                    <a:moveTo>
                      <a:pt x="10323" y="26947"/>
                    </a:moveTo>
                    <a:lnTo>
                      <a:pt x="10323" y="26947"/>
                    </a:lnTo>
                    <a:cubicBezTo>
                      <a:pt x="10323" y="26947"/>
                      <a:pt x="10322" y="26947"/>
                      <a:pt x="10322" y="26947"/>
                    </a:cubicBezTo>
                    <a:lnTo>
                      <a:pt x="10324" y="26947"/>
                    </a:lnTo>
                    <a:cubicBezTo>
                      <a:pt x="10323" y="26947"/>
                      <a:pt x="10323" y="26947"/>
                      <a:pt x="10323" y="269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1013950" y="1622375"/>
                <a:ext cx="300925" cy="649100"/>
              </a:xfrm>
              <a:custGeom>
                <a:rect b="b" l="l" r="r" t="t"/>
                <a:pathLst>
                  <a:path extrusionOk="0" h="25964" w="12037">
                    <a:moveTo>
                      <a:pt x="11941" y="1"/>
                    </a:moveTo>
                    <a:cubicBezTo>
                      <a:pt x="11908" y="1"/>
                      <a:pt x="11877" y="19"/>
                      <a:pt x="11863" y="50"/>
                    </a:cubicBezTo>
                    <a:lnTo>
                      <a:pt x="20" y="25842"/>
                    </a:lnTo>
                    <a:cubicBezTo>
                      <a:pt x="1" y="25886"/>
                      <a:pt x="18" y="25936"/>
                      <a:pt x="61" y="25955"/>
                    </a:cubicBezTo>
                    <a:cubicBezTo>
                      <a:pt x="73" y="25960"/>
                      <a:pt x="85" y="25964"/>
                      <a:pt x="96" y="25964"/>
                    </a:cubicBezTo>
                    <a:cubicBezTo>
                      <a:pt x="129" y="25964"/>
                      <a:pt x="160" y="25945"/>
                      <a:pt x="174" y="25913"/>
                    </a:cubicBezTo>
                    <a:lnTo>
                      <a:pt x="12018" y="121"/>
                    </a:lnTo>
                    <a:cubicBezTo>
                      <a:pt x="12037" y="79"/>
                      <a:pt x="12018" y="29"/>
                      <a:pt x="11976" y="8"/>
                    </a:cubicBezTo>
                    <a:cubicBezTo>
                      <a:pt x="11965" y="3"/>
                      <a:pt x="11953" y="1"/>
                      <a:pt x="119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834925" y="1798525"/>
                <a:ext cx="659000" cy="296825"/>
              </a:xfrm>
              <a:custGeom>
                <a:rect b="b" l="l" r="r" t="t"/>
                <a:pathLst>
                  <a:path extrusionOk="0" h="11873" w="26360">
                    <a:moveTo>
                      <a:pt x="97" y="0"/>
                    </a:moveTo>
                    <a:cubicBezTo>
                      <a:pt x="64" y="0"/>
                      <a:pt x="33" y="19"/>
                      <a:pt x="19" y="51"/>
                    </a:cubicBezTo>
                    <a:cubicBezTo>
                      <a:pt x="0" y="92"/>
                      <a:pt x="19" y="143"/>
                      <a:pt x="62" y="162"/>
                    </a:cubicBezTo>
                    <a:lnTo>
                      <a:pt x="26228" y="11865"/>
                    </a:lnTo>
                    <a:cubicBezTo>
                      <a:pt x="26240" y="11870"/>
                      <a:pt x="26250" y="11872"/>
                      <a:pt x="26262" y="11872"/>
                    </a:cubicBezTo>
                    <a:cubicBezTo>
                      <a:pt x="26295" y="11872"/>
                      <a:pt x="26326" y="11853"/>
                      <a:pt x="26340" y="11822"/>
                    </a:cubicBezTo>
                    <a:cubicBezTo>
                      <a:pt x="26359" y="11779"/>
                      <a:pt x="26340" y="11728"/>
                      <a:pt x="26297" y="11709"/>
                    </a:cubicBezTo>
                    <a:lnTo>
                      <a:pt x="132" y="8"/>
                    </a:lnTo>
                    <a:cubicBezTo>
                      <a:pt x="120" y="3"/>
                      <a:pt x="108" y="0"/>
                      <a:pt x="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1154425" y="1590100"/>
                <a:ext cx="19975" cy="713625"/>
              </a:xfrm>
              <a:custGeom>
                <a:rect b="b" l="l" r="r" t="t"/>
                <a:pathLst>
                  <a:path extrusionOk="0" h="28545" w="799">
                    <a:moveTo>
                      <a:pt x="708" y="0"/>
                    </a:moveTo>
                    <a:cubicBezTo>
                      <a:pt x="661" y="0"/>
                      <a:pt x="629" y="39"/>
                      <a:pt x="627" y="84"/>
                    </a:cubicBezTo>
                    <a:lnTo>
                      <a:pt x="0" y="28458"/>
                    </a:lnTo>
                    <a:cubicBezTo>
                      <a:pt x="0" y="28505"/>
                      <a:pt x="37" y="28545"/>
                      <a:pt x="84" y="28545"/>
                    </a:cubicBezTo>
                    <a:lnTo>
                      <a:pt x="87" y="28545"/>
                    </a:lnTo>
                    <a:cubicBezTo>
                      <a:pt x="132" y="28545"/>
                      <a:pt x="170" y="28508"/>
                      <a:pt x="172" y="28461"/>
                    </a:cubicBezTo>
                    <a:lnTo>
                      <a:pt x="797" y="87"/>
                    </a:lnTo>
                    <a:cubicBezTo>
                      <a:pt x="799" y="40"/>
                      <a:pt x="761" y="2"/>
                      <a:pt x="714" y="0"/>
                    </a:cubicBezTo>
                    <a:cubicBezTo>
                      <a:pt x="712" y="0"/>
                      <a:pt x="710" y="0"/>
                      <a:pt x="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804000" y="1940425"/>
                <a:ext cx="720825" cy="13025"/>
              </a:xfrm>
              <a:custGeom>
                <a:rect b="b" l="l" r="r" t="t"/>
                <a:pathLst>
                  <a:path extrusionOk="0" h="521" w="28833">
                    <a:moveTo>
                      <a:pt x="86" y="1"/>
                    </a:moveTo>
                    <a:cubicBezTo>
                      <a:pt x="39" y="1"/>
                      <a:pt x="1" y="39"/>
                      <a:pt x="1" y="84"/>
                    </a:cubicBezTo>
                    <a:cubicBezTo>
                      <a:pt x="1" y="131"/>
                      <a:pt x="37" y="170"/>
                      <a:pt x="84" y="170"/>
                    </a:cubicBezTo>
                    <a:lnTo>
                      <a:pt x="28746" y="520"/>
                    </a:lnTo>
                    <a:lnTo>
                      <a:pt x="28748" y="520"/>
                    </a:lnTo>
                    <a:cubicBezTo>
                      <a:pt x="28793" y="520"/>
                      <a:pt x="28831" y="482"/>
                      <a:pt x="28832" y="435"/>
                    </a:cubicBezTo>
                    <a:cubicBezTo>
                      <a:pt x="28832" y="389"/>
                      <a:pt x="28794" y="350"/>
                      <a:pt x="28748" y="349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883600" y="1724900"/>
                <a:ext cx="561625" cy="444075"/>
              </a:xfrm>
              <a:custGeom>
                <a:rect b="b" l="l" r="r" t="t"/>
                <a:pathLst>
                  <a:path extrusionOk="0" h="17763" w="22465">
                    <a:moveTo>
                      <a:pt x="22368" y="1"/>
                    </a:moveTo>
                    <a:cubicBezTo>
                      <a:pt x="22350" y="1"/>
                      <a:pt x="22331" y="7"/>
                      <a:pt x="22315" y="19"/>
                    </a:cubicBezTo>
                    <a:lnTo>
                      <a:pt x="43" y="17610"/>
                    </a:lnTo>
                    <a:cubicBezTo>
                      <a:pt x="6" y="17639"/>
                      <a:pt x="1" y="17693"/>
                      <a:pt x="30" y="17729"/>
                    </a:cubicBezTo>
                    <a:cubicBezTo>
                      <a:pt x="46" y="17750"/>
                      <a:pt x="70" y="17762"/>
                      <a:pt x="96" y="17762"/>
                    </a:cubicBezTo>
                    <a:cubicBezTo>
                      <a:pt x="115" y="17762"/>
                      <a:pt x="133" y="17755"/>
                      <a:pt x="148" y="17743"/>
                    </a:cubicBezTo>
                    <a:lnTo>
                      <a:pt x="22421" y="153"/>
                    </a:lnTo>
                    <a:cubicBezTo>
                      <a:pt x="22457" y="123"/>
                      <a:pt x="22464" y="70"/>
                      <a:pt x="22435" y="33"/>
                    </a:cubicBezTo>
                    <a:cubicBezTo>
                      <a:pt x="22418" y="12"/>
                      <a:pt x="22393" y="1"/>
                      <a:pt x="223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937150" y="1665825"/>
                <a:ext cx="454525" cy="562200"/>
              </a:xfrm>
              <a:custGeom>
                <a:rect b="b" l="l" r="r" t="t"/>
                <a:pathLst>
                  <a:path extrusionOk="0" h="22488" w="18181">
                    <a:moveTo>
                      <a:pt x="95" y="1"/>
                    </a:moveTo>
                    <a:cubicBezTo>
                      <a:pt x="76" y="1"/>
                      <a:pt x="58" y="6"/>
                      <a:pt x="42" y="19"/>
                    </a:cubicBezTo>
                    <a:cubicBezTo>
                      <a:pt x="6" y="48"/>
                      <a:pt x="1" y="102"/>
                      <a:pt x="30" y="138"/>
                    </a:cubicBezTo>
                    <a:lnTo>
                      <a:pt x="18018" y="22456"/>
                    </a:lnTo>
                    <a:cubicBezTo>
                      <a:pt x="18035" y="22477"/>
                      <a:pt x="18059" y="22487"/>
                      <a:pt x="18085" y="22487"/>
                    </a:cubicBezTo>
                    <a:cubicBezTo>
                      <a:pt x="18102" y="22487"/>
                      <a:pt x="18121" y="22480"/>
                      <a:pt x="18137" y="22468"/>
                    </a:cubicBezTo>
                    <a:cubicBezTo>
                      <a:pt x="18173" y="22439"/>
                      <a:pt x="18180" y="22385"/>
                      <a:pt x="18151" y="22349"/>
                    </a:cubicBezTo>
                    <a:lnTo>
                      <a:pt x="162" y="33"/>
                    </a:lnTo>
                    <a:cubicBezTo>
                      <a:pt x="145" y="12"/>
                      <a:pt x="120" y="1"/>
                      <a:pt x="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1120800" y="1592425"/>
                <a:ext cx="87250" cy="708975"/>
              </a:xfrm>
              <a:custGeom>
                <a:rect b="b" l="l" r="r" t="t"/>
                <a:pathLst>
                  <a:path extrusionOk="0" h="28359" w="3490">
                    <a:moveTo>
                      <a:pt x="3403" y="1"/>
                    </a:moveTo>
                    <a:cubicBezTo>
                      <a:pt x="3359" y="1"/>
                      <a:pt x="3321" y="33"/>
                      <a:pt x="3314" y="77"/>
                    </a:cubicBezTo>
                    <a:lnTo>
                      <a:pt x="5" y="28265"/>
                    </a:lnTo>
                    <a:cubicBezTo>
                      <a:pt x="0" y="28310"/>
                      <a:pt x="33" y="28353"/>
                      <a:pt x="80" y="28358"/>
                    </a:cubicBezTo>
                    <a:lnTo>
                      <a:pt x="90" y="28358"/>
                    </a:lnTo>
                    <a:cubicBezTo>
                      <a:pt x="132" y="28358"/>
                      <a:pt x="168" y="28327"/>
                      <a:pt x="173" y="28284"/>
                    </a:cubicBezTo>
                    <a:lnTo>
                      <a:pt x="3484" y="96"/>
                    </a:lnTo>
                    <a:cubicBezTo>
                      <a:pt x="3489" y="49"/>
                      <a:pt x="3456" y="8"/>
                      <a:pt x="3409" y="1"/>
                    </a:cubicBezTo>
                    <a:cubicBezTo>
                      <a:pt x="3407" y="1"/>
                      <a:pt x="3405" y="1"/>
                      <a:pt x="34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805900" y="1906525"/>
                <a:ext cx="717025" cy="80800"/>
              </a:xfrm>
              <a:custGeom>
                <a:rect b="b" l="l" r="r" t="t"/>
                <a:pathLst>
                  <a:path extrusionOk="0" h="3232" w="28681">
                    <a:moveTo>
                      <a:pt x="90" y="0"/>
                    </a:moveTo>
                    <a:cubicBezTo>
                      <a:pt x="47" y="0"/>
                      <a:pt x="11" y="33"/>
                      <a:pt x="6" y="77"/>
                    </a:cubicBezTo>
                    <a:cubicBezTo>
                      <a:pt x="1" y="124"/>
                      <a:pt x="36" y="165"/>
                      <a:pt x="82" y="171"/>
                    </a:cubicBezTo>
                    <a:lnTo>
                      <a:pt x="28582" y="3230"/>
                    </a:lnTo>
                    <a:cubicBezTo>
                      <a:pt x="28585" y="3232"/>
                      <a:pt x="28587" y="3232"/>
                      <a:pt x="28590" y="3232"/>
                    </a:cubicBezTo>
                    <a:cubicBezTo>
                      <a:pt x="28634" y="3232"/>
                      <a:pt x="28670" y="3199"/>
                      <a:pt x="28675" y="3156"/>
                    </a:cubicBezTo>
                    <a:cubicBezTo>
                      <a:pt x="28680" y="3109"/>
                      <a:pt x="28646" y="3067"/>
                      <a:pt x="28599" y="3062"/>
                    </a:cubicBezTo>
                    <a:lnTo>
                      <a:pt x="100" y="1"/>
                    </a:lnTo>
                    <a:cubicBezTo>
                      <a:pt x="96" y="1"/>
                      <a:pt x="93" y="0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957625" y="1654775"/>
                <a:ext cx="413575" cy="584275"/>
              </a:xfrm>
              <a:custGeom>
                <a:rect b="b" l="l" r="r" t="t"/>
                <a:pathLst>
                  <a:path extrusionOk="0" h="23371" w="16543">
                    <a:moveTo>
                      <a:pt x="16446" y="1"/>
                    </a:moveTo>
                    <a:cubicBezTo>
                      <a:pt x="16419" y="1"/>
                      <a:pt x="16393" y="13"/>
                      <a:pt x="16376" y="37"/>
                    </a:cubicBezTo>
                    <a:lnTo>
                      <a:pt x="29" y="23237"/>
                    </a:lnTo>
                    <a:cubicBezTo>
                      <a:pt x="1" y="23275"/>
                      <a:pt x="10" y="23329"/>
                      <a:pt x="48" y="23355"/>
                    </a:cubicBezTo>
                    <a:cubicBezTo>
                      <a:pt x="63" y="23366"/>
                      <a:pt x="81" y="23371"/>
                      <a:pt x="98" y="23371"/>
                    </a:cubicBezTo>
                    <a:cubicBezTo>
                      <a:pt x="124" y="23371"/>
                      <a:pt x="150" y="23359"/>
                      <a:pt x="167" y="23334"/>
                    </a:cubicBezTo>
                    <a:lnTo>
                      <a:pt x="16515" y="135"/>
                    </a:lnTo>
                    <a:cubicBezTo>
                      <a:pt x="16542" y="97"/>
                      <a:pt x="16532" y="44"/>
                      <a:pt x="16494" y="16"/>
                    </a:cubicBezTo>
                    <a:cubicBezTo>
                      <a:pt x="16479" y="6"/>
                      <a:pt x="16462" y="1"/>
                      <a:pt x="164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867075" y="1741325"/>
                <a:ext cx="594675" cy="411200"/>
              </a:xfrm>
              <a:custGeom>
                <a:rect b="b" l="l" r="r" t="t"/>
                <a:pathLst>
                  <a:path extrusionOk="0" h="16448" w="23787">
                    <a:moveTo>
                      <a:pt x="97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1" y="76"/>
                      <a:pt x="11" y="128"/>
                      <a:pt x="49" y="155"/>
                    </a:cubicBezTo>
                    <a:lnTo>
                      <a:pt x="23641" y="16434"/>
                    </a:lnTo>
                    <a:cubicBezTo>
                      <a:pt x="23657" y="16442"/>
                      <a:pt x="23674" y="16447"/>
                      <a:pt x="23690" y="16447"/>
                    </a:cubicBezTo>
                    <a:cubicBezTo>
                      <a:pt x="23717" y="16447"/>
                      <a:pt x="23743" y="16435"/>
                      <a:pt x="23761" y="16411"/>
                    </a:cubicBezTo>
                    <a:cubicBezTo>
                      <a:pt x="23787" y="16373"/>
                      <a:pt x="23776" y="16319"/>
                      <a:pt x="23738" y="16293"/>
                    </a:cubicBezTo>
                    <a:lnTo>
                      <a:pt x="146" y="15"/>
                    </a:lnTo>
                    <a:cubicBezTo>
                      <a:pt x="131" y="5"/>
                      <a:pt x="114" y="0"/>
                      <a:pt x="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996550" y="1630950"/>
                <a:ext cx="335725" cy="631950"/>
              </a:xfrm>
              <a:custGeom>
                <a:rect b="b" l="l" r="r" t="t"/>
                <a:pathLst>
                  <a:path extrusionOk="0" h="25278" w="13429">
                    <a:moveTo>
                      <a:pt x="96" y="0"/>
                    </a:moveTo>
                    <a:cubicBezTo>
                      <a:pt x="83" y="0"/>
                      <a:pt x="70" y="3"/>
                      <a:pt x="58" y="10"/>
                    </a:cubicBezTo>
                    <a:cubicBezTo>
                      <a:pt x="16" y="32"/>
                      <a:pt x="1" y="84"/>
                      <a:pt x="21" y="126"/>
                    </a:cubicBezTo>
                    <a:lnTo>
                      <a:pt x="13257" y="25231"/>
                    </a:lnTo>
                    <a:cubicBezTo>
                      <a:pt x="13273" y="25260"/>
                      <a:pt x="13300" y="25278"/>
                      <a:pt x="13332" y="25278"/>
                    </a:cubicBezTo>
                    <a:cubicBezTo>
                      <a:pt x="13346" y="25276"/>
                      <a:pt x="13359" y="25274"/>
                      <a:pt x="13371" y="25267"/>
                    </a:cubicBezTo>
                    <a:cubicBezTo>
                      <a:pt x="13413" y="25245"/>
                      <a:pt x="13429" y="25195"/>
                      <a:pt x="13408" y="25153"/>
                    </a:cubicBezTo>
                    <a:lnTo>
                      <a:pt x="172" y="46"/>
                    </a:lnTo>
                    <a:cubicBezTo>
                      <a:pt x="156" y="17"/>
                      <a:pt x="127" y="0"/>
                      <a:pt x="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846675" y="1774600"/>
                <a:ext cx="635475" cy="344675"/>
              </a:xfrm>
              <a:custGeom>
                <a:rect b="b" l="l" r="r" t="t"/>
                <a:pathLst>
                  <a:path extrusionOk="0" h="13787" w="25419">
                    <a:moveTo>
                      <a:pt x="25321" y="0"/>
                    </a:moveTo>
                    <a:cubicBezTo>
                      <a:pt x="25307" y="0"/>
                      <a:pt x="25293" y="4"/>
                      <a:pt x="25280" y="11"/>
                    </a:cubicBezTo>
                    <a:lnTo>
                      <a:pt x="58" y="13627"/>
                    </a:lnTo>
                    <a:cubicBezTo>
                      <a:pt x="17" y="13650"/>
                      <a:pt x="1" y="13700"/>
                      <a:pt x="24" y="13742"/>
                    </a:cubicBezTo>
                    <a:cubicBezTo>
                      <a:pt x="39" y="13771"/>
                      <a:pt x="69" y="13787"/>
                      <a:pt x="98" y="13787"/>
                    </a:cubicBezTo>
                    <a:cubicBezTo>
                      <a:pt x="112" y="13787"/>
                      <a:pt x="126" y="13783"/>
                      <a:pt x="138" y="13776"/>
                    </a:cubicBezTo>
                    <a:lnTo>
                      <a:pt x="25361" y="159"/>
                    </a:lnTo>
                    <a:cubicBezTo>
                      <a:pt x="25403" y="137"/>
                      <a:pt x="25418" y="85"/>
                      <a:pt x="25396" y="43"/>
                    </a:cubicBezTo>
                    <a:cubicBezTo>
                      <a:pt x="25380" y="16"/>
                      <a:pt x="25351" y="0"/>
                      <a:pt x="25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1060050" y="1604975"/>
                <a:ext cx="208675" cy="683900"/>
              </a:xfrm>
              <a:custGeom>
                <a:rect b="b" l="l" r="r" t="t"/>
                <a:pathLst>
                  <a:path extrusionOk="0" h="27356" w="8347">
                    <a:moveTo>
                      <a:pt x="96" y="1"/>
                    </a:moveTo>
                    <a:cubicBezTo>
                      <a:pt x="88" y="1"/>
                      <a:pt x="80" y="2"/>
                      <a:pt x="72" y="5"/>
                    </a:cubicBezTo>
                    <a:cubicBezTo>
                      <a:pt x="27" y="18"/>
                      <a:pt x="1" y="65"/>
                      <a:pt x="15" y="110"/>
                    </a:cubicBezTo>
                    <a:lnTo>
                      <a:pt x="8172" y="27293"/>
                    </a:lnTo>
                    <a:cubicBezTo>
                      <a:pt x="8182" y="27331"/>
                      <a:pt x="8217" y="27356"/>
                      <a:pt x="8253" y="27356"/>
                    </a:cubicBezTo>
                    <a:lnTo>
                      <a:pt x="8253" y="27354"/>
                    </a:lnTo>
                    <a:cubicBezTo>
                      <a:pt x="8260" y="27354"/>
                      <a:pt x="8269" y="27354"/>
                      <a:pt x="8277" y="27351"/>
                    </a:cubicBezTo>
                    <a:cubicBezTo>
                      <a:pt x="8322" y="27338"/>
                      <a:pt x="8347" y="27290"/>
                      <a:pt x="8335" y="27245"/>
                    </a:cubicBezTo>
                    <a:lnTo>
                      <a:pt x="177" y="62"/>
                    </a:lnTo>
                    <a:cubicBezTo>
                      <a:pt x="166" y="25"/>
                      <a:pt x="133" y="1"/>
                      <a:pt x="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819900" y="1838425"/>
                <a:ext cx="689050" cy="217000"/>
              </a:xfrm>
              <a:custGeom>
                <a:rect b="b" l="l" r="r" t="t"/>
                <a:pathLst>
                  <a:path extrusionOk="0" h="8680" w="27562">
                    <a:moveTo>
                      <a:pt x="27466" y="1"/>
                    </a:moveTo>
                    <a:cubicBezTo>
                      <a:pt x="27458" y="1"/>
                      <a:pt x="27449" y="2"/>
                      <a:pt x="27440" y="5"/>
                    </a:cubicBezTo>
                    <a:lnTo>
                      <a:pt x="69" y="8513"/>
                    </a:lnTo>
                    <a:cubicBezTo>
                      <a:pt x="24" y="8527"/>
                      <a:pt x="0" y="8574"/>
                      <a:pt x="14" y="8619"/>
                    </a:cubicBezTo>
                    <a:cubicBezTo>
                      <a:pt x="24" y="8655"/>
                      <a:pt x="59" y="8680"/>
                      <a:pt x="95" y="8680"/>
                    </a:cubicBezTo>
                    <a:cubicBezTo>
                      <a:pt x="102" y="8680"/>
                      <a:pt x="111" y="8678"/>
                      <a:pt x="120" y="8676"/>
                    </a:cubicBezTo>
                    <a:lnTo>
                      <a:pt x="27492" y="166"/>
                    </a:lnTo>
                    <a:cubicBezTo>
                      <a:pt x="27537" y="152"/>
                      <a:pt x="27561" y="105"/>
                      <a:pt x="27547" y="60"/>
                    </a:cubicBezTo>
                    <a:cubicBezTo>
                      <a:pt x="27536" y="24"/>
                      <a:pt x="27503" y="1"/>
                      <a:pt x="274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731575" y="1561450"/>
                <a:ext cx="865675" cy="770925"/>
              </a:xfrm>
              <a:custGeom>
                <a:rect b="b" l="l" r="r" t="t"/>
                <a:pathLst>
                  <a:path extrusionOk="0" h="30837" w="34627">
                    <a:moveTo>
                      <a:pt x="17314" y="6152"/>
                    </a:moveTo>
                    <a:cubicBezTo>
                      <a:pt x="21195" y="6152"/>
                      <a:pt x="24811" y="8610"/>
                      <a:pt x="26104" y="12495"/>
                    </a:cubicBezTo>
                    <a:cubicBezTo>
                      <a:pt x="27719" y="17348"/>
                      <a:pt x="25093" y="22595"/>
                      <a:pt x="20239" y="24210"/>
                    </a:cubicBezTo>
                    <a:cubicBezTo>
                      <a:pt x="19269" y="24533"/>
                      <a:pt x="18283" y="24686"/>
                      <a:pt x="17314" y="24686"/>
                    </a:cubicBezTo>
                    <a:cubicBezTo>
                      <a:pt x="13433" y="24686"/>
                      <a:pt x="9816" y="22229"/>
                      <a:pt x="8523" y="18344"/>
                    </a:cubicBezTo>
                    <a:cubicBezTo>
                      <a:pt x="6908" y="13489"/>
                      <a:pt x="9533" y="8244"/>
                      <a:pt x="14388" y="6628"/>
                    </a:cubicBezTo>
                    <a:cubicBezTo>
                      <a:pt x="15359" y="6305"/>
                      <a:pt x="16345" y="6152"/>
                      <a:pt x="17314" y="6152"/>
                    </a:cubicBezTo>
                    <a:close/>
                    <a:moveTo>
                      <a:pt x="17316" y="1"/>
                    </a:moveTo>
                    <a:cubicBezTo>
                      <a:pt x="15703" y="1"/>
                      <a:pt x="14062" y="256"/>
                      <a:pt x="12447" y="793"/>
                    </a:cubicBezTo>
                    <a:cubicBezTo>
                      <a:pt x="4370" y="3481"/>
                      <a:pt x="1" y="12207"/>
                      <a:pt x="2688" y="20285"/>
                    </a:cubicBezTo>
                    <a:cubicBezTo>
                      <a:pt x="4838" y="26747"/>
                      <a:pt x="10854" y="30837"/>
                      <a:pt x="17310" y="30837"/>
                    </a:cubicBezTo>
                    <a:cubicBezTo>
                      <a:pt x="18924" y="30837"/>
                      <a:pt x="20565" y="30582"/>
                      <a:pt x="22180" y="30044"/>
                    </a:cubicBezTo>
                    <a:cubicBezTo>
                      <a:pt x="30258" y="27357"/>
                      <a:pt x="34626" y="18630"/>
                      <a:pt x="31939" y="10552"/>
                    </a:cubicBezTo>
                    <a:cubicBezTo>
                      <a:pt x="29789" y="4089"/>
                      <a:pt x="23773" y="1"/>
                      <a:pt x="17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730200" y="1560050"/>
                <a:ext cx="833750" cy="773775"/>
              </a:xfrm>
              <a:custGeom>
                <a:rect b="b" l="l" r="r" t="t"/>
                <a:pathLst>
                  <a:path extrusionOk="0" h="30951" w="33350">
                    <a:moveTo>
                      <a:pt x="17361" y="6264"/>
                    </a:moveTo>
                    <a:cubicBezTo>
                      <a:pt x="21220" y="6264"/>
                      <a:pt x="24825" y="8710"/>
                      <a:pt x="26109" y="12568"/>
                    </a:cubicBezTo>
                    <a:cubicBezTo>
                      <a:pt x="27712" y="17387"/>
                      <a:pt x="25096" y="22611"/>
                      <a:pt x="20277" y="24214"/>
                    </a:cubicBezTo>
                    <a:cubicBezTo>
                      <a:pt x="19315" y="24534"/>
                      <a:pt x="18338" y="24686"/>
                      <a:pt x="17376" y="24686"/>
                    </a:cubicBezTo>
                    <a:cubicBezTo>
                      <a:pt x="13517" y="24686"/>
                      <a:pt x="9912" y="22240"/>
                      <a:pt x="8629" y="18383"/>
                    </a:cubicBezTo>
                    <a:cubicBezTo>
                      <a:pt x="7025" y="13564"/>
                      <a:pt x="9642" y="8338"/>
                      <a:pt x="14460" y="6735"/>
                    </a:cubicBezTo>
                    <a:cubicBezTo>
                      <a:pt x="15421" y="6416"/>
                      <a:pt x="16400" y="6264"/>
                      <a:pt x="17361" y="6264"/>
                    </a:cubicBezTo>
                    <a:close/>
                    <a:moveTo>
                      <a:pt x="17361" y="6157"/>
                    </a:moveTo>
                    <a:cubicBezTo>
                      <a:pt x="16388" y="6157"/>
                      <a:pt x="15399" y="6311"/>
                      <a:pt x="14426" y="6634"/>
                    </a:cubicBezTo>
                    <a:cubicBezTo>
                      <a:pt x="9552" y="8255"/>
                      <a:pt x="6906" y="13541"/>
                      <a:pt x="8527" y="18417"/>
                    </a:cubicBezTo>
                    <a:cubicBezTo>
                      <a:pt x="9825" y="22320"/>
                      <a:pt x="13471" y="24794"/>
                      <a:pt x="17376" y="24794"/>
                    </a:cubicBezTo>
                    <a:lnTo>
                      <a:pt x="17376" y="24794"/>
                    </a:lnTo>
                    <a:cubicBezTo>
                      <a:pt x="18348" y="24794"/>
                      <a:pt x="19339" y="24640"/>
                      <a:pt x="20310" y="24317"/>
                    </a:cubicBezTo>
                    <a:cubicBezTo>
                      <a:pt x="22671" y="23530"/>
                      <a:pt x="24587" y="21872"/>
                      <a:pt x="25700" y="19647"/>
                    </a:cubicBezTo>
                    <a:cubicBezTo>
                      <a:pt x="26815" y="17422"/>
                      <a:pt x="26995" y="14895"/>
                      <a:pt x="26209" y="12534"/>
                    </a:cubicBezTo>
                    <a:cubicBezTo>
                      <a:pt x="24912" y="8632"/>
                      <a:pt x="21265" y="6157"/>
                      <a:pt x="17361" y="6157"/>
                    </a:cubicBezTo>
                    <a:close/>
                    <a:moveTo>
                      <a:pt x="17376" y="24794"/>
                    </a:moveTo>
                    <a:cubicBezTo>
                      <a:pt x="17375" y="24794"/>
                      <a:pt x="17375" y="24794"/>
                      <a:pt x="17375" y="24794"/>
                    </a:cubicBezTo>
                    <a:lnTo>
                      <a:pt x="17376" y="24794"/>
                    </a:lnTo>
                    <a:cubicBezTo>
                      <a:pt x="17376" y="24794"/>
                      <a:pt x="17376" y="24794"/>
                      <a:pt x="17376" y="24794"/>
                    </a:cubicBezTo>
                    <a:close/>
                    <a:moveTo>
                      <a:pt x="17383" y="106"/>
                    </a:moveTo>
                    <a:cubicBezTo>
                      <a:pt x="19738" y="106"/>
                      <a:pt x="22078" y="655"/>
                      <a:pt x="24245" y="1739"/>
                    </a:cubicBezTo>
                    <a:cubicBezTo>
                      <a:pt x="27915" y="3576"/>
                      <a:pt x="30649" y="6733"/>
                      <a:pt x="31944" y="10625"/>
                    </a:cubicBezTo>
                    <a:cubicBezTo>
                      <a:pt x="33239" y="14518"/>
                      <a:pt x="32941" y="18684"/>
                      <a:pt x="31104" y="22351"/>
                    </a:cubicBezTo>
                    <a:cubicBezTo>
                      <a:pt x="29267" y="26020"/>
                      <a:pt x="26110" y="28754"/>
                      <a:pt x="22218" y="30050"/>
                    </a:cubicBezTo>
                    <a:cubicBezTo>
                      <a:pt x="20624" y="30580"/>
                      <a:pt x="18985" y="30843"/>
                      <a:pt x="17354" y="30843"/>
                    </a:cubicBezTo>
                    <a:cubicBezTo>
                      <a:pt x="14999" y="30843"/>
                      <a:pt x="12659" y="30295"/>
                      <a:pt x="10492" y="29210"/>
                    </a:cubicBezTo>
                    <a:cubicBezTo>
                      <a:pt x="6823" y="27373"/>
                      <a:pt x="4089" y="24218"/>
                      <a:pt x="2793" y="20324"/>
                    </a:cubicBezTo>
                    <a:cubicBezTo>
                      <a:pt x="120" y="12288"/>
                      <a:pt x="4482" y="3575"/>
                      <a:pt x="12519" y="899"/>
                    </a:cubicBezTo>
                    <a:cubicBezTo>
                      <a:pt x="14112" y="370"/>
                      <a:pt x="15752" y="106"/>
                      <a:pt x="17383" y="106"/>
                    </a:cubicBezTo>
                    <a:close/>
                    <a:moveTo>
                      <a:pt x="17384" y="0"/>
                    </a:moveTo>
                    <a:cubicBezTo>
                      <a:pt x="15740" y="0"/>
                      <a:pt x="14090" y="265"/>
                      <a:pt x="12485" y="799"/>
                    </a:cubicBezTo>
                    <a:cubicBezTo>
                      <a:pt x="4393" y="3491"/>
                      <a:pt x="0" y="12265"/>
                      <a:pt x="2693" y="20358"/>
                    </a:cubicBezTo>
                    <a:cubicBezTo>
                      <a:pt x="3997" y="24278"/>
                      <a:pt x="6750" y="27456"/>
                      <a:pt x="10443" y="29305"/>
                    </a:cubicBezTo>
                    <a:cubicBezTo>
                      <a:pt x="12625" y="30398"/>
                      <a:pt x="14982" y="30950"/>
                      <a:pt x="17354" y="30950"/>
                    </a:cubicBezTo>
                    <a:cubicBezTo>
                      <a:pt x="18997" y="30950"/>
                      <a:pt x="20647" y="30685"/>
                      <a:pt x="22252" y="30152"/>
                    </a:cubicBezTo>
                    <a:cubicBezTo>
                      <a:pt x="26173" y="28848"/>
                      <a:pt x="29350" y="26095"/>
                      <a:pt x="31199" y="22400"/>
                    </a:cubicBezTo>
                    <a:cubicBezTo>
                      <a:pt x="33049" y="18706"/>
                      <a:pt x="33350" y="14513"/>
                      <a:pt x="32046" y="10592"/>
                    </a:cubicBezTo>
                    <a:cubicBezTo>
                      <a:pt x="30740" y="6672"/>
                      <a:pt x="27987" y="3495"/>
                      <a:pt x="24294" y="1644"/>
                    </a:cubicBezTo>
                    <a:cubicBezTo>
                      <a:pt x="22112" y="552"/>
                      <a:pt x="19755" y="0"/>
                      <a:pt x="17384" y="0"/>
                    </a:cubicBezTo>
                    <a:close/>
                  </a:path>
                </a:pathLst>
              </a:custGeom>
              <a:solidFill>
                <a:srgbClr val="2A27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800075" y="1628850"/>
                <a:ext cx="728700" cy="636175"/>
              </a:xfrm>
              <a:custGeom>
                <a:rect b="b" l="l" r="r" t="t"/>
                <a:pathLst>
                  <a:path extrusionOk="0" h="25447" w="29148">
                    <a:moveTo>
                      <a:pt x="14712" y="4311"/>
                    </a:moveTo>
                    <a:cubicBezTo>
                      <a:pt x="18284" y="4311"/>
                      <a:pt x="21584" y="6510"/>
                      <a:pt x="22747" y="10003"/>
                    </a:cubicBezTo>
                    <a:cubicBezTo>
                      <a:pt x="24209" y="14399"/>
                      <a:pt x="21736" y="19179"/>
                      <a:pt x="17222" y="20681"/>
                    </a:cubicBezTo>
                    <a:cubicBezTo>
                      <a:pt x="16297" y="20989"/>
                      <a:pt x="15357" y="21135"/>
                      <a:pt x="14436" y="21135"/>
                    </a:cubicBezTo>
                    <a:cubicBezTo>
                      <a:pt x="10864" y="21135"/>
                      <a:pt x="7563" y="18937"/>
                      <a:pt x="6400" y="15442"/>
                    </a:cubicBezTo>
                    <a:cubicBezTo>
                      <a:pt x="4938" y="11047"/>
                      <a:pt x="7411" y="6267"/>
                      <a:pt x="11925" y="4765"/>
                    </a:cubicBezTo>
                    <a:cubicBezTo>
                      <a:pt x="12851" y="4457"/>
                      <a:pt x="13791" y="4311"/>
                      <a:pt x="14712" y="4311"/>
                    </a:cubicBezTo>
                    <a:close/>
                    <a:moveTo>
                      <a:pt x="14782" y="1"/>
                    </a:moveTo>
                    <a:cubicBezTo>
                      <a:pt x="13389" y="1"/>
                      <a:pt x="11969" y="222"/>
                      <a:pt x="10569" y="688"/>
                    </a:cubicBezTo>
                    <a:cubicBezTo>
                      <a:pt x="3742" y="2958"/>
                      <a:pt x="0" y="10188"/>
                      <a:pt x="2213" y="16836"/>
                    </a:cubicBezTo>
                    <a:cubicBezTo>
                      <a:pt x="3971" y="22120"/>
                      <a:pt x="8963" y="25446"/>
                      <a:pt x="14365" y="25446"/>
                    </a:cubicBezTo>
                    <a:cubicBezTo>
                      <a:pt x="15758" y="25446"/>
                      <a:pt x="17178" y="25225"/>
                      <a:pt x="18578" y="24759"/>
                    </a:cubicBezTo>
                    <a:cubicBezTo>
                      <a:pt x="25405" y="22487"/>
                      <a:pt x="29147" y="15258"/>
                      <a:pt x="26934" y="8611"/>
                    </a:cubicBezTo>
                    <a:cubicBezTo>
                      <a:pt x="25176" y="3326"/>
                      <a:pt x="20185" y="1"/>
                      <a:pt x="14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798425" y="1627225"/>
                <a:ext cx="703375" cy="639400"/>
              </a:xfrm>
              <a:custGeom>
                <a:rect b="b" l="l" r="r" t="t"/>
                <a:pathLst>
                  <a:path extrusionOk="0" h="25576" w="28135">
                    <a:moveTo>
                      <a:pt x="14784" y="4435"/>
                    </a:moveTo>
                    <a:cubicBezTo>
                      <a:pt x="16069" y="4435"/>
                      <a:pt x="17342" y="4723"/>
                      <a:pt x="18519" y="5293"/>
                    </a:cubicBezTo>
                    <a:cubicBezTo>
                      <a:pt x="20548" y="6276"/>
                      <a:pt x="22051" y="7978"/>
                      <a:pt x="22754" y="10087"/>
                    </a:cubicBezTo>
                    <a:cubicBezTo>
                      <a:pt x="23456" y="12198"/>
                      <a:pt x="23272" y="14463"/>
                      <a:pt x="22237" y="16464"/>
                    </a:cubicBezTo>
                    <a:cubicBezTo>
                      <a:pt x="21200" y="18466"/>
                      <a:pt x="19435" y="19966"/>
                      <a:pt x="17267" y="20688"/>
                    </a:cubicBezTo>
                    <a:cubicBezTo>
                      <a:pt x="16358" y="20990"/>
                      <a:pt x="15423" y="21140"/>
                      <a:pt x="14495" y="21140"/>
                    </a:cubicBezTo>
                    <a:cubicBezTo>
                      <a:pt x="13211" y="21140"/>
                      <a:pt x="11938" y="20852"/>
                      <a:pt x="10760" y="20282"/>
                    </a:cubicBezTo>
                    <a:cubicBezTo>
                      <a:pt x="8731" y="19301"/>
                      <a:pt x="7228" y="17597"/>
                      <a:pt x="6525" y="15488"/>
                    </a:cubicBezTo>
                    <a:cubicBezTo>
                      <a:pt x="5075" y="11131"/>
                      <a:pt x="7538" y="6377"/>
                      <a:pt x="12010" y="4889"/>
                    </a:cubicBezTo>
                    <a:cubicBezTo>
                      <a:pt x="12921" y="4586"/>
                      <a:pt x="13854" y="4435"/>
                      <a:pt x="14784" y="4435"/>
                    </a:cubicBezTo>
                    <a:close/>
                    <a:moveTo>
                      <a:pt x="14783" y="4311"/>
                    </a:moveTo>
                    <a:cubicBezTo>
                      <a:pt x="13841" y="4311"/>
                      <a:pt x="12894" y="4463"/>
                      <a:pt x="11972" y="4770"/>
                    </a:cubicBezTo>
                    <a:cubicBezTo>
                      <a:pt x="7432" y="6281"/>
                      <a:pt x="4935" y="11105"/>
                      <a:pt x="6407" y="15526"/>
                    </a:cubicBezTo>
                    <a:cubicBezTo>
                      <a:pt x="7120" y="17668"/>
                      <a:pt x="8646" y="19398"/>
                      <a:pt x="10705" y="20393"/>
                    </a:cubicBezTo>
                    <a:cubicBezTo>
                      <a:pt x="11899" y="20972"/>
                      <a:pt x="13191" y="21264"/>
                      <a:pt x="14495" y="21264"/>
                    </a:cubicBezTo>
                    <a:cubicBezTo>
                      <a:pt x="15435" y="21264"/>
                      <a:pt x="16384" y="21112"/>
                      <a:pt x="17307" y="20805"/>
                    </a:cubicBezTo>
                    <a:cubicBezTo>
                      <a:pt x="19504" y="20073"/>
                      <a:pt x="21295" y="18553"/>
                      <a:pt x="22346" y="16520"/>
                    </a:cubicBezTo>
                    <a:cubicBezTo>
                      <a:pt x="23397" y="14489"/>
                      <a:pt x="23584" y="12191"/>
                      <a:pt x="22870" y="10049"/>
                    </a:cubicBezTo>
                    <a:cubicBezTo>
                      <a:pt x="22159" y="7907"/>
                      <a:pt x="20632" y="6179"/>
                      <a:pt x="18573" y="5182"/>
                    </a:cubicBezTo>
                    <a:cubicBezTo>
                      <a:pt x="17378" y="4603"/>
                      <a:pt x="16086" y="4311"/>
                      <a:pt x="14783" y="4311"/>
                    </a:cubicBezTo>
                    <a:close/>
                    <a:moveTo>
                      <a:pt x="14858" y="124"/>
                    </a:moveTo>
                    <a:cubicBezTo>
                      <a:pt x="16805" y="124"/>
                      <a:pt x="18736" y="560"/>
                      <a:pt x="20521" y="1424"/>
                    </a:cubicBezTo>
                    <a:cubicBezTo>
                      <a:pt x="23596" y="2913"/>
                      <a:pt x="25876" y="5495"/>
                      <a:pt x="26941" y="8695"/>
                    </a:cubicBezTo>
                    <a:cubicBezTo>
                      <a:pt x="28006" y="11893"/>
                      <a:pt x="27727" y="15327"/>
                      <a:pt x="26157" y="18362"/>
                    </a:cubicBezTo>
                    <a:cubicBezTo>
                      <a:pt x="24585" y="21398"/>
                      <a:pt x="21911" y="23671"/>
                      <a:pt x="18625" y="24765"/>
                    </a:cubicBezTo>
                    <a:cubicBezTo>
                      <a:pt x="17246" y="25224"/>
                      <a:pt x="15829" y="25451"/>
                      <a:pt x="14422" y="25451"/>
                    </a:cubicBezTo>
                    <a:cubicBezTo>
                      <a:pt x="12473" y="25451"/>
                      <a:pt x="10543" y="25015"/>
                      <a:pt x="8757" y="24151"/>
                    </a:cubicBezTo>
                    <a:cubicBezTo>
                      <a:pt x="5682" y="22662"/>
                      <a:pt x="3401" y="20080"/>
                      <a:pt x="2336" y="16882"/>
                    </a:cubicBezTo>
                    <a:cubicBezTo>
                      <a:pt x="141" y="10278"/>
                      <a:pt x="3870" y="3068"/>
                      <a:pt x="10654" y="811"/>
                    </a:cubicBezTo>
                    <a:cubicBezTo>
                      <a:pt x="12032" y="353"/>
                      <a:pt x="13450" y="124"/>
                      <a:pt x="14858" y="124"/>
                    </a:cubicBezTo>
                    <a:close/>
                    <a:moveTo>
                      <a:pt x="14857" y="0"/>
                    </a:moveTo>
                    <a:cubicBezTo>
                      <a:pt x="13436" y="0"/>
                      <a:pt x="12006" y="230"/>
                      <a:pt x="10615" y="694"/>
                    </a:cubicBezTo>
                    <a:cubicBezTo>
                      <a:pt x="3768" y="2972"/>
                      <a:pt x="0" y="10252"/>
                      <a:pt x="2220" y="16920"/>
                    </a:cubicBezTo>
                    <a:cubicBezTo>
                      <a:pt x="3295" y="20151"/>
                      <a:pt x="5597" y="22758"/>
                      <a:pt x="8703" y="24263"/>
                    </a:cubicBezTo>
                    <a:cubicBezTo>
                      <a:pt x="10506" y="25136"/>
                      <a:pt x="12454" y="25576"/>
                      <a:pt x="14421" y="25576"/>
                    </a:cubicBezTo>
                    <a:cubicBezTo>
                      <a:pt x="15842" y="25576"/>
                      <a:pt x="17272" y="25345"/>
                      <a:pt x="18663" y="24883"/>
                    </a:cubicBezTo>
                    <a:cubicBezTo>
                      <a:pt x="21980" y="23778"/>
                      <a:pt x="24682" y="21484"/>
                      <a:pt x="26266" y="18419"/>
                    </a:cubicBezTo>
                    <a:cubicBezTo>
                      <a:pt x="27852" y="15354"/>
                      <a:pt x="28134" y="11886"/>
                      <a:pt x="27059" y="8655"/>
                    </a:cubicBezTo>
                    <a:cubicBezTo>
                      <a:pt x="25984" y="5424"/>
                      <a:pt x="23681" y="2817"/>
                      <a:pt x="20574" y="1314"/>
                    </a:cubicBezTo>
                    <a:cubicBezTo>
                      <a:pt x="18772" y="441"/>
                      <a:pt x="16824" y="0"/>
                      <a:pt x="14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731375" y="1512600"/>
                <a:ext cx="868075" cy="867700"/>
              </a:xfrm>
              <a:custGeom>
                <a:rect b="b" l="l" r="r" t="t"/>
                <a:pathLst>
                  <a:path extrusionOk="0" h="34708" w="34723">
                    <a:moveTo>
                      <a:pt x="17323" y="3187"/>
                    </a:moveTo>
                    <a:cubicBezTo>
                      <a:pt x="23264" y="3187"/>
                      <a:pt x="28800" y="6949"/>
                      <a:pt x="30778" y="12896"/>
                    </a:cubicBezTo>
                    <a:cubicBezTo>
                      <a:pt x="33251" y="20327"/>
                      <a:pt x="29232" y="28358"/>
                      <a:pt x="21798" y="30831"/>
                    </a:cubicBezTo>
                    <a:cubicBezTo>
                      <a:pt x="20313" y="31325"/>
                      <a:pt x="18804" y="31560"/>
                      <a:pt x="17320" y="31560"/>
                    </a:cubicBezTo>
                    <a:cubicBezTo>
                      <a:pt x="11379" y="31560"/>
                      <a:pt x="5843" y="27797"/>
                      <a:pt x="3863" y="21851"/>
                    </a:cubicBezTo>
                    <a:cubicBezTo>
                      <a:pt x="1391" y="14418"/>
                      <a:pt x="5411" y="6389"/>
                      <a:pt x="12843" y="3916"/>
                    </a:cubicBezTo>
                    <a:cubicBezTo>
                      <a:pt x="14329" y="3422"/>
                      <a:pt x="15838" y="3187"/>
                      <a:pt x="17323" y="3187"/>
                    </a:cubicBezTo>
                    <a:close/>
                    <a:moveTo>
                      <a:pt x="17968" y="1"/>
                    </a:moveTo>
                    <a:cubicBezTo>
                      <a:pt x="17766" y="1"/>
                      <a:pt x="17599" y="161"/>
                      <a:pt x="17591" y="363"/>
                    </a:cubicBezTo>
                    <a:lnTo>
                      <a:pt x="17591" y="404"/>
                    </a:lnTo>
                    <a:cubicBezTo>
                      <a:pt x="17498" y="403"/>
                      <a:pt x="17405" y="402"/>
                      <a:pt x="17312" y="402"/>
                    </a:cubicBezTo>
                    <a:cubicBezTo>
                      <a:pt x="16987" y="402"/>
                      <a:pt x="16661" y="412"/>
                      <a:pt x="16335" y="430"/>
                    </a:cubicBezTo>
                    <a:lnTo>
                      <a:pt x="16332" y="392"/>
                    </a:lnTo>
                    <a:cubicBezTo>
                      <a:pt x="16316" y="197"/>
                      <a:pt x="16151" y="48"/>
                      <a:pt x="15958" y="48"/>
                    </a:cubicBezTo>
                    <a:cubicBezTo>
                      <a:pt x="15948" y="48"/>
                      <a:pt x="15937" y="49"/>
                      <a:pt x="15927" y="49"/>
                    </a:cubicBezTo>
                    <a:cubicBezTo>
                      <a:pt x="15719" y="67"/>
                      <a:pt x="15565" y="249"/>
                      <a:pt x="15582" y="455"/>
                    </a:cubicBezTo>
                    <a:lnTo>
                      <a:pt x="15586" y="493"/>
                    </a:lnTo>
                    <a:cubicBezTo>
                      <a:pt x="15267" y="526"/>
                      <a:pt x="14949" y="567"/>
                      <a:pt x="14630" y="617"/>
                    </a:cubicBezTo>
                    <a:lnTo>
                      <a:pt x="14623" y="584"/>
                    </a:lnTo>
                    <a:cubicBezTo>
                      <a:pt x="14591" y="403"/>
                      <a:pt x="14432" y="277"/>
                      <a:pt x="14254" y="277"/>
                    </a:cubicBezTo>
                    <a:cubicBezTo>
                      <a:pt x="14231" y="277"/>
                      <a:pt x="14208" y="279"/>
                      <a:pt x="14185" y="283"/>
                    </a:cubicBezTo>
                    <a:cubicBezTo>
                      <a:pt x="13982" y="321"/>
                      <a:pt x="13847" y="517"/>
                      <a:pt x="13885" y="721"/>
                    </a:cubicBezTo>
                    <a:lnTo>
                      <a:pt x="13892" y="756"/>
                    </a:lnTo>
                    <a:cubicBezTo>
                      <a:pt x="13678" y="801"/>
                      <a:pt x="13463" y="849"/>
                      <a:pt x="13250" y="903"/>
                    </a:cubicBezTo>
                    <a:lnTo>
                      <a:pt x="13241" y="868"/>
                    </a:lnTo>
                    <a:cubicBezTo>
                      <a:pt x="13195" y="702"/>
                      <a:pt x="13043" y="592"/>
                      <a:pt x="12877" y="592"/>
                    </a:cubicBezTo>
                    <a:cubicBezTo>
                      <a:pt x="12845" y="592"/>
                      <a:pt x="12812" y="596"/>
                      <a:pt x="12779" y="605"/>
                    </a:cubicBezTo>
                    <a:cubicBezTo>
                      <a:pt x="12580" y="661"/>
                      <a:pt x="12462" y="867"/>
                      <a:pt x="12516" y="1068"/>
                    </a:cubicBezTo>
                    <a:lnTo>
                      <a:pt x="12524" y="1099"/>
                    </a:lnTo>
                    <a:cubicBezTo>
                      <a:pt x="12337" y="1154"/>
                      <a:pt x="12150" y="1208"/>
                      <a:pt x="11963" y="1270"/>
                    </a:cubicBezTo>
                    <a:cubicBezTo>
                      <a:pt x="11844" y="1310"/>
                      <a:pt x="11726" y="1357"/>
                      <a:pt x="11608" y="1398"/>
                    </a:cubicBezTo>
                    <a:lnTo>
                      <a:pt x="11596" y="1369"/>
                    </a:lnTo>
                    <a:cubicBezTo>
                      <a:pt x="11539" y="1221"/>
                      <a:pt x="11396" y="1129"/>
                      <a:pt x="11245" y="1129"/>
                    </a:cubicBezTo>
                    <a:cubicBezTo>
                      <a:pt x="11201" y="1129"/>
                      <a:pt x="11155" y="1137"/>
                      <a:pt x="11111" y="1154"/>
                    </a:cubicBezTo>
                    <a:cubicBezTo>
                      <a:pt x="10918" y="1229"/>
                      <a:pt x="10821" y="1447"/>
                      <a:pt x="10895" y="1641"/>
                    </a:cubicBezTo>
                    <a:lnTo>
                      <a:pt x="10905" y="1667"/>
                    </a:lnTo>
                    <a:cubicBezTo>
                      <a:pt x="10634" y="1778"/>
                      <a:pt x="10365" y="1895"/>
                      <a:pt x="10102" y="2018"/>
                    </a:cubicBezTo>
                    <a:lnTo>
                      <a:pt x="10090" y="1996"/>
                    </a:lnTo>
                    <a:cubicBezTo>
                      <a:pt x="10023" y="1864"/>
                      <a:pt x="9891" y="1788"/>
                      <a:pt x="9753" y="1788"/>
                    </a:cubicBezTo>
                    <a:cubicBezTo>
                      <a:pt x="9697" y="1788"/>
                      <a:pt x="9640" y="1801"/>
                      <a:pt x="9586" y="1828"/>
                    </a:cubicBezTo>
                    <a:cubicBezTo>
                      <a:pt x="9401" y="1921"/>
                      <a:pt x="9325" y="2146"/>
                      <a:pt x="9418" y="2333"/>
                    </a:cubicBezTo>
                    <a:lnTo>
                      <a:pt x="9427" y="2351"/>
                    </a:lnTo>
                    <a:cubicBezTo>
                      <a:pt x="9141" y="2501"/>
                      <a:pt x="8860" y="2661"/>
                      <a:pt x="8585" y="2825"/>
                    </a:cubicBezTo>
                    <a:lnTo>
                      <a:pt x="8576" y="2810"/>
                    </a:lnTo>
                    <a:cubicBezTo>
                      <a:pt x="8504" y="2697"/>
                      <a:pt x="8382" y="2635"/>
                      <a:pt x="8258" y="2635"/>
                    </a:cubicBezTo>
                    <a:cubicBezTo>
                      <a:pt x="8189" y="2635"/>
                      <a:pt x="8119" y="2654"/>
                      <a:pt x="8057" y="2693"/>
                    </a:cubicBezTo>
                    <a:cubicBezTo>
                      <a:pt x="7882" y="2804"/>
                      <a:pt x="7830" y="3036"/>
                      <a:pt x="7941" y="3211"/>
                    </a:cubicBezTo>
                    <a:lnTo>
                      <a:pt x="7950" y="3223"/>
                    </a:lnTo>
                    <a:cubicBezTo>
                      <a:pt x="7766" y="3346"/>
                      <a:pt x="7583" y="3467"/>
                      <a:pt x="7404" y="3596"/>
                    </a:cubicBezTo>
                    <a:lnTo>
                      <a:pt x="7399" y="3589"/>
                    </a:lnTo>
                    <a:cubicBezTo>
                      <a:pt x="7324" y="3492"/>
                      <a:pt x="7212" y="3440"/>
                      <a:pt x="7098" y="3440"/>
                    </a:cubicBezTo>
                    <a:cubicBezTo>
                      <a:pt x="7019" y="3440"/>
                      <a:pt x="6940" y="3465"/>
                      <a:pt x="6873" y="3516"/>
                    </a:cubicBezTo>
                    <a:cubicBezTo>
                      <a:pt x="6706" y="3642"/>
                      <a:pt x="6674" y="3878"/>
                      <a:pt x="6800" y="4042"/>
                    </a:cubicBezTo>
                    <a:lnTo>
                      <a:pt x="6805" y="4049"/>
                    </a:lnTo>
                    <a:cubicBezTo>
                      <a:pt x="6551" y="4250"/>
                      <a:pt x="6303" y="4456"/>
                      <a:pt x="6064" y="4671"/>
                    </a:cubicBezTo>
                    <a:lnTo>
                      <a:pt x="6059" y="4666"/>
                    </a:lnTo>
                    <a:cubicBezTo>
                      <a:pt x="5984" y="4586"/>
                      <a:pt x="5884" y="4546"/>
                      <a:pt x="5783" y="4546"/>
                    </a:cubicBezTo>
                    <a:cubicBezTo>
                      <a:pt x="5692" y="4546"/>
                      <a:pt x="5600" y="4579"/>
                      <a:pt x="5527" y="4647"/>
                    </a:cubicBezTo>
                    <a:cubicBezTo>
                      <a:pt x="5377" y="4789"/>
                      <a:pt x="5368" y="5026"/>
                      <a:pt x="5508" y="5178"/>
                    </a:cubicBezTo>
                    <a:lnTo>
                      <a:pt x="5512" y="5180"/>
                    </a:lnTo>
                    <a:cubicBezTo>
                      <a:pt x="5209" y="5473"/>
                      <a:pt x="4923" y="5781"/>
                      <a:pt x="4644" y="6094"/>
                    </a:cubicBezTo>
                    <a:lnTo>
                      <a:pt x="4639" y="6089"/>
                    </a:lnTo>
                    <a:cubicBezTo>
                      <a:pt x="4569" y="6029"/>
                      <a:pt x="4482" y="6000"/>
                      <a:pt x="4396" y="6000"/>
                    </a:cubicBezTo>
                    <a:cubicBezTo>
                      <a:pt x="4290" y="6000"/>
                      <a:pt x="4184" y="6045"/>
                      <a:pt x="4109" y="6132"/>
                    </a:cubicBezTo>
                    <a:cubicBezTo>
                      <a:pt x="3976" y="6292"/>
                      <a:pt x="3995" y="6529"/>
                      <a:pt x="4154" y="6662"/>
                    </a:cubicBezTo>
                    <a:lnTo>
                      <a:pt x="4158" y="6666"/>
                    </a:lnTo>
                    <a:cubicBezTo>
                      <a:pt x="3955" y="6917"/>
                      <a:pt x="3758" y="7173"/>
                      <a:pt x="3569" y="7434"/>
                    </a:cubicBezTo>
                    <a:lnTo>
                      <a:pt x="3567" y="7431"/>
                    </a:lnTo>
                    <a:cubicBezTo>
                      <a:pt x="3502" y="7387"/>
                      <a:pt x="3428" y="7366"/>
                      <a:pt x="3355" y="7366"/>
                    </a:cubicBezTo>
                    <a:cubicBezTo>
                      <a:pt x="3235" y="7366"/>
                      <a:pt x="3117" y="7423"/>
                      <a:pt x="3044" y="7528"/>
                    </a:cubicBezTo>
                    <a:cubicBezTo>
                      <a:pt x="2926" y="7699"/>
                      <a:pt x="2970" y="7933"/>
                      <a:pt x="3141" y="8051"/>
                    </a:cubicBezTo>
                    <a:lnTo>
                      <a:pt x="3143" y="8053"/>
                    </a:lnTo>
                    <a:cubicBezTo>
                      <a:pt x="3023" y="8238"/>
                      <a:pt x="2906" y="8423"/>
                      <a:pt x="2791" y="8612"/>
                    </a:cubicBezTo>
                    <a:lnTo>
                      <a:pt x="2790" y="8612"/>
                    </a:lnTo>
                    <a:cubicBezTo>
                      <a:pt x="2731" y="8578"/>
                      <a:pt x="2667" y="8562"/>
                      <a:pt x="2604" y="8562"/>
                    </a:cubicBezTo>
                    <a:cubicBezTo>
                      <a:pt x="2474" y="8562"/>
                      <a:pt x="2347" y="8631"/>
                      <a:pt x="2277" y="8752"/>
                    </a:cubicBezTo>
                    <a:cubicBezTo>
                      <a:pt x="2175" y="8932"/>
                      <a:pt x="2237" y="9161"/>
                      <a:pt x="2417" y="9263"/>
                    </a:cubicBezTo>
                    <a:cubicBezTo>
                      <a:pt x="2263" y="9547"/>
                      <a:pt x="2118" y="9836"/>
                      <a:pt x="1981" y="10127"/>
                    </a:cubicBezTo>
                    <a:cubicBezTo>
                      <a:pt x="1932" y="10105"/>
                      <a:pt x="1881" y="10095"/>
                      <a:pt x="1830" y="10095"/>
                    </a:cubicBezTo>
                    <a:cubicBezTo>
                      <a:pt x="1686" y="10095"/>
                      <a:pt x="1549" y="10179"/>
                      <a:pt x="1486" y="10319"/>
                    </a:cubicBezTo>
                    <a:cubicBezTo>
                      <a:pt x="1403" y="10508"/>
                      <a:pt x="1488" y="10728"/>
                      <a:pt x="1675" y="10813"/>
                    </a:cubicBezTo>
                    <a:cubicBezTo>
                      <a:pt x="1560" y="11084"/>
                      <a:pt x="1455" y="11358"/>
                      <a:pt x="1354" y="11635"/>
                    </a:cubicBezTo>
                    <a:cubicBezTo>
                      <a:pt x="1316" y="11623"/>
                      <a:pt x="1278" y="11617"/>
                      <a:pt x="1240" y="11617"/>
                    </a:cubicBezTo>
                    <a:cubicBezTo>
                      <a:pt x="1083" y="11617"/>
                      <a:pt x="937" y="11716"/>
                      <a:pt x="885" y="11874"/>
                    </a:cubicBezTo>
                    <a:cubicBezTo>
                      <a:pt x="819" y="12068"/>
                      <a:pt x="925" y="12277"/>
                      <a:pt x="1115" y="12345"/>
                    </a:cubicBezTo>
                    <a:cubicBezTo>
                      <a:pt x="1020" y="12655"/>
                      <a:pt x="932" y="12967"/>
                      <a:pt x="854" y="13282"/>
                    </a:cubicBezTo>
                    <a:cubicBezTo>
                      <a:pt x="829" y="13277"/>
                      <a:pt x="804" y="13274"/>
                      <a:pt x="779" y="13274"/>
                    </a:cubicBezTo>
                    <a:cubicBezTo>
                      <a:pt x="608" y="13274"/>
                      <a:pt x="454" y="13392"/>
                      <a:pt x="416" y="13566"/>
                    </a:cubicBezTo>
                    <a:cubicBezTo>
                      <a:pt x="371" y="13765"/>
                      <a:pt x="494" y="13959"/>
                      <a:pt x="689" y="14009"/>
                    </a:cubicBezTo>
                    <a:cubicBezTo>
                      <a:pt x="644" y="14227"/>
                      <a:pt x="604" y="14447"/>
                      <a:pt x="568" y="14667"/>
                    </a:cubicBezTo>
                    <a:cubicBezTo>
                      <a:pt x="555" y="14666"/>
                      <a:pt x="542" y="14665"/>
                      <a:pt x="529" y="14665"/>
                    </a:cubicBezTo>
                    <a:cubicBezTo>
                      <a:pt x="345" y="14665"/>
                      <a:pt x="185" y="14798"/>
                      <a:pt x="159" y="14986"/>
                    </a:cubicBezTo>
                    <a:cubicBezTo>
                      <a:pt x="132" y="15186"/>
                      <a:pt x="269" y="15368"/>
                      <a:pt x="464" y="15405"/>
                    </a:cubicBezTo>
                    <a:cubicBezTo>
                      <a:pt x="426" y="15727"/>
                      <a:pt x="400" y="16050"/>
                      <a:pt x="381" y="16376"/>
                    </a:cubicBezTo>
                    <a:cubicBezTo>
                      <a:pt x="180" y="16378"/>
                      <a:pt x="16" y="16534"/>
                      <a:pt x="9" y="16736"/>
                    </a:cubicBezTo>
                    <a:cubicBezTo>
                      <a:pt x="0" y="16937"/>
                      <a:pt x="154" y="17103"/>
                      <a:pt x="352" y="17121"/>
                    </a:cubicBezTo>
                    <a:cubicBezTo>
                      <a:pt x="346" y="17543"/>
                      <a:pt x="353" y="17966"/>
                      <a:pt x="379" y="18390"/>
                    </a:cubicBezTo>
                    <a:cubicBezTo>
                      <a:pt x="184" y="18417"/>
                      <a:pt x="40" y="18591"/>
                      <a:pt x="56" y="18790"/>
                    </a:cubicBezTo>
                    <a:cubicBezTo>
                      <a:pt x="73" y="18986"/>
                      <a:pt x="237" y="19131"/>
                      <a:pt x="430" y="19131"/>
                    </a:cubicBezTo>
                    <a:cubicBezTo>
                      <a:pt x="434" y="19131"/>
                      <a:pt x="439" y="19131"/>
                      <a:pt x="443" y="19131"/>
                    </a:cubicBezTo>
                    <a:cubicBezTo>
                      <a:pt x="476" y="19455"/>
                      <a:pt x="518" y="19777"/>
                      <a:pt x="572" y="20101"/>
                    </a:cubicBezTo>
                    <a:cubicBezTo>
                      <a:pt x="379" y="20147"/>
                      <a:pt x="253" y="20334"/>
                      <a:pt x="289" y="20530"/>
                    </a:cubicBezTo>
                    <a:cubicBezTo>
                      <a:pt x="324" y="20712"/>
                      <a:pt x="482" y="20835"/>
                      <a:pt x="659" y="20835"/>
                    </a:cubicBezTo>
                    <a:cubicBezTo>
                      <a:pt x="676" y="20835"/>
                      <a:pt x="693" y="20833"/>
                      <a:pt x="710" y="20831"/>
                    </a:cubicBezTo>
                    <a:cubicBezTo>
                      <a:pt x="755" y="21048"/>
                      <a:pt x="805" y="21266"/>
                      <a:pt x="861" y="21484"/>
                    </a:cubicBezTo>
                    <a:cubicBezTo>
                      <a:pt x="670" y="21545"/>
                      <a:pt x="559" y="21742"/>
                      <a:pt x="613" y="21938"/>
                    </a:cubicBezTo>
                    <a:cubicBezTo>
                      <a:pt x="657" y="22103"/>
                      <a:pt x="808" y="22211"/>
                      <a:pt x="972" y="22211"/>
                    </a:cubicBezTo>
                    <a:cubicBezTo>
                      <a:pt x="1001" y="22211"/>
                      <a:pt x="1029" y="22207"/>
                      <a:pt x="1058" y="22201"/>
                    </a:cubicBezTo>
                    <a:cubicBezTo>
                      <a:pt x="1110" y="22377"/>
                      <a:pt x="1160" y="22554"/>
                      <a:pt x="1219" y="22731"/>
                    </a:cubicBezTo>
                    <a:cubicBezTo>
                      <a:pt x="1264" y="22866"/>
                      <a:pt x="1314" y="22996"/>
                      <a:pt x="1363" y="23129"/>
                    </a:cubicBezTo>
                    <a:cubicBezTo>
                      <a:pt x="1179" y="23209"/>
                      <a:pt x="1089" y="23416"/>
                      <a:pt x="1162" y="23605"/>
                    </a:cubicBezTo>
                    <a:cubicBezTo>
                      <a:pt x="1219" y="23754"/>
                      <a:pt x="1360" y="23843"/>
                      <a:pt x="1510" y="23843"/>
                    </a:cubicBezTo>
                    <a:cubicBezTo>
                      <a:pt x="1549" y="23843"/>
                      <a:pt x="1590" y="23836"/>
                      <a:pt x="1630" y="23823"/>
                    </a:cubicBezTo>
                    <a:cubicBezTo>
                      <a:pt x="1742" y="24100"/>
                      <a:pt x="1862" y="24370"/>
                      <a:pt x="1988" y="24637"/>
                    </a:cubicBezTo>
                    <a:cubicBezTo>
                      <a:pt x="1817" y="24736"/>
                      <a:pt x="1746" y="24951"/>
                      <a:pt x="1836" y="25131"/>
                    </a:cubicBezTo>
                    <a:cubicBezTo>
                      <a:pt x="1901" y="25261"/>
                      <a:pt x="2033" y="25335"/>
                      <a:pt x="2170" y="25335"/>
                    </a:cubicBezTo>
                    <a:cubicBezTo>
                      <a:pt x="2220" y="25335"/>
                      <a:pt x="2271" y="25325"/>
                      <a:pt x="2320" y="25304"/>
                    </a:cubicBezTo>
                    <a:cubicBezTo>
                      <a:pt x="2473" y="25593"/>
                      <a:pt x="2634" y="25877"/>
                      <a:pt x="2802" y="26154"/>
                    </a:cubicBezTo>
                    <a:cubicBezTo>
                      <a:pt x="2641" y="26270"/>
                      <a:pt x="2592" y="26490"/>
                      <a:pt x="2700" y="26660"/>
                    </a:cubicBezTo>
                    <a:cubicBezTo>
                      <a:pt x="2771" y="26771"/>
                      <a:pt x="2890" y="26830"/>
                      <a:pt x="3013" y="26830"/>
                    </a:cubicBezTo>
                    <a:cubicBezTo>
                      <a:pt x="3076" y="26830"/>
                      <a:pt x="3140" y="26815"/>
                      <a:pt x="3198" y="26782"/>
                    </a:cubicBezTo>
                    <a:cubicBezTo>
                      <a:pt x="3323" y="26969"/>
                      <a:pt x="3449" y="27155"/>
                      <a:pt x="3579" y="27337"/>
                    </a:cubicBezTo>
                    <a:cubicBezTo>
                      <a:pt x="3432" y="27465"/>
                      <a:pt x="3403" y="27685"/>
                      <a:pt x="3524" y="27844"/>
                    </a:cubicBezTo>
                    <a:cubicBezTo>
                      <a:pt x="3597" y="27940"/>
                      <a:pt x="3707" y="27990"/>
                      <a:pt x="3819" y="27990"/>
                    </a:cubicBezTo>
                    <a:cubicBezTo>
                      <a:pt x="3891" y="27990"/>
                      <a:pt x="3963" y="27969"/>
                      <a:pt x="4028" y="27927"/>
                    </a:cubicBezTo>
                    <a:cubicBezTo>
                      <a:pt x="4230" y="28183"/>
                      <a:pt x="4443" y="28431"/>
                      <a:pt x="4660" y="28675"/>
                    </a:cubicBezTo>
                    <a:cubicBezTo>
                      <a:pt x="4525" y="28817"/>
                      <a:pt x="4518" y="29042"/>
                      <a:pt x="4655" y="29188"/>
                    </a:cubicBezTo>
                    <a:cubicBezTo>
                      <a:pt x="4727" y="29266"/>
                      <a:pt x="4826" y="29305"/>
                      <a:pt x="4925" y="29305"/>
                    </a:cubicBezTo>
                    <a:cubicBezTo>
                      <a:pt x="5010" y="29305"/>
                      <a:pt x="5096" y="29276"/>
                      <a:pt x="5165" y="29219"/>
                    </a:cubicBezTo>
                    <a:cubicBezTo>
                      <a:pt x="5463" y="29522"/>
                      <a:pt x="5771" y="29811"/>
                      <a:pt x="6088" y="30091"/>
                    </a:cubicBezTo>
                    <a:cubicBezTo>
                      <a:pt x="5967" y="30249"/>
                      <a:pt x="5986" y="30476"/>
                      <a:pt x="6140" y="30606"/>
                    </a:cubicBezTo>
                    <a:cubicBezTo>
                      <a:pt x="6211" y="30665"/>
                      <a:pt x="6296" y="30694"/>
                      <a:pt x="6380" y="30694"/>
                    </a:cubicBezTo>
                    <a:cubicBezTo>
                      <a:pt x="6483" y="30694"/>
                      <a:pt x="6585" y="30652"/>
                      <a:pt x="6660" y="30571"/>
                    </a:cubicBezTo>
                    <a:cubicBezTo>
                      <a:pt x="6912" y="30775"/>
                      <a:pt x="7170" y="30973"/>
                      <a:pt x="7434" y="31162"/>
                    </a:cubicBezTo>
                    <a:cubicBezTo>
                      <a:pt x="7326" y="31331"/>
                      <a:pt x="7370" y="31556"/>
                      <a:pt x="7536" y="31671"/>
                    </a:cubicBezTo>
                    <a:cubicBezTo>
                      <a:pt x="7601" y="31715"/>
                      <a:pt x="7674" y="31737"/>
                      <a:pt x="7747" y="31737"/>
                    </a:cubicBezTo>
                    <a:cubicBezTo>
                      <a:pt x="7863" y="31737"/>
                      <a:pt x="7978" y="31682"/>
                      <a:pt x="8050" y="31582"/>
                    </a:cubicBezTo>
                    <a:cubicBezTo>
                      <a:pt x="8237" y="31703"/>
                      <a:pt x="8426" y="31821"/>
                      <a:pt x="8616" y="31934"/>
                    </a:cubicBezTo>
                    <a:cubicBezTo>
                      <a:pt x="8519" y="32114"/>
                      <a:pt x="8582" y="32337"/>
                      <a:pt x="8758" y="32438"/>
                    </a:cubicBezTo>
                    <a:cubicBezTo>
                      <a:pt x="8817" y="32471"/>
                      <a:pt x="8880" y="32487"/>
                      <a:pt x="8943" y="32487"/>
                    </a:cubicBezTo>
                    <a:cubicBezTo>
                      <a:pt x="9071" y="32487"/>
                      <a:pt x="9196" y="32421"/>
                      <a:pt x="9266" y="32304"/>
                    </a:cubicBezTo>
                    <a:cubicBezTo>
                      <a:pt x="9551" y="32457"/>
                      <a:pt x="9841" y="32602"/>
                      <a:pt x="10133" y="32741"/>
                    </a:cubicBezTo>
                    <a:cubicBezTo>
                      <a:pt x="10053" y="32928"/>
                      <a:pt x="10138" y="33146"/>
                      <a:pt x="10327" y="33229"/>
                    </a:cubicBezTo>
                    <a:cubicBezTo>
                      <a:pt x="10376" y="33251"/>
                      <a:pt x="10428" y="33261"/>
                      <a:pt x="10478" y="33261"/>
                    </a:cubicBezTo>
                    <a:cubicBezTo>
                      <a:pt x="10620" y="33261"/>
                      <a:pt x="10756" y="33180"/>
                      <a:pt x="10819" y="33042"/>
                    </a:cubicBezTo>
                    <a:cubicBezTo>
                      <a:pt x="11091" y="33155"/>
                      <a:pt x="11366" y="33262"/>
                      <a:pt x="11643" y="33361"/>
                    </a:cubicBezTo>
                    <a:cubicBezTo>
                      <a:pt x="11581" y="33556"/>
                      <a:pt x="11686" y="33766"/>
                      <a:pt x="11882" y="33832"/>
                    </a:cubicBezTo>
                    <a:cubicBezTo>
                      <a:pt x="11921" y="33844"/>
                      <a:pt x="11960" y="33850"/>
                      <a:pt x="11999" y="33850"/>
                    </a:cubicBezTo>
                    <a:cubicBezTo>
                      <a:pt x="12156" y="33850"/>
                      <a:pt x="12302" y="33752"/>
                      <a:pt x="12355" y="33596"/>
                    </a:cubicBezTo>
                    <a:cubicBezTo>
                      <a:pt x="12665" y="33691"/>
                      <a:pt x="12975" y="33776"/>
                      <a:pt x="13290" y="33854"/>
                    </a:cubicBezTo>
                    <a:cubicBezTo>
                      <a:pt x="13245" y="34057"/>
                      <a:pt x="13373" y="34256"/>
                      <a:pt x="13574" y="34301"/>
                    </a:cubicBezTo>
                    <a:cubicBezTo>
                      <a:pt x="13601" y="34307"/>
                      <a:pt x="13628" y="34310"/>
                      <a:pt x="13655" y="34310"/>
                    </a:cubicBezTo>
                    <a:cubicBezTo>
                      <a:pt x="13828" y="34310"/>
                      <a:pt x="13983" y="34190"/>
                      <a:pt x="14022" y="34017"/>
                    </a:cubicBezTo>
                    <a:cubicBezTo>
                      <a:pt x="14239" y="34060"/>
                      <a:pt x="14455" y="34098"/>
                      <a:pt x="14673" y="34133"/>
                    </a:cubicBezTo>
                    <a:cubicBezTo>
                      <a:pt x="14646" y="34339"/>
                      <a:pt x="14789" y="34528"/>
                      <a:pt x="14994" y="34557"/>
                    </a:cubicBezTo>
                    <a:cubicBezTo>
                      <a:pt x="15011" y="34559"/>
                      <a:pt x="15028" y="34560"/>
                      <a:pt x="15044" y="34560"/>
                    </a:cubicBezTo>
                    <a:cubicBezTo>
                      <a:pt x="15230" y="34560"/>
                      <a:pt x="15392" y="34424"/>
                      <a:pt x="15418" y="34235"/>
                    </a:cubicBezTo>
                    <a:cubicBezTo>
                      <a:pt x="15736" y="34271"/>
                      <a:pt x="16058" y="34297"/>
                      <a:pt x="16382" y="34316"/>
                    </a:cubicBezTo>
                    <a:lnTo>
                      <a:pt x="16382" y="34318"/>
                    </a:lnTo>
                    <a:cubicBezTo>
                      <a:pt x="16374" y="34526"/>
                      <a:pt x="16536" y="34701"/>
                      <a:pt x="16744" y="34708"/>
                    </a:cubicBezTo>
                    <a:cubicBezTo>
                      <a:pt x="16748" y="34708"/>
                      <a:pt x="16753" y="34708"/>
                      <a:pt x="16757" y="34708"/>
                    </a:cubicBezTo>
                    <a:cubicBezTo>
                      <a:pt x="16957" y="34708"/>
                      <a:pt x="17125" y="34548"/>
                      <a:pt x="17132" y="34346"/>
                    </a:cubicBezTo>
                    <a:lnTo>
                      <a:pt x="17132" y="34341"/>
                    </a:lnTo>
                    <a:cubicBezTo>
                      <a:pt x="17209" y="34342"/>
                      <a:pt x="17286" y="34342"/>
                      <a:pt x="17362" y="34342"/>
                    </a:cubicBezTo>
                    <a:cubicBezTo>
                      <a:pt x="17705" y="34342"/>
                      <a:pt x="18048" y="34332"/>
                      <a:pt x="18393" y="34311"/>
                    </a:cubicBezTo>
                    <a:lnTo>
                      <a:pt x="18393" y="34316"/>
                    </a:lnTo>
                    <a:cubicBezTo>
                      <a:pt x="18409" y="34512"/>
                      <a:pt x="18573" y="34661"/>
                      <a:pt x="18766" y="34661"/>
                    </a:cubicBezTo>
                    <a:cubicBezTo>
                      <a:pt x="18777" y="34661"/>
                      <a:pt x="18787" y="34660"/>
                      <a:pt x="18798" y="34659"/>
                    </a:cubicBezTo>
                    <a:cubicBezTo>
                      <a:pt x="19004" y="34642"/>
                      <a:pt x="19158" y="34460"/>
                      <a:pt x="19141" y="34254"/>
                    </a:cubicBezTo>
                    <a:lnTo>
                      <a:pt x="19141" y="34244"/>
                    </a:lnTo>
                    <a:cubicBezTo>
                      <a:pt x="19459" y="34209"/>
                      <a:pt x="19778" y="34167"/>
                      <a:pt x="20098" y="34114"/>
                    </a:cubicBezTo>
                    <a:lnTo>
                      <a:pt x="20100" y="34124"/>
                    </a:lnTo>
                    <a:cubicBezTo>
                      <a:pt x="20134" y="34305"/>
                      <a:pt x="20291" y="34432"/>
                      <a:pt x="20469" y="34432"/>
                    </a:cubicBezTo>
                    <a:cubicBezTo>
                      <a:pt x="20491" y="34432"/>
                      <a:pt x="20515" y="34430"/>
                      <a:pt x="20538" y="34425"/>
                    </a:cubicBezTo>
                    <a:cubicBezTo>
                      <a:pt x="20742" y="34387"/>
                      <a:pt x="20877" y="34192"/>
                      <a:pt x="20839" y="33987"/>
                    </a:cubicBezTo>
                    <a:lnTo>
                      <a:pt x="20836" y="33972"/>
                    </a:lnTo>
                    <a:cubicBezTo>
                      <a:pt x="21050" y="33927"/>
                      <a:pt x="21263" y="33875"/>
                      <a:pt x="21478" y="33821"/>
                    </a:cubicBezTo>
                    <a:lnTo>
                      <a:pt x="21483" y="33840"/>
                    </a:lnTo>
                    <a:cubicBezTo>
                      <a:pt x="21530" y="34007"/>
                      <a:pt x="21681" y="34116"/>
                      <a:pt x="21846" y="34116"/>
                    </a:cubicBezTo>
                    <a:cubicBezTo>
                      <a:pt x="21879" y="34116"/>
                      <a:pt x="21911" y="34112"/>
                      <a:pt x="21944" y="34103"/>
                    </a:cubicBezTo>
                    <a:cubicBezTo>
                      <a:pt x="22145" y="34048"/>
                      <a:pt x="22263" y="33842"/>
                      <a:pt x="22207" y="33641"/>
                    </a:cubicBezTo>
                    <a:lnTo>
                      <a:pt x="22202" y="33620"/>
                    </a:lnTo>
                    <a:cubicBezTo>
                      <a:pt x="22361" y="33572"/>
                      <a:pt x="22521" y="33527"/>
                      <a:pt x="22678" y="33475"/>
                    </a:cubicBezTo>
                    <a:cubicBezTo>
                      <a:pt x="22827" y="33425"/>
                      <a:pt x="22972" y="33369"/>
                      <a:pt x="23118" y="33316"/>
                    </a:cubicBezTo>
                    <a:lnTo>
                      <a:pt x="23127" y="33338"/>
                    </a:lnTo>
                    <a:cubicBezTo>
                      <a:pt x="23185" y="33488"/>
                      <a:pt x="23328" y="33580"/>
                      <a:pt x="23479" y="33580"/>
                    </a:cubicBezTo>
                    <a:cubicBezTo>
                      <a:pt x="23523" y="33580"/>
                      <a:pt x="23569" y="33571"/>
                      <a:pt x="23613" y="33554"/>
                    </a:cubicBezTo>
                    <a:cubicBezTo>
                      <a:pt x="23807" y="33480"/>
                      <a:pt x="23902" y="33262"/>
                      <a:pt x="23828" y="33068"/>
                    </a:cubicBezTo>
                    <a:lnTo>
                      <a:pt x="23819" y="33044"/>
                    </a:lnTo>
                    <a:cubicBezTo>
                      <a:pt x="24091" y="32931"/>
                      <a:pt x="24358" y="32812"/>
                      <a:pt x="24621" y="32687"/>
                    </a:cubicBezTo>
                    <a:lnTo>
                      <a:pt x="24635" y="32711"/>
                    </a:lnTo>
                    <a:cubicBezTo>
                      <a:pt x="24700" y="32843"/>
                      <a:pt x="24833" y="32919"/>
                      <a:pt x="24971" y="32919"/>
                    </a:cubicBezTo>
                    <a:cubicBezTo>
                      <a:pt x="25027" y="32919"/>
                      <a:pt x="25085" y="32906"/>
                      <a:pt x="25139" y="32879"/>
                    </a:cubicBezTo>
                    <a:cubicBezTo>
                      <a:pt x="25324" y="32787"/>
                      <a:pt x="25398" y="32561"/>
                      <a:pt x="25307" y="32375"/>
                    </a:cubicBezTo>
                    <a:lnTo>
                      <a:pt x="25293" y="32351"/>
                    </a:lnTo>
                    <a:cubicBezTo>
                      <a:pt x="25578" y="32199"/>
                      <a:pt x="25859" y="32039"/>
                      <a:pt x="26133" y="31873"/>
                    </a:cubicBezTo>
                    <a:lnTo>
                      <a:pt x="26148" y="31899"/>
                    </a:lnTo>
                    <a:cubicBezTo>
                      <a:pt x="26219" y="32012"/>
                      <a:pt x="26341" y="32073"/>
                      <a:pt x="26465" y="32073"/>
                    </a:cubicBezTo>
                    <a:cubicBezTo>
                      <a:pt x="26534" y="32073"/>
                      <a:pt x="26604" y="32055"/>
                      <a:pt x="26666" y="32015"/>
                    </a:cubicBezTo>
                    <a:cubicBezTo>
                      <a:pt x="26842" y="31904"/>
                      <a:pt x="26894" y="31672"/>
                      <a:pt x="26782" y="31496"/>
                    </a:cubicBezTo>
                    <a:lnTo>
                      <a:pt x="26766" y="31470"/>
                    </a:lnTo>
                    <a:cubicBezTo>
                      <a:pt x="26950" y="31349"/>
                      <a:pt x="27130" y="31224"/>
                      <a:pt x="27308" y="31096"/>
                    </a:cubicBezTo>
                    <a:lnTo>
                      <a:pt x="27326" y="31120"/>
                    </a:lnTo>
                    <a:cubicBezTo>
                      <a:pt x="27399" y="31217"/>
                      <a:pt x="27512" y="31268"/>
                      <a:pt x="27626" y="31268"/>
                    </a:cubicBezTo>
                    <a:cubicBezTo>
                      <a:pt x="27705" y="31268"/>
                      <a:pt x="27785" y="31244"/>
                      <a:pt x="27852" y="31193"/>
                    </a:cubicBezTo>
                    <a:cubicBezTo>
                      <a:pt x="28018" y="31066"/>
                      <a:pt x="28049" y="30831"/>
                      <a:pt x="27925" y="30666"/>
                    </a:cubicBezTo>
                    <a:lnTo>
                      <a:pt x="27907" y="30642"/>
                    </a:lnTo>
                    <a:cubicBezTo>
                      <a:pt x="28158" y="30441"/>
                      <a:pt x="28403" y="30232"/>
                      <a:pt x="28642" y="30017"/>
                    </a:cubicBezTo>
                    <a:lnTo>
                      <a:pt x="28666" y="30043"/>
                    </a:lnTo>
                    <a:cubicBezTo>
                      <a:pt x="28739" y="30122"/>
                      <a:pt x="28840" y="30162"/>
                      <a:pt x="28941" y="30162"/>
                    </a:cubicBezTo>
                    <a:cubicBezTo>
                      <a:pt x="29032" y="30162"/>
                      <a:pt x="29124" y="30129"/>
                      <a:pt x="29196" y="30062"/>
                    </a:cubicBezTo>
                    <a:cubicBezTo>
                      <a:pt x="29348" y="29920"/>
                      <a:pt x="29357" y="29683"/>
                      <a:pt x="29215" y="29530"/>
                    </a:cubicBezTo>
                    <a:lnTo>
                      <a:pt x="29190" y="29504"/>
                    </a:lnTo>
                    <a:cubicBezTo>
                      <a:pt x="29490" y="29210"/>
                      <a:pt x="29776" y="28904"/>
                      <a:pt x="30051" y="28590"/>
                    </a:cubicBezTo>
                    <a:lnTo>
                      <a:pt x="30084" y="28618"/>
                    </a:lnTo>
                    <a:cubicBezTo>
                      <a:pt x="30155" y="28678"/>
                      <a:pt x="30241" y="28707"/>
                      <a:pt x="30327" y="28707"/>
                    </a:cubicBezTo>
                    <a:cubicBezTo>
                      <a:pt x="30434" y="28707"/>
                      <a:pt x="30540" y="28662"/>
                      <a:pt x="30614" y="28575"/>
                    </a:cubicBezTo>
                    <a:cubicBezTo>
                      <a:pt x="30749" y="28415"/>
                      <a:pt x="30728" y="28180"/>
                      <a:pt x="30570" y="28045"/>
                    </a:cubicBezTo>
                    <a:lnTo>
                      <a:pt x="30536" y="28015"/>
                    </a:lnTo>
                    <a:cubicBezTo>
                      <a:pt x="30737" y="27764"/>
                      <a:pt x="30931" y="27510"/>
                      <a:pt x="31118" y="27248"/>
                    </a:cubicBezTo>
                    <a:lnTo>
                      <a:pt x="31157" y="27276"/>
                    </a:lnTo>
                    <a:cubicBezTo>
                      <a:pt x="31223" y="27321"/>
                      <a:pt x="31297" y="27342"/>
                      <a:pt x="31370" y="27342"/>
                    </a:cubicBezTo>
                    <a:cubicBezTo>
                      <a:pt x="31490" y="27342"/>
                      <a:pt x="31607" y="27285"/>
                      <a:pt x="31680" y="27179"/>
                    </a:cubicBezTo>
                    <a:cubicBezTo>
                      <a:pt x="31796" y="27008"/>
                      <a:pt x="31753" y="26774"/>
                      <a:pt x="31583" y="26656"/>
                    </a:cubicBezTo>
                    <a:lnTo>
                      <a:pt x="31540" y="26628"/>
                    </a:lnTo>
                    <a:cubicBezTo>
                      <a:pt x="31660" y="26445"/>
                      <a:pt x="31776" y="26258"/>
                      <a:pt x="31888" y="26071"/>
                    </a:cubicBezTo>
                    <a:lnTo>
                      <a:pt x="31933" y="26097"/>
                    </a:lnTo>
                    <a:cubicBezTo>
                      <a:pt x="31992" y="26130"/>
                      <a:pt x="32056" y="26146"/>
                      <a:pt x="32119" y="26146"/>
                    </a:cubicBezTo>
                    <a:cubicBezTo>
                      <a:pt x="32250" y="26146"/>
                      <a:pt x="32377" y="26078"/>
                      <a:pt x="32446" y="25957"/>
                    </a:cubicBezTo>
                    <a:cubicBezTo>
                      <a:pt x="32550" y="25776"/>
                      <a:pt x="32486" y="25546"/>
                      <a:pt x="32305" y="25444"/>
                    </a:cubicBezTo>
                    <a:lnTo>
                      <a:pt x="32259" y="25416"/>
                    </a:lnTo>
                    <a:cubicBezTo>
                      <a:pt x="32411" y="25134"/>
                      <a:pt x="32555" y="24847"/>
                      <a:pt x="32690" y="24557"/>
                    </a:cubicBezTo>
                    <a:lnTo>
                      <a:pt x="32742" y="24580"/>
                    </a:lnTo>
                    <a:cubicBezTo>
                      <a:pt x="32791" y="24602"/>
                      <a:pt x="32843" y="24612"/>
                      <a:pt x="32894" y="24612"/>
                    </a:cubicBezTo>
                    <a:cubicBezTo>
                      <a:pt x="33038" y="24612"/>
                      <a:pt x="33176" y="24529"/>
                      <a:pt x="33239" y="24388"/>
                    </a:cubicBezTo>
                    <a:cubicBezTo>
                      <a:pt x="33322" y="24199"/>
                      <a:pt x="33237" y="23977"/>
                      <a:pt x="33047" y="23893"/>
                    </a:cubicBezTo>
                    <a:lnTo>
                      <a:pt x="32993" y="23870"/>
                    </a:lnTo>
                    <a:cubicBezTo>
                      <a:pt x="33105" y="23600"/>
                      <a:pt x="33211" y="23328"/>
                      <a:pt x="33308" y="23053"/>
                    </a:cubicBezTo>
                    <a:lnTo>
                      <a:pt x="33365" y="23072"/>
                    </a:lnTo>
                    <a:cubicBezTo>
                      <a:pt x="33404" y="23084"/>
                      <a:pt x="33443" y="23091"/>
                      <a:pt x="33482" y="23091"/>
                    </a:cubicBezTo>
                    <a:cubicBezTo>
                      <a:pt x="33639" y="23091"/>
                      <a:pt x="33787" y="22991"/>
                      <a:pt x="33840" y="22833"/>
                    </a:cubicBezTo>
                    <a:cubicBezTo>
                      <a:pt x="33905" y="22635"/>
                      <a:pt x="33798" y="22424"/>
                      <a:pt x="33602" y="22358"/>
                    </a:cubicBezTo>
                    <a:lnTo>
                      <a:pt x="33545" y="22339"/>
                    </a:lnTo>
                    <a:cubicBezTo>
                      <a:pt x="33639" y="22033"/>
                      <a:pt x="33725" y="21725"/>
                      <a:pt x="33801" y="21413"/>
                    </a:cubicBezTo>
                    <a:lnTo>
                      <a:pt x="33860" y="21425"/>
                    </a:lnTo>
                    <a:cubicBezTo>
                      <a:pt x="33888" y="21431"/>
                      <a:pt x="33916" y="21434"/>
                      <a:pt x="33943" y="21434"/>
                    </a:cubicBezTo>
                    <a:cubicBezTo>
                      <a:pt x="34115" y="21434"/>
                      <a:pt x="34270" y="21316"/>
                      <a:pt x="34309" y="21141"/>
                    </a:cubicBezTo>
                    <a:cubicBezTo>
                      <a:pt x="34354" y="20939"/>
                      <a:pt x="34226" y="20738"/>
                      <a:pt x="34025" y="20693"/>
                    </a:cubicBezTo>
                    <a:lnTo>
                      <a:pt x="33964" y="20679"/>
                    </a:lnTo>
                    <a:cubicBezTo>
                      <a:pt x="34008" y="20464"/>
                      <a:pt x="34046" y="20249"/>
                      <a:pt x="34080" y="20033"/>
                    </a:cubicBezTo>
                    <a:lnTo>
                      <a:pt x="34141" y="20042"/>
                    </a:lnTo>
                    <a:cubicBezTo>
                      <a:pt x="34158" y="20044"/>
                      <a:pt x="34175" y="20045"/>
                      <a:pt x="34192" y="20045"/>
                    </a:cubicBezTo>
                    <a:cubicBezTo>
                      <a:pt x="34377" y="20045"/>
                      <a:pt x="34538" y="19909"/>
                      <a:pt x="34565" y="19721"/>
                    </a:cubicBezTo>
                    <a:cubicBezTo>
                      <a:pt x="34593" y="19515"/>
                      <a:pt x="34449" y="19325"/>
                      <a:pt x="34243" y="19297"/>
                    </a:cubicBezTo>
                    <a:lnTo>
                      <a:pt x="34182" y="19288"/>
                    </a:lnTo>
                    <a:cubicBezTo>
                      <a:pt x="34219" y="18972"/>
                      <a:pt x="34246" y="18651"/>
                      <a:pt x="34264" y="18331"/>
                    </a:cubicBezTo>
                    <a:lnTo>
                      <a:pt x="34328" y="18333"/>
                    </a:lnTo>
                    <a:cubicBezTo>
                      <a:pt x="34332" y="18333"/>
                      <a:pt x="34336" y="18333"/>
                      <a:pt x="34341" y="18333"/>
                    </a:cubicBezTo>
                    <a:cubicBezTo>
                      <a:pt x="34541" y="18333"/>
                      <a:pt x="34709" y="18174"/>
                      <a:pt x="34716" y="17971"/>
                    </a:cubicBezTo>
                    <a:cubicBezTo>
                      <a:pt x="34723" y="17763"/>
                      <a:pt x="34562" y="17590"/>
                      <a:pt x="34354" y="17583"/>
                    </a:cubicBezTo>
                    <a:lnTo>
                      <a:pt x="34290" y="17579"/>
                    </a:lnTo>
                    <a:cubicBezTo>
                      <a:pt x="34295" y="17164"/>
                      <a:pt x="34288" y="16747"/>
                      <a:pt x="34260" y="16328"/>
                    </a:cubicBezTo>
                    <a:lnTo>
                      <a:pt x="34324" y="16322"/>
                    </a:lnTo>
                    <a:lnTo>
                      <a:pt x="34324" y="16324"/>
                    </a:lnTo>
                    <a:cubicBezTo>
                      <a:pt x="34530" y="16307"/>
                      <a:pt x="34685" y="16125"/>
                      <a:pt x="34667" y="15919"/>
                    </a:cubicBezTo>
                    <a:cubicBezTo>
                      <a:pt x="34651" y="15723"/>
                      <a:pt x="34486" y="15575"/>
                      <a:pt x="34294" y="15575"/>
                    </a:cubicBezTo>
                    <a:cubicBezTo>
                      <a:pt x="34283" y="15575"/>
                      <a:pt x="34273" y="15575"/>
                      <a:pt x="34262" y="15576"/>
                    </a:cubicBezTo>
                    <a:lnTo>
                      <a:pt x="34196" y="15581"/>
                    </a:lnTo>
                    <a:cubicBezTo>
                      <a:pt x="34163" y="15264"/>
                      <a:pt x="34122" y="14946"/>
                      <a:pt x="34068" y="14629"/>
                    </a:cubicBezTo>
                    <a:lnTo>
                      <a:pt x="34134" y="14617"/>
                    </a:lnTo>
                    <a:cubicBezTo>
                      <a:pt x="34337" y="14579"/>
                      <a:pt x="34472" y="14383"/>
                      <a:pt x="34433" y="14179"/>
                    </a:cubicBezTo>
                    <a:cubicBezTo>
                      <a:pt x="34400" y="13998"/>
                      <a:pt x="34242" y="13871"/>
                      <a:pt x="34065" y="13871"/>
                    </a:cubicBezTo>
                    <a:cubicBezTo>
                      <a:pt x="34042" y="13871"/>
                      <a:pt x="34019" y="13873"/>
                      <a:pt x="33995" y="13877"/>
                    </a:cubicBezTo>
                    <a:lnTo>
                      <a:pt x="33928" y="13890"/>
                    </a:lnTo>
                    <a:cubicBezTo>
                      <a:pt x="33883" y="13677"/>
                      <a:pt x="33833" y="13465"/>
                      <a:pt x="33779" y="13252"/>
                    </a:cubicBezTo>
                    <a:lnTo>
                      <a:pt x="33848" y="13233"/>
                    </a:lnTo>
                    <a:cubicBezTo>
                      <a:pt x="34047" y="13178"/>
                      <a:pt x="34167" y="12972"/>
                      <a:pt x="34111" y="12773"/>
                    </a:cubicBezTo>
                    <a:cubicBezTo>
                      <a:pt x="34065" y="12605"/>
                      <a:pt x="33915" y="12496"/>
                      <a:pt x="33750" y="12496"/>
                    </a:cubicBezTo>
                    <a:cubicBezTo>
                      <a:pt x="33716" y="12496"/>
                      <a:pt x="33683" y="12500"/>
                      <a:pt x="33649" y="12510"/>
                    </a:cubicBezTo>
                    <a:lnTo>
                      <a:pt x="33580" y="12529"/>
                    </a:lnTo>
                    <a:cubicBezTo>
                      <a:pt x="33530" y="12357"/>
                      <a:pt x="33481" y="12186"/>
                      <a:pt x="33424" y="12016"/>
                    </a:cubicBezTo>
                    <a:cubicBezTo>
                      <a:pt x="33379" y="11879"/>
                      <a:pt x="33327" y="11749"/>
                      <a:pt x="33280" y="11616"/>
                    </a:cubicBezTo>
                    <a:lnTo>
                      <a:pt x="33348" y="11590"/>
                    </a:lnTo>
                    <a:cubicBezTo>
                      <a:pt x="33542" y="11514"/>
                      <a:pt x="33637" y="11297"/>
                      <a:pt x="33563" y="11104"/>
                    </a:cubicBezTo>
                    <a:cubicBezTo>
                      <a:pt x="33505" y="10954"/>
                      <a:pt x="33363" y="10863"/>
                      <a:pt x="33213" y="10863"/>
                    </a:cubicBezTo>
                    <a:cubicBezTo>
                      <a:pt x="33168" y="10863"/>
                      <a:pt x="33122" y="10872"/>
                      <a:pt x="33078" y="10889"/>
                    </a:cubicBezTo>
                    <a:lnTo>
                      <a:pt x="33010" y="10915"/>
                    </a:lnTo>
                    <a:cubicBezTo>
                      <a:pt x="32899" y="10643"/>
                      <a:pt x="32782" y="10376"/>
                      <a:pt x="32657" y="10115"/>
                    </a:cubicBezTo>
                    <a:lnTo>
                      <a:pt x="32721" y="10082"/>
                    </a:lnTo>
                    <a:cubicBezTo>
                      <a:pt x="32906" y="9990"/>
                      <a:pt x="32981" y="9763"/>
                      <a:pt x="32889" y="9578"/>
                    </a:cubicBezTo>
                    <a:cubicBezTo>
                      <a:pt x="32823" y="9447"/>
                      <a:pt x="32690" y="9371"/>
                      <a:pt x="32552" y="9371"/>
                    </a:cubicBezTo>
                    <a:cubicBezTo>
                      <a:pt x="32496" y="9371"/>
                      <a:pt x="32439" y="9383"/>
                      <a:pt x="32385" y="9410"/>
                    </a:cubicBezTo>
                    <a:lnTo>
                      <a:pt x="32323" y="9441"/>
                    </a:lnTo>
                    <a:cubicBezTo>
                      <a:pt x="32172" y="9157"/>
                      <a:pt x="32015" y="8879"/>
                      <a:pt x="31850" y="8605"/>
                    </a:cubicBezTo>
                    <a:lnTo>
                      <a:pt x="31907" y="8569"/>
                    </a:lnTo>
                    <a:cubicBezTo>
                      <a:pt x="32082" y="8458"/>
                      <a:pt x="32134" y="8226"/>
                      <a:pt x="32023" y="8049"/>
                    </a:cubicBezTo>
                    <a:cubicBezTo>
                      <a:pt x="31952" y="7937"/>
                      <a:pt x="31831" y="7875"/>
                      <a:pt x="31707" y="7875"/>
                    </a:cubicBezTo>
                    <a:cubicBezTo>
                      <a:pt x="31638" y="7875"/>
                      <a:pt x="31568" y="7894"/>
                      <a:pt x="31505" y="7935"/>
                    </a:cubicBezTo>
                    <a:lnTo>
                      <a:pt x="31448" y="7969"/>
                    </a:lnTo>
                    <a:cubicBezTo>
                      <a:pt x="31327" y="7788"/>
                      <a:pt x="31206" y="7606"/>
                      <a:pt x="31078" y="7429"/>
                    </a:cubicBezTo>
                    <a:lnTo>
                      <a:pt x="31128" y="7391"/>
                    </a:lnTo>
                    <a:cubicBezTo>
                      <a:pt x="31292" y="7266"/>
                      <a:pt x="31325" y="7029"/>
                      <a:pt x="31201" y="6865"/>
                    </a:cubicBezTo>
                    <a:cubicBezTo>
                      <a:pt x="31126" y="6767"/>
                      <a:pt x="31014" y="6716"/>
                      <a:pt x="30901" y="6716"/>
                    </a:cubicBezTo>
                    <a:cubicBezTo>
                      <a:pt x="30822" y="6716"/>
                      <a:pt x="30742" y="6741"/>
                      <a:pt x="30674" y="6792"/>
                    </a:cubicBezTo>
                    <a:lnTo>
                      <a:pt x="30624" y="6830"/>
                    </a:lnTo>
                    <a:cubicBezTo>
                      <a:pt x="30425" y="6577"/>
                      <a:pt x="30217" y="6333"/>
                      <a:pt x="30004" y="6094"/>
                    </a:cubicBezTo>
                    <a:lnTo>
                      <a:pt x="30051" y="6051"/>
                    </a:lnTo>
                    <a:cubicBezTo>
                      <a:pt x="30203" y="5911"/>
                      <a:pt x="30212" y="5672"/>
                      <a:pt x="30070" y="5521"/>
                    </a:cubicBezTo>
                    <a:cubicBezTo>
                      <a:pt x="29997" y="5441"/>
                      <a:pt x="29896" y="5401"/>
                      <a:pt x="29795" y="5401"/>
                    </a:cubicBezTo>
                    <a:cubicBezTo>
                      <a:pt x="29704" y="5401"/>
                      <a:pt x="29612" y="5434"/>
                      <a:pt x="29540" y="5502"/>
                    </a:cubicBezTo>
                    <a:lnTo>
                      <a:pt x="29495" y="5544"/>
                    </a:lnTo>
                    <a:cubicBezTo>
                      <a:pt x="29203" y="5244"/>
                      <a:pt x="28898" y="4958"/>
                      <a:pt x="28584" y="4681"/>
                    </a:cubicBezTo>
                    <a:lnTo>
                      <a:pt x="28628" y="4633"/>
                    </a:lnTo>
                    <a:cubicBezTo>
                      <a:pt x="28761" y="4474"/>
                      <a:pt x="28742" y="4236"/>
                      <a:pt x="28584" y="4103"/>
                    </a:cubicBezTo>
                    <a:cubicBezTo>
                      <a:pt x="28513" y="4043"/>
                      <a:pt x="28427" y="4014"/>
                      <a:pt x="28341" y="4014"/>
                    </a:cubicBezTo>
                    <a:cubicBezTo>
                      <a:pt x="28234" y="4014"/>
                      <a:pt x="28128" y="4059"/>
                      <a:pt x="28055" y="4146"/>
                    </a:cubicBezTo>
                    <a:lnTo>
                      <a:pt x="28011" y="4196"/>
                    </a:lnTo>
                    <a:cubicBezTo>
                      <a:pt x="27762" y="3994"/>
                      <a:pt x="27507" y="3800"/>
                      <a:pt x="27248" y="3613"/>
                    </a:cubicBezTo>
                    <a:lnTo>
                      <a:pt x="27286" y="3559"/>
                    </a:lnTo>
                    <a:cubicBezTo>
                      <a:pt x="27402" y="3388"/>
                      <a:pt x="27358" y="3154"/>
                      <a:pt x="27187" y="3036"/>
                    </a:cubicBezTo>
                    <a:cubicBezTo>
                      <a:pt x="27123" y="2992"/>
                      <a:pt x="27050" y="2971"/>
                      <a:pt x="26977" y="2971"/>
                    </a:cubicBezTo>
                    <a:cubicBezTo>
                      <a:pt x="26857" y="2971"/>
                      <a:pt x="26739" y="3028"/>
                      <a:pt x="26666" y="3135"/>
                    </a:cubicBezTo>
                    <a:lnTo>
                      <a:pt x="26629" y="3187"/>
                    </a:lnTo>
                    <a:cubicBezTo>
                      <a:pt x="26446" y="3068"/>
                      <a:pt x="26261" y="2951"/>
                      <a:pt x="26074" y="2839"/>
                    </a:cubicBezTo>
                    <a:lnTo>
                      <a:pt x="26105" y="2784"/>
                    </a:lnTo>
                    <a:cubicBezTo>
                      <a:pt x="26209" y="2603"/>
                      <a:pt x="26145" y="2373"/>
                      <a:pt x="25965" y="2271"/>
                    </a:cubicBezTo>
                    <a:cubicBezTo>
                      <a:pt x="25906" y="2238"/>
                      <a:pt x="25842" y="2222"/>
                      <a:pt x="25779" y="2222"/>
                    </a:cubicBezTo>
                    <a:cubicBezTo>
                      <a:pt x="25649" y="2222"/>
                      <a:pt x="25522" y="2290"/>
                      <a:pt x="25452" y="2411"/>
                    </a:cubicBezTo>
                    <a:lnTo>
                      <a:pt x="25421" y="2465"/>
                    </a:lnTo>
                    <a:cubicBezTo>
                      <a:pt x="25140" y="2313"/>
                      <a:pt x="24853" y="2167"/>
                      <a:pt x="24564" y="2030"/>
                    </a:cubicBezTo>
                    <a:lnTo>
                      <a:pt x="24588" y="1975"/>
                    </a:lnTo>
                    <a:cubicBezTo>
                      <a:pt x="24673" y="1784"/>
                      <a:pt x="24586" y="1563"/>
                      <a:pt x="24398" y="1480"/>
                    </a:cubicBezTo>
                    <a:cubicBezTo>
                      <a:pt x="24348" y="1458"/>
                      <a:pt x="24296" y="1447"/>
                      <a:pt x="24245" y="1447"/>
                    </a:cubicBezTo>
                    <a:cubicBezTo>
                      <a:pt x="24101" y="1447"/>
                      <a:pt x="23964" y="1531"/>
                      <a:pt x="23902" y="1670"/>
                    </a:cubicBezTo>
                    <a:lnTo>
                      <a:pt x="23878" y="1726"/>
                    </a:lnTo>
                    <a:cubicBezTo>
                      <a:pt x="23608" y="1613"/>
                      <a:pt x="23336" y="1507"/>
                      <a:pt x="23063" y="1407"/>
                    </a:cubicBezTo>
                    <a:lnTo>
                      <a:pt x="23080" y="1353"/>
                    </a:lnTo>
                    <a:cubicBezTo>
                      <a:pt x="23146" y="1156"/>
                      <a:pt x="23040" y="943"/>
                      <a:pt x="22843" y="877"/>
                    </a:cubicBezTo>
                    <a:cubicBezTo>
                      <a:pt x="22803" y="864"/>
                      <a:pt x="22763" y="858"/>
                      <a:pt x="22724" y="858"/>
                    </a:cubicBezTo>
                    <a:cubicBezTo>
                      <a:pt x="22566" y="858"/>
                      <a:pt x="22419" y="958"/>
                      <a:pt x="22366" y="1116"/>
                    </a:cubicBezTo>
                    <a:lnTo>
                      <a:pt x="22349" y="1168"/>
                    </a:lnTo>
                    <a:cubicBezTo>
                      <a:pt x="22044" y="1073"/>
                      <a:pt x="21734" y="986"/>
                      <a:pt x="21423" y="908"/>
                    </a:cubicBezTo>
                    <a:lnTo>
                      <a:pt x="21435" y="856"/>
                    </a:lnTo>
                    <a:cubicBezTo>
                      <a:pt x="21480" y="654"/>
                      <a:pt x="21352" y="453"/>
                      <a:pt x="21149" y="408"/>
                    </a:cubicBezTo>
                    <a:cubicBezTo>
                      <a:pt x="21122" y="402"/>
                      <a:pt x="21095" y="399"/>
                      <a:pt x="21068" y="399"/>
                    </a:cubicBezTo>
                    <a:cubicBezTo>
                      <a:pt x="20897" y="399"/>
                      <a:pt x="20741" y="518"/>
                      <a:pt x="20701" y="694"/>
                    </a:cubicBezTo>
                    <a:lnTo>
                      <a:pt x="20690" y="742"/>
                    </a:lnTo>
                    <a:cubicBezTo>
                      <a:pt x="20476" y="699"/>
                      <a:pt x="20261" y="659"/>
                      <a:pt x="20044" y="623"/>
                    </a:cubicBezTo>
                    <a:lnTo>
                      <a:pt x="20051" y="576"/>
                    </a:lnTo>
                    <a:cubicBezTo>
                      <a:pt x="20079" y="370"/>
                      <a:pt x="19935" y="181"/>
                      <a:pt x="19729" y="152"/>
                    </a:cubicBezTo>
                    <a:cubicBezTo>
                      <a:pt x="19712" y="149"/>
                      <a:pt x="19695" y="148"/>
                      <a:pt x="19679" y="148"/>
                    </a:cubicBezTo>
                    <a:cubicBezTo>
                      <a:pt x="19494" y="148"/>
                      <a:pt x="19332" y="285"/>
                      <a:pt x="19307" y="474"/>
                    </a:cubicBezTo>
                    <a:lnTo>
                      <a:pt x="19300" y="519"/>
                    </a:lnTo>
                    <a:cubicBezTo>
                      <a:pt x="18983" y="481"/>
                      <a:pt x="18663" y="453"/>
                      <a:pt x="18341" y="434"/>
                    </a:cubicBezTo>
                    <a:lnTo>
                      <a:pt x="18342" y="391"/>
                    </a:lnTo>
                    <a:cubicBezTo>
                      <a:pt x="18349" y="183"/>
                      <a:pt x="18188" y="8"/>
                      <a:pt x="17980" y="1"/>
                    </a:cubicBezTo>
                    <a:cubicBezTo>
                      <a:pt x="17976" y="1"/>
                      <a:pt x="17972" y="1"/>
                      <a:pt x="17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729300" y="1510475"/>
                <a:ext cx="872325" cy="871950"/>
              </a:xfrm>
              <a:custGeom>
                <a:rect b="b" l="l" r="r" t="t"/>
                <a:pathLst>
                  <a:path extrusionOk="0" h="34878" w="34893">
                    <a:moveTo>
                      <a:pt x="17418" y="3352"/>
                    </a:moveTo>
                    <a:cubicBezTo>
                      <a:pt x="19579" y="3352"/>
                      <a:pt x="21727" y="3856"/>
                      <a:pt x="23717" y="4851"/>
                    </a:cubicBezTo>
                    <a:cubicBezTo>
                      <a:pt x="27083" y="6538"/>
                      <a:pt x="29592" y="9434"/>
                      <a:pt x="30782" y="13007"/>
                    </a:cubicBezTo>
                    <a:cubicBezTo>
                      <a:pt x="33235" y="20383"/>
                      <a:pt x="29232" y="28381"/>
                      <a:pt x="21856" y="30836"/>
                    </a:cubicBezTo>
                    <a:cubicBezTo>
                      <a:pt x="20393" y="31322"/>
                      <a:pt x="18889" y="31564"/>
                      <a:pt x="17392" y="31564"/>
                    </a:cubicBezTo>
                    <a:cubicBezTo>
                      <a:pt x="15230" y="31564"/>
                      <a:pt x="13082" y="31060"/>
                      <a:pt x="11092" y="30064"/>
                    </a:cubicBezTo>
                    <a:cubicBezTo>
                      <a:pt x="7724" y="28379"/>
                      <a:pt x="5215" y="25482"/>
                      <a:pt x="4026" y="21908"/>
                    </a:cubicBezTo>
                    <a:cubicBezTo>
                      <a:pt x="2838" y="18336"/>
                      <a:pt x="3112" y="14513"/>
                      <a:pt x="4798" y="11145"/>
                    </a:cubicBezTo>
                    <a:cubicBezTo>
                      <a:pt x="6483" y="7779"/>
                      <a:pt x="9380" y="5270"/>
                      <a:pt x="12954" y="4081"/>
                    </a:cubicBezTo>
                    <a:cubicBezTo>
                      <a:pt x="14415" y="3594"/>
                      <a:pt x="15920" y="3352"/>
                      <a:pt x="17418" y="3352"/>
                    </a:cubicBezTo>
                    <a:close/>
                    <a:moveTo>
                      <a:pt x="17418" y="3184"/>
                    </a:moveTo>
                    <a:cubicBezTo>
                      <a:pt x="15903" y="3184"/>
                      <a:pt x="14380" y="3429"/>
                      <a:pt x="12900" y="3921"/>
                    </a:cubicBezTo>
                    <a:cubicBezTo>
                      <a:pt x="9285" y="5125"/>
                      <a:pt x="6353" y="7663"/>
                      <a:pt x="4648" y="11071"/>
                    </a:cubicBezTo>
                    <a:cubicBezTo>
                      <a:pt x="2942" y="14478"/>
                      <a:pt x="2665" y="18347"/>
                      <a:pt x="3867" y="21962"/>
                    </a:cubicBezTo>
                    <a:cubicBezTo>
                      <a:pt x="5070" y="25577"/>
                      <a:pt x="7610" y="28509"/>
                      <a:pt x="11016" y="30215"/>
                    </a:cubicBezTo>
                    <a:cubicBezTo>
                      <a:pt x="13030" y="31222"/>
                      <a:pt x="15203" y="31731"/>
                      <a:pt x="17390" y="31731"/>
                    </a:cubicBezTo>
                    <a:cubicBezTo>
                      <a:pt x="18907" y="31731"/>
                      <a:pt x="20429" y="31487"/>
                      <a:pt x="21907" y="30995"/>
                    </a:cubicBezTo>
                    <a:cubicBezTo>
                      <a:pt x="29372" y="28511"/>
                      <a:pt x="33424" y="20418"/>
                      <a:pt x="30941" y="12955"/>
                    </a:cubicBezTo>
                    <a:cubicBezTo>
                      <a:pt x="29739" y="9338"/>
                      <a:pt x="27199" y="6408"/>
                      <a:pt x="23791" y="4700"/>
                    </a:cubicBezTo>
                    <a:cubicBezTo>
                      <a:pt x="21779" y="3693"/>
                      <a:pt x="19605" y="3184"/>
                      <a:pt x="17418" y="3184"/>
                    </a:cubicBezTo>
                    <a:close/>
                    <a:moveTo>
                      <a:pt x="18054" y="167"/>
                    </a:moveTo>
                    <a:cubicBezTo>
                      <a:pt x="18056" y="167"/>
                      <a:pt x="18058" y="167"/>
                      <a:pt x="18060" y="167"/>
                    </a:cubicBezTo>
                    <a:cubicBezTo>
                      <a:pt x="18221" y="174"/>
                      <a:pt x="18347" y="309"/>
                      <a:pt x="18340" y="470"/>
                    </a:cubicBezTo>
                    <a:lnTo>
                      <a:pt x="18339" y="514"/>
                    </a:lnTo>
                    <a:cubicBezTo>
                      <a:pt x="18337" y="559"/>
                      <a:pt x="18373" y="599"/>
                      <a:pt x="18418" y="600"/>
                    </a:cubicBezTo>
                    <a:cubicBezTo>
                      <a:pt x="18758" y="621"/>
                      <a:pt x="19069" y="649"/>
                      <a:pt x="19372" y="685"/>
                    </a:cubicBezTo>
                    <a:cubicBezTo>
                      <a:pt x="19376" y="685"/>
                      <a:pt x="19379" y="686"/>
                      <a:pt x="19382" y="686"/>
                    </a:cubicBezTo>
                    <a:cubicBezTo>
                      <a:pt x="19425" y="686"/>
                      <a:pt x="19461" y="654"/>
                      <a:pt x="19466" y="612"/>
                    </a:cubicBezTo>
                    <a:lnTo>
                      <a:pt x="19473" y="567"/>
                    </a:lnTo>
                    <a:cubicBezTo>
                      <a:pt x="19483" y="491"/>
                      <a:pt x="19523" y="422"/>
                      <a:pt x="19585" y="375"/>
                    </a:cubicBezTo>
                    <a:cubicBezTo>
                      <a:pt x="19637" y="336"/>
                      <a:pt x="19699" y="315"/>
                      <a:pt x="19763" y="315"/>
                    </a:cubicBezTo>
                    <a:cubicBezTo>
                      <a:pt x="19776" y="315"/>
                      <a:pt x="19789" y="316"/>
                      <a:pt x="19802" y="318"/>
                    </a:cubicBezTo>
                    <a:cubicBezTo>
                      <a:pt x="19878" y="330"/>
                      <a:pt x="19947" y="370"/>
                      <a:pt x="19994" y="432"/>
                    </a:cubicBezTo>
                    <a:cubicBezTo>
                      <a:pt x="20041" y="493"/>
                      <a:pt x="20062" y="571"/>
                      <a:pt x="20050" y="647"/>
                    </a:cubicBezTo>
                    <a:lnTo>
                      <a:pt x="20044" y="695"/>
                    </a:lnTo>
                    <a:cubicBezTo>
                      <a:pt x="20037" y="740"/>
                      <a:pt x="20069" y="782"/>
                      <a:pt x="20114" y="789"/>
                    </a:cubicBezTo>
                    <a:cubicBezTo>
                      <a:pt x="20318" y="824"/>
                      <a:pt x="20527" y="862"/>
                      <a:pt x="20756" y="908"/>
                    </a:cubicBezTo>
                    <a:cubicBezTo>
                      <a:pt x="20762" y="910"/>
                      <a:pt x="20767" y="910"/>
                      <a:pt x="20773" y="910"/>
                    </a:cubicBezTo>
                    <a:cubicBezTo>
                      <a:pt x="20812" y="910"/>
                      <a:pt x="20847" y="884"/>
                      <a:pt x="20855" y="844"/>
                    </a:cubicBezTo>
                    <a:lnTo>
                      <a:pt x="20867" y="794"/>
                    </a:lnTo>
                    <a:cubicBezTo>
                      <a:pt x="20882" y="718"/>
                      <a:pt x="20929" y="654"/>
                      <a:pt x="20995" y="612"/>
                    </a:cubicBezTo>
                    <a:cubicBezTo>
                      <a:pt x="21042" y="583"/>
                      <a:pt x="21096" y="567"/>
                      <a:pt x="21150" y="567"/>
                    </a:cubicBezTo>
                    <a:cubicBezTo>
                      <a:pt x="21172" y="567"/>
                      <a:pt x="21193" y="569"/>
                      <a:pt x="21215" y="574"/>
                    </a:cubicBezTo>
                    <a:cubicBezTo>
                      <a:pt x="21291" y="590"/>
                      <a:pt x="21355" y="637"/>
                      <a:pt x="21397" y="702"/>
                    </a:cubicBezTo>
                    <a:cubicBezTo>
                      <a:pt x="21438" y="768"/>
                      <a:pt x="21452" y="846"/>
                      <a:pt x="21435" y="922"/>
                    </a:cubicBezTo>
                    <a:lnTo>
                      <a:pt x="21424" y="974"/>
                    </a:lnTo>
                    <a:cubicBezTo>
                      <a:pt x="21414" y="1018"/>
                      <a:pt x="21442" y="1063"/>
                      <a:pt x="21485" y="1073"/>
                    </a:cubicBezTo>
                    <a:cubicBezTo>
                      <a:pt x="21797" y="1151"/>
                      <a:pt x="22107" y="1237"/>
                      <a:pt x="22408" y="1331"/>
                    </a:cubicBezTo>
                    <a:cubicBezTo>
                      <a:pt x="22416" y="1334"/>
                      <a:pt x="22425" y="1335"/>
                      <a:pt x="22434" y="1335"/>
                    </a:cubicBezTo>
                    <a:cubicBezTo>
                      <a:pt x="22468" y="1335"/>
                      <a:pt x="22501" y="1313"/>
                      <a:pt x="22512" y="1277"/>
                    </a:cubicBezTo>
                    <a:lnTo>
                      <a:pt x="22529" y="1225"/>
                    </a:lnTo>
                    <a:cubicBezTo>
                      <a:pt x="22571" y="1103"/>
                      <a:pt x="22686" y="1025"/>
                      <a:pt x="22808" y="1025"/>
                    </a:cubicBezTo>
                    <a:cubicBezTo>
                      <a:pt x="22838" y="1025"/>
                      <a:pt x="22868" y="1030"/>
                      <a:pt x="22898" y="1040"/>
                    </a:cubicBezTo>
                    <a:cubicBezTo>
                      <a:pt x="23052" y="1092"/>
                      <a:pt x="23133" y="1256"/>
                      <a:pt x="23083" y="1409"/>
                    </a:cubicBezTo>
                    <a:lnTo>
                      <a:pt x="23066" y="1464"/>
                    </a:lnTo>
                    <a:cubicBezTo>
                      <a:pt x="23050" y="1508"/>
                      <a:pt x="23073" y="1554"/>
                      <a:pt x="23116" y="1570"/>
                    </a:cubicBezTo>
                    <a:cubicBezTo>
                      <a:pt x="23391" y="1669"/>
                      <a:pt x="23665" y="1776"/>
                      <a:pt x="23928" y="1885"/>
                    </a:cubicBezTo>
                    <a:cubicBezTo>
                      <a:pt x="23939" y="1890"/>
                      <a:pt x="23950" y="1892"/>
                      <a:pt x="23962" y="1892"/>
                    </a:cubicBezTo>
                    <a:cubicBezTo>
                      <a:pt x="23993" y="1892"/>
                      <a:pt x="24023" y="1874"/>
                      <a:pt x="24037" y="1842"/>
                    </a:cubicBezTo>
                    <a:lnTo>
                      <a:pt x="24061" y="1788"/>
                    </a:lnTo>
                    <a:cubicBezTo>
                      <a:pt x="24110" y="1679"/>
                      <a:pt x="24217" y="1614"/>
                      <a:pt x="24328" y="1614"/>
                    </a:cubicBezTo>
                    <a:cubicBezTo>
                      <a:pt x="24368" y="1614"/>
                      <a:pt x="24408" y="1622"/>
                      <a:pt x="24446" y="1639"/>
                    </a:cubicBezTo>
                    <a:cubicBezTo>
                      <a:pt x="24593" y="1705"/>
                      <a:pt x="24661" y="1876"/>
                      <a:pt x="24595" y="2024"/>
                    </a:cubicBezTo>
                    <a:lnTo>
                      <a:pt x="24571" y="2081"/>
                    </a:lnTo>
                    <a:cubicBezTo>
                      <a:pt x="24552" y="2122"/>
                      <a:pt x="24569" y="2171"/>
                      <a:pt x="24610" y="2190"/>
                    </a:cubicBezTo>
                    <a:cubicBezTo>
                      <a:pt x="24906" y="2330"/>
                      <a:pt x="25192" y="2475"/>
                      <a:pt x="25464" y="2623"/>
                    </a:cubicBezTo>
                    <a:cubicBezTo>
                      <a:pt x="25476" y="2629"/>
                      <a:pt x="25490" y="2632"/>
                      <a:pt x="25503" y="2632"/>
                    </a:cubicBezTo>
                    <a:cubicBezTo>
                      <a:pt x="25533" y="2632"/>
                      <a:pt x="25561" y="2617"/>
                      <a:pt x="25577" y="2590"/>
                    </a:cubicBezTo>
                    <a:lnTo>
                      <a:pt x="25608" y="2536"/>
                    </a:lnTo>
                    <a:cubicBezTo>
                      <a:pt x="25661" y="2442"/>
                      <a:pt x="25760" y="2389"/>
                      <a:pt x="25861" y="2389"/>
                    </a:cubicBezTo>
                    <a:cubicBezTo>
                      <a:pt x="25911" y="2389"/>
                      <a:pt x="25960" y="2401"/>
                      <a:pt x="26006" y="2427"/>
                    </a:cubicBezTo>
                    <a:cubicBezTo>
                      <a:pt x="26074" y="2465"/>
                      <a:pt x="26122" y="2529"/>
                      <a:pt x="26143" y="2604"/>
                    </a:cubicBezTo>
                    <a:cubicBezTo>
                      <a:pt x="26164" y="2678"/>
                      <a:pt x="26153" y="2758"/>
                      <a:pt x="26115" y="2825"/>
                    </a:cubicBezTo>
                    <a:lnTo>
                      <a:pt x="26084" y="2881"/>
                    </a:lnTo>
                    <a:cubicBezTo>
                      <a:pt x="26061" y="2920"/>
                      <a:pt x="26074" y="2971"/>
                      <a:pt x="26113" y="2993"/>
                    </a:cubicBezTo>
                    <a:cubicBezTo>
                      <a:pt x="26295" y="3104"/>
                      <a:pt x="26480" y="3220"/>
                      <a:pt x="26666" y="3341"/>
                    </a:cubicBezTo>
                    <a:cubicBezTo>
                      <a:pt x="26680" y="3350"/>
                      <a:pt x="26696" y="3355"/>
                      <a:pt x="26712" y="3355"/>
                    </a:cubicBezTo>
                    <a:cubicBezTo>
                      <a:pt x="26739" y="3355"/>
                      <a:pt x="26765" y="3343"/>
                      <a:pt x="26780" y="3319"/>
                    </a:cubicBezTo>
                    <a:lnTo>
                      <a:pt x="26818" y="3265"/>
                    </a:lnTo>
                    <a:cubicBezTo>
                      <a:pt x="26861" y="3201"/>
                      <a:pt x="26927" y="3158"/>
                      <a:pt x="27005" y="3144"/>
                    </a:cubicBezTo>
                    <a:cubicBezTo>
                      <a:pt x="27023" y="3141"/>
                      <a:pt x="27041" y="3139"/>
                      <a:pt x="27059" y="3139"/>
                    </a:cubicBezTo>
                    <a:cubicBezTo>
                      <a:pt x="27117" y="3139"/>
                      <a:pt x="27174" y="3156"/>
                      <a:pt x="27223" y="3191"/>
                    </a:cubicBezTo>
                    <a:cubicBezTo>
                      <a:pt x="27287" y="3234"/>
                      <a:pt x="27331" y="3300"/>
                      <a:pt x="27344" y="3378"/>
                    </a:cubicBezTo>
                    <a:cubicBezTo>
                      <a:pt x="27358" y="3454"/>
                      <a:pt x="27343" y="3532"/>
                      <a:pt x="27298" y="3596"/>
                    </a:cubicBezTo>
                    <a:lnTo>
                      <a:pt x="27261" y="3649"/>
                    </a:lnTo>
                    <a:cubicBezTo>
                      <a:pt x="27235" y="3686"/>
                      <a:pt x="27246" y="3738"/>
                      <a:pt x="27282" y="3765"/>
                    </a:cubicBezTo>
                    <a:cubicBezTo>
                      <a:pt x="27533" y="3946"/>
                      <a:pt x="27789" y="4141"/>
                      <a:pt x="28042" y="4346"/>
                    </a:cubicBezTo>
                    <a:cubicBezTo>
                      <a:pt x="28058" y="4358"/>
                      <a:pt x="28076" y="4365"/>
                      <a:pt x="28095" y="4365"/>
                    </a:cubicBezTo>
                    <a:cubicBezTo>
                      <a:pt x="28118" y="4365"/>
                      <a:pt x="28142" y="4355"/>
                      <a:pt x="28158" y="4335"/>
                    </a:cubicBezTo>
                    <a:lnTo>
                      <a:pt x="28202" y="4285"/>
                    </a:lnTo>
                    <a:cubicBezTo>
                      <a:pt x="28259" y="4217"/>
                      <a:pt x="28341" y="4182"/>
                      <a:pt x="28424" y="4182"/>
                    </a:cubicBezTo>
                    <a:cubicBezTo>
                      <a:pt x="28491" y="4182"/>
                      <a:pt x="28557" y="4204"/>
                      <a:pt x="28612" y="4250"/>
                    </a:cubicBezTo>
                    <a:cubicBezTo>
                      <a:pt x="28735" y="4354"/>
                      <a:pt x="28750" y="4539"/>
                      <a:pt x="28647" y="4661"/>
                    </a:cubicBezTo>
                    <a:lnTo>
                      <a:pt x="28603" y="4711"/>
                    </a:lnTo>
                    <a:cubicBezTo>
                      <a:pt x="28574" y="4747"/>
                      <a:pt x="28577" y="4799"/>
                      <a:pt x="28612" y="4829"/>
                    </a:cubicBezTo>
                    <a:cubicBezTo>
                      <a:pt x="28955" y="5133"/>
                      <a:pt x="29251" y="5414"/>
                      <a:pt x="29518" y="5686"/>
                    </a:cubicBezTo>
                    <a:cubicBezTo>
                      <a:pt x="29534" y="5703"/>
                      <a:pt x="29556" y="5712"/>
                      <a:pt x="29578" y="5712"/>
                    </a:cubicBezTo>
                    <a:cubicBezTo>
                      <a:pt x="29598" y="5712"/>
                      <a:pt x="29619" y="5704"/>
                      <a:pt x="29635" y="5689"/>
                    </a:cubicBezTo>
                    <a:lnTo>
                      <a:pt x="29680" y="5648"/>
                    </a:lnTo>
                    <a:cubicBezTo>
                      <a:pt x="29736" y="5595"/>
                      <a:pt x="29807" y="5569"/>
                      <a:pt x="29878" y="5569"/>
                    </a:cubicBezTo>
                    <a:cubicBezTo>
                      <a:pt x="29956" y="5569"/>
                      <a:pt x="30034" y="5600"/>
                      <a:pt x="30092" y="5661"/>
                    </a:cubicBezTo>
                    <a:cubicBezTo>
                      <a:pt x="30202" y="5779"/>
                      <a:pt x="30195" y="5965"/>
                      <a:pt x="30077" y="6074"/>
                    </a:cubicBezTo>
                    <a:lnTo>
                      <a:pt x="30030" y="6117"/>
                    </a:lnTo>
                    <a:cubicBezTo>
                      <a:pt x="29997" y="6148"/>
                      <a:pt x="29995" y="6200"/>
                      <a:pt x="30025" y="6235"/>
                    </a:cubicBezTo>
                    <a:cubicBezTo>
                      <a:pt x="30250" y="6486"/>
                      <a:pt x="30451" y="6725"/>
                      <a:pt x="30641" y="6965"/>
                    </a:cubicBezTo>
                    <a:cubicBezTo>
                      <a:pt x="30659" y="6987"/>
                      <a:pt x="30683" y="6998"/>
                      <a:pt x="30708" y="6998"/>
                    </a:cubicBezTo>
                    <a:cubicBezTo>
                      <a:pt x="30726" y="6998"/>
                      <a:pt x="30743" y="6992"/>
                      <a:pt x="30759" y="6981"/>
                    </a:cubicBezTo>
                    <a:lnTo>
                      <a:pt x="30808" y="6943"/>
                    </a:lnTo>
                    <a:cubicBezTo>
                      <a:pt x="30860" y="6903"/>
                      <a:pt x="30921" y="6884"/>
                      <a:pt x="30983" y="6884"/>
                    </a:cubicBezTo>
                    <a:cubicBezTo>
                      <a:pt x="31071" y="6884"/>
                      <a:pt x="31159" y="6924"/>
                      <a:pt x="31216" y="7000"/>
                    </a:cubicBezTo>
                    <a:cubicBezTo>
                      <a:pt x="31313" y="7128"/>
                      <a:pt x="31289" y="7310"/>
                      <a:pt x="31161" y="7409"/>
                    </a:cubicBezTo>
                    <a:lnTo>
                      <a:pt x="31111" y="7447"/>
                    </a:lnTo>
                    <a:cubicBezTo>
                      <a:pt x="31074" y="7474"/>
                      <a:pt x="31066" y="7525"/>
                      <a:pt x="31093" y="7563"/>
                    </a:cubicBezTo>
                    <a:cubicBezTo>
                      <a:pt x="31221" y="7741"/>
                      <a:pt x="31346" y="7926"/>
                      <a:pt x="31462" y="8099"/>
                    </a:cubicBezTo>
                    <a:cubicBezTo>
                      <a:pt x="31479" y="8125"/>
                      <a:pt x="31505" y="8138"/>
                      <a:pt x="31532" y="8138"/>
                    </a:cubicBezTo>
                    <a:cubicBezTo>
                      <a:pt x="31547" y="8138"/>
                      <a:pt x="31563" y="8134"/>
                      <a:pt x="31576" y="8125"/>
                    </a:cubicBezTo>
                    <a:lnTo>
                      <a:pt x="31633" y="8089"/>
                    </a:lnTo>
                    <a:cubicBezTo>
                      <a:pt x="31681" y="8059"/>
                      <a:pt x="31734" y="8044"/>
                      <a:pt x="31789" y="8044"/>
                    </a:cubicBezTo>
                    <a:cubicBezTo>
                      <a:pt x="31810" y="8044"/>
                      <a:pt x="31832" y="8046"/>
                      <a:pt x="31853" y="8051"/>
                    </a:cubicBezTo>
                    <a:cubicBezTo>
                      <a:pt x="31930" y="8067"/>
                      <a:pt x="31994" y="8113"/>
                      <a:pt x="32035" y="8179"/>
                    </a:cubicBezTo>
                    <a:cubicBezTo>
                      <a:pt x="32077" y="8245"/>
                      <a:pt x="32091" y="8323"/>
                      <a:pt x="32073" y="8399"/>
                    </a:cubicBezTo>
                    <a:cubicBezTo>
                      <a:pt x="32058" y="8475"/>
                      <a:pt x="32011" y="8539"/>
                      <a:pt x="31945" y="8581"/>
                    </a:cubicBezTo>
                    <a:lnTo>
                      <a:pt x="31888" y="8617"/>
                    </a:lnTo>
                    <a:cubicBezTo>
                      <a:pt x="31850" y="8643"/>
                      <a:pt x="31838" y="8693"/>
                      <a:pt x="31860" y="8733"/>
                    </a:cubicBezTo>
                    <a:cubicBezTo>
                      <a:pt x="32030" y="9014"/>
                      <a:pt x="32188" y="9292"/>
                      <a:pt x="32331" y="9564"/>
                    </a:cubicBezTo>
                    <a:cubicBezTo>
                      <a:pt x="32347" y="9593"/>
                      <a:pt x="32377" y="9609"/>
                      <a:pt x="32407" y="9609"/>
                    </a:cubicBezTo>
                    <a:cubicBezTo>
                      <a:pt x="32419" y="9609"/>
                      <a:pt x="32432" y="9606"/>
                      <a:pt x="32444" y="9601"/>
                    </a:cubicBezTo>
                    <a:lnTo>
                      <a:pt x="32504" y="9570"/>
                    </a:lnTo>
                    <a:cubicBezTo>
                      <a:pt x="32546" y="9549"/>
                      <a:pt x="32591" y="9539"/>
                      <a:pt x="32635" y="9539"/>
                    </a:cubicBezTo>
                    <a:cubicBezTo>
                      <a:pt x="32742" y="9539"/>
                      <a:pt x="32845" y="9597"/>
                      <a:pt x="32896" y="9699"/>
                    </a:cubicBezTo>
                    <a:cubicBezTo>
                      <a:pt x="32968" y="9843"/>
                      <a:pt x="32910" y="10020"/>
                      <a:pt x="32766" y="10091"/>
                    </a:cubicBezTo>
                    <a:lnTo>
                      <a:pt x="32704" y="10124"/>
                    </a:lnTo>
                    <a:cubicBezTo>
                      <a:pt x="32662" y="10144"/>
                      <a:pt x="32645" y="10193"/>
                      <a:pt x="32664" y="10234"/>
                    </a:cubicBezTo>
                    <a:cubicBezTo>
                      <a:pt x="32788" y="10496"/>
                      <a:pt x="32906" y="10764"/>
                      <a:pt x="33015" y="11029"/>
                    </a:cubicBezTo>
                    <a:cubicBezTo>
                      <a:pt x="33028" y="11062"/>
                      <a:pt x="33060" y="11082"/>
                      <a:pt x="33092" y="11082"/>
                    </a:cubicBezTo>
                    <a:cubicBezTo>
                      <a:pt x="33102" y="11082"/>
                      <a:pt x="33113" y="11080"/>
                      <a:pt x="33123" y="11076"/>
                    </a:cubicBezTo>
                    <a:lnTo>
                      <a:pt x="33190" y="11050"/>
                    </a:lnTo>
                    <a:cubicBezTo>
                      <a:pt x="33224" y="11037"/>
                      <a:pt x="33260" y="11030"/>
                      <a:pt x="33296" y="11030"/>
                    </a:cubicBezTo>
                    <a:cubicBezTo>
                      <a:pt x="33336" y="11030"/>
                      <a:pt x="33376" y="11039"/>
                      <a:pt x="33414" y="11055"/>
                    </a:cubicBezTo>
                    <a:cubicBezTo>
                      <a:pt x="33484" y="11088"/>
                      <a:pt x="33540" y="11145"/>
                      <a:pt x="33568" y="11218"/>
                    </a:cubicBezTo>
                    <a:cubicBezTo>
                      <a:pt x="33595" y="11291"/>
                      <a:pt x="33594" y="11370"/>
                      <a:pt x="33562" y="11441"/>
                    </a:cubicBezTo>
                    <a:cubicBezTo>
                      <a:pt x="33531" y="11512"/>
                      <a:pt x="33472" y="11566"/>
                      <a:pt x="33400" y="11595"/>
                    </a:cubicBezTo>
                    <a:lnTo>
                      <a:pt x="33332" y="11621"/>
                    </a:lnTo>
                    <a:cubicBezTo>
                      <a:pt x="33291" y="11637"/>
                      <a:pt x="33268" y="11685"/>
                      <a:pt x="33284" y="11727"/>
                    </a:cubicBezTo>
                    <a:lnTo>
                      <a:pt x="33334" y="11864"/>
                    </a:lnTo>
                    <a:cubicBezTo>
                      <a:pt x="33367" y="11950"/>
                      <a:pt x="33398" y="12037"/>
                      <a:pt x="33427" y="12125"/>
                    </a:cubicBezTo>
                    <a:cubicBezTo>
                      <a:pt x="33471" y="12255"/>
                      <a:pt x="33509" y="12385"/>
                      <a:pt x="33547" y="12515"/>
                    </a:cubicBezTo>
                    <a:lnTo>
                      <a:pt x="33583" y="12636"/>
                    </a:lnTo>
                    <a:cubicBezTo>
                      <a:pt x="33593" y="12673"/>
                      <a:pt x="33628" y="12696"/>
                      <a:pt x="33665" y="12696"/>
                    </a:cubicBezTo>
                    <a:cubicBezTo>
                      <a:pt x="33672" y="12696"/>
                      <a:pt x="33679" y="12695"/>
                      <a:pt x="33685" y="12693"/>
                    </a:cubicBezTo>
                    <a:lnTo>
                      <a:pt x="33755" y="12674"/>
                    </a:lnTo>
                    <a:cubicBezTo>
                      <a:pt x="33781" y="12667"/>
                      <a:pt x="33808" y="12663"/>
                      <a:pt x="33835" y="12663"/>
                    </a:cubicBezTo>
                    <a:cubicBezTo>
                      <a:pt x="33884" y="12663"/>
                      <a:pt x="33932" y="12676"/>
                      <a:pt x="33976" y="12702"/>
                    </a:cubicBezTo>
                    <a:cubicBezTo>
                      <a:pt x="34044" y="12740"/>
                      <a:pt x="34092" y="12802"/>
                      <a:pt x="34113" y="12878"/>
                    </a:cubicBezTo>
                    <a:cubicBezTo>
                      <a:pt x="34134" y="12953"/>
                      <a:pt x="34125" y="13031"/>
                      <a:pt x="34085" y="13098"/>
                    </a:cubicBezTo>
                    <a:cubicBezTo>
                      <a:pt x="34047" y="13168"/>
                      <a:pt x="33985" y="13216"/>
                      <a:pt x="33909" y="13237"/>
                    </a:cubicBezTo>
                    <a:lnTo>
                      <a:pt x="33839" y="13254"/>
                    </a:lnTo>
                    <a:cubicBezTo>
                      <a:pt x="33796" y="13266"/>
                      <a:pt x="33770" y="13311"/>
                      <a:pt x="33781" y="13356"/>
                    </a:cubicBezTo>
                    <a:cubicBezTo>
                      <a:pt x="33843" y="13601"/>
                      <a:pt x="33890" y="13803"/>
                      <a:pt x="33930" y="13992"/>
                    </a:cubicBezTo>
                    <a:cubicBezTo>
                      <a:pt x="33937" y="14032"/>
                      <a:pt x="33973" y="14059"/>
                      <a:pt x="34011" y="14059"/>
                    </a:cubicBezTo>
                    <a:cubicBezTo>
                      <a:pt x="34016" y="14059"/>
                      <a:pt x="34021" y="14059"/>
                      <a:pt x="34026" y="14058"/>
                    </a:cubicBezTo>
                    <a:lnTo>
                      <a:pt x="34094" y="14044"/>
                    </a:lnTo>
                    <a:cubicBezTo>
                      <a:pt x="34112" y="14040"/>
                      <a:pt x="34130" y="14039"/>
                      <a:pt x="34147" y="14039"/>
                    </a:cubicBezTo>
                    <a:cubicBezTo>
                      <a:pt x="34285" y="14039"/>
                      <a:pt x="34409" y="14138"/>
                      <a:pt x="34435" y="14278"/>
                    </a:cubicBezTo>
                    <a:cubicBezTo>
                      <a:pt x="34449" y="14354"/>
                      <a:pt x="34432" y="14432"/>
                      <a:pt x="34388" y="14496"/>
                    </a:cubicBezTo>
                    <a:cubicBezTo>
                      <a:pt x="34343" y="14560"/>
                      <a:pt x="34278" y="14603"/>
                      <a:pt x="34201" y="14619"/>
                    </a:cubicBezTo>
                    <a:lnTo>
                      <a:pt x="34137" y="14631"/>
                    </a:lnTo>
                    <a:cubicBezTo>
                      <a:pt x="34092" y="14638"/>
                      <a:pt x="34061" y="14681"/>
                      <a:pt x="34070" y="14726"/>
                    </a:cubicBezTo>
                    <a:cubicBezTo>
                      <a:pt x="34118" y="15024"/>
                      <a:pt x="34160" y="15334"/>
                      <a:pt x="34196" y="15675"/>
                    </a:cubicBezTo>
                    <a:cubicBezTo>
                      <a:pt x="34201" y="15717"/>
                      <a:pt x="34238" y="15750"/>
                      <a:pt x="34278" y="15750"/>
                    </a:cubicBezTo>
                    <a:cubicBezTo>
                      <a:pt x="34280" y="15750"/>
                      <a:pt x="34283" y="15750"/>
                      <a:pt x="34286" y="15749"/>
                    </a:cubicBezTo>
                    <a:lnTo>
                      <a:pt x="34352" y="15744"/>
                    </a:lnTo>
                    <a:cubicBezTo>
                      <a:pt x="34361" y="15743"/>
                      <a:pt x="34369" y="15743"/>
                      <a:pt x="34378" y="15743"/>
                    </a:cubicBezTo>
                    <a:cubicBezTo>
                      <a:pt x="34447" y="15743"/>
                      <a:pt x="34513" y="15767"/>
                      <a:pt x="34565" y="15812"/>
                    </a:cubicBezTo>
                    <a:cubicBezTo>
                      <a:pt x="34624" y="15862"/>
                      <a:pt x="34660" y="15933"/>
                      <a:pt x="34667" y="16009"/>
                    </a:cubicBezTo>
                    <a:cubicBezTo>
                      <a:pt x="34679" y="16170"/>
                      <a:pt x="34560" y="16312"/>
                      <a:pt x="34400" y="16324"/>
                    </a:cubicBezTo>
                    <a:lnTo>
                      <a:pt x="34338" y="16329"/>
                    </a:lnTo>
                    <a:cubicBezTo>
                      <a:pt x="34291" y="16333"/>
                      <a:pt x="34257" y="16373"/>
                      <a:pt x="34260" y="16419"/>
                    </a:cubicBezTo>
                    <a:cubicBezTo>
                      <a:pt x="34284" y="16819"/>
                      <a:pt x="34295" y="17226"/>
                      <a:pt x="34290" y="17664"/>
                    </a:cubicBezTo>
                    <a:cubicBezTo>
                      <a:pt x="34288" y="17711"/>
                      <a:pt x="34324" y="17749"/>
                      <a:pt x="34371" y="17751"/>
                    </a:cubicBezTo>
                    <a:lnTo>
                      <a:pt x="34433" y="17753"/>
                    </a:lnTo>
                    <a:cubicBezTo>
                      <a:pt x="34594" y="17758"/>
                      <a:pt x="34721" y="17893"/>
                      <a:pt x="34716" y="18054"/>
                    </a:cubicBezTo>
                    <a:cubicBezTo>
                      <a:pt x="34709" y="18212"/>
                      <a:pt x="34582" y="18335"/>
                      <a:pt x="34423" y="18335"/>
                    </a:cubicBezTo>
                    <a:cubicBezTo>
                      <a:pt x="34419" y="18335"/>
                      <a:pt x="34416" y="18335"/>
                      <a:pt x="34413" y="18335"/>
                    </a:cubicBezTo>
                    <a:lnTo>
                      <a:pt x="34350" y="18333"/>
                    </a:lnTo>
                    <a:cubicBezTo>
                      <a:pt x="34349" y="18333"/>
                      <a:pt x="34347" y="18333"/>
                      <a:pt x="34345" y="18333"/>
                    </a:cubicBezTo>
                    <a:cubicBezTo>
                      <a:pt x="34305" y="18333"/>
                      <a:pt x="34265" y="18369"/>
                      <a:pt x="34264" y="18412"/>
                    </a:cubicBezTo>
                    <a:cubicBezTo>
                      <a:pt x="34245" y="18741"/>
                      <a:pt x="34217" y="19062"/>
                      <a:pt x="34182" y="19365"/>
                    </a:cubicBezTo>
                    <a:cubicBezTo>
                      <a:pt x="34177" y="19412"/>
                      <a:pt x="34208" y="19451"/>
                      <a:pt x="34255" y="19458"/>
                    </a:cubicBezTo>
                    <a:lnTo>
                      <a:pt x="34316" y="19467"/>
                    </a:lnTo>
                    <a:cubicBezTo>
                      <a:pt x="34392" y="19477"/>
                      <a:pt x="34461" y="19517"/>
                      <a:pt x="34508" y="19579"/>
                    </a:cubicBezTo>
                    <a:cubicBezTo>
                      <a:pt x="34555" y="19642"/>
                      <a:pt x="34575" y="19718"/>
                      <a:pt x="34565" y="19796"/>
                    </a:cubicBezTo>
                    <a:cubicBezTo>
                      <a:pt x="34544" y="19942"/>
                      <a:pt x="34420" y="20048"/>
                      <a:pt x="34277" y="20048"/>
                    </a:cubicBezTo>
                    <a:cubicBezTo>
                      <a:pt x="34263" y="20048"/>
                      <a:pt x="34250" y="20047"/>
                      <a:pt x="34236" y="20045"/>
                    </a:cubicBezTo>
                    <a:lnTo>
                      <a:pt x="34175" y="20037"/>
                    </a:lnTo>
                    <a:cubicBezTo>
                      <a:pt x="34171" y="20036"/>
                      <a:pt x="34167" y="20036"/>
                      <a:pt x="34162" y="20036"/>
                    </a:cubicBezTo>
                    <a:cubicBezTo>
                      <a:pt x="34121" y="20036"/>
                      <a:pt x="34086" y="20065"/>
                      <a:pt x="34080" y="20106"/>
                    </a:cubicBezTo>
                    <a:cubicBezTo>
                      <a:pt x="34047" y="20314"/>
                      <a:pt x="34007" y="20530"/>
                      <a:pt x="33964" y="20748"/>
                    </a:cubicBezTo>
                    <a:cubicBezTo>
                      <a:pt x="33955" y="20793"/>
                      <a:pt x="33985" y="20837"/>
                      <a:pt x="34028" y="20847"/>
                    </a:cubicBezTo>
                    <a:lnTo>
                      <a:pt x="34089" y="20861"/>
                    </a:lnTo>
                    <a:cubicBezTo>
                      <a:pt x="34165" y="20878"/>
                      <a:pt x="34229" y="20923"/>
                      <a:pt x="34271" y="20989"/>
                    </a:cubicBezTo>
                    <a:cubicBezTo>
                      <a:pt x="34312" y="21055"/>
                      <a:pt x="34326" y="21133"/>
                      <a:pt x="34309" y="21209"/>
                    </a:cubicBezTo>
                    <a:cubicBezTo>
                      <a:pt x="34279" y="21345"/>
                      <a:pt x="34158" y="21437"/>
                      <a:pt x="34024" y="21437"/>
                    </a:cubicBezTo>
                    <a:cubicBezTo>
                      <a:pt x="34003" y="21437"/>
                      <a:pt x="33982" y="21435"/>
                      <a:pt x="33961" y="21430"/>
                    </a:cubicBezTo>
                    <a:lnTo>
                      <a:pt x="33902" y="21417"/>
                    </a:lnTo>
                    <a:cubicBezTo>
                      <a:pt x="33896" y="21416"/>
                      <a:pt x="33890" y="21415"/>
                      <a:pt x="33885" y="21415"/>
                    </a:cubicBezTo>
                    <a:cubicBezTo>
                      <a:pt x="33846" y="21415"/>
                      <a:pt x="33812" y="21440"/>
                      <a:pt x="33803" y="21479"/>
                    </a:cubicBezTo>
                    <a:cubicBezTo>
                      <a:pt x="33729" y="21782"/>
                      <a:pt x="33642" y="22092"/>
                      <a:pt x="33547" y="22400"/>
                    </a:cubicBezTo>
                    <a:cubicBezTo>
                      <a:pt x="33533" y="22443"/>
                      <a:pt x="33557" y="22490"/>
                      <a:pt x="33601" y="22506"/>
                    </a:cubicBezTo>
                    <a:lnTo>
                      <a:pt x="33658" y="22525"/>
                    </a:lnTo>
                    <a:cubicBezTo>
                      <a:pt x="33732" y="22549"/>
                      <a:pt x="33791" y="22601"/>
                      <a:pt x="33827" y="22670"/>
                    </a:cubicBezTo>
                    <a:cubicBezTo>
                      <a:pt x="33862" y="22740"/>
                      <a:pt x="33867" y="22819"/>
                      <a:pt x="33843" y="22892"/>
                    </a:cubicBezTo>
                    <a:cubicBezTo>
                      <a:pt x="33819" y="22966"/>
                      <a:pt x="33767" y="23027"/>
                      <a:pt x="33696" y="23062"/>
                    </a:cubicBezTo>
                    <a:cubicBezTo>
                      <a:pt x="33655" y="23082"/>
                      <a:pt x="33611" y="23092"/>
                      <a:pt x="33567" y="23092"/>
                    </a:cubicBezTo>
                    <a:cubicBezTo>
                      <a:pt x="33536" y="23092"/>
                      <a:pt x="33505" y="23087"/>
                      <a:pt x="33474" y="23077"/>
                    </a:cubicBezTo>
                    <a:lnTo>
                      <a:pt x="33417" y="23058"/>
                    </a:lnTo>
                    <a:cubicBezTo>
                      <a:pt x="33408" y="23055"/>
                      <a:pt x="33400" y="23054"/>
                      <a:pt x="33391" y="23054"/>
                    </a:cubicBezTo>
                    <a:cubicBezTo>
                      <a:pt x="33356" y="23054"/>
                      <a:pt x="33324" y="23075"/>
                      <a:pt x="33311" y="23110"/>
                    </a:cubicBezTo>
                    <a:cubicBezTo>
                      <a:pt x="33216" y="23382"/>
                      <a:pt x="33110" y="23656"/>
                      <a:pt x="32998" y="23924"/>
                    </a:cubicBezTo>
                    <a:cubicBezTo>
                      <a:pt x="32981" y="23965"/>
                      <a:pt x="33001" y="24014"/>
                      <a:pt x="33043" y="24033"/>
                    </a:cubicBezTo>
                    <a:lnTo>
                      <a:pt x="33095" y="24055"/>
                    </a:lnTo>
                    <a:cubicBezTo>
                      <a:pt x="33242" y="24121"/>
                      <a:pt x="33310" y="24294"/>
                      <a:pt x="33244" y="24440"/>
                    </a:cubicBezTo>
                    <a:cubicBezTo>
                      <a:pt x="33213" y="24513"/>
                      <a:pt x="33156" y="24566"/>
                      <a:pt x="33083" y="24594"/>
                    </a:cubicBezTo>
                    <a:cubicBezTo>
                      <a:pt x="33049" y="24607"/>
                      <a:pt x="33013" y="24614"/>
                      <a:pt x="32977" y="24614"/>
                    </a:cubicBezTo>
                    <a:cubicBezTo>
                      <a:pt x="32937" y="24614"/>
                      <a:pt x="32897" y="24605"/>
                      <a:pt x="32859" y="24589"/>
                    </a:cubicBezTo>
                    <a:lnTo>
                      <a:pt x="32807" y="24566"/>
                    </a:lnTo>
                    <a:cubicBezTo>
                      <a:pt x="32796" y="24561"/>
                      <a:pt x="32785" y="24559"/>
                      <a:pt x="32773" y="24559"/>
                    </a:cubicBezTo>
                    <a:cubicBezTo>
                      <a:pt x="32742" y="24559"/>
                      <a:pt x="32711" y="24577"/>
                      <a:pt x="32697" y="24608"/>
                    </a:cubicBezTo>
                    <a:cubicBezTo>
                      <a:pt x="32562" y="24897"/>
                      <a:pt x="32418" y="25184"/>
                      <a:pt x="32267" y="25463"/>
                    </a:cubicBezTo>
                    <a:cubicBezTo>
                      <a:pt x="32246" y="25503"/>
                      <a:pt x="32260" y="25553"/>
                      <a:pt x="32300" y="25576"/>
                    </a:cubicBezTo>
                    <a:lnTo>
                      <a:pt x="32347" y="25603"/>
                    </a:lnTo>
                    <a:cubicBezTo>
                      <a:pt x="32487" y="25683"/>
                      <a:pt x="32536" y="25861"/>
                      <a:pt x="32456" y="26000"/>
                    </a:cubicBezTo>
                    <a:cubicBezTo>
                      <a:pt x="32402" y="26095"/>
                      <a:pt x="32304" y="26147"/>
                      <a:pt x="32202" y="26147"/>
                    </a:cubicBezTo>
                    <a:cubicBezTo>
                      <a:pt x="32153" y="26147"/>
                      <a:pt x="32103" y="26135"/>
                      <a:pt x="32058" y="26109"/>
                    </a:cubicBezTo>
                    <a:lnTo>
                      <a:pt x="32013" y="26083"/>
                    </a:lnTo>
                    <a:cubicBezTo>
                      <a:pt x="32000" y="26076"/>
                      <a:pt x="31985" y="26072"/>
                      <a:pt x="31971" y="26072"/>
                    </a:cubicBezTo>
                    <a:cubicBezTo>
                      <a:pt x="31942" y="26072"/>
                      <a:pt x="31914" y="26087"/>
                      <a:pt x="31898" y="26113"/>
                    </a:cubicBezTo>
                    <a:cubicBezTo>
                      <a:pt x="31784" y="26305"/>
                      <a:pt x="31668" y="26492"/>
                      <a:pt x="31554" y="26668"/>
                    </a:cubicBezTo>
                    <a:cubicBezTo>
                      <a:pt x="31528" y="26706"/>
                      <a:pt x="31538" y="26758"/>
                      <a:pt x="31576" y="26784"/>
                    </a:cubicBezTo>
                    <a:lnTo>
                      <a:pt x="31618" y="26812"/>
                    </a:lnTo>
                    <a:cubicBezTo>
                      <a:pt x="31751" y="26904"/>
                      <a:pt x="31784" y="27086"/>
                      <a:pt x="31694" y="27217"/>
                    </a:cubicBezTo>
                    <a:cubicBezTo>
                      <a:pt x="31637" y="27300"/>
                      <a:pt x="31545" y="27345"/>
                      <a:pt x="31452" y="27345"/>
                    </a:cubicBezTo>
                    <a:cubicBezTo>
                      <a:pt x="31395" y="27345"/>
                      <a:pt x="31338" y="27328"/>
                      <a:pt x="31287" y="27293"/>
                    </a:cubicBezTo>
                    <a:lnTo>
                      <a:pt x="31247" y="27266"/>
                    </a:lnTo>
                    <a:cubicBezTo>
                      <a:pt x="31233" y="27256"/>
                      <a:pt x="31217" y="27251"/>
                      <a:pt x="31201" y="27251"/>
                    </a:cubicBezTo>
                    <a:cubicBezTo>
                      <a:pt x="31174" y="27251"/>
                      <a:pt x="31148" y="27263"/>
                      <a:pt x="31131" y="27287"/>
                    </a:cubicBezTo>
                    <a:cubicBezTo>
                      <a:pt x="30953" y="27536"/>
                      <a:pt x="30757" y="27794"/>
                      <a:pt x="30553" y="28048"/>
                    </a:cubicBezTo>
                    <a:cubicBezTo>
                      <a:pt x="30524" y="28085"/>
                      <a:pt x="30529" y="28137"/>
                      <a:pt x="30563" y="28166"/>
                    </a:cubicBezTo>
                    <a:lnTo>
                      <a:pt x="30598" y="28196"/>
                    </a:lnTo>
                    <a:cubicBezTo>
                      <a:pt x="30659" y="28246"/>
                      <a:pt x="30695" y="28317"/>
                      <a:pt x="30700" y="28395"/>
                    </a:cubicBezTo>
                    <a:cubicBezTo>
                      <a:pt x="30707" y="28473"/>
                      <a:pt x="30683" y="28547"/>
                      <a:pt x="30633" y="28606"/>
                    </a:cubicBezTo>
                    <a:cubicBezTo>
                      <a:pt x="30575" y="28674"/>
                      <a:pt x="30493" y="28709"/>
                      <a:pt x="30410" y="28709"/>
                    </a:cubicBezTo>
                    <a:cubicBezTo>
                      <a:pt x="30344" y="28709"/>
                      <a:pt x="30277" y="28687"/>
                      <a:pt x="30222" y="28641"/>
                    </a:cubicBezTo>
                    <a:lnTo>
                      <a:pt x="30189" y="28613"/>
                    </a:lnTo>
                    <a:cubicBezTo>
                      <a:pt x="30173" y="28600"/>
                      <a:pt x="30153" y="28593"/>
                      <a:pt x="30134" y="28593"/>
                    </a:cubicBezTo>
                    <a:cubicBezTo>
                      <a:pt x="30111" y="28593"/>
                      <a:pt x="30088" y="28603"/>
                      <a:pt x="30072" y="28622"/>
                    </a:cubicBezTo>
                    <a:cubicBezTo>
                      <a:pt x="29776" y="28957"/>
                      <a:pt x="29495" y="29254"/>
                      <a:pt x="29215" y="29531"/>
                    </a:cubicBezTo>
                    <a:cubicBezTo>
                      <a:pt x="29182" y="29562"/>
                      <a:pt x="29180" y="29614"/>
                      <a:pt x="29211" y="29648"/>
                    </a:cubicBezTo>
                    <a:lnTo>
                      <a:pt x="29235" y="29674"/>
                    </a:lnTo>
                    <a:cubicBezTo>
                      <a:pt x="29289" y="29731"/>
                      <a:pt x="29317" y="29806"/>
                      <a:pt x="29315" y="29884"/>
                    </a:cubicBezTo>
                    <a:cubicBezTo>
                      <a:pt x="29311" y="29962"/>
                      <a:pt x="29279" y="30033"/>
                      <a:pt x="29221" y="30086"/>
                    </a:cubicBezTo>
                    <a:cubicBezTo>
                      <a:pt x="29168" y="30137"/>
                      <a:pt x="29098" y="30165"/>
                      <a:pt x="29025" y="30165"/>
                    </a:cubicBezTo>
                    <a:cubicBezTo>
                      <a:pt x="29021" y="30165"/>
                      <a:pt x="29016" y="30165"/>
                      <a:pt x="29012" y="30164"/>
                    </a:cubicBezTo>
                    <a:cubicBezTo>
                      <a:pt x="28934" y="30161"/>
                      <a:pt x="28863" y="30128"/>
                      <a:pt x="28809" y="30071"/>
                    </a:cubicBezTo>
                    <a:lnTo>
                      <a:pt x="28785" y="30047"/>
                    </a:lnTo>
                    <a:cubicBezTo>
                      <a:pt x="28769" y="30028"/>
                      <a:pt x="28747" y="30019"/>
                      <a:pt x="28724" y="30019"/>
                    </a:cubicBezTo>
                    <a:cubicBezTo>
                      <a:pt x="28704" y="30019"/>
                      <a:pt x="28684" y="30027"/>
                      <a:pt x="28667" y="30041"/>
                    </a:cubicBezTo>
                    <a:cubicBezTo>
                      <a:pt x="28404" y="30277"/>
                      <a:pt x="28165" y="30481"/>
                      <a:pt x="27937" y="30663"/>
                    </a:cubicBezTo>
                    <a:cubicBezTo>
                      <a:pt x="27902" y="30691"/>
                      <a:pt x="27895" y="30743"/>
                      <a:pt x="27923" y="30779"/>
                    </a:cubicBezTo>
                    <a:lnTo>
                      <a:pt x="27940" y="30803"/>
                    </a:lnTo>
                    <a:cubicBezTo>
                      <a:pt x="27987" y="30864"/>
                      <a:pt x="28008" y="30942"/>
                      <a:pt x="27997" y="31018"/>
                    </a:cubicBezTo>
                    <a:cubicBezTo>
                      <a:pt x="27987" y="31096"/>
                      <a:pt x="27947" y="31163"/>
                      <a:pt x="27885" y="31212"/>
                    </a:cubicBezTo>
                    <a:cubicBezTo>
                      <a:pt x="27832" y="31251"/>
                      <a:pt x="27771" y="31271"/>
                      <a:pt x="27710" y="31271"/>
                    </a:cubicBezTo>
                    <a:cubicBezTo>
                      <a:pt x="27621" y="31271"/>
                      <a:pt x="27533" y="31231"/>
                      <a:pt x="27476" y="31155"/>
                    </a:cubicBezTo>
                    <a:lnTo>
                      <a:pt x="27457" y="31131"/>
                    </a:lnTo>
                    <a:cubicBezTo>
                      <a:pt x="27440" y="31109"/>
                      <a:pt x="27415" y="31098"/>
                      <a:pt x="27390" y="31098"/>
                    </a:cubicBezTo>
                    <a:cubicBezTo>
                      <a:pt x="27373" y="31098"/>
                      <a:pt x="27356" y="31103"/>
                      <a:pt x="27341" y="31113"/>
                    </a:cubicBezTo>
                    <a:cubicBezTo>
                      <a:pt x="27152" y="31252"/>
                      <a:pt x="26964" y="31380"/>
                      <a:pt x="26803" y="31487"/>
                    </a:cubicBezTo>
                    <a:cubicBezTo>
                      <a:pt x="26764" y="31513"/>
                      <a:pt x="26754" y="31563"/>
                      <a:pt x="26778" y="31601"/>
                    </a:cubicBezTo>
                    <a:lnTo>
                      <a:pt x="26794" y="31627"/>
                    </a:lnTo>
                    <a:cubicBezTo>
                      <a:pt x="26835" y="31693"/>
                      <a:pt x="26849" y="31771"/>
                      <a:pt x="26834" y="31847"/>
                    </a:cubicBezTo>
                    <a:cubicBezTo>
                      <a:pt x="26816" y="31924"/>
                      <a:pt x="26770" y="31989"/>
                      <a:pt x="26704" y="32031"/>
                    </a:cubicBezTo>
                    <a:cubicBezTo>
                      <a:pt x="26656" y="32062"/>
                      <a:pt x="26602" y="32076"/>
                      <a:pt x="26549" y="32076"/>
                    </a:cubicBezTo>
                    <a:cubicBezTo>
                      <a:pt x="26453" y="32076"/>
                      <a:pt x="26358" y="32028"/>
                      <a:pt x="26302" y="31941"/>
                    </a:cubicBezTo>
                    <a:lnTo>
                      <a:pt x="26287" y="31915"/>
                    </a:lnTo>
                    <a:cubicBezTo>
                      <a:pt x="26271" y="31890"/>
                      <a:pt x="26243" y="31876"/>
                      <a:pt x="26216" y="31876"/>
                    </a:cubicBezTo>
                    <a:cubicBezTo>
                      <a:pt x="26201" y="31876"/>
                      <a:pt x="26186" y="31880"/>
                      <a:pt x="26172" y="31889"/>
                    </a:cubicBezTo>
                    <a:cubicBezTo>
                      <a:pt x="25892" y="32059"/>
                      <a:pt x="25611" y="32218"/>
                      <a:pt x="25338" y="32363"/>
                    </a:cubicBezTo>
                    <a:cubicBezTo>
                      <a:pt x="25298" y="32384"/>
                      <a:pt x="25280" y="32434"/>
                      <a:pt x="25301" y="32474"/>
                    </a:cubicBezTo>
                    <a:lnTo>
                      <a:pt x="25313" y="32500"/>
                    </a:lnTo>
                    <a:cubicBezTo>
                      <a:pt x="25386" y="32644"/>
                      <a:pt x="25327" y="32819"/>
                      <a:pt x="25184" y="32891"/>
                    </a:cubicBezTo>
                    <a:cubicBezTo>
                      <a:pt x="25143" y="32912"/>
                      <a:pt x="25098" y="32922"/>
                      <a:pt x="25054" y="32922"/>
                    </a:cubicBezTo>
                    <a:cubicBezTo>
                      <a:pt x="25023" y="32922"/>
                      <a:pt x="24992" y="32917"/>
                      <a:pt x="24962" y="32907"/>
                    </a:cubicBezTo>
                    <a:cubicBezTo>
                      <a:pt x="24887" y="32883"/>
                      <a:pt x="24827" y="32831"/>
                      <a:pt x="24792" y="32762"/>
                    </a:cubicBezTo>
                    <a:lnTo>
                      <a:pt x="24780" y="32736"/>
                    </a:lnTo>
                    <a:cubicBezTo>
                      <a:pt x="24765" y="32707"/>
                      <a:pt x="24735" y="32690"/>
                      <a:pt x="24705" y="32690"/>
                    </a:cubicBezTo>
                    <a:cubicBezTo>
                      <a:pt x="24693" y="32690"/>
                      <a:pt x="24681" y="32692"/>
                      <a:pt x="24669" y="32698"/>
                    </a:cubicBezTo>
                    <a:cubicBezTo>
                      <a:pt x="24410" y="32822"/>
                      <a:pt x="24139" y="32942"/>
                      <a:pt x="23869" y="33052"/>
                    </a:cubicBezTo>
                    <a:cubicBezTo>
                      <a:pt x="23828" y="33070"/>
                      <a:pt x="23807" y="33118"/>
                      <a:pt x="23824" y="33162"/>
                    </a:cubicBezTo>
                    <a:lnTo>
                      <a:pt x="23833" y="33186"/>
                    </a:lnTo>
                    <a:cubicBezTo>
                      <a:pt x="23890" y="33335"/>
                      <a:pt x="23816" y="33504"/>
                      <a:pt x="23665" y="33562"/>
                    </a:cubicBezTo>
                    <a:cubicBezTo>
                      <a:pt x="23631" y="33575"/>
                      <a:pt x="23596" y="33582"/>
                      <a:pt x="23561" y="33582"/>
                    </a:cubicBezTo>
                    <a:cubicBezTo>
                      <a:pt x="23521" y="33582"/>
                      <a:pt x="23481" y="33573"/>
                      <a:pt x="23443" y="33556"/>
                    </a:cubicBezTo>
                    <a:cubicBezTo>
                      <a:pt x="23372" y="33525"/>
                      <a:pt x="23317" y="33468"/>
                      <a:pt x="23289" y="33395"/>
                    </a:cubicBezTo>
                    <a:lnTo>
                      <a:pt x="23279" y="33371"/>
                    </a:lnTo>
                    <a:cubicBezTo>
                      <a:pt x="23267" y="33339"/>
                      <a:pt x="23234" y="33318"/>
                      <a:pt x="23201" y="33318"/>
                    </a:cubicBezTo>
                    <a:cubicBezTo>
                      <a:pt x="23192" y="33318"/>
                      <a:pt x="23182" y="33319"/>
                      <a:pt x="23173" y="33323"/>
                    </a:cubicBezTo>
                    <a:lnTo>
                      <a:pt x="23036" y="33373"/>
                    </a:lnTo>
                    <a:cubicBezTo>
                      <a:pt x="22938" y="33409"/>
                      <a:pt x="22837" y="33447"/>
                      <a:pt x="22735" y="33480"/>
                    </a:cubicBezTo>
                    <a:cubicBezTo>
                      <a:pt x="22623" y="33518"/>
                      <a:pt x="22508" y="33551"/>
                      <a:pt x="22394" y="33586"/>
                    </a:cubicBezTo>
                    <a:lnTo>
                      <a:pt x="22261" y="33626"/>
                    </a:lnTo>
                    <a:cubicBezTo>
                      <a:pt x="22217" y="33638"/>
                      <a:pt x="22191" y="33685"/>
                      <a:pt x="22204" y="33728"/>
                    </a:cubicBezTo>
                    <a:lnTo>
                      <a:pt x="22210" y="33749"/>
                    </a:lnTo>
                    <a:cubicBezTo>
                      <a:pt x="22252" y="33904"/>
                      <a:pt x="22160" y="34065"/>
                      <a:pt x="22006" y="34107"/>
                    </a:cubicBezTo>
                    <a:cubicBezTo>
                      <a:pt x="21980" y="34114"/>
                      <a:pt x="21954" y="34118"/>
                      <a:pt x="21928" y="34118"/>
                    </a:cubicBezTo>
                    <a:cubicBezTo>
                      <a:pt x="21878" y="34118"/>
                      <a:pt x="21829" y="34104"/>
                      <a:pt x="21785" y="34079"/>
                    </a:cubicBezTo>
                    <a:cubicBezTo>
                      <a:pt x="21717" y="34041"/>
                      <a:pt x="21669" y="33979"/>
                      <a:pt x="21648" y="33903"/>
                    </a:cubicBezTo>
                    <a:lnTo>
                      <a:pt x="21643" y="33884"/>
                    </a:lnTo>
                    <a:cubicBezTo>
                      <a:pt x="21632" y="33847"/>
                      <a:pt x="21598" y="33822"/>
                      <a:pt x="21560" y="33822"/>
                    </a:cubicBezTo>
                    <a:cubicBezTo>
                      <a:pt x="21554" y="33822"/>
                      <a:pt x="21547" y="33823"/>
                      <a:pt x="21540" y="33825"/>
                    </a:cubicBezTo>
                    <a:cubicBezTo>
                      <a:pt x="21289" y="33889"/>
                      <a:pt x="21087" y="33937"/>
                      <a:pt x="20901" y="33975"/>
                    </a:cubicBezTo>
                    <a:cubicBezTo>
                      <a:pt x="20856" y="33986"/>
                      <a:pt x="20830" y="34045"/>
                      <a:pt x="20839" y="34088"/>
                    </a:cubicBezTo>
                    <a:cubicBezTo>
                      <a:pt x="20869" y="34247"/>
                      <a:pt x="20765" y="34400"/>
                      <a:pt x="20605" y="34429"/>
                    </a:cubicBezTo>
                    <a:cubicBezTo>
                      <a:pt x="20588" y="34432"/>
                      <a:pt x="20570" y="34434"/>
                      <a:pt x="20553" y="34434"/>
                    </a:cubicBezTo>
                    <a:cubicBezTo>
                      <a:pt x="20415" y="34434"/>
                      <a:pt x="20292" y="34334"/>
                      <a:pt x="20264" y="34185"/>
                    </a:cubicBezTo>
                    <a:cubicBezTo>
                      <a:pt x="20256" y="34144"/>
                      <a:pt x="20222" y="34116"/>
                      <a:pt x="20181" y="34116"/>
                    </a:cubicBezTo>
                    <a:cubicBezTo>
                      <a:pt x="20176" y="34116"/>
                      <a:pt x="20172" y="34117"/>
                      <a:pt x="20167" y="34117"/>
                    </a:cubicBezTo>
                    <a:cubicBezTo>
                      <a:pt x="19871" y="34168"/>
                      <a:pt x="19559" y="34209"/>
                      <a:pt x="19215" y="34247"/>
                    </a:cubicBezTo>
                    <a:cubicBezTo>
                      <a:pt x="19170" y="34252"/>
                      <a:pt x="19137" y="34301"/>
                      <a:pt x="19140" y="34346"/>
                    </a:cubicBezTo>
                    <a:cubicBezTo>
                      <a:pt x="19154" y="34507"/>
                      <a:pt x="19035" y="34647"/>
                      <a:pt x="18874" y="34661"/>
                    </a:cubicBezTo>
                    <a:cubicBezTo>
                      <a:pt x="18865" y="34662"/>
                      <a:pt x="18857" y="34662"/>
                      <a:pt x="18849" y="34662"/>
                    </a:cubicBezTo>
                    <a:cubicBezTo>
                      <a:pt x="18700" y="34662"/>
                      <a:pt x="18572" y="34547"/>
                      <a:pt x="18559" y="34389"/>
                    </a:cubicBezTo>
                    <a:cubicBezTo>
                      <a:pt x="18555" y="34346"/>
                      <a:pt x="18519" y="34313"/>
                      <a:pt x="18477" y="34313"/>
                    </a:cubicBezTo>
                    <a:cubicBezTo>
                      <a:pt x="18475" y="34313"/>
                      <a:pt x="18472" y="34313"/>
                      <a:pt x="18470" y="34313"/>
                    </a:cubicBezTo>
                    <a:cubicBezTo>
                      <a:pt x="18141" y="34333"/>
                      <a:pt x="17801" y="34344"/>
                      <a:pt x="17439" y="34344"/>
                    </a:cubicBezTo>
                    <a:cubicBezTo>
                      <a:pt x="17366" y="34344"/>
                      <a:pt x="17292" y="34343"/>
                      <a:pt x="17217" y="34342"/>
                    </a:cubicBezTo>
                    <a:cubicBezTo>
                      <a:pt x="17215" y="34342"/>
                      <a:pt x="17213" y="34342"/>
                      <a:pt x="17212" y="34342"/>
                    </a:cubicBezTo>
                    <a:cubicBezTo>
                      <a:pt x="17170" y="34342"/>
                      <a:pt x="17134" y="34384"/>
                      <a:pt x="17132" y="34429"/>
                    </a:cubicBezTo>
                    <a:cubicBezTo>
                      <a:pt x="17127" y="34584"/>
                      <a:pt x="16995" y="34710"/>
                      <a:pt x="16843" y="34710"/>
                    </a:cubicBezTo>
                    <a:cubicBezTo>
                      <a:pt x="16839" y="34710"/>
                      <a:pt x="16835" y="34710"/>
                      <a:pt x="16831" y="34710"/>
                    </a:cubicBezTo>
                    <a:cubicBezTo>
                      <a:pt x="16670" y="34704"/>
                      <a:pt x="16543" y="34568"/>
                      <a:pt x="16548" y="34405"/>
                    </a:cubicBezTo>
                    <a:cubicBezTo>
                      <a:pt x="16550" y="34358"/>
                      <a:pt x="16515" y="34320"/>
                      <a:pt x="16470" y="34318"/>
                    </a:cubicBezTo>
                    <a:cubicBezTo>
                      <a:pt x="16140" y="34299"/>
                      <a:pt x="15818" y="34273"/>
                      <a:pt x="15509" y="34237"/>
                    </a:cubicBezTo>
                    <a:lnTo>
                      <a:pt x="15503" y="34237"/>
                    </a:lnTo>
                    <a:lnTo>
                      <a:pt x="15503" y="34235"/>
                    </a:lnTo>
                    <a:cubicBezTo>
                      <a:pt x="15464" y="34235"/>
                      <a:pt x="15426" y="34268"/>
                      <a:pt x="15418" y="34308"/>
                    </a:cubicBezTo>
                    <a:cubicBezTo>
                      <a:pt x="15407" y="34384"/>
                      <a:pt x="15367" y="34453"/>
                      <a:pt x="15305" y="34500"/>
                    </a:cubicBezTo>
                    <a:cubicBezTo>
                      <a:pt x="15253" y="34539"/>
                      <a:pt x="15192" y="34560"/>
                      <a:pt x="15128" y="34560"/>
                    </a:cubicBezTo>
                    <a:cubicBezTo>
                      <a:pt x="15115" y="34560"/>
                      <a:pt x="15102" y="34559"/>
                      <a:pt x="15089" y="34557"/>
                    </a:cubicBezTo>
                    <a:cubicBezTo>
                      <a:pt x="14929" y="34535"/>
                      <a:pt x="14819" y="34388"/>
                      <a:pt x="14839" y="34228"/>
                    </a:cubicBezTo>
                    <a:cubicBezTo>
                      <a:pt x="14846" y="34183"/>
                      <a:pt x="14815" y="34142"/>
                      <a:pt x="14770" y="34133"/>
                    </a:cubicBezTo>
                    <a:cubicBezTo>
                      <a:pt x="14554" y="34100"/>
                      <a:pt x="14335" y="34060"/>
                      <a:pt x="14122" y="34017"/>
                    </a:cubicBezTo>
                    <a:cubicBezTo>
                      <a:pt x="14117" y="34016"/>
                      <a:pt x="14112" y="34015"/>
                      <a:pt x="14107" y="34015"/>
                    </a:cubicBezTo>
                    <a:cubicBezTo>
                      <a:pt x="14068" y="34015"/>
                      <a:pt x="14033" y="34043"/>
                      <a:pt x="14024" y="34081"/>
                    </a:cubicBezTo>
                    <a:cubicBezTo>
                      <a:pt x="13992" y="34217"/>
                      <a:pt x="13871" y="34310"/>
                      <a:pt x="13739" y="34310"/>
                    </a:cubicBezTo>
                    <a:cubicBezTo>
                      <a:pt x="13718" y="34310"/>
                      <a:pt x="13697" y="34307"/>
                      <a:pt x="13676" y="34303"/>
                    </a:cubicBezTo>
                    <a:cubicBezTo>
                      <a:pt x="13520" y="34266"/>
                      <a:pt x="13421" y="34112"/>
                      <a:pt x="13454" y="33956"/>
                    </a:cubicBezTo>
                    <a:cubicBezTo>
                      <a:pt x="13464" y="33911"/>
                      <a:pt x="13437" y="33866"/>
                      <a:pt x="13392" y="33856"/>
                    </a:cubicBezTo>
                    <a:cubicBezTo>
                      <a:pt x="13087" y="33781"/>
                      <a:pt x="12775" y="33695"/>
                      <a:pt x="12464" y="33600"/>
                    </a:cubicBezTo>
                    <a:cubicBezTo>
                      <a:pt x="12455" y="33597"/>
                      <a:pt x="12447" y="33596"/>
                      <a:pt x="12439" y="33596"/>
                    </a:cubicBezTo>
                    <a:cubicBezTo>
                      <a:pt x="12404" y="33596"/>
                      <a:pt x="12371" y="33618"/>
                      <a:pt x="12360" y="33652"/>
                    </a:cubicBezTo>
                    <a:cubicBezTo>
                      <a:pt x="12318" y="33772"/>
                      <a:pt x="12203" y="33850"/>
                      <a:pt x="12081" y="33850"/>
                    </a:cubicBezTo>
                    <a:cubicBezTo>
                      <a:pt x="12051" y="33850"/>
                      <a:pt x="12021" y="33845"/>
                      <a:pt x="11991" y="33835"/>
                    </a:cubicBezTo>
                    <a:cubicBezTo>
                      <a:pt x="11840" y="33785"/>
                      <a:pt x="11757" y="33620"/>
                      <a:pt x="11806" y="33470"/>
                    </a:cubicBezTo>
                    <a:cubicBezTo>
                      <a:pt x="11821" y="33427"/>
                      <a:pt x="11797" y="33380"/>
                      <a:pt x="11755" y="33364"/>
                    </a:cubicBezTo>
                    <a:cubicBezTo>
                      <a:pt x="11480" y="33267"/>
                      <a:pt x="11205" y="33160"/>
                      <a:pt x="10935" y="33049"/>
                    </a:cubicBezTo>
                    <a:cubicBezTo>
                      <a:pt x="10924" y="33045"/>
                      <a:pt x="10913" y="33042"/>
                      <a:pt x="10902" y="33042"/>
                    </a:cubicBezTo>
                    <a:cubicBezTo>
                      <a:pt x="10870" y="33042"/>
                      <a:pt x="10840" y="33060"/>
                      <a:pt x="10826" y="33091"/>
                    </a:cubicBezTo>
                    <a:cubicBezTo>
                      <a:pt x="10777" y="33197"/>
                      <a:pt x="10670" y="33261"/>
                      <a:pt x="10560" y="33261"/>
                    </a:cubicBezTo>
                    <a:cubicBezTo>
                      <a:pt x="10521" y="33261"/>
                      <a:pt x="10482" y="33253"/>
                      <a:pt x="10445" y="33236"/>
                    </a:cubicBezTo>
                    <a:cubicBezTo>
                      <a:pt x="10299" y="33172"/>
                      <a:pt x="10233" y="33002"/>
                      <a:pt x="10294" y="32857"/>
                    </a:cubicBezTo>
                    <a:cubicBezTo>
                      <a:pt x="10311" y="32814"/>
                      <a:pt x="10294" y="32767"/>
                      <a:pt x="10252" y="32748"/>
                    </a:cubicBezTo>
                    <a:cubicBezTo>
                      <a:pt x="9960" y="32611"/>
                      <a:pt x="9669" y="32464"/>
                      <a:pt x="9388" y="32313"/>
                    </a:cubicBezTo>
                    <a:cubicBezTo>
                      <a:pt x="9376" y="32306"/>
                      <a:pt x="9362" y="32303"/>
                      <a:pt x="9349" y="32303"/>
                    </a:cubicBezTo>
                    <a:cubicBezTo>
                      <a:pt x="9321" y="32303"/>
                      <a:pt x="9293" y="32317"/>
                      <a:pt x="9278" y="32344"/>
                    </a:cubicBezTo>
                    <a:cubicBezTo>
                      <a:pt x="9222" y="32436"/>
                      <a:pt x="9127" y="32487"/>
                      <a:pt x="9028" y="32487"/>
                    </a:cubicBezTo>
                    <a:cubicBezTo>
                      <a:pt x="8980" y="32487"/>
                      <a:pt x="8930" y="32475"/>
                      <a:pt x="8885" y="32448"/>
                    </a:cubicBezTo>
                    <a:cubicBezTo>
                      <a:pt x="8746" y="32370"/>
                      <a:pt x="8698" y="32197"/>
                      <a:pt x="8774" y="32057"/>
                    </a:cubicBezTo>
                    <a:cubicBezTo>
                      <a:pt x="8795" y="32017"/>
                      <a:pt x="8781" y="31969"/>
                      <a:pt x="8743" y="31946"/>
                    </a:cubicBezTo>
                    <a:cubicBezTo>
                      <a:pt x="8550" y="31830"/>
                      <a:pt x="8360" y="31712"/>
                      <a:pt x="8180" y="31595"/>
                    </a:cubicBezTo>
                    <a:cubicBezTo>
                      <a:pt x="8166" y="31585"/>
                      <a:pt x="8150" y="31581"/>
                      <a:pt x="8134" y="31581"/>
                    </a:cubicBezTo>
                    <a:cubicBezTo>
                      <a:pt x="8109" y="31581"/>
                      <a:pt x="8083" y="31593"/>
                      <a:pt x="8066" y="31615"/>
                    </a:cubicBezTo>
                    <a:cubicBezTo>
                      <a:pt x="8008" y="31694"/>
                      <a:pt x="7920" y="31736"/>
                      <a:pt x="7831" y="31736"/>
                    </a:cubicBezTo>
                    <a:cubicBezTo>
                      <a:pt x="7774" y="31736"/>
                      <a:pt x="7717" y="31719"/>
                      <a:pt x="7667" y="31685"/>
                    </a:cubicBezTo>
                    <a:cubicBezTo>
                      <a:pt x="7537" y="31596"/>
                      <a:pt x="7503" y="31423"/>
                      <a:pt x="7588" y="31290"/>
                    </a:cubicBezTo>
                    <a:cubicBezTo>
                      <a:pt x="7612" y="31252"/>
                      <a:pt x="7603" y="31201"/>
                      <a:pt x="7567" y="31176"/>
                    </a:cubicBezTo>
                    <a:cubicBezTo>
                      <a:pt x="7314" y="30995"/>
                      <a:pt x="7054" y="30798"/>
                      <a:pt x="6795" y="30589"/>
                    </a:cubicBezTo>
                    <a:cubicBezTo>
                      <a:pt x="6779" y="30576"/>
                      <a:pt x="6760" y="30570"/>
                      <a:pt x="6742" y="30570"/>
                    </a:cubicBezTo>
                    <a:cubicBezTo>
                      <a:pt x="6719" y="30570"/>
                      <a:pt x="6697" y="30579"/>
                      <a:pt x="6680" y="30597"/>
                    </a:cubicBezTo>
                    <a:cubicBezTo>
                      <a:pt x="6622" y="30661"/>
                      <a:pt x="6542" y="30693"/>
                      <a:pt x="6463" y="30693"/>
                    </a:cubicBezTo>
                    <a:cubicBezTo>
                      <a:pt x="6398" y="30693"/>
                      <a:pt x="6332" y="30670"/>
                      <a:pt x="6279" y="30625"/>
                    </a:cubicBezTo>
                    <a:cubicBezTo>
                      <a:pt x="6159" y="30524"/>
                      <a:pt x="6142" y="30348"/>
                      <a:pt x="6239" y="30225"/>
                    </a:cubicBezTo>
                    <a:cubicBezTo>
                      <a:pt x="6265" y="30190"/>
                      <a:pt x="6261" y="30140"/>
                      <a:pt x="6227" y="30111"/>
                    </a:cubicBezTo>
                    <a:cubicBezTo>
                      <a:pt x="5884" y="29808"/>
                      <a:pt x="5584" y="29524"/>
                      <a:pt x="5309" y="29241"/>
                    </a:cubicBezTo>
                    <a:cubicBezTo>
                      <a:pt x="5292" y="29225"/>
                      <a:pt x="5271" y="29217"/>
                      <a:pt x="5250" y="29217"/>
                    </a:cubicBezTo>
                    <a:cubicBezTo>
                      <a:pt x="5230" y="29217"/>
                      <a:pt x="5211" y="29223"/>
                      <a:pt x="5195" y="29236"/>
                    </a:cubicBezTo>
                    <a:cubicBezTo>
                      <a:pt x="5140" y="29282"/>
                      <a:pt x="5074" y="29304"/>
                      <a:pt x="5008" y="29304"/>
                    </a:cubicBezTo>
                    <a:cubicBezTo>
                      <a:pt x="4931" y="29304"/>
                      <a:pt x="4854" y="29273"/>
                      <a:pt x="4798" y="29214"/>
                    </a:cubicBezTo>
                    <a:cubicBezTo>
                      <a:pt x="4694" y="29101"/>
                      <a:pt x="4698" y="28926"/>
                      <a:pt x="4803" y="28815"/>
                    </a:cubicBezTo>
                    <a:cubicBezTo>
                      <a:pt x="4835" y="28783"/>
                      <a:pt x="4835" y="28734"/>
                      <a:pt x="4805" y="28701"/>
                    </a:cubicBezTo>
                    <a:cubicBezTo>
                      <a:pt x="4570" y="28436"/>
                      <a:pt x="4364" y="28192"/>
                      <a:pt x="4177" y="27957"/>
                    </a:cubicBezTo>
                    <a:cubicBezTo>
                      <a:pt x="4160" y="27936"/>
                      <a:pt x="4135" y="27925"/>
                      <a:pt x="4110" y="27925"/>
                    </a:cubicBezTo>
                    <a:cubicBezTo>
                      <a:pt x="4094" y="27925"/>
                      <a:pt x="4078" y="27930"/>
                      <a:pt x="4064" y="27939"/>
                    </a:cubicBezTo>
                    <a:cubicBezTo>
                      <a:pt x="4013" y="27973"/>
                      <a:pt x="3956" y="27989"/>
                      <a:pt x="3900" y="27989"/>
                    </a:cubicBezTo>
                    <a:cubicBezTo>
                      <a:pt x="3814" y="27989"/>
                      <a:pt x="3729" y="27950"/>
                      <a:pt x="3673" y="27875"/>
                    </a:cubicBezTo>
                    <a:cubicBezTo>
                      <a:pt x="3583" y="27756"/>
                      <a:pt x="3602" y="27583"/>
                      <a:pt x="3718" y="27482"/>
                    </a:cubicBezTo>
                    <a:cubicBezTo>
                      <a:pt x="3751" y="27453"/>
                      <a:pt x="3756" y="27404"/>
                      <a:pt x="3732" y="27370"/>
                    </a:cubicBezTo>
                    <a:cubicBezTo>
                      <a:pt x="3593" y="27177"/>
                      <a:pt x="3461" y="26983"/>
                      <a:pt x="3351" y="26819"/>
                    </a:cubicBezTo>
                    <a:cubicBezTo>
                      <a:pt x="3334" y="26795"/>
                      <a:pt x="3308" y="26781"/>
                      <a:pt x="3280" y="26781"/>
                    </a:cubicBezTo>
                    <a:cubicBezTo>
                      <a:pt x="3267" y="26781"/>
                      <a:pt x="3253" y="26784"/>
                      <a:pt x="3240" y="26791"/>
                    </a:cubicBezTo>
                    <a:cubicBezTo>
                      <a:pt x="3195" y="26817"/>
                      <a:pt x="3145" y="26829"/>
                      <a:pt x="3097" y="26829"/>
                    </a:cubicBezTo>
                    <a:cubicBezTo>
                      <a:pt x="3001" y="26829"/>
                      <a:pt x="2908" y="26781"/>
                      <a:pt x="2854" y="26696"/>
                    </a:cubicBezTo>
                    <a:cubicBezTo>
                      <a:pt x="2772" y="26568"/>
                      <a:pt x="2807" y="26395"/>
                      <a:pt x="2933" y="26305"/>
                    </a:cubicBezTo>
                    <a:cubicBezTo>
                      <a:pt x="2968" y="26280"/>
                      <a:pt x="2978" y="26232"/>
                      <a:pt x="2956" y="26194"/>
                    </a:cubicBezTo>
                    <a:cubicBezTo>
                      <a:pt x="2781" y="25903"/>
                      <a:pt x="2623" y="25626"/>
                      <a:pt x="2476" y="25347"/>
                    </a:cubicBezTo>
                    <a:cubicBezTo>
                      <a:pt x="2461" y="25318"/>
                      <a:pt x="2432" y="25302"/>
                      <a:pt x="2402" y="25302"/>
                    </a:cubicBezTo>
                    <a:cubicBezTo>
                      <a:pt x="2391" y="25302"/>
                      <a:pt x="2380" y="25304"/>
                      <a:pt x="2369" y="25309"/>
                    </a:cubicBezTo>
                    <a:cubicBezTo>
                      <a:pt x="2330" y="25326"/>
                      <a:pt x="2290" y="25334"/>
                      <a:pt x="2251" y="25334"/>
                    </a:cubicBezTo>
                    <a:cubicBezTo>
                      <a:pt x="2145" y="25334"/>
                      <a:pt x="2044" y="25276"/>
                      <a:pt x="1993" y="25176"/>
                    </a:cubicBezTo>
                    <a:cubicBezTo>
                      <a:pt x="1926" y="25039"/>
                      <a:pt x="1977" y="24871"/>
                      <a:pt x="2113" y="24793"/>
                    </a:cubicBezTo>
                    <a:cubicBezTo>
                      <a:pt x="2151" y="24772"/>
                      <a:pt x="2166" y="24724"/>
                      <a:pt x="2147" y="24684"/>
                    </a:cubicBezTo>
                    <a:cubicBezTo>
                      <a:pt x="2021" y="24417"/>
                      <a:pt x="1901" y="24146"/>
                      <a:pt x="1790" y="23874"/>
                    </a:cubicBezTo>
                    <a:cubicBezTo>
                      <a:pt x="1777" y="23842"/>
                      <a:pt x="1746" y="23823"/>
                      <a:pt x="1713" y="23823"/>
                    </a:cubicBezTo>
                    <a:cubicBezTo>
                      <a:pt x="1704" y="23823"/>
                      <a:pt x="1695" y="23824"/>
                      <a:pt x="1687" y="23827"/>
                    </a:cubicBezTo>
                    <a:cubicBezTo>
                      <a:pt x="1656" y="23837"/>
                      <a:pt x="1625" y="23842"/>
                      <a:pt x="1594" y="23842"/>
                    </a:cubicBezTo>
                    <a:cubicBezTo>
                      <a:pt x="1476" y="23842"/>
                      <a:pt x="1367" y="23771"/>
                      <a:pt x="1323" y="23657"/>
                    </a:cubicBezTo>
                    <a:cubicBezTo>
                      <a:pt x="1268" y="23514"/>
                      <a:pt x="1335" y="23351"/>
                      <a:pt x="1479" y="23288"/>
                    </a:cubicBezTo>
                    <a:cubicBezTo>
                      <a:pt x="1520" y="23271"/>
                      <a:pt x="1539" y="23224"/>
                      <a:pt x="1524" y="23183"/>
                    </a:cubicBezTo>
                    <a:lnTo>
                      <a:pt x="1474" y="23046"/>
                    </a:lnTo>
                    <a:cubicBezTo>
                      <a:pt x="1442" y="22959"/>
                      <a:pt x="1411" y="22875"/>
                      <a:pt x="1382" y="22786"/>
                    </a:cubicBezTo>
                    <a:cubicBezTo>
                      <a:pt x="1335" y="22648"/>
                      <a:pt x="1294" y="22508"/>
                      <a:pt x="1254" y="22369"/>
                    </a:cubicBezTo>
                    <a:lnTo>
                      <a:pt x="1221" y="22260"/>
                    </a:lnTo>
                    <a:cubicBezTo>
                      <a:pt x="1210" y="22224"/>
                      <a:pt x="1175" y="22199"/>
                      <a:pt x="1138" y="22199"/>
                    </a:cubicBezTo>
                    <a:cubicBezTo>
                      <a:pt x="1133" y="22199"/>
                      <a:pt x="1127" y="22200"/>
                      <a:pt x="1122" y="22201"/>
                    </a:cubicBezTo>
                    <a:cubicBezTo>
                      <a:pt x="1100" y="22206"/>
                      <a:pt x="1078" y="22208"/>
                      <a:pt x="1056" y="22208"/>
                    </a:cubicBezTo>
                    <a:cubicBezTo>
                      <a:pt x="928" y="22208"/>
                      <a:pt x="812" y="22124"/>
                      <a:pt x="778" y="21997"/>
                    </a:cubicBezTo>
                    <a:cubicBezTo>
                      <a:pt x="736" y="21848"/>
                      <a:pt x="821" y="21694"/>
                      <a:pt x="970" y="21645"/>
                    </a:cubicBezTo>
                    <a:cubicBezTo>
                      <a:pt x="1011" y="21631"/>
                      <a:pt x="1036" y="21588"/>
                      <a:pt x="1025" y="21545"/>
                    </a:cubicBezTo>
                    <a:cubicBezTo>
                      <a:pt x="966" y="21308"/>
                      <a:pt x="916" y="21095"/>
                      <a:pt x="874" y="20895"/>
                    </a:cubicBezTo>
                    <a:cubicBezTo>
                      <a:pt x="867" y="20857"/>
                      <a:pt x="830" y="20829"/>
                      <a:pt x="791" y="20829"/>
                    </a:cubicBezTo>
                    <a:cubicBezTo>
                      <a:pt x="788" y="20829"/>
                      <a:pt x="784" y="20829"/>
                      <a:pt x="781" y="20830"/>
                    </a:cubicBezTo>
                    <a:cubicBezTo>
                      <a:pt x="768" y="20831"/>
                      <a:pt x="754" y="20832"/>
                      <a:pt x="741" y="20832"/>
                    </a:cubicBezTo>
                    <a:cubicBezTo>
                      <a:pt x="603" y="20832"/>
                      <a:pt x="481" y="20735"/>
                      <a:pt x="455" y="20598"/>
                    </a:cubicBezTo>
                    <a:cubicBezTo>
                      <a:pt x="428" y="20449"/>
                      <a:pt x="523" y="20302"/>
                      <a:pt x="674" y="20265"/>
                    </a:cubicBezTo>
                    <a:cubicBezTo>
                      <a:pt x="717" y="20255"/>
                      <a:pt x="745" y="20213"/>
                      <a:pt x="738" y="20170"/>
                    </a:cubicBezTo>
                    <a:cubicBezTo>
                      <a:pt x="687" y="19867"/>
                      <a:pt x="646" y="19550"/>
                      <a:pt x="610" y="19205"/>
                    </a:cubicBezTo>
                    <a:cubicBezTo>
                      <a:pt x="605" y="19165"/>
                      <a:pt x="571" y="19129"/>
                      <a:pt x="531" y="19129"/>
                    </a:cubicBezTo>
                    <a:cubicBezTo>
                      <a:pt x="528" y="19129"/>
                      <a:pt x="526" y="19129"/>
                      <a:pt x="523" y="19129"/>
                    </a:cubicBezTo>
                    <a:cubicBezTo>
                      <a:pt x="521" y="19129"/>
                      <a:pt x="518" y="19129"/>
                      <a:pt x="516" y="19129"/>
                    </a:cubicBezTo>
                    <a:cubicBezTo>
                      <a:pt x="367" y="19129"/>
                      <a:pt x="235" y="19016"/>
                      <a:pt x="223" y="18866"/>
                    </a:cubicBezTo>
                    <a:cubicBezTo>
                      <a:pt x="210" y="18714"/>
                      <a:pt x="320" y="18579"/>
                      <a:pt x="475" y="18556"/>
                    </a:cubicBezTo>
                    <a:cubicBezTo>
                      <a:pt x="518" y="18551"/>
                      <a:pt x="549" y="18511"/>
                      <a:pt x="547" y="18468"/>
                    </a:cubicBezTo>
                    <a:cubicBezTo>
                      <a:pt x="521" y="18061"/>
                      <a:pt x="513" y="17635"/>
                      <a:pt x="520" y="17204"/>
                    </a:cubicBezTo>
                    <a:cubicBezTo>
                      <a:pt x="520" y="17161"/>
                      <a:pt x="487" y="17124"/>
                      <a:pt x="442" y="17119"/>
                    </a:cubicBezTo>
                    <a:cubicBezTo>
                      <a:pt x="288" y="17107"/>
                      <a:pt x="170" y="16975"/>
                      <a:pt x="175" y="16821"/>
                    </a:cubicBezTo>
                    <a:cubicBezTo>
                      <a:pt x="180" y="16667"/>
                      <a:pt x="308" y="16546"/>
                      <a:pt x="464" y="16544"/>
                    </a:cubicBezTo>
                    <a:cubicBezTo>
                      <a:pt x="507" y="16542"/>
                      <a:pt x="544" y="16509"/>
                      <a:pt x="547" y="16464"/>
                    </a:cubicBezTo>
                    <a:cubicBezTo>
                      <a:pt x="566" y="16122"/>
                      <a:pt x="594" y="15806"/>
                      <a:pt x="630" y="15497"/>
                    </a:cubicBezTo>
                    <a:cubicBezTo>
                      <a:pt x="636" y="15453"/>
                      <a:pt x="606" y="15413"/>
                      <a:pt x="563" y="15405"/>
                    </a:cubicBezTo>
                    <a:cubicBezTo>
                      <a:pt x="409" y="15377"/>
                      <a:pt x="305" y="15233"/>
                      <a:pt x="326" y="15081"/>
                    </a:cubicBezTo>
                    <a:cubicBezTo>
                      <a:pt x="345" y="14937"/>
                      <a:pt x="468" y="14832"/>
                      <a:pt x="613" y="14832"/>
                    </a:cubicBezTo>
                    <a:cubicBezTo>
                      <a:pt x="622" y="14832"/>
                      <a:pt x="632" y="14832"/>
                      <a:pt x="642" y="14833"/>
                    </a:cubicBezTo>
                    <a:cubicBezTo>
                      <a:pt x="644" y="14833"/>
                      <a:pt x="645" y="14833"/>
                      <a:pt x="646" y="14833"/>
                    </a:cubicBezTo>
                    <a:cubicBezTo>
                      <a:pt x="690" y="14833"/>
                      <a:pt x="728" y="14806"/>
                      <a:pt x="734" y="14762"/>
                    </a:cubicBezTo>
                    <a:cubicBezTo>
                      <a:pt x="769" y="14553"/>
                      <a:pt x="809" y="14333"/>
                      <a:pt x="854" y="14110"/>
                    </a:cubicBezTo>
                    <a:cubicBezTo>
                      <a:pt x="862" y="14066"/>
                      <a:pt x="836" y="14023"/>
                      <a:pt x="793" y="14013"/>
                    </a:cubicBezTo>
                    <a:cubicBezTo>
                      <a:pt x="639" y="13973"/>
                      <a:pt x="546" y="13820"/>
                      <a:pt x="580" y="13668"/>
                    </a:cubicBezTo>
                    <a:cubicBezTo>
                      <a:pt x="610" y="13533"/>
                      <a:pt x="728" y="13441"/>
                      <a:pt x="862" y="13441"/>
                    </a:cubicBezTo>
                    <a:cubicBezTo>
                      <a:pt x="881" y="13441"/>
                      <a:pt x="900" y="13443"/>
                      <a:pt x="920" y="13446"/>
                    </a:cubicBezTo>
                    <a:cubicBezTo>
                      <a:pt x="925" y="13448"/>
                      <a:pt x="931" y="13448"/>
                      <a:pt x="936" y="13448"/>
                    </a:cubicBezTo>
                    <a:cubicBezTo>
                      <a:pt x="974" y="13448"/>
                      <a:pt x="1009" y="13423"/>
                      <a:pt x="1018" y="13384"/>
                    </a:cubicBezTo>
                    <a:cubicBezTo>
                      <a:pt x="1096" y="13071"/>
                      <a:pt x="1184" y="12757"/>
                      <a:pt x="1278" y="12453"/>
                    </a:cubicBezTo>
                    <a:cubicBezTo>
                      <a:pt x="1292" y="12411"/>
                      <a:pt x="1269" y="12364"/>
                      <a:pt x="1226" y="12349"/>
                    </a:cubicBezTo>
                    <a:cubicBezTo>
                      <a:pt x="1075" y="12295"/>
                      <a:pt x="996" y="12136"/>
                      <a:pt x="1046" y="11983"/>
                    </a:cubicBezTo>
                    <a:cubicBezTo>
                      <a:pt x="1087" y="11862"/>
                      <a:pt x="1203" y="11785"/>
                      <a:pt x="1325" y="11785"/>
                    </a:cubicBezTo>
                    <a:cubicBezTo>
                      <a:pt x="1354" y="11785"/>
                      <a:pt x="1383" y="11789"/>
                      <a:pt x="1411" y="11798"/>
                    </a:cubicBezTo>
                    <a:cubicBezTo>
                      <a:pt x="1420" y="11801"/>
                      <a:pt x="1429" y="11802"/>
                      <a:pt x="1437" y="11802"/>
                    </a:cubicBezTo>
                    <a:cubicBezTo>
                      <a:pt x="1471" y="11802"/>
                      <a:pt x="1503" y="11781"/>
                      <a:pt x="1515" y="11746"/>
                    </a:cubicBezTo>
                    <a:cubicBezTo>
                      <a:pt x="1616" y="11471"/>
                      <a:pt x="1723" y="11195"/>
                      <a:pt x="1834" y="10929"/>
                    </a:cubicBezTo>
                    <a:cubicBezTo>
                      <a:pt x="1853" y="10886"/>
                      <a:pt x="1834" y="10837"/>
                      <a:pt x="1792" y="10820"/>
                    </a:cubicBezTo>
                    <a:cubicBezTo>
                      <a:pt x="1647" y="10754"/>
                      <a:pt x="1581" y="10581"/>
                      <a:pt x="1645" y="10435"/>
                    </a:cubicBezTo>
                    <a:cubicBezTo>
                      <a:pt x="1694" y="10328"/>
                      <a:pt x="1800" y="10263"/>
                      <a:pt x="1912" y="10263"/>
                    </a:cubicBezTo>
                    <a:cubicBezTo>
                      <a:pt x="1951" y="10263"/>
                      <a:pt x="1991" y="10271"/>
                      <a:pt x="2029" y="10288"/>
                    </a:cubicBezTo>
                    <a:cubicBezTo>
                      <a:pt x="2040" y="10292"/>
                      <a:pt x="2051" y="10295"/>
                      <a:pt x="2062" y="10295"/>
                    </a:cubicBezTo>
                    <a:cubicBezTo>
                      <a:pt x="2094" y="10295"/>
                      <a:pt x="2124" y="10276"/>
                      <a:pt x="2139" y="10247"/>
                    </a:cubicBezTo>
                    <a:cubicBezTo>
                      <a:pt x="2279" y="9949"/>
                      <a:pt x="2426" y="9660"/>
                      <a:pt x="2573" y="9388"/>
                    </a:cubicBezTo>
                    <a:cubicBezTo>
                      <a:pt x="2596" y="9346"/>
                      <a:pt x="2582" y="9296"/>
                      <a:pt x="2542" y="9273"/>
                    </a:cubicBezTo>
                    <a:cubicBezTo>
                      <a:pt x="2402" y="9194"/>
                      <a:pt x="2353" y="9015"/>
                      <a:pt x="2433" y="8877"/>
                    </a:cubicBezTo>
                    <a:cubicBezTo>
                      <a:pt x="2487" y="8782"/>
                      <a:pt x="2586" y="8729"/>
                      <a:pt x="2687" y="8729"/>
                    </a:cubicBezTo>
                    <a:cubicBezTo>
                      <a:pt x="2735" y="8729"/>
                      <a:pt x="2784" y="8741"/>
                      <a:pt x="2828" y="8766"/>
                    </a:cubicBezTo>
                    <a:cubicBezTo>
                      <a:pt x="2842" y="8775"/>
                      <a:pt x="2859" y="8780"/>
                      <a:pt x="2875" y="8780"/>
                    </a:cubicBezTo>
                    <a:cubicBezTo>
                      <a:pt x="2881" y="8780"/>
                      <a:pt x="2886" y="8779"/>
                      <a:pt x="2892" y="8778"/>
                    </a:cubicBezTo>
                    <a:cubicBezTo>
                      <a:pt x="2914" y="8773"/>
                      <a:pt x="2933" y="8759"/>
                      <a:pt x="2945" y="8738"/>
                    </a:cubicBezTo>
                    <a:cubicBezTo>
                      <a:pt x="3056" y="8555"/>
                      <a:pt x="3174" y="8368"/>
                      <a:pt x="3297" y="8183"/>
                    </a:cubicBezTo>
                    <a:cubicBezTo>
                      <a:pt x="3321" y="8144"/>
                      <a:pt x="3309" y="8091"/>
                      <a:pt x="3271" y="8065"/>
                    </a:cubicBezTo>
                    <a:cubicBezTo>
                      <a:pt x="3139" y="7975"/>
                      <a:pt x="3105" y="7793"/>
                      <a:pt x="3196" y="7660"/>
                    </a:cubicBezTo>
                    <a:cubicBezTo>
                      <a:pt x="3252" y="7578"/>
                      <a:pt x="3343" y="7534"/>
                      <a:pt x="3437" y="7534"/>
                    </a:cubicBezTo>
                    <a:cubicBezTo>
                      <a:pt x="3494" y="7534"/>
                      <a:pt x="3552" y="7550"/>
                      <a:pt x="3603" y="7585"/>
                    </a:cubicBezTo>
                    <a:cubicBezTo>
                      <a:pt x="3618" y="7596"/>
                      <a:pt x="3636" y="7601"/>
                      <a:pt x="3653" y="7601"/>
                    </a:cubicBezTo>
                    <a:cubicBezTo>
                      <a:pt x="3679" y="7601"/>
                      <a:pt x="3704" y="7589"/>
                      <a:pt x="3719" y="7566"/>
                    </a:cubicBezTo>
                    <a:cubicBezTo>
                      <a:pt x="3905" y="7310"/>
                      <a:pt x="4102" y="7054"/>
                      <a:pt x="4305" y="6803"/>
                    </a:cubicBezTo>
                    <a:cubicBezTo>
                      <a:pt x="4334" y="6766"/>
                      <a:pt x="4325" y="6711"/>
                      <a:pt x="4291" y="6681"/>
                    </a:cubicBezTo>
                    <a:cubicBezTo>
                      <a:pt x="4168" y="6577"/>
                      <a:pt x="4152" y="6394"/>
                      <a:pt x="4256" y="6271"/>
                    </a:cubicBezTo>
                    <a:cubicBezTo>
                      <a:pt x="4313" y="6203"/>
                      <a:pt x="4395" y="6168"/>
                      <a:pt x="4478" y="6168"/>
                    </a:cubicBezTo>
                    <a:cubicBezTo>
                      <a:pt x="4545" y="6168"/>
                      <a:pt x="4614" y="6192"/>
                      <a:pt x="4672" y="6240"/>
                    </a:cubicBezTo>
                    <a:cubicBezTo>
                      <a:pt x="4688" y="6254"/>
                      <a:pt x="4707" y="6261"/>
                      <a:pt x="4727" y="6261"/>
                    </a:cubicBezTo>
                    <a:cubicBezTo>
                      <a:pt x="4750" y="6261"/>
                      <a:pt x="4773" y="6252"/>
                      <a:pt x="4789" y="6233"/>
                    </a:cubicBezTo>
                    <a:cubicBezTo>
                      <a:pt x="5099" y="5883"/>
                      <a:pt x="5382" y="5585"/>
                      <a:pt x="5652" y="5324"/>
                    </a:cubicBezTo>
                    <a:cubicBezTo>
                      <a:pt x="5685" y="5293"/>
                      <a:pt x="5685" y="5237"/>
                      <a:pt x="5654" y="5204"/>
                    </a:cubicBezTo>
                    <a:cubicBezTo>
                      <a:pt x="5600" y="5147"/>
                      <a:pt x="5572" y="5073"/>
                      <a:pt x="5576" y="4995"/>
                    </a:cubicBezTo>
                    <a:cubicBezTo>
                      <a:pt x="5577" y="4917"/>
                      <a:pt x="5610" y="4844"/>
                      <a:pt x="5667" y="4792"/>
                    </a:cubicBezTo>
                    <a:cubicBezTo>
                      <a:pt x="5723" y="4740"/>
                      <a:pt x="5794" y="4714"/>
                      <a:pt x="5865" y="4714"/>
                    </a:cubicBezTo>
                    <a:cubicBezTo>
                      <a:pt x="5944" y="4714"/>
                      <a:pt x="6024" y="4746"/>
                      <a:pt x="6085" y="4811"/>
                    </a:cubicBezTo>
                    <a:cubicBezTo>
                      <a:pt x="6101" y="4829"/>
                      <a:pt x="6124" y="4838"/>
                      <a:pt x="6147" y="4838"/>
                    </a:cubicBezTo>
                    <a:cubicBezTo>
                      <a:pt x="6166" y="4838"/>
                      <a:pt x="6186" y="4831"/>
                      <a:pt x="6202" y="4817"/>
                    </a:cubicBezTo>
                    <a:cubicBezTo>
                      <a:pt x="6440" y="4605"/>
                      <a:pt x="6689" y="4397"/>
                      <a:pt x="6940" y="4198"/>
                    </a:cubicBezTo>
                    <a:cubicBezTo>
                      <a:pt x="6975" y="4171"/>
                      <a:pt x="6976" y="4112"/>
                      <a:pt x="6949" y="4075"/>
                    </a:cubicBezTo>
                    <a:cubicBezTo>
                      <a:pt x="6852" y="3947"/>
                      <a:pt x="6878" y="3764"/>
                      <a:pt x="7006" y="3667"/>
                    </a:cubicBezTo>
                    <a:cubicBezTo>
                      <a:pt x="7057" y="3627"/>
                      <a:pt x="7118" y="3608"/>
                      <a:pt x="7179" y="3608"/>
                    </a:cubicBezTo>
                    <a:cubicBezTo>
                      <a:pt x="7268" y="3608"/>
                      <a:pt x="7358" y="3650"/>
                      <a:pt x="7420" y="3731"/>
                    </a:cubicBezTo>
                    <a:cubicBezTo>
                      <a:pt x="7436" y="3753"/>
                      <a:pt x="7461" y="3764"/>
                      <a:pt x="7487" y="3764"/>
                    </a:cubicBezTo>
                    <a:cubicBezTo>
                      <a:pt x="7504" y="3764"/>
                      <a:pt x="7521" y="3759"/>
                      <a:pt x="7536" y="3748"/>
                    </a:cubicBezTo>
                    <a:cubicBezTo>
                      <a:pt x="7719" y="3617"/>
                      <a:pt x="7911" y="3488"/>
                      <a:pt x="8078" y="3378"/>
                    </a:cubicBezTo>
                    <a:cubicBezTo>
                      <a:pt x="8116" y="3352"/>
                      <a:pt x="8119" y="3289"/>
                      <a:pt x="8095" y="3249"/>
                    </a:cubicBezTo>
                    <a:cubicBezTo>
                      <a:pt x="8008" y="3114"/>
                      <a:pt x="8050" y="2934"/>
                      <a:pt x="8185" y="2848"/>
                    </a:cubicBezTo>
                    <a:cubicBezTo>
                      <a:pt x="8232" y="2818"/>
                      <a:pt x="8286" y="2802"/>
                      <a:pt x="8340" y="2802"/>
                    </a:cubicBezTo>
                    <a:cubicBezTo>
                      <a:pt x="8362" y="2802"/>
                      <a:pt x="8383" y="2805"/>
                      <a:pt x="8405" y="2810"/>
                    </a:cubicBezTo>
                    <a:cubicBezTo>
                      <a:pt x="8481" y="2827"/>
                      <a:pt x="8545" y="2872"/>
                      <a:pt x="8587" y="2938"/>
                    </a:cubicBezTo>
                    <a:lnTo>
                      <a:pt x="8597" y="2953"/>
                    </a:lnTo>
                    <a:cubicBezTo>
                      <a:pt x="8613" y="2978"/>
                      <a:pt x="8640" y="2992"/>
                      <a:pt x="8668" y="2992"/>
                    </a:cubicBezTo>
                    <a:cubicBezTo>
                      <a:pt x="8683" y="2992"/>
                      <a:pt x="8698" y="2988"/>
                      <a:pt x="8711" y="2979"/>
                    </a:cubicBezTo>
                    <a:cubicBezTo>
                      <a:pt x="9002" y="2806"/>
                      <a:pt x="9278" y="2652"/>
                      <a:pt x="9549" y="2508"/>
                    </a:cubicBezTo>
                    <a:cubicBezTo>
                      <a:pt x="9589" y="2488"/>
                      <a:pt x="9607" y="2437"/>
                      <a:pt x="9586" y="2398"/>
                    </a:cubicBezTo>
                    <a:lnTo>
                      <a:pt x="9575" y="2379"/>
                    </a:lnTo>
                    <a:cubicBezTo>
                      <a:pt x="9504" y="2235"/>
                      <a:pt x="9563" y="2060"/>
                      <a:pt x="9707" y="1987"/>
                    </a:cubicBezTo>
                    <a:cubicBezTo>
                      <a:pt x="9749" y="1966"/>
                      <a:pt x="9793" y="1956"/>
                      <a:pt x="9837" y="1956"/>
                    </a:cubicBezTo>
                    <a:cubicBezTo>
                      <a:pt x="9944" y="1956"/>
                      <a:pt x="10047" y="2015"/>
                      <a:pt x="10098" y="2117"/>
                    </a:cubicBezTo>
                    <a:lnTo>
                      <a:pt x="10109" y="2140"/>
                    </a:lnTo>
                    <a:cubicBezTo>
                      <a:pt x="10124" y="2169"/>
                      <a:pt x="10153" y="2186"/>
                      <a:pt x="10183" y="2186"/>
                    </a:cubicBezTo>
                    <a:cubicBezTo>
                      <a:pt x="10195" y="2186"/>
                      <a:pt x="10208" y="2183"/>
                      <a:pt x="10220" y="2178"/>
                    </a:cubicBezTo>
                    <a:cubicBezTo>
                      <a:pt x="10483" y="2055"/>
                      <a:pt x="10753" y="1937"/>
                      <a:pt x="11020" y="1828"/>
                    </a:cubicBezTo>
                    <a:cubicBezTo>
                      <a:pt x="11063" y="1811"/>
                      <a:pt x="11084" y="1762"/>
                      <a:pt x="11066" y="1719"/>
                    </a:cubicBezTo>
                    <a:lnTo>
                      <a:pt x="11056" y="1693"/>
                    </a:lnTo>
                    <a:cubicBezTo>
                      <a:pt x="11028" y="1620"/>
                      <a:pt x="11030" y="1540"/>
                      <a:pt x="11063" y="1469"/>
                    </a:cubicBezTo>
                    <a:cubicBezTo>
                      <a:pt x="11094" y="1398"/>
                      <a:pt x="11151" y="1345"/>
                      <a:pt x="11224" y="1315"/>
                    </a:cubicBezTo>
                    <a:cubicBezTo>
                      <a:pt x="11258" y="1302"/>
                      <a:pt x="11293" y="1296"/>
                      <a:pt x="11328" y="1296"/>
                    </a:cubicBezTo>
                    <a:cubicBezTo>
                      <a:pt x="11369" y="1296"/>
                      <a:pt x="11409" y="1305"/>
                      <a:pt x="11447" y="1322"/>
                    </a:cubicBezTo>
                    <a:cubicBezTo>
                      <a:pt x="11518" y="1353"/>
                      <a:pt x="11572" y="1411"/>
                      <a:pt x="11601" y="1483"/>
                    </a:cubicBezTo>
                    <a:lnTo>
                      <a:pt x="11612" y="1513"/>
                    </a:lnTo>
                    <a:cubicBezTo>
                      <a:pt x="11625" y="1546"/>
                      <a:pt x="11656" y="1566"/>
                      <a:pt x="11690" y="1566"/>
                    </a:cubicBezTo>
                    <a:cubicBezTo>
                      <a:pt x="11700" y="1566"/>
                      <a:pt x="11709" y="1565"/>
                      <a:pt x="11719" y="1561"/>
                    </a:cubicBezTo>
                    <a:cubicBezTo>
                      <a:pt x="11764" y="1546"/>
                      <a:pt x="11807" y="1528"/>
                      <a:pt x="11852" y="1513"/>
                    </a:cubicBezTo>
                    <a:cubicBezTo>
                      <a:pt x="11925" y="1485"/>
                      <a:pt x="11998" y="1459"/>
                      <a:pt x="12072" y="1433"/>
                    </a:cubicBezTo>
                    <a:cubicBezTo>
                      <a:pt x="12228" y="1381"/>
                      <a:pt x="12384" y="1336"/>
                      <a:pt x="12540" y="1289"/>
                    </a:cubicBezTo>
                    <a:lnTo>
                      <a:pt x="12632" y="1263"/>
                    </a:lnTo>
                    <a:cubicBezTo>
                      <a:pt x="12675" y="1251"/>
                      <a:pt x="12701" y="1205"/>
                      <a:pt x="12689" y="1161"/>
                    </a:cubicBezTo>
                    <a:lnTo>
                      <a:pt x="12680" y="1128"/>
                    </a:lnTo>
                    <a:cubicBezTo>
                      <a:pt x="12659" y="1054"/>
                      <a:pt x="12670" y="974"/>
                      <a:pt x="12708" y="907"/>
                    </a:cubicBezTo>
                    <a:cubicBezTo>
                      <a:pt x="12746" y="839"/>
                      <a:pt x="12808" y="791"/>
                      <a:pt x="12884" y="770"/>
                    </a:cubicBezTo>
                    <a:cubicBezTo>
                      <a:pt x="12910" y="763"/>
                      <a:pt x="12936" y="759"/>
                      <a:pt x="12961" y="759"/>
                    </a:cubicBezTo>
                    <a:cubicBezTo>
                      <a:pt x="13012" y="759"/>
                      <a:pt x="13061" y="772"/>
                      <a:pt x="13106" y="798"/>
                    </a:cubicBezTo>
                    <a:cubicBezTo>
                      <a:pt x="13174" y="837"/>
                      <a:pt x="13222" y="900"/>
                      <a:pt x="13243" y="974"/>
                    </a:cubicBezTo>
                    <a:lnTo>
                      <a:pt x="13252" y="1009"/>
                    </a:lnTo>
                    <a:cubicBezTo>
                      <a:pt x="13262" y="1045"/>
                      <a:pt x="13295" y="1071"/>
                      <a:pt x="13331" y="1071"/>
                    </a:cubicBezTo>
                    <a:cubicBezTo>
                      <a:pt x="13338" y="1071"/>
                      <a:pt x="13345" y="1070"/>
                      <a:pt x="13352" y="1068"/>
                    </a:cubicBezTo>
                    <a:cubicBezTo>
                      <a:pt x="13581" y="1011"/>
                      <a:pt x="13788" y="964"/>
                      <a:pt x="13991" y="922"/>
                    </a:cubicBezTo>
                    <a:cubicBezTo>
                      <a:pt x="14036" y="912"/>
                      <a:pt x="14065" y="869"/>
                      <a:pt x="14057" y="824"/>
                    </a:cubicBezTo>
                    <a:lnTo>
                      <a:pt x="14050" y="789"/>
                    </a:lnTo>
                    <a:cubicBezTo>
                      <a:pt x="14020" y="631"/>
                      <a:pt x="14126" y="479"/>
                      <a:pt x="14284" y="450"/>
                    </a:cubicBezTo>
                    <a:cubicBezTo>
                      <a:pt x="14302" y="446"/>
                      <a:pt x="14319" y="445"/>
                      <a:pt x="14337" y="445"/>
                    </a:cubicBezTo>
                    <a:cubicBezTo>
                      <a:pt x="14474" y="445"/>
                      <a:pt x="14597" y="542"/>
                      <a:pt x="14623" y="682"/>
                    </a:cubicBezTo>
                    <a:lnTo>
                      <a:pt x="14630" y="716"/>
                    </a:lnTo>
                    <a:cubicBezTo>
                      <a:pt x="14637" y="756"/>
                      <a:pt x="14672" y="785"/>
                      <a:pt x="14712" y="785"/>
                    </a:cubicBezTo>
                    <a:cubicBezTo>
                      <a:pt x="14717" y="785"/>
                      <a:pt x="14722" y="785"/>
                      <a:pt x="14727" y="784"/>
                    </a:cubicBezTo>
                    <a:cubicBezTo>
                      <a:pt x="15030" y="735"/>
                      <a:pt x="15341" y="694"/>
                      <a:pt x="15677" y="659"/>
                    </a:cubicBezTo>
                    <a:cubicBezTo>
                      <a:pt x="15722" y="656"/>
                      <a:pt x="15757" y="614"/>
                      <a:pt x="15752" y="569"/>
                    </a:cubicBezTo>
                    <a:lnTo>
                      <a:pt x="15748" y="531"/>
                    </a:lnTo>
                    <a:cubicBezTo>
                      <a:pt x="15736" y="372"/>
                      <a:pt x="15856" y="230"/>
                      <a:pt x="16015" y="216"/>
                    </a:cubicBezTo>
                    <a:cubicBezTo>
                      <a:pt x="16022" y="215"/>
                      <a:pt x="16029" y="215"/>
                      <a:pt x="16036" y="215"/>
                    </a:cubicBezTo>
                    <a:cubicBezTo>
                      <a:pt x="16106" y="215"/>
                      <a:pt x="16174" y="239"/>
                      <a:pt x="16228" y="285"/>
                    </a:cubicBezTo>
                    <a:cubicBezTo>
                      <a:pt x="16287" y="335"/>
                      <a:pt x="16323" y="405"/>
                      <a:pt x="16330" y="482"/>
                    </a:cubicBezTo>
                    <a:lnTo>
                      <a:pt x="16334" y="521"/>
                    </a:lnTo>
                    <a:cubicBezTo>
                      <a:pt x="16337" y="565"/>
                      <a:pt x="16377" y="599"/>
                      <a:pt x="16419" y="599"/>
                    </a:cubicBezTo>
                    <a:cubicBezTo>
                      <a:pt x="16420" y="599"/>
                      <a:pt x="16421" y="599"/>
                      <a:pt x="16422" y="599"/>
                    </a:cubicBezTo>
                    <a:cubicBezTo>
                      <a:pt x="16755" y="579"/>
                      <a:pt x="17096" y="569"/>
                      <a:pt x="17438" y="569"/>
                    </a:cubicBezTo>
                    <a:cubicBezTo>
                      <a:pt x="17516" y="569"/>
                      <a:pt x="17594" y="570"/>
                      <a:pt x="17672" y="571"/>
                    </a:cubicBezTo>
                    <a:cubicBezTo>
                      <a:pt x="17717" y="567"/>
                      <a:pt x="17755" y="536"/>
                      <a:pt x="17757" y="491"/>
                    </a:cubicBezTo>
                    <a:lnTo>
                      <a:pt x="17759" y="450"/>
                    </a:lnTo>
                    <a:cubicBezTo>
                      <a:pt x="17764" y="291"/>
                      <a:pt x="17897" y="167"/>
                      <a:pt x="18054" y="167"/>
                    </a:cubicBezTo>
                    <a:close/>
                    <a:moveTo>
                      <a:pt x="18047" y="1"/>
                    </a:moveTo>
                    <a:cubicBezTo>
                      <a:pt x="17815" y="1"/>
                      <a:pt x="17623" y="177"/>
                      <a:pt x="17594" y="403"/>
                    </a:cubicBezTo>
                    <a:cubicBezTo>
                      <a:pt x="17534" y="402"/>
                      <a:pt x="17474" y="402"/>
                      <a:pt x="17414" y="402"/>
                    </a:cubicBezTo>
                    <a:cubicBezTo>
                      <a:pt x="17104" y="402"/>
                      <a:pt x="16796" y="410"/>
                      <a:pt x="16493" y="427"/>
                    </a:cubicBezTo>
                    <a:cubicBezTo>
                      <a:pt x="16474" y="321"/>
                      <a:pt x="16420" y="226"/>
                      <a:pt x="16337" y="157"/>
                    </a:cubicBezTo>
                    <a:cubicBezTo>
                      <a:pt x="16254" y="86"/>
                      <a:pt x="16150" y="48"/>
                      <a:pt x="16042" y="48"/>
                    </a:cubicBezTo>
                    <a:cubicBezTo>
                      <a:pt x="16029" y="48"/>
                      <a:pt x="16016" y="48"/>
                      <a:pt x="16003" y="50"/>
                    </a:cubicBezTo>
                    <a:cubicBezTo>
                      <a:pt x="15880" y="60"/>
                      <a:pt x="15769" y="117"/>
                      <a:pt x="15690" y="211"/>
                    </a:cubicBezTo>
                    <a:cubicBezTo>
                      <a:pt x="15620" y="294"/>
                      <a:pt x="15582" y="394"/>
                      <a:pt x="15580" y="502"/>
                    </a:cubicBezTo>
                    <a:cubicBezTo>
                      <a:pt x="15300" y="531"/>
                      <a:pt x="15037" y="566"/>
                      <a:pt x="14779" y="607"/>
                    </a:cubicBezTo>
                    <a:cubicBezTo>
                      <a:pt x="14749" y="505"/>
                      <a:pt x="14687" y="418"/>
                      <a:pt x="14599" y="358"/>
                    </a:cubicBezTo>
                    <a:cubicBezTo>
                      <a:pt x="14521" y="305"/>
                      <a:pt x="14430" y="277"/>
                      <a:pt x="14339" y="277"/>
                    </a:cubicBezTo>
                    <a:cubicBezTo>
                      <a:pt x="14310" y="277"/>
                      <a:pt x="14282" y="280"/>
                      <a:pt x="14254" y="285"/>
                    </a:cubicBezTo>
                    <a:cubicBezTo>
                      <a:pt x="14020" y="328"/>
                      <a:pt x="13861" y="541"/>
                      <a:pt x="13880" y="773"/>
                    </a:cubicBezTo>
                    <a:cubicBezTo>
                      <a:pt x="13722" y="808"/>
                      <a:pt x="13561" y="844"/>
                      <a:pt x="13390" y="886"/>
                    </a:cubicBezTo>
                    <a:cubicBezTo>
                      <a:pt x="13352" y="787"/>
                      <a:pt x="13283" y="706"/>
                      <a:pt x="13189" y="652"/>
                    </a:cubicBezTo>
                    <a:cubicBezTo>
                      <a:pt x="13119" y="612"/>
                      <a:pt x="13042" y="592"/>
                      <a:pt x="12963" y="592"/>
                    </a:cubicBezTo>
                    <a:cubicBezTo>
                      <a:pt x="12922" y="592"/>
                      <a:pt x="12880" y="598"/>
                      <a:pt x="12839" y="609"/>
                    </a:cubicBezTo>
                    <a:cubicBezTo>
                      <a:pt x="12722" y="642"/>
                      <a:pt x="12623" y="718"/>
                      <a:pt x="12562" y="824"/>
                    </a:cubicBezTo>
                    <a:cubicBezTo>
                      <a:pt x="12510" y="917"/>
                      <a:pt x="12491" y="1023"/>
                      <a:pt x="12507" y="1125"/>
                    </a:cubicBezTo>
                    <a:lnTo>
                      <a:pt x="12493" y="1130"/>
                    </a:lnTo>
                    <a:cubicBezTo>
                      <a:pt x="12336" y="1177"/>
                      <a:pt x="12178" y="1222"/>
                      <a:pt x="12020" y="1276"/>
                    </a:cubicBezTo>
                    <a:cubicBezTo>
                      <a:pt x="11944" y="1300"/>
                      <a:pt x="11870" y="1327"/>
                      <a:pt x="11795" y="1355"/>
                    </a:cubicBezTo>
                    <a:cubicBezTo>
                      <a:pt x="11776" y="1362"/>
                      <a:pt x="11755" y="1369"/>
                      <a:pt x="11736" y="1376"/>
                    </a:cubicBezTo>
                    <a:cubicBezTo>
                      <a:pt x="11690" y="1284"/>
                      <a:pt x="11612" y="1211"/>
                      <a:pt x="11515" y="1168"/>
                    </a:cubicBezTo>
                    <a:cubicBezTo>
                      <a:pt x="11456" y="1142"/>
                      <a:pt x="11393" y="1129"/>
                      <a:pt x="11329" y="1129"/>
                    </a:cubicBezTo>
                    <a:cubicBezTo>
                      <a:pt x="11274" y="1129"/>
                      <a:pt x="11217" y="1139"/>
                      <a:pt x="11163" y="1160"/>
                    </a:cubicBezTo>
                    <a:cubicBezTo>
                      <a:pt x="11049" y="1205"/>
                      <a:pt x="10959" y="1291"/>
                      <a:pt x="10909" y="1402"/>
                    </a:cubicBezTo>
                    <a:cubicBezTo>
                      <a:pt x="10867" y="1499"/>
                      <a:pt x="10859" y="1603"/>
                      <a:pt x="10885" y="1703"/>
                    </a:cubicBezTo>
                    <a:cubicBezTo>
                      <a:pt x="10661" y="1795"/>
                      <a:pt x="10439" y="1892"/>
                      <a:pt x="10220" y="1994"/>
                    </a:cubicBezTo>
                    <a:cubicBezTo>
                      <a:pt x="10133" y="1864"/>
                      <a:pt x="9987" y="1789"/>
                      <a:pt x="9836" y="1789"/>
                    </a:cubicBezTo>
                    <a:cubicBezTo>
                      <a:pt x="9767" y="1789"/>
                      <a:pt x="9697" y="1805"/>
                      <a:pt x="9631" y="1838"/>
                    </a:cubicBezTo>
                    <a:cubicBezTo>
                      <a:pt x="9423" y="1942"/>
                      <a:pt x="9328" y="2183"/>
                      <a:pt x="9402" y="2398"/>
                    </a:cubicBezTo>
                    <a:cubicBezTo>
                      <a:pt x="9170" y="2520"/>
                      <a:pt x="8937" y="2652"/>
                      <a:pt x="8692" y="2798"/>
                    </a:cubicBezTo>
                    <a:cubicBezTo>
                      <a:pt x="8628" y="2721"/>
                      <a:pt x="8542" y="2668"/>
                      <a:pt x="8441" y="2647"/>
                    </a:cubicBezTo>
                    <a:cubicBezTo>
                      <a:pt x="8408" y="2639"/>
                      <a:pt x="8374" y="2635"/>
                      <a:pt x="8340" y="2635"/>
                    </a:cubicBezTo>
                    <a:cubicBezTo>
                      <a:pt x="8254" y="2635"/>
                      <a:pt x="8170" y="2660"/>
                      <a:pt x="8095" y="2708"/>
                    </a:cubicBezTo>
                    <a:cubicBezTo>
                      <a:pt x="7905" y="2829"/>
                      <a:pt x="7834" y="3069"/>
                      <a:pt x="7924" y="3281"/>
                    </a:cubicBezTo>
                    <a:cubicBezTo>
                      <a:pt x="7790" y="3369"/>
                      <a:pt x="7645" y="3468"/>
                      <a:pt x="7501" y="3568"/>
                    </a:cubicBezTo>
                    <a:cubicBezTo>
                      <a:pt x="7413" y="3485"/>
                      <a:pt x="7299" y="3442"/>
                      <a:pt x="7183" y="3442"/>
                    </a:cubicBezTo>
                    <a:cubicBezTo>
                      <a:pt x="7086" y="3442"/>
                      <a:pt x="6988" y="3472"/>
                      <a:pt x="6905" y="3535"/>
                    </a:cubicBezTo>
                    <a:cubicBezTo>
                      <a:pt x="6724" y="3670"/>
                      <a:pt x="6673" y="3916"/>
                      <a:pt x="6777" y="4115"/>
                    </a:cubicBezTo>
                    <a:cubicBezTo>
                      <a:pt x="6564" y="4285"/>
                      <a:pt x="6353" y="4463"/>
                      <a:pt x="6149" y="4642"/>
                    </a:cubicBezTo>
                    <a:cubicBezTo>
                      <a:pt x="6067" y="4579"/>
                      <a:pt x="5968" y="4547"/>
                      <a:pt x="5869" y="4547"/>
                    </a:cubicBezTo>
                    <a:cubicBezTo>
                      <a:pt x="5756" y="4547"/>
                      <a:pt x="5643" y="4588"/>
                      <a:pt x="5555" y="4671"/>
                    </a:cubicBezTo>
                    <a:cubicBezTo>
                      <a:pt x="5465" y="4754"/>
                      <a:pt x="5413" y="4868"/>
                      <a:pt x="5408" y="4990"/>
                    </a:cubicBezTo>
                    <a:cubicBezTo>
                      <a:pt x="5404" y="5087"/>
                      <a:pt x="5430" y="5178"/>
                      <a:pt x="5482" y="5258"/>
                    </a:cubicBezTo>
                    <a:cubicBezTo>
                      <a:pt x="5240" y="5495"/>
                      <a:pt x="4989" y="5760"/>
                      <a:pt x="4715" y="6067"/>
                    </a:cubicBezTo>
                    <a:cubicBezTo>
                      <a:pt x="4643" y="6023"/>
                      <a:pt x="4561" y="6002"/>
                      <a:pt x="4480" y="6002"/>
                    </a:cubicBezTo>
                    <a:cubicBezTo>
                      <a:pt x="4350" y="6002"/>
                      <a:pt x="4220" y="6057"/>
                      <a:pt x="4130" y="6164"/>
                    </a:cubicBezTo>
                    <a:cubicBezTo>
                      <a:pt x="3983" y="6337"/>
                      <a:pt x="3986" y="6586"/>
                      <a:pt x="4128" y="6758"/>
                    </a:cubicBezTo>
                    <a:cubicBezTo>
                      <a:pt x="3957" y="6972"/>
                      <a:pt x="3789" y="7190"/>
                      <a:pt x="3629" y="7409"/>
                    </a:cubicBezTo>
                    <a:cubicBezTo>
                      <a:pt x="3568" y="7381"/>
                      <a:pt x="3503" y="7366"/>
                      <a:pt x="3437" y="7366"/>
                    </a:cubicBezTo>
                    <a:cubicBezTo>
                      <a:pt x="3410" y="7366"/>
                      <a:pt x="3382" y="7369"/>
                      <a:pt x="3354" y="7374"/>
                    </a:cubicBezTo>
                    <a:cubicBezTo>
                      <a:pt x="3233" y="7396"/>
                      <a:pt x="3127" y="7466"/>
                      <a:pt x="3058" y="7566"/>
                    </a:cubicBezTo>
                    <a:cubicBezTo>
                      <a:pt x="2930" y="7753"/>
                      <a:pt x="2959" y="8001"/>
                      <a:pt x="3115" y="8155"/>
                    </a:cubicBezTo>
                    <a:cubicBezTo>
                      <a:pt x="3022" y="8300"/>
                      <a:pt x="2930" y="8446"/>
                      <a:pt x="2842" y="8589"/>
                    </a:cubicBezTo>
                    <a:cubicBezTo>
                      <a:pt x="2791" y="8572"/>
                      <a:pt x="2740" y="8563"/>
                      <a:pt x="2688" y="8563"/>
                    </a:cubicBezTo>
                    <a:cubicBezTo>
                      <a:pt x="2528" y="8563"/>
                      <a:pt x="2373" y="8646"/>
                      <a:pt x="2287" y="8796"/>
                    </a:cubicBezTo>
                    <a:cubicBezTo>
                      <a:pt x="2177" y="8991"/>
                      <a:pt x="2225" y="9235"/>
                      <a:pt x="2391" y="9374"/>
                    </a:cubicBezTo>
                    <a:cubicBezTo>
                      <a:pt x="2265" y="9609"/>
                      <a:pt x="2140" y="9857"/>
                      <a:pt x="2019" y="10110"/>
                    </a:cubicBezTo>
                    <a:cubicBezTo>
                      <a:pt x="1984" y="10101"/>
                      <a:pt x="1948" y="10097"/>
                      <a:pt x="1913" y="10097"/>
                    </a:cubicBezTo>
                    <a:cubicBezTo>
                      <a:pt x="1737" y="10097"/>
                      <a:pt x="1568" y="10199"/>
                      <a:pt x="1493" y="10370"/>
                    </a:cubicBezTo>
                    <a:cubicBezTo>
                      <a:pt x="1403" y="10574"/>
                      <a:pt x="1474" y="10811"/>
                      <a:pt x="1652" y="10934"/>
                    </a:cubicBezTo>
                    <a:cubicBezTo>
                      <a:pt x="1558" y="11159"/>
                      <a:pt x="1468" y="11391"/>
                      <a:pt x="1384" y="11623"/>
                    </a:cubicBezTo>
                    <a:cubicBezTo>
                      <a:pt x="1364" y="11621"/>
                      <a:pt x="1344" y="11619"/>
                      <a:pt x="1325" y="11619"/>
                    </a:cubicBezTo>
                    <a:cubicBezTo>
                      <a:pt x="1131" y="11619"/>
                      <a:pt x="951" y="11741"/>
                      <a:pt x="888" y="11933"/>
                    </a:cubicBezTo>
                    <a:cubicBezTo>
                      <a:pt x="819" y="12141"/>
                      <a:pt x="911" y="12369"/>
                      <a:pt x="1098" y="12475"/>
                    </a:cubicBezTo>
                    <a:cubicBezTo>
                      <a:pt x="1016" y="12738"/>
                      <a:pt x="942" y="13007"/>
                      <a:pt x="873" y="13275"/>
                    </a:cubicBezTo>
                    <a:cubicBezTo>
                      <a:pt x="870" y="13275"/>
                      <a:pt x="868" y="13275"/>
                      <a:pt x="865" y="13275"/>
                    </a:cubicBezTo>
                    <a:cubicBezTo>
                      <a:pt x="654" y="13275"/>
                      <a:pt x="464" y="13418"/>
                      <a:pt x="416" y="13633"/>
                    </a:cubicBezTo>
                    <a:cubicBezTo>
                      <a:pt x="369" y="13850"/>
                      <a:pt x="480" y="14063"/>
                      <a:pt x="675" y="14149"/>
                    </a:cubicBezTo>
                    <a:cubicBezTo>
                      <a:pt x="641" y="14326"/>
                      <a:pt x="610" y="14499"/>
                      <a:pt x="580" y="14667"/>
                    </a:cubicBezTo>
                    <a:cubicBezTo>
                      <a:pt x="367" y="14681"/>
                      <a:pt x="189" y="14842"/>
                      <a:pt x="159" y="15060"/>
                    </a:cubicBezTo>
                    <a:cubicBezTo>
                      <a:pt x="130" y="15277"/>
                      <a:pt x="256" y="15478"/>
                      <a:pt x="457" y="15552"/>
                    </a:cubicBezTo>
                    <a:cubicBezTo>
                      <a:pt x="426" y="15819"/>
                      <a:pt x="402" y="16094"/>
                      <a:pt x="384" y="16385"/>
                    </a:cubicBezTo>
                    <a:cubicBezTo>
                      <a:pt x="175" y="16423"/>
                      <a:pt x="16" y="16601"/>
                      <a:pt x="7" y="16818"/>
                    </a:cubicBezTo>
                    <a:cubicBezTo>
                      <a:pt x="0" y="17034"/>
                      <a:pt x="146" y="17223"/>
                      <a:pt x="352" y="17277"/>
                    </a:cubicBezTo>
                    <a:cubicBezTo>
                      <a:pt x="346" y="17661"/>
                      <a:pt x="355" y="18042"/>
                      <a:pt x="376" y="18409"/>
                    </a:cubicBezTo>
                    <a:cubicBezTo>
                      <a:pt x="175" y="18473"/>
                      <a:pt x="38" y="18667"/>
                      <a:pt x="55" y="18882"/>
                    </a:cubicBezTo>
                    <a:cubicBezTo>
                      <a:pt x="75" y="19098"/>
                      <a:pt x="241" y="19266"/>
                      <a:pt x="450" y="19296"/>
                    </a:cubicBezTo>
                    <a:cubicBezTo>
                      <a:pt x="481" y="19592"/>
                      <a:pt x="518" y="19865"/>
                      <a:pt x="561" y="20128"/>
                    </a:cubicBezTo>
                    <a:cubicBezTo>
                      <a:pt x="367" y="20213"/>
                      <a:pt x="251" y="20419"/>
                      <a:pt x="291" y="20631"/>
                    </a:cubicBezTo>
                    <a:cubicBezTo>
                      <a:pt x="331" y="20844"/>
                      <a:pt x="514" y="20996"/>
                      <a:pt x="726" y="21003"/>
                    </a:cubicBezTo>
                    <a:cubicBezTo>
                      <a:pt x="760" y="21164"/>
                      <a:pt x="800" y="21334"/>
                      <a:pt x="845" y="21519"/>
                    </a:cubicBezTo>
                    <a:cubicBezTo>
                      <a:pt x="656" y="21617"/>
                      <a:pt x="558" y="21834"/>
                      <a:pt x="615" y="22043"/>
                    </a:cubicBezTo>
                    <a:cubicBezTo>
                      <a:pt x="670" y="22247"/>
                      <a:pt x="854" y="22380"/>
                      <a:pt x="1058" y="22380"/>
                    </a:cubicBezTo>
                    <a:cubicBezTo>
                      <a:pt x="1065" y="22380"/>
                      <a:pt x="1073" y="22380"/>
                      <a:pt x="1081" y="22379"/>
                    </a:cubicBezTo>
                    <a:lnTo>
                      <a:pt x="1093" y="22417"/>
                    </a:lnTo>
                    <a:cubicBezTo>
                      <a:pt x="1134" y="22559"/>
                      <a:pt x="1176" y="22701"/>
                      <a:pt x="1223" y="22842"/>
                    </a:cubicBezTo>
                    <a:cubicBezTo>
                      <a:pt x="1252" y="22932"/>
                      <a:pt x="1285" y="23018"/>
                      <a:pt x="1318" y="23107"/>
                    </a:cubicBezTo>
                    <a:lnTo>
                      <a:pt x="1342" y="23174"/>
                    </a:lnTo>
                    <a:cubicBezTo>
                      <a:pt x="1165" y="23292"/>
                      <a:pt x="1087" y="23517"/>
                      <a:pt x="1167" y="23721"/>
                    </a:cubicBezTo>
                    <a:cubicBezTo>
                      <a:pt x="1236" y="23901"/>
                      <a:pt x="1407" y="24013"/>
                      <a:pt x="1591" y="24013"/>
                    </a:cubicBezTo>
                    <a:cubicBezTo>
                      <a:pt x="1615" y="24013"/>
                      <a:pt x="1639" y="24011"/>
                      <a:pt x="1662" y="24007"/>
                    </a:cubicBezTo>
                    <a:cubicBezTo>
                      <a:pt x="1758" y="24237"/>
                      <a:pt x="1860" y="24468"/>
                      <a:pt x="1965" y="24694"/>
                    </a:cubicBezTo>
                    <a:cubicBezTo>
                      <a:pt x="1801" y="24828"/>
                      <a:pt x="1747" y="25060"/>
                      <a:pt x="1844" y="25254"/>
                    </a:cubicBezTo>
                    <a:cubicBezTo>
                      <a:pt x="1924" y="25412"/>
                      <a:pt x="2084" y="25504"/>
                      <a:pt x="2252" y="25504"/>
                    </a:cubicBezTo>
                    <a:cubicBezTo>
                      <a:pt x="2289" y="25504"/>
                      <a:pt x="2326" y="25500"/>
                      <a:pt x="2362" y="25491"/>
                    </a:cubicBezTo>
                    <a:cubicBezTo>
                      <a:pt x="2490" y="25732"/>
                      <a:pt x="2627" y="25972"/>
                      <a:pt x="2776" y="26222"/>
                    </a:cubicBezTo>
                    <a:cubicBezTo>
                      <a:pt x="2629" y="26372"/>
                      <a:pt x="2597" y="26606"/>
                      <a:pt x="2713" y="26790"/>
                    </a:cubicBezTo>
                    <a:cubicBezTo>
                      <a:pt x="2799" y="26924"/>
                      <a:pt x="2947" y="26999"/>
                      <a:pt x="3099" y="26999"/>
                    </a:cubicBezTo>
                    <a:cubicBezTo>
                      <a:pt x="3150" y="26999"/>
                      <a:pt x="3202" y="26991"/>
                      <a:pt x="3252" y="26973"/>
                    </a:cubicBezTo>
                    <a:cubicBezTo>
                      <a:pt x="3342" y="27110"/>
                      <a:pt x="3446" y="27261"/>
                      <a:pt x="3555" y="27413"/>
                    </a:cubicBezTo>
                    <a:cubicBezTo>
                      <a:pt x="3422" y="27574"/>
                      <a:pt x="3411" y="27809"/>
                      <a:pt x="3539" y="27979"/>
                    </a:cubicBezTo>
                    <a:cubicBezTo>
                      <a:pt x="3629" y="28096"/>
                      <a:pt x="3765" y="28159"/>
                      <a:pt x="3903" y="28159"/>
                    </a:cubicBezTo>
                    <a:cubicBezTo>
                      <a:pt x="3966" y="28159"/>
                      <a:pt x="4029" y="28146"/>
                      <a:pt x="4088" y="28119"/>
                    </a:cubicBezTo>
                    <a:cubicBezTo>
                      <a:pt x="4253" y="28325"/>
                      <a:pt x="4433" y="28537"/>
                      <a:pt x="4634" y="28764"/>
                    </a:cubicBezTo>
                    <a:cubicBezTo>
                      <a:pt x="4516" y="28937"/>
                      <a:pt x="4530" y="29174"/>
                      <a:pt x="4675" y="29330"/>
                    </a:cubicBezTo>
                    <a:cubicBezTo>
                      <a:pt x="4765" y="29426"/>
                      <a:pt x="4886" y="29475"/>
                      <a:pt x="5009" y="29475"/>
                    </a:cubicBezTo>
                    <a:cubicBezTo>
                      <a:pt x="5087" y="29475"/>
                      <a:pt x="5167" y="29454"/>
                      <a:pt x="5238" y="29413"/>
                    </a:cubicBezTo>
                    <a:cubicBezTo>
                      <a:pt x="5487" y="29666"/>
                      <a:pt x="5759" y="29922"/>
                      <a:pt x="6062" y="30192"/>
                    </a:cubicBezTo>
                    <a:cubicBezTo>
                      <a:pt x="5962" y="30379"/>
                      <a:pt x="6003" y="30615"/>
                      <a:pt x="6170" y="30755"/>
                    </a:cubicBezTo>
                    <a:cubicBezTo>
                      <a:pt x="6255" y="30828"/>
                      <a:pt x="6360" y="30864"/>
                      <a:pt x="6464" y="30864"/>
                    </a:cubicBezTo>
                    <a:cubicBezTo>
                      <a:pt x="6564" y="30864"/>
                      <a:pt x="6663" y="30831"/>
                      <a:pt x="6746" y="30767"/>
                    </a:cubicBezTo>
                    <a:cubicBezTo>
                      <a:pt x="6970" y="30945"/>
                      <a:pt x="7191" y="31115"/>
                      <a:pt x="7409" y="31272"/>
                    </a:cubicBezTo>
                    <a:cubicBezTo>
                      <a:pt x="7326" y="31470"/>
                      <a:pt x="7390" y="31702"/>
                      <a:pt x="7572" y="31827"/>
                    </a:cubicBezTo>
                    <a:cubicBezTo>
                      <a:pt x="7652" y="31881"/>
                      <a:pt x="7742" y="31907"/>
                      <a:pt x="7831" y="31907"/>
                    </a:cubicBezTo>
                    <a:cubicBezTo>
                      <a:pt x="7947" y="31907"/>
                      <a:pt x="8062" y="31862"/>
                      <a:pt x="8150" y="31778"/>
                    </a:cubicBezTo>
                    <a:cubicBezTo>
                      <a:pt x="8294" y="31870"/>
                      <a:pt x="8443" y="31963"/>
                      <a:pt x="8594" y="32055"/>
                    </a:cubicBezTo>
                    <a:cubicBezTo>
                      <a:pt x="8524" y="32259"/>
                      <a:pt x="8608" y="32486"/>
                      <a:pt x="8801" y="32597"/>
                    </a:cubicBezTo>
                    <a:cubicBezTo>
                      <a:pt x="8874" y="32638"/>
                      <a:pt x="8952" y="32658"/>
                      <a:pt x="9029" y="32658"/>
                    </a:cubicBezTo>
                    <a:cubicBezTo>
                      <a:pt x="9159" y="32658"/>
                      <a:pt x="9285" y="32602"/>
                      <a:pt x="9375" y="32498"/>
                    </a:cubicBezTo>
                    <a:cubicBezTo>
                      <a:pt x="9615" y="32627"/>
                      <a:pt x="9865" y="32753"/>
                      <a:pt x="10116" y="32871"/>
                    </a:cubicBezTo>
                    <a:cubicBezTo>
                      <a:pt x="10067" y="33080"/>
                      <a:pt x="10175" y="33304"/>
                      <a:pt x="10375" y="33392"/>
                    </a:cubicBezTo>
                    <a:cubicBezTo>
                      <a:pt x="10435" y="33418"/>
                      <a:pt x="10498" y="33431"/>
                      <a:pt x="10560" y="33431"/>
                    </a:cubicBezTo>
                    <a:cubicBezTo>
                      <a:pt x="10708" y="33431"/>
                      <a:pt x="10851" y="33359"/>
                      <a:pt x="10938" y="33234"/>
                    </a:cubicBezTo>
                    <a:cubicBezTo>
                      <a:pt x="11167" y="33328"/>
                      <a:pt x="11399" y="33418"/>
                      <a:pt x="11629" y="33501"/>
                    </a:cubicBezTo>
                    <a:cubicBezTo>
                      <a:pt x="11600" y="33714"/>
                      <a:pt x="11728" y="33927"/>
                      <a:pt x="11939" y="33996"/>
                    </a:cubicBezTo>
                    <a:cubicBezTo>
                      <a:pt x="11987" y="34012"/>
                      <a:pt x="12036" y="34020"/>
                      <a:pt x="12083" y="34020"/>
                    </a:cubicBezTo>
                    <a:cubicBezTo>
                      <a:pt x="12247" y="34020"/>
                      <a:pt x="12403" y="33931"/>
                      <a:pt x="12484" y="33783"/>
                    </a:cubicBezTo>
                    <a:cubicBezTo>
                      <a:pt x="12751" y="33865"/>
                      <a:pt x="13018" y="33939"/>
                      <a:pt x="13279" y="34005"/>
                    </a:cubicBezTo>
                    <a:cubicBezTo>
                      <a:pt x="13272" y="34221"/>
                      <a:pt x="13419" y="34419"/>
                      <a:pt x="13639" y="34469"/>
                    </a:cubicBezTo>
                    <a:cubicBezTo>
                      <a:pt x="13672" y="34476"/>
                      <a:pt x="13706" y="34480"/>
                      <a:pt x="13738" y="34480"/>
                    </a:cubicBezTo>
                    <a:cubicBezTo>
                      <a:pt x="13921" y="34480"/>
                      <a:pt x="14090" y="34369"/>
                      <a:pt x="14162" y="34200"/>
                    </a:cubicBezTo>
                    <a:cubicBezTo>
                      <a:pt x="14330" y="34232"/>
                      <a:pt x="14500" y="34263"/>
                      <a:pt x="14670" y="34291"/>
                    </a:cubicBezTo>
                    <a:cubicBezTo>
                      <a:pt x="14678" y="34509"/>
                      <a:pt x="14843" y="34696"/>
                      <a:pt x="15066" y="34725"/>
                    </a:cubicBezTo>
                    <a:cubicBezTo>
                      <a:pt x="15088" y="34728"/>
                      <a:pt x="15110" y="34730"/>
                      <a:pt x="15132" y="34730"/>
                    </a:cubicBezTo>
                    <a:cubicBezTo>
                      <a:pt x="15230" y="34730"/>
                      <a:pt x="15326" y="34698"/>
                      <a:pt x="15406" y="34637"/>
                    </a:cubicBezTo>
                    <a:cubicBezTo>
                      <a:pt x="15483" y="34578"/>
                      <a:pt x="15539" y="34500"/>
                      <a:pt x="15567" y="34413"/>
                    </a:cubicBezTo>
                    <a:cubicBezTo>
                      <a:pt x="15830" y="34441"/>
                      <a:pt x="16105" y="34465"/>
                      <a:pt x="16386" y="34481"/>
                    </a:cubicBezTo>
                    <a:cubicBezTo>
                      <a:pt x="16415" y="34699"/>
                      <a:pt x="16599" y="34869"/>
                      <a:pt x="16824" y="34878"/>
                    </a:cubicBezTo>
                    <a:lnTo>
                      <a:pt x="16839" y="34878"/>
                    </a:lnTo>
                    <a:cubicBezTo>
                      <a:pt x="17057" y="34878"/>
                      <a:pt x="17244" y="34723"/>
                      <a:pt x="17289" y="34510"/>
                    </a:cubicBezTo>
                    <a:cubicBezTo>
                      <a:pt x="17346" y="34511"/>
                      <a:pt x="17401" y="34511"/>
                      <a:pt x="17456" y="34511"/>
                    </a:cubicBezTo>
                    <a:cubicBezTo>
                      <a:pt x="17787" y="34511"/>
                      <a:pt x="18100" y="34502"/>
                      <a:pt x="18405" y="34484"/>
                    </a:cubicBezTo>
                    <a:cubicBezTo>
                      <a:pt x="18427" y="34576"/>
                      <a:pt x="18479" y="34658"/>
                      <a:pt x="18552" y="34722"/>
                    </a:cubicBezTo>
                    <a:cubicBezTo>
                      <a:pt x="18636" y="34790"/>
                      <a:pt x="18737" y="34829"/>
                      <a:pt x="18844" y="34829"/>
                    </a:cubicBezTo>
                    <a:cubicBezTo>
                      <a:pt x="18859" y="34829"/>
                      <a:pt x="18873" y="34829"/>
                      <a:pt x="18888" y="34827"/>
                    </a:cubicBezTo>
                    <a:cubicBezTo>
                      <a:pt x="19113" y="34810"/>
                      <a:pt x="19288" y="34630"/>
                      <a:pt x="19307" y="34405"/>
                    </a:cubicBezTo>
                    <a:cubicBezTo>
                      <a:pt x="19596" y="34372"/>
                      <a:pt x="19864" y="34337"/>
                      <a:pt x="20119" y="34296"/>
                    </a:cubicBezTo>
                    <a:cubicBezTo>
                      <a:pt x="20184" y="34479"/>
                      <a:pt x="20359" y="34601"/>
                      <a:pt x="20552" y="34601"/>
                    </a:cubicBezTo>
                    <a:cubicBezTo>
                      <a:pt x="20580" y="34601"/>
                      <a:pt x="20608" y="34599"/>
                      <a:pt x="20637" y="34594"/>
                    </a:cubicBezTo>
                    <a:cubicBezTo>
                      <a:pt x="20860" y="34552"/>
                      <a:pt x="21016" y="34355"/>
                      <a:pt x="21011" y="34124"/>
                    </a:cubicBezTo>
                    <a:cubicBezTo>
                      <a:pt x="21158" y="34091"/>
                      <a:pt x="21319" y="34053"/>
                      <a:pt x="21506" y="34007"/>
                    </a:cubicBezTo>
                    <a:cubicBezTo>
                      <a:pt x="21546" y="34098"/>
                      <a:pt x="21613" y="34175"/>
                      <a:pt x="21701" y="34225"/>
                    </a:cubicBezTo>
                    <a:cubicBezTo>
                      <a:pt x="21772" y="34265"/>
                      <a:pt x="21850" y="34285"/>
                      <a:pt x="21930" y="34285"/>
                    </a:cubicBezTo>
                    <a:cubicBezTo>
                      <a:pt x="21970" y="34285"/>
                      <a:pt x="22010" y="34280"/>
                      <a:pt x="22049" y="34270"/>
                    </a:cubicBezTo>
                    <a:cubicBezTo>
                      <a:pt x="22275" y="34207"/>
                      <a:pt x="22415" y="33989"/>
                      <a:pt x="22384" y="33764"/>
                    </a:cubicBezTo>
                    <a:lnTo>
                      <a:pt x="22442" y="33747"/>
                    </a:lnTo>
                    <a:cubicBezTo>
                      <a:pt x="22557" y="33712"/>
                      <a:pt x="22673" y="33678"/>
                      <a:pt x="22789" y="33639"/>
                    </a:cubicBezTo>
                    <a:cubicBezTo>
                      <a:pt x="22893" y="33605"/>
                      <a:pt x="22993" y="33567"/>
                      <a:pt x="23095" y="33530"/>
                    </a:cubicBezTo>
                    <a:lnTo>
                      <a:pt x="23156" y="33508"/>
                    </a:lnTo>
                    <a:cubicBezTo>
                      <a:pt x="23204" y="33596"/>
                      <a:pt x="23281" y="33667"/>
                      <a:pt x="23374" y="33709"/>
                    </a:cubicBezTo>
                    <a:cubicBezTo>
                      <a:pt x="23434" y="33735"/>
                      <a:pt x="23497" y="33749"/>
                      <a:pt x="23561" y="33749"/>
                    </a:cubicBezTo>
                    <a:cubicBezTo>
                      <a:pt x="23616" y="33749"/>
                      <a:pt x="23672" y="33738"/>
                      <a:pt x="23726" y="33717"/>
                    </a:cubicBezTo>
                    <a:cubicBezTo>
                      <a:pt x="23945" y="33634"/>
                      <a:pt x="24063" y="33399"/>
                      <a:pt x="24006" y="33177"/>
                    </a:cubicBezTo>
                    <a:cubicBezTo>
                      <a:pt x="24231" y="33084"/>
                      <a:pt x="24453" y="32985"/>
                      <a:pt x="24669" y="32883"/>
                    </a:cubicBezTo>
                    <a:cubicBezTo>
                      <a:pt x="24726" y="32969"/>
                      <a:pt x="24810" y="33033"/>
                      <a:pt x="24908" y="33066"/>
                    </a:cubicBezTo>
                    <a:cubicBezTo>
                      <a:pt x="24955" y="33082"/>
                      <a:pt x="25004" y="33090"/>
                      <a:pt x="25053" y="33090"/>
                    </a:cubicBezTo>
                    <a:cubicBezTo>
                      <a:pt x="25123" y="33090"/>
                      <a:pt x="25193" y="33073"/>
                      <a:pt x="25258" y="33040"/>
                    </a:cubicBezTo>
                    <a:cubicBezTo>
                      <a:pt x="25469" y="32935"/>
                      <a:pt x="25563" y="32689"/>
                      <a:pt x="25485" y="32474"/>
                    </a:cubicBezTo>
                    <a:cubicBezTo>
                      <a:pt x="25719" y="32349"/>
                      <a:pt x="25954" y="32214"/>
                      <a:pt x="26191" y="32072"/>
                    </a:cubicBezTo>
                    <a:cubicBezTo>
                      <a:pt x="26280" y="32183"/>
                      <a:pt x="26414" y="32243"/>
                      <a:pt x="26549" y="32243"/>
                    </a:cubicBezTo>
                    <a:cubicBezTo>
                      <a:pt x="26633" y="32243"/>
                      <a:pt x="26718" y="32220"/>
                      <a:pt x="26794" y="32171"/>
                    </a:cubicBezTo>
                    <a:cubicBezTo>
                      <a:pt x="26995" y="32045"/>
                      <a:pt x="27062" y="31788"/>
                      <a:pt x="26962" y="31582"/>
                    </a:cubicBezTo>
                    <a:cubicBezTo>
                      <a:pt x="27090" y="31496"/>
                      <a:pt x="27232" y="31399"/>
                      <a:pt x="27376" y="31295"/>
                    </a:cubicBezTo>
                    <a:cubicBezTo>
                      <a:pt x="27465" y="31389"/>
                      <a:pt x="27586" y="31438"/>
                      <a:pt x="27708" y="31438"/>
                    </a:cubicBezTo>
                    <a:cubicBezTo>
                      <a:pt x="27805" y="31438"/>
                      <a:pt x="27902" y="31407"/>
                      <a:pt x="27985" y="31343"/>
                    </a:cubicBezTo>
                    <a:cubicBezTo>
                      <a:pt x="28174" y="31201"/>
                      <a:pt x="28221" y="30942"/>
                      <a:pt x="28103" y="30743"/>
                    </a:cubicBezTo>
                    <a:cubicBezTo>
                      <a:pt x="28297" y="30587"/>
                      <a:pt x="28501" y="30414"/>
                      <a:pt x="28721" y="30218"/>
                    </a:cubicBezTo>
                    <a:cubicBezTo>
                      <a:pt x="28799" y="30287"/>
                      <a:pt x="28899" y="30327"/>
                      <a:pt x="29007" y="30332"/>
                    </a:cubicBezTo>
                    <a:cubicBezTo>
                      <a:pt x="29011" y="30332"/>
                      <a:pt x="29016" y="30332"/>
                      <a:pt x="29020" y="30332"/>
                    </a:cubicBezTo>
                    <a:cubicBezTo>
                      <a:pt x="29137" y="30332"/>
                      <a:pt x="29249" y="30289"/>
                      <a:pt x="29336" y="30209"/>
                    </a:cubicBezTo>
                    <a:cubicBezTo>
                      <a:pt x="29511" y="30047"/>
                      <a:pt x="29530" y="29780"/>
                      <a:pt x="29388" y="29595"/>
                    </a:cubicBezTo>
                    <a:cubicBezTo>
                      <a:pt x="29637" y="29347"/>
                      <a:pt x="29885" y="29084"/>
                      <a:pt x="30144" y="28793"/>
                    </a:cubicBezTo>
                    <a:cubicBezTo>
                      <a:pt x="30224" y="28850"/>
                      <a:pt x="30317" y="28878"/>
                      <a:pt x="30410" y="28878"/>
                    </a:cubicBezTo>
                    <a:cubicBezTo>
                      <a:pt x="30540" y="28878"/>
                      <a:pt x="30670" y="28822"/>
                      <a:pt x="30761" y="28715"/>
                    </a:cubicBezTo>
                    <a:cubicBezTo>
                      <a:pt x="30840" y="28622"/>
                      <a:pt x="30879" y="28502"/>
                      <a:pt x="30868" y="28379"/>
                    </a:cubicBezTo>
                    <a:cubicBezTo>
                      <a:pt x="30859" y="28270"/>
                      <a:pt x="30811" y="28168"/>
                      <a:pt x="30733" y="28092"/>
                    </a:cubicBezTo>
                    <a:cubicBezTo>
                      <a:pt x="30905" y="27875"/>
                      <a:pt x="31069" y="27661"/>
                      <a:pt x="31221" y="27449"/>
                    </a:cubicBezTo>
                    <a:cubicBezTo>
                      <a:pt x="31293" y="27491"/>
                      <a:pt x="31373" y="27512"/>
                      <a:pt x="31454" y="27512"/>
                    </a:cubicBezTo>
                    <a:cubicBezTo>
                      <a:pt x="31482" y="27512"/>
                      <a:pt x="31509" y="27509"/>
                      <a:pt x="31537" y="27505"/>
                    </a:cubicBezTo>
                    <a:cubicBezTo>
                      <a:pt x="31658" y="27482"/>
                      <a:pt x="31762" y="27413"/>
                      <a:pt x="31833" y="27312"/>
                    </a:cubicBezTo>
                    <a:cubicBezTo>
                      <a:pt x="31969" y="27112"/>
                      <a:pt x="31926" y="26840"/>
                      <a:pt x="31737" y="26691"/>
                    </a:cubicBezTo>
                    <a:cubicBezTo>
                      <a:pt x="31826" y="26556"/>
                      <a:pt x="31914" y="26414"/>
                      <a:pt x="32001" y="26268"/>
                    </a:cubicBezTo>
                    <a:cubicBezTo>
                      <a:pt x="32065" y="26300"/>
                      <a:pt x="32135" y="26315"/>
                      <a:pt x="32203" y="26315"/>
                    </a:cubicBezTo>
                    <a:cubicBezTo>
                      <a:pt x="32363" y="26315"/>
                      <a:pt x="32518" y="26232"/>
                      <a:pt x="32601" y="26083"/>
                    </a:cubicBezTo>
                    <a:cubicBezTo>
                      <a:pt x="32723" y="25872"/>
                      <a:pt x="32657" y="25602"/>
                      <a:pt x="32454" y="25470"/>
                    </a:cubicBezTo>
                    <a:cubicBezTo>
                      <a:pt x="32579" y="25236"/>
                      <a:pt x="32700" y="24996"/>
                      <a:pt x="32814" y="24752"/>
                    </a:cubicBezTo>
                    <a:cubicBezTo>
                      <a:pt x="32868" y="24772"/>
                      <a:pt x="32923" y="24783"/>
                      <a:pt x="32979" y="24783"/>
                    </a:cubicBezTo>
                    <a:cubicBezTo>
                      <a:pt x="33034" y="24783"/>
                      <a:pt x="33090" y="24772"/>
                      <a:pt x="33143" y="24752"/>
                    </a:cubicBezTo>
                    <a:cubicBezTo>
                      <a:pt x="33258" y="24707"/>
                      <a:pt x="33348" y="24620"/>
                      <a:pt x="33398" y="24509"/>
                    </a:cubicBezTo>
                    <a:cubicBezTo>
                      <a:pt x="33497" y="24284"/>
                      <a:pt x="33401" y="24023"/>
                      <a:pt x="33185" y="23912"/>
                    </a:cubicBezTo>
                    <a:cubicBezTo>
                      <a:pt x="33277" y="23692"/>
                      <a:pt x="33362" y="23467"/>
                      <a:pt x="33443" y="23243"/>
                    </a:cubicBezTo>
                    <a:cubicBezTo>
                      <a:pt x="33484" y="23255"/>
                      <a:pt x="33527" y="23261"/>
                      <a:pt x="33569" y="23261"/>
                    </a:cubicBezTo>
                    <a:cubicBezTo>
                      <a:pt x="33639" y="23261"/>
                      <a:pt x="33708" y="23245"/>
                      <a:pt x="33772" y="23212"/>
                    </a:cubicBezTo>
                    <a:cubicBezTo>
                      <a:pt x="33883" y="23157"/>
                      <a:pt x="33964" y="23063"/>
                      <a:pt x="34002" y="22946"/>
                    </a:cubicBezTo>
                    <a:cubicBezTo>
                      <a:pt x="34040" y="22830"/>
                      <a:pt x="34032" y="22705"/>
                      <a:pt x="33976" y="22596"/>
                    </a:cubicBezTo>
                    <a:cubicBezTo>
                      <a:pt x="33926" y="22492"/>
                      <a:pt x="33839" y="22414"/>
                      <a:pt x="33732" y="22372"/>
                    </a:cubicBezTo>
                    <a:cubicBezTo>
                      <a:pt x="33810" y="22113"/>
                      <a:pt x="33883" y="21853"/>
                      <a:pt x="33947" y="21598"/>
                    </a:cubicBezTo>
                    <a:cubicBezTo>
                      <a:pt x="33973" y="21603"/>
                      <a:pt x="33999" y="21605"/>
                      <a:pt x="34025" y="21605"/>
                    </a:cubicBezTo>
                    <a:cubicBezTo>
                      <a:pt x="34236" y="21605"/>
                      <a:pt x="34425" y="21460"/>
                      <a:pt x="34473" y="21245"/>
                    </a:cubicBezTo>
                    <a:cubicBezTo>
                      <a:pt x="34501" y="21126"/>
                      <a:pt x="34478" y="21003"/>
                      <a:pt x="34413" y="20899"/>
                    </a:cubicBezTo>
                    <a:cubicBezTo>
                      <a:pt x="34352" y="20800"/>
                      <a:pt x="34257" y="20731"/>
                      <a:pt x="34146" y="20702"/>
                    </a:cubicBezTo>
                    <a:cubicBezTo>
                      <a:pt x="34177" y="20537"/>
                      <a:pt x="34207" y="20373"/>
                      <a:pt x="34234" y="20213"/>
                    </a:cubicBezTo>
                    <a:cubicBezTo>
                      <a:pt x="34250" y="20215"/>
                      <a:pt x="34265" y="20216"/>
                      <a:pt x="34281" y="20216"/>
                    </a:cubicBezTo>
                    <a:cubicBezTo>
                      <a:pt x="34379" y="20216"/>
                      <a:pt x="34474" y="20183"/>
                      <a:pt x="34553" y="20121"/>
                    </a:cubicBezTo>
                    <a:cubicBezTo>
                      <a:pt x="34652" y="20049"/>
                      <a:pt x="34714" y="19940"/>
                      <a:pt x="34731" y="19818"/>
                    </a:cubicBezTo>
                    <a:cubicBezTo>
                      <a:pt x="34749" y="19697"/>
                      <a:pt x="34716" y="19576"/>
                      <a:pt x="34641" y="19477"/>
                    </a:cubicBezTo>
                    <a:cubicBezTo>
                      <a:pt x="34572" y="19386"/>
                      <a:pt x="34471" y="19325"/>
                      <a:pt x="34359" y="19304"/>
                    </a:cubicBezTo>
                    <a:cubicBezTo>
                      <a:pt x="34387" y="19046"/>
                      <a:pt x="34409" y="18778"/>
                      <a:pt x="34426" y="18504"/>
                    </a:cubicBezTo>
                    <a:cubicBezTo>
                      <a:pt x="34671" y="18502"/>
                      <a:pt x="34875" y="18307"/>
                      <a:pt x="34884" y="18061"/>
                    </a:cubicBezTo>
                    <a:cubicBezTo>
                      <a:pt x="34892" y="17813"/>
                      <a:pt x="34702" y="17604"/>
                      <a:pt x="34458" y="17585"/>
                    </a:cubicBezTo>
                    <a:cubicBezTo>
                      <a:pt x="34461" y="17204"/>
                      <a:pt x="34452" y="16844"/>
                      <a:pt x="34433" y="16490"/>
                    </a:cubicBezTo>
                    <a:cubicBezTo>
                      <a:pt x="34676" y="16461"/>
                      <a:pt x="34854" y="16243"/>
                      <a:pt x="34833" y="15997"/>
                    </a:cubicBezTo>
                    <a:cubicBezTo>
                      <a:pt x="34813" y="15757"/>
                      <a:pt x="34611" y="15574"/>
                      <a:pt x="34376" y="15574"/>
                    </a:cubicBezTo>
                    <a:cubicBezTo>
                      <a:pt x="34369" y="15574"/>
                      <a:pt x="34361" y="15574"/>
                      <a:pt x="34354" y="15574"/>
                    </a:cubicBezTo>
                    <a:cubicBezTo>
                      <a:pt x="34323" y="15294"/>
                      <a:pt x="34288" y="15033"/>
                      <a:pt x="34248" y="14780"/>
                    </a:cubicBezTo>
                    <a:cubicBezTo>
                      <a:pt x="34361" y="14755"/>
                      <a:pt x="34459" y="14688"/>
                      <a:pt x="34527" y="14591"/>
                    </a:cubicBezTo>
                    <a:cubicBezTo>
                      <a:pt x="34596" y="14491"/>
                      <a:pt x="34622" y="14368"/>
                      <a:pt x="34600" y="14248"/>
                    </a:cubicBezTo>
                    <a:cubicBezTo>
                      <a:pt x="34577" y="14127"/>
                      <a:pt x="34508" y="14023"/>
                      <a:pt x="34407" y="13952"/>
                    </a:cubicBezTo>
                    <a:cubicBezTo>
                      <a:pt x="34331" y="13900"/>
                      <a:pt x="34241" y="13872"/>
                      <a:pt x="34149" y="13872"/>
                    </a:cubicBezTo>
                    <a:cubicBezTo>
                      <a:pt x="34125" y="13872"/>
                      <a:pt x="34101" y="13874"/>
                      <a:pt x="34077" y="13878"/>
                    </a:cubicBezTo>
                    <a:cubicBezTo>
                      <a:pt x="34044" y="13730"/>
                      <a:pt x="34007" y="13575"/>
                      <a:pt x="33962" y="13396"/>
                    </a:cubicBezTo>
                    <a:cubicBezTo>
                      <a:pt x="34077" y="13362"/>
                      <a:pt x="34172" y="13287"/>
                      <a:pt x="34231" y="13183"/>
                    </a:cubicBezTo>
                    <a:cubicBezTo>
                      <a:pt x="34291" y="13076"/>
                      <a:pt x="34307" y="12953"/>
                      <a:pt x="34276" y="12833"/>
                    </a:cubicBezTo>
                    <a:cubicBezTo>
                      <a:pt x="34243" y="12716"/>
                      <a:pt x="34167" y="12617"/>
                      <a:pt x="34059" y="12556"/>
                    </a:cubicBezTo>
                    <a:cubicBezTo>
                      <a:pt x="33989" y="12516"/>
                      <a:pt x="33911" y="12496"/>
                      <a:pt x="33832" y="12496"/>
                    </a:cubicBezTo>
                    <a:cubicBezTo>
                      <a:pt x="33795" y="12496"/>
                      <a:pt x="33757" y="12500"/>
                      <a:pt x="33720" y="12510"/>
                    </a:cubicBezTo>
                    <a:lnTo>
                      <a:pt x="33708" y="12468"/>
                    </a:lnTo>
                    <a:cubicBezTo>
                      <a:pt x="33670" y="12337"/>
                      <a:pt x="33630" y="12205"/>
                      <a:pt x="33587" y="12073"/>
                    </a:cubicBezTo>
                    <a:cubicBezTo>
                      <a:pt x="33557" y="11983"/>
                      <a:pt x="33524" y="11895"/>
                      <a:pt x="33491" y="11807"/>
                    </a:cubicBezTo>
                    <a:lnTo>
                      <a:pt x="33469" y="11750"/>
                    </a:lnTo>
                    <a:cubicBezTo>
                      <a:pt x="33580" y="11703"/>
                      <a:pt x="33666" y="11620"/>
                      <a:pt x="33715" y="11511"/>
                    </a:cubicBezTo>
                    <a:cubicBezTo>
                      <a:pt x="33765" y="11398"/>
                      <a:pt x="33768" y="11273"/>
                      <a:pt x="33723" y="11159"/>
                    </a:cubicBezTo>
                    <a:cubicBezTo>
                      <a:pt x="33680" y="11043"/>
                      <a:pt x="33594" y="10953"/>
                      <a:pt x="33481" y="10903"/>
                    </a:cubicBezTo>
                    <a:cubicBezTo>
                      <a:pt x="33422" y="10876"/>
                      <a:pt x="33359" y="10863"/>
                      <a:pt x="33296" y="10863"/>
                    </a:cubicBezTo>
                    <a:cubicBezTo>
                      <a:pt x="33243" y="10863"/>
                      <a:pt x="33189" y="10873"/>
                      <a:pt x="33138" y="10891"/>
                    </a:cubicBezTo>
                    <a:cubicBezTo>
                      <a:pt x="33048" y="10673"/>
                      <a:pt x="32951" y="10454"/>
                      <a:pt x="32851" y="10238"/>
                    </a:cubicBezTo>
                    <a:cubicBezTo>
                      <a:pt x="32956" y="10183"/>
                      <a:pt x="33034" y="10089"/>
                      <a:pt x="33071" y="9976"/>
                    </a:cubicBezTo>
                    <a:cubicBezTo>
                      <a:pt x="33110" y="9860"/>
                      <a:pt x="33102" y="9736"/>
                      <a:pt x="33046" y="9625"/>
                    </a:cubicBezTo>
                    <a:cubicBezTo>
                      <a:pt x="32967" y="9465"/>
                      <a:pt x="32804" y="9372"/>
                      <a:pt x="32636" y="9372"/>
                    </a:cubicBezTo>
                    <a:cubicBezTo>
                      <a:pt x="32570" y="9372"/>
                      <a:pt x="32504" y="9386"/>
                      <a:pt x="32442" y="9415"/>
                    </a:cubicBezTo>
                    <a:cubicBezTo>
                      <a:pt x="32319" y="9187"/>
                      <a:pt x="32188" y="8951"/>
                      <a:pt x="32047" y="8718"/>
                    </a:cubicBezTo>
                    <a:cubicBezTo>
                      <a:pt x="32144" y="8652"/>
                      <a:pt x="32212" y="8551"/>
                      <a:pt x="32238" y="8437"/>
                    </a:cubicBezTo>
                    <a:cubicBezTo>
                      <a:pt x="32264" y="8318"/>
                      <a:pt x="32243" y="8193"/>
                      <a:pt x="32177" y="8091"/>
                    </a:cubicBezTo>
                    <a:cubicBezTo>
                      <a:pt x="32111" y="7987"/>
                      <a:pt x="32009" y="7914"/>
                      <a:pt x="31890" y="7888"/>
                    </a:cubicBezTo>
                    <a:cubicBezTo>
                      <a:pt x="31856" y="7881"/>
                      <a:pt x="31822" y="7877"/>
                      <a:pt x="31789" y="7877"/>
                    </a:cubicBezTo>
                    <a:cubicBezTo>
                      <a:pt x="31708" y="7877"/>
                      <a:pt x="31628" y="7899"/>
                      <a:pt x="31556" y="7940"/>
                    </a:cubicBezTo>
                    <a:cubicBezTo>
                      <a:pt x="31467" y="7807"/>
                      <a:pt x="31374" y="7668"/>
                      <a:pt x="31277" y="7532"/>
                    </a:cubicBezTo>
                    <a:cubicBezTo>
                      <a:pt x="31466" y="7376"/>
                      <a:pt x="31500" y="7095"/>
                      <a:pt x="31350" y="6900"/>
                    </a:cubicBezTo>
                    <a:cubicBezTo>
                      <a:pt x="31259" y="6780"/>
                      <a:pt x="31122" y="6717"/>
                      <a:pt x="30983" y="6717"/>
                    </a:cubicBezTo>
                    <a:cubicBezTo>
                      <a:pt x="30893" y="6717"/>
                      <a:pt x="30802" y="6744"/>
                      <a:pt x="30723" y="6799"/>
                    </a:cubicBezTo>
                    <a:cubicBezTo>
                      <a:pt x="30560" y="6597"/>
                      <a:pt x="30390" y="6394"/>
                      <a:pt x="30205" y="6184"/>
                    </a:cubicBezTo>
                    <a:cubicBezTo>
                      <a:pt x="30286" y="6103"/>
                      <a:pt x="30333" y="5994"/>
                      <a:pt x="30338" y="5878"/>
                    </a:cubicBezTo>
                    <a:cubicBezTo>
                      <a:pt x="30342" y="5755"/>
                      <a:pt x="30298" y="5639"/>
                      <a:pt x="30215" y="5549"/>
                    </a:cubicBezTo>
                    <a:cubicBezTo>
                      <a:pt x="30124" y="5451"/>
                      <a:pt x="30001" y="5402"/>
                      <a:pt x="29877" y="5402"/>
                    </a:cubicBezTo>
                    <a:cubicBezTo>
                      <a:pt x="29771" y="5402"/>
                      <a:pt x="29665" y="5438"/>
                      <a:pt x="29580" y="5511"/>
                    </a:cubicBezTo>
                    <a:cubicBezTo>
                      <a:pt x="29343" y="5270"/>
                      <a:pt x="29081" y="5023"/>
                      <a:pt x="28785" y="4759"/>
                    </a:cubicBezTo>
                    <a:cubicBezTo>
                      <a:pt x="28937" y="4565"/>
                      <a:pt x="28910" y="4283"/>
                      <a:pt x="28721" y="4124"/>
                    </a:cubicBezTo>
                    <a:cubicBezTo>
                      <a:pt x="28638" y="4053"/>
                      <a:pt x="28534" y="4015"/>
                      <a:pt x="28425" y="4015"/>
                    </a:cubicBezTo>
                    <a:cubicBezTo>
                      <a:pt x="28412" y="4015"/>
                      <a:pt x="28398" y="4015"/>
                      <a:pt x="28385" y="4017"/>
                    </a:cubicBezTo>
                    <a:cubicBezTo>
                      <a:pt x="28269" y="4025"/>
                      <a:pt x="28162" y="4079"/>
                      <a:pt x="28084" y="4165"/>
                    </a:cubicBezTo>
                    <a:cubicBezTo>
                      <a:pt x="27871" y="3994"/>
                      <a:pt x="27658" y="3831"/>
                      <a:pt x="27447" y="3677"/>
                    </a:cubicBezTo>
                    <a:cubicBezTo>
                      <a:pt x="27509" y="3578"/>
                      <a:pt x="27531" y="3462"/>
                      <a:pt x="27509" y="3348"/>
                    </a:cubicBezTo>
                    <a:cubicBezTo>
                      <a:pt x="27488" y="3227"/>
                      <a:pt x="27419" y="3121"/>
                      <a:pt x="27319" y="3052"/>
                    </a:cubicBezTo>
                    <a:cubicBezTo>
                      <a:pt x="27240" y="2999"/>
                      <a:pt x="27151" y="2971"/>
                      <a:pt x="27059" y="2971"/>
                    </a:cubicBezTo>
                    <a:cubicBezTo>
                      <a:pt x="27031" y="2971"/>
                      <a:pt x="27002" y="2974"/>
                      <a:pt x="26974" y="2979"/>
                    </a:cubicBezTo>
                    <a:cubicBezTo>
                      <a:pt x="26860" y="3002"/>
                      <a:pt x="26759" y="3064"/>
                      <a:pt x="26690" y="3158"/>
                    </a:cubicBezTo>
                    <a:cubicBezTo>
                      <a:pt x="26550" y="3066"/>
                      <a:pt x="26408" y="2978"/>
                      <a:pt x="26269" y="2893"/>
                    </a:cubicBezTo>
                    <a:cubicBezTo>
                      <a:pt x="26323" y="2791"/>
                      <a:pt x="26337" y="2673"/>
                      <a:pt x="26306" y="2560"/>
                    </a:cubicBezTo>
                    <a:cubicBezTo>
                      <a:pt x="26273" y="2443"/>
                      <a:pt x="26196" y="2344"/>
                      <a:pt x="26089" y="2283"/>
                    </a:cubicBezTo>
                    <a:cubicBezTo>
                      <a:pt x="26017" y="2242"/>
                      <a:pt x="25939" y="2222"/>
                      <a:pt x="25861" y="2222"/>
                    </a:cubicBezTo>
                    <a:cubicBezTo>
                      <a:pt x="25708" y="2222"/>
                      <a:pt x="25559" y="2299"/>
                      <a:pt x="25473" y="2437"/>
                    </a:cubicBezTo>
                    <a:cubicBezTo>
                      <a:pt x="25242" y="2314"/>
                      <a:pt x="25002" y="2192"/>
                      <a:pt x="24756" y="2074"/>
                    </a:cubicBezTo>
                    <a:cubicBezTo>
                      <a:pt x="24846" y="1847"/>
                      <a:pt x="24740" y="1587"/>
                      <a:pt x="24515" y="1487"/>
                    </a:cubicBezTo>
                    <a:cubicBezTo>
                      <a:pt x="24455" y="1460"/>
                      <a:pt x="24392" y="1448"/>
                      <a:pt x="24330" y="1448"/>
                    </a:cubicBezTo>
                    <a:cubicBezTo>
                      <a:pt x="24160" y="1448"/>
                      <a:pt x="23998" y="1541"/>
                      <a:pt x="23918" y="1700"/>
                    </a:cubicBezTo>
                    <a:cubicBezTo>
                      <a:pt x="23700" y="1610"/>
                      <a:pt x="23476" y="1523"/>
                      <a:pt x="23249" y="1440"/>
                    </a:cubicBezTo>
                    <a:cubicBezTo>
                      <a:pt x="23315" y="1206"/>
                      <a:pt x="23185" y="960"/>
                      <a:pt x="22952" y="882"/>
                    </a:cubicBezTo>
                    <a:cubicBezTo>
                      <a:pt x="22904" y="867"/>
                      <a:pt x="22855" y="859"/>
                      <a:pt x="22806" y="859"/>
                    </a:cubicBezTo>
                    <a:cubicBezTo>
                      <a:pt x="22736" y="859"/>
                      <a:pt x="22666" y="875"/>
                      <a:pt x="22602" y="907"/>
                    </a:cubicBezTo>
                    <a:cubicBezTo>
                      <a:pt x="22500" y="959"/>
                      <a:pt x="22422" y="1044"/>
                      <a:pt x="22380" y="1149"/>
                    </a:cubicBezTo>
                    <a:cubicBezTo>
                      <a:pt x="22126" y="1071"/>
                      <a:pt x="21866" y="998"/>
                      <a:pt x="21606" y="931"/>
                    </a:cubicBezTo>
                    <a:cubicBezTo>
                      <a:pt x="21643" y="694"/>
                      <a:pt x="21490" y="463"/>
                      <a:pt x="21251" y="410"/>
                    </a:cubicBezTo>
                    <a:cubicBezTo>
                      <a:pt x="21218" y="403"/>
                      <a:pt x="21184" y="399"/>
                      <a:pt x="21151" y="399"/>
                    </a:cubicBezTo>
                    <a:cubicBezTo>
                      <a:pt x="21065" y="399"/>
                      <a:pt x="20980" y="423"/>
                      <a:pt x="20905" y="470"/>
                    </a:cubicBezTo>
                    <a:cubicBezTo>
                      <a:pt x="20810" y="531"/>
                      <a:pt x="20742" y="621"/>
                      <a:pt x="20711" y="728"/>
                    </a:cubicBezTo>
                    <a:cubicBezTo>
                      <a:pt x="20540" y="694"/>
                      <a:pt x="20379" y="664"/>
                      <a:pt x="20221" y="638"/>
                    </a:cubicBezTo>
                    <a:cubicBezTo>
                      <a:pt x="20228" y="528"/>
                      <a:pt x="20195" y="420"/>
                      <a:pt x="20129" y="332"/>
                    </a:cubicBezTo>
                    <a:cubicBezTo>
                      <a:pt x="20055" y="233"/>
                      <a:pt x="19946" y="171"/>
                      <a:pt x="19824" y="154"/>
                    </a:cubicBezTo>
                    <a:cubicBezTo>
                      <a:pt x="19803" y="150"/>
                      <a:pt x="19781" y="149"/>
                      <a:pt x="19759" y="149"/>
                    </a:cubicBezTo>
                    <a:cubicBezTo>
                      <a:pt x="19660" y="149"/>
                      <a:pt x="19565" y="181"/>
                      <a:pt x="19485" y="242"/>
                    </a:cubicBezTo>
                    <a:cubicBezTo>
                      <a:pt x="19397" y="309"/>
                      <a:pt x="19336" y="403"/>
                      <a:pt x="19314" y="508"/>
                    </a:cubicBezTo>
                    <a:cubicBezTo>
                      <a:pt x="19056" y="481"/>
                      <a:pt x="18792" y="457"/>
                      <a:pt x="18510" y="439"/>
                    </a:cubicBezTo>
                    <a:cubicBezTo>
                      <a:pt x="18498" y="202"/>
                      <a:pt x="18308" y="10"/>
                      <a:pt x="18067" y="1"/>
                    </a:cubicBezTo>
                    <a:cubicBezTo>
                      <a:pt x="18060" y="1"/>
                      <a:pt x="18054" y="1"/>
                      <a:pt x="180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1117275" y="1904075"/>
                <a:ext cx="96350" cy="85525"/>
              </a:xfrm>
              <a:custGeom>
                <a:rect b="b" l="l" r="r" t="t"/>
                <a:pathLst>
                  <a:path extrusionOk="0" h="3421" w="3854">
                    <a:moveTo>
                      <a:pt x="1924" y="838"/>
                    </a:moveTo>
                    <a:cubicBezTo>
                      <a:pt x="2266" y="838"/>
                      <a:pt x="2587" y="1052"/>
                      <a:pt x="2705" y="1392"/>
                    </a:cubicBezTo>
                    <a:cubicBezTo>
                      <a:pt x="2858" y="1825"/>
                      <a:pt x="2631" y="2298"/>
                      <a:pt x="2198" y="2450"/>
                    </a:cubicBezTo>
                    <a:cubicBezTo>
                      <a:pt x="2107" y="2482"/>
                      <a:pt x="2015" y="2497"/>
                      <a:pt x="1924" y="2497"/>
                    </a:cubicBezTo>
                    <a:cubicBezTo>
                      <a:pt x="1581" y="2497"/>
                      <a:pt x="1261" y="2283"/>
                      <a:pt x="1140" y="1941"/>
                    </a:cubicBezTo>
                    <a:cubicBezTo>
                      <a:pt x="990" y="1510"/>
                      <a:pt x="1216" y="1036"/>
                      <a:pt x="1649" y="885"/>
                    </a:cubicBezTo>
                    <a:cubicBezTo>
                      <a:pt x="1740" y="853"/>
                      <a:pt x="1833" y="838"/>
                      <a:pt x="1924" y="838"/>
                    </a:cubicBezTo>
                    <a:close/>
                    <a:moveTo>
                      <a:pt x="1927" y="1"/>
                    </a:moveTo>
                    <a:cubicBezTo>
                      <a:pt x="1740" y="1"/>
                      <a:pt x="1549" y="32"/>
                      <a:pt x="1362" y="97"/>
                    </a:cubicBezTo>
                    <a:cubicBezTo>
                      <a:pt x="470" y="411"/>
                      <a:pt x="1" y="1385"/>
                      <a:pt x="314" y="2277"/>
                    </a:cubicBezTo>
                    <a:cubicBezTo>
                      <a:pt x="560" y="2980"/>
                      <a:pt x="1221" y="3420"/>
                      <a:pt x="1926" y="3420"/>
                    </a:cubicBezTo>
                    <a:cubicBezTo>
                      <a:pt x="2114" y="3420"/>
                      <a:pt x="2305" y="3389"/>
                      <a:pt x="2493" y="3323"/>
                    </a:cubicBezTo>
                    <a:cubicBezTo>
                      <a:pt x="3384" y="3011"/>
                      <a:pt x="3853" y="2035"/>
                      <a:pt x="3540" y="1145"/>
                    </a:cubicBezTo>
                    <a:cubicBezTo>
                      <a:pt x="3294" y="440"/>
                      <a:pt x="2633" y="1"/>
                      <a:pt x="19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1114950" y="1901975"/>
                <a:ext cx="96825" cy="89725"/>
              </a:xfrm>
              <a:custGeom>
                <a:rect b="b" l="l" r="r" t="t"/>
                <a:pathLst>
                  <a:path extrusionOk="0" h="3589" w="3873">
                    <a:moveTo>
                      <a:pt x="2018" y="1005"/>
                    </a:moveTo>
                    <a:cubicBezTo>
                      <a:pt x="2128" y="1005"/>
                      <a:pt x="2237" y="1030"/>
                      <a:pt x="2340" y="1080"/>
                    </a:cubicBezTo>
                    <a:cubicBezTo>
                      <a:pt x="2520" y="1166"/>
                      <a:pt x="2655" y="1317"/>
                      <a:pt x="2721" y="1504"/>
                    </a:cubicBezTo>
                    <a:cubicBezTo>
                      <a:pt x="2786" y="1693"/>
                      <a:pt x="2776" y="1895"/>
                      <a:pt x="2689" y="2074"/>
                    </a:cubicBezTo>
                    <a:cubicBezTo>
                      <a:pt x="2603" y="2254"/>
                      <a:pt x="2452" y="2389"/>
                      <a:pt x="2263" y="2455"/>
                    </a:cubicBezTo>
                    <a:cubicBezTo>
                      <a:pt x="2182" y="2483"/>
                      <a:pt x="2099" y="2497"/>
                      <a:pt x="2017" y="2497"/>
                    </a:cubicBezTo>
                    <a:cubicBezTo>
                      <a:pt x="1710" y="2497"/>
                      <a:pt x="1421" y="2304"/>
                      <a:pt x="1315" y="1997"/>
                    </a:cubicBezTo>
                    <a:cubicBezTo>
                      <a:pt x="1178" y="1610"/>
                      <a:pt x="1382" y="1184"/>
                      <a:pt x="1770" y="1049"/>
                    </a:cubicBezTo>
                    <a:cubicBezTo>
                      <a:pt x="1851" y="1019"/>
                      <a:pt x="1934" y="1005"/>
                      <a:pt x="2018" y="1005"/>
                    </a:cubicBezTo>
                    <a:close/>
                    <a:moveTo>
                      <a:pt x="2018" y="837"/>
                    </a:moveTo>
                    <a:cubicBezTo>
                      <a:pt x="1916" y="837"/>
                      <a:pt x="1814" y="854"/>
                      <a:pt x="1715" y="889"/>
                    </a:cubicBezTo>
                    <a:cubicBezTo>
                      <a:pt x="1484" y="971"/>
                      <a:pt x="1299" y="1135"/>
                      <a:pt x="1193" y="1355"/>
                    </a:cubicBezTo>
                    <a:cubicBezTo>
                      <a:pt x="1088" y="1575"/>
                      <a:pt x="1074" y="1823"/>
                      <a:pt x="1155" y="2053"/>
                    </a:cubicBezTo>
                    <a:cubicBezTo>
                      <a:pt x="1287" y="2429"/>
                      <a:pt x="1640" y="2664"/>
                      <a:pt x="2018" y="2664"/>
                    </a:cubicBezTo>
                    <a:cubicBezTo>
                      <a:pt x="2118" y="2664"/>
                      <a:pt x="2220" y="2649"/>
                      <a:pt x="2319" y="2612"/>
                    </a:cubicBezTo>
                    <a:cubicBezTo>
                      <a:pt x="2549" y="2533"/>
                      <a:pt x="2734" y="2366"/>
                      <a:pt x="2840" y="2146"/>
                    </a:cubicBezTo>
                    <a:cubicBezTo>
                      <a:pt x="2946" y="1927"/>
                      <a:pt x="2960" y="1679"/>
                      <a:pt x="2878" y="1449"/>
                    </a:cubicBezTo>
                    <a:cubicBezTo>
                      <a:pt x="2798" y="1218"/>
                      <a:pt x="2632" y="1033"/>
                      <a:pt x="2412" y="927"/>
                    </a:cubicBezTo>
                    <a:cubicBezTo>
                      <a:pt x="2287" y="867"/>
                      <a:pt x="2153" y="837"/>
                      <a:pt x="2018" y="837"/>
                    </a:cubicBezTo>
                    <a:close/>
                    <a:moveTo>
                      <a:pt x="2019" y="169"/>
                    </a:moveTo>
                    <a:cubicBezTo>
                      <a:pt x="2689" y="169"/>
                      <a:pt x="3320" y="588"/>
                      <a:pt x="3555" y="1256"/>
                    </a:cubicBezTo>
                    <a:cubicBezTo>
                      <a:pt x="3851" y="2101"/>
                      <a:pt x="3405" y="3031"/>
                      <a:pt x="2560" y="3329"/>
                    </a:cubicBezTo>
                    <a:cubicBezTo>
                      <a:pt x="2383" y="3391"/>
                      <a:pt x="2201" y="3422"/>
                      <a:pt x="2020" y="3422"/>
                    </a:cubicBezTo>
                    <a:cubicBezTo>
                      <a:pt x="1779" y="3422"/>
                      <a:pt x="1539" y="3367"/>
                      <a:pt x="1316" y="3260"/>
                    </a:cubicBezTo>
                    <a:cubicBezTo>
                      <a:pt x="925" y="3071"/>
                      <a:pt x="631" y="2742"/>
                      <a:pt x="487" y="2333"/>
                    </a:cubicBezTo>
                    <a:cubicBezTo>
                      <a:pt x="191" y="1487"/>
                      <a:pt x="638" y="557"/>
                      <a:pt x="1483" y="261"/>
                    </a:cubicBezTo>
                    <a:cubicBezTo>
                      <a:pt x="1659" y="198"/>
                      <a:pt x="1841" y="169"/>
                      <a:pt x="2019" y="169"/>
                    </a:cubicBezTo>
                    <a:close/>
                    <a:moveTo>
                      <a:pt x="2019" y="0"/>
                    </a:moveTo>
                    <a:cubicBezTo>
                      <a:pt x="1822" y="0"/>
                      <a:pt x="1623" y="33"/>
                      <a:pt x="1427" y="101"/>
                    </a:cubicBezTo>
                    <a:cubicBezTo>
                      <a:pt x="494" y="430"/>
                      <a:pt x="0" y="1456"/>
                      <a:pt x="328" y="2389"/>
                    </a:cubicBezTo>
                    <a:cubicBezTo>
                      <a:pt x="487" y="2841"/>
                      <a:pt x="812" y="3204"/>
                      <a:pt x="1244" y="3410"/>
                    </a:cubicBezTo>
                    <a:cubicBezTo>
                      <a:pt x="1489" y="3530"/>
                      <a:pt x="1754" y="3589"/>
                      <a:pt x="2019" y="3589"/>
                    </a:cubicBezTo>
                    <a:cubicBezTo>
                      <a:pt x="2218" y="3589"/>
                      <a:pt x="2419" y="3554"/>
                      <a:pt x="2615" y="3487"/>
                    </a:cubicBezTo>
                    <a:cubicBezTo>
                      <a:pt x="3067" y="3327"/>
                      <a:pt x="3429" y="3004"/>
                      <a:pt x="3637" y="2571"/>
                    </a:cubicBezTo>
                    <a:cubicBezTo>
                      <a:pt x="3844" y="2139"/>
                      <a:pt x="3872" y="1653"/>
                      <a:pt x="3713" y="1201"/>
                    </a:cubicBezTo>
                    <a:cubicBezTo>
                      <a:pt x="3454" y="463"/>
                      <a:pt x="2759" y="0"/>
                      <a:pt x="2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1170775" y="1510100"/>
                <a:ext cx="583475" cy="441775"/>
              </a:xfrm>
              <a:custGeom>
                <a:rect b="b" l="l" r="r" t="t"/>
                <a:pathLst>
                  <a:path extrusionOk="0" h="17671" w="23339">
                    <a:moveTo>
                      <a:pt x="17484" y="1"/>
                    </a:moveTo>
                    <a:cubicBezTo>
                      <a:pt x="17353" y="1"/>
                      <a:pt x="17222" y="50"/>
                      <a:pt x="17121" y="149"/>
                    </a:cubicBezTo>
                    <a:lnTo>
                      <a:pt x="202" y="16782"/>
                    </a:lnTo>
                    <a:cubicBezTo>
                      <a:pt x="43" y="16940"/>
                      <a:pt x="1" y="17184"/>
                      <a:pt x="103" y="17385"/>
                    </a:cubicBezTo>
                    <a:cubicBezTo>
                      <a:pt x="193" y="17562"/>
                      <a:pt x="372" y="17671"/>
                      <a:pt x="566" y="17671"/>
                    </a:cubicBezTo>
                    <a:cubicBezTo>
                      <a:pt x="580" y="17671"/>
                      <a:pt x="594" y="17670"/>
                      <a:pt x="609" y="17669"/>
                    </a:cubicBezTo>
                    <a:cubicBezTo>
                      <a:pt x="623" y="17667"/>
                      <a:pt x="635" y="17666"/>
                      <a:pt x="649" y="17664"/>
                    </a:cubicBezTo>
                    <a:lnTo>
                      <a:pt x="22864" y="14093"/>
                    </a:lnTo>
                    <a:cubicBezTo>
                      <a:pt x="23146" y="14048"/>
                      <a:pt x="23339" y="13782"/>
                      <a:pt x="23294" y="13498"/>
                    </a:cubicBezTo>
                    <a:cubicBezTo>
                      <a:pt x="23253" y="13242"/>
                      <a:pt x="23027" y="13062"/>
                      <a:pt x="22777" y="13062"/>
                    </a:cubicBezTo>
                    <a:cubicBezTo>
                      <a:pt x="22751" y="13062"/>
                      <a:pt x="22725" y="13064"/>
                      <a:pt x="22698" y="13068"/>
                    </a:cubicBezTo>
                    <a:lnTo>
                      <a:pt x="2089" y="16381"/>
                    </a:lnTo>
                    <a:lnTo>
                      <a:pt x="17848" y="891"/>
                    </a:lnTo>
                    <a:cubicBezTo>
                      <a:pt x="18052" y="690"/>
                      <a:pt x="18056" y="361"/>
                      <a:pt x="17855" y="156"/>
                    </a:cubicBezTo>
                    <a:cubicBezTo>
                      <a:pt x="17753" y="53"/>
                      <a:pt x="17619" y="1"/>
                      <a:pt x="17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1168500" y="1508025"/>
                <a:ext cx="588000" cy="445925"/>
              </a:xfrm>
              <a:custGeom>
                <a:rect b="b" l="l" r="r" t="t"/>
                <a:pathLst>
                  <a:path extrusionOk="0" h="17837" w="23520">
                    <a:moveTo>
                      <a:pt x="17575" y="168"/>
                    </a:moveTo>
                    <a:cubicBezTo>
                      <a:pt x="17688" y="168"/>
                      <a:pt x="17800" y="212"/>
                      <a:pt x="17885" y="298"/>
                    </a:cubicBezTo>
                    <a:cubicBezTo>
                      <a:pt x="18053" y="470"/>
                      <a:pt x="18051" y="745"/>
                      <a:pt x="17880" y="913"/>
                    </a:cubicBezTo>
                    <a:lnTo>
                      <a:pt x="2121" y="16405"/>
                    </a:lnTo>
                    <a:cubicBezTo>
                      <a:pt x="2095" y="16429"/>
                      <a:pt x="2090" y="16469"/>
                      <a:pt x="2106" y="16502"/>
                    </a:cubicBezTo>
                    <a:cubicBezTo>
                      <a:pt x="2121" y="16530"/>
                      <a:pt x="2149" y="16548"/>
                      <a:pt x="2179" y="16548"/>
                    </a:cubicBezTo>
                    <a:cubicBezTo>
                      <a:pt x="2184" y="16548"/>
                      <a:pt x="2189" y="16548"/>
                      <a:pt x="2194" y="16547"/>
                    </a:cubicBezTo>
                    <a:lnTo>
                      <a:pt x="22803" y="13234"/>
                    </a:lnTo>
                    <a:cubicBezTo>
                      <a:pt x="22825" y="13231"/>
                      <a:pt x="22848" y="13229"/>
                      <a:pt x="22870" y="13229"/>
                    </a:cubicBezTo>
                    <a:cubicBezTo>
                      <a:pt x="23081" y="13229"/>
                      <a:pt x="23267" y="13382"/>
                      <a:pt x="23301" y="13595"/>
                    </a:cubicBezTo>
                    <a:cubicBezTo>
                      <a:pt x="23340" y="13832"/>
                      <a:pt x="23179" y="14055"/>
                      <a:pt x="22941" y="14093"/>
                    </a:cubicBezTo>
                    <a:lnTo>
                      <a:pt x="727" y="17664"/>
                    </a:lnTo>
                    <a:cubicBezTo>
                      <a:pt x="715" y="17665"/>
                      <a:pt x="705" y="17667"/>
                      <a:pt x="693" y="17667"/>
                    </a:cubicBezTo>
                    <a:cubicBezTo>
                      <a:pt x="680" y="17668"/>
                      <a:pt x="667" y="17669"/>
                      <a:pt x="655" y="17669"/>
                    </a:cubicBezTo>
                    <a:cubicBezTo>
                      <a:pt x="493" y="17669"/>
                      <a:pt x="344" y="17578"/>
                      <a:pt x="270" y="17430"/>
                    </a:cubicBezTo>
                    <a:cubicBezTo>
                      <a:pt x="184" y="17262"/>
                      <a:pt x="217" y="17058"/>
                      <a:pt x="352" y="16924"/>
                    </a:cubicBezTo>
                    <a:lnTo>
                      <a:pt x="17271" y="293"/>
                    </a:lnTo>
                    <a:cubicBezTo>
                      <a:pt x="17355" y="210"/>
                      <a:pt x="17464" y="168"/>
                      <a:pt x="17575" y="168"/>
                    </a:cubicBezTo>
                    <a:close/>
                    <a:moveTo>
                      <a:pt x="17576" y="0"/>
                    </a:moveTo>
                    <a:cubicBezTo>
                      <a:pt x="17423" y="0"/>
                      <a:pt x="17270" y="58"/>
                      <a:pt x="17153" y="174"/>
                    </a:cubicBezTo>
                    <a:lnTo>
                      <a:pt x="234" y="16805"/>
                    </a:lnTo>
                    <a:cubicBezTo>
                      <a:pt x="47" y="16990"/>
                      <a:pt x="0" y="17272"/>
                      <a:pt x="120" y="17506"/>
                    </a:cubicBezTo>
                    <a:cubicBezTo>
                      <a:pt x="224" y="17710"/>
                      <a:pt x="430" y="17837"/>
                      <a:pt x="656" y="17837"/>
                    </a:cubicBezTo>
                    <a:cubicBezTo>
                      <a:pt x="674" y="17837"/>
                      <a:pt x="689" y="17837"/>
                      <a:pt x="707" y="17835"/>
                    </a:cubicBezTo>
                    <a:cubicBezTo>
                      <a:pt x="722" y="17833"/>
                      <a:pt x="738" y="17832"/>
                      <a:pt x="753" y="17830"/>
                    </a:cubicBezTo>
                    <a:lnTo>
                      <a:pt x="22969" y="14258"/>
                    </a:lnTo>
                    <a:cubicBezTo>
                      <a:pt x="23296" y="14206"/>
                      <a:pt x="23520" y="13896"/>
                      <a:pt x="23468" y="13567"/>
                    </a:cubicBezTo>
                    <a:cubicBezTo>
                      <a:pt x="23421" y="13273"/>
                      <a:pt x="23163" y="13061"/>
                      <a:pt x="22872" y="13061"/>
                    </a:cubicBezTo>
                    <a:cubicBezTo>
                      <a:pt x="22840" y="13061"/>
                      <a:pt x="22809" y="13063"/>
                      <a:pt x="22777" y="13068"/>
                    </a:cubicBezTo>
                    <a:lnTo>
                      <a:pt x="2428" y="16339"/>
                    </a:lnTo>
                    <a:lnTo>
                      <a:pt x="17998" y="1032"/>
                    </a:lnTo>
                    <a:cubicBezTo>
                      <a:pt x="18235" y="800"/>
                      <a:pt x="18238" y="418"/>
                      <a:pt x="18005" y="181"/>
                    </a:cubicBezTo>
                    <a:cubicBezTo>
                      <a:pt x="17887" y="61"/>
                      <a:pt x="17732" y="0"/>
                      <a:pt x="175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1571025" y="1120450"/>
                <a:ext cx="741550" cy="739675"/>
              </a:xfrm>
              <a:custGeom>
                <a:rect b="b" l="l" r="r" t="t"/>
                <a:pathLst>
                  <a:path extrusionOk="0" h="29587" w="29662">
                    <a:moveTo>
                      <a:pt x="26084" y="1"/>
                    </a:moveTo>
                    <a:cubicBezTo>
                      <a:pt x="25983" y="1"/>
                      <a:pt x="25880" y="23"/>
                      <a:pt x="25783" y="70"/>
                    </a:cubicBezTo>
                    <a:lnTo>
                      <a:pt x="482" y="15542"/>
                    </a:lnTo>
                    <a:cubicBezTo>
                      <a:pt x="146" y="15704"/>
                      <a:pt x="1" y="16104"/>
                      <a:pt x="153" y="16445"/>
                    </a:cubicBezTo>
                    <a:lnTo>
                      <a:pt x="5852" y="29177"/>
                    </a:lnTo>
                    <a:cubicBezTo>
                      <a:pt x="5943" y="29383"/>
                      <a:pt x="6129" y="29531"/>
                      <a:pt x="6350" y="29574"/>
                    </a:cubicBezTo>
                    <a:cubicBezTo>
                      <a:pt x="6394" y="29582"/>
                      <a:pt x="6438" y="29587"/>
                      <a:pt x="6483" y="29587"/>
                    </a:cubicBezTo>
                    <a:cubicBezTo>
                      <a:pt x="6502" y="29587"/>
                      <a:pt x="6522" y="29586"/>
                      <a:pt x="6541" y="29584"/>
                    </a:cubicBezTo>
                    <a:cubicBezTo>
                      <a:pt x="6697" y="29572"/>
                      <a:pt x="6846" y="29506"/>
                      <a:pt x="6962" y="29395"/>
                    </a:cubicBezTo>
                    <a:lnTo>
                      <a:pt x="29376" y="6887"/>
                    </a:lnTo>
                    <a:cubicBezTo>
                      <a:pt x="29652" y="6624"/>
                      <a:pt x="29662" y="6186"/>
                      <a:pt x="29397" y="5909"/>
                    </a:cubicBezTo>
                    <a:cubicBezTo>
                      <a:pt x="29262" y="5767"/>
                      <a:pt x="29080" y="5696"/>
                      <a:pt x="28898" y="5696"/>
                    </a:cubicBezTo>
                    <a:cubicBezTo>
                      <a:pt x="28726" y="5696"/>
                      <a:pt x="28554" y="5760"/>
                      <a:pt x="28420" y="5888"/>
                    </a:cubicBezTo>
                    <a:lnTo>
                      <a:pt x="6714" y="27718"/>
                    </a:lnTo>
                    <a:lnTo>
                      <a:pt x="1689" y="16492"/>
                    </a:lnTo>
                    <a:lnTo>
                      <a:pt x="26388" y="1315"/>
                    </a:lnTo>
                    <a:cubicBezTo>
                      <a:pt x="26732" y="1147"/>
                      <a:pt x="26874" y="734"/>
                      <a:pt x="26708" y="391"/>
                    </a:cubicBezTo>
                    <a:cubicBezTo>
                      <a:pt x="26588" y="144"/>
                      <a:pt x="26340" y="1"/>
                      <a:pt x="260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1568600" y="1118350"/>
                <a:ext cx="744375" cy="743875"/>
              </a:xfrm>
              <a:custGeom>
                <a:rect b="b" l="l" r="r" t="t"/>
                <a:pathLst>
                  <a:path extrusionOk="0" h="29755" w="29775">
                    <a:moveTo>
                      <a:pt x="26182" y="168"/>
                    </a:moveTo>
                    <a:cubicBezTo>
                      <a:pt x="26247" y="168"/>
                      <a:pt x="26315" y="180"/>
                      <a:pt x="26381" y="203"/>
                    </a:cubicBezTo>
                    <a:cubicBezTo>
                      <a:pt x="26535" y="255"/>
                      <a:pt x="26658" y="364"/>
                      <a:pt x="26729" y="511"/>
                    </a:cubicBezTo>
                    <a:cubicBezTo>
                      <a:pt x="26874" y="812"/>
                      <a:pt x="26750" y="1176"/>
                      <a:pt x="26441" y="1327"/>
                    </a:cubicBezTo>
                    <a:lnTo>
                      <a:pt x="1743" y="16505"/>
                    </a:lnTo>
                    <a:cubicBezTo>
                      <a:pt x="1706" y="16526"/>
                      <a:pt x="1693" y="16573"/>
                      <a:pt x="1710" y="16611"/>
                    </a:cubicBezTo>
                    <a:lnTo>
                      <a:pt x="6733" y="27836"/>
                    </a:lnTo>
                    <a:cubicBezTo>
                      <a:pt x="6745" y="27860"/>
                      <a:pt x="6768" y="27880"/>
                      <a:pt x="6795" y="27885"/>
                    </a:cubicBezTo>
                    <a:cubicBezTo>
                      <a:pt x="6799" y="27885"/>
                      <a:pt x="6803" y="27885"/>
                      <a:pt x="6807" y="27885"/>
                    </a:cubicBezTo>
                    <a:cubicBezTo>
                      <a:pt x="6831" y="27885"/>
                      <a:pt x="6854" y="27877"/>
                      <a:pt x="6870" y="27860"/>
                    </a:cubicBezTo>
                    <a:lnTo>
                      <a:pt x="28575" y="6033"/>
                    </a:lnTo>
                    <a:cubicBezTo>
                      <a:pt x="28688" y="5925"/>
                      <a:pt x="28834" y="5865"/>
                      <a:pt x="28988" y="5865"/>
                    </a:cubicBezTo>
                    <a:cubicBezTo>
                      <a:pt x="28995" y="5865"/>
                      <a:pt x="29001" y="5865"/>
                      <a:pt x="29007" y="5865"/>
                    </a:cubicBezTo>
                    <a:cubicBezTo>
                      <a:pt x="29170" y="5868"/>
                      <a:pt x="29321" y="5934"/>
                      <a:pt x="29433" y="6052"/>
                    </a:cubicBezTo>
                    <a:cubicBezTo>
                      <a:pt x="29546" y="6170"/>
                      <a:pt x="29605" y="6324"/>
                      <a:pt x="29601" y="6485"/>
                    </a:cubicBezTo>
                    <a:cubicBezTo>
                      <a:pt x="29598" y="6648"/>
                      <a:pt x="29532" y="6798"/>
                      <a:pt x="29413" y="6912"/>
                    </a:cubicBezTo>
                    <a:lnTo>
                      <a:pt x="7000" y="29419"/>
                    </a:lnTo>
                    <a:cubicBezTo>
                      <a:pt x="6899" y="29514"/>
                      <a:pt x="6768" y="29573"/>
                      <a:pt x="6631" y="29585"/>
                    </a:cubicBezTo>
                    <a:cubicBezTo>
                      <a:pt x="6613" y="29587"/>
                      <a:pt x="6596" y="29587"/>
                      <a:pt x="6578" y="29587"/>
                    </a:cubicBezTo>
                    <a:cubicBezTo>
                      <a:pt x="6539" y="29587"/>
                      <a:pt x="6501" y="29584"/>
                      <a:pt x="6463" y="29576"/>
                    </a:cubicBezTo>
                    <a:cubicBezTo>
                      <a:pt x="6269" y="29538"/>
                      <a:pt x="6106" y="29407"/>
                      <a:pt x="6025" y="29227"/>
                    </a:cubicBezTo>
                    <a:lnTo>
                      <a:pt x="326" y="16495"/>
                    </a:lnTo>
                    <a:cubicBezTo>
                      <a:pt x="191" y="16193"/>
                      <a:pt x="319" y="15845"/>
                      <a:pt x="622" y="15697"/>
                    </a:cubicBezTo>
                    <a:lnTo>
                      <a:pt x="25917" y="231"/>
                    </a:lnTo>
                    <a:cubicBezTo>
                      <a:pt x="26000" y="189"/>
                      <a:pt x="26092" y="168"/>
                      <a:pt x="26182" y="168"/>
                    </a:cubicBezTo>
                    <a:close/>
                    <a:moveTo>
                      <a:pt x="26183" y="1"/>
                    </a:moveTo>
                    <a:cubicBezTo>
                      <a:pt x="26065" y="1"/>
                      <a:pt x="25948" y="28"/>
                      <a:pt x="25835" y="83"/>
                    </a:cubicBezTo>
                    <a:lnTo>
                      <a:pt x="543" y="15549"/>
                    </a:lnTo>
                    <a:cubicBezTo>
                      <a:pt x="164" y="15735"/>
                      <a:pt x="1" y="16180"/>
                      <a:pt x="174" y="16564"/>
                    </a:cubicBezTo>
                    <a:lnTo>
                      <a:pt x="5872" y="29296"/>
                    </a:lnTo>
                    <a:cubicBezTo>
                      <a:pt x="5975" y="29526"/>
                      <a:pt x="6184" y="29692"/>
                      <a:pt x="6430" y="29741"/>
                    </a:cubicBezTo>
                    <a:cubicBezTo>
                      <a:pt x="6480" y="29750"/>
                      <a:pt x="6529" y="29755"/>
                      <a:pt x="6579" y="29755"/>
                    </a:cubicBezTo>
                    <a:cubicBezTo>
                      <a:pt x="6601" y="29755"/>
                      <a:pt x="6622" y="29755"/>
                      <a:pt x="6645" y="29753"/>
                    </a:cubicBezTo>
                    <a:cubicBezTo>
                      <a:pt x="6821" y="29737"/>
                      <a:pt x="6988" y="29663"/>
                      <a:pt x="7117" y="29538"/>
                    </a:cubicBezTo>
                    <a:lnTo>
                      <a:pt x="29530" y="7032"/>
                    </a:lnTo>
                    <a:cubicBezTo>
                      <a:pt x="29681" y="6890"/>
                      <a:pt x="29766" y="6696"/>
                      <a:pt x="29771" y="6488"/>
                    </a:cubicBezTo>
                    <a:cubicBezTo>
                      <a:pt x="29775" y="6282"/>
                      <a:pt x="29698" y="6085"/>
                      <a:pt x="29555" y="5936"/>
                    </a:cubicBezTo>
                    <a:cubicBezTo>
                      <a:pt x="29413" y="5785"/>
                      <a:pt x="29219" y="5700"/>
                      <a:pt x="29013" y="5695"/>
                    </a:cubicBezTo>
                    <a:cubicBezTo>
                      <a:pt x="29008" y="5695"/>
                      <a:pt x="29004" y="5695"/>
                      <a:pt x="28999" y="5695"/>
                    </a:cubicBezTo>
                    <a:cubicBezTo>
                      <a:pt x="28798" y="5695"/>
                      <a:pt x="28604" y="5771"/>
                      <a:pt x="28457" y="5913"/>
                    </a:cubicBezTo>
                    <a:lnTo>
                      <a:pt x="6837" y="27656"/>
                    </a:lnTo>
                    <a:lnTo>
                      <a:pt x="1893" y="16609"/>
                    </a:lnTo>
                    <a:lnTo>
                      <a:pt x="26523" y="1474"/>
                    </a:lnTo>
                    <a:cubicBezTo>
                      <a:pt x="26907" y="1287"/>
                      <a:pt x="27066" y="821"/>
                      <a:pt x="26879" y="437"/>
                    </a:cubicBezTo>
                    <a:cubicBezTo>
                      <a:pt x="26789" y="251"/>
                      <a:pt x="26632" y="111"/>
                      <a:pt x="26436" y="44"/>
                    </a:cubicBezTo>
                    <a:cubicBezTo>
                      <a:pt x="26353" y="15"/>
                      <a:pt x="26268" y="1"/>
                      <a:pt x="261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1489175" y="1342050"/>
                <a:ext cx="98850" cy="160200"/>
              </a:xfrm>
              <a:custGeom>
                <a:rect b="b" l="l" r="r" t="t"/>
                <a:pathLst>
                  <a:path extrusionOk="0" h="6408" w="3954">
                    <a:moveTo>
                      <a:pt x="1361" y="1"/>
                    </a:moveTo>
                    <a:lnTo>
                      <a:pt x="0" y="344"/>
                    </a:lnTo>
                    <a:lnTo>
                      <a:pt x="2714" y="6407"/>
                    </a:lnTo>
                    <a:lnTo>
                      <a:pt x="3954" y="5793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1486975" y="1339950"/>
                <a:ext cx="103425" cy="164425"/>
              </a:xfrm>
              <a:custGeom>
                <a:rect b="b" l="l" r="r" t="t"/>
                <a:pathLst>
                  <a:path extrusionOk="0" h="6577" w="4137">
                    <a:moveTo>
                      <a:pt x="1403" y="183"/>
                    </a:moveTo>
                    <a:lnTo>
                      <a:pt x="3932" y="5837"/>
                    </a:lnTo>
                    <a:lnTo>
                      <a:pt x="2843" y="6377"/>
                    </a:lnTo>
                    <a:lnTo>
                      <a:pt x="206" y="485"/>
                    </a:lnTo>
                    <a:lnTo>
                      <a:pt x="1403" y="183"/>
                    </a:lnTo>
                    <a:close/>
                    <a:moveTo>
                      <a:pt x="1450" y="1"/>
                    </a:moveTo>
                    <a:cubicBezTo>
                      <a:pt x="1443" y="1"/>
                      <a:pt x="1436" y="2"/>
                      <a:pt x="1429" y="3"/>
                    </a:cubicBezTo>
                    <a:lnTo>
                      <a:pt x="68" y="346"/>
                    </a:lnTo>
                    <a:cubicBezTo>
                      <a:pt x="43" y="353"/>
                      <a:pt x="23" y="369"/>
                      <a:pt x="12" y="391"/>
                    </a:cubicBezTo>
                    <a:cubicBezTo>
                      <a:pt x="2" y="414"/>
                      <a:pt x="0" y="440"/>
                      <a:pt x="11" y="462"/>
                    </a:cubicBezTo>
                    <a:lnTo>
                      <a:pt x="2726" y="6526"/>
                    </a:lnTo>
                    <a:cubicBezTo>
                      <a:pt x="2734" y="6547"/>
                      <a:pt x="2752" y="6562"/>
                      <a:pt x="2774" y="6571"/>
                    </a:cubicBezTo>
                    <a:cubicBezTo>
                      <a:pt x="2783" y="6575"/>
                      <a:pt x="2791" y="6576"/>
                      <a:pt x="2802" y="6576"/>
                    </a:cubicBezTo>
                    <a:cubicBezTo>
                      <a:pt x="2814" y="6576"/>
                      <a:pt x="2828" y="6573"/>
                      <a:pt x="2840" y="6568"/>
                    </a:cubicBezTo>
                    <a:lnTo>
                      <a:pt x="4080" y="5951"/>
                    </a:lnTo>
                    <a:cubicBezTo>
                      <a:pt x="4119" y="5932"/>
                      <a:pt x="4137" y="5884"/>
                      <a:pt x="4119" y="5842"/>
                    </a:cubicBezTo>
                    <a:lnTo>
                      <a:pt x="1527" y="50"/>
                    </a:lnTo>
                    <a:cubicBezTo>
                      <a:pt x="1513" y="20"/>
                      <a:pt x="1483" y="1"/>
                      <a:pt x="14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2266625" y="1710225"/>
                <a:ext cx="670125" cy="250825"/>
              </a:xfrm>
              <a:custGeom>
                <a:rect b="b" l="l" r="r" t="t"/>
                <a:pathLst>
                  <a:path extrusionOk="0" h="10033" w="26805">
                    <a:moveTo>
                      <a:pt x="26708" y="1"/>
                    </a:moveTo>
                    <a:cubicBezTo>
                      <a:pt x="26698" y="1"/>
                      <a:pt x="26688" y="2"/>
                      <a:pt x="26679" y="6"/>
                    </a:cubicBezTo>
                    <a:lnTo>
                      <a:pt x="67" y="9868"/>
                    </a:lnTo>
                    <a:cubicBezTo>
                      <a:pt x="23" y="9886"/>
                      <a:pt x="1" y="9934"/>
                      <a:pt x="16" y="9977"/>
                    </a:cubicBezTo>
                    <a:cubicBezTo>
                      <a:pt x="30" y="10012"/>
                      <a:pt x="61" y="10033"/>
                      <a:pt x="96" y="10033"/>
                    </a:cubicBezTo>
                    <a:cubicBezTo>
                      <a:pt x="106" y="10033"/>
                      <a:pt x="117" y="10031"/>
                      <a:pt x="125" y="10028"/>
                    </a:cubicBezTo>
                    <a:lnTo>
                      <a:pt x="26737" y="165"/>
                    </a:lnTo>
                    <a:cubicBezTo>
                      <a:pt x="26782" y="149"/>
                      <a:pt x="26805" y="99"/>
                      <a:pt x="26788" y="56"/>
                    </a:cubicBezTo>
                    <a:cubicBezTo>
                      <a:pt x="26775" y="22"/>
                      <a:pt x="26743" y="1"/>
                      <a:pt x="267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2471425" y="1498775"/>
                <a:ext cx="260550" cy="673700"/>
              </a:xfrm>
              <a:custGeom>
                <a:rect b="b" l="l" r="r" t="t"/>
                <a:pathLst>
                  <a:path extrusionOk="0" h="26948" w="10422">
                    <a:moveTo>
                      <a:pt x="97" y="1"/>
                    </a:moveTo>
                    <a:cubicBezTo>
                      <a:pt x="87" y="1"/>
                      <a:pt x="76" y="3"/>
                      <a:pt x="66" y="7"/>
                    </a:cubicBezTo>
                    <a:cubicBezTo>
                      <a:pt x="23" y="24"/>
                      <a:pt x="1" y="73"/>
                      <a:pt x="18" y="116"/>
                    </a:cubicBezTo>
                    <a:lnTo>
                      <a:pt x="10244" y="26894"/>
                    </a:lnTo>
                    <a:cubicBezTo>
                      <a:pt x="10258" y="26927"/>
                      <a:pt x="10289" y="26948"/>
                      <a:pt x="10324" y="26948"/>
                    </a:cubicBezTo>
                    <a:cubicBezTo>
                      <a:pt x="10334" y="26948"/>
                      <a:pt x="10345" y="26946"/>
                      <a:pt x="10355" y="26942"/>
                    </a:cubicBezTo>
                    <a:cubicBezTo>
                      <a:pt x="10399" y="26927"/>
                      <a:pt x="10421" y="26877"/>
                      <a:pt x="10404" y="26833"/>
                    </a:cubicBezTo>
                    <a:lnTo>
                      <a:pt x="176" y="57"/>
                    </a:lnTo>
                    <a:cubicBezTo>
                      <a:pt x="164" y="22"/>
                      <a:pt x="131" y="1"/>
                      <a:pt x="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2451225" y="1511125"/>
                <a:ext cx="300900" cy="649050"/>
              </a:xfrm>
              <a:custGeom>
                <a:rect b="b" l="l" r="r" t="t"/>
                <a:pathLst>
                  <a:path extrusionOk="0" h="25962" w="12036">
                    <a:moveTo>
                      <a:pt x="11939" y="0"/>
                    </a:moveTo>
                    <a:cubicBezTo>
                      <a:pt x="11907" y="0"/>
                      <a:pt x="11877" y="18"/>
                      <a:pt x="11863" y="50"/>
                    </a:cubicBezTo>
                    <a:lnTo>
                      <a:pt x="19" y="25842"/>
                    </a:lnTo>
                    <a:cubicBezTo>
                      <a:pt x="0" y="25884"/>
                      <a:pt x="19" y="25934"/>
                      <a:pt x="62" y="25955"/>
                    </a:cubicBezTo>
                    <a:cubicBezTo>
                      <a:pt x="73" y="25960"/>
                      <a:pt x="85" y="25962"/>
                      <a:pt x="97" y="25962"/>
                    </a:cubicBezTo>
                    <a:cubicBezTo>
                      <a:pt x="128" y="25962"/>
                      <a:pt x="159" y="25943"/>
                      <a:pt x="173" y="25912"/>
                    </a:cubicBezTo>
                    <a:lnTo>
                      <a:pt x="12017" y="121"/>
                    </a:lnTo>
                    <a:cubicBezTo>
                      <a:pt x="12036" y="77"/>
                      <a:pt x="12019" y="27"/>
                      <a:pt x="11975" y="8"/>
                    </a:cubicBezTo>
                    <a:cubicBezTo>
                      <a:pt x="11964" y="3"/>
                      <a:pt x="11951" y="0"/>
                      <a:pt x="119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2272175" y="1687225"/>
                <a:ext cx="659000" cy="296825"/>
              </a:xfrm>
              <a:custGeom>
                <a:rect b="b" l="l" r="r" t="t"/>
                <a:pathLst>
                  <a:path extrusionOk="0" h="11873" w="26360">
                    <a:moveTo>
                      <a:pt x="97" y="0"/>
                    </a:moveTo>
                    <a:cubicBezTo>
                      <a:pt x="65" y="0"/>
                      <a:pt x="34" y="19"/>
                      <a:pt x="19" y="51"/>
                    </a:cubicBezTo>
                    <a:cubicBezTo>
                      <a:pt x="0" y="94"/>
                      <a:pt x="19" y="145"/>
                      <a:pt x="63" y="164"/>
                    </a:cubicBezTo>
                    <a:lnTo>
                      <a:pt x="26230" y="11865"/>
                    </a:lnTo>
                    <a:cubicBezTo>
                      <a:pt x="26240" y="11870"/>
                      <a:pt x="26252" y="11872"/>
                      <a:pt x="26263" y="11872"/>
                    </a:cubicBezTo>
                    <a:lnTo>
                      <a:pt x="26263" y="11872"/>
                    </a:lnTo>
                    <a:cubicBezTo>
                      <a:pt x="26296" y="11872"/>
                      <a:pt x="26327" y="11855"/>
                      <a:pt x="26341" y="11822"/>
                    </a:cubicBezTo>
                    <a:cubicBezTo>
                      <a:pt x="26360" y="11781"/>
                      <a:pt x="26341" y="11730"/>
                      <a:pt x="26299" y="11711"/>
                    </a:cubicBezTo>
                    <a:lnTo>
                      <a:pt x="132" y="8"/>
                    </a:lnTo>
                    <a:cubicBezTo>
                      <a:pt x="121" y="3"/>
                      <a:pt x="109" y="0"/>
                      <a:pt x="97" y="0"/>
                    </a:cubicBezTo>
                    <a:close/>
                    <a:moveTo>
                      <a:pt x="26263" y="11872"/>
                    </a:moveTo>
                    <a:cubicBezTo>
                      <a:pt x="26263" y="11872"/>
                      <a:pt x="26263" y="11872"/>
                      <a:pt x="26263" y="11872"/>
                    </a:cubicBezTo>
                    <a:lnTo>
                      <a:pt x="26264" y="11872"/>
                    </a:lnTo>
                    <a:cubicBezTo>
                      <a:pt x="26264" y="11872"/>
                      <a:pt x="26264" y="11872"/>
                      <a:pt x="26263" y="1187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2591675" y="1478825"/>
                <a:ext cx="20000" cy="713650"/>
              </a:xfrm>
              <a:custGeom>
                <a:rect b="b" l="l" r="r" t="t"/>
                <a:pathLst>
                  <a:path extrusionOk="0" h="28546" w="800">
                    <a:moveTo>
                      <a:pt x="707" y="1"/>
                    </a:moveTo>
                    <a:cubicBezTo>
                      <a:pt x="660" y="1"/>
                      <a:pt x="629" y="40"/>
                      <a:pt x="629" y="84"/>
                    </a:cubicBezTo>
                    <a:lnTo>
                      <a:pt x="3" y="28457"/>
                    </a:lnTo>
                    <a:cubicBezTo>
                      <a:pt x="1" y="28506"/>
                      <a:pt x="39" y="28544"/>
                      <a:pt x="86" y="28546"/>
                    </a:cubicBezTo>
                    <a:lnTo>
                      <a:pt x="87" y="28546"/>
                    </a:lnTo>
                    <a:cubicBezTo>
                      <a:pt x="134" y="28546"/>
                      <a:pt x="172" y="28507"/>
                      <a:pt x="172" y="28462"/>
                    </a:cubicBezTo>
                    <a:lnTo>
                      <a:pt x="799" y="88"/>
                    </a:lnTo>
                    <a:cubicBezTo>
                      <a:pt x="799" y="41"/>
                      <a:pt x="763" y="1"/>
                      <a:pt x="716" y="1"/>
                    </a:cubicBezTo>
                    <a:cubicBezTo>
                      <a:pt x="713" y="1"/>
                      <a:pt x="710" y="1"/>
                      <a:pt x="7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2241275" y="1829125"/>
                <a:ext cx="720800" cy="13025"/>
              </a:xfrm>
              <a:custGeom>
                <a:rect b="b" l="l" r="r" t="t"/>
                <a:pathLst>
                  <a:path extrusionOk="0" h="521" w="28832">
                    <a:moveTo>
                      <a:pt x="87" y="1"/>
                    </a:moveTo>
                    <a:cubicBezTo>
                      <a:pt x="33" y="6"/>
                      <a:pt x="2" y="39"/>
                      <a:pt x="0" y="86"/>
                    </a:cubicBezTo>
                    <a:cubicBezTo>
                      <a:pt x="0" y="132"/>
                      <a:pt x="38" y="171"/>
                      <a:pt x="85" y="171"/>
                    </a:cubicBezTo>
                    <a:lnTo>
                      <a:pt x="28747" y="520"/>
                    </a:lnTo>
                    <a:cubicBezTo>
                      <a:pt x="28794" y="520"/>
                      <a:pt x="28832" y="482"/>
                      <a:pt x="28832" y="436"/>
                    </a:cubicBezTo>
                    <a:cubicBezTo>
                      <a:pt x="28832" y="389"/>
                      <a:pt x="28796" y="351"/>
                      <a:pt x="28749" y="351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2320875" y="1613625"/>
                <a:ext cx="561650" cy="444050"/>
              </a:xfrm>
              <a:custGeom>
                <a:rect b="b" l="l" r="r" t="t"/>
                <a:pathLst>
                  <a:path extrusionOk="0" h="17762" w="22466">
                    <a:moveTo>
                      <a:pt x="22369" y="0"/>
                    </a:moveTo>
                    <a:cubicBezTo>
                      <a:pt x="22350" y="0"/>
                      <a:pt x="22332" y="6"/>
                      <a:pt x="22316" y="19"/>
                    </a:cubicBezTo>
                    <a:lnTo>
                      <a:pt x="44" y="17609"/>
                    </a:lnTo>
                    <a:cubicBezTo>
                      <a:pt x="7" y="17639"/>
                      <a:pt x="0" y="17692"/>
                      <a:pt x="30" y="17729"/>
                    </a:cubicBezTo>
                    <a:cubicBezTo>
                      <a:pt x="47" y="17749"/>
                      <a:pt x="71" y="17762"/>
                      <a:pt x="97" y="17762"/>
                    </a:cubicBezTo>
                    <a:cubicBezTo>
                      <a:pt x="115" y="17762"/>
                      <a:pt x="134" y="17755"/>
                      <a:pt x="149" y="17743"/>
                    </a:cubicBezTo>
                    <a:lnTo>
                      <a:pt x="22422" y="152"/>
                    </a:lnTo>
                    <a:cubicBezTo>
                      <a:pt x="22458" y="123"/>
                      <a:pt x="22465" y="69"/>
                      <a:pt x="22436" y="33"/>
                    </a:cubicBezTo>
                    <a:cubicBezTo>
                      <a:pt x="22419" y="11"/>
                      <a:pt x="22394" y="0"/>
                      <a:pt x="223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2374425" y="1554550"/>
                <a:ext cx="454500" cy="562175"/>
              </a:xfrm>
              <a:custGeom>
                <a:rect b="b" l="l" r="r" t="t"/>
                <a:pathLst>
                  <a:path extrusionOk="0" h="22487" w="18180">
                    <a:moveTo>
                      <a:pt x="97" y="1"/>
                    </a:moveTo>
                    <a:cubicBezTo>
                      <a:pt x="78" y="1"/>
                      <a:pt x="59" y="7"/>
                      <a:pt x="44" y="20"/>
                    </a:cubicBezTo>
                    <a:cubicBezTo>
                      <a:pt x="7" y="49"/>
                      <a:pt x="0" y="103"/>
                      <a:pt x="30" y="139"/>
                    </a:cubicBezTo>
                    <a:lnTo>
                      <a:pt x="18019" y="22455"/>
                    </a:lnTo>
                    <a:cubicBezTo>
                      <a:pt x="18036" y="22476"/>
                      <a:pt x="18060" y="22486"/>
                      <a:pt x="18084" y="22486"/>
                    </a:cubicBezTo>
                    <a:cubicBezTo>
                      <a:pt x="18104" y="22486"/>
                      <a:pt x="18123" y="22481"/>
                      <a:pt x="18138" y="22467"/>
                    </a:cubicBezTo>
                    <a:cubicBezTo>
                      <a:pt x="18175" y="22438"/>
                      <a:pt x="18180" y="22386"/>
                      <a:pt x="18150" y="22348"/>
                    </a:cubicBezTo>
                    <a:lnTo>
                      <a:pt x="163" y="32"/>
                    </a:lnTo>
                    <a:cubicBezTo>
                      <a:pt x="146" y="11"/>
                      <a:pt x="122" y="1"/>
                      <a:pt x="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2558050" y="1481175"/>
                <a:ext cx="87250" cy="708975"/>
              </a:xfrm>
              <a:custGeom>
                <a:rect b="b" l="l" r="r" t="t"/>
                <a:pathLst>
                  <a:path extrusionOk="0" h="28359" w="3490">
                    <a:moveTo>
                      <a:pt x="3401" y="0"/>
                    </a:moveTo>
                    <a:cubicBezTo>
                      <a:pt x="3359" y="0"/>
                      <a:pt x="3321" y="32"/>
                      <a:pt x="3316" y="75"/>
                    </a:cubicBezTo>
                    <a:lnTo>
                      <a:pt x="6" y="28263"/>
                    </a:lnTo>
                    <a:cubicBezTo>
                      <a:pt x="0" y="28310"/>
                      <a:pt x="35" y="28351"/>
                      <a:pt x="80" y="28356"/>
                    </a:cubicBezTo>
                    <a:cubicBezTo>
                      <a:pt x="84" y="28358"/>
                      <a:pt x="87" y="28358"/>
                      <a:pt x="91" y="28358"/>
                    </a:cubicBezTo>
                    <a:cubicBezTo>
                      <a:pt x="134" y="28358"/>
                      <a:pt x="170" y="28325"/>
                      <a:pt x="175" y="28282"/>
                    </a:cubicBezTo>
                    <a:lnTo>
                      <a:pt x="3484" y="94"/>
                    </a:lnTo>
                    <a:cubicBezTo>
                      <a:pt x="3490" y="48"/>
                      <a:pt x="3457" y="6"/>
                      <a:pt x="3410" y="1"/>
                    </a:cubicBezTo>
                    <a:cubicBezTo>
                      <a:pt x="3407" y="1"/>
                      <a:pt x="3404" y="0"/>
                      <a:pt x="3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2243225" y="1795275"/>
                <a:ext cx="716950" cy="80775"/>
              </a:xfrm>
              <a:custGeom>
                <a:rect b="b" l="l" r="r" t="t"/>
                <a:pathLst>
                  <a:path extrusionOk="0" h="3231" w="28678">
                    <a:moveTo>
                      <a:pt x="89" y="0"/>
                    </a:moveTo>
                    <a:cubicBezTo>
                      <a:pt x="45" y="0"/>
                      <a:pt x="8" y="32"/>
                      <a:pt x="5" y="75"/>
                    </a:cubicBezTo>
                    <a:cubicBezTo>
                      <a:pt x="0" y="122"/>
                      <a:pt x="33" y="164"/>
                      <a:pt x="80" y="169"/>
                    </a:cubicBezTo>
                    <a:lnTo>
                      <a:pt x="28579" y="3230"/>
                    </a:lnTo>
                    <a:lnTo>
                      <a:pt x="28588" y="3230"/>
                    </a:lnTo>
                    <a:cubicBezTo>
                      <a:pt x="28631" y="3230"/>
                      <a:pt x="28667" y="3197"/>
                      <a:pt x="28673" y="3154"/>
                    </a:cubicBezTo>
                    <a:cubicBezTo>
                      <a:pt x="28678" y="3107"/>
                      <a:pt x="28645" y="3066"/>
                      <a:pt x="28598" y="3060"/>
                    </a:cubicBezTo>
                    <a:lnTo>
                      <a:pt x="99" y="1"/>
                    </a:lnTo>
                    <a:cubicBezTo>
                      <a:pt x="95" y="0"/>
                      <a:pt x="92" y="0"/>
                      <a:pt x="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2394900" y="1543500"/>
                <a:ext cx="413550" cy="584300"/>
              </a:xfrm>
              <a:custGeom>
                <a:rect b="b" l="l" r="r" t="t"/>
                <a:pathLst>
                  <a:path extrusionOk="0" h="23372" w="16542">
                    <a:moveTo>
                      <a:pt x="16445" y="1"/>
                    </a:moveTo>
                    <a:cubicBezTo>
                      <a:pt x="16419" y="1"/>
                      <a:pt x="16392" y="13"/>
                      <a:pt x="16375" y="38"/>
                    </a:cubicBezTo>
                    <a:lnTo>
                      <a:pt x="28" y="23237"/>
                    </a:lnTo>
                    <a:cubicBezTo>
                      <a:pt x="0" y="23275"/>
                      <a:pt x="11" y="23328"/>
                      <a:pt x="49" y="23356"/>
                    </a:cubicBezTo>
                    <a:cubicBezTo>
                      <a:pt x="64" y="23366"/>
                      <a:pt x="80" y="23372"/>
                      <a:pt x="97" y="23372"/>
                    </a:cubicBezTo>
                    <a:lnTo>
                      <a:pt x="97" y="23370"/>
                    </a:lnTo>
                    <a:cubicBezTo>
                      <a:pt x="123" y="23370"/>
                      <a:pt x="151" y="23358"/>
                      <a:pt x="167" y="23335"/>
                    </a:cubicBezTo>
                    <a:lnTo>
                      <a:pt x="16516" y="135"/>
                    </a:lnTo>
                    <a:cubicBezTo>
                      <a:pt x="16542" y="97"/>
                      <a:pt x="16533" y="43"/>
                      <a:pt x="16495" y="17"/>
                    </a:cubicBezTo>
                    <a:cubicBezTo>
                      <a:pt x="16480" y="6"/>
                      <a:pt x="16463" y="1"/>
                      <a:pt x="164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2304325" y="1630050"/>
                <a:ext cx="594725" cy="411225"/>
              </a:xfrm>
              <a:custGeom>
                <a:rect b="b" l="l" r="r" t="t"/>
                <a:pathLst>
                  <a:path extrusionOk="0" h="16449" w="23789">
                    <a:moveTo>
                      <a:pt x="99" y="0"/>
                    </a:moveTo>
                    <a:cubicBezTo>
                      <a:pt x="72" y="0"/>
                      <a:pt x="45" y="13"/>
                      <a:pt x="29" y="37"/>
                    </a:cubicBezTo>
                    <a:cubicBezTo>
                      <a:pt x="1" y="75"/>
                      <a:pt x="11" y="129"/>
                      <a:pt x="49" y="155"/>
                    </a:cubicBezTo>
                    <a:lnTo>
                      <a:pt x="23643" y="16433"/>
                    </a:lnTo>
                    <a:cubicBezTo>
                      <a:pt x="23657" y="16443"/>
                      <a:pt x="23675" y="16448"/>
                      <a:pt x="23692" y="16448"/>
                    </a:cubicBezTo>
                    <a:cubicBezTo>
                      <a:pt x="23718" y="16448"/>
                      <a:pt x="23746" y="16435"/>
                      <a:pt x="23761" y="16410"/>
                    </a:cubicBezTo>
                    <a:cubicBezTo>
                      <a:pt x="23789" y="16372"/>
                      <a:pt x="23778" y="16320"/>
                      <a:pt x="23740" y="16293"/>
                    </a:cubicBezTo>
                    <a:lnTo>
                      <a:pt x="146" y="14"/>
                    </a:lnTo>
                    <a:cubicBezTo>
                      <a:pt x="132" y="5"/>
                      <a:pt x="116" y="0"/>
                      <a:pt x="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433800" y="1519675"/>
                <a:ext cx="335775" cy="631950"/>
              </a:xfrm>
              <a:custGeom>
                <a:rect b="b" l="l" r="r" t="t"/>
                <a:pathLst>
                  <a:path extrusionOk="0" h="25278" w="13431">
                    <a:moveTo>
                      <a:pt x="99" y="0"/>
                    </a:moveTo>
                    <a:cubicBezTo>
                      <a:pt x="85" y="0"/>
                      <a:pt x="71" y="4"/>
                      <a:pt x="58" y="11"/>
                    </a:cubicBezTo>
                    <a:cubicBezTo>
                      <a:pt x="17" y="31"/>
                      <a:pt x="1" y="83"/>
                      <a:pt x="24" y="125"/>
                    </a:cubicBezTo>
                    <a:lnTo>
                      <a:pt x="13258" y="25232"/>
                    </a:lnTo>
                    <a:cubicBezTo>
                      <a:pt x="13273" y="25260"/>
                      <a:pt x="13303" y="25277"/>
                      <a:pt x="13334" y="25277"/>
                    </a:cubicBezTo>
                    <a:cubicBezTo>
                      <a:pt x="13346" y="25277"/>
                      <a:pt x="13360" y="25274"/>
                      <a:pt x="13374" y="25267"/>
                    </a:cubicBezTo>
                    <a:cubicBezTo>
                      <a:pt x="13415" y="25244"/>
                      <a:pt x="13431" y="25194"/>
                      <a:pt x="13408" y="25152"/>
                    </a:cubicBezTo>
                    <a:lnTo>
                      <a:pt x="174" y="45"/>
                    </a:lnTo>
                    <a:cubicBezTo>
                      <a:pt x="159" y="17"/>
                      <a:pt x="129" y="0"/>
                      <a:pt x="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283950" y="1663300"/>
                <a:ext cx="635450" cy="344675"/>
              </a:xfrm>
              <a:custGeom>
                <a:rect b="b" l="l" r="r" t="t"/>
                <a:pathLst>
                  <a:path extrusionOk="0" h="13787" w="25418">
                    <a:moveTo>
                      <a:pt x="25321" y="0"/>
                    </a:moveTo>
                    <a:cubicBezTo>
                      <a:pt x="25308" y="0"/>
                      <a:pt x="25294" y="4"/>
                      <a:pt x="25281" y="11"/>
                    </a:cubicBezTo>
                    <a:lnTo>
                      <a:pt x="58" y="13628"/>
                    </a:lnTo>
                    <a:cubicBezTo>
                      <a:pt x="16" y="13650"/>
                      <a:pt x="0" y="13702"/>
                      <a:pt x="23" y="13744"/>
                    </a:cubicBezTo>
                    <a:cubicBezTo>
                      <a:pt x="39" y="13771"/>
                      <a:pt x="68" y="13787"/>
                      <a:pt x="99" y="13787"/>
                    </a:cubicBezTo>
                    <a:cubicBezTo>
                      <a:pt x="111" y="13787"/>
                      <a:pt x="125" y="13783"/>
                      <a:pt x="139" y="13776"/>
                    </a:cubicBezTo>
                    <a:lnTo>
                      <a:pt x="25360" y="160"/>
                    </a:lnTo>
                    <a:cubicBezTo>
                      <a:pt x="25402" y="137"/>
                      <a:pt x="25418" y="87"/>
                      <a:pt x="25395" y="45"/>
                    </a:cubicBezTo>
                    <a:cubicBezTo>
                      <a:pt x="25381" y="17"/>
                      <a:pt x="25352" y="0"/>
                      <a:pt x="25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2497350" y="1493700"/>
                <a:ext cx="208675" cy="683875"/>
              </a:xfrm>
              <a:custGeom>
                <a:rect b="b" l="l" r="r" t="t"/>
                <a:pathLst>
                  <a:path extrusionOk="0" h="27355" w="8347">
                    <a:moveTo>
                      <a:pt x="94" y="1"/>
                    </a:moveTo>
                    <a:cubicBezTo>
                      <a:pt x="86" y="1"/>
                      <a:pt x="78" y="2"/>
                      <a:pt x="70" y="4"/>
                    </a:cubicBezTo>
                    <a:cubicBezTo>
                      <a:pt x="25" y="18"/>
                      <a:pt x="1" y="66"/>
                      <a:pt x="15" y="109"/>
                    </a:cubicBezTo>
                    <a:lnTo>
                      <a:pt x="8170" y="27294"/>
                    </a:lnTo>
                    <a:cubicBezTo>
                      <a:pt x="8182" y="27331"/>
                      <a:pt x="8215" y="27355"/>
                      <a:pt x="8252" y="27355"/>
                    </a:cubicBezTo>
                    <a:cubicBezTo>
                      <a:pt x="8260" y="27355"/>
                      <a:pt x="8267" y="27353"/>
                      <a:pt x="8276" y="27351"/>
                    </a:cubicBezTo>
                    <a:cubicBezTo>
                      <a:pt x="8321" y="27338"/>
                      <a:pt x="8347" y="27291"/>
                      <a:pt x="8333" y="27246"/>
                    </a:cubicBezTo>
                    <a:lnTo>
                      <a:pt x="178" y="61"/>
                    </a:lnTo>
                    <a:cubicBezTo>
                      <a:pt x="166" y="24"/>
                      <a:pt x="131" y="1"/>
                      <a:pt x="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257150" y="1727150"/>
                <a:ext cx="689050" cy="216975"/>
              </a:xfrm>
              <a:custGeom>
                <a:rect b="b" l="l" r="r" t="t"/>
                <a:pathLst>
                  <a:path extrusionOk="0" h="8679" w="27562">
                    <a:moveTo>
                      <a:pt x="27467" y="0"/>
                    </a:moveTo>
                    <a:cubicBezTo>
                      <a:pt x="27459" y="0"/>
                      <a:pt x="27450" y="1"/>
                      <a:pt x="27442" y="4"/>
                    </a:cubicBezTo>
                    <a:lnTo>
                      <a:pt x="70" y="8513"/>
                    </a:lnTo>
                    <a:cubicBezTo>
                      <a:pt x="27" y="8526"/>
                      <a:pt x="1" y="8575"/>
                      <a:pt x="14" y="8620"/>
                    </a:cubicBezTo>
                    <a:cubicBezTo>
                      <a:pt x="27" y="8656"/>
                      <a:pt x="59" y="8679"/>
                      <a:pt x="96" y="8679"/>
                    </a:cubicBezTo>
                    <a:cubicBezTo>
                      <a:pt x="104" y="8679"/>
                      <a:pt x="113" y="8677"/>
                      <a:pt x="122" y="8675"/>
                    </a:cubicBezTo>
                    <a:lnTo>
                      <a:pt x="27492" y="167"/>
                    </a:lnTo>
                    <a:cubicBezTo>
                      <a:pt x="27537" y="153"/>
                      <a:pt x="27561" y="104"/>
                      <a:pt x="27548" y="59"/>
                    </a:cubicBezTo>
                    <a:cubicBezTo>
                      <a:pt x="27536" y="24"/>
                      <a:pt x="27503" y="0"/>
                      <a:pt x="274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168850" y="1450175"/>
                <a:ext cx="865700" cy="770950"/>
              </a:xfrm>
              <a:custGeom>
                <a:rect b="b" l="l" r="r" t="t"/>
                <a:pathLst>
                  <a:path extrusionOk="0" h="30838" w="34628">
                    <a:moveTo>
                      <a:pt x="17315" y="6151"/>
                    </a:moveTo>
                    <a:cubicBezTo>
                      <a:pt x="21196" y="6151"/>
                      <a:pt x="24812" y="8609"/>
                      <a:pt x="26105" y="12494"/>
                    </a:cubicBezTo>
                    <a:cubicBezTo>
                      <a:pt x="27720" y="17349"/>
                      <a:pt x="25094" y="22594"/>
                      <a:pt x="20238" y="24210"/>
                    </a:cubicBezTo>
                    <a:cubicBezTo>
                      <a:pt x="19268" y="24533"/>
                      <a:pt x="18282" y="24686"/>
                      <a:pt x="17312" y="24686"/>
                    </a:cubicBezTo>
                    <a:cubicBezTo>
                      <a:pt x="13431" y="24686"/>
                      <a:pt x="9815" y="22228"/>
                      <a:pt x="8523" y="18343"/>
                    </a:cubicBezTo>
                    <a:cubicBezTo>
                      <a:pt x="6907" y="13488"/>
                      <a:pt x="9534" y="8243"/>
                      <a:pt x="14389" y="6628"/>
                    </a:cubicBezTo>
                    <a:cubicBezTo>
                      <a:pt x="15360" y="6305"/>
                      <a:pt x="16346" y="6151"/>
                      <a:pt x="17315" y="6151"/>
                    </a:cubicBezTo>
                    <a:close/>
                    <a:moveTo>
                      <a:pt x="17315" y="0"/>
                    </a:moveTo>
                    <a:cubicBezTo>
                      <a:pt x="15702" y="0"/>
                      <a:pt x="14062" y="255"/>
                      <a:pt x="12448" y="792"/>
                    </a:cubicBezTo>
                    <a:cubicBezTo>
                      <a:pt x="4371" y="3481"/>
                      <a:pt x="0" y="12207"/>
                      <a:pt x="2688" y="20284"/>
                    </a:cubicBezTo>
                    <a:cubicBezTo>
                      <a:pt x="4838" y="26747"/>
                      <a:pt x="10855" y="30837"/>
                      <a:pt x="17312" y="30837"/>
                    </a:cubicBezTo>
                    <a:cubicBezTo>
                      <a:pt x="18925" y="30837"/>
                      <a:pt x="20565" y="30582"/>
                      <a:pt x="22179" y="30045"/>
                    </a:cubicBezTo>
                    <a:cubicBezTo>
                      <a:pt x="30257" y="27357"/>
                      <a:pt x="34628" y="18631"/>
                      <a:pt x="31938" y="10553"/>
                    </a:cubicBezTo>
                    <a:cubicBezTo>
                      <a:pt x="29788" y="4090"/>
                      <a:pt x="23771" y="0"/>
                      <a:pt x="173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167450" y="1448750"/>
                <a:ext cx="833775" cy="773650"/>
              </a:xfrm>
              <a:custGeom>
                <a:rect b="b" l="l" r="r" t="t"/>
                <a:pathLst>
                  <a:path extrusionOk="0" h="30946" w="33351">
                    <a:moveTo>
                      <a:pt x="17363" y="6264"/>
                    </a:moveTo>
                    <a:cubicBezTo>
                      <a:pt x="21221" y="6264"/>
                      <a:pt x="24826" y="8711"/>
                      <a:pt x="26109" y="12568"/>
                    </a:cubicBezTo>
                    <a:cubicBezTo>
                      <a:pt x="27712" y="17387"/>
                      <a:pt x="25096" y="22613"/>
                      <a:pt x="20277" y="24216"/>
                    </a:cubicBezTo>
                    <a:cubicBezTo>
                      <a:pt x="19316" y="24536"/>
                      <a:pt x="18338" y="24688"/>
                      <a:pt x="17376" y="24688"/>
                    </a:cubicBezTo>
                    <a:cubicBezTo>
                      <a:pt x="13517" y="24688"/>
                      <a:pt x="9913" y="22242"/>
                      <a:pt x="8629" y="18385"/>
                    </a:cubicBezTo>
                    <a:cubicBezTo>
                      <a:pt x="7026" y="13564"/>
                      <a:pt x="9642" y="8340"/>
                      <a:pt x="14461" y="6737"/>
                    </a:cubicBezTo>
                    <a:cubicBezTo>
                      <a:pt x="15424" y="6416"/>
                      <a:pt x="16400" y="6264"/>
                      <a:pt x="17363" y="6264"/>
                    </a:cubicBezTo>
                    <a:close/>
                    <a:moveTo>
                      <a:pt x="17362" y="6157"/>
                    </a:moveTo>
                    <a:cubicBezTo>
                      <a:pt x="16389" y="6157"/>
                      <a:pt x="15400" y="6311"/>
                      <a:pt x="14428" y="6634"/>
                    </a:cubicBezTo>
                    <a:cubicBezTo>
                      <a:pt x="9554" y="8257"/>
                      <a:pt x="6906" y="13543"/>
                      <a:pt x="8529" y="18417"/>
                    </a:cubicBezTo>
                    <a:cubicBezTo>
                      <a:pt x="9827" y="22320"/>
                      <a:pt x="13472" y="24795"/>
                      <a:pt x="17377" y="24795"/>
                    </a:cubicBezTo>
                    <a:cubicBezTo>
                      <a:pt x="18350" y="24795"/>
                      <a:pt x="19339" y="24641"/>
                      <a:pt x="20312" y="24317"/>
                    </a:cubicBezTo>
                    <a:cubicBezTo>
                      <a:pt x="25186" y="22696"/>
                      <a:pt x="27834" y="17410"/>
                      <a:pt x="26211" y="12534"/>
                    </a:cubicBezTo>
                    <a:cubicBezTo>
                      <a:pt x="24912" y="8632"/>
                      <a:pt x="21266" y="6157"/>
                      <a:pt x="17362" y="6157"/>
                    </a:cubicBezTo>
                    <a:close/>
                    <a:moveTo>
                      <a:pt x="17384" y="108"/>
                    </a:moveTo>
                    <a:cubicBezTo>
                      <a:pt x="19739" y="108"/>
                      <a:pt x="22080" y="655"/>
                      <a:pt x="24246" y="1741"/>
                    </a:cubicBezTo>
                    <a:cubicBezTo>
                      <a:pt x="27915" y="3578"/>
                      <a:pt x="30649" y="6733"/>
                      <a:pt x="31944" y="10626"/>
                    </a:cubicBezTo>
                    <a:cubicBezTo>
                      <a:pt x="33239" y="14520"/>
                      <a:pt x="32942" y="18684"/>
                      <a:pt x="31104" y="22353"/>
                    </a:cubicBezTo>
                    <a:cubicBezTo>
                      <a:pt x="29267" y="26021"/>
                      <a:pt x="26112" y="28755"/>
                      <a:pt x="22220" y="30050"/>
                    </a:cubicBezTo>
                    <a:cubicBezTo>
                      <a:pt x="20616" y="30584"/>
                      <a:pt x="18985" y="30837"/>
                      <a:pt x="17381" y="30837"/>
                    </a:cubicBezTo>
                    <a:cubicBezTo>
                      <a:pt x="10945" y="30837"/>
                      <a:pt x="4936" y="26758"/>
                      <a:pt x="2796" y="20326"/>
                    </a:cubicBezTo>
                    <a:cubicBezTo>
                      <a:pt x="120" y="12288"/>
                      <a:pt x="4484" y="3575"/>
                      <a:pt x="12520" y="901"/>
                    </a:cubicBezTo>
                    <a:cubicBezTo>
                      <a:pt x="14115" y="372"/>
                      <a:pt x="15753" y="108"/>
                      <a:pt x="17384" y="108"/>
                    </a:cubicBezTo>
                    <a:close/>
                    <a:moveTo>
                      <a:pt x="17385" y="0"/>
                    </a:moveTo>
                    <a:cubicBezTo>
                      <a:pt x="15742" y="0"/>
                      <a:pt x="14091" y="266"/>
                      <a:pt x="12487" y="799"/>
                    </a:cubicBezTo>
                    <a:cubicBezTo>
                      <a:pt x="4394" y="3492"/>
                      <a:pt x="1" y="12267"/>
                      <a:pt x="2693" y="20359"/>
                    </a:cubicBezTo>
                    <a:cubicBezTo>
                      <a:pt x="4849" y="26838"/>
                      <a:pt x="10901" y="30945"/>
                      <a:pt x="17382" y="30945"/>
                    </a:cubicBezTo>
                    <a:cubicBezTo>
                      <a:pt x="18996" y="30945"/>
                      <a:pt x="20639" y="30689"/>
                      <a:pt x="22253" y="30152"/>
                    </a:cubicBezTo>
                    <a:cubicBezTo>
                      <a:pt x="26173" y="28848"/>
                      <a:pt x="29350" y="26095"/>
                      <a:pt x="31201" y="22400"/>
                    </a:cubicBezTo>
                    <a:cubicBezTo>
                      <a:pt x="33051" y="18707"/>
                      <a:pt x="33350" y="14513"/>
                      <a:pt x="32046" y="10593"/>
                    </a:cubicBezTo>
                    <a:cubicBezTo>
                      <a:pt x="30743" y="6673"/>
                      <a:pt x="27989" y="3495"/>
                      <a:pt x="24294" y="1646"/>
                    </a:cubicBezTo>
                    <a:cubicBezTo>
                      <a:pt x="22113" y="553"/>
                      <a:pt x="19756" y="0"/>
                      <a:pt x="17385" y="0"/>
                    </a:cubicBezTo>
                    <a:close/>
                  </a:path>
                </a:pathLst>
              </a:custGeom>
              <a:solidFill>
                <a:srgbClr val="2A27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237375" y="1517550"/>
                <a:ext cx="728650" cy="636175"/>
              </a:xfrm>
              <a:custGeom>
                <a:rect b="b" l="l" r="r" t="t"/>
                <a:pathLst>
                  <a:path extrusionOk="0" h="25447" w="29146">
                    <a:moveTo>
                      <a:pt x="14711" y="4312"/>
                    </a:moveTo>
                    <a:cubicBezTo>
                      <a:pt x="18284" y="4312"/>
                      <a:pt x="21584" y="6510"/>
                      <a:pt x="22746" y="10005"/>
                    </a:cubicBezTo>
                    <a:cubicBezTo>
                      <a:pt x="24209" y="14400"/>
                      <a:pt x="21735" y="19180"/>
                      <a:pt x="17220" y="20682"/>
                    </a:cubicBezTo>
                    <a:cubicBezTo>
                      <a:pt x="16295" y="20990"/>
                      <a:pt x="15355" y="21136"/>
                      <a:pt x="14434" y="21136"/>
                    </a:cubicBezTo>
                    <a:cubicBezTo>
                      <a:pt x="10862" y="21136"/>
                      <a:pt x="7562" y="18937"/>
                      <a:pt x="6400" y="15444"/>
                    </a:cubicBezTo>
                    <a:cubicBezTo>
                      <a:pt x="4937" y="11048"/>
                      <a:pt x="7411" y="6267"/>
                      <a:pt x="11925" y="4766"/>
                    </a:cubicBezTo>
                    <a:cubicBezTo>
                      <a:pt x="12851" y="4458"/>
                      <a:pt x="13790" y="4312"/>
                      <a:pt x="14711" y="4312"/>
                    </a:cubicBezTo>
                    <a:close/>
                    <a:moveTo>
                      <a:pt x="14781" y="1"/>
                    </a:moveTo>
                    <a:cubicBezTo>
                      <a:pt x="13388" y="1"/>
                      <a:pt x="11967" y="222"/>
                      <a:pt x="10568" y="688"/>
                    </a:cubicBezTo>
                    <a:cubicBezTo>
                      <a:pt x="3742" y="2960"/>
                      <a:pt x="0" y="10189"/>
                      <a:pt x="2211" y="16836"/>
                    </a:cubicBezTo>
                    <a:cubicBezTo>
                      <a:pt x="3969" y="22121"/>
                      <a:pt x="8961" y="25446"/>
                      <a:pt x="14364" y="25446"/>
                    </a:cubicBezTo>
                    <a:cubicBezTo>
                      <a:pt x="15758" y="25446"/>
                      <a:pt x="17178" y="25225"/>
                      <a:pt x="18578" y="24759"/>
                    </a:cubicBezTo>
                    <a:cubicBezTo>
                      <a:pt x="25404" y="22488"/>
                      <a:pt x="29145" y="15259"/>
                      <a:pt x="26934" y="8611"/>
                    </a:cubicBezTo>
                    <a:cubicBezTo>
                      <a:pt x="25175" y="3327"/>
                      <a:pt x="20184" y="1"/>
                      <a:pt x="14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264300" y="1515950"/>
                <a:ext cx="674750" cy="639375"/>
              </a:xfrm>
              <a:custGeom>
                <a:rect b="b" l="l" r="r" t="t"/>
                <a:pathLst>
                  <a:path extrusionOk="0" h="25575" w="26990">
                    <a:moveTo>
                      <a:pt x="13640" y="4435"/>
                    </a:moveTo>
                    <a:lnTo>
                      <a:pt x="13640" y="4436"/>
                    </a:lnTo>
                    <a:cubicBezTo>
                      <a:pt x="14924" y="4436"/>
                      <a:pt x="16197" y="4724"/>
                      <a:pt x="17376" y="5294"/>
                    </a:cubicBezTo>
                    <a:cubicBezTo>
                      <a:pt x="19404" y="6275"/>
                      <a:pt x="20909" y="7979"/>
                      <a:pt x="21610" y="10088"/>
                    </a:cubicBezTo>
                    <a:cubicBezTo>
                      <a:pt x="23059" y="14445"/>
                      <a:pt x="20599" y="19199"/>
                      <a:pt x="16124" y="20687"/>
                    </a:cubicBezTo>
                    <a:cubicBezTo>
                      <a:pt x="15215" y="20990"/>
                      <a:pt x="14280" y="21140"/>
                      <a:pt x="13351" y="21140"/>
                    </a:cubicBezTo>
                    <a:cubicBezTo>
                      <a:pt x="12066" y="21140"/>
                      <a:pt x="10793" y="20852"/>
                      <a:pt x="9616" y="20282"/>
                    </a:cubicBezTo>
                    <a:cubicBezTo>
                      <a:pt x="7588" y="19300"/>
                      <a:pt x="6083" y="17598"/>
                      <a:pt x="5382" y="15487"/>
                    </a:cubicBezTo>
                    <a:cubicBezTo>
                      <a:pt x="4679" y="13378"/>
                      <a:pt x="4862" y="11113"/>
                      <a:pt x="5900" y="9112"/>
                    </a:cubicBezTo>
                    <a:cubicBezTo>
                      <a:pt x="6935" y="7110"/>
                      <a:pt x="8700" y="5610"/>
                      <a:pt x="10867" y="4888"/>
                    </a:cubicBezTo>
                    <a:cubicBezTo>
                      <a:pt x="11776" y="4585"/>
                      <a:pt x="12712" y="4435"/>
                      <a:pt x="13640" y="4435"/>
                    </a:cubicBezTo>
                    <a:close/>
                    <a:moveTo>
                      <a:pt x="13640" y="4311"/>
                    </a:moveTo>
                    <a:cubicBezTo>
                      <a:pt x="12699" y="4311"/>
                      <a:pt x="11751" y="4463"/>
                      <a:pt x="10829" y="4771"/>
                    </a:cubicBezTo>
                    <a:cubicBezTo>
                      <a:pt x="8630" y="5501"/>
                      <a:pt x="6840" y="7023"/>
                      <a:pt x="5789" y="9054"/>
                    </a:cubicBezTo>
                    <a:cubicBezTo>
                      <a:pt x="4738" y="11087"/>
                      <a:pt x="4551" y="13385"/>
                      <a:pt x="5264" y="15527"/>
                    </a:cubicBezTo>
                    <a:cubicBezTo>
                      <a:pt x="5976" y="17669"/>
                      <a:pt x="7503" y="19397"/>
                      <a:pt x="9562" y="20394"/>
                    </a:cubicBezTo>
                    <a:cubicBezTo>
                      <a:pt x="10757" y="20973"/>
                      <a:pt x="12048" y="21265"/>
                      <a:pt x="13350" y="21265"/>
                    </a:cubicBezTo>
                    <a:lnTo>
                      <a:pt x="13352" y="21263"/>
                    </a:lnTo>
                    <a:cubicBezTo>
                      <a:pt x="14292" y="21263"/>
                      <a:pt x="15241" y="21111"/>
                      <a:pt x="16164" y="20805"/>
                    </a:cubicBezTo>
                    <a:cubicBezTo>
                      <a:pt x="20703" y="19295"/>
                      <a:pt x="23199" y="14469"/>
                      <a:pt x="21728" y="10048"/>
                    </a:cubicBezTo>
                    <a:cubicBezTo>
                      <a:pt x="21016" y="7906"/>
                      <a:pt x="19489" y="6178"/>
                      <a:pt x="17430" y="5181"/>
                    </a:cubicBezTo>
                    <a:cubicBezTo>
                      <a:pt x="16235" y="4603"/>
                      <a:pt x="14943" y="4311"/>
                      <a:pt x="13640" y="4311"/>
                    </a:cubicBezTo>
                    <a:close/>
                    <a:moveTo>
                      <a:pt x="13713" y="125"/>
                    </a:moveTo>
                    <a:cubicBezTo>
                      <a:pt x="15661" y="125"/>
                      <a:pt x="17592" y="561"/>
                      <a:pt x="19378" y="1425"/>
                    </a:cubicBezTo>
                    <a:cubicBezTo>
                      <a:pt x="22453" y="2914"/>
                      <a:pt x="24734" y="5496"/>
                      <a:pt x="25798" y="8694"/>
                    </a:cubicBezTo>
                    <a:cubicBezTo>
                      <a:pt x="26862" y="11894"/>
                      <a:pt x="26583" y="15328"/>
                      <a:pt x="25012" y="18361"/>
                    </a:cubicBezTo>
                    <a:cubicBezTo>
                      <a:pt x="23442" y="21397"/>
                      <a:pt x="20767" y="23672"/>
                      <a:pt x="17480" y="24765"/>
                    </a:cubicBezTo>
                    <a:cubicBezTo>
                      <a:pt x="16102" y="25224"/>
                      <a:pt x="14684" y="25452"/>
                      <a:pt x="13276" y="25452"/>
                    </a:cubicBezTo>
                    <a:cubicBezTo>
                      <a:pt x="11329" y="25452"/>
                      <a:pt x="9399" y="25016"/>
                      <a:pt x="7614" y="24152"/>
                    </a:cubicBezTo>
                    <a:cubicBezTo>
                      <a:pt x="4539" y="22663"/>
                      <a:pt x="2258" y="20079"/>
                      <a:pt x="1193" y="16881"/>
                    </a:cubicBezTo>
                    <a:cubicBezTo>
                      <a:pt x="130" y="13683"/>
                      <a:pt x="409" y="10249"/>
                      <a:pt x="1979" y="7214"/>
                    </a:cubicBezTo>
                    <a:cubicBezTo>
                      <a:pt x="3550" y="4178"/>
                      <a:pt x="6225" y="1905"/>
                      <a:pt x="9510" y="811"/>
                    </a:cubicBezTo>
                    <a:cubicBezTo>
                      <a:pt x="10888" y="352"/>
                      <a:pt x="12305" y="125"/>
                      <a:pt x="13713" y="125"/>
                    </a:cubicBezTo>
                    <a:close/>
                    <a:moveTo>
                      <a:pt x="13715" y="0"/>
                    </a:moveTo>
                    <a:cubicBezTo>
                      <a:pt x="12294" y="0"/>
                      <a:pt x="10864" y="230"/>
                      <a:pt x="9472" y="693"/>
                    </a:cubicBezTo>
                    <a:cubicBezTo>
                      <a:pt x="6154" y="1796"/>
                      <a:pt x="3455" y="4092"/>
                      <a:pt x="1869" y="7157"/>
                    </a:cubicBezTo>
                    <a:cubicBezTo>
                      <a:pt x="283" y="10221"/>
                      <a:pt x="0" y="13690"/>
                      <a:pt x="1076" y="16921"/>
                    </a:cubicBezTo>
                    <a:cubicBezTo>
                      <a:pt x="2151" y="20152"/>
                      <a:pt x="4454" y="22759"/>
                      <a:pt x="7560" y="24262"/>
                    </a:cubicBezTo>
                    <a:cubicBezTo>
                      <a:pt x="9363" y="25135"/>
                      <a:pt x="11311" y="25575"/>
                      <a:pt x="13278" y="25575"/>
                    </a:cubicBezTo>
                    <a:cubicBezTo>
                      <a:pt x="14698" y="25575"/>
                      <a:pt x="16128" y="25346"/>
                      <a:pt x="17520" y="24882"/>
                    </a:cubicBezTo>
                    <a:cubicBezTo>
                      <a:pt x="20838" y="23779"/>
                      <a:pt x="23537" y="21483"/>
                      <a:pt x="25123" y="18419"/>
                    </a:cubicBezTo>
                    <a:cubicBezTo>
                      <a:pt x="26709" y="15354"/>
                      <a:pt x="26990" y="11885"/>
                      <a:pt x="25916" y="8656"/>
                    </a:cubicBezTo>
                    <a:cubicBezTo>
                      <a:pt x="24841" y="5423"/>
                      <a:pt x="22538" y="2817"/>
                      <a:pt x="19432" y="1313"/>
                    </a:cubicBezTo>
                    <a:cubicBezTo>
                      <a:pt x="17628" y="440"/>
                      <a:pt x="15681" y="0"/>
                      <a:pt x="137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2168675" y="1401325"/>
                <a:ext cx="868075" cy="867725"/>
              </a:xfrm>
              <a:custGeom>
                <a:rect b="b" l="l" r="r" t="t"/>
                <a:pathLst>
                  <a:path extrusionOk="0" h="34709" w="34723">
                    <a:moveTo>
                      <a:pt x="17322" y="3186"/>
                    </a:moveTo>
                    <a:cubicBezTo>
                      <a:pt x="23263" y="3186"/>
                      <a:pt x="28800" y="6949"/>
                      <a:pt x="30778" y="12895"/>
                    </a:cubicBezTo>
                    <a:cubicBezTo>
                      <a:pt x="33251" y="20328"/>
                      <a:pt x="29230" y="28357"/>
                      <a:pt x="21799" y="30830"/>
                    </a:cubicBezTo>
                    <a:cubicBezTo>
                      <a:pt x="20313" y="31324"/>
                      <a:pt x="18804" y="31559"/>
                      <a:pt x="17320" y="31559"/>
                    </a:cubicBezTo>
                    <a:cubicBezTo>
                      <a:pt x="11379" y="31559"/>
                      <a:pt x="5842" y="27797"/>
                      <a:pt x="3863" y="21850"/>
                    </a:cubicBezTo>
                    <a:cubicBezTo>
                      <a:pt x="1391" y="14419"/>
                      <a:pt x="5411" y="6388"/>
                      <a:pt x="12843" y="3915"/>
                    </a:cubicBezTo>
                    <a:cubicBezTo>
                      <a:pt x="14329" y="3421"/>
                      <a:pt x="15838" y="3186"/>
                      <a:pt x="17322" y="3186"/>
                    </a:cubicBezTo>
                    <a:close/>
                    <a:moveTo>
                      <a:pt x="17966" y="0"/>
                    </a:moveTo>
                    <a:cubicBezTo>
                      <a:pt x="17766" y="0"/>
                      <a:pt x="17598" y="160"/>
                      <a:pt x="17591" y="364"/>
                    </a:cubicBezTo>
                    <a:lnTo>
                      <a:pt x="17589" y="404"/>
                    </a:lnTo>
                    <a:cubicBezTo>
                      <a:pt x="17497" y="402"/>
                      <a:pt x="17404" y="401"/>
                      <a:pt x="17311" y="401"/>
                    </a:cubicBezTo>
                    <a:cubicBezTo>
                      <a:pt x="16986" y="401"/>
                      <a:pt x="16661" y="411"/>
                      <a:pt x="16334" y="430"/>
                    </a:cubicBezTo>
                    <a:lnTo>
                      <a:pt x="16330" y="393"/>
                    </a:lnTo>
                    <a:cubicBezTo>
                      <a:pt x="16314" y="195"/>
                      <a:pt x="16148" y="48"/>
                      <a:pt x="15954" y="48"/>
                    </a:cubicBezTo>
                    <a:cubicBezTo>
                      <a:pt x="15945" y="48"/>
                      <a:pt x="15935" y="48"/>
                      <a:pt x="15925" y="49"/>
                    </a:cubicBezTo>
                    <a:cubicBezTo>
                      <a:pt x="15719" y="66"/>
                      <a:pt x="15565" y="248"/>
                      <a:pt x="15582" y="456"/>
                    </a:cubicBezTo>
                    <a:lnTo>
                      <a:pt x="15586" y="492"/>
                    </a:lnTo>
                    <a:cubicBezTo>
                      <a:pt x="15267" y="525"/>
                      <a:pt x="14949" y="566"/>
                      <a:pt x="14630" y="618"/>
                    </a:cubicBezTo>
                    <a:lnTo>
                      <a:pt x="14623" y="584"/>
                    </a:lnTo>
                    <a:cubicBezTo>
                      <a:pt x="14589" y="403"/>
                      <a:pt x="14432" y="276"/>
                      <a:pt x="14254" y="276"/>
                    </a:cubicBezTo>
                    <a:cubicBezTo>
                      <a:pt x="14232" y="276"/>
                      <a:pt x="14208" y="278"/>
                      <a:pt x="14185" y="282"/>
                    </a:cubicBezTo>
                    <a:cubicBezTo>
                      <a:pt x="13981" y="321"/>
                      <a:pt x="13846" y="516"/>
                      <a:pt x="13884" y="721"/>
                    </a:cubicBezTo>
                    <a:lnTo>
                      <a:pt x="13891" y="755"/>
                    </a:lnTo>
                    <a:cubicBezTo>
                      <a:pt x="13676" y="800"/>
                      <a:pt x="13463" y="850"/>
                      <a:pt x="13250" y="902"/>
                    </a:cubicBezTo>
                    <a:lnTo>
                      <a:pt x="13240" y="869"/>
                    </a:lnTo>
                    <a:cubicBezTo>
                      <a:pt x="13195" y="702"/>
                      <a:pt x="13043" y="593"/>
                      <a:pt x="12879" y="593"/>
                    </a:cubicBezTo>
                    <a:cubicBezTo>
                      <a:pt x="12846" y="593"/>
                      <a:pt x="12812" y="597"/>
                      <a:pt x="12779" y="606"/>
                    </a:cubicBezTo>
                    <a:cubicBezTo>
                      <a:pt x="12578" y="660"/>
                      <a:pt x="12460" y="868"/>
                      <a:pt x="12516" y="1067"/>
                    </a:cubicBezTo>
                    <a:lnTo>
                      <a:pt x="12525" y="1100"/>
                    </a:lnTo>
                    <a:cubicBezTo>
                      <a:pt x="12338" y="1155"/>
                      <a:pt x="12149" y="1209"/>
                      <a:pt x="11964" y="1271"/>
                    </a:cubicBezTo>
                    <a:cubicBezTo>
                      <a:pt x="11842" y="1311"/>
                      <a:pt x="11726" y="1356"/>
                      <a:pt x="11607" y="1399"/>
                    </a:cubicBezTo>
                    <a:lnTo>
                      <a:pt x="11596" y="1370"/>
                    </a:lnTo>
                    <a:cubicBezTo>
                      <a:pt x="11539" y="1220"/>
                      <a:pt x="11396" y="1128"/>
                      <a:pt x="11245" y="1128"/>
                    </a:cubicBezTo>
                    <a:cubicBezTo>
                      <a:pt x="11200" y="1128"/>
                      <a:pt x="11154" y="1136"/>
                      <a:pt x="11110" y="1153"/>
                    </a:cubicBezTo>
                    <a:cubicBezTo>
                      <a:pt x="10916" y="1230"/>
                      <a:pt x="10821" y="1446"/>
                      <a:pt x="10895" y="1640"/>
                    </a:cubicBezTo>
                    <a:lnTo>
                      <a:pt x="10906" y="1666"/>
                    </a:lnTo>
                    <a:cubicBezTo>
                      <a:pt x="10632" y="1777"/>
                      <a:pt x="10364" y="1895"/>
                      <a:pt x="10100" y="2019"/>
                    </a:cubicBezTo>
                    <a:lnTo>
                      <a:pt x="10090" y="1997"/>
                    </a:lnTo>
                    <a:cubicBezTo>
                      <a:pt x="10024" y="1865"/>
                      <a:pt x="9891" y="1789"/>
                      <a:pt x="9753" y="1789"/>
                    </a:cubicBezTo>
                    <a:cubicBezTo>
                      <a:pt x="9696" y="1789"/>
                      <a:pt x="9639" y="1802"/>
                      <a:pt x="9584" y="1829"/>
                    </a:cubicBezTo>
                    <a:cubicBezTo>
                      <a:pt x="9399" y="1920"/>
                      <a:pt x="9325" y="2147"/>
                      <a:pt x="9418" y="2333"/>
                    </a:cubicBezTo>
                    <a:lnTo>
                      <a:pt x="9427" y="2352"/>
                    </a:lnTo>
                    <a:cubicBezTo>
                      <a:pt x="9139" y="2501"/>
                      <a:pt x="8861" y="2660"/>
                      <a:pt x="8585" y="2824"/>
                    </a:cubicBezTo>
                    <a:lnTo>
                      <a:pt x="8575" y="2809"/>
                    </a:lnTo>
                    <a:cubicBezTo>
                      <a:pt x="8504" y="2696"/>
                      <a:pt x="8382" y="2634"/>
                      <a:pt x="8258" y="2634"/>
                    </a:cubicBezTo>
                    <a:cubicBezTo>
                      <a:pt x="8189" y="2634"/>
                      <a:pt x="8119" y="2653"/>
                      <a:pt x="8057" y="2693"/>
                    </a:cubicBezTo>
                    <a:cubicBezTo>
                      <a:pt x="7882" y="2804"/>
                      <a:pt x="7830" y="3036"/>
                      <a:pt x="7941" y="3212"/>
                    </a:cubicBezTo>
                    <a:lnTo>
                      <a:pt x="7948" y="3224"/>
                    </a:lnTo>
                    <a:cubicBezTo>
                      <a:pt x="7765" y="3346"/>
                      <a:pt x="7581" y="3468"/>
                      <a:pt x="7403" y="3597"/>
                    </a:cubicBezTo>
                    <a:lnTo>
                      <a:pt x="7397" y="3588"/>
                    </a:lnTo>
                    <a:cubicBezTo>
                      <a:pt x="7324" y="3491"/>
                      <a:pt x="7212" y="3440"/>
                      <a:pt x="7099" y="3440"/>
                    </a:cubicBezTo>
                    <a:cubicBezTo>
                      <a:pt x="7020" y="3440"/>
                      <a:pt x="6939" y="3465"/>
                      <a:pt x="6871" y="3517"/>
                    </a:cubicBezTo>
                    <a:cubicBezTo>
                      <a:pt x="6707" y="3642"/>
                      <a:pt x="6674" y="3877"/>
                      <a:pt x="6798" y="4043"/>
                    </a:cubicBezTo>
                    <a:lnTo>
                      <a:pt x="6804" y="4050"/>
                    </a:lnTo>
                    <a:cubicBezTo>
                      <a:pt x="6551" y="4249"/>
                      <a:pt x="6303" y="4457"/>
                      <a:pt x="6062" y="4670"/>
                    </a:cubicBezTo>
                    <a:lnTo>
                      <a:pt x="6057" y="4665"/>
                    </a:lnTo>
                    <a:cubicBezTo>
                      <a:pt x="5984" y="4586"/>
                      <a:pt x="5884" y="4546"/>
                      <a:pt x="5783" y="4546"/>
                    </a:cubicBezTo>
                    <a:cubicBezTo>
                      <a:pt x="5692" y="4546"/>
                      <a:pt x="5600" y="4579"/>
                      <a:pt x="5527" y="4646"/>
                    </a:cubicBezTo>
                    <a:cubicBezTo>
                      <a:pt x="5375" y="4788"/>
                      <a:pt x="5366" y="5025"/>
                      <a:pt x="5508" y="5177"/>
                    </a:cubicBezTo>
                    <a:lnTo>
                      <a:pt x="5510" y="5179"/>
                    </a:lnTo>
                    <a:cubicBezTo>
                      <a:pt x="5209" y="5474"/>
                      <a:pt x="4921" y="5780"/>
                      <a:pt x="4643" y="6093"/>
                    </a:cubicBezTo>
                    <a:lnTo>
                      <a:pt x="4639" y="6088"/>
                    </a:lnTo>
                    <a:cubicBezTo>
                      <a:pt x="4568" y="6029"/>
                      <a:pt x="4482" y="6000"/>
                      <a:pt x="4396" y="6000"/>
                    </a:cubicBezTo>
                    <a:cubicBezTo>
                      <a:pt x="4289" y="6000"/>
                      <a:pt x="4183" y="6045"/>
                      <a:pt x="4109" y="6133"/>
                    </a:cubicBezTo>
                    <a:cubicBezTo>
                      <a:pt x="3974" y="6291"/>
                      <a:pt x="3995" y="6528"/>
                      <a:pt x="4153" y="6663"/>
                    </a:cubicBezTo>
                    <a:lnTo>
                      <a:pt x="4158" y="6667"/>
                    </a:lnTo>
                    <a:cubicBezTo>
                      <a:pt x="3953" y="6916"/>
                      <a:pt x="3758" y="7172"/>
                      <a:pt x="3569" y="7434"/>
                    </a:cubicBezTo>
                    <a:lnTo>
                      <a:pt x="3566" y="7432"/>
                    </a:lnTo>
                    <a:cubicBezTo>
                      <a:pt x="3500" y="7387"/>
                      <a:pt x="3426" y="7366"/>
                      <a:pt x="3353" y="7366"/>
                    </a:cubicBezTo>
                    <a:cubicBezTo>
                      <a:pt x="3233" y="7366"/>
                      <a:pt x="3116" y="7423"/>
                      <a:pt x="3043" y="7529"/>
                    </a:cubicBezTo>
                    <a:cubicBezTo>
                      <a:pt x="2927" y="7700"/>
                      <a:pt x="2970" y="7934"/>
                      <a:pt x="3141" y="8050"/>
                    </a:cubicBezTo>
                    <a:lnTo>
                      <a:pt x="3143" y="8052"/>
                    </a:lnTo>
                    <a:cubicBezTo>
                      <a:pt x="3022" y="8237"/>
                      <a:pt x="2904" y="8422"/>
                      <a:pt x="2792" y="8611"/>
                    </a:cubicBezTo>
                    <a:lnTo>
                      <a:pt x="2790" y="8611"/>
                    </a:lnTo>
                    <a:cubicBezTo>
                      <a:pt x="2731" y="8578"/>
                      <a:pt x="2667" y="8562"/>
                      <a:pt x="2604" y="8562"/>
                    </a:cubicBezTo>
                    <a:cubicBezTo>
                      <a:pt x="2473" y="8562"/>
                      <a:pt x="2346" y="8630"/>
                      <a:pt x="2277" y="8751"/>
                    </a:cubicBezTo>
                    <a:cubicBezTo>
                      <a:pt x="2173" y="8931"/>
                      <a:pt x="2237" y="9160"/>
                      <a:pt x="2418" y="9264"/>
                    </a:cubicBezTo>
                    <a:cubicBezTo>
                      <a:pt x="2263" y="9548"/>
                      <a:pt x="2118" y="9835"/>
                      <a:pt x="1979" y="10128"/>
                    </a:cubicBezTo>
                    <a:cubicBezTo>
                      <a:pt x="1930" y="10106"/>
                      <a:pt x="1879" y="10096"/>
                      <a:pt x="1828" y="10096"/>
                    </a:cubicBezTo>
                    <a:cubicBezTo>
                      <a:pt x="1685" y="10096"/>
                      <a:pt x="1547" y="10179"/>
                      <a:pt x="1486" y="10318"/>
                    </a:cubicBezTo>
                    <a:cubicBezTo>
                      <a:pt x="1401" y="10507"/>
                      <a:pt x="1486" y="10727"/>
                      <a:pt x="1675" y="10812"/>
                    </a:cubicBezTo>
                    <a:cubicBezTo>
                      <a:pt x="1560" y="11084"/>
                      <a:pt x="1453" y="11359"/>
                      <a:pt x="1354" y="11636"/>
                    </a:cubicBezTo>
                    <a:cubicBezTo>
                      <a:pt x="1316" y="11624"/>
                      <a:pt x="1278" y="11618"/>
                      <a:pt x="1240" y="11618"/>
                    </a:cubicBezTo>
                    <a:cubicBezTo>
                      <a:pt x="1083" y="11618"/>
                      <a:pt x="936" y="11717"/>
                      <a:pt x="883" y="11873"/>
                    </a:cubicBezTo>
                    <a:cubicBezTo>
                      <a:pt x="819" y="12069"/>
                      <a:pt x="923" y="12277"/>
                      <a:pt x="1115" y="12346"/>
                    </a:cubicBezTo>
                    <a:cubicBezTo>
                      <a:pt x="1018" y="12654"/>
                      <a:pt x="932" y="12966"/>
                      <a:pt x="854" y="13281"/>
                    </a:cubicBezTo>
                    <a:cubicBezTo>
                      <a:pt x="830" y="13276"/>
                      <a:pt x="806" y="13274"/>
                      <a:pt x="782" y="13274"/>
                    </a:cubicBezTo>
                    <a:cubicBezTo>
                      <a:pt x="610" y="13274"/>
                      <a:pt x="454" y="13392"/>
                      <a:pt x="414" y="13567"/>
                    </a:cubicBezTo>
                    <a:cubicBezTo>
                      <a:pt x="371" y="13764"/>
                      <a:pt x="494" y="13960"/>
                      <a:pt x="689" y="14010"/>
                    </a:cubicBezTo>
                    <a:cubicBezTo>
                      <a:pt x="644" y="14228"/>
                      <a:pt x="605" y="14446"/>
                      <a:pt x="568" y="14666"/>
                    </a:cubicBezTo>
                    <a:cubicBezTo>
                      <a:pt x="556" y="14665"/>
                      <a:pt x="544" y="14664"/>
                      <a:pt x="531" y="14664"/>
                    </a:cubicBezTo>
                    <a:cubicBezTo>
                      <a:pt x="346" y="14664"/>
                      <a:pt x="184" y="14798"/>
                      <a:pt x="158" y="14987"/>
                    </a:cubicBezTo>
                    <a:cubicBezTo>
                      <a:pt x="132" y="15186"/>
                      <a:pt x="267" y="15368"/>
                      <a:pt x="464" y="15404"/>
                    </a:cubicBezTo>
                    <a:cubicBezTo>
                      <a:pt x="426" y="15728"/>
                      <a:pt x="399" y="16051"/>
                      <a:pt x="380" y="16377"/>
                    </a:cubicBezTo>
                    <a:cubicBezTo>
                      <a:pt x="180" y="16379"/>
                      <a:pt x="14" y="16535"/>
                      <a:pt x="7" y="16735"/>
                    </a:cubicBezTo>
                    <a:cubicBezTo>
                      <a:pt x="0" y="16936"/>
                      <a:pt x="154" y="17104"/>
                      <a:pt x="352" y="17120"/>
                    </a:cubicBezTo>
                    <a:cubicBezTo>
                      <a:pt x="345" y="17542"/>
                      <a:pt x="354" y="17967"/>
                      <a:pt x="380" y="18391"/>
                    </a:cubicBezTo>
                    <a:cubicBezTo>
                      <a:pt x="184" y="18418"/>
                      <a:pt x="40" y="18590"/>
                      <a:pt x="56" y="18791"/>
                    </a:cubicBezTo>
                    <a:cubicBezTo>
                      <a:pt x="73" y="18986"/>
                      <a:pt x="239" y="19132"/>
                      <a:pt x="432" y="19132"/>
                    </a:cubicBezTo>
                    <a:cubicBezTo>
                      <a:pt x="435" y="19132"/>
                      <a:pt x="439" y="19132"/>
                      <a:pt x="442" y="19132"/>
                    </a:cubicBezTo>
                    <a:cubicBezTo>
                      <a:pt x="477" y="19454"/>
                      <a:pt x="518" y="19778"/>
                      <a:pt x="570" y="20100"/>
                    </a:cubicBezTo>
                    <a:cubicBezTo>
                      <a:pt x="380" y="20148"/>
                      <a:pt x="253" y="20334"/>
                      <a:pt x="290" y="20531"/>
                    </a:cubicBezTo>
                    <a:cubicBezTo>
                      <a:pt x="323" y="20711"/>
                      <a:pt x="479" y="20834"/>
                      <a:pt x="655" y="20834"/>
                    </a:cubicBezTo>
                    <a:cubicBezTo>
                      <a:pt x="673" y="20834"/>
                      <a:pt x="691" y="20833"/>
                      <a:pt x="709" y="20830"/>
                    </a:cubicBezTo>
                    <a:cubicBezTo>
                      <a:pt x="755" y="21049"/>
                      <a:pt x="806" y="21267"/>
                      <a:pt x="861" y="21483"/>
                    </a:cubicBezTo>
                    <a:cubicBezTo>
                      <a:pt x="670" y="21546"/>
                      <a:pt x="560" y="21743"/>
                      <a:pt x="612" y="21937"/>
                    </a:cubicBezTo>
                    <a:cubicBezTo>
                      <a:pt x="658" y="22104"/>
                      <a:pt x="809" y="22211"/>
                      <a:pt x="973" y="22211"/>
                    </a:cubicBezTo>
                    <a:cubicBezTo>
                      <a:pt x="1001" y="22211"/>
                      <a:pt x="1029" y="22208"/>
                      <a:pt x="1057" y="22202"/>
                    </a:cubicBezTo>
                    <a:cubicBezTo>
                      <a:pt x="1109" y="22378"/>
                      <a:pt x="1159" y="22555"/>
                      <a:pt x="1218" y="22730"/>
                    </a:cubicBezTo>
                    <a:cubicBezTo>
                      <a:pt x="1263" y="22865"/>
                      <a:pt x="1315" y="22997"/>
                      <a:pt x="1361" y="23128"/>
                    </a:cubicBezTo>
                    <a:cubicBezTo>
                      <a:pt x="1180" y="23210"/>
                      <a:pt x="1088" y="23417"/>
                      <a:pt x="1160" y="23606"/>
                    </a:cubicBezTo>
                    <a:cubicBezTo>
                      <a:pt x="1218" y="23754"/>
                      <a:pt x="1359" y="23844"/>
                      <a:pt x="1509" y="23844"/>
                    </a:cubicBezTo>
                    <a:cubicBezTo>
                      <a:pt x="1548" y="23844"/>
                      <a:pt x="1589" y="23837"/>
                      <a:pt x="1628" y="23824"/>
                    </a:cubicBezTo>
                    <a:cubicBezTo>
                      <a:pt x="1742" y="24100"/>
                      <a:pt x="1862" y="24371"/>
                      <a:pt x="1988" y="24638"/>
                    </a:cubicBezTo>
                    <a:cubicBezTo>
                      <a:pt x="1815" y="24737"/>
                      <a:pt x="1746" y="24952"/>
                      <a:pt x="1834" y="25130"/>
                    </a:cubicBezTo>
                    <a:cubicBezTo>
                      <a:pt x="1900" y="25261"/>
                      <a:pt x="2030" y="25335"/>
                      <a:pt x="2167" y="25335"/>
                    </a:cubicBezTo>
                    <a:cubicBezTo>
                      <a:pt x="2218" y="25335"/>
                      <a:pt x="2269" y="25325"/>
                      <a:pt x="2319" y="25303"/>
                    </a:cubicBezTo>
                    <a:cubicBezTo>
                      <a:pt x="2471" y="25594"/>
                      <a:pt x="2632" y="25876"/>
                      <a:pt x="2800" y="26155"/>
                    </a:cubicBezTo>
                    <a:cubicBezTo>
                      <a:pt x="2639" y="26269"/>
                      <a:pt x="2592" y="26489"/>
                      <a:pt x="2700" y="26659"/>
                    </a:cubicBezTo>
                    <a:cubicBezTo>
                      <a:pt x="2771" y="26771"/>
                      <a:pt x="2891" y="26831"/>
                      <a:pt x="3014" y="26831"/>
                    </a:cubicBezTo>
                    <a:cubicBezTo>
                      <a:pt x="3076" y="26831"/>
                      <a:pt x="3140" y="26816"/>
                      <a:pt x="3198" y="26783"/>
                    </a:cubicBezTo>
                    <a:cubicBezTo>
                      <a:pt x="3321" y="26970"/>
                      <a:pt x="3448" y="27156"/>
                      <a:pt x="3579" y="27336"/>
                    </a:cubicBezTo>
                    <a:cubicBezTo>
                      <a:pt x="3431" y="27464"/>
                      <a:pt x="3403" y="27686"/>
                      <a:pt x="3522" y="27845"/>
                    </a:cubicBezTo>
                    <a:cubicBezTo>
                      <a:pt x="3596" y="27941"/>
                      <a:pt x="3706" y="27991"/>
                      <a:pt x="3818" y="27991"/>
                    </a:cubicBezTo>
                    <a:cubicBezTo>
                      <a:pt x="3890" y="27991"/>
                      <a:pt x="3962" y="27970"/>
                      <a:pt x="4026" y="27928"/>
                    </a:cubicBezTo>
                    <a:cubicBezTo>
                      <a:pt x="4230" y="28184"/>
                      <a:pt x="4442" y="28432"/>
                      <a:pt x="4660" y="28674"/>
                    </a:cubicBezTo>
                    <a:cubicBezTo>
                      <a:pt x="4523" y="28818"/>
                      <a:pt x="4516" y="29041"/>
                      <a:pt x="4653" y="29189"/>
                    </a:cubicBezTo>
                    <a:cubicBezTo>
                      <a:pt x="4726" y="29267"/>
                      <a:pt x="4825" y="29306"/>
                      <a:pt x="4924" y="29306"/>
                    </a:cubicBezTo>
                    <a:cubicBezTo>
                      <a:pt x="5009" y="29306"/>
                      <a:pt x="5095" y="29277"/>
                      <a:pt x="5166" y="29218"/>
                    </a:cubicBezTo>
                    <a:cubicBezTo>
                      <a:pt x="5462" y="29523"/>
                      <a:pt x="5772" y="29812"/>
                      <a:pt x="6088" y="30091"/>
                    </a:cubicBezTo>
                    <a:cubicBezTo>
                      <a:pt x="5965" y="30248"/>
                      <a:pt x="5986" y="30475"/>
                      <a:pt x="6140" y="30607"/>
                    </a:cubicBezTo>
                    <a:cubicBezTo>
                      <a:pt x="6210" y="30666"/>
                      <a:pt x="6295" y="30694"/>
                      <a:pt x="6380" y="30694"/>
                    </a:cubicBezTo>
                    <a:cubicBezTo>
                      <a:pt x="6482" y="30694"/>
                      <a:pt x="6584" y="30653"/>
                      <a:pt x="6658" y="30572"/>
                    </a:cubicBezTo>
                    <a:cubicBezTo>
                      <a:pt x="6911" y="30775"/>
                      <a:pt x="7169" y="30972"/>
                      <a:pt x="7434" y="31162"/>
                    </a:cubicBezTo>
                    <a:cubicBezTo>
                      <a:pt x="7325" y="31332"/>
                      <a:pt x="7368" y="31557"/>
                      <a:pt x="7536" y="31672"/>
                    </a:cubicBezTo>
                    <a:cubicBezTo>
                      <a:pt x="7601" y="31716"/>
                      <a:pt x="7674" y="31738"/>
                      <a:pt x="7747" y="31738"/>
                    </a:cubicBezTo>
                    <a:cubicBezTo>
                      <a:pt x="7863" y="31738"/>
                      <a:pt x="7977" y="31683"/>
                      <a:pt x="8050" y="31583"/>
                    </a:cubicBezTo>
                    <a:cubicBezTo>
                      <a:pt x="8236" y="31704"/>
                      <a:pt x="8424" y="31820"/>
                      <a:pt x="8615" y="31935"/>
                    </a:cubicBezTo>
                    <a:cubicBezTo>
                      <a:pt x="8519" y="32113"/>
                      <a:pt x="8580" y="32336"/>
                      <a:pt x="8758" y="32439"/>
                    </a:cubicBezTo>
                    <a:cubicBezTo>
                      <a:pt x="8816" y="32472"/>
                      <a:pt x="8879" y="32487"/>
                      <a:pt x="8942" y="32487"/>
                    </a:cubicBezTo>
                    <a:cubicBezTo>
                      <a:pt x="9070" y="32487"/>
                      <a:pt x="9195" y="32421"/>
                      <a:pt x="9266" y="32304"/>
                    </a:cubicBezTo>
                    <a:cubicBezTo>
                      <a:pt x="9550" y="32458"/>
                      <a:pt x="9839" y="32603"/>
                      <a:pt x="10133" y="32740"/>
                    </a:cubicBezTo>
                    <a:cubicBezTo>
                      <a:pt x="10054" y="32929"/>
                      <a:pt x="10138" y="33147"/>
                      <a:pt x="10325" y="33230"/>
                    </a:cubicBezTo>
                    <a:cubicBezTo>
                      <a:pt x="10375" y="33252"/>
                      <a:pt x="10426" y="33262"/>
                      <a:pt x="10476" y="33262"/>
                    </a:cubicBezTo>
                    <a:cubicBezTo>
                      <a:pt x="10619" y="33262"/>
                      <a:pt x="10755" y="33180"/>
                      <a:pt x="10819" y="33043"/>
                    </a:cubicBezTo>
                    <a:cubicBezTo>
                      <a:pt x="11091" y="33155"/>
                      <a:pt x="11364" y="33261"/>
                      <a:pt x="11641" y="33360"/>
                    </a:cubicBezTo>
                    <a:cubicBezTo>
                      <a:pt x="11579" y="33555"/>
                      <a:pt x="11685" y="33767"/>
                      <a:pt x="11880" y="33831"/>
                    </a:cubicBezTo>
                    <a:cubicBezTo>
                      <a:pt x="11920" y="33844"/>
                      <a:pt x="11960" y="33850"/>
                      <a:pt x="11999" y="33850"/>
                    </a:cubicBezTo>
                    <a:cubicBezTo>
                      <a:pt x="12155" y="33850"/>
                      <a:pt x="12301" y="33752"/>
                      <a:pt x="12355" y="33597"/>
                    </a:cubicBezTo>
                    <a:cubicBezTo>
                      <a:pt x="12663" y="33691"/>
                      <a:pt x="12975" y="33777"/>
                      <a:pt x="13288" y="33855"/>
                    </a:cubicBezTo>
                    <a:cubicBezTo>
                      <a:pt x="13245" y="34056"/>
                      <a:pt x="13371" y="34255"/>
                      <a:pt x="13574" y="34300"/>
                    </a:cubicBezTo>
                    <a:cubicBezTo>
                      <a:pt x="13602" y="34307"/>
                      <a:pt x="13630" y="34310"/>
                      <a:pt x="13657" y="34310"/>
                    </a:cubicBezTo>
                    <a:cubicBezTo>
                      <a:pt x="13828" y="34310"/>
                      <a:pt x="13982" y="34191"/>
                      <a:pt x="14021" y="34018"/>
                    </a:cubicBezTo>
                    <a:cubicBezTo>
                      <a:pt x="14237" y="34061"/>
                      <a:pt x="14453" y="34099"/>
                      <a:pt x="14672" y="34134"/>
                    </a:cubicBezTo>
                    <a:cubicBezTo>
                      <a:pt x="14644" y="34340"/>
                      <a:pt x="14788" y="34529"/>
                      <a:pt x="14994" y="34556"/>
                    </a:cubicBezTo>
                    <a:cubicBezTo>
                      <a:pt x="15012" y="34559"/>
                      <a:pt x="15029" y="34560"/>
                      <a:pt x="15047" y="34560"/>
                    </a:cubicBezTo>
                    <a:cubicBezTo>
                      <a:pt x="15230" y="34560"/>
                      <a:pt x="15391" y="34424"/>
                      <a:pt x="15416" y="34236"/>
                    </a:cubicBezTo>
                    <a:cubicBezTo>
                      <a:pt x="15737" y="34272"/>
                      <a:pt x="16059" y="34298"/>
                      <a:pt x="16381" y="34316"/>
                    </a:cubicBezTo>
                    <a:lnTo>
                      <a:pt x="16381" y="34319"/>
                    </a:lnTo>
                    <a:cubicBezTo>
                      <a:pt x="16374" y="34527"/>
                      <a:pt x="16535" y="34700"/>
                      <a:pt x="16743" y="34709"/>
                    </a:cubicBezTo>
                    <a:cubicBezTo>
                      <a:pt x="16747" y="34709"/>
                      <a:pt x="16751" y="34709"/>
                      <a:pt x="16755" y="34709"/>
                    </a:cubicBezTo>
                    <a:cubicBezTo>
                      <a:pt x="16957" y="34709"/>
                      <a:pt x="17124" y="34549"/>
                      <a:pt x="17132" y="34347"/>
                    </a:cubicBezTo>
                    <a:lnTo>
                      <a:pt x="17132" y="34342"/>
                    </a:lnTo>
                    <a:cubicBezTo>
                      <a:pt x="17208" y="34343"/>
                      <a:pt x="17284" y="34343"/>
                      <a:pt x="17359" y="34343"/>
                    </a:cubicBezTo>
                    <a:cubicBezTo>
                      <a:pt x="17702" y="34343"/>
                      <a:pt x="18047" y="34333"/>
                      <a:pt x="18391" y="34310"/>
                    </a:cubicBezTo>
                    <a:lnTo>
                      <a:pt x="18391" y="34316"/>
                    </a:lnTo>
                    <a:cubicBezTo>
                      <a:pt x="18407" y="34514"/>
                      <a:pt x="18573" y="34661"/>
                      <a:pt x="18767" y="34661"/>
                    </a:cubicBezTo>
                    <a:cubicBezTo>
                      <a:pt x="18777" y="34661"/>
                      <a:pt x="18786" y="34661"/>
                      <a:pt x="18796" y="34660"/>
                    </a:cubicBezTo>
                    <a:cubicBezTo>
                      <a:pt x="19004" y="34643"/>
                      <a:pt x="19156" y="34461"/>
                      <a:pt x="19141" y="34253"/>
                    </a:cubicBezTo>
                    <a:lnTo>
                      <a:pt x="19139" y="34245"/>
                    </a:lnTo>
                    <a:cubicBezTo>
                      <a:pt x="19458" y="34210"/>
                      <a:pt x="19778" y="34168"/>
                      <a:pt x="20097" y="34115"/>
                    </a:cubicBezTo>
                    <a:lnTo>
                      <a:pt x="20098" y="34125"/>
                    </a:lnTo>
                    <a:cubicBezTo>
                      <a:pt x="20132" y="34306"/>
                      <a:pt x="20291" y="34433"/>
                      <a:pt x="20468" y="34433"/>
                    </a:cubicBezTo>
                    <a:cubicBezTo>
                      <a:pt x="20490" y="34433"/>
                      <a:pt x="20513" y="34431"/>
                      <a:pt x="20536" y="34426"/>
                    </a:cubicBezTo>
                    <a:cubicBezTo>
                      <a:pt x="20741" y="34388"/>
                      <a:pt x="20876" y="34193"/>
                      <a:pt x="20838" y="33988"/>
                    </a:cubicBezTo>
                    <a:lnTo>
                      <a:pt x="20834" y="33973"/>
                    </a:lnTo>
                    <a:cubicBezTo>
                      <a:pt x="21049" y="33928"/>
                      <a:pt x="21264" y="33876"/>
                      <a:pt x="21477" y="33820"/>
                    </a:cubicBezTo>
                    <a:lnTo>
                      <a:pt x="21482" y="33839"/>
                    </a:lnTo>
                    <a:cubicBezTo>
                      <a:pt x="21528" y="34007"/>
                      <a:pt x="21679" y="34116"/>
                      <a:pt x="21844" y="34116"/>
                    </a:cubicBezTo>
                    <a:cubicBezTo>
                      <a:pt x="21877" y="34116"/>
                      <a:pt x="21910" y="34112"/>
                      <a:pt x="21944" y="34103"/>
                    </a:cubicBezTo>
                    <a:cubicBezTo>
                      <a:pt x="22143" y="34049"/>
                      <a:pt x="22261" y="33841"/>
                      <a:pt x="22207" y="33642"/>
                    </a:cubicBezTo>
                    <a:lnTo>
                      <a:pt x="22200" y="33620"/>
                    </a:lnTo>
                    <a:cubicBezTo>
                      <a:pt x="22360" y="33573"/>
                      <a:pt x="22519" y="33528"/>
                      <a:pt x="22678" y="33474"/>
                    </a:cubicBezTo>
                    <a:cubicBezTo>
                      <a:pt x="22827" y="33426"/>
                      <a:pt x="22971" y="33368"/>
                      <a:pt x="23118" y="33317"/>
                    </a:cubicBezTo>
                    <a:lnTo>
                      <a:pt x="23127" y="33339"/>
                    </a:lnTo>
                    <a:cubicBezTo>
                      <a:pt x="23184" y="33488"/>
                      <a:pt x="23326" y="33580"/>
                      <a:pt x="23476" y="33580"/>
                    </a:cubicBezTo>
                    <a:cubicBezTo>
                      <a:pt x="23521" y="33580"/>
                      <a:pt x="23567" y="33571"/>
                      <a:pt x="23612" y="33554"/>
                    </a:cubicBezTo>
                    <a:cubicBezTo>
                      <a:pt x="23805" y="33479"/>
                      <a:pt x="23902" y="33263"/>
                      <a:pt x="23828" y="33069"/>
                    </a:cubicBezTo>
                    <a:lnTo>
                      <a:pt x="23818" y="33045"/>
                    </a:lnTo>
                    <a:cubicBezTo>
                      <a:pt x="24089" y="32932"/>
                      <a:pt x="24358" y="32813"/>
                      <a:pt x="24621" y="32688"/>
                    </a:cubicBezTo>
                    <a:lnTo>
                      <a:pt x="24633" y="32712"/>
                    </a:lnTo>
                    <a:cubicBezTo>
                      <a:pt x="24699" y="32844"/>
                      <a:pt x="24832" y="32920"/>
                      <a:pt x="24970" y="32920"/>
                    </a:cubicBezTo>
                    <a:cubicBezTo>
                      <a:pt x="25026" y="32920"/>
                      <a:pt x="25083" y="32907"/>
                      <a:pt x="25137" y="32880"/>
                    </a:cubicBezTo>
                    <a:cubicBezTo>
                      <a:pt x="25322" y="32787"/>
                      <a:pt x="25398" y="32562"/>
                      <a:pt x="25305" y="32376"/>
                    </a:cubicBezTo>
                    <a:lnTo>
                      <a:pt x="25293" y="32352"/>
                    </a:lnTo>
                    <a:cubicBezTo>
                      <a:pt x="25579" y="32200"/>
                      <a:pt x="25857" y="32040"/>
                      <a:pt x="26131" y="31874"/>
                    </a:cubicBezTo>
                    <a:lnTo>
                      <a:pt x="26147" y="31900"/>
                    </a:lnTo>
                    <a:cubicBezTo>
                      <a:pt x="26219" y="32013"/>
                      <a:pt x="26341" y="32074"/>
                      <a:pt x="26465" y="32074"/>
                    </a:cubicBezTo>
                    <a:cubicBezTo>
                      <a:pt x="26534" y="32074"/>
                      <a:pt x="26604" y="32056"/>
                      <a:pt x="26666" y="32016"/>
                    </a:cubicBezTo>
                    <a:cubicBezTo>
                      <a:pt x="26841" y="31904"/>
                      <a:pt x="26893" y="31672"/>
                      <a:pt x="26782" y="31497"/>
                    </a:cubicBezTo>
                    <a:lnTo>
                      <a:pt x="26765" y="31471"/>
                    </a:lnTo>
                    <a:cubicBezTo>
                      <a:pt x="26948" y="31349"/>
                      <a:pt x="27130" y="31225"/>
                      <a:pt x="27307" y="31097"/>
                    </a:cubicBezTo>
                    <a:lnTo>
                      <a:pt x="27324" y="31119"/>
                    </a:lnTo>
                    <a:cubicBezTo>
                      <a:pt x="27398" y="31217"/>
                      <a:pt x="27511" y="31269"/>
                      <a:pt x="27624" y="31269"/>
                    </a:cubicBezTo>
                    <a:cubicBezTo>
                      <a:pt x="27703" y="31269"/>
                      <a:pt x="27783" y="31244"/>
                      <a:pt x="27850" y="31192"/>
                    </a:cubicBezTo>
                    <a:cubicBezTo>
                      <a:pt x="28017" y="31067"/>
                      <a:pt x="28049" y="30832"/>
                      <a:pt x="27923" y="30666"/>
                    </a:cubicBezTo>
                    <a:lnTo>
                      <a:pt x="27906" y="30641"/>
                    </a:lnTo>
                    <a:cubicBezTo>
                      <a:pt x="28157" y="30440"/>
                      <a:pt x="28401" y="30231"/>
                      <a:pt x="28640" y="30018"/>
                    </a:cubicBezTo>
                    <a:lnTo>
                      <a:pt x="28664" y="30042"/>
                    </a:lnTo>
                    <a:cubicBezTo>
                      <a:pt x="28739" y="30122"/>
                      <a:pt x="28839" y="30162"/>
                      <a:pt x="28940" y="30162"/>
                    </a:cubicBezTo>
                    <a:cubicBezTo>
                      <a:pt x="29031" y="30162"/>
                      <a:pt x="29123" y="30129"/>
                      <a:pt x="29196" y="30061"/>
                    </a:cubicBezTo>
                    <a:cubicBezTo>
                      <a:pt x="29346" y="29921"/>
                      <a:pt x="29355" y="29682"/>
                      <a:pt x="29213" y="29531"/>
                    </a:cubicBezTo>
                    <a:lnTo>
                      <a:pt x="29189" y="29504"/>
                    </a:lnTo>
                    <a:cubicBezTo>
                      <a:pt x="29488" y="29211"/>
                      <a:pt x="29774" y="28905"/>
                      <a:pt x="30051" y="28591"/>
                    </a:cubicBezTo>
                    <a:lnTo>
                      <a:pt x="30084" y="28619"/>
                    </a:lnTo>
                    <a:cubicBezTo>
                      <a:pt x="30154" y="28678"/>
                      <a:pt x="30241" y="28708"/>
                      <a:pt x="30327" y="28708"/>
                    </a:cubicBezTo>
                    <a:cubicBezTo>
                      <a:pt x="30433" y="28708"/>
                      <a:pt x="30539" y="28663"/>
                      <a:pt x="30614" y="28576"/>
                    </a:cubicBezTo>
                    <a:cubicBezTo>
                      <a:pt x="30747" y="28416"/>
                      <a:pt x="30728" y="28179"/>
                      <a:pt x="30569" y="28046"/>
                    </a:cubicBezTo>
                    <a:lnTo>
                      <a:pt x="30534" y="28016"/>
                    </a:lnTo>
                    <a:cubicBezTo>
                      <a:pt x="30735" y="27765"/>
                      <a:pt x="30931" y="27511"/>
                      <a:pt x="31116" y="27249"/>
                    </a:cubicBezTo>
                    <a:lnTo>
                      <a:pt x="31156" y="27277"/>
                    </a:lnTo>
                    <a:cubicBezTo>
                      <a:pt x="31221" y="27321"/>
                      <a:pt x="31295" y="27342"/>
                      <a:pt x="31368" y="27342"/>
                    </a:cubicBezTo>
                    <a:cubicBezTo>
                      <a:pt x="31488" y="27342"/>
                      <a:pt x="31606" y="27285"/>
                      <a:pt x="31679" y="27180"/>
                    </a:cubicBezTo>
                    <a:cubicBezTo>
                      <a:pt x="31797" y="27009"/>
                      <a:pt x="31753" y="26775"/>
                      <a:pt x="31582" y="26657"/>
                    </a:cubicBezTo>
                    <a:lnTo>
                      <a:pt x="31540" y="26628"/>
                    </a:lnTo>
                    <a:cubicBezTo>
                      <a:pt x="31660" y="26444"/>
                      <a:pt x="31774" y="26259"/>
                      <a:pt x="31887" y="26070"/>
                    </a:cubicBezTo>
                    <a:lnTo>
                      <a:pt x="31933" y="26096"/>
                    </a:lnTo>
                    <a:cubicBezTo>
                      <a:pt x="31992" y="26130"/>
                      <a:pt x="32056" y="26146"/>
                      <a:pt x="32119" y="26146"/>
                    </a:cubicBezTo>
                    <a:cubicBezTo>
                      <a:pt x="32249" y="26146"/>
                      <a:pt x="32376" y="26077"/>
                      <a:pt x="32446" y="25956"/>
                    </a:cubicBezTo>
                    <a:cubicBezTo>
                      <a:pt x="32548" y="25776"/>
                      <a:pt x="32486" y="25547"/>
                      <a:pt x="32306" y="25443"/>
                    </a:cubicBezTo>
                    <a:lnTo>
                      <a:pt x="32257" y="25417"/>
                    </a:lnTo>
                    <a:cubicBezTo>
                      <a:pt x="32409" y="25135"/>
                      <a:pt x="32553" y="24848"/>
                      <a:pt x="32690" y="24557"/>
                    </a:cubicBezTo>
                    <a:lnTo>
                      <a:pt x="32742" y="24579"/>
                    </a:lnTo>
                    <a:cubicBezTo>
                      <a:pt x="32792" y="24602"/>
                      <a:pt x="32844" y="24612"/>
                      <a:pt x="32895" y="24612"/>
                    </a:cubicBezTo>
                    <a:cubicBezTo>
                      <a:pt x="33038" y="24612"/>
                      <a:pt x="33175" y="24529"/>
                      <a:pt x="33237" y="24389"/>
                    </a:cubicBezTo>
                    <a:cubicBezTo>
                      <a:pt x="33320" y="24198"/>
                      <a:pt x="33235" y="23977"/>
                      <a:pt x="33045" y="23894"/>
                    </a:cubicBezTo>
                    <a:lnTo>
                      <a:pt x="32993" y="23869"/>
                    </a:lnTo>
                    <a:cubicBezTo>
                      <a:pt x="33104" y="23599"/>
                      <a:pt x="33209" y="23327"/>
                      <a:pt x="33306" y="23052"/>
                    </a:cubicBezTo>
                    <a:lnTo>
                      <a:pt x="33364" y="23071"/>
                    </a:lnTo>
                    <a:cubicBezTo>
                      <a:pt x="33403" y="23084"/>
                      <a:pt x="33443" y="23090"/>
                      <a:pt x="33482" y="23090"/>
                    </a:cubicBezTo>
                    <a:cubicBezTo>
                      <a:pt x="33640" y="23090"/>
                      <a:pt x="33785" y="22990"/>
                      <a:pt x="33838" y="22834"/>
                    </a:cubicBezTo>
                    <a:cubicBezTo>
                      <a:pt x="33904" y="22636"/>
                      <a:pt x="33798" y="22423"/>
                      <a:pt x="33601" y="22358"/>
                    </a:cubicBezTo>
                    <a:lnTo>
                      <a:pt x="33544" y="22339"/>
                    </a:lnTo>
                    <a:cubicBezTo>
                      <a:pt x="33637" y="22032"/>
                      <a:pt x="33724" y="21724"/>
                      <a:pt x="33800" y="21412"/>
                    </a:cubicBezTo>
                    <a:lnTo>
                      <a:pt x="33859" y="21426"/>
                    </a:lnTo>
                    <a:cubicBezTo>
                      <a:pt x="33886" y="21432"/>
                      <a:pt x="33914" y="21435"/>
                      <a:pt x="33940" y="21435"/>
                    </a:cubicBezTo>
                    <a:cubicBezTo>
                      <a:pt x="34113" y="21435"/>
                      <a:pt x="34268" y="21316"/>
                      <a:pt x="34307" y="21140"/>
                    </a:cubicBezTo>
                    <a:cubicBezTo>
                      <a:pt x="34352" y="20938"/>
                      <a:pt x="34226" y="20737"/>
                      <a:pt x="34023" y="20692"/>
                    </a:cubicBezTo>
                    <a:lnTo>
                      <a:pt x="33963" y="20680"/>
                    </a:lnTo>
                    <a:cubicBezTo>
                      <a:pt x="34006" y="20465"/>
                      <a:pt x="34046" y="20250"/>
                      <a:pt x="34080" y="20034"/>
                    </a:cubicBezTo>
                    <a:lnTo>
                      <a:pt x="34141" y="20043"/>
                    </a:lnTo>
                    <a:cubicBezTo>
                      <a:pt x="34158" y="20045"/>
                      <a:pt x="34175" y="20046"/>
                      <a:pt x="34192" y="20046"/>
                    </a:cubicBezTo>
                    <a:cubicBezTo>
                      <a:pt x="34376" y="20046"/>
                      <a:pt x="34538" y="19910"/>
                      <a:pt x="34564" y="19721"/>
                    </a:cubicBezTo>
                    <a:cubicBezTo>
                      <a:pt x="34593" y="19515"/>
                      <a:pt x="34449" y="19326"/>
                      <a:pt x="34243" y="19298"/>
                    </a:cubicBezTo>
                    <a:lnTo>
                      <a:pt x="34183" y="19289"/>
                    </a:lnTo>
                    <a:cubicBezTo>
                      <a:pt x="34219" y="18971"/>
                      <a:pt x="34245" y="18652"/>
                      <a:pt x="34264" y="18332"/>
                    </a:cubicBezTo>
                    <a:lnTo>
                      <a:pt x="34326" y="18334"/>
                    </a:lnTo>
                    <a:cubicBezTo>
                      <a:pt x="34331" y="18334"/>
                      <a:pt x="34335" y="18334"/>
                      <a:pt x="34339" y="18334"/>
                    </a:cubicBezTo>
                    <a:cubicBezTo>
                      <a:pt x="34541" y="18334"/>
                      <a:pt x="34707" y="18174"/>
                      <a:pt x="34714" y="17972"/>
                    </a:cubicBezTo>
                    <a:cubicBezTo>
                      <a:pt x="34723" y="17764"/>
                      <a:pt x="34560" y="17589"/>
                      <a:pt x="34352" y="17582"/>
                    </a:cubicBezTo>
                    <a:lnTo>
                      <a:pt x="34290" y="17580"/>
                    </a:lnTo>
                    <a:cubicBezTo>
                      <a:pt x="34295" y="17165"/>
                      <a:pt x="34286" y="16748"/>
                      <a:pt x="34260" y="16329"/>
                    </a:cubicBezTo>
                    <a:lnTo>
                      <a:pt x="34323" y="16323"/>
                    </a:lnTo>
                    <a:lnTo>
                      <a:pt x="34323" y="16325"/>
                    </a:lnTo>
                    <a:cubicBezTo>
                      <a:pt x="34531" y="16308"/>
                      <a:pt x="34685" y="16126"/>
                      <a:pt x="34667" y="15918"/>
                    </a:cubicBezTo>
                    <a:cubicBezTo>
                      <a:pt x="34651" y="15723"/>
                      <a:pt x="34487" y="15574"/>
                      <a:pt x="34294" y="15574"/>
                    </a:cubicBezTo>
                    <a:cubicBezTo>
                      <a:pt x="34283" y="15574"/>
                      <a:pt x="34273" y="15574"/>
                      <a:pt x="34262" y="15575"/>
                    </a:cubicBezTo>
                    <a:lnTo>
                      <a:pt x="34196" y="15580"/>
                    </a:lnTo>
                    <a:cubicBezTo>
                      <a:pt x="34162" y="15264"/>
                      <a:pt x="34120" y="14947"/>
                      <a:pt x="34068" y="14628"/>
                    </a:cubicBezTo>
                    <a:lnTo>
                      <a:pt x="34132" y="14616"/>
                    </a:lnTo>
                    <a:cubicBezTo>
                      <a:pt x="34337" y="14578"/>
                      <a:pt x="34472" y="14382"/>
                      <a:pt x="34434" y="14178"/>
                    </a:cubicBezTo>
                    <a:cubicBezTo>
                      <a:pt x="34400" y="13997"/>
                      <a:pt x="34243" y="13872"/>
                      <a:pt x="34065" y="13872"/>
                    </a:cubicBezTo>
                    <a:cubicBezTo>
                      <a:pt x="34042" y="13872"/>
                      <a:pt x="34019" y="13874"/>
                      <a:pt x="33996" y="13878"/>
                    </a:cubicBezTo>
                    <a:lnTo>
                      <a:pt x="33928" y="13891"/>
                    </a:lnTo>
                    <a:cubicBezTo>
                      <a:pt x="33883" y="13678"/>
                      <a:pt x="33833" y="13465"/>
                      <a:pt x="33779" y="13252"/>
                    </a:cubicBezTo>
                    <a:lnTo>
                      <a:pt x="33847" y="13233"/>
                    </a:lnTo>
                    <a:cubicBezTo>
                      <a:pt x="34048" y="13179"/>
                      <a:pt x="34165" y="12971"/>
                      <a:pt x="34110" y="12772"/>
                    </a:cubicBezTo>
                    <a:cubicBezTo>
                      <a:pt x="34065" y="12605"/>
                      <a:pt x="33914" y="12495"/>
                      <a:pt x="33749" y="12495"/>
                    </a:cubicBezTo>
                    <a:cubicBezTo>
                      <a:pt x="33716" y="12495"/>
                      <a:pt x="33683" y="12499"/>
                      <a:pt x="33649" y="12509"/>
                    </a:cubicBezTo>
                    <a:lnTo>
                      <a:pt x="33580" y="12528"/>
                    </a:lnTo>
                    <a:cubicBezTo>
                      <a:pt x="33528" y="12356"/>
                      <a:pt x="33480" y="12185"/>
                      <a:pt x="33422" y="12015"/>
                    </a:cubicBezTo>
                    <a:cubicBezTo>
                      <a:pt x="33377" y="11880"/>
                      <a:pt x="33327" y="11749"/>
                      <a:pt x="33279" y="11615"/>
                    </a:cubicBezTo>
                    <a:lnTo>
                      <a:pt x="33346" y="11589"/>
                    </a:lnTo>
                    <a:cubicBezTo>
                      <a:pt x="33540" y="11515"/>
                      <a:pt x="33637" y="11297"/>
                      <a:pt x="33563" y="11103"/>
                    </a:cubicBezTo>
                    <a:cubicBezTo>
                      <a:pt x="33504" y="10955"/>
                      <a:pt x="33362" y="10863"/>
                      <a:pt x="33211" y="10863"/>
                    </a:cubicBezTo>
                    <a:cubicBezTo>
                      <a:pt x="33166" y="10863"/>
                      <a:pt x="33120" y="10871"/>
                      <a:pt x="33076" y="10888"/>
                    </a:cubicBezTo>
                    <a:lnTo>
                      <a:pt x="33009" y="10914"/>
                    </a:lnTo>
                    <a:cubicBezTo>
                      <a:pt x="32898" y="10644"/>
                      <a:pt x="32780" y="10377"/>
                      <a:pt x="32657" y="10114"/>
                    </a:cubicBezTo>
                    <a:lnTo>
                      <a:pt x="32719" y="10083"/>
                    </a:lnTo>
                    <a:cubicBezTo>
                      <a:pt x="32905" y="9989"/>
                      <a:pt x="32981" y="9764"/>
                      <a:pt x="32887" y="9579"/>
                    </a:cubicBezTo>
                    <a:cubicBezTo>
                      <a:pt x="32821" y="9447"/>
                      <a:pt x="32689" y="9371"/>
                      <a:pt x="32552" y="9371"/>
                    </a:cubicBezTo>
                    <a:cubicBezTo>
                      <a:pt x="32495" y="9371"/>
                      <a:pt x="32438" y="9384"/>
                      <a:pt x="32384" y="9411"/>
                    </a:cubicBezTo>
                    <a:lnTo>
                      <a:pt x="32321" y="9440"/>
                    </a:lnTo>
                    <a:cubicBezTo>
                      <a:pt x="32172" y="9157"/>
                      <a:pt x="32013" y="8878"/>
                      <a:pt x="31848" y="8604"/>
                    </a:cubicBezTo>
                    <a:lnTo>
                      <a:pt x="31907" y="8568"/>
                    </a:lnTo>
                    <a:cubicBezTo>
                      <a:pt x="32082" y="8457"/>
                      <a:pt x="32134" y="8225"/>
                      <a:pt x="32022" y="8050"/>
                    </a:cubicBezTo>
                    <a:cubicBezTo>
                      <a:pt x="31950" y="7937"/>
                      <a:pt x="31829" y="7876"/>
                      <a:pt x="31704" y="7876"/>
                    </a:cubicBezTo>
                    <a:cubicBezTo>
                      <a:pt x="31636" y="7876"/>
                      <a:pt x="31566" y="7895"/>
                      <a:pt x="31504" y="7934"/>
                    </a:cubicBezTo>
                    <a:lnTo>
                      <a:pt x="31447" y="7970"/>
                    </a:lnTo>
                    <a:cubicBezTo>
                      <a:pt x="31326" y="7787"/>
                      <a:pt x="31204" y="7605"/>
                      <a:pt x="31076" y="7428"/>
                    </a:cubicBezTo>
                    <a:lnTo>
                      <a:pt x="31126" y="7390"/>
                    </a:lnTo>
                    <a:cubicBezTo>
                      <a:pt x="31293" y="7266"/>
                      <a:pt x="31326" y="7030"/>
                      <a:pt x="31199" y="6864"/>
                    </a:cubicBezTo>
                    <a:cubicBezTo>
                      <a:pt x="31126" y="6767"/>
                      <a:pt x="31013" y="6716"/>
                      <a:pt x="30899" y="6716"/>
                    </a:cubicBezTo>
                    <a:cubicBezTo>
                      <a:pt x="30820" y="6716"/>
                      <a:pt x="30741" y="6740"/>
                      <a:pt x="30673" y="6791"/>
                    </a:cubicBezTo>
                    <a:lnTo>
                      <a:pt x="30624" y="6829"/>
                    </a:lnTo>
                    <a:cubicBezTo>
                      <a:pt x="30423" y="6578"/>
                      <a:pt x="30217" y="6334"/>
                      <a:pt x="30004" y="6095"/>
                    </a:cubicBezTo>
                    <a:lnTo>
                      <a:pt x="30051" y="6052"/>
                    </a:lnTo>
                    <a:cubicBezTo>
                      <a:pt x="30202" y="5910"/>
                      <a:pt x="30210" y="5673"/>
                      <a:pt x="30070" y="5520"/>
                    </a:cubicBezTo>
                    <a:cubicBezTo>
                      <a:pt x="29996" y="5441"/>
                      <a:pt x="29895" y="5400"/>
                      <a:pt x="29795" y="5400"/>
                    </a:cubicBezTo>
                    <a:cubicBezTo>
                      <a:pt x="29703" y="5400"/>
                      <a:pt x="29611" y="5434"/>
                      <a:pt x="29539" y="5501"/>
                    </a:cubicBezTo>
                    <a:lnTo>
                      <a:pt x="29494" y="5543"/>
                    </a:lnTo>
                    <a:cubicBezTo>
                      <a:pt x="29201" y="5243"/>
                      <a:pt x="28896" y="4958"/>
                      <a:pt x="28585" y="4682"/>
                    </a:cubicBezTo>
                    <a:lnTo>
                      <a:pt x="28626" y="4632"/>
                    </a:lnTo>
                    <a:cubicBezTo>
                      <a:pt x="28761" y="4474"/>
                      <a:pt x="28740" y="4237"/>
                      <a:pt x="28583" y="4102"/>
                    </a:cubicBezTo>
                    <a:cubicBezTo>
                      <a:pt x="28512" y="4043"/>
                      <a:pt x="28426" y="4014"/>
                      <a:pt x="28340" y="4014"/>
                    </a:cubicBezTo>
                    <a:cubicBezTo>
                      <a:pt x="28234" y="4014"/>
                      <a:pt x="28128" y="4059"/>
                      <a:pt x="28053" y="4147"/>
                    </a:cubicBezTo>
                    <a:lnTo>
                      <a:pt x="28011" y="4196"/>
                    </a:lnTo>
                    <a:cubicBezTo>
                      <a:pt x="27762" y="3995"/>
                      <a:pt x="27508" y="3799"/>
                      <a:pt x="27248" y="3612"/>
                    </a:cubicBezTo>
                    <a:lnTo>
                      <a:pt x="27284" y="3559"/>
                    </a:lnTo>
                    <a:cubicBezTo>
                      <a:pt x="27402" y="3389"/>
                      <a:pt x="27359" y="3155"/>
                      <a:pt x="27187" y="3037"/>
                    </a:cubicBezTo>
                    <a:cubicBezTo>
                      <a:pt x="27122" y="2993"/>
                      <a:pt x="27048" y="2971"/>
                      <a:pt x="26974" y="2971"/>
                    </a:cubicBezTo>
                    <a:cubicBezTo>
                      <a:pt x="26855" y="2971"/>
                      <a:pt x="26737" y="3028"/>
                      <a:pt x="26664" y="3134"/>
                    </a:cubicBezTo>
                    <a:lnTo>
                      <a:pt x="26628" y="3188"/>
                    </a:lnTo>
                    <a:cubicBezTo>
                      <a:pt x="26444" y="3067"/>
                      <a:pt x="26261" y="2951"/>
                      <a:pt x="26072" y="2838"/>
                    </a:cubicBezTo>
                    <a:lnTo>
                      <a:pt x="26105" y="2783"/>
                    </a:lnTo>
                    <a:cubicBezTo>
                      <a:pt x="26207" y="2603"/>
                      <a:pt x="26145" y="2374"/>
                      <a:pt x="25965" y="2270"/>
                    </a:cubicBezTo>
                    <a:cubicBezTo>
                      <a:pt x="25906" y="2237"/>
                      <a:pt x="25842" y="2221"/>
                      <a:pt x="25779" y="2221"/>
                    </a:cubicBezTo>
                    <a:cubicBezTo>
                      <a:pt x="25648" y="2221"/>
                      <a:pt x="25521" y="2289"/>
                      <a:pt x="25452" y="2411"/>
                    </a:cubicBezTo>
                    <a:lnTo>
                      <a:pt x="25421" y="2464"/>
                    </a:lnTo>
                    <a:cubicBezTo>
                      <a:pt x="25139" y="2312"/>
                      <a:pt x="24853" y="2168"/>
                      <a:pt x="24562" y="2031"/>
                    </a:cubicBezTo>
                    <a:lnTo>
                      <a:pt x="24588" y="1974"/>
                    </a:lnTo>
                    <a:cubicBezTo>
                      <a:pt x="24671" y="1785"/>
                      <a:pt x="24586" y="1562"/>
                      <a:pt x="24396" y="1479"/>
                    </a:cubicBezTo>
                    <a:cubicBezTo>
                      <a:pt x="24347" y="1457"/>
                      <a:pt x="24295" y="1446"/>
                      <a:pt x="24244" y="1446"/>
                    </a:cubicBezTo>
                    <a:cubicBezTo>
                      <a:pt x="24101" y="1446"/>
                      <a:pt x="23963" y="1530"/>
                      <a:pt x="23901" y="1669"/>
                    </a:cubicBezTo>
                    <a:lnTo>
                      <a:pt x="23876" y="1725"/>
                    </a:lnTo>
                    <a:cubicBezTo>
                      <a:pt x="23608" y="1612"/>
                      <a:pt x="23336" y="1507"/>
                      <a:pt x="23061" y="1408"/>
                    </a:cubicBezTo>
                    <a:lnTo>
                      <a:pt x="23080" y="1353"/>
                    </a:lnTo>
                    <a:cubicBezTo>
                      <a:pt x="23144" y="1155"/>
                      <a:pt x="23038" y="942"/>
                      <a:pt x="22841" y="878"/>
                    </a:cubicBezTo>
                    <a:cubicBezTo>
                      <a:pt x="22802" y="865"/>
                      <a:pt x="22762" y="859"/>
                      <a:pt x="22722" y="859"/>
                    </a:cubicBezTo>
                    <a:cubicBezTo>
                      <a:pt x="22566" y="859"/>
                      <a:pt x="22419" y="958"/>
                      <a:pt x="22367" y="1115"/>
                    </a:cubicBezTo>
                    <a:lnTo>
                      <a:pt x="22349" y="1167"/>
                    </a:lnTo>
                    <a:cubicBezTo>
                      <a:pt x="22043" y="1072"/>
                      <a:pt x="21735" y="985"/>
                      <a:pt x="21423" y="908"/>
                    </a:cubicBezTo>
                    <a:lnTo>
                      <a:pt x="21433" y="857"/>
                    </a:lnTo>
                    <a:cubicBezTo>
                      <a:pt x="21478" y="655"/>
                      <a:pt x="21352" y="454"/>
                      <a:pt x="21149" y="409"/>
                    </a:cubicBezTo>
                    <a:cubicBezTo>
                      <a:pt x="21121" y="402"/>
                      <a:pt x="21093" y="399"/>
                      <a:pt x="21065" y="399"/>
                    </a:cubicBezTo>
                    <a:cubicBezTo>
                      <a:pt x="20894" y="399"/>
                      <a:pt x="20740" y="518"/>
                      <a:pt x="20701" y="693"/>
                    </a:cubicBezTo>
                    <a:lnTo>
                      <a:pt x="20690" y="743"/>
                    </a:lnTo>
                    <a:cubicBezTo>
                      <a:pt x="20476" y="698"/>
                      <a:pt x="20259" y="658"/>
                      <a:pt x="20043" y="624"/>
                    </a:cubicBezTo>
                    <a:lnTo>
                      <a:pt x="20050" y="575"/>
                    </a:lnTo>
                    <a:cubicBezTo>
                      <a:pt x="20079" y="369"/>
                      <a:pt x="19936" y="180"/>
                      <a:pt x="19729" y="153"/>
                    </a:cubicBezTo>
                    <a:cubicBezTo>
                      <a:pt x="19711" y="150"/>
                      <a:pt x="19694" y="149"/>
                      <a:pt x="19676" y="149"/>
                    </a:cubicBezTo>
                    <a:cubicBezTo>
                      <a:pt x="19492" y="149"/>
                      <a:pt x="19332" y="285"/>
                      <a:pt x="19305" y="473"/>
                    </a:cubicBezTo>
                    <a:lnTo>
                      <a:pt x="19300" y="518"/>
                    </a:lnTo>
                    <a:cubicBezTo>
                      <a:pt x="18981" y="480"/>
                      <a:pt x="18661" y="452"/>
                      <a:pt x="18341" y="433"/>
                    </a:cubicBezTo>
                    <a:lnTo>
                      <a:pt x="18342" y="390"/>
                    </a:lnTo>
                    <a:cubicBezTo>
                      <a:pt x="18349" y="182"/>
                      <a:pt x="18187" y="9"/>
                      <a:pt x="17979" y="0"/>
                    </a:cubicBezTo>
                    <a:cubicBezTo>
                      <a:pt x="17975" y="0"/>
                      <a:pt x="17970" y="0"/>
                      <a:pt x="179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2166550" y="1399225"/>
                <a:ext cx="872375" cy="871950"/>
              </a:xfrm>
              <a:custGeom>
                <a:rect b="b" l="l" r="r" t="t"/>
                <a:pathLst>
                  <a:path extrusionOk="0" h="34878" w="34895">
                    <a:moveTo>
                      <a:pt x="17395" y="3357"/>
                    </a:moveTo>
                    <a:cubicBezTo>
                      <a:pt x="23302" y="3357"/>
                      <a:pt x="28818" y="7100"/>
                      <a:pt x="30784" y="13005"/>
                    </a:cubicBezTo>
                    <a:cubicBezTo>
                      <a:pt x="33237" y="20383"/>
                      <a:pt x="29232" y="28381"/>
                      <a:pt x="21856" y="30834"/>
                    </a:cubicBezTo>
                    <a:cubicBezTo>
                      <a:pt x="20384" y="31324"/>
                      <a:pt x="18888" y="31556"/>
                      <a:pt x="17416" y="31556"/>
                    </a:cubicBezTo>
                    <a:cubicBezTo>
                      <a:pt x="11509" y="31556"/>
                      <a:pt x="5992" y="27813"/>
                      <a:pt x="4028" y="21908"/>
                    </a:cubicBezTo>
                    <a:cubicBezTo>
                      <a:pt x="1574" y="14532"/>
                      <a:pt x="5578" y="6534"/>
                      <a:pt x="12954" y="4079"/>
                    </a:cubicBezTo>
                    <a:cubicBezTo>
                      <a:pt x="14426" y="3589"/>
                      <a:pt x="15922" y="3357"/>
                      <a:pt x="17395" y="3357"/>
                    </a:cubicBezTo>
                    <a:close/>
                    <a:moveTo>
                      <a:pt x="17394" y="3189"/>
                    </a:moveTo>
                    <a:cubicBezTo>
                      <a:pt x="15905" y="3189"/>
                      <a:pt x="14391" y="3424"/>
                      <a:pt x="12902" y="3920"/>
                    </a:cubicBezTo>
                    <a:cubicBezTo>
                      <a:pt x="5438" y="6403"/>
                      <a:pt x="1386" y="14496"/>
                      <a:pt x="3869" y="21960"/>
                    </a:cubicBezTo>
                    <a:cubicBezTo>
                      <a:pt x="5857" y="27936"/>
                      <a:pt x="11439" y="31724"/>
                      <a:pt x="17416" y="31724"/>
                    </a:cubicBezTo>
                    <a:cubicBezTo>
                      <a:pt x="18905" y="31724"/>
                      <a:pt x="20420" y="31489"/>
                      <a:pt x="21910" y="30994"/>
                    </a:cubicBezTo>
                    <a:cubicBezTo>
                      <a:pt x="29374" y="28511"/>
                      <a:pt x="33426" y="20418"/>
                      <a:pt x="30943" y="12953"/>
                    </a:cubicBezTo>
                    <a:cubicBezTo>
                      <a:pt x="28954" y="6977"/>
                      <a:pt x="23371" y="3189"/>
                      <a:pt x="17394" y="3189"/>
                    </a:cubicBezTo>
                    <a:close/>
                    <a:moveTo>
                      <a:pt x="18052" y="167"/>
                    </a:moveTo>
                    <a:cubicBezTo>
                      <a:pt x="18056" y="167"/>
                      <a:pt x="18059" y="167"/>
                      <a:pt x="18062" y="167"/>
                    </a:cubicBezTo>
                    <a:cubicBezTo>
                      <a:pt x="18223" y="173"/>
                      <a:pt x="18348" y="308"/>
                      <a:pt x="18343" y="469"/>
                    </a:cubicBezTo>
                    <a:lnTo>
                      <a:pt x="18341" y="512"/>
                    </a:lnTo>
                    <a:cubicBezTo>
                      <a:pt x="18339" y="559"/>
                      <a:pt x="18374" y="597"/>
                      <a:pt x="18421" y="600"/>
                    </a:cubicBezTo>
                    <a:cubicBezTo>
                      <a:pt x="18758" y="621"/>
                      <a:pt x="19072" y="647"/>
                      <a:pt x="19375" y="683"/>
                    </a:cubicBezTo>
                    <a:cubicBezTo>
                      <a:pt x="19378" y="684"/>
                      <a:pt x="19381" y="684"/>
                      <a:pt x="19385" y="684"/>
                    </a:cubicBezTo>
                    <a:cubicBezTo>
                      <a:pt x="19427" y="684"/>
                      <a:pt x="19462" y="654"/>
                      <a:pt x="19468" y="611"/>
                    </a:cubicBezTo>
                    <a:lnTo>
                      <a:pt x="19473" y="567"/>
                    </a:lnTo>
                    <a:cubicBezTo>
                      <a:pt x="19485" y="489"/>
                      <a:pt x="19525" y="422"/>
                      <a:pt x="19588" y="375"/>
                    </a:cubicBezTo>
                    <a:cubicBezTo>
                      <a:pt x="19638" y="335"/>
                      <a:pt x="19699" y="315"/>
                      <a:pt x="19762" y="315"/>
                    </a:cubicBezTo>
                    <a:cubicBezTo>
                      <a:pt x="19775" y="315"/>
                      <a:pt x="19789" y="316"/>
                      <a:pt x="19802" y="318"/>
                    </a:cubicBezTo>
                    <a:cubicBezTo>
                      <a:pt x="19962" y="340"/>
                      <a:pt x="20074" y="488"/>
                      <a:pt x="20052" y="647"/>
                    </a:cubicBezTo>
                    <a:lnTo>
                      <a:pt x="20045" y="694"/>
                    </a:lnTo>
                    <a:cubicBezTo>
                      <a:pt x="20040" y="739"/>
                      <a:pt x="20071" y="780"/>
                      <a:pt x="20116" y="789"/>
                    </a:cubicBezTo>
                    <a:cubicBezTo>
                      <a:pt x="20320" y="822"/>
                      <a:pt x="20530" y="862"/>
                      <a:pt x="20758" y="907"/>
                    </a:cubicBezTo>
                    <a:cubicBezTo>
                      <a:pt x="20764" y="908"/>
                      <a:pt x="20769" y="908"/>
                      <a:pt x="20775" y="908"/>
                    </a:cubicBezTo>
                    <a:cubicBezTo>
                      <a:pt x="20813" y="908"/>
                      <a:pt x="20848" y="882"/>
                      <a:pt x="20857" y="843"/>
                    </a:cubicBezTo>
                    <a:lnTo>
                      <a:pt x="20867" y="794"/>
                    </a:lnTo>
                    <a:cubicBezTo>
                      <a:pt x="20885" y="718"/>
                      <a:pt x="20931" y="652"/>
                      <a:pt x="20997" y="611"/>
                    </a:cubicBezTo>
                    <a:cubicBezTo>
                      <a:pt x="21044" y="581"/>
                      <a:pt x="21098" y="565"/>
                      <a:pt x="21152" y="565"/>
                    </a:cubicBezTo>
                    <a:cubicBezTo>
                      <a:pt x="21174" y="565"/>
                      <a:pt x="21195" y="568"/>
                      <a:pt x="21217" y="573"/>
                    </a:cubicBezTo>
                    <a:cubicBezTo>
                      <a:pt x="21291" y="590"/>
                      <a:pt x="21357" y="635"/>
                      <a:pt x="21399" y="701"/>
                    </a:cubicBezTo>
                    <a:cubicBezTo>
                      <a:pt x="21440" y="766"/>
                      <a:pt x="21454" y="844"/>
                      <a:pt x="21437" y="921"/>
                    </a:cubicBezTo>
                    <a:lnTo>
                      <a:pt x="21425" y="972"/>
                    </a:lnTo>
                    <a:cubicBezTo>
                      <a:pt x="21416" y="1018"/>
                      <a:pt x="21442" y="1061"/>
                      <a:pt x="21487" y="1073"/>
                    </a:cubicBezTo>
                    <a:cubicBezTo>
                      <a:pt x="21797" y="1151"/>
                      <a:pt x="22107" y="1237"/>
                      <a:pt x="22408" y="1331"/>
                    </a:cubicBezTo>
                    <a:cubicBezTo>
                      <a:pt x="22417" y="1334"/>
                      <a:pt x="22426" y="1335"/>
                      <a:pt x="22434" y="1335"/>
                    </a:cubicBezTo>
                    <a:cubicBezTo>
                      <a:pt x="22470" y="1335"/>
                      <a:pt x="22503" y="1312"/>
                      <a:pt x="22514" y="1277"/>
                    </a:cubicBezTo>
                    <a:lnTo>
                      <a:pt x="22531" y="1225"/>
                    </a:lnTo>
                    <a:cubicBezTo>
                      <a:pt x="22571" y="1102"/>
                      <a:pt x="22686" y="1025"/>
                      <a:pt x="22808" y="1025"/>
                    </a:cubicBezTo>
                    <a:cubicBezTo>
                      <a:pt x="22839" y="1025"/>
                      <a:pt x="22870" y="1030"/>
                      <a:pt x="22900" y="1040"/>
                    </a:cubicBezTo>
                    <a:cubicBezTo>
                      <a:pt x="23052" y="1090"/>
                      <a:pt x="23136" y="1256"/>
                      <a:pt x="23085" y="1409"/>
                    </a:cubicBezTo>
                    <a:lnTo>
                      <a:pt x="23066" y="1464"/>
                    </a:lnTo>
                    <a:cubicBezTo>
                      <a:pt x="23052" y="1508"/>
                      <a:pt x="23075" y="1554"/>
                      <a:pt x="23118" y="1570"/>
                    </a:cubicBezTo>
                    <a:cubicBezTo>
                      <a:pt x="23394" y="1669"/>
                      <a:pt x="23665" y="1774"/>
                      <a:pt x="23930" y="1885"/>
                    </a:cubicBezTo>
                    <a:cubicBezTo>
                      <a:pt x="23941" y="1889"/>
                      <a:pt x="23952" y="1891"/>
                      <a:pt x="23962" y="1891"/>
                    </a:cubicBezTo>
                    <a:cubicBezTo>
                      <a:pt x="23994" y="1891"/>
                      <a:pt x="24025" y="1873"/>
                      <a:pt x="24039" y="1842"/>
                    </a:cubicBezTo>
                    <a:lnTo>
                      <a:pt x="24064" y="1786"/>
                    </a:lnTo>
                    <a:cubicBezTo>
                      <a:pt x="24111" y="1679"/>
                      <a:pt x="24218" y="1614"/>
                      <a:pt x="24330" y="1614"/>
                    </a:cubicBezTo>
                    <a:cubicBezTo>
                      <a:pt x="24369" y="1614"/>
                      <a:pt x="24410" y="1622"/>
                      <a:pt x="24448" y="1639"/>
                    </a:cubicBezTo>
                    <a:cubicBezTo>
                      <a:pt x="24519" y="1670"/>
                      <a:pt x="24574" y="1727"/>
                      <a:pt x="24602" y="1800"/>
                    </a:cubicBezTo>
                    <a:cubicBezTo>
                      <a:pt x="24630" y="1873"/>
                      <a:pt x="24628" y="1953"/>
                      <a:pt x="24597" y="2024"/>
                    </a:cubicBezTo>
                    <a:lnTo>
                      <a:pt x="24571" y="2079"/>
                    </a:lnTo>
                    <a:cubicBezTo>
                      <a:pt x="24554" y="2120"/>
                      <a:pt x="24571" y="2171"/>
                      <a:pt x="24613" y="2190"/>
                    </a:cubicBezTo>
                    <a:cubicBezTo>
                      <a:pt x="24909" y="2330"/>
                      <a:pt x="25196" y="2475"/>
                      <a:pt x="25466" y="2621"/>
                    </a:cubicBezTo>
                    <a:cubicBezTo>
                      <a:pt x="25479" y="2628"/>
                      <a:pt x="25493" y="2632"/>
                      <a:pt x="25507" y="2632"/>
                    </a:cubicBezTo>
                    <a:cubicBezTo>
                      <a:pt x="25536" y="2632"/>
                      <a:pt x="25564" y="2617"/>
                      <a:pt x="25579" y="2590"/>
                    </a:cubicBezTo>
                    <a:lnTo>
                      <a:pt x="25610" y="2536"/>
                    </a:lnTo>
                    <a:cubicBezTo>
                      <a:pt x="25648" y="2469"/>
                      <a:pt x="25710" y="2418"/>
                      <a:pt x="25787" y="2399"/>
                    </a:cubicBezTo>
                    <a:cubicBezTo>
                      <a:pt x="25813" y="2392"/>
                      <a:pt x="25839" y="2388"/>
                      <a:pt x="25866" y="2388"/>
                    </a:cubicBezTo>
                    <a:cubicBezTo>
                      <a:pt x="25915" y="2388"/>
                      <a:pt x="25964" y="2401"/>
                      <a:pt x="26008" y="2427"/>
                    </a:cubicBezTo>
                    <a:cubicBezTo>
                      <a:pt x="26147" y="2507"/>
                      <a:pt x="26197" y="2685"/>
                      <a:pt x="26117" y="2825"/>
                    </a:cubicBezTo>
                    <a:lnTo>
                      <a:pt x="26084" y="2881"/>
                    </a:lnTo>
                    <a:cubicBezTo>
                      <a:pt x="26062" y="2919"/>
                      <a:pt x="26076" y="2971"/>
                      <a:pt x="26114" y="2993"/>
                    </a:cubicBezTo>
                    <a:cubicBezTo>
                      <a:pt x="26296" y="3102"/>
                      <a:pt x="26481" y="3218"/>
                      <a:pt x="26668" y="3341"/>
                    </a:cubicBezTo>
                    <a:cubicBezTo>
                      <a:pt x="26682" y="3350"/>
                      <a:pt x="26697" y="3354"/>
                      <a:pt x="26713" y="3354"/>
                    </a:cubicBezTo>
                    <a:cubicBezTo>
                      <a:pt x="26740" y="3354"/>
                      <a:pt x="26766" y="3342"/>
                      <a:pt x="26782" y="3319"/>
                    </a:cubicBezTo>
                    <a:lnTo>
                      <a:pt x="26819" y="3265"/>
                    </a:lnTo>
                    <a:cubicBezTo>
                      <a:pt x="26875" y="3182"/>
                      <a:pt x="26967" y="3138"/>
                      <a:pt x="27060" y="3138"/>
                    </a:cubicBezTo>
                    <a:cubicBezTo>
                      <a:pt x="27117" y="3138"/>
                      <a:pt x="27175" y="3155"/>
                      <a:pt x="27225" y="3189"/>
                    </a:cubicBezTo>
                    <a:cubicBezTo>
                      <a:pt x="27289" y="3234"/>
                      <a:pt x="27333" y="3300"/>
                      <a:pt x="27347" y="3376"/>
                    </a:cubicBezTo>
                    <a:cubicBezTo>
                      <a:pt x="27360" y="3454"/>
                      <a:pt x="27345" y="3530"/>
                      <a:pt x="27300" y="3596"/>
                    </a:cubicBezTo>
                    <a:lnTo>
                      <a:pt x="27264" y="3648"/>
                    </a:lnTo>
                    <a:cubicBezTo>
                      <a:pt x="27238" y="3686"/>
                      <a:pt x="27246" y="3738"/>
                      <a:pt x="27284" y="3764"/>
                    </a:cubicBezTo>
                    <a:cubicBezTo>
                      <a:pt x="27535" y="3946"/>
                      <a:pt x="27792" y="4141"/>
                      <a:pt x="28043" y="4346"/>
                    </a:cubicBezTo>
                    <a:cubicBezTo>
                      <a:pt x="28058" y="4357"/>
                      <a:pt x="28077" y="4363"/>
                      <a:pt x="28095" y="4363"/>
                    </a:cubicBezTo>
                    <a:cubicBezTo>
                      <a:pt x="28120" y="4363"/>
                      <a:pt x="28144" y="4353"/>
                      <a:pt x="28160" y="4333"/>
                    </a:cubicBezTo>
                    <a:lnTo>
                      <a:pt x="28202" y="4285"/>
                    </a:lnTo>
                    <a:cubicBezTo>
                      <a:pt x="28260" y="4217"/>
                      <a:pt x="28342" y="4181"/>
                      <a:pt x="28426" y="4181"/>
                    </a:cubicBezTo>
                    <a:cubicBezTo>
                      <a:pt x="28492" y="4181"/>
                      <a:pt x="28559" y="4204"/>
                      <a:pt x="28614" y="4250"/>
                    </a:cubicBezTo>
                    <a:cubicBezTo>
                      <a:pt x="28673" y="4300"/>
                      <a:pt x="28709" y="4371"/>
                      <a:pt x="28716" y="4449"/>
                    </a:cubicBezTo>
                    <a:cubicBezTo>
                      <a:pt x="28721" y="4526"/>
                      <a:pt x="28697" y="4602"/>
                      <a:pt x="28647" y="4661"/>
                    </a:cubicBezTo>
                    <a:lnTo>
                      <a:pt x="28605" y="4711"/>
                    </a:lnTo>
                    <a:cubicBezTo>
                      <a:pt x="28576" y="4745"/>
                      <a:pt x="28579" y="4797"/>
                      <a:pt x="28614" y="4829"/>
                    </a:cubicBezTo>
                    <a:cubicBezTo>
                      <a:pt x="28957" y="5133"/>
                      <a:pt x="29253" y="5414"/>
                      <a:pt x="29518" y="5686"/>
                    </a:cubicBezTo>
                    <a:cubicBezTo>
                      <a:pt x="29535" y="5703"/>
                      <a:pt x="29557" y="5712"/>
                      <a:pt x="29579" y="5712"/>
                    </a:cubicBezTo>
                    <a:cubicBezTo>
                      <a:pt x="29600" y="5712"/>
                      <a:pt x="29620" y="5704"/>
                      <a:pt x="29636" y="5689"/>
                    </a:cubicBezTo>
                    <a:lnTo>
                      <a:pt x="29681" y="5646"/>
                    </a:lnTo>
                    <a:cubicBezTo>
                      <a:pt x="29737" y="5594"/>
                      <a:pt x="29808" y="5568"/>
                      <a:pt x="29879" y="5568"/>
                    </a:cubicBezTo>
                    <a:cubicBezTo>
                      <a:pt x="29957" y="5568"/>
                      <a:pt x="30036" y="5600"/>
                      <a:pt x="30093" y="5661"/>
                    </a:cubicBezTo>
                    <a:cubicBezTo>
                      <a:pt x="30202" y="5779"/>
                      <a:pt x="30197" y="5964"/>
                      <a:pt x="30079" y="6074"/>
                    </a:cubicBezTo>
                    <a:lnTo>
                      <a:pt x="30032" y="6117"/>
                    </a:lnTo>
                    <a:cubicBezTo>
                      <a:pt x="29999" y="6148"/>
                      <a:pt x="29996" y="6200"/>
                      <a:pt x="30027" y="6235"/>
                    </a:cubicBezTo>
                    <a:cubicBezTo>
                      <a:pt x="30250" y="6486"/>
                      <a:pt x="30451" y="6725"/>
                      <a:pt x="30643" y="6965"/>
                    </a:cubicBezTo>
                    <a:cubicBezTo>
                      <a:pt x="30660" y="6987"/>
                      <a:pt x="30684" y="6998"/>
                      <a:pt x="30709" y="6998"/>
                    </a:cubicBezTo>
                    <a:cubicBezTo>
                      <a:pt x="30727" y="6998"/>
                      <a:pt x="30744" y="6992"/>
                      <a:pt x="30759" y="6981"/>
                    </a:cubicBezTo>
                    <a:lnTo>
                      <a:pt x="30810" y="6943"/>
                    </a:lnTo>
                    <a:cubicBezTo>
                      <a:pt x="30863" y="6903"/>
                      <a:pt x="30925" y="6883"/>
                      <a:pt x="30986" y="6883"/>
                    </a:cubicBezTo>
                    <a:cubicBezTo>
                      <a:pt x="31074" y="6883"/>
                      <a:pt x="31161" y="6923"/>
                      <a:pt x="31218" y="6998"/>
                    </a:cubicBezTo>
                    <a:cubicBezTo>
                      <a:pt x="31315" y="7126"/>
                      <a:pt x="31289" y="7310"/>
                      <a:pt x="31161" y="7407"/>
                    </a:cubicBezTo>
                    <a:lnTo>
                      <a:pt x="31111" y="7445"/>
                    </a:lnTo>
                    <a:cubicBezTo>
                      <a:pt x="31075" y="7473"/>
                      <a:pt x="31068" y="7525"/>
                      <a:pt x="31094" y="7561"/>
                    </a:cubicBezTo>
                    <a:cubicBezTo>
                      <a:pt x="31215" y="7729"/>
                      <a:pt x="31329" y="7897"/>
                      <a:pt x="31462" y="8099"/>
                    </a:cubicBezTo>
                    <a:cubicBezTo>
                      <a:pt x="31479" y="8124"/>
                      <a:pt x="31505" y="8137"/>
                      <a:pt x="31533" y="8137"/>
                    </a:cubicBezTo>
                    <a:cubicBezTo>
                      <a:pt x="31548" y="8137"/>
                      <a:pt x="31564" y="8132"/>
                      <a:pt x="31578" y="8124"/>
                    </a:cubicBezTo>
                    <a:lnTo>
                      <a:pt x="31634" y="8089"/>
                    </a:lnTo>
                    <a:cubicBezTo>
                      <a:pt x="31682" y="8058"/>
                      <a:pt x="31735" y="8043"/>
                      <a:pt x="31791" y="8043"/>
                    </a:cubicBezTo>
                    <a:cubicBezTo>
                      <a:pt x="31812" y="8043"/>
                      <a:pt x="31833" y="8045"/>
                      <a:pt x="31854" y="8049"/>
                    </a:cubicBezTo>
                    <a:cubicBezTo>
                      <a:pt x="31930" y="8067"/>
                      <a:pt x="31994" y="8113"/>
                      <a:pt x="32037" y="8179"/>
                    </a:cubicBezTo>
                    <a:cubicBezTo>
                      <a:pt x="32079" y="8245"/>
                      <a:pt x="32091" y="8323"/>
                      <a:pt x="32075" y="8399"/>
                    </a:cubicBezTo>
                    <a:cubicBezTo>
                      <a:pt x="32058" y="8475"/>
                      <a:pt x="32013" y="8539"/>
                      <a:pt x="31947" y="8581"/>
                    </a:cubicBezTo>
                    <a:lnTo>
                      <a:pt x="31888" y="8617"/>
                    </a:lnTo>
                    <a:cubicBezTo>
                      <a:pt x="31850" y="8641"/>
                      <a:pt x="31838" y="8693"/>
                      <a:pt x="31862" y="8731"/>
                    </a:cubicBezTo>
                    <a:cubicBezTo>
                      <a:pt x="32032" y="9014"/>
                      <a:pt x="32190" y="9294"/>
                      <a:pt x="32332" y="9564"/>
                    </a:cubicBezTo>
                    <a:cubicBezTo>
                      <a:pt x="32348" y="9593"/>
                      <a:pt x="32377" y="9609"/>
                      <a:pt x="32408" y="9609"/>
                    </a:cubicBezTo>
                    <a:cubicBezTo>
                      <a:pt x="32420" y="9609"/>
                      <a:pt x="32432" y="9606"/>
                      <a:pt x="32444" y="9601"/>
                    </a:cubicBezTo>
                    <a:lnTo>
                      <a:pt x="32507" y="9570"/>
                    </a:lnTo>
                    <a:cubicBezTo>
                      <a:pt x="32548" y="9549"/>
                      <a:pt x="32592" y="9538"/>
                      <a:pt x="32636" y="9538"/>
                    </a:cubicBezTo>
                    <a:cubicBezTo>
                      <a:pt x="32667" y="9538"/>
                      <a:pt x="32698" y="9543"/>
                      <a:pt x="32728" y="9554"/>
                    </a:cubicBezTo>
                    <a:cubicBezTo>
                      <a:pt x="32803" y="9578"/>
                      <a:pt x="32863" y="9630"/>
                      <a:pt x="32898" y="9699"/>
                    </a:cubicBezTo>
                    <a:cubicBezTo>
                      <a:pt x="32933" y="9769"/>
                      <a:pt x="32938" y="9848"/>
                      <a:pt x="32914" y="9921"/>
                    </a:cubicBezTo>
                    <a:cubicBezTo>
                      <a:pt x="32889" y="9995"/>
                      <a:pt x="32837" y="10056"/>
                      <a:pt x="32766" y="10091"/>
                    </a:cubicBezTo>
                    <a:lnTo>
                      <a:pt x="32704" y="10122"/>
                    </a:lnTo>
                    <a:cubicBezTo>
                      <a:pt x="32662" y="10143"/>
                      <a:pt x="32645" y="10193"/>
                      <a:pt x="32666" y="10233"/>
                    </a:cubicBezTo>
                    <a:cubicBezTo>
                      <a:pt x="32789" y="10494"/>
                      <a:pt x="32907" y="10763"/>
                      <a:pt x="33016" y="11029"/>
                    </a:cubicBezTo>
                    <a:cubicBezTo>
                      <a:pt x="33029" y="11062"/>
                      <a:pt x="33060" y="11082"/>
                      <a:pt x="33093" y="11082"/>
                    </a:cubicBezTo>
                    <a:cubicBezTo>
                      <a:pt x="33104" y="11082"/>
                      <a:pt x="33114" y="11080"/>
                      <a:pt x="33125" y="11076"/>
                    </a:cubicBezTo>
                    <a:lnTo>
                      <a:pt x="33191" y="11050"/>
                    </a:lnTo>
                    <a:cubicBezTo>
                      <a:pt x="33225" y="11037"/>
                      <a:pt x="33261" y="11030"/>
                      <a:pt x="33296" y="11030"/>
                    </a:cubicBezTo>
                    <a:cubicBezTo>
                      <a:pt x="33336" y="11030"/>
                      <a:pt x="33376" y="11039"/>
                      <a:pt x="33414" y="11055"/>
                    </a:cubicBezTo>
                    <a:cubicBezTo>
                      <a:pt x="33485" y="11086"/>
                      <a:pt x="33540" y="11143"/>
                      <a:pt x="33568" y="11216"/>
                    </a:cubicBezTo>
                    <a:cubicBezTo>
                      <a:pt x="33627" y="11367"/>
                      <a:pt x="33551" y="11537"/>
                      <a:pt x="33402" y="11594"/>
                    </a:cubicBezTo>
                    <a:lnTo>
                      <a:pt x="33333" y="11620"/>
                    </a:lnTo>
                    <a:cubicBezTo>
                      <a:pt x="33291" y="11637"/>
                      <a:pt x="33268" y="11684"/>
                      <a:pt x="33284" y="11727"/>
                    </a:cubicBezTo>
                    <a:lnTo>
                      <a:pt x="33334" y="11864"/>
                    </a:lnTo>
                    <a:cubicBezTo>
                      <a:pt x="33367" y="11950"/>
                      <a:pt x="33398" y="12037"/>
                      <a:pt x="33428" y="12125"/>
                    </a:cubicBezTo>
                    <a:cubicBezTo>
                      <a:pt x="33471" y="12255"/>
                      <a:pt x="33509" y="12385"/>
                      <a:pt x="33549" y="12515"/>
                    </a:cubicBezTo>
                    <a:lnTo>
                      <a:pt x="33584" y="12634"/>
                    </a:lnTo>
                    <a:cubicBezTo>
                      <a:pt x="33595" y="12672"/>
                      <a:pt x="33628" y="12695"/>
                      <a:pt x="33663" y="12695"/>
                    </a:cubicBezTo>
                    <a:cubicBezTo>
                      <a:pt x="33671" y="12695"/>
                      <a:pt x="33678" y="12694"/>
                      <a:pt x="33686" y="12691"/>
                    </a:cubicBezTo>
                    <a:lnTo>
                      <a:pt x="33757" y="12672"/>
                    </a:lnTo>
                    <a:cubicBezTo>
                      <a:pt x="33782" y="12666"/>
                      <a:pt x="33807" y="12662"/>
                      <a:pt x="33832" y="12662"/>
                    </a:cubicBezTo>
                    <a:cubicBezTo>
                      <a:pt x="33960" y="12662"/>
                      <a:pt x="34079" y="12748"/>
                      <a:pt x="34115" y="12877"/>
                    </a:cubicBezTo>
                    <a:cubicBezTo>
                      <a:pt x="34157" y="13033"/>
                      <a:pt x="34065" y="13194"/>
                      <a:pt x="33911" y="13235"/>
                    </a:cubicBezTo>
                    <a:lnTo>
                      <a:pt x="33842" y="13254"/>
                    </a:lnTo>
                    <a:cubicBezTo>
                      <a:pt x="33797" y="13266"/>
                      <a:pt x="33771" y="13311"/>
                      <a:pt x="33781" y="13356"/>
                    </a:cubicBezTo>
                    <a:cubicBezTo>
                      <a:pt x="33843" y="13601"/>
                      <a:pt x="33890" y="13803"/>
                      <a:pt x="33930" y="13992"/>
                    </a:cubicBezTo>
                    <a:cubicBezTo>
                      <a:pt x="33939" y="14030"/>
                      <a:pt x="33974" y="14057"/>
                      <a:pt x="34012" y="14057"/>
                    </a:cubicBezTo>
                    <a:cubicBezTo>
                      <a:pt x="34017" y="14057"/>
                      <a:pt x="34022" y="14057"/>
                      <a:pt x="34027" y="14056"/>
                    </a:cubicBezTo>
                    <a:lnTo>
                      <a:pt x="34096" y="14044"/>
                    </a:lnTo>
                    <a:cubicBezTo>
                      <a:pt x="34114" y="14040"/>
                      <a:pt x="34132" y="14039"/>
                      <a:pt x="34149" y="14039"/>
                    </a:cubicBezTo>
                    <a:cubicBezTo>
                      <a:pt x="34286" y="14039"/>
                      <a:pt x="34409" y="14136"/>
                      <a:pt x="34436" y="14278"/>
                    </a:cubicBezTo>
                    <a:cubicBezTo>
                      <a:pt x="34465" y="14435"/>
                      <a:pt x="34361" y="14587"/>
                      <a:pt x="34202" y="14617"/>
                    </a:cubicBezTo>
                    <a:lnTo>
                      <a:pt x="34138" y="14629"/>
                    </a:lnTo>
                    <a:cubicBezTo>
                      <a:pt x="34093" y="14638"/>
                      <a:pt x="34063" y="14679"/>
                      <a:pt x="34070" y="14726"/>
                    </a:cubicBezTo>
                    <a:cubicBezTo>
                      <a:pt x="34119" y="15020"/>
                      <a:pt x="34160" y="15330"/>
                      <a:pt x="34197" y="15673"/>
                    </a:cubicBezTo>
                    <a:cubicBezTo>
                      <a:pt x="34201" y="15715"/>
                      <a:pt x="34238" y="15748"/>
                      <a:pt x="34279" y="15748"/>
                    </a:cubicBezTo>
                    <a:cubicBezTo>
                      <a:pt x="34282" y="15748"/>
                      <a:pt x="34285" y="15748"/>
                      <a:pt x="34288" y="15748"/>
                    </a:cubicBezTo>
                    <a:lnTo>
                      <a:pt x="34352" y="15742"/>
                    </a:lnTo>
                    <a:cubicBezTo>
                      <a:pt x="34361" y="15742"/>
                      <a:pt x="34370" y="15741"/>
                      <a:pt x="34379" y="15741"/>
                    </a:cubicBezTo>
                    <a:cubicBezTo>
                      <a:pt x="34447" y="15741"/>
                      <a:pt x="34513" y="15765"/>
                      <a:pt x="34565" y="15810"/>
                    </a:cubicBezTo>
                    <a:cubicBezTo>
                      <a:pt x="34624" y="15860"/>
                      <a:pt x="34661" y="15931"/>
                      <a:pt x="34668" y="16009"/>
                    </a:cubicBezTo>
                    <a:cubicBezTo>
                      <a:pt x="34674" y="16087"/>
                      <a:pt x="34650" y="16161"/>
                      <a:pt x="34600" y="16222"/>
                    </a:cubicBezTo>
                    <a:cubicBezTo>
                      <a:pt x="34550" y="16281"/>
                      <a:pt x="34479" y="16317"/>
                      <a:pt x="34401" y="16324"/>
                    </a:cubicBezTo>
                    <a:lnTo>
                      <a:pt x="34339" y="16329"/>
                    </a:lnTo>
                    <a:cubicBezTo>
                      <a:pt x="34294" y="16333"/>
                      <a:pt x="34259" y="16373"/>
                      <a:pt x="34262" y="16418"/>
                    </a:cubicBezTo>
                    <a:cubicBezTo>
                      <a:pt x="34287" y="16818"/>
                      <a:pt x="34295" y="17226"/>
                      <a:pt x="34290" y="17664"/>
                    </a:cubicBezTo>
                    <a:cubicBezTo>
                      <a:pt x="34290" y="17709"/>
                      <a:pt x="34326" y="17748"/>
                      <a:pt x="34371" y="17749"/>
                    </a:cubicBezTo>
                    <a:lnTo>
                      <a:pt x="34436" y="17751"/>
                    </a:lnTo>
                    <a:cubicBezTo>
                      <a:pt x="34595" y="17756"/>
                      <a:pt x="34721" y="17893"/>
                      <a:pt x="34716" y="18052"/>
                    </a:cubicBezTo>
                    <a:cubicBezTo>
                      <a:pt x="34711" y="18211"/>
                      <a:pt x="34581" y="18335"/>
                      <a:pt x="34421" y="18335"/>
                    </a:cubicBezTo>
                    <a:cubicBezTo>
                      <a:pt x="34419" y="18335"/>
                      <a:pt x="34417" y="18335"/>
                      <a:pt x="34415" y="18335"/>
                    </a:cubicBezTo>
                    <a:lnTo>
                      <a:pt x="34351" y="18331"/>
                    </a:lnTo>
                    <a:cubicBezTo>
                      <a:pt x="34350" y="18331"/>
                      <a:pt x="34349" y="18331"/>
                      <a:pt x="34348" y="18331"/>
                    </a:cubicBezTo>
                    <a:cubicBezTo>
                      <a:pt x="34307" y="18331"/>
                      <a:pt x="34267" y="18367"/>
                      <a:pt x="34264" y="18411"/>
                    </a:cubicBezTo>
                    <a:cubicBezTo>
                      <a:pt x="34245" y="18738"/>
                      <a:pt x="34219" y="19060"/>
                      <a:pt x="34184" y="19365"/>
                    </a:cubicBezTo>
                    <a:cubicBezTo>
                      <a:pt x="34179" y="19410"/>
                      <a:pt x="34210" y="19451"/>
                      <a:pt x="34255" y="19457"/>
                    </a:cubicBezTo>
                    <a:lnTo>
                      <a:pt x="34316" y="19465"/>
                    </a:lnTo>
                    <a:cubicBezTo>
                      <a:pt x="34475" y="19488"/>
                      <a:pt x="34588" y="19635"/>
                      <a:pt x="34565" y="19794"/>
                    </a:cubicBezTo>
                    <a:cubicBezTo>
                      <a:pt x="34555" y="19872"/>
                      <a:pt x="34515" y="19940"/>
                      <a:pt x="34453" y="19986"/>
                    </a:cubicBezTo>
                    <a:cubicBezTo>
                      <a:pt x="34401" y="20025"/>
                      <a:pt x="34340" y="20046"/>
                      <a:pt x="34276" y="20046"/>
                    </a:cubicBezTo>
                    <a:cubicBezTo>
                      <a:pt x="34263" y="20046"/>
                      <a:pt x="34250" y="20045"/>
                      <a:pt x="34236" y="20044"/>
                    </a:cubicBezTo>
                    <a:lnTo>
                      <a:pt x="34176" y="20035"/>
                    </a:lnTo>
                    <a:cubicBezTo>
                      <a:pt x="34172" y="20034"/>
                      <a:pt x="34167" y="20034"/>
                      <a:pt x="34163" y="20034"/>
                    </a:cubicBezTo>
                    <a:cubicBezTo>
                      <a:pt x="34123" y="20034"/>
                      <a:pt x="34089" y="20063"/>
                      <a:pt x="34082" y="20104"/>
                    </a:cubicBezTo>
                    <a:cubicBezTo>
                      <a:pt x="34048" y="20315"/>
                      <a:pt x="34010" y="20532"/>
                      <a:pt x="33966" y="20748"/>
                    </a:cubicBezTo>
                    <a:cubicBezTo>
                      <a:pt x="33958" y="20793"/>
                      <a:pt x="33985" y="20837"/>
                      <a:pt x="34030" y="20847"/>
                    </a:cubicBezTo>
                    <a:lnTo>
                      <a:pt x="34089" y="20859"/>
                    </a:lnTo>
                    <a:cubicBezTo>
                      <a:pt x="34165" y="20876"/>
                      <a:pt x="34231" y="20921"/>
                      <a:pt x="34273" y="20987"/>
                    </a:cubicBezTo>
                    <a:cubicBezTo>
                      <a:pt x="34314" y="21053"/>
                      <a:pt x="34328" y="21131"/>
                      <a:pt x="34311" y="21207"/>
                    </a:cubicBezTo>
                    <a:cubicBezTo>
                      <a:pt x="34281" y="21343"/>
                      <a:pt x="34160" y="21436"/>
                      <a:pt x="34026" y="21436"/>
                    </a:cubicBezTo>
                    <a:cubicBezTo>
                      <a:pt x="34005" y="21436"/>
                      <a:pt x="33984" y="21433"/>
                      <a:pt x="33963" y="21429"/>
                    </a:cubicBezTo>
                    <a:lnTo>
                      <a:pt x="33904" y="21415"/>
                    </a:lnTo>
                    <a:cubicBezTo>
                      <a:pt x="33898" y="21414"/>
                      <a:pt x="33892" y="21413"/>
                      <a:pt x="33887" y="21413"/>
                    </a:cubicBezTo>
                    <a:cubicBezTo>
                      <a:pt x="33848" y="21413"/>
                      <a:pt x="33814" y="21438"/>
                      <a:pt x="33804" y="21477"/>
                    </a:cubicBezTo>
                    <a:cubicBezTo>
                      <a:pt x="33729" y="21782"/>
                      <a:pt x="33642" y="22092"/>
                      <a:pt x="33549" y="22400"/>
                    </a:cubicBezTo>
                    <a:cubicBezTo>
                      <a:pt x="33535" y="22443"/>
                      <a:pt x="33559" y="22490"/>
                      <a:pt x="33603" y="22504"/>
                    </a:cubicBezTo>
                    <a:lnTo>
                      <a:pt x="33660" y="22523"/>
                    </a:lnTo>
                    <a:cubicBezTo>
                      <a:pt x="33733" y="22547"/>
                      <a:pt x="33793" y="22599"/>
                      <a:pt x="33828" y="22669"/>
                    </a:cubicBezTo>
                    <a:cubicBezTo>
                      <a:pt x="33862" y="22740"/>
                      <a:pt x="33869" y="22817"/>
                      <a:pt x="33843" y="22892"/>
                    </a:cubicBezTo>
                    <a:cubicBezTo>
                      <a:pt x="33819" y="22966"/>
                      <a:pt x="33767" y="23025"/>
                      <a:pt x="33698" y="23060"/>
                    </a:cubicBezTo>
                    <a:cubicBezTo>
                      <a:pt x="33657" y="23081"/>
                      <a:pt x="33612" y="23092"/>
                      <a:pt x="33567" y="23092"/>
                    </a:cubicBezTo>
                    <a:cubicBezTo>
                      <a:pt x="33536" y="23092"/>
                      <a:pt x="33505" y="23087"/>
                      <a:pt x="33475" y="23077"/>
                    </a:cubicBezTo>
                    <a:lnTo>
                      <a:pt x="33419" y="23058"/>
                    </a:lnTo>
                    <a:cubicBezTo>
                      <a:pt x="33411" y="23055"/>
                      <a:pt x="33402" y="23054"/>
                      <a:pt x="33393" y="23054"/>
                    </a:cubicBezTo>
                    <a:cubicBezTo>
                      <a:pt x="33358" y="23054"/>
                      <a:pt x="33326" y="23075"/>
                      <a:pt x="33313" y="23110"/>
                    </a:cubicBezTo>
                    <a:cubicBezTo>
                      <a:pt x="33217" y="23382"/>
                      <a:pt x="33111" y="23655"/>
                      <a:pt x="33000" y="23922"/>
                    </a:cubicBezTo>
                    <a:cubicBezTo>
                      <a:pt x="32983" y="23964"/>
                      <a:pt x="33002" y="24012"/>
                      <a:pt x="33043" y="24031"/>
                    </a:cubicBezTo>
                    <a:lnTo>
                      <a:pt x="33097" y="24055"/>
                    </a:lnTo>
                    <a:cubicBezTo>
                      <a:pt x="33168" y="24087"/>
                      <a:pt x="33223" y="24144"/>
                      <a:pt x="33251" y="24216"/>
                    </a:cubicBezTo>
                    <a:cubicBezTo>
                      <a:pt x="33279" y="24289"/>
                      <a:pt x="33277" y="24369"/>
                      <a:pt x="33246" y="24440"/>
                    </a:cubicBezTo>
                    <a:cubicBezTo>
                      <a:pt x="33213" y="24511"/>
                      <a:pt x="33156" y="24566"/>
                      <a:pt x="33083" y="24594"/>
                    </a:cubicBezTo>
                    <a:cubicBezTo>
                      <a:pt x="33049" y="24607"/>
                      <a:pt x="33013" y="24614"/>
                      <a:pt x="32978" y="24614"/>
                    </a:cubicBezTo>
                    <a:cubicBezTo>
                      <a:pt x="32937" y="24614"/>
                      <a:pt x="32897" y="24605"/>
                      <a:pt x="32860" y="24589"/>
                    </a:cubicBezTo>
                    <a:lnTo>
                      <a:pt x="32808" y="24565"/>
                    </a:lnTo>
                    <a:cubicBezTo>
                      <a:pt x="32797" y="24560"/>
                      <a:pt x="32786" y="24558"/>
                      <a:pt x="32775" y="24558"/>
                    </a:cubicBezTo>
                    <a:cubicBezTo>
                      <a:pt x="32743" y="24558"/>
                      <a:pt x="32713" y="24575"/>
                      <a:pt x="32699" y="24606"/>
                    </a:cubicBezTo>
                    <a:cubicBezTo>
                      <a:pt x="32564" y="24895"/>
                      <a:pt x="32418" y="25184"/>
                      <a:pt x="32269" y="25461"/>
                    </a:cubicBezTo>
                    <a:cubicBezTo>
                      <a:pt x="32247" y="25501"/>
                      <a:pt x="32261" y="25552"/>
                      <a:pt x="32301" y="25574"/>
                    </a:cubicBezTo>
                    <a:lnTo>
                      <a:pt x="32349" y="25602"/>
                    </a:lnTo>
                    <a:cubicBezTo>
                      <a:pt x="32488" y="25681"/>
                      <a:pt x="32538" y="25860"/>
                      <a:pt x="32458" y="26000"/>
                    </a:cubicBezTo>
                    <a:cubicBezTo>
                      <a:pt x="32404" y="26094"/>
                      <a:pt x="32304" y="26147"/>
                      <a:pt x="32202" y="26147"/>
                    </a:cubicBezTo>
                    <a:cubicBezTo>
                      <a:pt x="32154" y="26147"/>
                      <a:pt x="32105" y="26135"/>
                      <a:pt x="32060" y="26109"/>
                    </a:cubicBezTo>
                    <a:lnTo>
                      <a:pt x="32013" y="26083"/>
                    </a:lnTo>
                    <a:cubicBezTo>
                      <a:pt x="32000" y="26075"/>
                      <a:pt x="31985" y="26071"/>
                      <a:pt x="31971" y="26071"/>
                    </a:cubicBezTo>
                    <a:cubicBezTo>
                      <a:pt x="31943" y="26071"/>
                      <a:pt x="31916" y="26086"/>
                      <a:pt x="31901" y="26113"/>
                    </a:cubicBezTo>
                    <a:cubicBezTo>
                      <a:pt x="31785" y="26305"/>
                      <a:pt x="31669" y="26492"/>
                      <a:pt x="31554" y="26667"/>
                    </a:cubicBezTo>
                    <a:cubicBezTo>
                      <a:pt x="31530" y="26706"/>
                      <a:pt x="31540" y="26757"/>
                      <a:pt x="31577" y="26783"/>
                    </a:cubicBezTo>
                    <a:lnTo>
                      <a:pt x="31620" y="26810"/>
                    </a:lnTo>
                    <a:cubicBezTo>
                      <a:pt x="31752" y="26902"/>
                      <a:pt x="31786" y="27084"/>
                      <a:pt x="31695" y="27217"/>
                    </a:cubicBezTo>
                    <a:cubicBezTo>
                      <a:pt x="31639" y="27299"/>
                      <a:pt x="31547" y="27343"/>
                      <a:pt x="31454" y="27343"/>
                    </a:cubicBezTo>
                    <a:cubicBezTo>
                      <a:pt x="31397" y="27343"/>
                      <a:pt x="31339" y="27327"/>
                      <a:pt x="31289" y="27292"/>
                    </a:cubicBezTo>
                    <a:lnTo>
                      <a:pt x="31250" y="27264"/>
                    </a:lnTo>
                    <a:cubicBezTo>
                      <a:pt x="31235" y="27255"/>
                      <a:pt x="31219" y="27250"/>
                      <a:pt x="31203" y="27250"/>
                    </a:cubicBezTo>
                    <a:cubicBezTo>
                      <a:pt x="31177" y="27250"/>
                      <a:pt x="31151" y="27262"/>
                      <a:pt x="31133" y="27285"/>
                    </a:cubicBezTo>
                    <a:cubicBezTo>
                      <a:pt x="30955" y="27534"/>
                      <a:pt x="30761" y="27790"/>
                      <a:pt x="30553" y="28048"/>
                    </a:cubicBezTo>
                    <a:cubicBezTo>
                      <a:pt x="30526" y="28083"/>
                      <a:pt x="30531" y="28135"/>
                      <a:pt x="30566" y="28164"/>
                    </a:cubicBezTo>
                    <a:lnTo>
                      <a:pt x="30600" y="28194"/>
                    </a:lnTo>
                    <a:cubicBezTo>
                      <a:pt x="30723" y="28298"/>
                      <a:pt x="30739" y="28483"/>
                      <a:pt x="30635" y="28606"/>
                    </a:cubicBezTo>
                    <a:cubicBezTo>
                      <a:pt x="30578" y="28674"/>
                      <a:pt x="30495" y="28708"/>
                      <a:pt x="30413" y="28708"/>
                    </a:cubicBezTo>
                    <a:cubicBezTo>
                      <a:pt x="30346" y="28708"/>
                      <a:pt x="30278" y="28685"/>
                      <a:pt x="30223" y="28639"/>
                    </a:cubicBezTo>
                    <a:lnTo>
                      <a:pt x="30190" y="28611"/>
                    </a:lnTo>
                    <a:cubicBezTo>
                      <a:pt x="30174" y="28598"/>
                      <a:pt x="30155" y="28591"/>
                      <a:pt x="30136" y="28591"/>
                    </a:cubicBezTo>
                    <a:cubicBezTo>
                      <a:pt x="30113" y="28591"/>
                      <a:pt x="30090" y="28601"/>
                      <a:pt x="30074" y="28620"/>
                    </a:cubicBezTo>
                    <a:cubicBezTo>
                      <a:pt x="29778" y="28956"/>
                      <a:pt x="29497" y="29252"/>
                      <a:pt x="29215" y="29529"/>
                    </a:cubicBezTo>
                    <a:cubicBezTo>
                      <a:pt x="29184" y="29560"/>
                      <a:pt x="29182" y="29614"/>
                      <a:pt x="29213" y="29647"/>
                    </a:cubicBezTo>
                    <a:lnTo>
                      <a:pt x="29237" y="29673"/>
                    </a:lnTo>
                    <a:cubicBezTo>
                      <a:pt x="29347" y="29790"/>
                      <a:pt x="29341" y="29976"/>
                      <a:pt x="29224" y="30085"/>
                    </a:cubicBezTo>
                    <a:cubicBezTo>
                      <a:pt x="29170" y="30135"/>
                      <a:pt x="29099" y="30163"/>
                      <a:pt x="29027" y="30163"/>
                    </a:cubicBezTo>
                    <a:cubicBezTo>
                      <a:pt x="29023" y="30163"/>
                      <a:pt x="29018" y="30163"/>
                      <a:pt x="29014" y="30163"/>
                    </a:cubicBezTo>
                    <a:cubicBezTo>
                      <a:pt x="28936" y="30161"/>
                      <a:pt x="28863" y="30128"/>
                      <a:pt x="28812" y="30071"/>
                    </a:cubicBezTo>
                    <a:lnTo>
                      <a:pt x="28787" y="30045"/>
                    </a:lnTo>
                    <a:cubicBezTo>
                      <a:pt x="28771" y="30027"/>
                      <a:pt x="28748" y="30018"/>
                      <a:pt x="28725" y="30018"/>
                    </a:cubicBezTo>
                    <a:cubicBezTo>
                      <a:pt x="28706" y="30018"/>
                      <a:pt x="28686" y="30025"/>
                      <a:pt x="28670" y="30040"/>
                    </a:cubicBezTo>
                    <a:cubicBezTo>
                      <a:pt x="28406" y="30275"/>
                      <a:pt x="28167" y="30479"/>
                      <a:pt x="27939" y="30661"/>
                    </a:cubicBezTo>
                    <a:cubicBezTo>
                      <a:pt x="27902" y="30689"/>
                      <a:pt x="27896" y="30741"/>
                      <a:pt x="27923" y="30777"/>
                    </a:cubicBezTo>
                    <a:lnTo>
                      <a:pt x="27942" y="30801"/>
                    </a:lnTo>
                    <a:cubicBezTo>
                      <a:pt x="28039" y="30930"/>
                      <a:pt x="28013" y="31113"/>
                      <a:pt x="27885" y="31210"/>
                    </a:cubicBezTo>
                    <a:cubicBezTo>
                      <a:pt x="27834" y="31249"/>
                      <a:pt x="27773" y="31268"/>
                      <a:pt x="27711" y="31268"/>
                    </a:cubicBezTo>
                    <a:cubicBezTo>
                      <a:pt x="27697" y="31268"/>
                      <a:pt x="27684" y="31267"/>
                      <a:pt x="27670" y="31266"/>
                    </a:cubicBezTo>
                    <a:cubicBezTo>
                      <a:pt x="27593" y="31255"/>
                      <a:pt x="27523" y="31215"/>
                      <a:pt x="27476" y="31153"/>
                    </a:cubicBezTo>
                    <a:lnTo>
                      <a:pt x="27459" y="31130"/>
                    </a:lnTo>
                    <a:cubicBezTo>
                      <a:pt x="27443" y="31109"/>
                      <a:pt x="27417" y="31097"/>
                      <a:pt x="27392" y="31097"/>
                    </a:cubicBezTo>
                    <a:cubicBezTo>
                      <a:pt x="27375" y="31097"/>
                      <a:pt x="27358" y="31102"/>
                      <a:pt x="27343" y="31113"/>
                    </a:cubicBezTo>
                    <a:cubicBezTo>
                      <a:pt x="27154" y="31250"/>
                      <a:pt x="26966" y="31378"/>
                      <a:pt x="26805" y="31485"/>
                    </a:cubicBezTo>
                    <a:cubicBezTo>
                      <a:pt x="26767" y="31511"/>
                      <a:pt x="26754" y="31562"/>
                      <a:pt x="26780" y="31600"/>
                    </a:cubicBezTo>
                    <a:lnTo>
                      <a:pt x="26796" y="31626"/>
                    </a:lnTo>
                    <a:cubicBezTo>
                      <a:pt x="26883" y="31762"/>
                      <a:pt x="26841" y="31943"/>
                      <a:pt x="26706" y="32029"/>
                    </a:cubicBezTo>
                    <a:cubicBezTo>
                      <a:pt x="26658" y="32060"/>
                      <a:pt x="26604" y="32074"/>
                      <a:pt x="26551" y="32074"/>
                    </a:cubicBezTo>
                    <a:cubicBezTo>
                      <a:pt x="26454" y="32074"/>
                      <a:pt x="26359" y="32026"/>
                      <a:pt x="26304" y="31939"/>
                    </a:cubicBezTo>
                    <a:lnTo>
                      <a:pt x="26287" y="31913"/>
                    </a:lnTo>
                    <a:cubicBezTo>
                      <a:pt x="26271" y="31888"/>
                      <a:pt x="26245" y="31875"/>
                      <a:pt x="26217" y="31875"/>
                    </a:cubicBezTo>
                    <a:cubicBezTo>
                      <a:pt x="26202" y="31875"/>
                      <a:pt x="26187" y="31879"/>
                      <a:pt x="26173" y="31887"/>
                    </a:cubicBezTo>
                    <a:cubicBezTo>
                      <a:pt x="25894" y="32055"/>
                      <a:pt x="25613" y="32216"/>
                      <a:pt x="25338" y="32362"/>
                    </a:cubicBezTo>
                    <a:cubicBezTo>
                      <a:pt x="25298" y="32382"/>
                      <a:pt x="25283" y="32433"/>
                      <a:pt x="25303" y="32472"/>
                    </a:cubicBezTo>
                    <a:lnTo>
                      <a:pt x="25316" y="32498"/>
                    </a:lnTo>
                    <a:cubicBezTo>
                      <a:pt x="25387" y="32642"/>
                      <a:pt x="25329" y="32817"/>
                      <a:pt x="25186" y="32890"/>
                    </a:cubicBezTo>
                    <a:cubicBezTo>
                      <a:pt x="25144" y="32910"/>
                      <a:pt x="25100" y="32920"/>
                      <a:pt x="25055" y="32920"/>
                    </a:cubicBezTo>
                    <a:cubicBezTo>
                      <a:pt x="25024" y="32920"/>
                      <a:pt x="24993" y="32915"/>
                      <a:pt x="24962" y="32905"/>
                    </a:cubicBezTo>
                    <a:cubicBezTo>
                      <a:pt x="24888" y="32881"/>
                      <a:pt x="24829" y="32829"/>
                      <a:pt x="24794" y="32760"/>
                    </a:cubicBezTo>
                    <a:lnTo>
                      <a:pt x="24780" y="32736"/>
                    </a:lnTo>
                    <a:cubicBezTo>
                      <a:pt x="24767" y="32705"/>
                      <a:pt x="24736" y="32688"/>
                      <a:pt x="24705" y="32688"/>
                    </a:cubicBezTo>
                    <a:cubicBezTo>
                      <a:pt x="24693" y="32688"/>
                      <a:pt x="24681" y="32691"/>
                      <a:pt x="24670" y="32696"/>
                    </a:cubicBezTo>
                    <a:cubicBezTo>
                      <a:pt x="24408" y="32820"/>
                      <a:pt x="24140" y="32940"/>
                      <a:pt x="23871" y="33051"/>
                    </a:cubicBezTo>
                    <a:cubicBezTo>
                      <a:pt x="23828" y="33068"/>
                      <a:pt x="23809" y="33117"/>
                      <a:pt x="23825" y="33160"/>
                    </a:cubicBezTo>
                    <a:lnTo>
                      <a:pt x="23833" y="33184"/>
                    </a:lnTo>
                    <a:cubicBezTo>
                      <a:pt x="23863" y="33257"/>
                      <a:pt x="23861" y="33335"/>
                      <a:pt x="23828" y="33407"/>
                    </a:cubicBezTo>
                    <a:cubicBezTo>
                      <a:pt x="23797" y="33478"/>
                      <a:pt x="23740" y="33532"/>
                      <a:pt x="23667" y="33560"/>
                    </a:cubicBezTo>
                    <a:cubicBezTo>
                      <a:pt x="23633" y="33573"/>
                      <a:pt x="23598" y="33580"/>
                      <a:pt x="23563" y="33580"/>
                    </a:cubicBezTo>
                    <a:cubicBezTo>
                      <a:pt x="23522" y="33580"/>
                      <a:pt x="23482" y="33571"/>
                      <a:pt x="23444" y="33555"/>
                    </a:cubicBezTo>
                    <a:cubicBezTo>
                      <a:pt x="23373" y="33523"/>
                      <a:pt x="23317" y="33466"/>
                      <a:pt x="23290" y="33394"/>
                    </a:cubicBezTo>
                    <a:lnTo>
                      <a:pt x="23281" y="33369"/>
                    </a:lnTo>
                    <a:cubicBezTo>
                      <a:pt x="23267" y="33337"/>
                      <a:pt x="23236" y="33316"/>
                      <a:pt x="23202" y="33316"/>
                    </a:cubicBezTo>
                    <a:cubicBezTo>
                      <a:pt x="23193" y="33316"/>
                      <a:pt x="23183" y="33317"/>
                      <a:pt x="23174" y="33321"/>
                    </a:cubicBezTo>
                    <a:lnTo>
                      <a:pt x="23035" y="33373"/>
                    </a:lnTo>
                    <a:cubicBezTo>
                      <a:pt x="22936" y="33409"/>
                      <a:pt x="22838" y="33446"/>
                      <a:pt x="22737" y="33478"/>
                    </a:cubicBezTo>
                    <a:cubicBezTo>
                      <a:pt x="22623" y="33517"/>
                      <a:pt x="22509" y="33551"/>
                      <a:pt x="22394" y="33584"/>
                    </a:cubicBezTo>
                    <a:lnTo>
                      <a:pt x="22263" y="33624"/>
                    </a:lnTo>
                    <a:cubicBezTo>
                      <a:pt x="22220" y="33636"/>
                      <a:pt x="22194" y="33683"/>
                      <a:pt x="22206" y="33726"/>
                    </a:cubicBezTo>
                    <a:lnTo>
                      <a:pt x="22211" y="33749"/>
                    </a:lnTo>
                    <a:cubicBezTo>
                      <a:pt x="22232" y="33823"/>
                      <a:pt x="22221" y="33901"/>
                      <a:pt x="22183" y="33970"/>
                    </a:cubicBezTo>
                    <a:cubicBezTo>
                      <a:pt x="22145" y="34038"/>
                      <a:pt x="22083" y="34086"/>
                      <a:pt x="22007" y="34107"/>
                    </a:cubicBezTo>
                    <a:cubicBezTo>
                      <a:pt x="21981" y="34114"/>
                      <a:pt x="21956" y="34117"/>
                      <a:pt x="21931" y="34117"/>
                    </a:cubicBezTo>
                    <a:cubicBezTo>
                      <a:pt x="21803" y="34117"/>
                      <a:pt x="21684" y="34032"/>
                      <a:pt x="21648" y="33903"/>
                    </a:cubicBezTo>
                    <a:lnTo>
                      <a:pt x="21643" y="33884"/>
                    </a:lnTo>
                    <a:cubicBezTo>
                      <a:pt x="21633" y="33846"/>
                      <a:pt x="21600" y="33822"/>
                      <a:pt x="21564" y="33822"/>
                    </a:cubicBezTo>
                    <a:cubicBezTo>
                      <a:pt x="21557" y="33822"/>
                      <a:pt x="21550" y="33823"/>
                      <a:pt x="21543" y="33825"/>
                    </a:cubicBezTo>
                    <a:cubicBezTo>
                      <a:pt x="21291" y="33887"/>
                      <a:pt x="21087" y="33936"/>
                      <a:pt x="20904" y="33975"/>
                    </a:cubicBezTo>
                    <a:cubicBezTo>
                      <a:pt x="20859" y="33984"/>
                      <a:pt x="20833" y="34043"/>
                      <a:pt x="20841" y="34088"/>
                    </a:cubicBezTo>
                    <a:cubicBezTo>
                      <a:pt x="20855" y="34164"/>
                      <a:pt x="20838" y="34242"/>
                      <a:pt x="20794" y="34306"/>
                    </a:cubicBezTo>
                    <a:cubicBezTo>
                      <a:pt x="20749" y="34370"/>
                      <a:pt x="20684" y="34413"/>
                      <a:pt x="20607" y="34427"/>
                    </a:cubicBezTo>
                    <a:cubicBezTo>
                      <a:pt x="20589" y="34431"/>
                      <a:pt x="20570" y="34433"/>
                      <a:pt x="20552" y="34433"/>
                    </a:cubicBezTo>
                    <a:cubicBezTo>
                      <a:pt x="20415" y="34433"/>
                      <a:pt x="20292" y="34333"/>
                      <a:pt x="20265" y="34183"/>
                    </a:cubicBezTo>
                    <a:cubicBezTo>
                      <a:pt x="20257" y="34143"/>
                      <a:pt x="20224" y="34116"/>
                      <a:pt x="20185" y="34116"/>
                    </a:cubicBezTo>
                    <a:cubicBezTo>
                      <a:pt x="20180" y="34116"/>
                      <a:pt x="20175" y="34116"/>
                      <a:pt x="20169" y="34117"/>
                    </a:cubicBezTo>
                    <a:cubicBezTo>
                      <a:pt x="19872" y="34166"/>
                      <a:pt x="19560" y="34209"/>
                      <a:pt x="19215" y="34245"/>
                    </a:cubicBezTo>
                    <a:cubicBezTo>
                      <a:pt x="19170" y="34251"/>
                      <a:pt x="19137" y="34301"/>
                      <a:pt x="19141" y="34346"/>
                    </a:cubicBezTo>
                    <a:cubicBezTo>
                      <a:pt x="19148" y="34424"/>
                      <a:pt x="19124" y="34498"/>
                      <a:pt x="19073" y="34559"/>
                    </a:cubicBezTo>
                    <a:cubicBezTo>
                      <a:pt x="19023" y="34618"/>
                      <a:pt x="18952" y="34654"/>
                      <a:pt x="18876" y="34659"/>
                    </a:cubicBezTo>
                    <a:cubicBezTo>
                      <a:pt x="18867" y="34660"/>
                      <a:pt x="18859" y="34660"/>
                      <a:pt x="18850" y="34660"/>
                    </a:cubicBezTo>
                    <a:cubicBezTo>
                      <a:pt x="18781" y="34660"/>
                      <a:pt x="18715" y="34636"/>
                      <a:pt x="18663" y="34592"/>
                    </a:cubicBezTo>
                    <a:cubicBezTo>
                      <a:pt x="18602" y="34542"/>
                      <a:pt x="18566" y="34472"/>
                      <a:pt x="18561" y="34389"/>
                    </a:cubicBezTo>
                    <a:cubicBezTo>
                      <a:pt x="18556" y="34344"/>
                      <a:pt x="18518" y="34311"/>
                      <a:pt x="18474" y="34311"/>
                    </a:cubicBezTo>
                    <a:cubicBezTo>
                      <a:pt x="18473" y="34311"/>
                      <a:pt x="18472" y="34311"/>
                      <a:pt x="18471" y="34311"/>
                    </a:cubicBezTo>
                    <a:cubicBezTo>
                      <a:pt x="18129" y="34334"/>
                      <a:pt x="17777" y="34343"/>
                      <a:pt x="17401" y="34343"/>
                    </a:cubicBezTo>
                    <a:cubicBezTo>
                      <a:pt x="17340" y="34343"/>
                      <a:pt x="17279" y="34343"/>
                      <a:pt x="17217" y="34342"/>
                    </a:cubicBezTo>
                    <a:cubicBezTo>
                      <a:pt x="17172" y="34342"/>
                      <a:pt x="17134" y="34382"/>
                      <a:pt x="17132" y="34427"/>
                    </a:cubicBezTo>
                    <a:cubicBezTo>
                      <a:pt x="17131" y="34505"/>
                      <a:pt x="17098" y="34578"/>
                      <a:pt x="17041" y="34630"/>
                    </a:cubicBezTo>
                    <a:cubicBezTo>
                      <a:pt x="16985" y="34682"/>
                      <a:pt x="16914" y="34708"/>
                      <a:pt x="16838" y="34708"/>
                    </a:cubicBezTo>
                    <a:cubicBezTo>
                      <a:pt x="16836" y="34708"/>
                      <a:pt x="16833" y="34708"/>
                      <a:pt x="16831" y="34708"/>
                    </a:cubicBezTo>
                    <a:cubicBezTo>
                      <a:pt x="16670" y="34703"/>
                      <a:pt x="16544" y="34568"/>
                      <a:pt x="16551" y="34403"/>
                    </a:cubicBezTo>
                    <a:cubicBezTo>
                      <a:pt x="16551" y="34358"/>
                      <a:pt x="16516" y="34320"/>
                      <a:pt x="16471" y="34316"/>
                    </a:cubicBezTo>
                    <a:cubicBezTo>
                      <a:pt x="16145" y="34299"/>
                      <a:pt x="15822" y="34271"/>
                      <a:pt x="15512" y="34237"/>
                    </a:cubicBezTo>
                    <a:lnTo>
                      <a:pt x="15501" y="34237"/>
                    </a:lnTo>
                    <a:lnTo>
                      <a:pt x="15503" y="34235"/>
                    </a:lnTo>
                    <a:cubicBezTo>
                      <a:pt x="15461" y="34235"/>
                      <a:pt x="15427" y="34265"/>
                      <a:pt x="15420" y="34308"/>
                    </a:cubicBezTo>
                    <a:cubicBezTo>
                      <a:pt x="15401" y="34454"/>
                      <a:pt x="15275" y="34560"/>
                      <a:pt x="15130" y="34560"/>
                    </a:cubicBezTo>
                    <a:cubicBezTo>
                      <a:pt x="15117" y="34560"/>
                      <a:pt x="15104" y="34559"/>
                      <a:pt x="15091" y="34557"/>
                    </a:cubicBezTo>
                    <a:cubicBezTo>
                      <a:pt x="14932" y="34535"/>
                      <a:pt x="14821" y="34387"/>
                      <a:pt x="14841" y="34228"/>
                    </a:cubicBezTo>
                    <a:cubicBezTo>
                      <a:pt x="14848" y="34183"/>
                      <a:pt x="14817" y="34142"/>
                      <a:pt x="14772" y="34133"/>
                    </a:cubicBezTo>
                    <a:cubicBezTo>
                      <a:pt x="14556" y="34100"/>
                      <a:pt x="14339" y="34060"/>
                      <a:pt x="14125" y="34017"/>
                    </a:cubicBezTo>
                    <a:cubicBezTo>
                      <a:pt x="14120" y="34016"/>
                      <a:pt x="14115" y="34016"/>
                      <a:pt x="14111" y="34016"/>
                    </a:cubicBezTo>
                    <a:cubicBezTo>
                      <a:pt x="14071" y="34016"/>
                      <a:pt x="14035" y="34042"/>
                      <a:pt x="14026" y="34081"/>
                    </a:cubicBezTo>
                    <a:cubicBezTo>
                      <a:pt x="13994" y="34217"/>
                      <a:pt x="13874" y="34310"/>
                      <a:pt x="13741" y="34310"/>
                    </a:cubicBezTo>
                    <a:cubicBezTo>
                      <a:pt x="13720" y="34310"/>
                      <a:pt x="13699" y="34307"/>
                      <a:pt x="13678" y="34303"/>
                    </a:cubicBezTo>
                    <a:cubicBezTo>
                      <a:pt x="13522" y="34266"/>
                      <a:pt x="13423" y="34112"/>
                      <a:pt x="13456" y="33956"/>
                    </a:cubicBezTo>
                    <a:cubicBezTo>
                      <a:pt x="13467" y="33911"/>
                      <a:pt x="13439" y="33866"/>
                      <a:pt x="13396" y="33856"/>
                    </a:cubicBezTo>
                    <a:cubicBezTo>
                      <a:pt x="13089" y="33781"/>
                      <a:pt x="12777" y="33695"/>
                      <a:pt x="12466" y="33600"/>
                    </a:cubicBezTo>
                    <a:cubicBezTo>
                      <a:pt x="12458" y="33597"/>
                      <a:pt x="12449" y="33596"/>
                      <a:pt x="12441" y="33596"/>
                    </a:cubicBezTo>
                    <a:cubicBezTo>
                      <a:pt x="12406" y="33596"/>
                      <a:pt x="12373" y="33618"/>
                      <a:pt x="12362" y="33652"/>
                    </a:cubicBezTo>
                    <a:cubicBezTo>
                      <a:pt x="12320" y="33772"/>
                      <a:pt x="12206" y="33850"/>
                      <a:pt x="12084" y="33850"/>
                    </a:cubicBezTo>
                    <a:cubicBezTo>
                      <a:pt x="12054" y="33850"/>
                      <a:pt x="12023" y="33845"/>
                      <a:pt x="11993" y="33835"/>
                    </a:cubicBezTo>
                    <a:cubicBezTo>
                      <a:pt x="11842" y="33785"/>
                      <a:pt x="11761" y="33620"/>
                      <a:pt x="11810" y="33470"/>
                    </a:cubicBezTo>
                    <a:cubicBezTo>
                      <a:pt x="11823" y="33426"/>
                      <a:pt x="11799" y="33380"/>
                      <a:pt x="11758" y="33364"/>
                    </a:cubicBezTo>
                    <a:cubicBezTo>
                      <a:pt x="11481" y="33265"/>
                      <a:pt x="11205" y="33160"/>
                      <a:pt x="10937" y="33049"/>
                    </a:cubicBezTo>
                    <a:cubicBezTo>
                      <a:pt x="10926" y="33045"/>
                      <a:pt x="10915" y="33042"/>
                      <a:pt x="10904" y="33042"/>
                    </a:cubicBezTo>
                    <a:cubicBezTo>
                      <a:pt x="10872" y="33042"/>
                      <a:pt x="10842" y="33060"/>
                      <a:pt x="10828" y="33091"/>
                    </a:cubicBezTo>
                    <a:cubicBezTo>
                      <a:pt x="10779" y="33198"/>
                      <a:pt x="10673" y="33261"/>
                      <a:pt x="10563" y="33261"/>
                    </a:cubicBezTo>
                    <a:cubicBezTo>
                      <a:pt x="10524" y="33261"/>
                      <a:pt x="10485" y="33253"/>
                      <a:pt x="10447" y="33236"/>
                    </a:cubicBezTo>
                    <a:cubicBezTo>
                      <a:pt x="10301" y="33172"/>
                      <a:pt x="10236" y="33002"/>
                      <a:pt x="10296" y="32857"/>
                    </a:cubicBezTo>
                    <a:cubicBezTo>
                      <a:pt x="10314" y="32815"/>
                      <a:pt x="10296" y="32767"/>
                      <a:pt x="10255" y="32748"/>
                    </a:cubicBezTo>
                    <a:cubicBezTo>
                      <a:pt x="9962" y="32611"/>
                      <a:pt x="9671" y="32464"/>
                      <a:pt x="9391" y="32313"/>
                    </a:cubicBezTo>
                    <a:cubicBezTo>
                      <a:pt x="9379" y="32307"/>
                      <a:pt x="9365" y="32303"/>
                      <a:pt x="9352" y="32303"/>
                    </a:cubicBezTo>
                    <a:cubicBezTo>
                      <a:pt x="9324" y="32303"/>
                      <a:pt x="9295" y="32318"/>
                      <a:pt x="9280" y="32344"/>
                    </a:cubicBezTo>
                    <a:cubicBezTo>
                      <a:pt x="9224" y="32436"/>
                      <a:pt x="9129" y="32487"/>
                      <a:pt x="9031" y="32487"/>
                    </a:cubicBezTo>
                    <a:cubicBezTo>
                      <a:pt x="8982" y="32487"/>
                      <a:pt x="8933" y="32475"/>
                      <a:pt x="8887" y="32448"/>
                    </a:cubicBezTo>
                    <a:cubicBezTo>
                      <a:pt x="8748" y="32370"/>
                      <a:pt x="8700" y="32199"/>
                      <a:pt x="8776" y="32057"/>
                    </a:cubicBezTo>
                    <a:cubicBezTo>
                      <a:pt x="8797" y="32019"/>
                      <a:pt x="8783" y="31969"/>
                      <a:pt x="8745" y="31946"/>
                    </a:cubicBezTo>
                    <a:cubicBezTo>
                      <a:pt x="8553" y="31830"/>
                      <a:pt x="8362" y="31712"/>
                      <a:pt x="8182" y="31595"/>
                    </a:cubicBezTo>
                    <a:cubicBezTo>
                      <a:pt x="8168" y="31585"/>
                      <a:pt x="8152" y="31581"/>
                      <a:pt x="8137" y="31581"/>
                    </a:cubicBezTo>
                    <a:cubicBezTo>
                      <a:pt x="8111" y="31581"/>
                      <a:pt x="8085" y="31593"/>
                      <a:pt x="8068" y="31615"/>
                    </a:cubicBezTo>
                    <a:cubicBezTo>
                      <a:pt x="8010" y="31694"/>
                      <a:pt x="7922" y="31736"/>
                      <a:pt x="7833" y="31736"/>
                    </a:cubicBezTo>
                    <a:cubicBezTo>
                      <a:pt x="7777" y="31736"/>
                      <a:pt x="7720" y="31719"/>
                      <a:pt x="7669" y="31685"/>
                    </a:cubicBezTo>
                    <a:cubicBezTo>
                      <a:pt x="7541" y="31596"/>
                      <a:pt x="7507" y="31423"/>
                      <a:pt x="7590" y="31290"/>
                    </a:cubicBezTo>
                    <a:cubicBezTo>
                      <a:pt x="7614" y="31252"/>
                      <a:pt x="7605" y="31201"/>
                      <a:pt x="7569" y="31176"/>
                    </a:cubicBezTo>
                    <a:cubicBezTo>
                      <a:pt x="7316" y="30995"/>
                      <a:pt x="7057" y="30798"/>
                      <a:pt x="6797" y="30589"/>
                    </a:cubicBezTo>
                    <a:cubicBezTo>
                      <a:pt x="6781" y="30576"/>
                      <a:pt x="6762" y="30570"/>
                      <a:pt x="6744" y="30570"/>
                    </a:cubicBezTo>
                    <a:cubicBezTo>
                      <a:pt x="6721" y="30570"/>
                      <a:pt x="6699" y="30579"/>
                      <a:pt x="6682" y="30597"/>
                    </a:cubicBezTo>
                    <a:cubicBezTo>
                      <a:pt x="6624" y="30661"/>
                      <a:pt x="6545" y="30693"/>
                      <a:pt x="6466" y="30693"/>
                    </a:cubicBezTo>
                    <a:cubicBezTo>
                      <a:pt x="6400" y="30693"/>
                      <a:pt x="6334" y="30670"/>
                      <a:pt x="6281" y="30625"/>
                    </a:cubicBezTo>
                    <a:cubicBezTo>
                      <a:pt x="6161" y="30524"/>
                      <a:pt x="6144" y="30350"/>
                      <a:pt x="6241" y="30225"/>
                    </a:cubicBezTo>
                    <a:cubicBezTo>
                      <a:pt x="6267" y="30190"/>
                      <a:pt x="6263" y="30140"/>
                      <a:pt x="6231" y="30111"/>
                    </a:cubicBezTo>
                    <a:cubicBezTo>
                      <a:pt x="5886" y="29808"/>
                      <a:pt x="5585" y="29524"/>
                      <a:pt x="5311" y="29243"/>
                    </a:cubicBezTo>
                    <a:cubicBezTo>
                      <a:pt x="5294" y="29225"/>
                      <a:pt x="5273" y="29217"/>
                      <a:pt x="5251" y="29217"/>
                    </a:cubicBezTo>
                    <a:cubicBezTo>
                      <a:pt x="5232" y="29217"/>
                      <a:pt x="5214" y="29223"/>
                      <a:pt x="5199" y="29236"/>
                    </a:cubicBezTo>
                    <a:cubicBezTo>
                      <a:pt x="5144" y="29282"/>
                      <a:pt x="5077" y="29304"/>
                      <a:pt x="5010" y="29304"/>
                    </a:cubicBezTo>
                    <a:cubicBezTo>
                      <a:pt x="4933" y="29304"/>
                      <a:pt x="4856" y="29273"/>
                      <a:pt x="4800" y="29214"/>
                    </a:cubicBezTo>
                    <a:cubicBezTo>
                      <a:pt x="4696" y="29101"/>
                      <a:pt x="4700" y="28926"/>
                      <a:pt x="4806" y="28815"/>
                    </a:cubicBezTo>
                    <a:cubicBezTo>
                      <a:pt x="4837" y="28783"/>
                      <a:pt x="4837" y="28734"/>
                      <a:pt x="4807" y="28701"/>
                    </a:cubicBezTo>
                    <a:cubicBezTo>
                      <a:pt x="4572" y="28436"/>
                      <a:pt x="4366" y="28194"/>
                      <a:pt x="4179" y="27957"/>
                    </a:cubicBezTo>
                    <a:cubicBezTo>
                      <a:pt x="4162" y="27936"/>
                      <a:pt x="4137" y="27925"/>
                      <a:pt x="4112" y="27925"/>
                    </a:cubicBezTo>
                    <a:cubicBezTo>
                      <a:pt x="4096" y="27925"/>
                      <a:pt x="4080" y="27930"/>
                      <a:pt x="4066" y="27939"/>
                    </a:cubicBezTo>
                    <a:cubicBezTo>
                      <a:pt x="4015" y="27973"/>
                      <a:pt x="3958" y="27989"/>
                      <a:pt x="3903" y="27989"/>
                    </a:cubicBezTo>
                    <a:cubicBezTo>
                      <a:pt x="3816" y="27989"/>
                      <a:pt x="3732" y="27950"/>
                      <a:pt x="3677" y="27875"/>
                    </a:cubicBezTo>
                    <a:cubicBezTo>
                      <a:pt x="3585" y="27756"/>
                      <a:pt x="3604" y="27583"/>
                      <a:pt x="3720" y="27482"/>
                    </a:cubicBezTo>
                    <a:cubicBezTo>
                      <a:pt x="3753" y="27453"/>
                      <a:pt x="3758" y="27404"/>
                      <a:pt x="3734" y="27370"/>
                    </a:cubicBezTo>
                    <a:cubicBezTo>
                      <a:pt x="3595" y="27177"/>
                      <a:pt x="3464" y="26983"/>
                      <a:pt x="3354" y="26817"/>
                    </a:cubicBezTo>
                    <a:cubicBezTo>
                      <a:pt x="3339" y="26793"/>
                      <a:pt x="3312" y="26781"/>
                      <a:pt x="3285" y="26781"/>
                    </a:cubicBezTo>
                    <a:cubicBezTo>
                      <a:pt x="3271" y="26781"/>
                      <a:pt x="3257" y="26784"/>
                      <a:pt x="3244" y="26791"/>
                    </a:cubicBezTo>
                    <a:cubicBezTo>
                      <a:pt x="3198" y="26816"/>
                      <a:pt x="3149" y="26828"/>
                      <a:pt x="3101" y="26828"/>
                    </a:cubicBezTo>
                    <a:cubicBezTo>
                      <a:pt x="3005" y="26828"/>
                      <a:pt x="2911" y="26781"/>
                      <a:pt x="2856" y="26696"/>
                    </a:cubicBezTo>
                    <a:cubicBezTo>
                      <a:pt x="2774" y="26568"/>
                      <a:pt x="2809" y="26395"/>
                      <a:pt x="2935" y="26305"/>
                    </a:cubicBezTo>
                    <a:cubicBezTo>
                      <a:pt x="2972" y="26279"/>
                      <a:pt x="2980" y="26230"/>
                      <a:pt x="2958" y="26194"/>
                    </a:cubicBezTo>
                    <a:cubicBezTo>
                      <a:pt x="2783" y="25901"/>
                      <a:pt x="2626" y="25624"/>
                      <a:pt x="2478" y="25347"/>
                    </a:cubicBezTo>
                    <a:cubicBezTo>
                      <a:pt x="2464" y="25318"/>
                      <a:pt x="2436" y="25302"/>
                      <a:pt x="2405" y="25302"/>
                    </a:cubicBezTo>
                    <a:cubicBezTo>
                      <a:pt x="2394" y="25302"/>
                      <a:pt x="2382" y="25304"/>
                      <a:pt x="2371" y="25309"/>
                    </a:cubicBezTo>
                    <a:cubicBezTo>
                      <a:pt x="2333" y="25325"/>
                      <a:pt x="2294" y="25333"/>
                      <a:pt x="2255" y="25333"/>
                    </a:cubicBezTo>
                    <a:cubicBezTo>
                      <a:pt x="2148" y="25333"/>
                      <a:pt x="2046" y="25275"/>
                      <a:pt x="1995" y="25176"/>
                    </a:cubicBezTo>
                    <a:cubicBezTo>
                      <a:pt x="1928" y="25037"/>
                      <a:pt x="1980" y="24869"/>
                      <a:pt x="2115" y="24793"/>
                    </a:cubicBezTo>
                    <a:cubicBezTo>
                      <a:pt x="2153" y="24772"/>
                      <a:pt x="2168" y="24724"/>
                      <a:pt x="2149" y="24684"/>
                    </a:cubicBezTo>
                    <a:cubicBezTo>
                      <a:pt x="2023" y="24417"/>
                      <a:pt x="1903" y="24144"/>
                      <a:pt x="1793" y="23874"/>
                    </a:cubicBezTo>
                    <a:cubicBezTo>
                      <a:pt x="1779" y="23842"/>
                      <a:pt x="1749" y="23822"/>
                      <a:pt x="1716" y="23822"/>
                    </a:cubicBezTo>
                    <a:cubicBezTo>
                      <a:pt x="1707" y="23822"/>
                      <a:pt x="1698" y="23824"/>
                      <a:pt x="1689" y="23827"/>
                    </a:cubicBezTo>
                    <a:cubicBezTo>
                      <a:pt x="1658" y="23837"/>
                      <a:pt x="1627" y="23842"/>
                      <a:pt x="1596" y="23842"/>
                    </a:cubicBezTo>
                    <a:cubicBezTo>
                      <a:pt x="1478" y="23842"/>
                      <a:pt x="1369" y="23771"/>
                      <a:pt x="1325" y="23657"/>
                    </a:cubicBezTo>
                    <a:cubicBezTo>
                      <a:pt x="1270" y="23513"/>
                      <a:pt x="1337" y="23351"/>
                      <a:pt x="1481" y="23288"/>
                    </a:cubicBezTo>
                    <a:cubicBezTo>
                      <a:pt x="1523" y="23269"/>
                      <a:pt x="1542" y="23224"/>
                      <a:pt x="1528" y="23183"/>
                    </a:cubicBezTo>
                    <a:lnTo>
                      <a:pt x="1476" y="23046"/>
                    </a:lnTo>
                    <a:cubicBezTo>
                      <a:pt x="1445" y="22959"/>
                      <a:pt x="1413" y="22873"/>
                      <a:pt x="1384" y="22786"/>
                    </a:cubicBezTo>
                    <a:cubicBezTo>
                      <a:pt x="1337" y="22648"/>
                      <a:pt x="1297" y="22509"/>
                      <a:pt x="1256" y="22371"/>
                    </a:cubicBezTo>
                    <a:lnTo>
                      <a:pt x="1223" y="22260"/>
                    </a:lnTo>
                    <a:cubicBezTo>
                      <a:pt x="1212" y="22222"/>
                      <a:pt x="1179" y="22199"/>
                      <a:pt x="1142" y="22199"/>
                    </a:cubicBezTo>
                    <a:cubicBezTo>
                      <a:pt x="1136" y="22199"/>
                      <a:pt x="1130" y="22200"/>
                      <a:pt x="1124" y="22201"/>
                    </a:cubicBezTo>
                    <a:cubicBezTo>
                      <a:pt x="1102" y="22206"/>
                      <a:pt x="1080" y="22208"/>
                      <a:pt x="1059" y="22208"/>
                    </a:cubicBezTo>
                    <a:cubicBezTo>
                      <a:pt x="930" y="22208"/>
                      <a:pt x="814" y="22124"/>
                      <a:pt x="780" y="21997"/>
                    </a:cubicBezTo>
                    <a:cubicBezTo>
                      <a:pt x="738" y="21848"/>
                      <a:pt x="823" y="21694"/>
                      <a:pt x="972" y="21645"/>
                    </a:cubicBezTo>
                    <a:cubicBezTo>
                      <a:pt x="1013" y="21631"/>
                      <a:pt x="1038" y="21588"/>
                      <a:pt x="1027" y="21545"/>
                    </a:cubicBezTo>
                    <a:cubicBezTo>
                      <a:pt x="968" y="21306"/>
                      <a:pt x="918" y="21095"/>
                      <a:pt x="877" y="20895"/>
                    </a:cubicBezTo>
                    <a:cubicBezTo>
                      <a:pt x="869" y="20856"/>
                      <a:pt x="833" y="20829"/>
                      <a:pt x="794" y="20829"/>
                    </a:cubicBezTo>
                    <a:cubicBezTo>
                      <a:pt x="790" y="20829"/>
                      <a:pt x="787" y="20829"/>
                      <a:pt x="783" y="20830"/>
                    </a:cubicBezTo>
                    <a:cubicBezTo>
                      <a:pt x="770" y="20831"/>
                      <a:pt x="756" y="20832"/>
                      <a:pt x="743" y="20832"/>
                    </a:cubicBezTo>
                    <a:cubicBezTo>
                      <a:pt x="605" y="20832"/>
                      <a:pt x="483" y="20735"/>
                      <a:pt x="458" y="20598"/>
                    </a:cubicBezTo>
                    <a:cubicBezTo>
                      <a:pt x="430" y="20447"/>
                      <a:pt x="525" y="20302"/>
                      <a:pt x="676" y="20263"/>
                    </a:cubicBezTo>
                    <a:cubicBezTo>
                      <a:pt x="719" y="20253"/>
                      <a:pt x="747" y="20211"/>
                      <a:pt x="740" y="20168"/>
                    </a:cubicBezTo>
                    <a:cubicBezTo>
                      <a:pt x="690" y="19867"/>
                      <a:pt x="648" y="19550"/>
                      <a:pt x="612" y="19204"/>
                    </a:cubicBezTo>
                    <a:cubicBezTo>
                      <a:pt x="607" y="19162"/>
                      <a:pt x="572" y="19129"/>
                      <a:pt x="531" y="19129"/>
                    </a:cubicBezTo>
                    <a:cubicBezTo>
                      <a:pt x="529" y="19129"/>
                      <a:pt x="527" y="19129"/>
                      <a:pt x="525" y="19129"/>
                    </a:cubicBezTo>
                    <a:cubicBezTo>
                      <a:pt x="522" y="19129"/>
                      <a:pt x="519" y="19129"/>
                      <a:pt x="515" y="19129"/>
                    </a:cubicBezTo>
                    <a:cubicBezTo>
                      <a:pt x="365" y="19129"/>
                      <a:pt x="237" y="19015"/>
                      <a:pt x="226" y="18866"/>
                    </a:cubicBezTo>
                    <a:cubicBezTo>
                      <a:pt x="212" y="18714"/>
                      <a:pt x="323" y="18577"/>
                      <a:pt x="477" y="18556"/>
                    </a:cubicBezTo>
                    <a:cubicBezTo>
                      <a:pt x="520" y="18549"/>
                      <a:pt x="551" y="18511"/>
                      <a:pt x="549" y="18468"/>
                    </a:cubicBezTo>
                    <a:cubicBezTo>
                      <a:pt x="523" y="18059"/>
                      <a:pt x="515" y="17635"/>
                      <a:pt x="522" y="17204"/>
                    </a:cubicBezTo>
                    <a:cubicBezTo>
                      <a:pt x="522" y="17161"/>
                      <a:pt x="489" y="17122"/>
                      <a:pt x="444" y="17119"/>
                    </a:cubicBezTo>
                    <a:cubicBezTo>
                      <a:pt x="290" y="17105"/>
                      <a:pt x="172" y="16975"/>
                      <a:pt x="177" y="16821"/>
                    </a:cubicBezTo>
                    <a:cubicBezTo>
                      <a:pt x="182" y="16667"/>
                      <a:pt x="309" y="16544"/>
                      <a:pt x="466" y="16542"/>
                    </a:cubicBezTo>
                    <a:cubicBezTo>
                      <a:pt x="510" y="16542"/>
                      <a:pt x="546" y="16508"/>
                      <a:pt x="549" y="16464"/>
                    </a:cubicBezTo>
                    <a:cubicBezTo>
                      <a:pt x="568" y="16122"/>
                      <a:pt x="596" y="15805"/>
                      <a:pt x="633" y="15497"/>
                    </a:cubicBezTo>
                    <a:cubicBezTo>
                      <a:pt x="638" y="15453"/>
                      <a:pt x="608" y="15412"/>
                      <a:pt x="565" y="15405"/>
                    </a:cubicBezTo>
                    <a:cubicBezTo>
                      <a:pt x="411" y="15375"/>
                      <a:pt x="307" y="15233"/>
                      <a:pt x="328" y="15081"/>
                    </a:cubicBezTo>
                    <a:cubicBezTo>
                      <a:pt x="347" y="14935"/>
                      <a:pt x="470" y="14832"/>
                      <a:pt x="614" y="14832"/>
                    </a:cubicBezTo>
                    <a:cubicBezTo>
                      <a:pt x="624" y="14832"/>
                      <a:pt x="634" y="14832"/>
                      <a:pt x="645" y="14833"/>
                    </a:cubicBezTo>
                    <a:cubicBezTo>
                      <a:pt x="647" y="14834"/>
                      <a:pt x="649" y="14834"/>
                      <a:pt x="651" y="14834"/>
                    </a:cubicBezTo>
                    <a:cubicBezTo>
                      <a:pt x="694" y="14834"/>
                      <a:pt x="730" y="14803"/>
                      <a:pt x="736" y="14762"/>
                    </a:cubicBezTo>
                    <a:cubicBezTo>
                      <a:pt x="771" y="14551"/>
                      <a:pt x="809" y="14338"/>
                      <a:pt x="856" y="14110"/>
                    </a:cubicBezTo>
                    <a:cubicBezTo>
                      <a:pt x="865" y="14066"/>
                      <a:pt x="839" y="14023"/>
                      <a:pt x="795" y="14011"/>
                    </a:cubicBezTo>
                    <a:cubicBezTo>
                      <a:pt x="641" y="13971"/>
                      <a:pt x="548" y="13820"/>
                      <a:pt x="582" y="13668"/>
                    </a:cubicBezTo>
                    <a:cubicBezTo>
                      <a:pt x="613" y="13532"/>
                      <a:pt x="730" y="13441"/>
                      <a:pt x="863" y="13441"/>
                    </a:cubicBezTo>
                    <a:cubicBezTo>
                      <a:pt x="883" y="13441"/>
                      <a:pt x="902" y="13442"/>
                      <a:pt x="922" y="13446"/>
                    </a:cubicBezTo>
                    <a:cubicBezTo>
                      <a:pt x="927" y="13447"/>
                      <a:pt x="932" y="13448"/>
                      <a:pt x="938" y="13448"/>
                    </a:cubicBezTo>
                    <a:cubicBezTo>
                      <a:pt x="975" y="13448"/>
                      <a:pt x="1010" y="13422"/>
                      <a:pt x="1020" y="13384"/>
                    </a:cubicBezTo>
                    <a:cubicBezTo>
                      <a:pt x="1098" y="13072"/>
                      <a:pt x="1185" y="12759"/>
                      <a:pt x="1280" y="12453"/>
                    </a:cubicBezTo>
                    <a:cubicBezTo>
                      <a:pt x="1294" y="12409"/>
                      <a:pt x="1271" y="12364"/>
                      <a:pt x="1228" y="12349"/>
                    </a:cubicBezTo>
                    <a:cubicBezTo>
                      <a:pt x="1078" y="12295"/>
                      <a:pt x="998" y="12134"/>
                      <a:pt x="1048" y="11983"/>
                    </a:cubicBezTo>
                    <a:cubicBezTo>
                      <a:pt x="1089" y="11862"/>
                      <a:pt x="1203" y="11784"/>
                      <a:pt x="1325" y="11784"/>
                    </a:cubicBezTo>
                    <a:cubicBezTo>
                      <a:pt x="1355" y="11784"/>
                      <a:pt x="1384" y="11789"/>
                      <a:pt x="1413" y="11798"/>
                    </a:cubicBezTo>
                    <a:cubicBezTo>
                      <a:pt x="1422" y="11801"/>
                      <a:pt x="1431" y="11802"/>
                      <a:pt x="1439" y="11802"/>
                    </a:cubicBezTo>
                    <a:cubicBezTo>
                      <a:pt x="1473" y="11802"/>
                      <a:pt x="1505" y="11781"/>
                      <a:pt x="1517" y="11746"/>
                    </a:cubicBezTo>
                    <a:cubicBezTo>
                      <a:pt x="1618" y="11469"/>
                      <a:pt x="1725" y="11192"/>
                      <a:pt x="1836" y="10927"/>
                    </a:cubicBezTo>
                    <a:cubicBezTo>
                      <a:pt x="1853" y="10885"/>
                      <a:pt x="1836" y="10837"/>
                      <a:pt x="1794" y="10818"/>
                    </a:cubicBezTo>
                    <a:cubicBezTo>
                      <a:pt x="1649" y="10752"/>
                      <a:pt x="1583" y="10581"/>
                      <a:pt x="1647" y="10435"/>
                    </a:cubicBezTo>
                    <a:cubicBezTo>
                      <a:pt x="1695" y="10327"/>
                      <a:pt x="1803" y="10262"/>
                      <a:pt x="1915" y="10262"/>
                    </a:cubicBezTo>
                    <a:cubicBezTo>
                      <a:pt x="1954" y="10262"/>
                      <a:pt x="1994" y="10270"/>
                      <a:pt x="2032" y="10286"/>
                    </a:cubicBezTo>
                    <a:cubicBezTo>
                      <a:pt x="2043" y="10291"/>
                      <a:pt x="2054" y="10294"/>
                      <a:pt x="2066" y="10294"/>
                    </a:cubicBezTo>
                    <a:cubicBezTo>
                      <a:pt x="2097" y="10294"/>
                      <a:pt x="2127" y="10276"/>
                      <a:pt x="2141" y="10247"/>
                    </a:cubicBezTo>
                    <a:cubicBezTo>
                      <a:pt x="2281" y="9947"/>
                      <a:pt x="2428" y="9658"/>
                      <a:pt x="2575" y="9386"/>
                    </a:cubicBezTo>
                    <a:cubicBezTo>
                      <a:pt x="2598" y="9346"/>
                      <a:pt x="2584" y="9296"/>
                      <a:pt x="2544" y="9273"/>
                    </a:cubicBezTo>
                    <a:cubicBezTo>
                      <a:pt x="2404" y="9194"/>
                      <a:pt x="2355" y="9015"/>
                      <a:pt x="2435" y="8877"/>
                    </a:cubicBezTo>
                    <a:cubicBezTo>
                      <a:pt x="2473" y="8808"/>
                      <a:pt x="2537" y="8759"/>
                      <a:pt x="2612" y="8738"/>
                    </a:cubicBezTo>
                    <a:cubicBezTo>
                      <a:pt x="2637" y="8732"/>
                      <a:pt x="2662" y="8729"/>
                      <a:pt x="2688" y="8729"/>
                    </a:cubicBezTo>
                    <a:cubicBezTo>
                      <a:pt x="2739" y="8729"/>
                      <a:pt x="2789" y="8741"/>
                      <a:pt x="2835" y="8768"/>
                    </a:cubicBezTo>
                    <a:cubicBezTo>
                      <a:pt x="2848" y="8775"/>
                      <a:pt x="2863" y="8779"/>
                      <a:pt x="2877" y="8779"/>
                    </a:cubicBezTo>
                    <a:cubicBezTo>
                      <a:pt x="2905" y="8779"/>
                      <a:pt x="2933" y="8765"/>
                      <a:pt x="2948" y="8738"/>
                    </a:cubicBezTo>
                    <a:cubicBezTo>
                      <a:pt x="3058" y="8557"/>
                      <a:pt x="3176" y="8370"/>
                      <a:pt x="3299" y="8183"/>
                    </a:cubicBezTo>
                    <a:cubicBezTo>
                      <a:pt x="3323" y="8143"/>
                      <a:pt x="3311" y="8091"/>
                      <a:pt x="3273" y="8065"/>
                    </a:cubicBezTo>
                    <a:cubicBezTo>
                      <a:pt x="3140" y="7973"/>
                      <a:pt x="3107" y="7791"/>
                      <a:pt x="3197" y="7660"/>
                    </a:cubicBezTo>
                    <a:cubicBezTo>
                      <a:pt x="3253" y="7578"/>
                      <a:pt x="3344" y="7534"/>
                      <a:pt x="3437" y="7534"/>
                    </a:cubicBezTo>
                    <a:cubicBezTo>
                      <a:pt x="3495" y="7534"/>
                      <a:pt x="3554" y="7551"/>
                      <a:pt x="3606" y="7587"/>
                    </a:cubicBezTo>
                    <a:cubicBezTo>
                      <a:pt x="3620" y="7597"/>
                      <a:pt x="3636" y="7601"/>
                      <a:pt x="3652" y="7601"/>
                    </a:cubicBezTo>
                    <a:cubicBezTo>
                      <a:pt x="3679" y="7601"/>
                      <a:pt x="3705" y="7589"/>
                      <a:pt x="3722" y="7566"/>
                    </a:cubicBezTo>
                    <a:cubicBezTo>
                      <a:pt x="3907" y="7310"/>
                      <a:pt x="4104" y="7054"/>
                      <a:pt x="4307" y="6803"/>
                    </a:cubicBezTo>
                    <a:cubicBezTo>
                      <a:pt x="4336" y="6766"/>
                      <a:pt x="4328" y="6711"/>
                      <a:pt x="4293" y="6681"/>
                    </a:cubicBezTo>
                    <a:cubicBezTo>
                      <a:pt x="4232" y="6631"/>
                      <a:pt x="4196" y="6560"/>
                      <a:pt x="4191" y="6482"/>
                    </a:cubicBezTo>
                    <a:cubicBezTo>
                      <a:pt x="4184" y="6406"/>
                      <a:pt x="4208" y="6330"/>
                      <a:pt x="4258" y="6271"/>
                    </a:cubicBezTo>
                    <a:cubicBezTo>
                      <a:pt x="4316" y="6203"/>
                      <a:pt x="4397" y="6168"/>
                      <a:pt x="4481" y="6168"/>
                    </a:cubicBezTo>
                    <a:cubicBezTo>
                      <a:pt x="4548" y="6168"/>
                      <a:pt x="4617" y="6192"/>
                      <a:pt x="4674" y="6240"/>
                    </a:cubicBezTo>
                    <a:cubicBezTo>
                      <a:pt x="4690" y="6254"/>
                      <a:pt x="4710" y="6260"/>
                      <a:pt x="4730" y="6260"/>
                    </a:cubicBezTo>
                    <a:cubicBezTo>
                      <a:pt x="4752" y="6260"/>
                      <a:pt x="4775" y="6251"/>
                      <a:pt x="4792" y="6233"/>
                    </a:cubicBezTo>
                    <a:cubicBezTo>
                      <a:pt x="5102" y="5883"/>
                      <a:pt x="5384" y="5587"/>
                      <a:pt x="5654" y="5324"/>
                    </a:cubicBezTo>
                    <a:cubicBezTo>
                      <a:pt x="5687" y="5291"/>
                      <a:pt x="5687" y="5237"/>
                      <a:pt x="5656" y="5203"/>
                    </a:cubicBezTo>
                    <a:cubicBezTo>
                      <a:pt x="5545" y="5085"/>
                      <a:pt x="5552" y="4900"/>
                      <a:pt x="5670" y="4791"/>
                    </a:cubicBezTo>
                    <a:cubicBezTo>
                      <a:pt x="5725" y="4739"/>
                      <a:pt x="5796" y="4713"/>
                      <a:pt x="5867" y="4713"/>
                    </a:cubicBezTo>
                    <a:cubicBezTo>
                      <a:pt x="5946" y="4713"/>
                      <a:pt x="6026" y="4746"/>
                      <a:pt x="6087" y="4810"/>
                    </a:cubicBezTo>
                    <a:cubicBezTo>
                      <a:pt x="6103" y="4828"/>
                      <a:pt x="6126" y="4837"/>
                      <a:pt x="6149" y="4837"/>
                    </a:cubicBezTo>
                    <a:cubicBezTo>
                      <a:pt x="6169" y="4837"/>
                      <a:pt x="6188" y="4830"/>
                      <a:pt x="6205" y="4816"/>
                    </a:cubicBezTo>
                    <a:cubicBezTo>
                      <a:pt x="6444" y="4604"/>
                      <a:pt x="6691" y="4396"/>
                      <a:pt x="6942" y="4198"/>
                    </a:cubicBezTo>
                    <a:cubicBezTo>
                      <a:pt x="6977" y="4169"/>
                      <a:pt x="6979" y="4112"/>
                      <a:pt x="6951" y="4074"/>
                    </a:cubicBezTo>
                    <a:cubicBezTo>
                      <a:pt x="6904" y="4013"/>
                      <a:pt x="6885" y="3935"/>
                      <a:pt x="6895" y="3859"/>
                    </a:cubicBezTo>
                    <a:cubicBezTo>
                      <a:pt x="6906" y="3781"/>
                      <a:pt x="6946" y="3713"/>
                      <a:pt x="7008" y="3665"/>
                    </a:cubicBezTo>
                    <a:cubicBezTo>
                      <a:pt x="7059" y="3627"/>
                      <a:pt x="7120" y="3607"/>
                      <a:pt x="7183" y="3607"/>
                    </a:cubicBezTo>
                    <a:cubicBezTo>
                      <a:pt x="7197" y="3607"/>
                      <a:pt x="7211" y="3608"/>
                      <a:pt x="7224" y="3610"/>
                    </a:cubicBezTo>
                    <a:cubicBezTo>
                      <a:pt x="7301" y="3620"/>
                      <a:pt x="7370" y="3660"/>
                      <a:pt x="7422" y="3729"/>
                    </a:cubicBezTo>
                    <a:cubicBezTo>
                      <a:pt x="7438" y="3751"/>
                      <a:pt x="7464" y="3763"/>
                      <a:pt x="7489" y="3763"/>
                    </a:cubicBezTo>
                    <a:cubicBezTo>
                      <a:pt x="7506" y="3763"/>
                      <a:pt x="7523" y="3757"/>
                      <a:pt x="7538" y="3746"/>
                    </a:cubicBezTo>
                    <a:cubicBezTo>
                      <a:pt x="7720" y="3617"/>
                      <a:pt x="7907" y="3492"/>
                      <a:pt x="8082" y="3378"/>
                    </a:cubicBezTo>
                    <a:cubicBezTo>
                      <a:pt x="8120" y="3352"/>
                      <a:pt x="8121" y="3288"/>
                      <a:pt x="8097" y="3249"/>
                    </a:cubicBezTo>
                    <a:cubicBezTo>
                      <a:pt x="8011" y="3113"/>
                      <a:pt x="8052" y="2933"/>
                      <a:pt x="8187" y="2846"/>
                    </a:cubicBezTo>
                    <a:cubicBezTo>
                      <a:pt x="8235" y="2815"/>
                      <a:pt x="8289" y="2801"/>
                      <a:pt x="8342" y="2801"/>
                    </a:cubicBezTo>
                    <a:cubicBezTo>
                      <a:pt x="8439" y="2801"/>
                      <a:pt x="8534" y="2849"/>
                      <a:pt x="8589" y="2936"/>
                    </a:cubicBezTo>
                    <a:lnTo>
                      <a:pt x="8599" y="2952"/>
                    </a:lnTo>
                    <a:cubicBezTo>
                      <a:pt x="8615" y="2978"/>
                      <a:pt x="8643" y="2992"/>
                      <a:pt x="8671" y="2992"/>
                    </a:cubicBezTo>
                    <a:cubicBezTo>
                      <a:pt x="8685" y="2992"/>
                      <a:pt x="8700" y="2988"/>
                      <a:pt x="8714" y="2979"/>
                    </a:cubicBezTo>
                    <a:cubicBezTo>
                      <a:pt x="9004" y="2806"/>
                      <a:pt x="9278" y="2650"/>
                      <a:pt x="9552" y="2508"/>
                    </a:cubicBezTo>
                    <a:cubicBezTo>
                      <a:pt x="9591" y="2488"/>
                      <a:pt x="9607" y="2437"/>
                      <a:pt x="9588" y="2396"/>
                    </a:cubicBezTo>
                    <a:lnTo>
                      <a:pt x="9578" y="2377"/>
                    </a:lnTo>
                    <a:cubicBezTo>
                      <a:pt x="9507" y="2233"/>
                      <a:pt x="9565" y="2058"/>
                      <a:pt x="9709" y="1985"/>
                    </a:cubicBezTo>
                    <a:cubicBezTo>
                      <a:pt x="9751" y="1965"/>
                      <a:pt x="9795" y="1955"/>
                      <a:pt x="9839" y="1955"/>
                    </a:cubicBezTo>
                    <a:cubicBezTo>
                      <a:pt x="9946" y="1955"/>
                      <a:pt x="10049" y="2013"/>
                      <a:pt x="10101" y="2115"/>
                    </a:cubicBezTo>
                    <a:lnTo>
                      <a:pt x="10111" y="2138"/>
                    </a:lnTo>
                    <a:cubicBezTo>
                      <a:pt x="10126" y="2167"/>
                      <a:pt x="10155" y="2185"/>
                      <a:pt x="10185" y="2185"/>
                    </a:cubicBezTo>
                    <a:cubicBezTo>
                      <a:pt x="10197" y="2185"/>
                      <a:pt x="10210" y="2182"/>
                      <a:pt x="10222" y="2176"/>
                    </a:cubicBezTo>
                    <a:cubicBezTo>
                      <a:pt x="10485" y="2053"/>
                      <a:pt x="10755" y="1935"/>
                      <a:pt x="11022" y="1826"/>
                    </a:cubicBezTo>
                    <a:cubicBezTo>
                      <a:pt x="11065" y="1809"/>
                      <a:pt x="11086" y="1760"/>
                      <a:pt x="11068" y="1719"/>
                    </a:cubicBezTo>
                    <a:lnTo>
                      <a:pt x="11058" y="1693"/>
                    </a:lnTo>
                    <a:cubicBezTo>
                      <a:pt x="11030" y="1620"/>
                      <a:pt x="11032" y="1540"/>
                      <a:pt x="11065" y="1469"/>
                    </a:cubicBezTo>
                    <a:cubicBezTo>
                      <a:pt x="11096" y="1398"/>
                      <a:pt x="11153" y="1343"/>
                      <a:pt x="11226" y="1315"/>
                    </a:cubicBezTo>
                    <a:cubicBezTo>
                      <a:pt x="11261" y="1302"/>
                      <a:pt x="11296" y="1295"/>
                      <a:pt x="11331" y="1295"/>
                    </a:cubicBezTo>
                    <a:cubicBezTo>
                      <a:pt x="11448" y="1295"/>
                      <a:pt x="11558" y="1367"/>
                      <a:pt x="11604" y="1482"/>
                    </a:cubicBezTo>
                    <a:lnTo>
                      <a:pt x="11614" y="1511"/>
                    </a:lnTo>
                    <a:cubicBezTo>
                      <a:pt x="11627" y="1545"/>
                      <a:pt x="11659" y="1566"/>
                      <a:pt x="11693" y="1566"/>
                    </a:cubicBezTo>
                    <a:cubicBezTo>
                      <a:pt x="11702" y="1566"/>
                      <a:pt x="11712" y="1565"/>
                      <a:pt x="11721" y="1561"/>
                    </a:cubicBezTo>
                    <a:cubicBezTo>
                      <a:pt x="11766" y="1544"/>
                      <a:pt x="11810" y="1528"/>
                      <a:pt x="11855" y="1511"/>
                    </a:cubicBezTo>
                    <a:cubicBezTo>
                      <a:pt x="11927" y="1485"/>
                      <a:pt x="12000" y="1457"/>
                      <a:pt x="12074" y="1433"/>
                    </a:cubicBezTo>
                    <a:cubicBezTo>
                      <a:pt x="12230" y="1381"/>
                      <a:pt x="12386" y="1334"/>
                      <a:pt x="12542" y="1289"/>
                    </a:cubicBezTo>
                    <a:lnTo>
                      <a:pt x="12634" y="1262"/>
                    </a:lnTo>
                    <a:cubicBezTo>
                      <a:pt x="12677" y="1250"/>
                      <a:pt x="12703" y="1205"/>
                      <a:pt x="12691" y="1159"/>
                    </a:cubicBezTo>
                    <a:lnTo>
                      <a:pt x="12681" y="1128"/>
                    </a:lnTo>
                    <a:cubicBezTo>
                      <a:pt x="12661" y="1052"/>
                      <a:pt x="12670" y="974"/>
                      <a:pt x="12710" y="907"/>
                    </a:cubicBezTo>
                    <a:cubicBezTo>
                      <a:pt x="12748" y="839"/>
                      <a:pt x="12810" y="789"/>
                      <a:pt x="12885" y="770"/>
                    </a:cubicBezTo>
                    <a:cubicBezTo>
                      <a:pt x="12911" y="763"/>
                      <a:pt x="12938" y="759"/>
                      <a:pt x="12965" y="759"/>
                    </a:cubicBezTo>
                    <a:cubicBezTo>
                      <a:pt x="13014" y="759"/>
                      <a:pt x="13063" y="772"/>
                      <a:pt x="13106" y="798"/>
                    </a:cubicBezTo>
                    <a:cubicBezTo>
                      <a:pt x="13174" y="836"/>
                      <a:pt x="13222" y="898"/>
                      <a:pt x="13243" y="972"/>
                    </a:cubicBezTo>
                    <a:lnTo>
                      <a:pt x="13254" y="1007"/>
                    </a:lnTo>
                    <a:cubicBezTo>
                      <a:pt x="13264" y="1045"/>
                      <a:pt x="13297" y="1069"/>
                      <a:pt x="13333" y="1069"/>
                    </a:cubicBezTo>
                    <a:cubicBezTo>
                      <a:pt x="13340" y="1069"/>
                      <a:pt x="13347" y="1068"/>
                      <a:pt x="13354" y="1066"/>
                    </a:cubicBezTo>
                    <a:cubicBezTo>
                      <a:pt x="13583" y="1011"/>
                      <a:pt x="13792" y="962"/>
                      <a:pt x="13993" y="921"/>
                    </a:cubicBezTo>
                    <a:cubicBezTo>
                      <a:pt x="14038" y="910"/>
                      <a:pt x="14067" y="867"/>
                      <a:pt x="14059" y="822"/>
                    </a:cubicBezTo>
                    <a:lnTo>
                      <a:pt x="14052" y="787"/>
                    </a:lnTo>
                    <a:cubicBezTo>
                      <a:pt x="14022" y="630"/>
                      <a:pt x="14126" y="477"/>
                      <a:pt x="14286" y="448"/>
                    </a:cubicBezTo>
                    <a:cubicBezTo>
                      <a:pt x="14303" y="445"/>
                      <a:pt x="14321" y="443"/>
                      <a:pt x="14339" y="443"/>
                    </a:cubicBezTo>
                    <a:cubicBezTo>
                      <a:pt x="14476" y="443"/>
                      <a:pt x="14599" y="542"/>
                      <a:pt x="14625" y="682"/>
                    </a:cubicBezTo>
                    <a:lnTo>
                      <a:pt x="14632" y="716"/>
                    </a:lnTo>
                    <a:cubicBezTo>
                      <a:pt x="14640" y="756"/>
                      <a:pt x="14673" y="785"/>
                      <a:pt x="14712" y="785"/>
                    </a:cubicBezTo>
                    <a:cubicBezTo>
                      <a:pt x="14717" y="785"/>
                      <a:pt x="14722" y="785"/>
                      <a:pt x="14727" y="784"/>
                    </a:cubicBezTo>
                    <a:cubicBezTo>
                      <a:pt x="15032" y="734"/>
                      <a:pt x="15342" y="694"/>
                      <a:pt x="15678" y="659"/>
                    </a:cubicBezTo>
                    <a:cubicBezTo>
                      <a:pt x="15725" y="654"/>
                      <a:pt x="15757" y="614"/>
                      <a:pt x="15754" y="567"/>
                    </a:cubicBezTo>
                    <a:lnTo>
                      <a:pt x="15751" y="531"/>
                    </a:lnTo>
                    <a:cubicBezTo>
                      <a:pt x="15744" y="453"/>
                      <a:pt x="15768" y="377"/>
                      <a:pt x="15818" y="318"/>
                    </a:cubicBezTo>
                    <a:cubicBezTo>
                      <a:pt x="15868" y="259"/>
                      <a:pt x="15939" y="223"/>
                      <a:pt x="16017" y="216"/>
                    </a:cubicBezTo>
                    <a:cubicBezTo>
                      <a:pt x="16026" y="215"/>
                      <a:pt x="16035" y="215"/>
                      <a:pt x="16043" y="215"/>
                    </a:cubicBezTo>
                    <a:cubicBezTo>
                      <a:pt x="16112" y="215"/>
                      <a:pt x="16176" y="239"/>
                      <a:pt x="16230" y="283"/>
                    </a:cubicBezTo>
                    <a:cubicBezTo>
                      <a:pt x="16289" y="334"/>
                      <a:pt x="16325" y="405"/>
                      <a:pt x="16332" y="482"/>
                    </a:cubicBezTo>
                    <a:lnTo>
                      <a:pt x="16336" y="519"/>
                    </a:lnTo>
                    <a:cubicBezTo>
                      <a:pt x="16339" y="564"/>
                      <a:pt x="16375" y="597"/>
                      <a:pt x="16421" y="597"/>
                    </a:cubicBezTo>
                    <a:cubicBezTo>
                      <a:pt x="16422" y="597"/>
                      <a:pt x="16423" y="597"/>
                      <a:pt x="16424" y="597"/>
                    </a:cubicBezTo>
                    <a:cubicBezTo>
                      <a:pt x="16742" y="578"/>
                      <a:pt x="17066" y="568"/>
                      <a:pt x="17392" y="568"/>
                    </a:cubicBezTo>
                    <a:cubicBezTo>
                      <a:pt x="17486" y="568"/>
                      <a:pt x="17579" y="569"/>
                      <a:pt x="17673" y="571"/>
                    </a:cubicBezTo>
                    <a:cubicBezTo>
                      <a:pt x="17716" y="569"/>
                      <a:pt x="17756" y="534"/>
                      <a:pt x="17757" y="489"/>
                    </a:cubicBezTo>
                    <a:lnTo>
                      <a:pt x="17759" y="448"/>
                    </a:lnTo>
                    <a:cubicBezTo>
                      <a:pt x="17766" y="290"/>
                      <a:pt x="17894" y="167"/>
                      <a:pt x="18052" y="167"/>
                    </a:cubicBezTo>
                    <a:close/>
                    <a:moveTo>
                      <a:pt x="18054" y="1"/>
                    </a:moveTo>
                    <a:cubicBezTo>
                      <a:pt x="17826" y="1"/>
                      <a:pt x="17623" y="174"/>
                      <a:pt x="17595" y="403"/>
                    </a:cubicBezTo>
                    <a:cubicBezTo>
                      <a:pt x="17534" y="402"/>
                      <a:pt x="17473" y="402"/>
                      <a:pt x="17412" y="402"/>
                    </a:cubicBezTo>
                    <a:cubicBezTo>
                      <a:pt x="17103" y="402"/>
                      <a:pt x="16796" y="409"/>
                      <a:pt x="16493" y="425"/>
                    </a:cubicBezTo>
                    <a:cubicBezTo>
                      <a:pt x="16474" y="321"/>
                      <a:pt x="16421" y="226"/>
                      <a:pt x="16338" y="157"/>
                    </a:cubicBezTo>
                    <a:cubicBezTo>
                      <a:pt x="16254" y="86"/>
                      <a:pt x="16151" y="48"/>
                      <a:pt x="16043" y="48"/>
                    </a:cubicBezTo>
                    <a:cubicBezTo>
                      <a:pt x="16030" y="48"/>
                      <a:pt x="16017" y="48"/>
                      <a:pt x="16003" y="50"/>
                    </a:cubicBezTo>
                    <a:cubicBezTo>
                      <a:pt x="15880" y="60"/>
                      <a:pt x="15770" y="117"/>
                      <a:pt x="15690" y="211"/>
                    </a:cubicBezTo>
                    <a:cubicBezTo>
                      <a:pt x="15621" y="294"/>
                      <a:pt x="15583" y="394"/>
                      <a:pt x="15581" y="502"/>
                    </a:cubicBezTo>
                    <a:cubicBezTo>
                      <a:pt x="15300" y="531"/>
                      <a:pt x="15037" y="566"/>
                      <a:pt x="14779" y="607"/>
                    </a:cubicBezTo>
                    <a:cubicBezTo>
                      <a:pt x="14721" y="411"/>
                      <a:pt x="14540" y="277"/>
                      <a:pt x="14339" y="277"/>
                    </a:cubicBezTo>
                    <a:cubicBezTo>
                      <a:pt x="14311" y="277"/>
                      <a:pt x="14283" y="280"/>
                      <a:pt x="14254" y="285"/>
                    </a:cubicBezTo>
                    <a:cubicBezTo>
                      <a:pt x="14021" y="328"/>
                      <a:pt x="13861" y="541"/>
                      <a:pt x="13880" y="773"/>
                    </a:cubicBezTo>
                    <a:cubicBezTo>
                      <a:pt x="13725" y="808"/>
                      <a:pt x="13564" y="844"/>
                      <a:pt x="13390" y="886"/>
                    </a:cubicBezTo>
                    <a:cubicBezTo>
                      <a:pt x="13354" y="787"/>
                      <a:pt x="13283" y="706"/>
                      <a:pt x="13190" y="652"/>
                    </a:cubicBezTo>
                    <a:cubicBezTo>
                      <a:pt x="13120" y="612"/>
                      <a:pt x="13043" y="592"/>
                      <a:pt x="12964" y="592"/>
                    </a:cubicBezTo>
                    <a:cubicBezTo>
                      <a:pt x="12923" y="592"/>
                      <a:pt x="12882" y="598"/>
                      <a:pt x="12842" y="609"/>
                    </a:cubicBezTo>
                    <a:cubicBezTo>
                      <a:pt x="12722" y="642"/>
                      <a:pt x="12623" y="718"/>
                      <a:pt x="12563" y="824"/>
                    </a:cubicBezTo>
                    <a:cubicBezTo>
                      <a:pt x="12511" y="917"/>
                      <a:pt x="12492" y="1023"/>
                      <a:pt x="12509" y="1125"/>
                    </a:cubicBezTo>
                    <a:lnTo>
                      <a:pt x="12494" y="1130"/>
                    </a:lnTo>
                    <a:cubicBezTo>
                      <a:pt x="12336" y="1177"/>
                      <a:pt x="12178" y="1222"/>
                      <a:pt x="12021" y="1276"/>
                    </a:cubicBezTo>
                    <a:cubicBezTo>
                      <a:pt x="11945" y="1300"/>
                      <a:pt x="11870" y="1327"/>
                      <a:pt x="11796" y="1355"/>
                    </a:cubicBezTo>
                    <a:cubicBezTo>
                      <a:pt x="11777" y="1362"/>
                      <a:pt x="11758" y="1369"/>
                      <a:pt x="11739" y="1376"/>
                    </a:cubicBezTo>
                    <a:cubicBezTo>
                      <a:pt x="11658" y="1222"/>
                      <a:pt x="11498" y="1129"/>
                      <a:pt x="11330" y="1129"/>
                    </a:cubicBezTo>
                    <a:cubicBezTo>
                      <a:pt x="11275" y="1129"/>
                      <a:pt x="11219" y="1139"/>
                      <a:pt x="11165" y="1159"/>
                    </a:cubicBezTo>
                    <a:cubicBezTo>
                      <a:pt x="11051" y="1205"/>
                      <a:pt x="10959" y="1289"/>
                      <a:pt x="10911" y="1402"/>
                    </a:cubicBezTo>
                    <a:cubicBezTo>
                      <a:pt x="10868" y="1497"/>
                      <a:pt x="10859" y="1603"/>
                      <a:pt x="10885" y="1703"/>
                    </a:cubicBezTo>
                    <a:cubicBezTo>
                      <a:pt x="10663" y="1793"/>
                      <a:pt x="10440" y="1892"/>
                      <a:pt x="10220" y="1992"/>
                    </a:cubicBezTo>
                    <a:cubicBezTo>
                      <a:pt x="10133" y="1863"/>
                      <a:pt x="9988" y="1789"/>
                      <a:pt x="9837" y="1789"/>
                    </a:cubicBezTo>
                    <a:cubicBezTo>
                      <a:pt x="9768" y="1789"/>
                      <a:pt x="9699" y="1804"/>
                      <a:pt x="9633" y="1837"/>
                    </a:cubicBezTo>
                    <a:cubicBezTo>
                      <a:pt x="9425" y="1942"/>
                      <a:pt x="9330" y="2183"/>
                      <a:pt x="9403" y="2398"/>
                    </a:cubicBezTo>
                    <a:cubicBezTo>
                      <a:pt x="9171" y="2520"/>
                      <a:pt x="8939" y="2652"/>
                      <a:pt x="8693" y="2798"/>
                    </a:cubicBezTo>
                    <a:cubicBezTo>
                      <a:pt x="8604" y="2692"/>
                      <a:pt x="8474" y="2634"/>
                      <a:pt x="8342" y="2634"/>
                    </a:cubicBezTo>
                    <a:cubicBezTo>
                      <a:pt x="8258" y="2634"/>
                      <a:pt x="8173" y="2657"/>
                      <a:pt x="8097" y="2706"/>
                    </a:cubicBezTo>
                    <a:cubicBezTo>
                      <a:pt x="7905" y="2829"/>
                      <a:pt x="7834" y="3069"/>
                      <a:pt x="7924" y="3281"/>
                    </a:cubicBezTo>
                    <a:cubicBezTo>
                      <a:pt x="7787" y="3371"/>
                      <a:pt x="7643" y="3468"/>
                      <a:pt x="7502" y="3568"/>
                    </a:cubicBezTo>
                    <a:cubicBezTo>
                      <a:pt x="7432" y="3501"/>
                      <a:pt x="7344" y="3457"/>
                      <a:pt x="7245" y="3445"/>
                    </a:cubicBezTo>
                    <a:cubicBezTo>
                      <a:pt x="7223" y="3442"/>
                      <a:pt x="7202" y="3440"/>
                      <a:pt x="7180" y="3440"/>
                    </a:cubicBezTo>
                    <a:cubicBezTo>
                      <a:pt x="7081" y="3440"/>
                      <a:pt x="6985" y="3472"/>
                      <a:pt x="6906" y="3533"/>
                    </a:cubicBezTo>
                    <a:cubicBezTo>
                      <a:pt x="6807" y="3608"/>
                      <a:pt x="6745" y="3715"/>
                      <a:pt x="6728" y="3836"/>
                    </a:cubicBezTo>
                    <a:cubicBezTo>
                      <a:pt x="6715" y="3933"/>
                      <a:pt x="6731" y="4027"/>
                      <a:pt x="6778" y="4115"/>
                    </a:cubicBezTo>
                    <a:cubicBezTo>
                      <a:pt x="6565" y="4285"/>
                      <a:pt x="6353" y="4462"/>
                      <a:pt x="6149" y="4642"/>
                    </a:cubicBezTo>
                    <a:cubicBezTo>
                      <a:pt x="6067" y="4578"/>
                      <a:pt x="5967" y="4546"/>
                      <a:pt x="5868" y="4546"/>
                    </a:cubicBezTo>
                    <a:cubicBezTo>
                      <a:pt x="5756" y="4546"/>
                      <a:pt x="5643" y="4587"/>
                      <a:pt x="5555" y="4669"/>
                    </a:cubicBezTo>
                    <a:cubicBezTo>
                      <a:pt x="5389" y="4823"/>
                      <a:pt x="5363" y="5071"/>
                      <a:pt x="5484" y="5256"/>
                    </a:cubicBezTo>
                    <a:cubicBezTo>
                      <a:pt x="5240" y="5495"/>
                      <a:pt x="4989" y="5760"/>
                      <a:pt x="4715" y="6065"/>
                    </a:cubicBezTo>
                    <a:cubicBezTo>
                      <a:pt x="4643" y="6022"/>
                      <a:pt x="4562" y="6001"/>
                      <a:pt x="4481" y="6001"/>
                    </a:cubicBezTo>
                    <a:cubicBezTo>
                      <a:pt x="4351" y="6001"/>
                      <a:pt x="4221" y="6056"/>
                      <a:pt x="4130" y="6164"/>
                    </a:cubicBezTo>
                    <a:cubicBezTo>
                      <a:pt x="3985" y="6335"/>
                      <a:pt x="3986" y="6584"/>
                      <a:pt x="4130" y="6756"/>
                    </a:cubicBezTo>
                    <a:cubicBezTo>
                      <a:pt x="3957" y="6970"/>
                      <a:pt x="3789" y="7189"/>
                      <a:pt x="3630" y="7409"/>
                    </a:cubicBezTo>
                    <a:cubicBezTo>
                      <a:pt x="3569" y="7380"/>
                      <a:pt x="3504" y="7367"/>
                      <a:pt x="3439" y="7367"/>
                    </a:cubicBezTo>
                    <a:cubicBezTo>
                      <a:pt x="3293" y="7367"/>
                      <a:pt x="3148" y="7436"/>
                      <a:pt x="3058" y="7566"/>
                    </a:cubicBezTo>
                    <a:cubicBezTo>
                      <a:pt x="2989" y="7667"/>
                      <a:pt x="2963" y="7790"/>
                      <a:pt x="2986" y="7911"/>
                    </a:cubicBezTo>
                    <a:cubicBezTo>
                      <a:pt x="3003" y="8004"/>
                      <a:pt x="3048" y="8087"/>
                      <a:pt x="3117" y="8155"/>
                    </a:cubicBezTo>
                    <a:cubicBezTo>
                      <a:pt x="3022" y="8300"/>
                      <a:pt x="2930" y="8446"/>
                      <a:pt x="2842" y="8589"/>
                    </a:cubicBezTo>
                    <a:cubicBezTo>
                      <a:pt x="2793" y="8571"/>
                      <a:pt x="2741" y="8562"/>
                      <a:pt x="2689" y="8562"/>
                    </a:cubicBezTo>
                    <a:cubicBezTo>
                      <a:pt x="2648" y="8562"/>
                      <a:pt x="2607" y="8568"/>
                      <a:pt x="2567" y="8579"/>
                    </a:cubicBezTo>
                    <a:cubicBezTo>
                      <a:pt x="2449" y="8612"/>
                      <a:pt x="2350" y="8688"/>
                      <a:pt x="2290" y="8794"/>
                    </a:cubicBezTo>
                    <a:cubicBezTo>
                      <a:pt x="2177" y="8989"/>
                      <a:pt x="2226" y="9234"/>
                      <a:pt x="2392" y="9374"/>
                    </a:cubicBezTo>
                    <a:cubicBezTo>
                      <a:pt x="2267" y="9609"/>
                      <a:pt x="2141" y="9855"/>
                      <a:pt x="2021" y="10108"/>
                    </a:cubicBezTo>
                    <a:cubicBezTo>
                      <a:pt x="1987" y="10100"/>
                      <a:pt x="1952" y="10096"/>
                      <a:pt x="1918" y="10096"/>
                    </a:cubicBezTo>
                    <a:cubicBezTo>
                      <a:pt x="1741" y="10096"/>
                      <a:pt x="1570" y="10198"/>
                      <a:pt x="1493" y="10369"/>
                    </a:cubicBezTo>
                    <a:cubicBezTo>
                      <a:pt x="1403" y="10574"/>
                      <a:pt x="1476" y="10811"/>
                      <a:pt x="1652" y="10934"/>
                    </a:cubicBezTo>
                    <a:cubicBezTo>
                      <a:pt x="1561" y="11157"/>
                      <a:pt x="1471" y="11389"/>
                      <a:pt x="1384" y="11623"/>
                    </a:cubicBezTo>
                    <a:cubicBezTo>
                      <a:pt x="1364" y="11621"/>
                      <a:pt x="1345" y="11619"/>
                      <a:pt x="1326" y="11619"/>
                    </a:cubicBezTo>
                    <a:cubicBezTo>
                      <a:pt x="1133" y="11619"/>
                      <a:pt x="953" y="11741"/>
                      <a:pt x="889" y="11933"/>
                    </a:cubicBezTo>
                    <a:cubicBezTo>
                      <a:pt x="820" y="12141"/>
                      <a:pt x="913" y="12369"/>
                      <a:pt x="1098" y="12475"/>
                    </a:cubicBezTo>
                    <a:cubicBezTo>
                      <a:pt x="1017" y="12740"/>
                      <a:pt x="942" y="13008"/>
                      <a:pt x="875" y="13275"/>
                    </a:cubicBezTo>
                    <a:cubicBezTo>
                      <a:pt x="872" y="13275"/>
                      <a:pt x="870" y="13275"/>
                      <a:pt x="867" y="13275"/>
                    </a:cubicBezTo>
                    <a:cubicBezTo>
                      <a:pt x="652" y="13275"/>
                      <a:pt x="466" y="13418"/>
                      <a:pt x="418" y="13633"/>
                    </a:cubicBezTo>
                    <a:cubicBezTo>
                      <a:pt x="369" y="13848"/>
                      <a:pt x="480" y="14061"/>
                      <a:pt x="678" y="14149"/>
                    </a:cubicBezTo>
                    <a:cubicBezTo>
                      <a:pt x="641" y="14328"/>
                      <a:pt x="610" y="14499"/>
                      <a:pt x="582" y="14667"/>
                    </a:cubicBezTo>
                    <a:cubicBezTo>
                      <a:pt x="369" y="14681"/>
                      <a:pt x="191" y="14842"/>
                      <a:pt x="160" y="15060"/>
                    </a:cubicBezTo>
                    <a:cubicBezTo>
                      <a:pt x="130" y="15275"/>
                      <a:pt x="258" y="15477"/>
                      <a:pt x="458" y="15550"/>
                    </a:cubicBezTo>
                    <a:cubicBezTo>
                      <a:pt x="426" y="15819"/>
                      <a:pt x="404" y="16092"/>
                      <a:pt x="385" y="16385"/>
                    </a:cubicBezTo>
                    <a:cubicBezTo>
                      <a:pt x="175" y="16423"/>
                      <a:pt x="16" y="16600"/>
                      <a:pt x="9" y="16818"/>
                    </a:cubicBezTo>
                    <a:cubicBezTo>
                      <a:pt x="0" y="17034"/>
                      <a:pt x="146" y="17223"/>
                      <a:pt x="352" y="17275"/>
                    </a:cubicBezTo>
                    <a:cubicBezTo>
                      <a:pt x="347" y="17661"/>
                      <a:pt x="355" y="18042"/>
                      <a:pt x="376" y="18409"/>
                    </a:cubicBezTo>
                    <a:cubicBezTo>
                      <a:pt x="175" y="18473"/>
                      <a:pt x="39" y="18667"/>
                      <a:pt x="58" y="18882"/>
                    </a:cubicBezTo>
                    <a:cubicBezTo>
                      <a:pt x="75" y="19096"/>
                      <a:pt x="241" y="19266"/>
                      <a:pt x="451" y="19296"/>
                    </a:cubicBezTo>
                    <a:cubicBezTo>
                      <a:pt x="484" y="19592"/>
                      <a:pt x="520" y="19865"/>
                      <a:pt x="562" y="20128"/>
                    </a:cubicBezTo>
                    <a:cubicBezTo>
                      <a:pt x="368" y="20211"/>
                      <a:pt x="252" y="20419"/>
                      <a:pt x="291" y="20631"/>
                    </a:cubicBezTo>
                    <a:cubicBezTo>
                      <a:pt x="331" y="20843"/>
                      <a:pt x="515" y="20996"/>
                      <a:pt x="726" y="21003"/>
                    </a:cubicBezTo>
                    <a:cubicBezTo>
                      <a:pt x="761" y="21162"/>
                      <a:pt x="800" y="21334"/>
                      <a:pt x="845" y="21519"/>
                    </a:cubicBezTo>
                    <a:cubicBezTo>
                      <a:pt x="658" y="21617"/>
                      <a:pt x="558" y="21834"/>
                      <a:pt x="615" y="22043"/>
                    </a:cubicBezTo>
                    <a:cubicBezTo>
                      <a:pt x="672" y="22245"/>
                      <a:pt x="856" y="22380"/>
                      <a:pt x="1058" y="22380"/>
                    </a:cubicBezTo>
                    <a:cubicBezTo>
                      <a:pt x="1066" y="22380"/>
                      <a:pt x="1073" y="22380"/>
                      <a:pt x="1081" y="22379"/>
                    </a:cubicBezTo>
                    <a:lnTo>
                      <a:pt x="1093" y="22419"/>
                    </a:lnTo>
                    <a:cubicBezTo>
                      <a:pt x="1135" y="22561"/>
                      <a:pt x="1176" y="22701"/>
                      <a:pt x="1223" y="22842"/>
                    </a:cubicBezTo>
                    <a:cubicBezTo>
                      <a:pt x="1252" y="22930"/>
                      <a:pt x="1285" y="23018"/>
                      <a:pt x="1318" y="23107"/>
                    </a:cubicBezTo>
                    <a:lnTo>
                      <a:pt x="1342" y="23174"/>
                    </a:lnTo>
                    <a:cubicBezTo>
                      <a:pt x="1166" y="23292"/>
                      <a:pt x="1088" y="23517"/>
                      <a:pt x="1168" y="23720"/>
                    </a:cubicBezTo>
                    <a:cubicBezTo>
                      <a:pt x="1237" y="23899"/>
                      <a:pt x="1408" y="24011"/>
                      <a:pt x="1592" y="24011"/>
                    </a:cubicBezTo>
                    <a:cubicBezTo>
                      <a:pt x="1615" y="24011"/>
                      <a:pt x="1639" y="24009"/>
                      <a:pt x="1663" y="24005"/>
                    </a:cubicBezTo>
                    <a:cubicBezTo>
                      <a:pt x="1758" y="24236"/>
                      <a:pt x="1860" y="24466"/>
                      <a:pt x="1966" y="24693"/>
                    </a:cubicBezTo>
                    <a:cubicBezTo>
                      <a:pt x="1803" y="24828"/>
                      <a:pt x="1748" y="25058"/>
                      <a:pt x="1845" y="25252"/>
                    </a:cubicBezTo>
                    <a:cubicBezTo>
                      <a:pt x="1925" y="25411"/>
                      <a:pt x="2086" y="25503"/>
                      <a:pt x="2256" y="25503"/>
                    </a:cubicBezTo>
                    <a:cubicBezTo>
                      <a:pt x="2291" y="25503"/>
                      <a:pt x="2327" y="25499"/>
                      <a:pt x="2362" y="25491"/>
                    </a:cubicBezTo>
                    <a:cubicBezTo>
                      <a:pt x="2490" y="25730"/>
                      <a:pt x="2627" y="25971"/>
                      <a:pt x="2778" y="26222"/>
                    </a:cubicBezTo>
                    <a:cubicBezTo>
                      <a:pt x="2629" y="26371"/>
                      <a:pt x="2598" y="26606"/>
                      <a:pt x="2714" y="26788"/>
                    </a:cubicBezTo>
                    <a:cubicBezTo>
                      <a:pt x="2799" y="26924"/>
                      <a:pt x="2947" y="26999"/>
                      <a:pt x="3100" y="26999"/>
                    </a:cubicBezTo>
                    <a:cubicBezTo>
                      <a:pt x="3151" y="26999"/>
                      <a:pt x="3202" y="26990"/>
                      <a:pt x="3252" y="26973"/>
                    </a:cubicBezTo>
                    <a:cubicBezTo>
                      <a:pt x="3342" y="27108"/>
                      <a:pt x="3446" y="27261"/>
                      <a:pt x="3555" y="27413"/>
                    </a:cubicBezTo>
                    <a:cubicBezTo>
                      <a:pt x="3422" y="27574"/>
                      <a:pt x="3412" y="27809"/>
                      <a:pt x="3541" y="27979"/>
                    </a:cubicBezTo>
                    <a:cubicBezTo>
                      <a:pt x="3630" y="28096"/>
                      <a:pt x="3766" y="28158"/>
                      <a:pt x="3904" y="28158"/>
                    </a:cubicBezTo>
                    <a:cubicBezTo>
                      <a:pt x="3966" y="28158"/>
                      <a:pt x="4029" y="28145"/>
                      <a:pt x="4089" y="28119"/>
                    </a:cubicBezTo>
                    <a:cubicBezTo>
                      <a:pt x="4253" y="28325"/>
                      <a:pt x="4433" y="28537"/>
                      <a:pt x="4634" y="28762"/>
                    </a:cubicBezTo>
                    <a:cubicBezTo>
                      <a:pt x="4516" y="28937"/>
                      <a:pt x="4530" y="29172"/>
                      <a:pt x="4676" y="29330"/>
                    </a:cubicBezTo>
                    <a:cubicBezTo>
                      <a:pt x="4765" y="29425"/>
                      <a:pt x="4886" y="29474"/>
                      <a:pt x="5009" y="29474"/>
                    </a:cubicBezTo>
                    <a:cubicBezTo>
                      <a:pt x="5088" y="29474"/>
                      <a:pt x="5168" y="29454"/>
                      <a:pt x="5240" y="29413"/>
                    </a:cubicBezTo>
                    <a:cubicBezTo>
                      <a:pt x="5488" y="29666"/>
                      <a:pt x="5760" y="29920"/>
                      <a:pt x="6063" y="30190"/>
                    </a:cubicBezTo>
                    <a:cubicBezTo>
                      <a:pt x="5964" y="30379"/>
                      <a:pt x="6004" y="30614"/>
                      <a:pt x="6170" y="30755"/>
                    </a:cubicBezTo>
                    <a:cubicBezTo>
                      <a:pt x="6256" y="30828"/>
                      <a:pt x="6361" y="30863"/>
                      <a:pt x="6465" y="30863"/>
                    </a:cubicBezTo>
                    <a:cubicBezTo>
                      <a:pt x="6565" y="30863"/>
                      <a:pt x="6664" y="30831"/>
                      <a:pt x="6747" y="30767"/>
                    </a:cubicBezTo>
                    <a:cubicBezTo>
                      <a:pt x="6970" y="30945"/>
                      <a:pt x="7192" y="31115"/>
                      <a:pt x="7410" y="31272"/>
                    </a:cubicBezTo>
                    <a:cubicBezTo>
                      <a:pt x="7328" y="31470"/>
                      <a:pt x="7391" y="31700"/>
                      <a:pt x="7572" y="31825"/>
                    </a:cubicBezTo>
                    <a:cubicBezTo>
                      <a:pt x="7652" y="31880"/>
                      <a:pt x="7743" y="31906"/>
                      <a:pt x="7832" y="31906"/>
                    </a:cubicBezTo>
                    <a:cubicBezTo>
                      <a:pt x="7948" y="31906"/>
                      <a:pt x="8063" y="31861"/>
                      <a:pt x="8151" y="31776"/>
                    </a:cubicBezTo>
                    <a:cubicBezTo>
                      <a:pt x="8295" y="31870"/>
                      <a:pt x="8443" y="31963"/>
                      <a:pt x="8594" y="32053"/>
                    </a:cubicBezTo>
                    <a:cubicBezTo>
                      <a:pt x="8527" y="32259"/>
                      <a:pt x="8608" y="32486"/>
                      <a:pt x="8802" y="32595"/>
                    </a:cubicBezTo>
                    <a:cubicBezTo>
                      <a:pt x="8874" y="32637"/>
                      <a:pt x="8952" y="32656"/>
                      <a:pt x="9029" y="32656"/>
                    </a:cubicBezTo>
                    <a:cubicBezTo>
                      <a:pt x="9159" y="32656"/>
                      <a:pt x="9286" y="32601"/>
                      <a:pt x="9375" y="32498"/>
                    </a:cubicBezTo>
                    <a:cubicBezTo>
                      <a:pt x="9617" y="32627"/>
                      <a:pt x="9865" y="32751"/>
                      <a:pt x="10116" y="32871"/>
                    </a:cubicBezTo>
                    <a:cubicBezTo>
                      <a:pt x="10069" y="33080"/>
                      <a:pt x="10175" y="33302"/>
                      <a:pt x="10376" y="33392"/>
                    </a:cubicBezTo>
                    <a:cubicBezTo>
                      <a:pt x="10435" y="33418"/>
                      <a:pt x="10498" y="33430"/>
                      <a:pt x="10559" y="33430"/>
                    </a:cubicBezTo>
                    <a:cubicBezTo>
                      <a:pt x="10708" y="33430"/>
                      <a:pt x="10852" y="33359"/>
                      <a:pt x="10939" y="33233"/>
                    </a:cubicBezTo>
                    <a:cubicBezTo>
                      <a:pt x="11165" y="33326"/>
                      <a:pt x="11397" y="33416"/>
                      <a:pt x="11629" y="33499"/>
                    </a:cubicBezTo>
                    <a:cubicBezTo>
                      <a:pt x="11602" y="33714"/>
                      <a:pt x="11728" y="33925"/>
                      <a:pt x="11939" y="33996"/>
                    </a:cubicBezTo>
                    <a:cubicBezTo>
                      <a:pt x="11987" y="34012"/>
                      <a:pt x="12035" y="34019"/>
                      <a:pt x="12083" y="34019"/>
                    </a:cubicBezTo>
                    <a:cubicBezTo>
                      <a:pt x="12248" y="34019"/>
                      <a:pt x="12405" y="33930"/>
                      <a:pt x="12487" y="33783"/>
                    </a:cubicBezTo>
                    <a:cubicBezTo>
                      <a:pt x="12752" y="33863"/>
                      <a:pt x="13018" y="33937"/>
                      <a:pt x="13281" y="34003"/>
                    </a:cubicBezTo>
                    <a:cubicBezTo>
                      <a:pt x="13274" y="34220"/>
                      <a:pt x="13422" y="34419"/>
                      <a:pt x="13640" y="34467"/>
                    </a:cubicBezTo>
                    <a:cubicBezTo>
                      <a:pt x="13674" y="34475"/>
                      <a:pt x="13708" y="34479"/>
                      <a:pt x="13741" y="34479"/>
                    </a:cubicBezTo>
                    <a:cubicBezTo>
                      <a:pt x="13924" y="34479"/>
                      <a:pt x="14091" y="34367"/>
                      <a:pt x="14163" y="34199"/>
                    </a:cubicBezTo>
                    <a:cubicBezTo>
                      <a:pt x="14331" y="34232"/>
                      <a:pt x="14502" y="34261"/>
                      <a:pt x="14670" y="34289"/>
                    </a:cubicBezTo>
                    <a:cubicBezTo>
                      <a:pt x="14680" y="34507"/>
                      <a:pt x="14843" y="34694"/>
                      <a:pt x="15067" y="34725"/>
                    </a:cubicBezTo>
                    <a:cubicBezTo>
                      <a:pt x="15087" y="34728"/>
                      <a:pt x="15107" y="34729"/>
                      <a:pt x="15127" y="34729"/>
                    </a:cubicBezTo>
                    <a:cubicBezTo>
                      <a:pt x="15228" y="34729"/>
                      <a:pt x="15326" y="34697"/>
                      <a:pt x="15408" y="34635"/>
                    </a:cubicBezTo>
                    <a:cubicBezTo>
                      <a:pt x="15484" y="34578"/>
                      <a:pt x="15538" y="34500"/>
                      <a:pt x="15567" y="34412"/>
                    </a:cubicBezTo>
                    <a:cubicBezTo>
                      <a:pt x="15832" y="34441"/>
                      <a:pt x="16107" y="34464"/>
                      <a:pt x="16386" y="34481"/>
                    </a:cubicBezTo>
                    <a:cubicBezTo>
                      <a:pt x="16398" y="34573"/>
                      <a:pt x="16440" y="34661"/>
                      <a:pt x="16505" y="34730"/>
                    </a:cubicBezTo>
                    <a:cubicBezTo>
                      <a:pt x="16589" y="34820"/>
                      <a:pt x="16703" y="34872"/>
                      <a:pt x="16826" y="34876"/>
                    </a:cubicBezTo>
                    <a:cubicBezTo>
                      <a:pt x="16831" y="34878"/>
                      <a:pt x="16836" y="34878"/>
                      <a:pt x="16841" y="34878"/>
                    </a:cubicBezTo>
                    <a:lnTo>
                      <a:pt x="16843" y="34878"/>
                    </a:lnTo>
                    <a:cubicBezTo>
                      <a:pt x="16959" y="34878"/>
                      <a:pt x="17070" y="34834"/>
                      <a:pt x="17157" y="34755"/>
                    </a:cubicBezTo>
                    <a:cubicBezTo>
                      <a:pt x="17226" y="34689"/>
                      <a:pt x="17273" y="34606"/>
                      <a:pt x="17293" y="34510"/>
                    </a:cubicBezTo>
                    <a:cubicBezTo>
                      <a:pt x="17349" y="34511"/>
                      <a:pt x="17405" y="34511"/>
                      <a:pt x="17460" y="34511"/>
                    </a:cubicBezTo>
                    <a:cubicBezTo>
                      <a:pt x="17791" y="34511"/>
                      <a:pt x="18104" y="34502"/>
                      <a:pt x="18407" y="34484"/>
                    </a:cubicBezTo>
                    <a:cubicBezTo>
                      <a:pt x="18431" y="34576"/>
                      <a:pt x="18481" y="34658"/>
                      <a:pt x="18556" y="34722"/>
                    </a:cubicBezTo>
                    <a:cubicBezTo>
                      <a:pt x="18638" y="34790"/>
                      <a:pt x="18741" y="34829"/>
                      <a:pt x="18847" y="34829"/>
                    </a:cubicBezTo>
                    <a:cubicBezTo>
                      <a:pt x="18861" y="34829"/>
                      <a:pt x="18875" y="34829"/>
                      <a:pt x="18890" y="34827"/>
                    </a:cubicBezTo>
                    <a:cubicBezTo>
                      <a:pt x="19013" y="34819"/>
                      <a:pt x="19124" y="34761"/>
                      <a:pt x="19203" y="34666"/>
                    </a:cubicBezTo>
                    <a:cubicBezTo>
                      <a:pt x="19266" y="34594"/>
                      <a:pt x="19302" y="34503"/>
                      <a:pt x="19311" y="34405"/>
                    </a:cubicBezTo>
                    <a:cubicBezTo>
                      <a:pt x="19600" y="34372"/>
                      <a:pt x="19866" y="34336"/>
                      <a:pt x="20123" y="34296"/>
                    </a:cubicBezTo>
                    <a:cubicBezTo>
                      <a:pt x="20186" y="34479"/>
                      <a:pt x="20361" y="34601"/>
                      <a:pt x="20555" y="34601"/>
                    </a:cubicBezTo>
                    <a:cubicBezTo>
                      <a:pt x="20582" y="34601"/>
                      <a:pt x="20610" y="34599"/>
                      <a:pt x="20639" y="34594"/>
                    </a:cubicBezTo>
                    <a:cubicBezTo>
                      <a:pt x="20760" y="34571"/>
                      <a:pt x="20865" y="34503"/>
                      <a:pt x="20935" y="34401"/>
                    </a:cubicBezTo>
                    <a:cubicBezTo>
                      <a:pt x="20990" y="34320"/>
                      <a:pt x="21018" y="34226"/>
                      <a:pt x="21013" y="34124"/>
                    </a:cubicBezTo>
                    <a:cubicBezTo>
                      <a:pt x="21162" y="34091"/>
                      <a:pt x="21321" y="34053"/>
                      <a:pt x="21508" y="34007"/>
                    </a:cubicBezTo>
                    <a:cubicBezTo>
                      <a:pt x="21582" y="34177"/>
                      <a:pt x="21751" y="34286"/>
                      <a:pt x="21933" y="34286"/>
                    </a:cubicBezTo>
                    <a:cubicBezTo>
                      <a:pt x="21973" y="34286"/>
                      <a:pt x="22013" y="34281"/>
                      <a:pt x="22053" y="34270"/>
                    </a:cubicBezTo>
                    <a:cubicBezTo>
                      <a:pt x="22171" y="34237"/>
                      <a:pt x="22270" y="34161"/>
                      <a:pt x="22330" y="34053"/>
                    </a:cubicBezTo>
                    <a:cubicBezTo>
                      <a:pt x="22382" y="33965"/>
                      <a:pt x="22401" y="33863"/>
                      <a:pt x="22388" y="33762"/>
                    </a:cubicBezTo>
                    <a:lnTo>
                      <a:pt x="22443" y="33747"/>
                    </a:lnTo>
                    <a:cubicBezTo>
                      <a:pt x="22559" y="33712"/>
                      <a:pt x="22675" y="33678"/>
                      <a:pt x="22791" y="33639"/>
                    </a:cubicBezTo>
                    <a:cubicBezTo>
                      <a:pt x="22893" y="33605"/>
                      <a:pt x="22995" y="33568"/>
                      <a:pt x="23096" y="33530"/>
                    </a:cubicBezTo>
                    <a:lnTo>
                      <a:pt x="23158" y="33508"/>
                    </a:lnTo>
                    <a:cubicBezTo>
                      <a:pt x="23240" y="33657"/>
                      <a:pt x="23398" y="33748"/>
                      <a:pt x="23564" y="33748"/>
                    </a:cubicBezTo>
                    <a:cubicBezTo>
                      <a:pt x="23619" y="33748"/>
                      <a:pt x="23675" y="33738"/>
                      <a:pt x="23729" y="33717"/>
                    </a:cubicBezTo>
                    <a:cubicBezTo>
                      <a:pt x="23844" y="33674"/>
                      <a:pt x="23934" y="33588"/>
                      <a:pt x="23984" y="33475"/>
                    </a:cubicBezTo>
                    <a:cubicBezTo>
                      <a:pt x="24026" y="33380"/>
                      <a:pt x="24034" y="33276"/>
                      <a:pt x="24010" y="33177"/>
                    </a:cubicBezTo>
                    <a:cubicBezTo>
                      <a:pt x="24232" y="33084"/>
                      <a:pt x="24453" y="32985"/>
                      <a:pt x="24671" y="32883"/>
                    </a:cubicBezTo>
                    <a:cubicBezTo>
                      <a:pt x="24729" y="32968"/>
                      <a:pt x="24812" y="33032"/>
                      <a:pt x="24910" y="33065"/>
                    </a:cubicBezTo>
                    <a:cubicBezTo>
                      <a:pt x="24958" y="33081"/>
                      <a:pt x="25008" y="33089"/>
                      <a:pt x="25057" y="33089"/>
                    </a:cubicBezTo>
                    <a:cubicBezTo>
                      <a:pt x="25127" y="33089"/>
                      <a:pt x="25197" y="33073"/>
                      <a:pt x="25262" y="33040"/>
                    </a:cubicBezTo>
                    <a:cubicBezTo>
                      <a:pt x="25471" y="32935"/>
                      <a:pt x="25567" y="32689"/>
                      <a:pt x="25489" y="32472"/>
                    </a:cubicBezTo>
                    <a:cubicBezTo>
                      <a:pt x="25721" y="32348"/>
                      <a:pt x="25958" y="32213"/>
                      <a:pt x="26193" y="32072"/>
                    </a:cubicBezTo>
                    <a:cubicBezTo>
                      <a:pt x="26282" y="32183"/>
                      <a:pt x="26416" y="32242"/>
                      <a:pt x="26552" y="32242"/>
                    </a:cubicBezTo>
                    <a:cubicBezTo>
                      <a:pt x="26636" y="32242"/>
                      <a:pt x="26722" y="32219"/>
                      <a:pt x="26798" y="32171"/>
                    </a:cubicBezTo>
                    <a:cubicBezTo>
                      <a:pt x="26997" y="32045"/>
                      <a:pt x="27064" y="31788"/>
                      <a:pt x="26964" y="31581"/>
                    </a:cubicBezTo>
                    <a:cubicBezTo>
                      <a:pt x="27092" y="31496"/>
                      <a:pt x="27234" y="31397"/>
                      <a:pt x="27378" y="31295"/>
                    </a:cubicBezTo>
                    <a:cubicBezTo>
                      <a:pt x="27449" y="31369"/>
                      <a:pt x="27544" y="31418"/>
                      <a:pt x="27648" y="31433"/>
                    </a:cubicBezTo>
                    <a:cubicBezTo>
                      <a:pt x="27668" y="31436"/>
                      <a:pt x="27689" y="31437"/>
                      <a:pt x="27709" y="31437"/>
                    </a:cubicBezTo>
                    <a:cubicBezTo>
                      <a:pt x="27809" y="31437"/>
                      <a:pt x="27907" y="31405"/>
                      <a:pt x="27987" y="31343"/>
                    </a:cubicBezTo>
                    <a:cubicBezTo>
                      <a:pt x="28176" y="31201"/>
                      <a:pt x="28223" y="30942"/>
                      <a:pt x="28105" y="30743"/>
                    </a:cubicBezTo>
                    <a:cubicBezTo>
                      <a:pt x="28301" y="30585"/>
                      <a:pt x="28503" y="30412"/>
                      <a:pt x="28723" y="30218"/>
                    </a:cubicBezTo>
                    <a:cubicBezTo>
                      <a:pt x="28809" y="30293"/>
                      <a:pt x="28917" y="30331"/>
                      <a:pt x="29026" y="30331"/>
                    </a:cubicBezTo>
                    <a:cubicBezTo>
                      <a:pt x="29138" y="30331"/>
                      <a:pt x="29250" y="30290"/>
                      <a:pt x="29338" y="30208"/>
                    </a:cubicBezTo>
                    <a:cubicBezTo>
                      <a:pt x="29513" y="30045"/>
                      <a:pt x="29532" y="29778"/>
                      <a:pt x="29392" y="29593"/>
                    </a:cubicBezTo>
                    <a:cubicBezTo>
                      <a:pt x="29639" y="29347"/>
                      <a:pt x="29889" y="29084"/>
                      <a:pt x="30147" y="28791"/>
                    </a:cubicBezTo>
                    <a:cubicBezTo>
                      <a:pt x="30226" y="28848"/>
                      <a:pt x="30320" y="28876"/>
                      <a:pt x="30412" y="28876"/>
                    </a:cubicBezTo>
                    <a:cubicBezTo>
                      <a:pt x="30543" y="28876"/>
                      <a:pt x="30673" y="28821"/>
                      <a:pt x="30763" y="28713"/>
                    </a:cubicBezTo>
                    <a:cubicBezTo>
                      <a:pt x="30919" y="28530"/>
                      <a:pt x="30905" y="28258"/>
                      <a:pt x="30737" y="28090"/>
                    </a:cubicBezTo>
                    <a:cubicBezTo>
                      <a:pt x="30908" y="27873"/>
                      <a:pt x="31071" y="27659"/>
                      <a:pt x="31224" y="27449"/>
                    </a:cubicBezTo>
                    <a:cubicBezTo>
                      <a:pt x="31296" y="27491"/>
                      <a:pt x="31375" y="27511"/>
                      <a:pt x="31454" y="27511"/>
                    </a:cubicBezTo>
                    <a:cubicBezTo>
                      <a:pt x="31601" y="27511"/>
                      <a:pt x="31746" y="27441"/>
                      <a:pt x="31835" y="27311"/>
                    </a:cubicBezTo>
                    <a:cubicBezTo>
                      <a:pt x="31972" y="27112"/>
                      <a:pt x="31928" y="26840"/>
                      <a:pt x="31740" y="26691"/>
                    </a:cubicBezTo>
                    <a:cubicBezTo>
                      <a:pt x="31828" y="26554"/>
                      <a:pt x="31916" y="26414"/>
                      <a:pt x="32003" y="26268"/>
                    </a:cubicBezTo>
                    <a:cubicBezTo>
                      <a:pt x="32067" y="26300"/>
                      <a:pt x="32136" y="26315"/>
                      <a:pt x="32204" y="26315"/>
                    </a:cubicBezTo>
                    <a:cubicBezTo>
                      <a:pt x="32364" y="26315"/>
                      <a:pt x="32520" y="26231"/>
                      <a:pt x="32604" y="26083"/>
                    </a:cubicBezTo>
                    <a:cubicBezTo>
                      <a:pt x="32725" y="25870"/>
                      <a:pt x="32659" y="25602"/>
                      <a:pt x="32456" y="25470"/>
                    </a:cubicBezTo>
                    <a:cubicBezTo>
                      <a:pt x="32581" y="25235"/>
                      <a:pt x="32702" y="24994"/>
                      <a:pt x="32817" y="24752"/>
                    </a:cubicBezTo>
                    <a:cubicBezTo>
                      <a:pt x="32869" y="24771"/>
                      <a:pt x="32924" y="24781"/>
                      <a:pt x="32979" y="24781"/>
                    </a:cubicBezTo>
                    <a:cubicBezTo>
                      <a:pt x="33035" y="24781"/>
                      <a:pt x="33091" y="24771"/>
                      <a:pt x="33146" y="24750"/>
                    </a:cubicBezTo>
                    <a:cubicBezTo>
                      <a:pt x="33260" y="24707"/>
                      <a:pt x="33350" y="24620"/>
                      <a:pt x="33400" y="24507"/>
                    </a:cubicBezTo>
                    <a:cubicBezTo>
                      <a:pt x="33450" y="24395"/>
                      <a:pt x="33452" y="24270"/>
                      <a:pt x="33409" y="24156"/>
                    </a:cubicBezTo>
                    <a:cubicBezTo>
                      <a:pt x="33367" y="24049"/>
                      <a:pt x="33289" y="23962"/>
                      <a:pt x="33187" y="23912"/>
                    </a:cubicBezTo>
                    <a:cubicBezTo>
                      <a:pt x="33277" y="23692"/>
                      <a:pt x="33364" y="23467"/>
                      <a:pt x="33445" y="23243"/>
                    </a:cubicBezTo>
                    <a:cubicBezTo>
                      <a:pt x="33486" y="23255"/>
                      <a:pt x="33527" y="23260"/>
                      <a:pt x="33568" y="23260"/>
                    </a:cubicBezTo>
                    <a:cubicBezTo>
                      <a:pt x="33639" y="23260"/>
                      <a:pt x="33709" y="23243"/>
                      <a:pt x="33774" y="23210"/>
                    </a:cubicBezTo>
                    <a:cubicBezTo>
                      <a:pt x="33883" y="23157"/>
                      <a:pt x="33966" y="23062"/>
                      <a:pt x="34004" y="22946"/>
                    </a:cubicBezTo>
                    <a:cubicBezTo>
                      <a:pt x="34042" y="22828"/>
                      <a:pt x="34034" y="22703"/>
                      <a:pt x="33978" y="22594"/>
                    </a:cubicBezTo>
                    <a:cubicBezTo>
                      <a:pt x="33928" y="22490"/>
                      <a:pt x="33840" y="22412"/>
                      <a:pt x="33734" y="22371"/>
                    </a:cubicBezTo>
                    <a:cubicBezTo>
                      <a:pt x="33812" y="22113"/>
                      <a:pt x="33883" y="21853"/>
                      <a:pt x="33949" y="21597"/>
                    </a:cubicBezTo>
                    <a:cubicBezTo>
                      <a:pt x="33975" y="21601"/>
                      <a:pt x="34001" y="21603"/>
                      <a:pt x="34027" y="21603"/>
                    </a:cubicBezTo>
                    <a:cubicBezTo>
                      <a:pt x="34237" y="21603"/>
                      <a:pt x="34428" y="21458"/>
                      <a:pt x="34475" y="21245"/>
                    </a:cubicBezTo>
                    <a:cubicBezTo>
                      <a:pt x="34503" y="21126"/>
                      <a:pt x="34481" y="21001"/>
                      <a:pt x="34415" y="20899"/>
                    </a:cubicBezTo>
                    <a:cubicBezTo>
                      <a:pt x="34352" y="20800"/>
                      <a:pt x="34259" y="20731"/>
                      <a:pt x="34148" y="20701"/>
                    </a:cubicBezTo>
                    <a:cubicBezTo>
                      <a:pt x="34179" y="20537"/>
                      <a:pt x="34209" y="20374"/>
                      <a:pt x="34235" y="20213"/>
                    </a:cubicBezTo>
                    <a:cubicBezTo>
                      <a:pt x="34249" y="20214"/>
                      <a:pt x="34263" y="20215"/>
                      <a:pt x="34277" y="20215"/>
                    </a:cubicBezTo>
                    <a:cubicBezTo>
                      <a:pt x="34378" y="20215"/>
                      <a:pt x="34474" y="20182"/>
                      <a:pt x="34555" y="20121"/>
                    </a:cubicBezTo>
                    <a:cubicBezTo>
                      <a:pt x="34654" y="20047"/>
                      <a:pt x="34716" y="19940"/>
                      <a:pt x="34733" y="19818"/>
                    </a:cubicBezTo>
                    <a:cubicBezTo>
                      <a:pt x="34766" y="19574"/>
                      <a:pt x="34602" y="19347"/>
                      <a:pt x="34361" y="19302"/>
                    </a:cubicBezTo>
                    <a:cubicBezTo>
                      <a:pt x="34389" y="19044"/>
                      <a:pt x="34411" y="18778"/>
                      <a:pt x="34429" y="18502"/>
                    </a:cubicBezTo>
                    <a:cubicBezTo>
                      <a:pt x="34673" y="18502"/>
                      <a:pt x="34877" y="18307"/>
                      <a:pt x="34886" y="18059"/>
                    </a:cubicBezTo>
                    <a:cubicBezTo>
                      <a:pt x="34894" y="17813"/>
                      <a:pt x="34704" y="17604"/>
                      <a:pt x="34460" y="17585"/>
                    </a:cubicBezTo>
                    <a:cubicBezTo>
                      <a:pt x="34463" y="17202"/>
                      <a:pt x="34455" y="16844"/>
                      <a:pt x="34436" y="16490"/>
                    </a:cubicBezTo>
                    <a:cubicBezTo>
                      <a:pt x="34550" y="16475"/>
                      <a:pt x="34654" y="16419"/>
                      <a:pt x="34728" y="16331"/>
                    </a:cubicBezTo>
                    <a:cubicBezTo>
                      <a:pt x="34808" y="16238"/>
                      <a:pt x="34846" y="16118"/>
                      <a:pt x="34836" y="15995"/>
                    </a:cubicBezTo>
                    <a:cubicBezTo>
                      <a:pt x="34825" y="15874"/>
                      <a:pt x="34768" y="15761"/>
                      <a:pt x="34674" y="15684"/>
                    </a:cubicBezTo>
                    <a:cubicBezTo>
                      <a:pt x="34593" y="15613"/>
                      <a:pt x="34489" y="15574"/>
                      <a:pt x="34382" y="15574"/>
                    </a:cubicBezTo>
                    <a:cubicBezTo>
                      <a:pt x="34373" y="15574"/>
                      <a:pt x="34365" y="15574"/>
                      <a:pt x="34356" y="15574"/>
                    </a:cubicBezTo>
                    <a:cubicBezTo>
                      <a:pt x="34325" y="15292"/>
                      <a:pt x="34290" y="15031"/>
                      <a:pt x="34250" y="14780"/>
                    </a:cubicBezTo>
                    <a:cubicBezTo>
                      <a:pt x="34489" y="14726"/>
                      <a:pt x="34647" y="14491"/>
                      <a:pt x="34602" y="14246"/>
                    </a:cubicBezTo>
                    <a:cubicBezTo>
                      <a:pt x="34579" y="14127"/>
                      <a:pt x="34510" y="14021"/>
                      <a:pt x="34410" y="13952"/>
                    </a:cubicBezTo>
                    <a:cubicBezTo>
                      <a:pt x="34333" y="13899"/>
                      <a:pt x="34244" y="13871"/>
                      <a:pt x="34153" y="13871"/>
                    </a:cubicBezTo>
                    <a:cubicBezTo>
                      <a:pt x="34128" y="13871"/>
                      <a:pt x="34104" y="13873"/>
                      <a:pt x="34079" y="13878"/>
                    </a:cubicBezTo>
                    <a:cubicBezTo>
                      <a:pt x="34046" y="13730"/>
                      <a:pt x="34010" y="13575"/>
                      <a:pt x="33965" y="13394"/>
                    </a:cubicBezTo>
                    <a:cubicBezTo>
                      <a:pt x="34204" y="13323"/>
                      <a:pt x="34344" y="13074"/>
                      <a:pt x="34278" y="12833"/>
                    </a:cubicBezTo>
                    <a:cubicBezTo>
                      <a:pt x="34221" y="12630"/>
                      <a:pt x="34035" y="12496"/>
                      <a:pt x="33834" y="12496"/>
                    </a:cubicBezTo>
                    <a:cubicBezTo>
                      <a:pt x="33797" y="12496"/>
                      <a:pt x="33759" y="12500"/>
                      <a:pt x="33722" y="12510"/>
                    </a:cubicBezTo>
                    <a:lnTo>
                      <a:pt x="33710" y="12468"/>
                    </a:lnTo>
                    <a:cubicBezTo>
                      <a:pt x="33672" y="12336"/>
                      <a:pt x="33632" y="12205"/>
                      <a:pt x="33589" y="12073"/>
                    </a:cubicBezTo>
                    <a:cubicBezTo>
                      <a:pt x="33559" y="11983"/>
                      <a:pt x="33526" y="11895"/>
                      <a:pt x="33494" y="11807"/>
                    </a:cubicBezTo>
                    <a:lnTo>
                      <a:pt x="33473" y="11748"/>
                    </a:lnTo>
                    <a:cubicBezTo>
                      <a:pt x="33703" y="11654"/>
                      <a:pt x="33816" y="11391"/>
                      <a:pt x="33726" y="11157"/>
                    </a:cubicBezTo>
                    <a:cubicBezTo>
                      <a:pt x="33682" y="11043"/>
                      <a:pt x="33596" y="10953"/>
                      <a:pt x="33483" y="10903"/>
                    </a:cubicBezTo>
                    <a:cubicBezTo>
                      <a:pt x="33423" y="10876"/>
                      <a:pt x="33360" y="10863"/>
                      <a:pt x="33297" y="10863"/>
                    </a:cubicBezTo>
                    <a:cubicBezTo>
                      <a:pt x="33244" y="10863"/>
                      <a:pt x="33192" y="10872"/>
                      <a:pt x="33142" y="10891"/>
                    </a:cubicBezTo>
                    <a:cubicBezTo>
                      <a:pt x="33050" y="10671"/>
                      <a:pt x="32953" y="10453"/>
                      <a:pt x="32853" y="10236"/>
                    </a:cubicBezTo>
                    <a:cubicBezTo>
                      <a:pt x="32959" y="10181"/>
                      <a:pt x="33036" y="10089"/>
                      <a:pt x="33075" y="9976"/>
                    </a:cubicBezTo>
                    <a:cubicBezTo>
                      <a:pt x="33113" y="9859"/>
                      <a:pt x="33104" y="9734"/>
                      <a:pt x="33049" y="9625"/>
                    </a:cubicBezTo>
                    <a:cubicBezTo>
                      <a:pt x="32993" y="9516"/>
                      <a:pt x="32900" y="9433"/>
                      <a:pt x="32782" y="9395"/>
                    </a:cubicBezTo>
                    <a:cubicBezTo>
                      <a:pt x="32735" y="9379"/>
                      <a:pt x="32686" y="9372"/>
                      <a:pt x="32637" y="9372"/>
                    </a:cubicBezTo>
                    <a:cubicBezTo>
                      <a:pt x="32571" y="9372"/>
                      <a:pt x="32505" y="9386"/>
                      <a:pt x="32444" y="9414"/>
                    </a:cubicBezTo>
                    <a:cubicBezTo>
                      <a:pt x="32321" y="9187"/>
                      <a:pt x="32190" y="8953"/>
                      <a:pt x="32049" y="8716"/>
                    </a:cubicBezTo>
                    <a:cubicBezTo>
                      <a:pt x="32146" y="8650"/>
                      <a:pt x="32214" y="8551"/>
                      <a:pt x="32240" y="8435"/>
                    </a:cubicBezTo>
                    <a:cubicBezTo>
                      <a:pt x="32266" y="8316"/>
                      <a:pt x="32245" y="8193"/>
                      <a:pt x="32179" y="8089"/>
                    </a:cubicBezTo>
                    <a:cubicBezTo>
                      <a:pt x="32114" y="7985"/>
                      <a:pt x="32011" y="7914"/>
                      <a:pt x="31892" y="7886"/>
                    </a:cubicBezTo>
                    <a:cubicBezTo>
                      <a:pt x="31858" y="7879"/>
                      <a:pt x="31824" y="7876"/>
                      <a:pt x="31791" y="7876"/>
                    </a:cubicBezTo>
                    <a:cubicBezTo>
                      <a:pt x="31709" y="7876"/>
                      <a:pt x="31629" y="7897"/>
                      <a:pt x="31558" y="7940"/>
                    </a:cubicBezTo>
                    <a:cubicBezTo>
                      <a:pt x="31459" y="7791"/>
                      <a:pt x="31369" y="7660"/>
                      <a:pt x="31277" y="7532"/>
                    </a:cubicBezTo>
                    <a:cubicBezTo>
                      <a:pt x="31468" y="7376"/>
                      <a:pt x="31501" y="7095"/>
                      <a:pt x="31352" y="6898"/>
                    </a:cubicBezTo>
                    <a:cubicBezTo>
                      <a:pt x="31262" y="6779"/>
                      <a:pt x="31124" y="6717"/>
                      <a:pt x="30985" y="6717"/>
                    </a:cubicBezTo>
                    <a:cubicBezTo>
                      <a:pt x="30894" y="6717"/>
                      <a:pt x="30803" y="6744"/>
                      <a:pt x="30723" y="6799"/>
                    </a:cubicBezTo>
                    <a:cubicBezTo>
                      <a:pt x="30562" y="6596"/>
                      <a:pt x="30392" y="6394"/>
                      <a:pt x="30207" y="6184"/>
                    </a:cubicBezTo>
                    <a:cubicBezTo>
                      <a:pt x="30379" y="6011"/>
                      <a:pt x="30385" y="5729"/>
                      <a:pt x="30216" y="5547"/>
                    </a:cubicBezTo>
                    <a:cubicBezTo>
                      <a:pt x="30126" y="5450"/>
                      <a:pt x="30003" y="5402"/>
                      <a:pt x="29880" y="5402"/>
                    </a:cubicBezTo>
                    <a:cubicBezTo>
                      <a:pt x="29774" y="5402"/>
                      <a:pt x="29668" y="5438"/>
                      <a:pt x="29582" y="5511"/>
                    </a:cubicBezTo>
                    <a:cubicBezTo>
                      <a:pt x="29345" y="5270"/>
                      <a:pt x="29083" y="5023"/>
                      <a:pt x="28786" y="4758"/>
                    </a:cubicBezTo>
                    <a:cubicBezTo>
                      <a:pt x="28858" y="4666"/>
                      <a:pt x="28893" y="4553"/>
                      <a:pt x="28882" y="4436"/>
                    </a:cubicBezTo>
                    <a:cubicBezTo>
                      <a:pt x="28874" y="4314"/>
                      <a:pt x="28817" y="4202"/>
                      <a:pt x="28721" y="4124"/>
                    </a:cubicBezTo>
                    <a:cubicBezTo>
                      <a:pt x="28635" y="4050"/>
                      <a:pt x="28529" y="4014"/>
                      <a:pt x="28424" y="4014"/>
                    </a:cubicBezTo>
                    <a:cubicBezTo>
                      <a:pt x="28299" y="4014"/>
                      <a:pt x="28175" y="4065"/>
                      <a:pt x="28086" y="4164"/>
                    </a:cubicBezTo>
                    <a:cubicBezTo>
                      <a:pt x="27873" y="3994"/>
                      <a:pt x="27660" y="3831"/>
                      <a:pt x="27449" y="3677"/>
                    </a:cubicBezTo>
                    <a:cubicBezTo>
                      <a:pt x="27511" y="3578"/>
                      <a:pt x="27534" y="3462"/>
                      <a:pt x="27511" y="3346"/>
                    </a:cubicBezTo>
                    <a:cubicBezTo>
                      <a:pt x="27489" y="3227"/>
                      <a:pt x="27421" y="3121"/>
                      <a:pt x="27319" y="3052"/>
                    </a:cubicBezTo>
                    <a:cubicBezTo>
                      <a:pt x="27240" y="2998"/>
                      <a:pt x="27150" y="2972"/>
                      <a:pt x="27061" y="2972"/>
                    </a:cubicBezTo>
                    <a:cubicBezTo>
                      <a:pt x="26920" y="2972"/>
                      <a:pt x="26780" y="3036"/>
                      <a:pt x="26690" y="3156"/>
                    </a:cubicBezTo>
                    <a:cubicBezTo>
                      <a:pt x="26550" y="3066"/>
                      <a:pt x="26410" y="2978"/>
                      <a:pt x="26271" y="2893"/>
                    </a:cubicBezTo>
                    <a:cubicBezTo>
                      <a:pt x="26384" y="2676"/>
                      <a:pt x="26306" y="2404"/>
                      <a:pt x="26091" y="2282"/>
                    </a:cubicBezTo>
                    <a:cubicBezTo>
                      <a:pt x="26021" y="2242"/>
                      <a:pt x="25943" y="2221"/>
                      <a:pt x="25864" y="2221"/>
                    </a:cubicBezTo>
                    <a:cubicBezTo>
                      <a:pt x="25823" y="2221"/>
                      <a:pt x="25782" y="2227"/>
                      <a:pt x="25741" y="2238"/>
                    </a:cubicBezTo>
                    <a:cubicBezTo>
                      <a:pt x="25629" y="2268"/>
                      <a:pt x="25535" y="2339"/>
                      <a:pt x="25473" y="2437"/>
                    </a:cubicBezTo>
                    <a:cubicBezTo>
                      <a:pt x="25245" y="2313"/>
                      <a:pt x="25004" y="2191"/>
                      <a:pt x="24758" y="2074"/>
                    </a:cubicBezTo>
                    <a:cubicBezTo>
                      <a:pt x="24800" y="1966"/>
                      <a:pt x="24800" y="1849"/>
                      <a:pt x="24758" y="1741"/>
                    </a:cubicBezTo>
                    <a:cubicBezTo>
                      <a:pt x="24715" y="1627"/>
                      <a:pt x="24628" y="1535"/>
                      <a:pt x="24516" y="1487"/>
                    </a:cubicBezTo>
                    <a:cubicBezTo>
                      <a:pt x="24455" y="1460"/>
                      <a:pt x="24392" y="1447"/>
                      <a:pt x="24330" y="1447"/>
                    </a:cubicBezTo>
                    <a:cubicBezTo>
                      <a:pt x="24160" y="1447"/>
                      <a:pt x="23998" y="1541"/>
                      <a:pt x="23918" y="1700"/>
                    </a:cubicBezTo>
                    <a:cubicBezTo>
                      <a:pt x="23700" y="1610"/>
                      <a:pt x="23477" y="1523"/>
                      <a:pt x="23252" y="1440"/>
                    </a:cubicBezTo>
                    <a:cubicBezTo>
                      <a:pt x="23316" y="1206"/>
                      <a:pt x="23186" y="959"/>
                      <a:pt x="22954" y="882"/>
                    </a:cubicBezTo>
                    <a:cubicBezTo>
                      <a:pt x="22905" y="866"/>
                      <a:pt x="22856" y="859"/>
                      <a:pt x="22808" y="859"/>
                    </a:cubicBezTo>
                    <a:cubicBezTo>
                      <a:pt x="22623" y="859"/>
                      <a:pt x="22452" y="970"/>
                      <a:pt x="22381" y="1147"/>
                    </a:cubicBezTo>
                    <a:cubicBezTo>
                      <a:pt x="22126" y="1069"/>
                      <a:pt x="21866" y="997"/>
                      <a:pt x="21607" y="931"/>
                    </a:cubicBezTo>
                    <a:cubicBezTo>
                      <a:pt x="21624" y="820"/>
                      <a:pt x="21601" y="708"/>
                      <a:pt x="21541" y="612"/>
                    </a:cubicBezTo>
                    <a:cubicBezTo>
                      <a:pt x="21475" y="508"/>
                      <a:pt x="21373" y="437"/>
                      <a:pt x="21253" y="410"/>
                    </a:cubicBezTo>
                    <a:cubicBezTo>
                      <a:pt x="21220" y="402"/>
                      <a:pt x="21186" y="399"/>
                      <a:pt x="21152" y="399"/>
                    </a:cubicBezTo>
                    <a:cubicBezTo>
                      <a:pt x="21065" y="399"/>
                      <a:pt x="20980" y="423"/>
                      <a:pt x="20905" y="470"/>
                    </a:cubicBezTo>
                    <a:cubicBezTo>
                      <a:pt x="20812" y="531"/>
                      <a:pt x="20743" y="621"/>
                      <a:pt x="20711" y="728"/>
                    </a:cubicBezTo>
                    <a:cubicBezTo>
                      <a:pt x="20542" y="694"/>
                      <a:pt x="20379" y="664"/>
                      <a:pt x="20221" y="638"/>
                    </a:cubicBezTo>
                    <a:cubicBezTo>
                      <a:pt x="20228" y="527"/>
                      <a:pt x="20197" y="420"/>
                      <a:pt x="20130" y="330"/>
                    </a:cubicBezTo>
                    <a:cubicBezTo>
                      <a:pt x="20055" y="233"/>
                      <a:pt x="19948" y="169"/>
                      <a:pt x="19825" y="153"/>
                    </a:cubicBezTo>
                    <a:cubicBezTo>
                      <a:pt x="19803" y="150"/>
                      <a:pt x="19781" y="149"/>
                      <a:pt x="19759" y="149"/>
                    </a:cubicBezTo>
                    <a:cubicBezTo>
                      <a:pt x="19661" y="149"/>
                      <a:pt x="19565" y="181"/>
                      <a:pt x="19485" y="242"/>
                    </a:cubicBezTo>
                    <a:cubicBezTo>
                      <a:pt x="19397" y="309"/>
                      <a:pt x="19337" y="403"/>
                      <a:pt x="19314" y="508"/>
                    </a:cubicBezTo>
                    <a:cubicBezTo>
                      <a:pt x="19056" y="481"/>
                      <a:pt x="18793" y="456"/>
                      <a:pt x="18511" y="439"/>
                    </a:cubicBezTo>
                    <a:cubicBezTo>
                      <a:pt x="18498" y="202"/>
                      <a:pt x="18308" y="10"/>
                      <a:pt x="18067" y="1"/>
                    </a:cubicBezTo>
                    <a:cubicBezTo>
                      <a:pt x="18063" y="1"/>
                      <a:pt x="18058" y="1"/>
                      <a:pt x="180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558450" y="1793200"/>
                <a:ext cx="96300" cy="85500"/>
              </a:xfrm>
              <a:custGeom>
                <a:rect b="b" l="l" r="r" t="t"/>
                <a:pathLst>
                  <a:path extrusionOk="0" h="3420" w="3852">
                    <a:moveTo>
                      <a:pt x="1922" y="837"/>
                    </a:moveTo>
                    <a:cubicBezTo>
                      <a:pt x="2264" y="837"/>
                      <a:pt x="2584" y="1051"/>
                      <a:pt x="2705" y="1391"/>
                    </a:cubicBezTo>
                    <a:cubicBezTo>
                      <a:pt x="2855" y="1824"/>
                      <a:pt x="2629" y="2298"/>
                      <a:pt x="2196" y="2449"/>
                    </a:cubicBezTo>
                    <a:cubicBezTo>
                      <a:pt x="2105" y="2481"/>
                      <a:pt x="2012" y="2496"/>
                      <a:pt x="1921" y="2496"/>
                    </a:cubicBezTo>
                    <a:cubicBezTo>
                      <a:pt x="1579" y="2496"/>
                      <a:pt x="1258" y="2282"/>
                      <a:pt x="1139" y="1942"/>
                    </a:cubicBezTo>
                    <a:cubicBezTo>
                      <a:pt x="987" y="1509"/>
                      <a:pt x="1214" y="1036"/>
                      <a:pt x="1647" y="884"/>
                    </a:cubicBezTo>
                    <a:cubicBezTo>
                      <a:pt x="1738" y="852"/>
                      <a:pt x="1831" y="837"/>
                      <a:pt x="1922" y="837"/>
                    </a:cubicBezTo>
                    <a:close/>
                    <a:moveTo>
                      <a:pt x="1926" y="0"/>
                    </a:moveTo>
                    <a:cubicBezTo>
                      <a:pt x="1738" y="0"/>
                      <a:pt x="1547" y="32"/>
                      <a:pt x="1359" y="98"/>
                    </a:cubicBezTo>
                    <a:cubicBezTo>
                      <a:pt x="468" y="409"/>
                      <a:pt x="0" y="1386"/>
                      <a:pt x="312" y="2276"/>
                    </a:cubicBezTo>
                    <a:cubicBezTo>
                      <a:pt x="559" y="2979"/>
                      <a:pt x="1220" y="3420"/>
                      <a:pt x="1927" y="3420"/>
                    </a:cubicBezTo>
                    <a:cubicBezTo>
                      <a:pt x="2114" y="3420"/>
                      <a:pt x="2305" y="3389"/>
                      <a:pt x="2492" y="3324"/>
                    </a:cubicBezTo>
                    <a:cubicBezTo>
                      <a:pt x="3382" y="3010"/>
                      <a:pt x="3851" y="2035"/>
                      <a:pt x="3538" y="1144"/>
                    </a:cubicBezTo>
                    <a:cubicBezTo>
                      <a:pt x="3292" y="441"/>
                      <a:pt x="2631" y="0"/>
                      <a:pt x="19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556050" y="1791100"/>
                <a:ext cx="101025" cy="89700"/>
              </a:xfrm>
              <a:custGeom>
                <a:rect b="b" l="l" r="r" t="t"/>
                <a:pathLst>
                  <a:path extrusionOk="0" h="3588" w="4041">
                    <a:moveTo>
                      <a:pt x="2018" y="1004"/>
                    </a:moveTo>
                    <a:cubicBezTo>
                      <a:pt x="2129" y="1004"/>
                      <a:pt x="2238" y="1030"/>
                      <a:pt x="2340" y="1079"/>
                    </a:cubicBezTo>
                    <a:cubicBezTo>
                      <a:pt x="2520" y="1165"/>
                      <a:pt x="2655" y="1316"/>
                      <a:pt x="2721" y="1505"/>
                    </a:cubicBezTo>
                    <a:cubicBezTo>
                      <a:pt x="2858" y="1892"/>
                      <a:pt x="2652" y="2318"/>
                      <a:pt x="2264" y="2453"/>
                    </a:cubicBezTo>
                    <a:cubicBezTo>
                      <a:pt x="2183" y="2482"/>
                      <a:pt x="2100" y="2496"/>
                      <a:pt x="2016" y="2496"/>
                    </a:cubicBezTo>
                    <a:cubicBezTo>
                      <a:pt x="1906" y="2496"/>
                      <a:pt x="1797" y="2471"/>
                      <a:pt x="1694" y="2422"/>
                    </a:cubicBezTo>
                    <a:cubicBezTo>
                      <a:pt x="1516" y="2336"/>
                      <a:pt x="1381" y="2185"/>
                      <a:pt x="1315" y="1998"/>
                    </a:cubicBezTo>
                    <a:cubicBezTo>
                      <a:pt x="1178" y="1610"/>
                      <a:pt x="1383" y="1184"/>
                      <a:pt x="1770" y="1047"/>
                    </a:cubicBezTo>
                    <a:cubicBezTo>
                      <a:pt x="1852" y="1020"/>
                      <a:pt x="1935" y="1004"/>
                      <a:pt x="2018" y="1004"/>
                    </a:cubicBezTo>
                    <a:close/>
                    <a:moveTo>
                      <a:pt x="2016" y="837"/>
                    </a:moveTo>
                    <a:cubicBezTo>
                      <a:pt x="1915" y="837"/>
                      <a:pt x="1814" y="854"/>
                      <a:pt x="1715" y="888"/>
                    </a:cubicBezTo>
                    <a:cubicBezTo>
                      <a:pt x="1241" y="1056"/>
                      <a:pt x="990" y="1577"/>
                      <a:pt x="1156" y="2053"/>
                    </a:cubicBezTo>
                    <a:cubicBezTo>
                      <a:pt x="1237" y="2284"/>
                      <a:pt x="1402" y="2469"/>
                      <a:pt x="1622" y="2575"/>
                    </a:cubicBezTo>
                    <a:cubicBezTo>
                      <a:pt x="1748" y="2634"/>
                      <a:pt x="1881" y="2665"/>
                      <a:pt x="2016" y="2665"/>
                    </a:cubicBezTo>
                    <a:cubicBezTo>
                      <a:pt x="2119" y="2665"/>
                      <a:pt x="2221" y="2647"/>
                      <a:pt x="2321" y="2613"/>
                    </a:cubicBezTo>
                    <a:cubicBezTo>
                      <a:pt x="2796" y="2447"/>
                      <a:pt x="3047" y="1924"/>
                      <a:pt x="2880" y="1447"/>
                    </a:cubicBezTo>
                    <a:cubicBezTo>
                      <a:pt x="2799" y="1219"/>
                      <a:pt x="2633" y="1034"/>
                      <a:pt x="2413" y="928"/>
                    </a:cubicBezTo>
                    <a:cubicBezTo>
                      <a:pt x="2287" y="868"/>
                      <a:pt x="2152" y="837"/>
                      <a:pt x="2016" y="837"/>
                    </a:cubicBezTo>
                    <a:close/>
                    <a:moveTo>
                      <a:pt x="2020" y="168"/>
                    </a:moveTo>
                    <a:cubicBezTo>
                      <a:pt x="2692" y="168"/>
                      <a:pt x="3320" y="587"/>
                      <a:pt x="3556" y="1255"/>
                    </a:cubicBezTo>
                    <a:cubicBezTo>
                      <a:pt x="3852" y="2102"/>
                      <a:pt x="3405" y="3032"/>
                      <a:pt x="2560" y="3328"/>
                    </a:cubicBezTo>
                    <a:cubicBezTo>
                      <a:pt x="2383" y="3390"/>
                      <a:pt x="2202" y="3419"/>
                      <a:pt x="2024" y="3419"/>
                    </a:cubicBezTo>
                    <a:cubicBezTo>
                      <a:pt x="1352" y="3419"/>
                      <a:pt x="721" y="3000"/>
                      <a:pt x="487" y="2332"/>
                    </a:cubicBezTo>
                    <a:cubicBezTo>
                      <a:pt x="191" y="1487"/>
                      <a:pt x="638" y="557"/>
                      <a:pt x="1483" y="260"/>
                    </a:cubicBezTo>
                    <a:cubicBezTo>
                      <a:pt x="1661" y="197"/>
                      <a:pt x="1841" y="168"/>
                      <a:pt x="2020" y="168"/>
                    </a:cubicBezTo>
                    <a:close/>
                    <a:moveTo>
                      <a:pt x="2020" y="1"/>
                    </a:moveTo>
                    <a:cubicBezTo>
                      <a:pt x="1824" y="1"/>
                      <a:pt x="1624" y="33"/>
                      <a:pt x="1428" y="102"/>
                    </a:cubicBezTo>
                    <a:cubicBezTo>
                      <a:pt x="494" y="429"/>
                      <a:pt x="1" y="1454"/>
                      <a:pt x="328" y="2388"/>
                    </a:cubicBezTo>
                    <a:cubicBezTo>
                      <a:pt x="588" y="3125"/>
                      <a:pt x="1282" y="3588"/>
                      <a:pt x="2023" y="3588"/>
                    </a:cubicBezTo>
                    <a:cubicBezTo>
                      <a:pt x="2219" y="3588"/>
                      <a:pt x="2420" y="3555"/>
                      <a:pt x="2615" y="3485"/>
                    </a:cubicBezTo>
                    <a:cubicBezTo>
                      <a:pt x="3549" y="3158"/>
                      <a:pt x="4041" y="2133"/>
                      <a:pt x="3713" y="1200"/>
                    </a:cubicBezTo>
                    <a:cubicBezTo>
                      <a:pt x="3455" y="462"/>
                      <a:pt x="2761" y="1"/>
                      <a:pt x="20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178675" y="1044075"/>
                <a:ext cx="448175" cy="808775"/>
              </a:xfrm>
              <a:custGeom>
                <a:rect b="b" l="l" r="r" t="t"/>
                <a:pathLst>
                  <a:path extrusionOk="0" h="32351" w="17927">
                    <a:moveTo>
                      <a:pt x="787" y="1"/>
                    </a:moveTo>
                    <a:cubicBezTo>
                      <a:pt x="690" y="1"/>
                      <a:pt x="592" y="21"/>
                      <a:pt x="499" y="64"/>
                    </a:cubicBezTo>
                    <a:cubicBezTo>
                      <a:pt x="151" y="223"/>
                      <a:pt x="0" y="635"/>
                      <a:pt x="160" y="982"/>
                    </a:cubicBezTo>
                    <a:lnTo>
                      <a:pt x="13449" y="29900"/>
                    </a:lnTo>
                    <a:cubicBezTo>
                      <a:pt x="13503" y="30016"/>
                      <a:pt x="13588" y="30115"/>
                      <a:pt x="13693" y="30186"/>
                    </a:cubicBezTo>
                    <a:lnTo>
                      <a:pt x="16755" y="32232"/>
                    </a:lnTo>
                    <a:cubicBezTo>
                      <a:pt x="16873" y="32313"/>
                      <a:pt x="17007" y="32351"/>
                      <a:pt x="17140" y="32351"/>
                    </a:cubicBezTo>
                    <a:cubicBezTo>
                      <a:pt x="17159" y="32351"/>
                      <a:pt x="17178" y="32350"/>
                      <a:pt x="17196" y="32348"/>
                    </a:cubicBezTo>
                    <a:cubicBezTo>
                      <a:pt x="17399" y="32331"/>
                      <a:pt x="17593" y="32225"/>
                      <a:pt x="17714" y="32044"/>
                    </a:cubicBezTo>
                    <a:cubicBezTo>
                      <a:pt x="17927" y="31725"/>
                      <a:pt x="17840" y="31296"/>
                      <a:pt x="17523" y="31083"/>
                    </a:cubicBezTo>
                    <a:lnTo>
                      <a:pt x="14625" y="29145"/>
                    </a:lnTo>
                    <a:lnTo>
                      <a:pt x="1417" y="403"/>
                    </a:lnTo>
                    <a:cubicBezTo>
                      <a:pt x="1300" y="150"/>
                      <a:pt x="1049" y="1"/>
                      <a:pt x="7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178375" y="1041975"/>
                <a:ext cx="450875" cy="812975"/>
              </a:xfrm>
              <a:custGeom>
                <a:rect b="b" l="l" r="r" t="t"/>
                <a:pathLst>
                  <a:path extrusionOk="0" h="32519" w="18035">
                    <a:moveTo>
                      <a:pt x="800" y="169"/>
                    </a:moveTo>
                    <a:cubicBezTo>
                      <a:pt x="871" y="169"/>
                      <a:pt x="942" y="181"/>
                      <a:pt x="1011" y="207"/>
                    </a:cubicBezTo>
                    <a:cubicBezTo>
                      <a:pt x="1164" y="264"/>
                      <a:pt x="1285" y="375"/>
                      <a:pt x="1353" y="522"/>
                    </a:cubicBezTo>
                    <a:lnTo>
                      <a:pt x="14561" y="29264"/>
                    </a:lnTo>
                    <a:cubicBezTo>
                      <a:pt x="14568" y="29277"/>
                      <a:pt x="14578" y="29290"/>
                      <a:pt x="14590" y="29298"/>
                    </a:cubicBezTo>
                    <a:lnTo>
                      <a:pt x="17489" y="31236"/>
                    </a:lnTo>
                    <a:cubicBezTo>
                      <a:pt x="17767" y="31423"/>
                      <a:pt x="17844" y="31800"/>
                      <a:pt x="17657" y="32079"/>
                    </a:cubicBezTo>
                    <a:cubicBezTo>
                      <a:pt x="17553" y="32235"/>
                      <a:pt x="17387" y="32332"/>
                      <a:pt x="17201" y="32347"/>
                    </a:cubicBezTo>
                    <a:cubicBezTo>
                      <a:pt x="17183" y="32349"/>
                      <a:pt x="17165" y="32350"/>
                      <a:pt x="17147" y="32350"/>
                    </a:cubicBezTo>
                    <a:cubicBezTo>
                      <a:pt x="17028" y="32350"/>
                      <a:pt x="16914" y="32315"/>
                      <a:pt x="16813" y="32247"/>
                    </a:cubicBezTo>
                    <a:lnTo>
                      <a:pt x="13752" y="30200"/>
                    </a:lnTo>
                    <a:cubicBezTo>
                      <a:pt x="13659" y="30138"/>
                      <a:pt x="13586" y="30051"/>
                      <a:pt x="13537" y="29949"/>
                    </a:cubicBezTo>
                    <a:lnTo>
                      <a:pt x="248" y="1031"/>
                    </a:lnTo>
                    <a:cubicBezTo>
                      <a:pt x="180" y="884"/>
                      <a:pt x="173" y="718"/>
                      <a:pt x="231" y="565"/>
                    </a:cubicBezTo>
                    <a:cubicBezTo>
                      <a:pt x="286" y="415"/>
                      <a:pt x="398" y="293"/>
                      <a:pt x="546" y="224"/>
                    </a:cubicBezTo>
                    <a:cubicBezTo>
                      <a:pt x="627" y="188"/>
                      <a:pt x="714" y="169"/>
                      <a:pt x="800" y="169"/>
                    </a:cubicBezTo>
                    <a:close/>
                    <a:moveTo>
                      <a:pt x="798" y="1"/>
                    </a:moveTo>
                    <a:cubicBezTo>
                      <a:pt x="688" y="1"/>
                      <a:pt x="579" y="24"/>
                      <a:pt x="476" y="72"/>
                    </a:cubicBezTo>
                    <a:cubicBezTo>
                      <a:pt x="288" y="158"/>
                      <a:pt x="144" y="312"/>
                      <a:pt x="73" y="508"/>
                    </a:cubicBezTo>
                    <a:cubicBezTo>
                      <a:pt x="0" y="702"/>
                      <a:pt x="9" y="913"/>
                      <a:pt x="95" y="1100"/>
                    </a:cubicBezTo>
                    <a:lnTo>
                      <a:pt x="13385" y="30020"/>
                    </a:lnTo>
                    <a:cubicBezTo>
                      <a:pt x="13446" y="30150"/>
                      <a:pt x="13541" y="30261"/>
                      <a:pt x="13659" y="30341"/>
                    </a:cubicBezTo>
                    <a:lnTo>
                      <a:pt x="16720" y="32387"/>
                    </a:lnTo>
                    <a:cubicBezTo>
                      <a:pt x="16848" y="32472"/>
                      <a:pt x="16999" y="32519"/>
                      <a:pt x="17151" y="32519"/>
                    </a:cubicBezTo>
                    <a:cubicBezTo>
                      <a:pt x="17172" y="32519"/>
                      <a:pt x="17194" y="32517"/>
                      <a:pt x="17215" y="32515"/>
                    </a:cubicBezTo>
                    <a:cubicBezTo>
                      <a:pt x="17452" y="32496"/>
                      <a:pt x="17664" y="32372"/>
                      <a:pt x="17795" y="32174"/>
                    </a:cubicBezTo>
                    <a:cubicBezTo>
                      <a:pt x="18034" y="31818"/>
                      <a:pt x="17937" y="31335"/>
                      <a:pt x="17582" y="31097"/>
                    </a:cubicBezTo>
                    <a:lnTo>
                      <a:pt x="14703" y="29172"/>
                    </a:lnTo>
                    <a:lnTo>
                      <a:pt x="1505" y="453"/>
                    </a:lnTo>
                    <a:cubicBezTo>
                      <a:pt x="1418" y="266"/>
                      <a:pt x="1264" y="122"/>
                      <a:pt x="1069" y="49"/>
                    </a:cubicBezTo>
                    <a:cubicBezTo>
                      <a:pt x="981" y="17"/>
                      <a:pt x="889" y="1"/>
                      <a:pt x="7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187325" y="1084625"/>
                <a:ext cx="156825" cy="246850"/>
              </a:xfrm>
              <a:custGeom>
                <a:rect b="b" l="l" r="r" t="t"/>
                <a:pathLst>
                  <a:path extrusionOk="0" h="9874" w="6273">
                    <a:moveTo>
                      <a:pt x="2200" y="0"/>
                    </a:moveTo>
                    <a:lnTo>
                      <a:pt x="1" y="1010"/>
                    </a:lnTo>
                    <a:lnTo>
                      <a:pt x="4073" y="9874"/>
                    </a:lnTo>
                    <a:lnTo>
                      <a:pt x="6272" y="8862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185175" y="1082425"/>
                <a:ext cx="161175" cy="251075"/>
              </a:xfrm>
              <a:custGeom>
                <a:rect b="b" l="l" r="r" t="t"/>
                <a:pathLst>
                  <a:path extrusionOk="0" h="10043" w="6447">
                    <a:moveTo>
                      <a:pt x="2244" y="196"/>
                    </a:moveTo>
                    <a:lnTo>
                      <a:pt x="6247" y="8907"/>
                    </a:lnTo>
                    <a:lnTo>
                      <a:pt x="4201" y="9847"/>
                    </a:lnTo>
                    <a:lnTo>
                      <a:pt x="197" y="1138"/>
                    </a:lnTo>
                    <a:lnTo>
                      <a:pt x="2244" y="196"/>
                    </a:lnTo>
                    <a:close/>
                    <a:moveTo>
                      <a:pt x="2287" y="0"/>
                    </a:moveTo>
                    <a:cubicBezTo>
                      <a:pt x="2275" y="0"/>
                      <a:pt x="2263" y="3"/>
                      <a:pt x="2251" y="9"/>
                    </a:cubicBezTo>
                    <a:lnTo>
                      <a:pt x="50" y="1020"/>
                    </a:lnTo>
                    <a:cubicBezTo>
                      <a:pt x="31" y="1029"/>
                      <a:pt x="16" y="1046"/>
                      <a:pt x="7" y="1067"/>
                    </a:cubicBezTo>
                    <a:cubicBezTo>
                      <a:pt x="0" y="1087"/>
                      <a:pt x="0" y="1110"/>
                      <a:pt x="10" y="1131"/>
                    </a:cubicBezTo>
                    <a:lnTo>
                      <a:pt x="4083" y="9994"/>
                    </a:lnTo>
                    <a:cubicBezTo>
                      <a:pt x="4097" y="10026"/>
                      <a:pt x="4128" y="10043"/>
                      <a:pt x="4159" y="10043"/>
                    </a:cubicBezTo>
                    <a:cubicBezTo>
                      <a:pt x="4171" y="10043"/>
                      <a:pt x="4183" y="10041"/>
                      <a:pt x="4194" y="10036"/>
                    </a:cubicBezTo>
                    <a:lnTo>
                      <a:pt x="6395" y="9025"/>
                    </a:lnTo>
                    <a:cubicBezTo>
                      <a:pt x="6415" y="9014"/>
                      <a:pt x="6431" y="8999"/>
                      <a:pt x="6438" y="8978"/>
                    </a:cubicBezTo>
                    <a:cubicBezTo>
                      <a:pt x="6447" y="8957"/>
                      <a:pt x="6445" y="8933"/>
                      <a:pt x="6436" y="8912"/>
                    </a:cubicBezTo>
                    <a:lnTo>
                      <a:pt x="2362" y="50"/>
                    </a:lnTo>
                    <a:cubicBezTo>
                      <a:pt x="2348" y="19"/>
                      <a:pt x="2318" y="0"/>
                      <a:pt x="2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1533325" y="1449725"/>
                <a:ext cx="135950" cy="201425"/>
              </a:xfrm>
              <a:custGeom>
                <a:rect b="b" l="l" r="r" t="t"/>
                <a:pathLst>
                  <a:path extrusionOk="0" h="8057" w="5438">
                    <a:moveTo>
                      <a:pt x="2201" y="0"/>
                    </a:moveTo>
                    <a:lnTo>
                      <a:pt x="1" y="1011"/>
                    </a:lnTo>
                    <a:lnTo>
                      <a:pt x="3239" y="8057"/>
                    </a:lnTo>
                    <a:lnTo>
                      <a:pt x="5438" y="7046"/>
                    </a:lnTo>
                    <a:lnTo>
                      <a:pt x="22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1531200" y="1447550"/>
                <a:ext cx="140275" cy="205650"/>
              </a:xfrm>
              <a:custGeom>
                <a:rect b="b" l="l" r="r" t="t"/>
                <a:pathLst>
                  <a:path extrusionOk="0" h="8226" w="5611">
                    <a:moveTo>
                      <a:pt x="2245" y="196"/>
                    </a:moveTo>
                    <a:lnTo>
                      <a:pt x="5414" y="7089"/>
                    </a:lnTo>
                    <a:lnTo>
                      <a:pt x="3365" y="8030"/>
                    </a:lnTo>
                    <a:lnTo>
                      <a:pt x="198" y="1138"/>
                    </a:lnTo>
                    <a:lnTo>
                      <a:pt x="2245" y="196"/>
                    </a:lnTo>
                    <a:close/>
                    <a:moveTo>
                      <a:pt x="2287" y="1"/>
                    </a:moveTo>
                    <a:cubicBezTo>
                      <a:pt x="2275" y="1"/>
                      <a:pt x="2263" y="3"/>
                      <a:pt x="2252" y="9"/>
                    </a:cubicBezTo>
                    <a:lnTo>
                      <a:pt x="53" y="1020"/>
                    </a:lnTo>
                    <a:cubicBezTo>
                      <a:pt x="32" y="1029"/>
                      <a:pt x="16" y="1046"/>
                      <a:pt x="8" y="1067"/>
                    </a:cubicBezTo>
                    <a:cubicBezTo>
                      <a:pt x="1" y="1088"/>
                      <a:pt x="1" y="1110"/>
                      <a:pt x="11" y="1131"/>
                    </a:cubicBezTo>
                    <a:lnTo>
                      <a:pt x="3249" y="8177"/>
                    </a:lnTo>
                    <a:cubicBezTo>
                      <a:pt x="3263" y="8208"/>
                      <a:pt x="3292" y="8225"/>
                      <a:pt x="3325" y="8225"/>
                    </a:cubicBezTo>
                    <a:cubicBezTo>
                      <a:pt x="3336" y="8225"/>
                      <a:pt x="3348" y="8222"/>
                      <a:pt x="3360" y="8217"/>
                    </a:cubicBezTo>
                    <a:lnTo>
                      <a:pt x="5559" y="7207"/>
                    </a:lnTo>
                    <a:cubicBezTo>
                      <a:pt x="5580" y="7197"/>
                      <a:pt x="5595" y="7179"/>
                      <a:pt x="5604" y="7159"/>
                    </a:cubicBezTo>
                    <a:cubicBezTo>
                      <a:pt x="5611" y="7138"/>
                      <a:pt x="5611" y="7115"/>
                      <a:pt x="5601" y="7095"/>
                    </a:cubicBezTo>
                    <a:lnTo>
                      <a:pt x="2363" y="51"/>
                    </a:lnTo>
                    <a:cubicBezTo>
                      <a:pt x="2349" y="19"/>
                      <a:pt x="2319" y="1"/>
                      <a:pt x="2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1177575" y="1959350"/>
                <a:ext cx="593525" cy="30275"/>
              </a:xfrm>
              <a:custGeom>
                <a:rect b="b" l="l" r="r" t="t"/>
                <a:pathLst>
                  <a:path extrusionOk="0" h="1211" w="23741">
                    <a:moveTo>
                      <a:pt x="23676" y="0"/>
                    </a:moveTo>
                    <a:cubicBezTo>
                      <a:pt x="23675" y="0"/>
                      <a:pt x="23674" y="0"/>
                      <a:pt x="23673" y="0"/>
                    </a:cubicBezTo>
                    <a:cubicBezTo>
                      <a:pt x="23553" y="4"/>
                      <a:pt x="23500" y="92"/>
                      <a:pt x="23454" y="165"/>
                    </a:cubicBezTo>
                    <a:cubicBezTo>
                      <a:pt x="23415" y="229"/>
                      <a:pt x="23390" y="265"/>
                      <a:pt x="23342" y="267"/>
                    </a:cubicBezTo>
                    <a:cubicBezTo>
                      <a:pt x="23340" y="267"/>
                      <a:pt x="23338" y="267"/>
                      <a:pt x="23336" y="267"/>
                    </a:cubicBezTo>
                    <a:cubicBezTo>
                      <a:pt x="23291" y="267"/>
                      <a:pt x="23266" y="231"/>
                      <a:pt x="23222" y="172"/>
                    </a:cubicBezTo>
                    <a:cubicBezTo>
                      <a:pt x="23175" y="106"/>
                      <a:pt x="23114" y="24"/>
                      <a:pt x="23001" y="24"/>
                    </a:cubicBezTo>
                    <a:cubicBezTo>
                      <a:pt x="22999" y="24"/>
                      <a:pt x="22996" y="24"/>
                      <a:pt x="22994" y="25"/>
                    </a:cubicBezTo>
                    <a:cubicBezTo>
                      <a:pt x="22876" y="28"/>
                      <a:pt x="22821" y="116"/>
                      <a:pt x="22777" y="187"/>
                    </a:cubicBezTo>
                    <a:cubicBezTo>
                      <a:pt x="22734" y="258"/>
                      <a:pt x="22710" y="289"/>
                      <a:pt x="22665" y="291"/>
                    </a:cubicBezTo>
                    <a:cubicBezTo>
                      <a:pt x="22662" y="291"/>
                      <a:pt x="22660" y="291"/>
                      <a:pt x="22658" y="291"/>
                    </a:cubicBezTo>
                    <a:cubicBezTo>
                      <a:pt x="22614" y="291"/>
                      <a:pt x="22591" y="260"/>
                      <a:pt x="22545" y="196"/>
                    </a:cubicBezTo>
                    <a:cubicBezTo>
                      <a:pt x="22498" y="130"/>
                      <a:pt x="22434" y="49"/>
                      <a:pt x="22324" y="49"/>
                    </a:cubicBezTo>
                    <a:cubicBezTo>
                      <a:pt x="22321" y="49"/>
                      <a:pt x="22319" y="49"/>
                      <a:pt x="22317" y="49"/>
                    </a:cubicBezTo>
                    <a:cubicBezTo>
                      <a:pt x="22199" y="52"/>
                      <a:pt x="22145" y="141"/>
                      <a:pt x="22100" y="212"/>
                    </a:cubicBezTo>
                    <a:cubicBezTo>
                      <a:pt x="22057" y="283"/>
                      <a:pt x="22035" y="314"/>
                      <a:pt x="21988" y="315"/>
                    </a:cubicBezTo>
                    <a:cubicBezTo>
                      <a:pt x="21986" y="316"/>
                      <a:pt x="21983" y="316"/>
                      <a:pt x="21981" y="316"/>
                    </a:cubicBezTo>
                    <a:cubicBezTo>
                      <a:pt x="21939" y="316"/>
                      <a:pt x="21915" y="284"/>
                      <a:pt x="21870" y="220"/>
                    </a:cubicBezTo>
                    <a:cubicBezTo>
                      <a:pt x="21823" y="154"/>
                      <a:pt x="21767" y="71"/>
                      <a:pt x="21649" y="71"/>
                    </a:cubicBezTo>
                    <a:cubicBezTo>
                      <a:pt x="21646" y="71"/>
                      <a:pt x="21644" y="71"/>
                      <a:pt x="21642" y="71"/>
                    </a:cubicBezTo>
                    <a:cubicBezTo>
                      <a:pt x="21524" y="77"/>
                      <a:pt x="21468" y="165"/>
                      <a:pt x="21425" y="236"/>
                    </a:cubicBezTo>
                    <a:cubicBezTo>
                      <a:pt x="21382" y="307"/>
                      <a:pt x="21359" y="338"/>
                      <a:pt x="21313" y="340"/>
                    </a:cubicBezTo>
                    <a:cubicBezTo>
                      <a:pt x="21311" y="340"/>
                      <a:pt x="21310" y="340"/>
                      <a:pt x="21309" y="340"/>
                    </a:cubicBezTo>
                    <a:cubicBezTo>
                      <a:pt x="21264" y="340"/>
                      <a:pt x="21240" y="310"/>
                      <a:pt x="21195" y="244"/>
                    </a:cubicBezTo>
                    <a:cubicBezTo>
                      <a:pt x="21147" y="178"/>
                      <a:pt x="21088" y="95"/>
                      <a:pt x="20973" y="95"/>
                    </a:cubicBezTo>
                    <a:cubicBezTo>
                      <a:pt x="20971" y="95"/>
                      <a:pt x="20969" y="95"/>
                      <a:pt x="20966" y="96"/>
                    </a:cubicBezTo>
                    <a:cubicBezTo>
                      <a:pt x="20847" y="101"/>
                      <a:pt x="20793" y="189"/>
                      <a:pt x="20750" y="260"/>
                    </a:cubicBezTo>
                    <a:cubicBezTo>
                      <a:pt x="20707" y="331"/>
                      <a:pt x="20682" y="362"/>
                      <a:pt x="20637" y="364"/>
                    </a:cubicBezTo>
                    <a:cubicBezTo>
                      <a:pt x="20635" y="364"/>
                      <a:pt x="20633" y="364"/>
                      <a:pt x="20630" y="364"/>
                    </a:cubicBezTo>
                    <a:cubicBezTo>
                      <a:pt x="20588" y="364"/>
                      <a:pt x="20564" y="333"/>
                      <a:pt x="20518" y="269"/>
                    </a:cubicBezTo>
                    <a:cubicBezTo>
                      <a:pt x="20470" y="203"/>
                      <a:pt x="20416" y="120"/>
                      <a:pt x="20298" y="120"/>
                    </a:cubicBezTo>
                    <a:cubicBezTo>
                      <a:pt x="20296" y="120"/>
                      <a:pt x="20293" y="120"/>
                      <a:pt x="20291" y="120"/>
                    </a:cubicBezTo>
                    <a:cubicBezTo>
                      <a:pt x="20171" y="125"/>
                      <a:pt x="20118" y="213"/>
                      <a:pt x="20075" y="284"/>
                    </a:cubicBezTo>
                    <a:cubicBezTo>
                      <a:pt x="20031" y="355"/>
                      <a:pt x="20007" y="386"/>
                      <a:pt x="19962" y="388"/>
                    </a:cubicBezTo>
                    <a:cubicBezTo>
                      <a:pt x="19960" y="388"/>
                      <a:pt x="19958" y="388"/>
                      <a:pt x="19955" y="388"/>
                    </a:cubicBezTo>
                    <a:cubicBezTo>
                      <a:pt x="19914" y="388"/>
                      <a:pt x="19889" y="357"/>
                      <a:pt x="19843" y="293"/>
                    </a:cubicBezTo>
                    <a:cubicBezTo>
                      <a:pt x="19795" y="227"/>
                      <a:pt x="19737" y="144"/>
                      <a:pt x="19624" y="144"/>
                    </a:cubicBezTo>
                    <a:cubicBezTo>
                      <a:pt x="19621" y="144"/>
                      <a:pt x="19617" y="144"/>
                      <a:pt x="19614" y="144"/>
                    </a:cubicBezTo>
                    <a:cubicBezTo>
                      <a:pt x="19496" y="148"/>
                      <a:pt x="19443" y="238"/>
                      <a:pt x="19398" y="309"/>
                    </a:cubicBezTo>
                    <a:cubicBezTo>
                      <a:pt x="19354" y="378"/>
                      <a:pt x="19332" y="409"/>
                      <a:pt x="19287" y="411"/>
                    </a:cubicBezTo>
                    <a:cubicBezTo>
                      <a:pt x="19285" y="411"/>
                      <a:pt x="19284" y="411"/>
                      <a:pt x="19283" y="411"/>
                    </a:cubicBezTo>
                    <a:cubicBezTo>
                      <a:pt x="19240" y="411"/>
                      <a:pt x="19213" y="381"/>
                      <a:pt x="19167" y="317"/>
                    </a:cubicBezTo>
                    <a:cubicBezTo>
                      <a:pt x="19119" y="249"/>
                      <a:pt x="19058" y="168"/>
                      <a:pt x="18942" y="168"/>
                    </a:cubicBezTo>
                    <a:cubicBezTo>
                      <a:pt x="18941" y="168"/>
                      <a:pt x="18940" y="168"/>
                      <a:pt x="18939" y="168"/>
                    </a:cubicBezTo>
                    <a:cubicBezTo>
                      <a:pt x="18821" y="172"/>
                      <a:pt x="18767" y="260"/>
                      <a:pt x="18722" y="333"/>
                    </a:cubicBezTo>
                    <a:cubicBezTo>
                      <a:pt x="18679" y="402"/>
                      <a:pt x="18656" y="433"/>
                      <a:pt x="18611" y="435"/>
                    </a:cubicBezTo>
                    <a:cubicBezTo>
                      <a:pt x="18609" y="435"/>
                      <a:pt x="18606" y="435"/>
                      <a:pt x="18604" y="435"/>
                    </a:cubicBezTo>
                    <a:cubicBezTo>
                      <a:pt x="18559" y="435"/>
                      <a:pt x="18536" y="404"/>
                      <a:pt x="18492" y="340"/>
                    </a:cubicBezTo>
                    <a:cubicBezTo>
                      <a:pt x="18445" y="275"/>
                      <a:pt x="18391" y="192"/>
                      <a:pt x="18277" y="192"/>
                    </a:cubicBezTo>
                    <a:cubicBezTo>
                      <a:pt x="18273" y="192"/>
                      <a:pt x="18268" y="192"/>
                      <a:pt x="18263" y="193"/>
                    </a:cubicBezTo>
                    <a:cubicBezTo>
                      <a:pt x="18146" y="196"/>
                      <a:pt x="18092" y="284"/>
                      <a:pt x="18047" y="355"/>
                    </a:cubicBezTo>
                    <a:cubicBezTo>
                      <a:pt x="18005" y="426"/>
                      <a:pt x="17981" y="457"/>
                      <a:pt x="17936" y="459"/>
                    </a:cubicBezTo>
                    <a:cubicBezTo>
                      <a:pt x="17934" y="459"/>
                      <a:pt x="17931" y="459"/>
                      <a:pt x="17929" y="459"/>
                    </a:cubicBezTo>
                    <a:cubicBezTo>
                      <a:pt x="17885" y="459"/>
                      <a:pt x="17863" y="428"/>
                      <a:pt x="17817" y="364"/>
                    </a:cubicBezTo>
                    <a:cubicBezTo>
                      <a:pt x="17769" y="298"/>
                      <a:pt x="17712" y="215"/>
                      <a:pt x="17597" y="215"/>
                    </a:cubicBezTo>
                    <a:cubicBezTo>
                      <a:pt x="17594" y="215"/>
                      <a:pt x="17592" y="215"/>
                      <a:pt x="17590" y="215"/>
                    </a:cubicBezTo>
                    <a:cubicBezTo>
                      <a:pt x="17470" y="220"/>
                      <a:pt x="17417" y="309"/>
                      <a:pt x="17373" y="380"/>
                    </a:cubicBezTo>
                    <a:cubicBezTo>
                      <a:pt x="17330" y="451"/>
                      <a:pt x="17306" y="482"/>
                      <a:pt x="17261" y="483"/>
                    </a:cubicBezTo>
                    <a:cubicBezTo>
                      <a:pt x="17258" y="484"/>
                      <a:pt x="17256" y="484"/>
                      <a:pt x="17254" y="484"/>
                    </a:cubicBezTo>
                    <a:cubicBezTo>
                      <a:pt x="17210" y="484"/>
                      <a:pt x="17187" y="452"/>
                      <a:pt x="17141" y="388"/>
                    </a:cubicBezTo>
                    <a:cubicBezTo>
                      <a:pt x="17094" y="322"/>
                      <a:pt x="17035" y="239"/>
                      <a:pt x="16921" y="239"/>
                    </a:cubicBezTo>
                    <a:cubicBezTo>
                      <a:pt x="16919" y="239"/>
                      <a:pt x="16917" y="239"/>
                      <a:pt x="16914" y="239"/>
                    </a:cubicBezTo>
                    <a:cubicBezTo>
                      <a:pt x="16797" y="244"/>
                      <a:pt x="16741" y="333"/>
                      <a:pt x="16698" y="404"/>
                    </a:cubicBezTo>
                    <a:cubicBezTo>
                      <a:pt x="16656" y="475"/>
                      <a:pt x="16632" y="506"/>
                      <a:pt x="16587" y="506"/>
                    </a:cubicBezTo>
                    <a:cubicBezTo>
                      <a:pt x="16585" y="506"/>
                      <a:pt x="16583" y="506"/>
                      <a:pt x="16580" y="506"/>
                    </a:cubicBezTo>
                    <a:cubicBezTo>
                      <a:pt x="16538" y="506"/>
                      <a:pt x="16514" y="475"/>
                      <a:pt x="16468" y="412"/>
                    </a:cubicBezTo>
                    <a:cubicBezTo>
                      <a:pt x="16421" y="345"/>
                      <a:pt x="16357" y="263"/>
                      <a:pt x="16251" y="263"/>
                    </a:cubicBezTo>
                    <a:cubicBezTo>
                      <a:pt x="16247" y="263"/>
                      <a:pt x="16244" y="263"/>
                      <a:pt x="16241" y="264"/>
                    </a:cubicBezTo>
                    <a:cubicBezTo>
                      <a:pt x="16121" y="267"/>
                      <a:pt x="16068" y="357"/>
                      <a:pt x="16024" y="428"/>
                    </a:cubicBezTo>
                    <a:cubicBezTo>
                      <a:pt x="15981" y="497"/>
                      <a:pt x="15957" y="528"/>
                      <a:pt x="15912" y="530"/>
                    </a:cubicBezTo>
                    <a:cubicBezTo>
                      <a:pt x="15911" y="530"/>
                      <a:pt x="15910" y="530"/>
                      <a:pt x="15908" y="530"/>
                    </a:cubicBezTo>
                    <a:cubicBezTo>
                      <a:pt x="15867" y="530"/>
                      <a:pt x="15840" y="501"/>
                      <a:pt x="15794" y="435"/>
                    </a:cubicBezTo>
                    <a:cubicBezTo>
                      <a:pt x="15747" y="369"/>
                      <a:pt x="15689" y="288"/>
                      <a:pt x="15576" y="288"/>
                    </a:cubicBezTo>
                    <a:cubicBezTo>
                      <a:pt x="15573" y="288"/>
                      <a:pt x="15569" y="288"/>
                      <a:pt x="15566" y="288"/>
                    </a:cubicBezTo>
                    <a:cubicBezTo>
                      <a:pt x="15448" y="291"/>
                      <a:pt x="15394" y="380"/>
                      <a:pt x="15351" y="452"/>
                    </a:cubicBezTo>
                    <a:cubicBezTo>
                      <a:pt x="15308" y="522"/>
                      <a:pt x="15283" y="553"/>
                      <a:pt x="15238" y="554"/>
                    </a:cubicBezTo>
                    <a:cubicBezTo>
                      <a:pt x="15236" y="555"/>
                      <a:pt x="15234" y="555"/>
                      <a:pt x="15232" y="555"/>
                    </a:cubicBezTo>
                    <a:cubicBezTo>
                      <a:pt x="15194" y="555"/>
                      <a:pt x="15165" y="523"/>
                      <a:pt x="15121" y="459"/>
                    </a:cubicBezTo>
                    <a:cubicBezTo>
                      <a:pt x="15074" y="394"/>
                      <a:pt x="15018" y="312"/>
                      <a:pt x="14907" y="312"/>
                    </a:cubicBezTo>
                    <a:cubicBezTo>
                      <a:pt x="14903" y="312"/>
                      <a:pt x="14898" y="312"/>
                      <a:pt x="14894" y="312"/>
                    </a:cubicBezTo>
                    <a:cubicBezTo>
                      <a:pt x="14774" y="315"/>
                      <a:pt x="14721" y="404"/>
                      <a:pt x="14677" y="475"/>
                    </a:cubicBezTo>
                    <a:cubicBezTo>
                      <a:pt x="14634" y="546"/>
                      <a:pt x="14610" y="577"/>
                      <a:pt x="14565" y="579"/>
                    </a:cubicBezTo>
                    <a:cubicBezTo>
                      <a:pt x="14563" y="579"/>
                      <a:pt x="14562" y="579"/>
                      <a:pt x="14561" y="579"/>
                    </a:cubicBezTo>
                    <a:cubicBezTo>
                      <a:pt x="14517" y="579"/>
                      <a:pt x="14492" y="549"/>
                      <a:pt x="14445" y="483"/>
                    </a:cubicBezTo>
                    <a:cubicBezTo>
                      <a:pt x="14398" y="417"/>
                      <a:pt x="14339" y="336"/>
                      <a:pt x="14226" y="336"/>
                    </a:cubicBezTo>
                    <a:cubicBezTo>
                      <a:pt x="14223" y="336"/>
                      <a:pt x="14221" y="336"/>
                      <a:pt x="14218" y="336"/>
                    </a:cubicBezTo>
                    <a:cubicBezTo>
                      <a:pt x="14099" y="340"/>
                      <a:pt x="14045" y="428"/>
                      <a:pt x="14002" y="499"/>
                    </a:cubicBezTo>
                    <a:cubicBezTo>
                      <a:pt x="13959" y="570"/>
                      <a:pt x="13935" y="601"/>
                      <a:pt x="13889" y="603"/>
                    </a:cubicBezTo>
                    <a:cubicBezTo>
                      <a:pt x="13886" y="603"/>
                      <a:pt x="13883" y="603"/>
                      <a:pt x="13880" y="603"/>
                    </a:cubicBezTo>
                    <a:cubicBezTo>
                      <a:pt x="13839" y="603"/>
                      <a:pt x="13815" y="571"/>
                      <a:pt x="13772" y="508"/>
                    </a:cubicBezTo>
                    <a:cubicBezTo>
                      <a:pt x="13724" y="441"/>
                      <a:pt x="13667" y="359"/>
                      <a:pt x="13550" y="359"/>
                    </a:cubicBezTo>
                    <a:cubicBezTo>
                      <a:pt x="13548" y="359"/>
                      <a:pt x="13546" y="359"/>
                      <a:pt x="13543" y="359"/>
                    </a:cubicBezTo>
                    <a:cubicBezTo>
                      <a:pt x="13425" y="364"/>
                      <a:pt x="13370" y="452"/>
                      <a:pt x="13327" y="523"/>
                    </a:cubicBezTo>
                    <a:cubicBezTo>
                      <a:pt x="13283" y="594"/>
                      <a:pt x="13261" y="625"/>
                      <a:pt x="13214" y="627"/>
                    </a:cubicBezTo>
                    <a:cubicBezTo>
                      <a:pt x="13212" y="627"/>
                      <a:pt x="13210" y="627"/>
                      <a:pt x="13207" y="627"/>
                    </a:cubicBezTo>
                    <a:cubicBezTo>
                      <a:pt x="13165" y="627"/>
                      <a:pt x="13141" y="596"/>
                      <a:pt x="13096" y="532"/>
                    </a:cubicBezTo>
                    <a:cubicBezTo>
                      <a:pt x="13049" y="466"/>
                      <a:pt x="12995" y="383"/>
                      <a:pt x="12875" y="383"/>
                    </a:cubicBezTo>
                    <a:cubicBezTo>
                      <a:pt x="12873" y="383"/>
                      <a:pt x="12870" y="383"/>
                      <a:pt x="12868" y="383"/>
                    </a:cubicBezTo>
                    <a:cubicBezTo>
                      <a:pt x="12750" y="388"/>
                      <a:pt x="12696" y="476"/>
                      <a:pt x="12653" y="547"/>
                    </a:cubicBezTo>
                    <a:cubicBezTo>
                      <a:pt x="12610" y="618"/>
                      <a:pt x="12586" y="650"/>
                      <a:pt x="12541" y="650"/>
                    </a:cubicBezTo>
                    <a:cubicBezTo>
                      <a:pt x="12538" y="650"/>
                      <a:pt x="12536" y="650"/>
                      <a:pt x="12534" y="650"/>
                    </a:cubicBezTo>
                    <a:cubicBezTo>
                      <a:pt x="12491" y="650"/>
                      <a:pt x="12467" y="619"/>
                      <a:pt x="12421" y="556"/>
                    </a:cubicBezTo>
                    <a:cubicBezTo>
                      <a:pt x="12374" y="489"/>
                      <a:pt x="12317" y="407"/>
                      <a:pt x="12205" y="407"/>
                    </a:cubicBezTo>
                    <a:cubicBezTo>
                      <a:pt x="12201" y="407"/>
                      <a:pt x="12198" y="407"/>
                      <a:pt x="12194" y="407"/>
                    </a:cubicBezTo>
                    <a:cubicBezTo>
                      <a:pt x="12075" y="411"/>
                      <a:pt x="12021" y="501"/>
                      <a:pt x="11978" y="572"/>
                    </a:cubicBezTo>
                    <a:cubicBezTo>
                      <a:pt x="11935" y="641"/>
                      <a:pt x="11910" y="672"/>
                      <a:pt x="11865" y="674"/>
                    </a:cubicBezTo>
                    <a:cubicBezTo>
                      <a:pt x="11863" y="674"/>
                      <a:pt x="11861" y="674"/>
                      <a:pt x="11858" y="674"/>
                    </a:cubicBezTo>
                    <a:cubicBezTo>
                      <a:pt x="11816" y="674"/>
                      <a:pt x="11792" y="643"/>
                      <a:pt x="11748" y="579"/>
                    </a:cubicBezTo>
                    <a:cubicBezTo>
                      <a:pt x="11700" y="512"/>
                      <a:pt x="11646" y="431"/>
                      <a:pt x="11527" y="431"/>
                    </a:cubicBezTo>
                    <a:cubicBezTo>
                      <a:pt x="11524" y="431"/>
                      <a:pt x="11522" y="431"/>
                      <a:pt x="11519" y="431"/>
                    </a:cubicBezTo>
                    <a:cubicBezTo>
                      <a:pt x="11401" y="435"/>
                      <a:pt x="11346" y="523"/>
                      <a:pt x="11303" y="594"/>
                    </a:cubicBezTo>
                    <a:cubicBezTo>
                      <a:pt x="11261" y="665"/>
                      <a:pt x="11237" y="696"/>
                      <a:pt x="11192" y="698"/>
                    </a:cubicBezTo>
                    <a:cubicBezTo>
                      <a:pt x="11191" y="698"/>
                      <a:pt x="11189" y="698"/>
                      <a:pt x="11188" y="698"/>
                    </a:cubicBezTo>
                    <a:cubicBezTo>
                      <a:pt x="11145" y="698"/>
                      <a:pt x="11119" y="669"/>
                      <a:pt x="11072" y="603"/>
                    </a:cubicBezTo>
                    <a:cubicBezTo>
                      <a:pt x="11025" y="537"/>
                      <a:pt x="10962" y="454"/>
                      <a:pt x="10852" y="454"/>
                    </a:cubicBezTo>
                    <a:cubicBezTo>
                      <a:pt x="10850" y="454"/>
                      <a:pt x="10848" y="454"/>
                      <a:pt x="10845" y="454"/>
                    </a:cubicBezTo>
                    <a:cubicBezTo>
                      <a:pt x="10726" y="459"/>
                      <a:pt x="10672" y="547"/>
                      <a:pt x="10629" y="618"/>
                    </a:cubicBezTo>
                    <a:cubicBezTo>
                      <a:pt x="10586" y="689"/>
                      <a:pt x="10561" y="721"/>
                      <a:pt x="10516" y="722"/>
                    </a:cubicBezTo>
                    <a:cubicBezTo>
                      <a:pt x="10514" y="723"/>
                      <a:pt x="10512" y="723"/>
                      <a:pt x="10510" y="723"/>
                    </a:cubicBezTo>
                    <a:cubicBezTo>
                      <a:pt x="10470" y="723"/>
                      <a:pt x="10443" y="691"/>
                      <a:pt x="10399" y="627"/>
                    </a:cubicBezTo>
                    <a:cubicBezTo>
                      <a:pt x="10351" y="561"/>
                      <a:pt x="10292" y="478"/>
                      <a:pt x="10177" y="478"/>
                    </a:cubicBezTo>
                    <a:cubicBezTo>
                      <a:pt x="10175" y="478"/>
                      <a:pt x="10173" y="478"/>
                      <a:pt x="10170" y="478"/>
                    </a:cubicBezTo>
                    <a:cubicBezTo>
                      <a:pt x="10052" y="483"/>
                      <a:pt x="9997" y="572"/>
                      <a:pt x="9954" y="643"/>
                    </a:cubicBezTo>
                    <a:cubicBezTo>
                      <a:pt x="9910" y="714"/>
                      <a:pt x="9888" y="745"/>
                      <a:pt x="9843" y="747"/>
                    </a:cubicBezTo>
                    <a:cubicBezTo>
                      <a:pt x="9794" y="747"/>
                      <a:pt x="9770" y="719"/>
                      <a:pt x="9723" y="651"/>
                    </a:cubicBezTo>
                    <a:cubicBezTo>
                      <a:pt x="9676" y="585"/>
                      <a:pt x="9618" y="502"/>
                      <a:pt x="9504" y="502"/>
                    </a:cubicBezTo>
                    <a:cubicBezTo>
                      <a:pt x="9501" y="502"/>
                      <a:pt x="9499" y="502"/>
                      <a:pt x="9497" y="502"/>
                    </a:cubicBezTo>
                    <a:cubicBezTo>
                      <a:pt x="9377" y="508"/>
                      <a:pt x="9323" y="596"/>
                      <a:pt x="9280" y="667"/>
                    </a:cubicBezTo>
                    <a:cubicBezTo>
                      <a:pt x="9237" y="738"/>
                      <a:pt x="9213" y="769"/>
                      <a:pt x="9168" y="771"/>
                    </a:cubicBezTo>
                    <a:cubicBezTo>
                      <a:pt x="9166" y="771"/>
                      <a:pt x="9165" y="771"/>
                      <a:pt x="9164" y="771"/>
                    </a:cubicBezTo>
                    <a:cubicBezTo>
                      <a:pt x="9119" y="771"/>
                      <a:pt x="9095" y="741"/>
                      <a:pt x="9050" y="676"/>
                    </a:cubicBezTo>
                    <a:cubicBezTo>
                      <a:pt x="9002" y="609"/>
                      <a:pt x="8945" y="527"/>
                      <a:pt x="8828" y="527"/>
                    </a:cubicBezTo>
                    <a:cubicBezTo>
                      <a:pt x="8826" y="527"/>
                      <a:pt x="8824" y="527"/>
                      <a:pt x="8821" y="527"/>
                    </a:cubicBezTo>
                    <a:cubicBezTo>
                      <a:pt x="8704" y="532"/>
                      <a:pt x="8650" y="620"/>
                      <a:pt x="8607" y="691"/>
                    </a:cubicBezTo>
                    <a:cubicBezTo>
                      <a:pt x="8563" y="762"/>
                      <a:pt x="8539" y="793"/>
                      <a:pt x="8494" y="793"/>
                    </a:cubicBezTo>
                    <a:cubicBezTo>
                      <a:pt x="8492" y="794"/>
                      <a:pt x="8489" y="794"/>
                      <a:pt x="8487" y="794"/>
                    </a:cubicBezTo>
                    <a:cubicBezTo>
                      <a:pt x="8446" y="794"/>
                      <a:pt x="8420" y="764"/>
                      <a:pt x="8375" y="700"/>
                    </a:cubicBezTo>
                    <a:cubicBezTo>
                      <a:pt x="8327" y="631"/>
                      <a:pt x="8267" y="551"/>
                      <a:pt x="8151" y="551"/>
                    </a:cubicBezTo>
                    <a:cubicBezTo>
                      <a:pt x="8150" y="551"/>
                      <a:pt x="8149" y="551"/>
                      <a:pt x="8148" y="551"/>
                    </a:cubicBezTo>
                    <a:cubicBezTo>
                      <a:pt x="8030" y="554"/>
                      <a:pt x="7975" y="644"/>
                      <a:pt x="7931" y="715"/>
                    </a:cubicBezTo>
                    <a:cubicBezTo>
                      <a:pt x="7888" y="785"/>
                      <a:pt x="7865" y="816"/>
                      <a:pt x="7820" y="818"/>
                    </a:cubicBezTo>
                    <a:cubicBezTo>
                      <a:pt x="7818" y="818"/>
                      <a:pt x="7816" y="818"/>
                      <a:pt x="7813" y="818"/>
                    </a:cubicBezTo>
                    <a:cubicBezTo>
                      <a:pt x="7769" y="818"/>
                      <a:pt x="7745" y="787"/>
                      <a:pt x="7701" y="724"/>
                    </a:cubicBezTo>
                    <a:cubicBezTo>
                      <a:pt x="7653" y="655"/>
                      <a:pt x="7595" y="575"/>
                      <a:pt x="7472" y="575"/>
                    </a:cubicBezTo>
                    <a:cubicBezTo>
                      <a:pt x="7355" y="579"/>
                      <a:pt x="7301" y="669"/>
                      <a:pt x="7258" y="740"/>
                    </a:cubicBezTo>
                    <a:cubicBezTo>
                      <a:pt x="7214" y="809"/>
                      <a:pt x="7190" y="840"/>
                      <a:pt x="7145" y="842"/>
                    </a:cubicBezTo>
                    <a:cubicBezTo>
                      <a:pt x="7143" y="842"/>
                      <a:pt x="7141" y="842"/>
                      <a:pt x="7139" y="842"/>
                    </a:cubicBezTo>
                    <a:cubicBezTo>
                      <a:pt x="7097" y="842"/>
                      <a:pt x="7072" y="811"/>
                      <a:pt x="7026" y="747"/>
                    </a:cubicBezTo>
                    <a:cubicBezTo>
                      <a:pt x="6978" y="680"/>
                      <a:pt x="6921" y="599"/>
                      <a:pt x="6806" y="599"/>
                    </a:cubicBezTo>
                    <a:cubicBezTo>
                      <a:pt x="6804" y="599"/>
                      <a:pt x="6801" y="599"/>
                      <a:pt x="6799" y="599"/>
                    </a:cubicBezTo>
                    <a:cubicBezTo>
                      <a:pt x="6681" y="603"/>
                      <a:pt x="6626" y="691"/>
                      <a:pt x="6582" y="764"/>
                    </a:cubicBezTo>
                    <a:cubicBezTo>
                      <a:pt x="6539" y="833"/>
                      <a:pt x="6517" y="864"/>
                      <a:pt x="6472" y="866"/>
                    </a:cubicBezTo>
                    <a:cubicBezTo>
                      <a:pt x="6469" y="866"/>
                      <a:pt x="6467" y="866"/>
                      <a:pt x="6465" y="866"/>
                    </a:cubicBezTo>
                    <a:cubicBezTo>
                      <a:pt x="6425" y="866"/>
                      <a:pt x="6398" y="835"/>
                      <a:pt x="6352" y="771"/>
                    </a:cubicBezTo>
                    <a:cubicBezTo>
                      <a:pt x="6305" y="705"/>
                      <a:pt x="6247" y="624"/>
                      <a:pt x="6132" y="624"/>
                    </a:cubicBezTo>
                    <a:cubicBezTo>
                      <a:pt x="6130" y="624"/>
                      <a:pt x="6128" y="624"/>
                      <a:pt x="6125" y="624"/>
                    </a:cubicBezTo>
                    <a:cubicBezTo>
                      <a:pt x="6008" y="627"/>
                      <a:pt x="5952" y="715"/>
                      <a:pt x="5909" y="786"/>
                    </a:cubicBezTo>
                    <a:cubicBezTo>
                      <a:pt x="5866" y="857"/>
                      <a:pt x="5843" y="889"/>
                      <a:pt x="5798" y="890"/>
                    </a:cubicBezTo>
                    <a:cubicBezTo>
                      <a:pt x="5795" y="891"/>
                      <a:pt x="5792" y="891"/>
                      <a:pt x="5789" y="891"/>
                    </a:cubicBezTo>
                    <a:cubicBezTo>
                      <a:pt x="5751" y="891"/>
                      <a:pt x="5724" y="858"/>
                      <a:pt x="5679" y="795"/>
                    </a:cubicBezTo>
                    <a:cubicBezTo>
                      <a:pt x="5631" y="729"/>
                      <a:pt x="5574" y="646"/>
                      <a:pt x="5459" y="646"/>
                    </a:cubicBezTo>
                    <a:cubicBezTo>
                      <a:pt x="5456" y="646"/>
                      <a:pt x="5454" y="646"/>
                      <a:pt x="5452" y="646"/>
                    </a:cubicBezTo>
                    <a:cubicBezTo>
                      <a:pt x="5334" y="651"/>
                      <a:pt x="5279" y="740"/>
                      <a:pt x="5235" y="811"/>
                    </a:cubicBezTo>
                    <a:cubicBezTo>
                      <a:pt x="5192" y="882"/>
                      <a:pt x="5169" y="913"/>
                      <a:pt x="5124" y="915"/>
                    </a:cubicBezTo>
                    <a:cubicBezTo>
                      <a:pt x="5079" y="915"/>
                      <a:pt x="5053" y="887"/>
                      <a:pt x="5005" y="819"/>
                    </a:cubicBezTo>
                    <a:cubicBezTo>
                      <a:pt x="4957" y="752"/>
                      <a:pt x="4894" y="670"/>
                      <a:pt x="4782" y="670"/>
                    </a:cubicBezTo>
                    <a:cubicBezTo>
                      <a:pt x="4780" y="670"/>
                      <a:pt x="4779" y="670"/>
                      <a:pt x="4778" y="670"/>
                    </a:cubicBezTo>
                    <a:cubicBezTo>
                      <a:pt x="4659" y="676"/>
                      <a:pt x="4605" y="764"/>
                      <a:pt x="4562" y="835"/>
                    </a:cubicBezTo>
                    <a:cubicBezTo>
                      <a:pt x="4518" y="906"/>
                      <a:pt x="4496" y="937"/>
                      <a:pt x="4449" y="939"/>
                    </a:cubicBezTo>
                    <a:cubicBezTo>
                      <a:pt x="4447" y="939"/>
                      <a:pt x="4445" y="939"/>
                      <a:pt x="4443" y="939"/>
                    </a:cubicBezTo>
                    <a:cubicBezTo>
                      <a:pt x="4403" y="939"/>
                      <a:pt x="4376" y="908"/>
                      <a:pt x="4331" y="844"/>
                    </a:cubicBezTo>
                    <a:cubicBezTo>
                      <a:pt x="4284" y="777"/>
                      <a:pt x="4223" y="695"/>
                      <a:pt x="4110" y="695"/>
                    </a:cubicBezTo>
                    <a:cubicBezTo>
                      <a:pt x="4108" y="695"/>
                      <a:pt x="4105" y="695"/>
                      <a:pt x="4103" y="695"/>
                    </a:cubicBezTo>
                    <a:cubicBezTo>
                      <a:pt x="3985" y="700"/>
                      <a:pt x="3931" y="788"/>
                      <a:pt x="3888" y="859"/>
                    </a:cubicBezTo>
                    <a:cubicBezTo>
                      <a:pt x="3845" y="930"/>
                      <a:pt x="3821" y="961"/>
                      <a:pt x="3776" y="963"/>
                    </a:cubicBezTo>
                    <a:cubicBezTo>
                      <a:pt x="3774" y="963"/>
                      <a:pt x="3773" y="963"/>
                      <a:pt x="3772" y="963"/>
                    </a:cubicBezTo>
                    <a:cubicBezTo>
                      <a:pt x="3729" y="963"/>
                      <a:pt x="3703" y="933"/>
                      <a:pt x="3658" y="868"/>
                    </a:cubicBezTo>
                    <a:cubicBezTo>
                      <a:pt x="3610" y="800"/>
                      <a:pt x="3550" y="719"/>
                      <a:pt x="3436" y="719"/>
                    </a:cubicBezTo>
                    <a:cubicBezTo>
                      <a:pt x="3434" y="719"/>
                      <a:pt x="3432" y="719"/>
                      <a:pt x="3429" y="719"/>
                    </a:cubicBezTo>
                    <a:cubicBezTo>
                      <a:pt x="3312" y="724"/>
                      <a:pt x="3258" y="812"/>
                      <a:pt x="3215" y="883"/>
                    </a:cubicBezTo>
                    <a:cubicBezTo>
                      <a:pt x="3171" y="954"/>
                      <a:pt x="3147" y="986"/>
                      <a:pt x="3102" y="986"/>
                    </a:cubicBezTo>
                    <a:cubicBezTo>
                      <a:pt x="3099" y="986"/>
                      <a:pt x="3096" y="986"/>
                      <a:pt x="3093" y="986"/>
                    </a:cubicBezTo>
                    <a:cubicBezTo>
                      <a:pt x="3053" y="986"/>
                      <a:pt x="3028" y="953"/>
                      <a:pt x="2984" y="892"/>
                    </a:cubicBezTo>
                    <a:cubicBezTo>
                      <a:pt x="2937" y="824"/>
                      <a:pt x="2876" y="743"/>
                      <a:pt x="2763" y="743"/>
                    </a:cubicBezTo>
                    <a:cubicBezTo>
                      <a:pt x="2760" y="743"/>
                      <a:pt x="2758" y="743"/>
                      <a:pt x="2756" y="743"/>
                    </a:cubicBezTo>
                    <a:cubicBezTo>
                      <a:pt x="2638" y="747"/>
                      <a:pt x="2584" y="837"/>
                      <a:pt x="2541" y="908"/>
                    </a:cubicBezTo>
                    <a:cubicBezTo>
                      <a:pt x="2498" y="977"/>
                      <a:pt x="2473" y="1008"/>
                      <a:pt x="2428" y="1010"/>
                    </a:cubicBezTo>
                    <a:cubicBezTo>
                      <a:pt x="2426" y="1010"/>
                      <a:pt x="2424" y="1010"/>
                      <a:pt x="2422" y="1010"/>
                    </a:cubicBezTo>
                    <a:cubicBezTo>
                      <a:pt x="2381" y="1010"/>
                      <a:pt x="2357" y="979"/>
                      <a:pt x="2311" y="916"/>
                    </a:cubicBezTo>
                    <a:cubicBezTo>
                      <a:pt x="2263" y="848"/>
                      <a:pt x="2202" y="767"/>
                      <a:pt x="2091" y="767"/>
                    </a:cubicBezTo>
                    <a:cubicBezTo>
                      <a:pt x="2089" y="767"/>
                      <a:pt x="2086" y="767"/>
                      <a:pt x="2084" y="767"/>
                    </a:cubicBezTo>
                    <a:cubicBezTo>
                      <a:pt x="1964" y="771"/>
                      <a:pt x="1911" y="861"/>
                      <a:pt x="1867" y="932"/>
                    </a:cubicBezTo>
                    <a:cubicBezTo>
                      <a:pt x="1824" y="1001"/>
                      <a:pt x="1802" y="1032"/>
                      <a:pt x="1757" y="1034"/>
                    </a:cubicBezTo>
                    <a:cubicBezTo>
                      <a:pt x="1754" y="1034"/>
                      <a:pt x="1752" y="1034"/>
                      <a:pt x="1750" y="1034"/>
                    </a:cubicBezTo>
                    <a:cubicBezTo>
                      <a:pt x="1711" y="1034"/>
                      <a:pt x="1683" y="1003"/>
                      <a:pt x="1637" y="939"/>
                    </a:cubicBezTo>
                    <a:cubicBezTo>
                      <a:pt x="1590" y="873"/>
                      <a:pt x="1532" y="792"/>
                      <a:pt x="1418" y="792"/>
                    </a:cubicBezTo>
                    <a:cubicBezTo>
                      <a:pt x="1415" y="792"/>
                      <a:pt x="1413" y="792"/>
                      <a:pt x="1410" y="792"/>
                    </a:cubicBezTo>
                    <a:cubicBezTo>
                      <a:pt x="1293" y="795"/>
                      <a:pt x="1237" y="883"/>
                      <a:pt x="1194" y="956"/>
                    </a:cubicBezTo>
                    <a:cubicBezTo>
                      <a:pt x="1152" y="1025"/>
                      <a:pt x="1128" y="1057"/>
                      <a:pt x="1083" y="1058"/>
                    </a:cubicBezTo>
                    <a:cubicBezTo>
                      <a:pt x="1080" y="1059"/>
                      <a:pt x="1077" y="1059"/>
                      <a:pt x="1074" y="1059"/>
                    </a:cubicBezTo>
                    <a:cubicBezTo>
                      <a:pt x="1033" y="1059"/>
                      <a:pt x="1009" y="1026"/>
                      <a:pt x="964" y="963"/>
                    </a:cubicBezTo>
                    <a:cubicBezTo>
                      <a:pt x="917" y="898"/>
                      <a:pt x="859" y="815"/>
                      <a:pt x="750" y="815"/>
                    </a:cubicBezTo>
                    <a:cubicBezTo>
                      <a:pt x="746" y="815"/>
                      <a:pt x="741" y="816"/>
                      <a:pt x="737" y="816"/>
                    </a:cubicBezTo>
                    <a:cubicBezTo>
                      <a:pt x="619" y="819"/>
                      <a:pt x="564" y="908"/>
                      <a:pt x="520" y="979"/>
                    </a:cubicBezTo>
                    <a:cubicBezTo>
                      <a:pt x="477" y="1050"/>
                      <a:pt x="455" y="1081"/>
                      <a:pt x="409" y="1083"/>
                    </a:cubicBezTo>
                    <a:cubicBezTo>
                      <a:pt x="407" y="1083"/>
                      <a:pt x="405" y="1083"/>
                      <a:pt x="403" y="1083"/>
                    </a:cubicBezTo>
                    <a:cubicBezTo>
                      <a:pt x="360" y="1083"/>
                      <a:pt x="336" y="1051"/>
                      <a:pt x="290" y="987"/>
                    </a:cubicBezTo>
                    <a:cubicBezTo>
                      <a:pt x="242" y="920"/>
                      <a:pt x="186" y="838"/>
                      <a:pt x="67" y="838"/>
                    </a:cubicBezTo>
                    <a:cubicBezTo>
                      <a:pt x="66" y="838"/>
                      <a:pt x="64" y="838"/>
                      <a:pt x="63" y="838"/>
                    </a:cubicBezTo>
                    <a:cubicBezTo>
                      <a:pt x="29" y="840"/>
                      <a:pt x="1" y="870"/>
                      <a:pt x="1" y="906"/>
                    </a:cubicBezTo>
                    <a:cubicBezTo>
                      <a:pt x="3" y="941"/>
                      <a:pt x="27" y="967"/>
                      <a:pt x="68" y="967"/>
                    </a:cubicBezTo>
                    <a:cubicBezTo>
                      <a:pt x="71" y="966"/>
                      <a:pt x="74" y="966"/>
                      <a:pt x="77" y="966"/>
                    </a:cubicBezTo>
                    <a:cubicBezTo>
                      <a:pt x="116" y="966"/>
                      <a:pt x="143" y="999"/>
                      <a:pt x="186" y="1062"/>
                    </a:cubicBezTo>
                    <a:cubicBezTo>
                      <a:pt x="235" y="1128"/>
                      <a:pt x="292" y="1211"/>
                      <a:pt x="406" y="1211"/>
                    </a:cubicBezTo>
                    <a:lnTo>
                      <a:pt x="415" y="1211"/>
                    </a:lnTo>
                    <a:cubicBezTo>
                      <a:pt x="532" y="1205"/>
                      <a:pt x="588" y="1117"/>
                      <a:pt x="631" y="1046"/>
                    </a:cubicBezTo>
                    <a:cubicBezTo>
                      <a:pt x="674" y="975"/>
                      <a:pt x="697" y="944"/>
                      <a:pt x="742" y="944"/>
                    </a:cubicBezTo>
                    <a:cubicBezTo>
                      <a:pt x="744" y="944"/>
                      <a:pt x="746" y="944"/>
                      <a:pt x="749" y="944"/>
                    </a:cubicBezTo>
                    <a:cubicBezTo>
                      <a:pt x="790" y="944"/>
                      <a:pt x="815" y="975"/>
                      <a:pt x="861" y="1038"/>
                    </a:cubicBezTo>
                    <a:cubicBezTo>
                      <a:pt x="909" y="1105"/>
                      <a:pt x="970" y="1187"/>
                      <a:pt x="1081" y="1187"/>
                    </a:cubicBezTo>
                    <a:cubicBezTo>
                      <a:pt x="1084" y="1187"/>
                      <a:pt x="1086" y="1186"/>
                      <a:pt x="1088" y="1186"/>
                    </a:cubicBezTo>
                    <a:cubicBezTo>
                      <a:pt x="1206" y="1183"/>
                      <a:pt x="1261" y="1093"/>
                      <a:pt x="1305" y="1022"/>
                    </a:cubicBezTo>
                    <a:cubicBezTo>
                      <a:pt x="1346" y="953"/>
                      <a:pt x="1370" y="921"/>
                      <a:pt x="1416" y="920"/>
                    </a:cubicBezTo>
                    <a:cubicBezTo>
                      <a:pt x="1418" y="919"/>
                      <a:pt x="1421" y="919"/>
                      <a:pt x="1424" y="919"/>
                    </a:cubicBezTo>
                    <a:cubicBezTo>
                      <a:pt x="1463" y="919"/>
                      <a:pt x="1490" y="952"/>
                      <a:pt x="1535" y="1013"/>
                    </a:cubicBezTo>
                    <a:cubicBezTo>
                      <a:pt x="1581" y="1081"/>
                      <a:pt x="1640" y="1162"/>
                      <a:pt x="1755" y="1162"/>
                    </a:cubicBezTo>
                    <a:cubicBezTo>
                      <a:pt x="1757" y="1162"/>
                      <a:pt x="1759" y="1162"/>
                      <a:pt x="1762" y="1162"/>
                    </a:cubicBezTo>
                    <a:cubicBezTo>
                      <a:pt x="1880" y="1159"/>
                      <a:pt x="1933" y="1069"/>
                      <a:pt x="1977" y="998"/>
                    </a:cubicBezTo>
                    <a:cubicBezTo>
                      <a:pt x="2020" y="928"/>
                      <a:pt x="2044" y="897"/>
                      <a:pt x="2089" y="896"/>
                    </a:cubicBezTo>
                    <a:cubicBezTo>
                      <a:pt x="2090" y="895"/>
                      <a:pt x="2091" y="895"/>
                      <a:pt x="2093" y="895"/>
                    </a:cubicBezTo>
                    <a:cubicBezTo>
                      <a:pt x="2134" y="895"/>
                      <a:pt x="2161" y="925"/>
                      <a:pt x="2207" y="989"/>
                    </a:cubicBezTo>
                    <a:cubicBezTo>
                      <a:pt x="2254" y="1057"/>
                      <a:pt x="2310" y="1138"/>
                      <a:pt x="2426" y="1138"/>
                    </a:cubicBezTo>
                    <a:cubicBezTo>
                      <a:pt x="2429" y="1138"/>
                      <a:pt x="2431" y="1138"/>
                      <a:pt x="2434" y="1138"/>
                    </a:cubicBezTo>
                    <a:cubicBezTo>
                      <a:pt x="2553" y="1134"/>
                      <a:pt x="2607" y="1044"/>
                      <a:pt x="2650" y="973"/>
                    </a:cubicBezTo>
                    <a:cubicBezTo>
                      <a:pt x="2693" y="904"/>
                      <a:pt x="2716" y="873"/>
                      <a:pt x="2761" y="871"/>
                    </a:cubicBezTo>
                    <a:cubicBezTo>
                      <a:pt x="2763" y="871"/>
                      <a:pt x="2765" y="871"/>
                      <a:pt x="2768" y="871"/>
                    </a:cubicBezTo>
                    <a:cubicBezTo>
                      <a:pt x="2809" y="871"/>
                      <a:pt x="2834" y="902"/>
                      <a:pt x="2880" y="967"/>
                    </a:cubicBezTo>
                    <a:cubicBezTo>
                      <a:pt x="2928" y="1033"/>
                      <a:pt x="2984" y="1114"/>
                      <a:pt x="3100" y="1114"/>
                    </a:cubicBezTo>
                    <a:cubicBezTo>
                      <a:pt x="3102" y="1114"/>
                      <a:pt x="3105" y="1114"/>
                      <a:pt x="3107" y="1114"/>
                    </a:cubicBezTo>
                    <a:cubicBezTo>
                      <a:pt x="3225" y="1110"/>
                      <a:pt x="3280" y="1022"/>
                      <a:pt x="3324" y="949"/>
                    </a:cubicBezTo>
                    <a:cubicBezTo>
                      <a:pt x="3367" y="880"/>
                      <a:pt x="3389" y="849"/>
                      <a:pt x="3434" y="847"/>
                    </a:cubicBezTo>
                    <a:cubicBezTo>
                      <a:pt x="3436" y="847"/>
                      <a:pt x="3437" y="847"/>
                      <a:pt x="3438" y="847"/>
                    </a:cubicBezTo>
                    <a:cubicBezTo>
                      <a:pt x="3484" y="847"/>
                      <a:pt x="3507" y="877"/>
                      <a:pt x="3554" y="942"/>
                    </a:cubicBezTo>
                    <a:cubicBezTo>
                      <a:pt x="3601" y="1008"/>
                      <a:pt x="3659" y="1090"/>
                      <a:pt x="3774" y="1090"/>
                    </a:cubicBezTo>
                    <a:cubicBezTo>
                      <a:pt x="3776" y="1090"/>
                      <a:pt x="3778" y="1090"/>
                      <a:pt x="3781" y="1089"/>
                    </a:cubicBezTo>
                    <a:cubicBezTo>
                      <a:pt x="3899" y="1086"/>
                      <a:pt x="3954" y="998"/>
                      <a:pt x="3997" y="927"/>
                    </a:cubicBezTo>
                    <a:cubicBezTo>
                      <a:pt x="4041" y="856"/>
                      <a:pt x="4063" y="825"/>
                      <a:pt x="4108" y="823"/>
                    </a:cubicBezTo>
                    <a:cubicBezTo>
                      <a:pt x="4111" y="822"/>
                      <a:pt x="4114" y="822"/>
                      <a:pt x="4117" y="822"/>
                    </a:cubicBezTo>
                    <a:cubicBezTo>
                      <a:pt x="4155" y="822"/>
                      <a:pt x="4182" y="855"/>
                      <a:pt x="4228" y="918"/>
                    </a:cubicBezTo>
                    <a:cubicBezTo>
                      <a:pt x="4276" y="985"/>
                      <a:pt x="4334" y="1067"/>
                      <a:pt x="4451" y="1067"/>
                    </a:cubicBezTo>
                    <a:cubicBezTo>
                      <a:pt x="4452" y="1067"/>
                      <a:pt x="4453" y="1067"/>
                      <a:pt x="4454" y="1067"/>
                    </a:cubicBezTo>
                    <a:cubicBezTo>
                      <a:pt x="4574" y="1062"/>
                      <a:pt x="4628" y="973"/>
                      <a:pt x="4671" y="902"/>
                    </a:cubicBezTo>
                    <a:cubicBezTo>
                      <a:pt x="4714" y="831"/>
                      <a:pt x="4738" y="800"/>
                      <a:pt x="4783" y="799"/>
                    </a:cubicBezTo>
                    <a:cubicBezTo>
                      <a:pt x="4786" y="798"/>
                      <a:pt x="4788" y="798"/>
                      <a:pt x="4790" y="798"/>
                    </a:cubicBezTo>
                    <a:cubicBezTo>
                      <a:pt x="4833" y="798"/>
                      <a:pt x="4857" y="830"/>
                      <a:pt x="4901" y="894"/>
                    </a:cubicBezTo>
                    <a:cubicBezTo>
                      <a:pt x="4949" y="960"/>
                      <a:pt x="5008" y="1043"/>
                      <a:pt x="5123" y="1043"/>
                    </a:cubicBezTo>
                    <a:cubicBezTo>
                      <a:pt x="5125" y="1043"/>
                      <a:pt x="5127" y="1043"/>
                      <a:pt x="5130" y="1043"/>
                    </a:cubicBezTo>
                    <a:cubicBezTo>
                      <a:pt x="5247" y="1038"/>
                      <a:pt x="5301" y="949"/>
                      <a:pt x="5346" y="878"/>
                    </a:cubicBezTo>
                    <a:cubicBezTo>
                      <a:pt x="5388" y="807"/>
                      <a:pt x="5412" y="776"/>
                      <a:pt x="5457" y="774"/>
                    </a:cubicBezTo>
                    <a:cubicBezTo>
                      <a:pt x="5458" y="774"/>
                      <a:pt x="5459" y="774"/>
                      <a:pt x="5461" y="774"/>
                    </a:cubicBezTo>
                    <a:cubicBezTo>
                      <a:pt x="5503" y="774"/>
                      <a:pt x="5529" y="804"/>
                      <a:pt x="5576" y="870"/>
                    </a:cubicBezTo>
                    <a:cubicBezTo>
                      <a:pt x="5624" y="936"/>
                      <a:pt x="5681" y="1018"/>
                      <a:pt x="5800" y="1018"/>
                    </a:cubicBezTo>
                    <a:cubicBezTo>
                      <a:pt x="5801" y="1018"/>
                      <a:pt x="5802" y="1018"/>
                      <a:pt x="5803" y="1018"/>
                    </a:cubicBezTo>
                    <a:cubicBezTo>
                      <a:pt x="5921" y="1015"/>
                      <a:pt x="5975" y="925"/>
                      <a:pt x="6020" y="854"/>
                    </a:cubicBezTo>
                    <a:cubicBezTo>
                      <a:pt x="6061" y="785"/>
                      <a:pt x="6085" y="754"/>
                      <a:pt x="6130" y="752"/>
                    </a:cubicBezTo>
                    <a:cubicBezTo>
                      <a:pt x="6134" y="751"/>
                      <a:pt x="6137" y="751"/>
                      <a:pt x="6140" y="751"/>
                    </a:cubicBezTo>
                    <a:cubicBezTo>
                      <a:pt x="6181" y="751"/>
                      <a:pt x="6205" y="784"/>
                      <a:pt x="6248" y="845"/>
                    </a:cubicBezTo>
                    <a:cubicBezTo>
                      <a:pt x="6296" y="913"/>
                      <a:pt x="6357" y="994"/>
                      <a:pt x="6470" y="994"/>
                    </a:cubicBezTo>
                    <a:cubicBezTo>
                      <a:pt x="6472" y="994"/>
                      <a:pt x="6474" y="994"/>
                      <a:pt x="6477" y="994"/>
                    </a:cubicBezTo>
                    <a:cubicBezTo>
                      <a:pt x="6595" y="991"/>
                      <a:pt x="6648" y="901"/>
                      <a:pt x="6692" y="830"/>
                    </a:cubicBezTo>
                    <a:cubicBezTo>
                      <a:pt x="6735" y="760"/>
                      <a:pt x="6759" y="729"/>
                      <a:pt x="6804" y="728"/>
                    </a:cubicBezTo>
                    <a:cubicBezTo>
                      <a:pt x="6805" y="728"/>
                      <a:pt x="6807" y="727"/>
                      <a:pt x="6808" y="727"/>
                    </a:cubicBezTo>
                    <a:cubicBezTo>
                      <a:pt x="6852" y="727"/>
                      <a:pt x="6876" y="757"/>
                      <a:pt x="6922" y="823"/>
                    </a:cubicBezTo>
                    <a:cubicBezTo>
                      <a:pt x="6969" y="889"/>
                      <a:pt x="7028" y="970"/>
                      <a:pt x="7143" y="970"/>
                    </a:cubicBezTo>
                    <a:cubicBezTo>
                      <a:pt x="7146" y="970"/>
                      <a:pt x="7148" y="970"/>
                      <a:pt x="7150" y="970"/>
                    </a:cubicBezTo>
                    <a:cubicBezTo>
                      <a:pt x="7268" y="967"/>
                      <a:pt x="7322" y="878"/>
                      <a:pt x="7367" y="807"/>
                    </a:cubicBezTo>
                    <a:cubicBezTo>
                      <a:pt x="7408" y="736"/>
                      <a:pt x="7433" y="705"/>
                      <a:pt x="7478" y="703"/>
                    </a:cubicBezTo>
                    <a:cubicBezTo>
                      <a:pt x="7481" y="703"/>
                      <a:pt x="7484" y="703"/>
                      <a:pt x="7487" y="703"/>
                    </a:cubicBezTo>
                    <a:cubicBezTo>
                      <a:pt x="7529" y="703"/>
                      <a:pt x="7552" y="736"/>
                      <a:pt x="7597" y="799"/>
                    </a:cubicBezTo>
                    <a:cubicBezTo>
                      <a:pt x="7644" y="864"/>
                      <a:pt x="7704" y="946"/>
                      <a:pt x="7814" y="946"/>
                    </a:cubicBezTo>
                    <a:cubicBezTo>
                      <a:pt x="7817" y="946"/>
                      <a:pt x="7821" y="946"/>
                      <a:pt x="7824" y="946"/>
                    </a:cubicBezTo>
                    <a:cubicBezTo>
                      <a:pt x="7943" y="942"/>
                      <a:pt x="7997" y="854"/>
                      <a:pt x="8040" y="783"/>
                    </a:cubicBezTo>
                    <a:cubicBezTo>
                      <a:pt x="8084" y="712"/>
                      <a:pt x="8108" y="681"/>
                      <a:pt x="8153" y="679"/>
                    </a:cubicBezTo>
                    <a:cubicBezTo>
                      <a:pt x="8155" y="679"/>
                      <a:pt x="8157" y="679"/>
                      <a:pt x="8159" y="679"/>
                    </a:cubicBezTo>
                    <a:cubicBezTo>
                      <a:pt x="8199" y="679"/>
                      <a:pt x="8226" y="710"/>
                      <a:pt x="8271" y="774"/>
                    </a:cubicBezTo>
                    <a:cubicBezTo>
                      <a:pt x="8319" y="841"/>
                      <a:pt x="8377" y="923"/>
                      <a:pt x="8496" y="923"/>
                    </a:cubicBezTo>
                    <a:cubicBezTo>
                      <a:pt x="8497" y="923"/>
                      <a:pt x="8498" y="923"/>
                      <a:pt x="8499" y="923"/>
                    </a:cubicBezTo>
                    <a:cubicBezTo>
                      <a:pt x="8617" y="918"/>
                      <a:pt x="8671" y="830"/>
                      <a:pt x="8716" y="759"/>
                    </a:cubicBezTo>
                    <a:cubicBezTo>
                      <a:pt x="8757" y="688"/>
                      <a:pt x="8781" y="657"/>
                      <a:pt x="8826" y="655"/>
                    </a:cubicBezTo>
                    <a:cubicBezTo>
                      <a:pt x="8829" y="654"/>
                      <a:pt x="8832" y="654"/>
                      <a:pt x="8835" y="654"/>
                    </a:cubicBezTo>
                    <a:cubicBezTo>
                      <a:pt x="8874" y="654"/>
                      <a:pt x="8901" y="687"/>
                      <a:pt x="8946" y="750"/>
                    </a:cubicBezTo>
                    <a:cubicBezTo>
                      <a:pt x="8993" y="816"/>
                      <a:pt x="9051" y="899"/>
                      <a:pt x="9166" y="899"/>
                    </a:cubicBezTo>
                    <a:cubicBezTo>
                      <a:pt x="9168" y="899"/>
                      <a:pt x="9170" y="899"/>
                      <a:pt x="9173" y="899"/>
                    </a:cubicBezTo>
                    <a:cubicBezTo>
                      <a:pt x="9291" y="894"/>
                      <a:pt x="9346" y="805"/>
                      <a:pt x="9389" y="734"/>
                    </a:cubicBezTo>
                    <a:cubicBezTo>
                      <a:pt x="9431" y="663"/>
                      <a:pt x="9455" y="632"/>
                      <a:pt x="9500" y="631"/>
                    </a:cubicBezTo>
                    <a:cubicBezTo>
                      <a:pt x="9502" y="630"/>
                      <a:pt x="9504" y="630"/>
                      <a:pt x="9507" y="630"/>
                    </a:cubicBezTo>
                    <a:cubicBezTo>
                      <a:pt x="9548" y="630"/>
                      <a:pt x="9573" y="662"/>
                      <a:pt x="9620" y="726"/>
                    </a:cubicBezTo>
                    <a:cubicBezTo>
                      <a:pt x="9668" y="793"/>
                      <a:pt x="9722" y="875"/>
                      <a:pt x="9846" y="875"/>
                    </a:cubicBezTo>
                    <a:cubicBezTo>
                      <a:pt x="9966" y="870"/>
                      <a:pt x="10020" y="781"/>
                      <a:pt x="10063" y="710"/>
                    </a:cubicBezTo>
                    <a:cubicBezTo>
                      <a:pt x="10106" y="639"/>
                      <a:pt x="10130" y="608"/>
                      <a:pt x="10175" y="608"/>
                    </a:cubicBezTo>
                    <a:cubicBezTo>
                      <a:pt x="10177" y="608"/>
                      <a:pt x="10178" y="608"/>
                      <a:pt x="10179" y="608"/>
                    </a:cubicBezTo>
                    <a:cubicBezTo>
                      <a:pt x="10222" y="608"/>
                      <a:pt x="10248" y="638"/>
                      <a:pt x="10295" y="702"/>
                    </a:cubicBezTo>
                    <a:cubicBezTo>
                      <a:pt x="10342" y="769"/>
                      <a:pt x="10400" y="851"/>
                      <a:pt x="10514" y="851"/>
                    </a:cubicBezTo>
                    <a:cubicBezTo>
                      <a:pt x="10517" y="851"/>
                      <a:pt x="10519" y="851"/>
                      <a:pt x="10522" y="851"/>
                    </a:cubicBezTo>
                    <a:cubicBezTo>
                      <a:pt x="10639" y="847"/>
                      <a:pt x="10695" y="757"/>
                      <a:pt x="10738" y="686"/>
                    </a:cubicBezTo>
                    <a:cubicBezTo>
                      <a:pt x="10781" y="617"/>
                      <a:pt x="10804" y="586"/>
                      <a:pt x="10849" y="584"/>
                    </a:cubicBezTo>
                    <a:cubicBezTo>
                      <a:pt x="10851" y="584"/>
                      <a:pt x="10854" y="584"/>
                      <a:pt x="10856" y="584"/>
                    </a:cubicBezTo>
                    <a:cubicBezTo>
                      <a:pt x="10900" y="584"/>
                      <a:pt x="10922" y="615"/>
                      <a:pt x="10968" y="677"/>
                    </a:cubicBezTo>
                    <a:cubicBezTo>
                      <a:pt x="11016" y="746"/>
                      <a:pt x="11073" y="826"/>
                      <a:pt x="11191" y="826"/>
                    </a:cubicBezTo>
                    <a:cubicBezTo>
                      <a:pt x="11193" y="826"/>
                      <a:pt x="11194" y="826"/>
                      <a:pt x="11195" y="826"/>
                    </a:cubicBezTo>
                    <a:cubicBezTo>
                      <a:pt x="11315" y="823"/>
                      <a:pt x="11368" y="734"/>
                      <a:pt x="11412" y="662"/>
                    </a:cubicBezTo>
                    <a:cubicBezTo>
                      <a:pt x="11455" y="593"/>
                      <a:pt x="11479" y="561"/>
                      <a:pt x="11524" y="560"/>
                    </a:cubicBezTo>
                    <a:cubicBezTo>
                      <a:pt x="11526" y="559"/>
                      <a:pt x="11529" y="559"/>
                      <a:pt x="11531" y="559"/>
                    </a:cubicBezTo>
                    <a:cubicBezTo>
                      <a:pt x="11572" y="559"/>
                      <a:pt x="11598" y="591"/>
                      <a:pt x="11642" y="655"/>
                    </a:cubicBezTo>
                    <a:cubicBezTo>
                      <a:pt x="11689" y="720"/>
                      <a:pt x="11751" y="802"/>
                      <a:pt x="11860" y="802"/>
                    </a:cubicBezTo>
                    <a:cubicBezTo>
                      <a:pt x="11864" y="802"/>
                      <a:pt x="11867" y="802"/>
                      <a:pt x="11871" y="802"/>
                    </a:cubicBezTo>
                    <a:cubicBezTo>
                      <a:pt x="11988" y="799"/>
                      <a:pt x="12044" y="710"/>
                      <a:pt x="12087" y="639"/>
                    </a:cubicBezTo>
                    <a:cubicBezTo>
                      <a:pt x="12130" y="568"/>
                      <a:pt x="12153" y="537"/>
                      <a:pt x="12198" y="535"/>
                    </a:cubicBezTo>
                    <a:cubicBezTo>
                      <a:pt x="12201" y="535"/>
                      <a:pt x="12204" y="535"/>
                      <a:pt x="12207" y="535"/>
                    </a:cubicBezTo>
                    <a:cubicBezTo>
                      <a:pt x="12246" y="535"/>
                      <a:pt x="12272" y="568"/>
                      <a:pt x="12317" y="631"/>
                    </a:cubicBezTo>
                    <a:cubicBezTo>
                      <a:pt x="12365" y="697"/>
                      <a:pt x="12423" y="778"/>
                      <a:pt x="12540" y="778"/>
                    </a:cubicBezTo>
                    <a:cubicBezTo>
                      <a:pt x="12542" y="778"/>
                      <a:pt x="12543" y="778"/>
                      <a:pt x="12544" y="778"/>
                    </a:cubicBezTo>
                    <a:cubicBezTo>
                      <a:pt x="12664" y="774"/>
                      <a:pt x="12717" y="686"/>
                      <a:pt x="12761" y="615"/>
                    </a:cubicBezTo>
                    <a:cubicBezTo>
                      <a:pt x="12804" y="544"/>
                      <a:pt x="12828" y="513"/>
                      <a:pt x="12873" y="511"/>
                    </a:cubicBezTo>
                    <a:cubicBezTo>
                      <a:pt x="12875" y="511"/>
                      <a:pt x="12877" y="511"/>
                      <a:pt x="12879" y="511"/>
                    </a:cubicBezTo>
                    <a:cubicBezTo>
                      <a:pt x="12919" y="511"/>
                      <a:pt x="12946" y="542"/>
                      <a:pt x="12993" y="606"/>
                    </a:cubicBezTo>
                    <a:cubicBezTo>
                      <a:pt x="13041" y="673"/>
                      <a:pt x="13102" y="755"/>
                      <a:pt x="13216" y="755"/>
                    </a:cubicBezTo>
                    <a:cubicBezTo>
                      <a:pt x="13217" y="755"/>
                      <a:pt x="13218" y="755"/>
                      <a:pt x="13219" y="755"/>
                    </a:cubicBezTo>
                    <a:cubicBezTo>
                      <a:pt x="13337" y="750"/>
                      <a:pt x="13393" y="662"/>
                      <a:pt x="13436" y="591"/>
                    </a:cubicBezTo>
                    <a:cubicBezTo>
                      <a:pt x="13479" y="520"/>
                      <a:pt x="13502" y="489"/>
                      <a:pt x="13548" y="487"/>
                    </a:cubicBezTo>
                    <a:cubicBezTo>
                      <a:pt x="13550" y="487"/>
                      <a:pt x="13551" y="487"/>
                      <a:pt x="13552" y="487"/>
                    </a:cubicBezTo>
                    <a:cubicBezTo>
                      <a:pt x="13593" y="487"/>
                      <a:pt x="13621" y="516"/>
                      <a:pt x="13666" y="582"/>
                    </a:cubicBezTo>
                    <a:cubicBezTo>
                      <a:pt x="13714" y="648"/>
                      <a:pt x="13771" y="731"/>
                      <a:pt x="13888" y="731"/>
                    </a:cubicBezTo>
                    <a:cubicBezTo>
                      <a:pt x="13890" y="731"/>
                      <a:pt x="13892" y="731"/>
                      <a:pt x="13895" y="731"/>
                    </a:cubicBezTo>
                    <a:cubicBezTo>
                      <a:pt x="14012" y="726"/>
                      <a:pt x="14068" y="638"/>
                      <a:pt x="14111" y="567"/>
                    </a:cubicBezTo>
                    <a:cubicBezTo>
                      <a:pt x="14154" y="496"/>
                      <a:pt x="14177" y="464"/>
                      <a:pt x="14222" y="463"/>
                    </a:cubicBezTo>
                    <a:cubicBezTo>
                      <a:pt x="14224" y="462"/>
                      <a:pt x="14226" y="462"/>
                      <a:pt x="14228" y="462"/>
                    </a:cubicBezTo>
                    <a:cubicBezTo>
                      <a:pt x="14268" y="462"/>
                      <a:pt x="14295" y="494"/>
                      <a:pt x="14341" y="558"/>
                    </a:cubicBezTo>
                    <a:cubicBezTo>
                      <a:pt x="14389" y="625"/>
                      <a:pt x="14451" y="707"/>
                      <a:pt x="14565" y="707"/>
                    </a:cubicBezTo>
                    <a:cubicBezTo>
                      <a:pt x="14566" y="707"/>
                      <a:pt x="14567" y="707"/>
                      <a:pt x="14568" y="707"/>
                    </a:cubicBezTo>
                    <a:cubicBezTo>
                      <a:pt x="14688" y="702"/>
                      <a:pt x="14741" y="613"/>
                      <a:pt x="14785" y="542"/>
                    </a:cubicBezTo>
                    <a:cubicBezTo>
                      <a:pt x="14828" y="471"/>
                      <a:pt x="14852" y="440"/>
                      <a:pt x="14897" y="438"/>
                    </a:cubicBezTo>
                    <a:cubicBezTo>
                      <a:pt x="14941" y="438"/>
                      <a:pt x="14968" y="466"/>
                      <a:pt x="15015" y="534"/>
                    </a:cubicBezTo>
                    <a:cubicBezTo>
                      <a:pt x="15063" y="600"/>
                      <a:pt x="15118" y="683"/>
                      <a:pt x="15240" y="683"/>
                    </a:cubicBezTo>
                    <a:cubicBezTo>
                      <a:pt x="15241" y="683"/>
                      <a:pt x="15242" y="683"/>
                      <a:pt x="15244" y="683"/>
                    </a:cubicBezTo>
                    <a:cubicBezTo>
                      <a:pt x="15361" y="677"/>
                      <a:pt x="15415" y="589"/>
                      <a:pt x="15458" y="518"/>
                    </a:cubicBezTo>
                    <a:cubicBezTo>
                      <a:pt x="15502" y="447"/>
                      <a:pt x="15526" y="416"/>
                      <a:pt x="15571" y="416"/>
                    </a:cubicBezTo>
                    <a:cubicBezTo>
                      <a:pt x="15573" y="416"/>
                      <a:pt x="15575" y="416"/>
                      <a:pt x="15578" y="416"/>
                    </a:cubicBezTo>
                    <a:cubicBezTo>
                      <a:pt x="15619" y="416"/>
                      <a:pt x="15644" y="445"/>
                      <a:pt x="15689" y="509"/>
                    </a:cubicBezTo>
                    <a:cubicBezTo>
                      <a:pt x="15736" y="577"/>
                      <a:pt x="15795" y="658"/>
                      <a:pt x="15910" y="658"/>
                    </a:cubicBezTo>
                    <a:cubicBezTo>
                      <a:pt x="15912" y="658"/>
                      <a:pt x="15915" y="658"/>
                      <a:pt x="15917" y="658"/>
                    </a:cubicBezTo>
                    <a:cubicBezTo>
                      <a:pt x="16035" y="655"/>
                      <a:pt x="16090" y="565"/>
                      <a:pt x="16134" y="494"/>
                    </a:cubicBezTo>
                    <a:cubicBezTo>
                      <a:pt x="16177" y="425"/>
                      <a:pt x="16199" y="393"/>
                      <a:pt x="16244" y="392"/>
                    </a:cubicBezTo>
                    <a:cubicBezTo>
                      <a:pt x="16247" y="391"/>
                      <a:pt x="16250" y="391"/>
                      <a:pt x="16253" y="391"/>
                    </a:cubicBezTo>
                    <a:cubicBezTo>
                      <a:pt x="16293" y="391"/>
                      <a:pt x="16319" y="424"/>
                      <a:pt x="16364" y="487"/>
                    </a:cubicBezTo>
                    <a:cubicBezTo>
                      <a:pt x="16412" y="554"/>
                      <a:pt x="16468" y="634"/>
                      <a:pt x="16587" y="634"/>
                    </a:cubicBezTo>
                    <a:cubicBezTo>
                      <a:pt x="16588" y="634"/>
                      <a:pt x="16589" y="634"/>
                      <a:pt x="16591" y="634"/>
                    </a:cubicBezTo>
                    <a:cubicBezTo>
                      <a:pt x="16710" y="631"/>
                      <a:pt x="16764" y="542"/>
                      <a:pt x="16807" y="470"/>
                    </a:cubicBezTo>
                    <a:cubicBezTo>
                      <a:pt x="16850" y="400"/>
                      <a:pt x="16875" y="369"/>
                      <a:pt x="16920" y="367"/>
                    </a:cubicBezTo>
                    <a:cubicBezTo>
                      <a:pt x="16922" y="367"/>
                      <a:pt x="16924" y="367"/>
                      <a:pt x="16927" y="367"/>
                    </a:cubicBezTo>
                    <a:cubicBezTo>
                      <a:pt x="16969" y="367"/>
                      <a:pt x="16993" y="398"/>
                      <a:pt x="17037" y="463"/>
                    </a:cubicBezTo>
                    <a:cubicBezTo>
                      <a:pt x="17085" y="529"/>
                      <a:pt x="17147" y="610"/>
                      <a:pt x="17262" y="610"/>
                    </a:cubicBezTo>
                    <a:cubicBezTo>
                      <a:pt x="17264" y="610"/>
                      <a:pt x="17265" y="610"/>
                      <a:pt x="17266" y="610"/>
                    </a:cubicBezTo>
                    <a:cubicBezTo>
                      <a:pt x="17384" y="606"/>
                      <a:pt x="17437" y="518"/>
                      <a:pt x="17482" y="447"/>
                    </a:cubicBezTo>
                    <a:cubicBezTo>
                      <a:pt x="17524" y="376"/>
                      <a:pt x="17548" y="345"/>
                      <a:pt x="17593" y="343"/>
                    </a:cubicBezTo>
                    <a:cubicBezTo>
                      <a:pt x="17595" y="343"/>
                      <a:pt x="17596" y="343"/>
                      <a:pt x="17597" y="343"/>
                    </a:cubicBezTo>
                    <a:cubicBezTo>
                      <a:pt x="17641" y="343"/>
                      <a:pt x="17666" y="373"/>
                      <a:pt x="17713" y="438"/>
                    </a:cubicBezTo>
                    <a:cubicBezTo>
                      <a:pt x="17760" y="504"/>
                      <a:pt x="17813" y="586"/>
                      <a:pt x="17929" y="586"/>
                    </a:cubicBezTo>
                    <a:cubicBezTo>
                      <a:pt x="17932" y="586"/>
                      <a:pt x="17936" y="586"/>
                      <a:pt x="17940" y="586"/>
                    </a:cubicBezTo>
                    <a:cubicBezTo>
                      <a:pt x="18059" y="582"/>
                      <a:pt x="18113" y="494"/>
                      <a:pt x="18156" y="423"/>
                    </a:cubicBezTo>
                    <a:cubicBezTo>
                      <a:pt x="18199" y="352"/>
                      <a:pt x="18224" y="321"/>
                      <a:pt x="18269" y="319"/>
                    </a:cubicBezTo>
                    <a:cubicBezTo>
                      <a:pt x="18272" y="319"/>
                      <a:pt x="18274" y="318"/>
                      <a:pt x="18277" y="318"/>
                    </a:cubicBezTo>
                    <a:cubicBezTo>
                      <a:pt x="18316" y="318"/>
                      <a:pt x="18343" y="351"/>
                      <a:pt x="18388" y="414"/>
                    </a:cubicBezTo>
                    <a:cubicBezTo>
                      <a:pt x="18435" y="480"/>
                      <a:pt x="18495" y="563"/>
                      <a:pt x="18605" y="563"/>
                    </a:cubicBezTo>
                    <a:cubicBezTo>
                      <a:pt x="18608" y="563"/>
                      <a:pt x="18612" y="563"/>
                      <a:pt x="18615" y="563"/>
                    </a:cubicBezTo>
                    <a:cubicBezTo>
                      <a:pt x="18734" y="558"/>
                      <a:pt x="18788" y="470"/>
                      <a:pt x="18831" y="399"/>
                    </a:cubicBezTo>
                    <a:cubicBezTo>
                      <a:pt x="18875" y="328"/>
                      <a:pt x="18899" y="296"/>
                      <a:pt x="18944" y="295"/>
                    </a:cubicBezTo>
                    <a:cubicBezTo>
                      <a:pt x="18946" y="295"/>
                      <a:pt x="18949" y="294"/>
                      <a:pt x="18951" y="294"/>
                    </a:cubicBezTo>
                    <a:cubicBezTo>
                      <a:pt x="18995" y="294"/>
                      <a:pt x="19017" y="326"/>
                      <a:pt x="19063" y="390"/>
                    </a:cubicBezTo>
                    <a:cubicBezTo>
                      <a:pt x="19111" y="458"/>
                      <a:pt x="19168" y="539"/>
                      <a:pt x="19283" y="539"/>
                    </a:cubicBezTo>
                    <a:cubicBezTo>
                      <a:pt x="19285" y="539"/>
                      <a:pt x="19288" y="539"/>
                      <a:pt x="19290" y="539"/>
                    </a:cubicBezTo>
                    <a:cubicBezTo>
                      <a:pt x="19410" y="535"/>
                      <a:pt x="19463" y="445"/>
                      <a:pt x="19507" y="374"/>
                    </a:cubicBezTo>
                    <a:cubicBezTo>
                      <a:pt x="19550" y="305"/>
                      <a:pt x="19574" y="274"/>
                      <a:pt x="19619" y="272"/>
                    </a:cubicBezTo>
                    <a:cubicBezTo>
                      <a:pt x="19621" y="272"/>
                      <a:pt x="19623" y="272"/>
                      <a:pt x="19626" y="272"/>
                    </a:cubicBezTo>
                    <a:cubicBezTo>
                      <a:pt x="19665" y="272"/>
                      <a:pt x="19693" y="303"/>
                      <a:pt x="19739" y="366"/>
                    </a:cubicBezTo>
                    <a:cubicBezTo>
                      <a:pt x="19786" y="434"/>
                      <a:pt x="19845" y="515"/>
                      <a:pt x="19958" y="515"/>
                    </a:cubicBezTo>
                    <a:cubicBezTo>
                      <a:pt x="19961" y="515"/>
                      <a:pt x="19963" y="515"/>
                      <a:pt x="19965" y="515"/>
                    </a:cubicBezTo>
                    <a:cubicBezTo>
                      <a:pt x="20085" y="511"/>
                      <a:pt x="20139" y="423"/>
                      <a:pt x="20182" y="350"/>
                    </a:cubicBezTo>
                    <a:cubicBezTo>
                      <a:pt x="20225" y="281"/>
                      <a:pt x="20249" y="250"/>
                      <a:pt x="20294" y="248"/>
                    </a:cubicBezTo>
                    <a:cubicBezTo>
                      <a:pt x="20296" y="248"/>
                      <a:pt x="20297" y="248"/>
                      <a:pt x="20298" y="248"/>
                    </a:cubicBezTo>
                    <a:cubicBezTo>
                      <a:pt x="20344" y="248"/>
                      <a:pt x="20367" y="278"/>
                      <a:pt x="20414" y="343"/>
                    </a:cubicBezTo>
                    <a:cubicBezTo>
                      <a:pt x="20461" y="409"/>
                      <a:pt x="20517" y="490"/>
                      <a:pt x="20635" y="490"/>
                    </a:cubicBezTo>
                    <a:cubicBezTo>
                      <a:pt x="20638" y="490"/>
                      <a:pt x="20640" y="490"/>
                      <a:pt x="20642" y="490"/>
                    </a:cubicBezTo>
                    <a:cubicBezTo>
                      <a:pt x="20760" y="487"/>
                      <a:pt x="20816" y="399"/>
                      <a:pt x="20859" y="328"/>
                    </a:cubicBezTo>
                    <a:cubicBezTo>
                      <a:pt x="20902" y="257"/>
                      <a:pt x="20925" y="225"/>
                      <a:pt x="20971" y="224"/>
                    </a:cubicBezTo>
                    <a:cubicBezTo>
                      <a:pt x="20974" y="224"/>
                      <a:pt x="20976" y="223"/>
                      <a:pt x="20978" y="223"/>
                    </a:cubicBezTo>
                    <a:cubicBezTo>
                      <a:pt x="21018" y="223"/>
                      <a:pt x="21045" y="255"/>
                      <a:pt x="21089" y="319"/>
                    </a:cubicBezTo>
                    <a:cubicBezTo>
                      <a:pt x="21137" y="385"/>
                      <a:pt x="21193" y="466"/>
                      <a:pt x="21310" y="466"/>
                    </a:cubicBezTo>
                    <a:cubicBezTo>
                      <a:pt x="21313" y="466"/>
                      <a:pt x="21315" y="466"/>
                      <a:pt x="21318" y="466"/>
                    </a:cubicBezTo>
                    <a:cubicBezTo>
                      <a:pt x="21436" y="463"/>
                      <a:pt x="21491" y="374"/>
                      <a:pt x="21534" y="303"/>
                    </a:cubicBezTo>
                    <a:cubicBezTo>
                      <a:pt x="21578" y="232"/>
                      <a:pt x="21600" y="201"/>
                      <a:pt x="21647" y="199"/>
                    </a:cubicBezTo>
                    <a:cubicBezTo>
                      <a:pt x="21648" y="199"/>
                      <a:pt x="21649" y="199"/>
                      <a:pt x="21651" y="199"/>
                    </a:cubicBezTo>
                    <a:cubicBezTo>
                      <a:pt x="21697" y="199"/>
                      <a:pt x="21719" y="229"/>
                      <a:pt x="21765" y="295"/>
                    </a:cubicBezTo>
                    <a:cubicBezTo>
                      <a:pt x="21814" y="362"/>
                      <a:pt x="21876" y="444"/>
                      <a:pt x="21990" y="444"/>
                    </a:cubicBezTo>
                    <a:cubicBezTo>
                      <a:pt x="21991" y="444"/>
                      <a:pt x="21992" y="444"/>
                      <a:pt x="21993" y="444"/>
                    </a:cubicBezTo>
                    <a:cubicBezTo>
                      <a:pt x="22113" y="438"/>
                      <a:pt x="22166" y="350"/>
                      <a:pt x="22210" y="279"/>
                    </a:cubicBezTo>
                    <a:cubicBezTo>
                      <a:pt x="22253" y="208"/>
                      <a:pt x="22277" y="177"/>
                      <a:pt x="22322" y="175"/>
                    </a:cubicBezTo>
                    <a:cubicBezTo>
                      <a:pt x="22323" y="175"/>
                      <a:pt x="22325" y="175"/>
                      <a:pt x="22326" y="175"/>
                    </a:cubicBezTo>
                    <a:cubicBezTo>
                      <a:pt x="22372" y="175"/>
                      <a:pt x="22394" y="205"/>
                      <a:pt x="22442" y="270"/>
                    </a:cubicBezTo>
                    <a:cubicBezTo>
                      <a:pt x="22489" y="337"/>
                      <a:pt x="22543" y="419"/>
                      <a:pt x="22663" y="419"/>
                    </a:cubicBezTo>
                    <a:cubicBezTo>
                      <a:pt x="22665" y="419"/>
                      <a:pt x="22668" y="419"/>
                      <a:pt x="22670" y="419"/>
                    </a:cubicBezTo>
                    <a:cubicBezTo>
                      <a:pt x="22788" y="414"/>
                      <a:pt x="22843" y="326"/>
                      <a:pt x="22887" y="255"/>
                    </a:cubicBezTo>
                    <a:cubicBezTo>
                      <a:pt x="22930" y="184"/>
                      <a:pt x="22952" y="153"/>
                      <a:pt x="22999" y="151"/>
                    </a:cubicBezTo>
                    <a:cubicBezTo>
                      <a:pt x="23002" y="151"/>
                      <a:pt x="23005" y="150"/>
                      <a:pt x="23007" y="150"/>
                    </a:cubicBezTo>
                    <a:cubicBezTo>
                      <a:pt x="23048" y="150"/>
                      <a:pt x="23076" y="188"/>
                      <a:pt x="23119" y="246"/>
                    </a:cubicBezTo>
                    <a:cubicBezTo>
                      <a:pt x="23166" y="312"/>
                      <a:pt x="23229" y="395"/>
                      <a:pt x="23340" y="395"/>
                    </a:cubicBezTo>
                    <a:cubicBezTo>
                      <a:pt x="23343" y="395"/>
                      <a:pt x="23345" y="395"/>
                      <a:pt x="23347" y="395"/>
                    </a:cubicBezTo>
                    <a:cubicBezTo>
                      <a:pt x="23465" y="390"/>
                      <a:pt x="23520" y="302"/>
                      <a:pt x="23564" y="231"/>
                    </a:cubicBezTo>
                    <a:cubicBezTo>
                      <a:pt x="23607" y="160"/>
                      <a:pt x="23631" y="128"/>
                      <a:pt x="23676" y="127"/>
                    </a:cubicBezTo>
                    <a:cubicBezTo>
                      <a:pt x="23712" y="127"/>
                      <a:pt x="23740" y="97"/>
                      <a:pt x="23738" y="61"/>
                    </a:cubicBezTo>
                    <a:cubicBezTo>
                      <a:pt x="23737" y="27"/>
                      <a:pt x="23707" y="0"/>
                      <a:pt x="236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1153375" y="1732425"/>
                <a:ext cx="572000" cy="175650"/>
              </a:xfrm>
              <a:custGeom>
                <a:rect b="b" l="l" r="r" t="t"/>
                <a:pathLst>
                  <a:path extrusionOk="0" h="7026" w="22880">
                    <a:moveTo>
                      <a:pt x="22453" y="0"/>
                    </a:moveTo>
                    <a:cubicBezTo>
                      <a:pt x="22434" y="0"/>
                      <a:pt x="22414" y="3"/>
                      <a:pt x="22393" y="9"/>
                    </a:cubicBezTo>
                    <a:cubicBezTo>
                      <a:pt x="22279" y="44"/>
                      <a:pt x="22248" y="143"/>
                      <a:pt x="22223" y="222"/>
                    </a:cubicBezTo>
                    <a:cubicBezTo>
                      <a:pt x="22199" y="302"/>
                      <a:pt x="22184" y="338"/>
                      <a:pt x="22140" y="350"/>
                    </a:cubicBezTo>
                    <a:cubicBezTo>
                      <a:pt x="22132" y="353"/>
                      <a:pt x="22124" y="354"/>
                      <a:pt x="22116" y="354"/>
                    </a:cubicBezTo>
                    <a:cubicBezTo>
                      <a:pt x="22083" y="354"/>
                      <a:pt x="22052" y="331"/>
                      <a:pt x="22002" y="288"/>
                    </a:cubicBezTo>
                    <a:cubicBezTo>
                      <a:pt x="21949" y="246"/>
                      <a:pt x="21887" y="193"/>
                      <a:pt x="21803" y="193"/>
                    </a:cubicBezTo>
                    <a:cubicBezTo>
                      <a:pt x="21785" y="193"/>
                      <a:pt x="21765" y="195"/>
                      <a:pt x="21744" y="202"/>
                    </a:cubicBezTo>
                    <a:cubicBezTo>
                      <a:pt x="21630" y="236"/>
                      <a:pt x="21600" y="335"/>
                      <a:pt x="21576" y="416"/>
                    </a:cubicBezTo>
                    <a:cubicBezTo>
                      <a:pt x="21552" y="494"/>
                      <a:pt x="21536" y="531"/>
                      <a:pt x="21493" y="543"/>
                    </a:cubicBezTo>
                    <a:cubicBezTo>
                      <a:pt x="21484" y="545"/>
                      <a:pt x="21476" y="547"/>
                      <a:pt x="21468" y="547"/>
                    </a:cubicBezTo>
                    <a:cubicBezTo>
                      <a:pt x="21436" y="547"/>
                      <a:pt x="21404" y="524"/>
                      <a:pt x="21352" y="482"/>
                    </a:cubicBezTo>
                    <a:cubicBezTo>
                      <a:pt x="21302" y="438"/>
                      <a:pt x="21239" y="385"/>
                      <a:pt x="21156" y="385"/>
                    </a:cubicBezTo>
                    <a:cubicBezTo>
                      <a:pt x="21137" y="385"/>
                      <a:pt x="21117" y="388"/>
                      <a:pt x="21096" y="394"/>
                    </a:cubicBezTo>
                    <a:cubicBezTo>
                      <a:pt x="20982" y="428"/>
                      <a:pt x="20951" y="527"/>
                      <a:pt x="20927" y="608"/>
                    </a:cubicBezTo>
                    <a:cubicBezTo>
                      <a:pt x="20902" y="686"/>
                      <a:pt x="20888" y="723"/>
                      <a:pt x="20843" y="735"/>
                    </a:cubicBezTo>
                    <a:cubicBezTo>
                      <a:pt x="20835" y="738"/>
                      <a:pt x="20827" y="739"/>
                      <a:pt x="20819" y="739"/>
                    </a:cubicBezTo>
                    <a:cubicBezTo>
                      <a:pt x="20787" y="739"/>
                      <a:pt x="20757" y="716"/>
                      <a:pt x="20705" y="674"/>
                    </a:cubicBezTo>
                    <a:cubicBezTo>
                      <a:pt x="20653" y="630"/>
                      <a:pt x="20590" y="577"/>
                      <a:pt x="20506" y="577"/>
                    </a:cubicBezTo>
                    <a:cubicBezTo>
                      <a:pt x="20488" y="577"/>
                      <a:pt x="20468" y="580"/>
                      <a:pt x="20447" y="586"/>
                    </a:cubicBezTo>
                    <a:cubicBezTo>
                      <a:pt x="20334" y="621"/>
                      <a:pt x="20303" y="719"/>
                      <a:pt x="20279" y="799"/>
                    </a:cubicBezTo>
                    <a:cubicBezTo>
                      <a:pt x="20255" y="879"/>
                      <a:pt x="20239" y="915"/>
                      <a:pt x="20196" y="927"/>
                    </a:cubicBezTo>
                    <a:cubicBezTo>
                      <a:pt x="20187" y="930"/>
                      <a:pt x="20179" y="931"/>
                      <a:pt x="20172" y="931"/>
                    </a:cubicBezTo>
                    <a:cubicBezTo>
                      <a:pt x="20139" y="931"/>
                      <a:pt x="20108" y="908"/>
                      <a:pt x="20057" y="865"/>
                    </a:cubicBezTo>
                    <a:cubicBezTo>
                      <a:pt x="20005" y="821"/>
                      <a:pt x="19943" y="769"/>
                      <a:pt x="19860" y="769"/>
                    </a:cubicBezTo>
                    <a:cubicBezTo>
                      <a:pt x="19841" y="769"/>
                      <a:pt x="19821" y="772"/>
                      <a:pt x="19799" y="778"/>
                    </a:cubicBezTo>
                    <a:cubicBezTo>
                      <a:pt x="19685" y="813"/>
                      <a:pt x="19656" y="911"/>
                      <a:pt x="19630" y="991"/>
                    </a:cubicBezTo>
                    <a:cubicBezTo>
                      <a:pt x="19605" y="1071"/>
                      <a:pt x="19592" y="1107"/>
                      <a:pt x="19548" y="1119"/>
                    </a:cubicBezTo>
                    <a:cubicBezTo>
                      <a:pt x="19540" y="1122"/>
                      <a:pt x="19532" y="1123"/>
                      <a:pt x="19524" y="1123"/>
                    </a:cubicBezTo>
                    <a:cubicBezTo>
                      <a:pt x="19491" y="1123"/>
                      <a:pt x="19460" y="1100"/>
                      <a:pt x="19408" y="1057"/>
                    </a:cubicBezTo>
                    <a:cubicBezTo>
                      <a:pt x="19356" y="1013"/>
                      <a:pt x="19293" y="961"/>
                      <a:pt x="19210" y="961"/>
                    </a:cubicBezTo>
                    <a:cubicBezTo>
                      <a:pt x="19191" y="961"/>
                      <a:pt x="19171" y="964"/>
                      <a:pt x="19150" y="970"/>
                    </a:cubicBezTo>
                    <a:cubicBezTo>
                      <a:pt x="19037" y="1005"/>
                      <a:pt x="19006" y="1104"/>
                      <a:pt x="18982" y="1183"/>
                    </a:cubicBezTo>
                    <a:cubicBezTo>
                      <a:pt x="18958" y="1263"/>
                      <a:pt x="18942" y="1299"/>
                      <a:pt x="18899" y="1311"/>
                    </a:cubicBezTo>
                    <a:cubicBezTo>
                      <a:pt x="18890" y="1314"/>
                      <a:pt x="18882" y="1315"/>
                      <a:pt x="18874" y="1315"/>
                    </a:cubicBezTo>
                    <a:cubicBezTo>
                      <a:pt x="18841" y="1315"/>
                      <a:pt x="18810" y="1293"/>
                      <a:pt x="18759" y="1251"/>
                    </a:cubicBezTo>
                    <a:cubicBezTo>
                      <a:pt x="18707" y="1207"/>
                      <a:pt x="18646" y="1155"/>
                      <a:pt x="18563" y="1155"/>
                    </a:cubicBezTo>
                    <a:cubicBezTo>
                      <a:pt x="18543" y="1155"/>
                      <a:pt x="18523" y="1158"/>
                      <a:pt x="18501" y="1164"/>
                    </a:cubicBezTo>
                    <a:cubicBezTo>
                      <a:pt x="18388" y="1197"/>
                      <a:pt x="18357" y="1298"/>
                      <a:pt x="18333" y="1377"/>
                    </a:cubicBezTo>
                    <a:cubicBezTo>
                      <a:pt x="18308" y="1455"/>
                      <a:pt x="18293" y="1492"/>
                      <a:pt x="18250" y="1505"/>
                    </a:cubicBezTo>
                    <a:cubicBezTo>
                      <a:pt x="18242" y="1508"/>
                      <a:pt x="18235" y="1509"/>
                      <a:pt x="18227" y="1509"/>
                    </a:cubicBezTo>
                    <a:cubicBezTo>
                      <a:pt x="18194" y="1509"/>
                      <a:pt x="18162" y="1486"/>
                      <a:pt x="18109" y="1443"/>
                    </a:cubicBezTo>
                    <a:cubicBezTo>
                      <a:pt x="18057" y="1400"/>
                      <a:pt x="17995" y="1347"/>
                      <a:pt x="17913" y="1347"/>
                    </a:cubicBezTo>
                    <a:cubicBezTo>
                      <a:pt x="17893" y="1347"/>
                      <a:pt x="17873" y="1350"/>
                      <a:pt x="17851" y="1356"/>
                    </a:cubicBezTo>
                    <a:cubicBezTo>
                      <a:pt x="17739" y="1389"/>
                      <a:pt x="17708" y="1490"/>
                      <a:pt x="17683" y="1569"/>
                    </a:cubicBezTo>
                    <a:cubicBezTo>
                      <a:pt x="17659" y="1647"/>
                      <a:pt x="17644" y="1684"/>
                      <a:pt x="17600" y="1698"/>
                    </a:cubicBezTo>
                    <a:cubicBezTo>
                      <a:pt x="17593" y="1700"/>
                      <a:pt x="17585" y="1701"/>
                      <a:pt x="17578" y="1701"/>
                    </a:cubicBezTo>
                    <a:cubicBezTo>
                      <a:pt x="17544" y="1701"/>
                      <a:pt x="17513" y="1678"/>
                      <a:pt x="17462" y="1635"/>
                    </a:cubicBezTo>
                    <a:cubicBezTo>
                      <a:pt x="17410" y="1592"/>
                      <a:pt x="17348" y="1539"/>
                      <a:pt x="17265" y="1539"/>
                    </a:cubicBezTo>
                    <a:cubicBezTo>
                      <a:pt x="17246" y="1539"/>
                      <a:pt x="17225" y="1542"/>
                      <a:pt x="17204" y="1549"/>
                    </a:cubicBezTo>
                    <a:cubicBezTo>
                      <a:pt x="17089" y="1582"/>
                      <a:pt x="17058" y="1682"/>
                      <a:pt x="17034" y="1762"/>
                    </a:cubicBezTo>
                    <a:cubicBezTo>
                      <a:pt x="17010" y="1840"/>
                      <a:pt x="16996" y="1876"/>
                      <a:pt x="16951" y="1890"/>
                    </a:cubicBezTo>
                    <a:cubicBezTo>
                      <a:pt x="16943" y="1892"/>
                      <a:pt x="16936" y="1893"/>
                      <a:pt x="16929" y="1893"/>
                    </a:cubicBezTo>
                    <a:cubicBezTo>
                      <a:pt x="16896" y="1893"/>
                      <a:pt x="16865" y="1870"/>
                      <a:pt x="16812" y="1827"/>
                    </a:cubicBezTo>
                    <a:cubicBezTo>
                      <a:pt x="16760" y="1784"/>
                      <a:pt x="16698" y="1731"/>
                      <a:pt x="16616" y="1731"/>
                    </a:cubicBezTo>
                    <a:cubicBezTo>
                      <a:pt x="16597" y="1731"/>
                      <a:pt x="16576" y="1734"/>
                      <a:pt x="16554" y="1741"/>
                    </a:cubicBezTo>
                    <a:cubicBezTo>
                      <a:pt x="16440" y="1774"/>
                      <a:pt x="16411" y="1874"/>
                      <a:pt x="16386" y="1954"/>
                    </a:cubicBezTo>
                    <a:cubicBezTo>
                      <a:pt x="16362" y="2032"/>
                      <a:pt x="16347" y="2068"/>
                      <a:pt x="16303" y="2082"/>
                    </a:cubicBezTo>
                    <a:cubicBezTo>
                      <a:pt x="16295" y="2084"/>
                      <a:pt x="16288" y="2085"/>
                      <a:pt x="16280" y="2085"/>
                    </a:cubicBezTo>
                    <a:cubicBezTo>
                      <a:pt x="16247" y="2085"/>
                      <a:pt x="16215" y="2063"/>
                      <a:pt x="16163" y="2020"/>
                    </a:cubicBezTo>
                    <a:cubicBezTo>
                      <a:pt x="16111" y="1976"/>
                      <a:pt x="16050" y="1924"/>
                      <a:pt x="15967" y="1924"/>
                    </a:cubicBezTo>
                    <a:cubicBezTo>
                      <a:pt x="15948" y="1924"/>
                      <a:pt x="15928" y="1927"/>
                      <a:pt x="15907" y="1933"/>
                    </a:cubicBezTo>
                    <a:cubicBezTo>
                      <a:pt x="15793" y="1966"/>
                      <a:pt x="15761" y="2066"/>
                      <a:pt x="15737" y="2146"/>
                    </a:cubicBezTo>
                    <a:cubicBezTo>
                      <a:pt x="15713" y="2226"/>
                      <a:pt x="15697" y="2260"/>
                      <a:pt x="15654" y="2274"/>
                    </a:cubicBezTo>
                    <a:cubicBezTo>
                      <a:pt x="15646" y="2276"/>
                      <a:pt x="15638" y="2278"/>
                      <a:pt x="15631" y="2278"/>
                    </a:cubicBezTo>
                    <a:cubicBezTo>
                      <a:pt x="15598" y="2278"/>
                      <a:pt x="15566" y="2256"/>
                      <a:pt x="15514" y="2212"/>
                    </a:cubicBezTo>
                    <a:cubicBezTo>
                      <a:pt x="15462" y="2168"/>
                      <a:pt x="15399" y="2116"/>
                      <a:pt x="15316" y="2116"/>
                    </a:cubicBezTo>
                    <a:cubicBezTo>
                      <a:pt x="15297" y="2116"/>
                      <a:pt x="15277" y="2119"/>
                      <a:pt x="15256" y="2125"/>
                    </a:cubicBezTo>
                    <a:cubicBezTo>
                      <a:pt x="15141" y="2160"/>
                      <a:pt x="15112" y="2259"/>
                      <a:pt x="15088" y="2338"/>
                    </a:cubicBezTo>
                    <a:cubicBezTo>
                      <a:pt x="15064" y="2418"/>
                      <a:pt x="15048" y="2454"/>
                      <a:pt x="15005" y="2466"/>
                    </a:cubicBezTo>
                    <a:cubicBezTo>
                      <a:pt x="14996" y="2469"/>
                      <a:pt x="14988" y="2470"/>
                      <a:pt x="14980" y="2470"/>
                    </a:cubicBezTo>
                    <a:cubicBezTo>
                      <a:pt x="14946" y="2470"/>
                      <a:pt x="14916" y="2447"/>
                      <a:pt x="14864" y="2404"/>
                    </a:cubicBezTo>
                    <a:cubicBezTo>
                      <a:pt x="14812" y="2360"/>
                      <a:pt x="14750" y="2309"/>
                      <a:pt x="14667" y="2309"/>
                    </a:cubicBezTo>
                    <a:cubicBezTo>
                      <a:pt x="14648" y="2309"/>
                      <a:pt x="14628" y="2311"/>
                      <a:pt x="14606" y="2317"/>
                    </a:cubicBezTo>
                    <a:cubicBezTo>
                      <a:pt x="14492" y="2352"/>
                      <a:pt x="14463" y="2451"/>
                      <a:pt x="14438" y="2530"/>
                    </a:cubicBezTo>
                    <a:cubicBezTo>
                      <a:pt x="14414" y="2610"/>
                      <a:pt x="14399" y="2646"/>
                      <a:pt x="14355" y="2659"/>
                    </a:cubicBezTo>
                    <a:cubicBezTo>
                      <a:pt x="14347" y="2661"/>
                      <a:pt x="14338" y="2663"/>
                      <a:pt x="14330" y="2663"/>
                    </a:cubicBezTo>
                    <a:cubicBezTo>
                      <a:pt x="14297" y="2663"/>
                      <a:pt x="14267" y="2640"/>
                      <a:pt x="14215" y="2596"/>
                    </a:cubicBezTo>
                    <a:cubicBezTo>
                      <a:pt x="14163" y="2554"/>
                      <a:pt x="14100" y="2501"/>
                      <a:pt x="14017" y="2501"/>
                    </a:cubicBezTo>
                    <a:cubicBezTo>
                      <a:pt x="13998" y="2501"/>
                      <a:pt x="13978" y="2504"/>
                      <a:pt x="13957" y="2510"/>
                    </a:cubicBezTo>
                    <a:cubicBezTo>
                      <a:pt x="13843" y="2544"/>
                      <a:pt x="13813" y="2643"/>
                      <a:pt x="13789" y="2724"/>
                    </a:cubicBezTo>
                    <a:cubicBezTo>
                      <a:pt x="13765" y="2802"/>
                      <a:pt x="13749" y="2839"/>
                      <a:pt x="13706" y="2851"/>
                    </a:cubicBezTo>
                    <a:cubicBezTo>
                      <a:pt x="13698" y="2853"/>
                      <a:pt x="13690" y="2855"/>
                      <a:pt x="13682" y="2855"/>
                    </a:cubicBezTo>
                    <a:cubicBezTo>
                      <a:pt x="13649" y="2855"/>
                      <a:pt x="13617" y="2832"/>
                      <a:pt x="13566" y="2790"/>
                    </a:cubicBezTo>
                    <a:cubicBezTo>
                      <a:pt x="13514" y="2747"/>
                      <a:pt x="13452" y="2694"/>
                      <a:pt x="13369" y="2694"/>
                    </a:cubicBezTo>
                    <a:cubicBezTo>
                      <a:pt x="13350" y="2694"/>
                      <a:pt x="13329" y="2697"/>
                      <a:pt x="13308" y="2704"/>
                    </a:cubicBezTo>
                    <a:cubicBezTo>
                      <a:pt x="13195" y="2736"/>
                      <a:pt x="13164" y="2837"/>
                      <a:pt x="13140" y="2917"/>
                    </a:cubicBezTo>
                    <a:cubicBezTo>
                      <a:pt x="13116" y="2996"/>
                      <a:pt x="13100" y="3031"/>
                      <a:pt x="13057" y="3045"/>
                    </a:cubicBezTo>
                    <a:cubicBezTo>
                      <a:pt x="13049" y="3047"/>
                      <a:pt x="13041" y="3048"/>
                      <a:pt x="13033" y="3048"/>
                    </a:cubicBezTo>
                    <a:cubicBezTo>
                      <a:pt x="12997" y="3048"/>
                      <a:pt x="12965" y="3022"/>
                      <a:pt x="12916" y="2982"/>
                    </a:cubicBezTo>
                    <a:cubicBezTo>
                      <a:pt x="12865" y="2939"/>
                      <a:pt x="12802" y="2886"/>
                      <a:pt x="12720" y="2886"/>
                    </a:cubicBezTo>
                    <a:cubicBezTo>
                      <a:pt x="12701" y="2886"/>
                      <a:pt x="12680" y="2889"/>
                      <a:pt x="12658" y="2896"/>
                    </a:cubicBezTo>
                    <a:cubicBezTo>
                      <a:pt x="12544" y="2930"/>
                      <a:pt x="12515" y="3029"/>
                      <a:pt x="12490" y="3109"/>
                    </a:cubicBezTo>
                    <a:cubicBezTo>
                      <a:pt x="12466" y="3188"/>
                      <a:pt x="12451" y="3225"/>
                      <a:pt x="12407" y="3237"/>
                    </a:cubicBezTo>
                    <a:cubicBezTo>
                      <a:pt x="12399" y="3240"/>
                      <a:pt x="12390" y="3241"/>
                      <a:pt x="12382" y="3241"/>
                    </a:cubicBezTo>
                    <a:cubicBezTo>
                      <a:pt x="12349" y="3241"/>
                      <a:pt x="12319" y="3218"/>
                      <a:pt x="12267" y="3175"/>
                    </a:cubicBezTo>
                    <a:cubicBezTo>
                      <a:pt x="12215" y="3131"/>
                      <a:pt x="12153" y="3079"/>
                      <a:pt x="12069" y="3079"/>
                    </a:cubicBezTo>
                    <a:cubicBezTo>
                      <a:pt x="12050" y="3079"/>
                      <a:pt x="12030" y="3082"/>
                      <a:pt x="12009" y="3088"/>
                    </a:cubicBezTo>
                    <a:cubicBezTo>
                      <a:pt x="11895" y="3123"/>
                      <a:pt x="11865" y="3221"/>
                      <a:pt x="11841" y="3301"/>
                    </a:cubicBezTo>
                    <a:cubicBezTo>
                      <a:pt x="11817" y="3381"/>
                      <a:pt x="11801" y="3417"/>
                      <a:pt x="11758" y="3429"/>
                    </a:cubicBezTo>
                    <a:cubicBezTo>
                      <a:pt x="11749" y="3432"/>
                      <a:pt x="11741" y="3433"/>
                      <a:pt x="11733" y="3433"/>
                    </a:cubicBezTo>
                    <a:cubicBezTo>
                      <a:pt x="11700" y="3433"/>
                      <a:pt x="11669" y="3410"/>
                      <a:pt x="11618" y="3367"/>
                    </a:cubicBezTo>
                    <a:cubicBezTo>
                      <a:pt x="11566" y="3323"/>
                      <a:pt x="11503" y="3271"/>
                      <a:pt x="11420" y="3271"/>
                    </a:cubicBezTo>
                    <a:cubicBezTo>
                      <a:pt x="11401" y="3271"/>
                      <a:pt x="11381" y="3274"/>
                      <a:pt x="11360" y="3280"/>
                    </a:cubicBezTo>
                    <a:cubicBezTo>
                      <a:pt x="11246" y="3315"/>
                      <a:pt x="11216" y="3413"/>
                      <a:pt x="11192" y="3495"/>
                    </a:cubicBezTo>
                    <a:cubicBezTo>
                      <a:pt x="11169" y="3568"/>
                      <a:pt x="11154" y="3609"/>
                      <a:pt x="11107" y="3623"/>
                    </a:cubicBezTo>
                    <a:cubicBezTo>
                      <a:pt x="11099" y="3625"/>
                      <a:pt x="11092" y="3626"/>
                      <a:pt x="11085" y="3626"/>
                    </a:cubicBezTo>
                    <a:cubicBezTo>
                      <a:pt x="11051" y="3626"/>
                      <a:pt x="11020" y="3603"/>
                      <a:pt x="10968" y="3561"/>
                    </a:cubicBezTo>
                    <a:cubicBezTo>
                      <a:pt x="10916" y="3517"/>
                      <a:pt x="10854" y="3465"/>
                      <a:pt x="10771" y="3465"/>
                    </a:cubicBezTo>
                    <a:cubicBezTo>
                      <a:pt x="10752" y="3465"/>
                      <a:pt x="10732" y="3468"/>
                      <a:pt x="10710" y="3474"/>
                    </a:cubicBezTo>
                    <a:cubicBezTo>
                      <a:pt x="10596" y="3507"/>
                      <a:pt x="10565" y="3607"/>
                      <a:pt x="10541" y="3687"/>
                    </a:cubicBezTo>
                    <a:cubicBezTo>
                      <a:pt x="10517" y="3767"/>
                      <a:pt x="10501" y="3801"/>
                      <a:pt x="10458" y="3815"/>
                    </a:cubicBezTo>
                    <a:cubicBezTo>
                      <a:pt x="10450" y="3817"/>
                      <a:pt x="10442" y="3819"/>
                      <a:pt x="10435" y="3819"/>
                    </a:cubicBezTo>
                    <a:cubicBezTo>
                      <a:pt x="10401" y="3819"/>
                      <a:pt x="10370" y="3797"/>
                      <a:pt x="10319" y="3753"/>
                    </a:cubicBezTo>
                    <a:cubicBezTo>
                      <a:pt x="10267" y="3709"/>
                      <a:pt x="10205" y="3657"/>
                      <a:pt x="10121" y="3657"/>
                    </a:cubicBezTo>
                    <a:cubicBezTo>
                      <a:pt x="10102" y="3657"/>
                      <a:pt x="10082" y="3660"/>
                      <a:pt x="10061" y="3666"/>
                    </a:cubicBezTo>
                    <a:cubicBezTo>
                      <a:pt x="9947" y="3701"/>
                      <a:pt x="9916" y="3800"/>
                      <a:pt x="9891" y="3879"/>
                    </a:cubicBezTo>
                    <a:cubicBezTo>
                      <a:pt x="9867" y="3959"/>
                      <a:pt x="9852" y="3995"/>
                      <a:pt x="9808" y="4007"/>
                    </a:cubicBezTo>
                    <a:cubicBezTo>
                      <a:pt x="9800" y="4010"/>
                      <a:pt x="9792" y="4011"/>
                      <a:pt x="9784" y="4011"/>
                    </a:cubicBezTo>
                    <a:cubicBezTo>
                      <a:pt x="9748" y="4011"/>
                      <a:pt x="9716" y="3986"/>
                      <a:pt x="9668" y="3945"/>
                    </a:cubicBezTo>
                    <a:cubicBezTo>
                      <a:pt x="9616" y="3901"/>
                      <a:pt x="9553" y="3850"/>
                      <a:pt x="9470" y="3850"/>
                    </a:cubicBezTo>
                    <a:cubicBezTo>
                      <a:pt x="9451" y="3850"/>
                      <a:pt x="9431" y="3852"/>
                      <a:pt x="9410" y="3859"/>
                    </a:cubicBezTo>
                    <a:cubicBezTo>
                      <a:pt x="9296" y="3893"/>
                      <a:pt x="9266" y="3992"/>
                      <a:pt x="9242" y="4073"/>
                    </a:cubicBezTo>
                    <a:cubicBezTo>
                      <a:pt x="9218" y="4151"/>
                      <a:pt x="9202" y="4187"/>
                      <a:pt x="9159" y="4201"/>
                    </a:cubicBezTo>
                    <a:cubicBezTo>
                      <a:pt x="9151" y="4203"/>
                      <a:pt x="9143" y="4205"/>
                      <a:pt x="9136" y="4205"/>
                    </a:cubicBezTo>
                    <a:cubicBezTo>
                      <a:pt x="9102" y="4205"/>
                      <a:pt x="9071" y="4182"/>
                      <a:pt x="9019" y="4139"/>
                    </a:cubicBezTo>
                    <a:cubicBezTo>
                      <a:pt x="8967" y="4096"/>
                      <a:pt x="8905" y="4043"/>
                      <a:pt x="8822" y="4043"/>
                    </a:cubicBezTo>
                    <a:cubicBezTo>
                      <a:pt x="8803" y="4043"/>
                      <a:pt x="8782" y="4046"/>
                      <a:pt x="8761" y="4052"/>
                    </a:cubicBezTo>
                    <a:cubicBezTo>
                      <a:pt x="8646" y="4085"/>
                      <a:pt x="8617" y="4186"/>
                      <a:pt x="8593" y="4265"/>
                    </a:cubicBezTo>
                    <a:cubicBezTo>
                      <a:pt x="8569" y="4343"/>
                      <a:pt x="8553" y="4380"/>
                      <a:pt x="8510" y="4394"/>
                    </a:cubicBezTo>
                    <a:cubicBezTo>
                      <a:pt x="8502" y="4396"/>
                      <a:pt x="8495" y="4397"/>
                      <a:pt x="8487" y="4397"/>
                    </a:cubicBezTo>
                    <a:cubicBezTo>
                      <a:pt x="8454" y="4397"/>
                      <a:pt x="8422" y="4374"/>
                      <a:pt x="8369" y="4331"/>
                    </a:cubicBezTo>
                    <a:cubicBezTo>
                      <a:pt x="8318" y="4288"/>
                      <a:pt x="8257" y="4235"/>
                      <a:pt x="8175" y="4235"/>
                    </a:cubicBezTo>
                    <a:cubicBezTo>
                      <a:pt x="8155" y="4235"/>
                      <a:pt x="8135" y="4238"/>
                      <a:pt x="8113" y="4245"/>
                    </a:cubicBezTo>
                    <a:cubicBezTo>
                      <a:pt x="7999" y="4278"/>
                      <a:pt x="7968" y="4378"/>
                      <a:pt x="7943" y="4458"/>
                    </a:cubicBezTo>
                    <a:cubicBezTo>
                      <a:pt x="7919" y="4536"/>
                      <a:pt x="7905" y="4572"/>
                      <a:pt x="7860" y="4586"/>
                    </a:cubicBezTo>
                    <a:cubicBezTo>
                      <a:pt x="7853" y="4588"/>
                      <a:pt x="7845" y="4589"/>
                      <a:pt x="7838" y="4589"/>
                    </a:cubicBezTo>
                    <a:cubicBezTo>
                      <a:pt x="7804" y="4589"/>
                      <a:pt x="7773" y="4566"/>
                      <a:pt x="7722" y="4523"/>
                    </a:cubicBezTo>
                    <a:cubicBezTo>
                      <a:pt x="7670" y="4480"/>
                      <a:pt x="7608" y="4427"/>
                      <a:pt x="7525" y="4427"/>
                    </a:cubicBezTo>
                    <a:cubicBezTo>
                      <a:pt x="7506" y="4427"/>
                      <a:pt x="7486" y="4430"/>
                      <a:pt x="7464" y="4437"/>
                    </a:cubicBezTo>
                    <a:cubicBezTo>
                      <a:pt x="7350" y="4470"/>
                      <a:pt x="7318" y="4570"/>
                      <a:pt x="7294" y="4650"/>
                    </a:cubicBezTo>
                    <a:cubicBezTo>
                      <a:pt x="7272" y="4723"/>
                      <a:pt x="7258" y="4764"/>
                      <a:pt x="7211" y="4778"/>
                    </a:cubicBezTo>
                    <a:cubicBezTo>
                      <a:pt x="7203" y="4780"/>
                      <a:pt x="7195" y="4781"/>
                      <a:pt x="7188" y="4781"/>
                    </a:cubicBezTo>
                    <a:cubicBezTo>
                      <a:pt x="7155" y="4781"/>
                      <a:pt x="7123" y="4759"/>
                      <a:pt x="7073" y="4716"/>
                    </a:cubicBezTo>
                    <a:cubicBezTo>
                      <a:pt x="7020" y="4672"/>
                      <a:pt x="6958" y="4620"/>
                      <a:pt x="6875" y="4620"/>
                    </a:cubicBezTo>
                    <a:cubicBezTo>
                      <a:pt x="6856" y="4620"/>
                      <a:pt x="6836" y="4623"/>
                      <a:pt x="6815" y="4629"/>
                    </a:cubicBezTo>
                    <a:cubicBezTo>
                      <a:pt x="6700" y="4664"/>
                      <a:pt x="6669" y="4762"/>
                      <a:pt x="6645" y="4842"/>
                    </a:cubicBezTo>
                    <a:cubicBezTo>
                      <a:pt x="6621" y="4922"/>
                      <a:pt x="6605" y="4958"/>
                      <a:pt x="6562" y="4970"/>
                    </a:cubicBezTo>
                    <a:cubicBezTo>
                      <a:pt x="6553" y="4973"/>
                      <a:pt x="6545" y="4974"/>
                      <a:pt x="6538" y="4974"/>
                    </a:cubicBezTo>
                    <a:cubicBezTo>
                      <a:pt x="6505" y="4974"/>
                      <a:pt x="6473" y="4951"/>
                      <a:pt x="6423" y="4908"/>
                    </a:cubicBezTo>
                    <a:cubicBezTo>
                      <a:pt x="6371" y="4864"/>
                      <a:pt x="6309" y="4812"/>
                      <a:pt x="6226" y="4812"/>
                    </a:cubicBezTo>
                    <a:cubicBezTo>
                      <a:pt x="6207" y="4812"/>
                      <a:pt x="6186" y="4815"/>
                      <a:pt x="6165" y="4821"/>
                    </a:cubicBezTo>
                    <a:cubicBezTo>
                      <a:pt x="6051" y="4856"/>
                      <a:pt x="6020" y="4955"/>
                      <a:pt x="5995" y="5034"/>
                    </a:cubicBezTo>
                    <a:cubicBezTo>
                      <a:pt x="5973" y="5107"/>
                      <a:pt x="5959" y="5150"/>
                      <a:pt x="5912" y="5162"/>
                    </a:cubicBezTo>
                    <a:cubicBezTo>
                      <a:pt x="5904" y="5165"/>
                      <a:pt x="5896" y="5166"/>
                      <a:pt x="5888" y="5166"/>
                    </a:cubicBezTo>
                    <a:cubicBezTo>
                      <a:pt x="5855" y="5166"/>
                      <a:pt x="5824" y="5144"/>
                      <a:pt x="5772" y="5102"/>
                    </a:cubicBezTo>
                    <a:cubicBezTo>
                      <a:pt x="5720" y="5058"/>
                      <a:pt x="5658" y="5006"/>
                      <a:pt x="5576" y="5006"/>
                    </a:cubicBezTo>
                    <a:cubicBezTo>
                      <a:pt x="5556" y="5006"/>
                      <a:pt x="5536" y="5009"/>
                      <a:pt x="5514" y="5015"/>
                    </a:cubicBezTo>
                    <a:cubicBezTo>
                      <a:pt x="5400" y="5048"/>
                      <a:pt x="5370" y="5148"/>
                      <a:pt x="5346" y="5228"/>
                    </a:cubicBezTo>
                    <a:cubicBezTo>
                      <a:pt x="5322" y="5308"/>
                      <a:pt x="5306" y="5342"/>
                      <a:pt x="5263" y="5356"/>
                    </a:cubicBezTo>
                    <a:cubicBezTo>
                      <a:pt x="5255" y="5359"/>
                      <a:pt x="5247" y="5360"/>
                      <a:pt x="5240" y="5360"/>
                    </a:cubicBezTo>
                    <a:cubicBezTo>
                      <a:pt x="5203" y="5360"/>
                      <a:pt x="5171" y="5334"/>
                      <a:pt x="5123" y="5294"/>
                    </a:cubicBezTo>
                    <a:cubicBezTo>
                      <a:pt x="5071" y="5250"/>
                      <a:pt x="5008" y="5199"/>
                      <a:pt x="4925" y="5199"/>
                    </a:cubicBezTo>
                    <a:cubicBezTo>
                      <a:pt x="4906" y="5199"/>
                      <a:pt x="4886" y="5201"/>
                      <a:pt x="4865" y="5207"/>
                    </a:cubicBezTo>
                    <a:cubicBezTo>
                      <a:pt x="4751" y="5242"/>
                      <a:pt x="4721" y="5341"/>
                      <a:pt x="4695" y="5420"/>
                    </a:cubicBezTo>
                    <a:cubicBezTo>
                      <a:pt x="4673" y="5493"/>
                      <a:pt x="4659" y="5535"/>
                      <a:pt x="4612" y="5548"/>
                    </a:cubicBezTo>
                    <a:cubicBezTo>
                      <a:pt x="4604" y="5551"/>
                      <a:pt x="4596" y="5552"/>
                      <a:pt x="4588" y="5552"/>
                    </a:cubicBezTo>
                    <a:cubicBezTo>
                      <a:pt x="4552" y="5552"/>
                      <a:pt x="4520" y="5527"/>
                      <a:pt x="4472" y="5486"/>
                    </a:cubicBezTo>
                    <a:cubicBezTo>
                      <a:pt x="4419" y="5444"/>
                      <a:pt x="4357" y="5391"/>
                      <a:pt x="4273" y="5391"/>
                    </a:cubicBezTo>
                    <a:cubicBezTo>
                      <a:pt x="4254" y="5391"/>
                      <a:pt x="4235" y="5394"/>
                      <a:pt x="4214" y="5400"/>
                    </a:cubicBezTo>
                    <a:cubicBezTo>
                      <a:pt x="4099" y="5434"/>
                      <a:pt x="4070" y="5533"/>
                      <a:pt x="4046" y="5614"/>
                    </a:cubicBezTo>
                    <a:cubicBezTo>
                      <a:pt x="4023" y="5687"/>
                      <a:pt x="4008" y="5729"/>
                      <a:pt x="3961" y="5742"/>
                    </a:cubicBezTo>
                    <a:cubicBezTo>
                      <a:pt x="3953" y="5745"/>
                      <a:pt x="3946" y="5746"/>
                      <a:pt x="3938" y="5746"/>
                    </a:cubicBezTo>
                    <a:cubicBezTo>
                      <a:pt x="3903" y="5746"/>
                      <a:pt x="3870" y="5720"/>
                      <a:pt x="3822" y="5680"/>
                    </a:cubicBezTo>
                    <a:cubicBezTo>
                      <a:pt x="3771" y="5637"/>
                      <a:pt x="3708" y="5584"/>
                      <a:pt x="3626" y="5584"/>
                    </a:cubicBezTo>
                    <a:cubicBezTo>
                      <a:pt x="3607" y="5584"/>
                      <a:pt x="3586" y="5587"/>
                      <a:pt x="3564" y="5593"/>
                    </a:cubicBezTo>
                    <a:cubicBezTo>
                      <a:pt x="3450" y="5626"/>
                      <a:pt x="3419" y="5727"/>
                      <a:pt x="3395" y="5806"/>
                    </a:cubicBezTo>
                    <a:cubicBezTo>
                      <a:pt x="3372" y="5879"/>
                      <a:pt x="3357" y="5921"/>
                      <a:pt x="3310" y="5935"/>
                    </a:cubicBezTo>
                    <a:cubicBezTo>
                      <a:pt x="3302" y="5937"/>
                      <a:pt x="3294" y="5938"/>
                      <a:pt x="3287" y="5938"/>
                    </a:cubicBezTo>
                    <a:cubicBezTo>
                      <a:pt x="3252" y="5938"/>
                      <a:pt x="3219" y="5912"/>
                      <a:pt x="3171" y="5872"/>
                    </a:cubicBezTo>
                    <a:cubicBezTo>
                      <a:pt x="3119" y="5829"/>
                      <a:pt x="3057" y="5777"/>
                      <a:pt x="2974" y="5777"/>
                    </a:cubicBezTo>
                    <a:cubicBezTo>
                      <a:pt x="2955" y="5777"/>
                      <a:pt x="2935" y="5780"/>
                      <a:pt x="2913" y="5786"/>
                    </a:cubicBezTo>
                    <a:cubicBezTo>
                      <a:pt x="2799" y="5820"/>
                      <a:pt x="2768" y="5919"/>
                      <a:pt x="2744" y="5999"/>
                    </a:cubicBezTo>
                    <a:cubicBezTo>
                      <a:pt x="2721" y="6071"/>
                      <a:pt x="2706" y="6113"/>
                      <a:pt x="2661" y="6127"/>
                    </a:cubicBezTo>
                    <a:cubicBezTo>
                      <a:pt x="2652" y="6130"/>
                      <a:pt x="2643" y="6131"/>
                      <a:pt x="2635" y="6131"/>
                    </a:cubicBezTo>
                    <a:cubicBezTo>
                      <a:pt x="2600" y="6131"/>
                      <a:pt x="2568" y="6106"/>
                      <a:pt x="2520" y="6066"/>
                    </a:cubicBezTo>
                    <a:cubicBezTo>
                      <a:pt x="2468" y="6023"/>
                      <a:pt x="2406" y="5971"/>
                      <a:pt x="2323" y="5971"/>
                    </a:cubicBezTo>
                    <a:cubicBezTo>
                      <a:pt x="2304" y="5971"/>
                      <a:pt x="2284" y="5973"/>
                      <a:pt x="2262" y="5980"/>
                    </a:cubicBezTo>
                    <a:cubicBezTo>
                      <a:pt x="2148" y="6013"/>
                      <a:pt x="2117" y="6113"/>
                      <a:pt x="2093" y="6193"/>
                    </a:cubicBezTo>
                    <a:cubicBezTo>
                      <a:pt x="2068" y="6272"/>
                      <a:pt x="2053" y="6307"/>
                      <a:pt x="2010" y="6321"/>
                    </a:cubicBezTo>
                    <a:cubicBezTo>
                      <a:pt x="2001" y="6323"/>
                      <a:pt x="1994" y="6324"/>
                      <a:pt x="1986" y="6324"/>
                    </a:cubicBezTo>
                    <a:cubicBezTo>
                      <a:pt x="1950" y="6324"/>
                      <a:pt x="1918" y="6298"/>
                      <a:pt x="1869" y="6258"/>
                    </a:cubicBezTo>
                    <a:cubicBezTo>
                      <a:pt x="1817" y="6215"/>
                      <a:pt x="1755" y="6163"/>
                      <a:pt x="1672" y="6163"/>
                    </a:cubicBezTo>
                    <a:cubicBezTo>
                      <a:pt x="1653" y="6163"/>
                      <a:pt x="1633" y="6166"/>
                      <a:pt x="1611" y="6172"/>
                    </a:cubicBezTo>
                    <a:cubicBezTo>
                      <a:pt x="1497" y="6206"/>
                      <a:pt x="1466" y="6305"/>
                      <a:pt x="1442" y="6385"/>
                    </a:cubicBezTo>
                    <a:cubicBezTo>
                      <a:pt x="1419" y="6458"/>
                      <a:pt x="1405" y="6499"/>
                      <a:pt x="1358" y="6513"/>
                    </a:cubicBezTo>
                    <a:cubicBezTo>
                      <a:pt x="1350" y="6515"/>
                      <a:pt x="1342" y="6517"/>
                      <a:pt x="1334" y="6517"/>
                    </a:cubicBezTo>
                    <a:cubicBezTo>
                      <a:pt x="1298" y="6517"/>
                      <a:pt x="1266" y="6492"/>
                      <a:pt x="1218" y="6452"/>
                    </a:cubicBezTo>
                    <a:cubicBezTo>
                      <a:pt x="1166" y="6409"/>
                      <a:pt x="1104" y="6356"/>
                      <a:pt x="1022" y="6356"/>
                    </a:cubicBezTo>
                    <a:cubicBezTo>
                      <a:pt x="1002" y="6356"/>
                      <a:pt x="982" y="6359"/>
                      <a:pt x="960" y="6366"/>
                    </a:cubicBezTo>
                    <a:cubicBezTo>
                      <a:pt x="846" y="6399"/>
                      <a:pt x="815" y="6499"/>
                      <a:pt x="791" y="6579"/>
                    </a:cubicBezTo>
                    <a:cubicBezTo>
                      <a:pt x="768" y="6651"/>
                      <a:pt x="752" y="6693"/>
                      <a:pt x="706" y="6707"/>
                    </a:cubicBezTo>
                    <a:cubicBezTo>
                      <a:pt x="698" y="6709"/>
                      <a:pt x="690" y="6710"/>
                      <a:pt x="683" y="6710"/>
                    </a:cubicBezTo>
                    <a:cubicBezTo>
                      <a:pt x="647" y="6710"/>
                      <a:pt x="614" y="6685"/>
                      <a:pt x="565" y="6645"/>
                    </a:cubicBezTo>
                    <a:cubicBezTo>
                      <a:pt x="513" y="6601"/>
                      <a:pt x="451" y="6549"/>
                      <a:pt x="368" y="6549"/>
                    </a:cubicBezTo>
                    <a:cubicBezTo>
                      <a:pt x="349" y="6549"/>
                      <a:pt x="329" y="6552"/>
                      <a:pt x="307" y="6558"/>
                    </a:cubicBezTo>
                    <a:cubicBezTo>
                      <a:pt x="193" y="6593"/>
                      <a:pt x="162" y="6691"/>
                      <a:pt x="138" y="6771"/>
                    </a:cubicBezTo>
                    <a:cubicBezTo>
                      <a:pt x="115" y="6844"/>
                      <a:pt x="100" y="6887"/>
                      <a:pt x="55" y="6901"/>
                    </a:cubicBezTo>
                    <a:cubicBezTo>
                      <a:pt x="20" y="6909"/>
                      <a:pt x="1" y="6946"/>
                      <a:pt x="11" y="6979"/>
                    </a:cubicBezTo>
                    <a:cubicBezTo>
                      <a:pt x="18" y="7006"/>
                      <a:pt x="44" y="7025"/>
                      <a:pt x="72" y="7025"/>
                    </a:cubicBezTo>
                    <a:cubicBezTo>
                      <a:pt x="77" y="7025"/>
                      <a:pt x="84" y="7024"/>
                      <a:pt x="89" y="7022"/>
                    </a:cubicBezTo>
                    <a:cubicBezTo>
                      <a:pt x="204" y="6989"/>
                      <a:pt x="235" y="6889"/>
                      <a:pt x="259" y="6809"/>
                    </a:cubicBezTo>
                    <a:cubicBezTo>
                      <a:pt x="281" y="6736"/>
                      <a:pt x="297" y="6695"/>
                      <a:pt x="344" y="6681"/>
                    </a:cubicBezTo>
                    <a:cubicBezTo>
                      <a:pt x="352" y="6678"/>
                      <a:pt x="360" y="6677"/>
                      <a:pt x="367" y="6677"/>
                    </a:cubicBezTo>
                    <a:cubicBezTo>
                      <a:pt x="403" y="6677"/>
                      <a:pt x="435" y="6703"/>
                      <a:pt x="484" y="6743"/>
                    </a:cubicBezTo>
                    <a:cubicBezTo>
                      <a:pt x="536" y="6787"/>
                      <a:pt x="599" y="6839"/>
                      <a:pt x="682" y="6839"/>
                    </a:cubicBezTo>
                    <a:cubicBezTo>
                      <a:pt x="701" y="6839"/>
                      <a:pt x="721" y="6836"/>
                      <a:pt x="742" y="6830"/>
                    </a:cubicBezTo>
                    <a:cubicBezTo>
                      <a:pt x="856" y="6795"/>
                      <a:pt x="887" y="6696"/>
                      <a:pt x="912" y="6617"/>
                    </a:cubicBezTo>
                    <a:cubicBezTo>
                      <a:pt x="934" y="6544"/>
                      <a:pt x="950" y="6501"/>
                      <a:pt x="997" y="6487"/>
                    </a:cubicBezTo>
                    <a:cubicBezTo>
                      <a:pt x="1004" y="6485"/>
                      <a:pt x="1012" y="6483"/>
                      <a:pt x="1019" y="6483"/>
                    </a:cubicBezTo>
                    <a:cubicBezTo>
                      <a:pt x="1055" y="6483"/>
                      <a:pt x="1088" y="6509"/>
                      <a:pt x="1137" y="6549"/>
                    </a:cubicBezTo>
                    <a:cubicBezTo>
                      <a:pt x="1189" y="6593"/>
                      <a:pt x="1251" y="6645"/>
                      <a:pt x="1333" y="6645"/>
                    </a:cubicBezTo>
                    <a:cubicBezTo>
                      <a:pt x="1353" y="6645"/>
                      <a:pt x="1373" y="6642"/>
                      <a:pt x="1395" y="6636"/>
                    </a:cubicBezTo>
                    <a:cubicBezTo>
                      <a:pt x="1509" y="6603"/>
                      <a:pt x="1539" y="6503"/>
                      <a:pt x="1564" y="6423"/>
                    </a:cubicBezTo>
                    <a:cubicBezTo>
                      <a:pt x="1585" y="6350"/>
                      <a:pt x="1601" y="6309"/>
                      <a:pt x="1648" y="6295"/>
                    </a:cubicBezTo>
                    <a:cubicBezTo>
                      <a:pt x="1656" y="6292"/>
                      <a:pt x="1664" y="6291"/>
                      <a:pt x="1672" y="6291"/>
                    </a:cubicBezTo>
                    <a:cubicBezTo>
                      <a:pt x="1708" y="6291"/>
                      <a:pt x="1740" y="6316"/>
                      <a:pt x="1788" y="6357"/>
                    </a:cubicBezTo>
                    <a:cubicBezTo>
                      <a:pt x="1840" y="6401"/>
                      <a:pt x="1902" y="6452"/>
                      <a:pt x="1986" y="6452"/>
                    </a:cubicBezTo>
                    <a:cubicBezTo>
                      <a:pt x="2005" y="6452"/>
                      <a:pt x="2025" y="6450"/>
                      <a:pt x="2046" y="6444"/>
                    </a:cubicBezTo>
                    <a:cubicBezTo>
                      <a:pt x="2160" y="6409"/>
                      <a:pt x="2190" y="6310"/>
                      <a:pt x="2214" y="6229"/>
                    </a:cubicBezTo>
                    <a:cubicBezTo>
                      <a:pt x="2240" y="6151"/>
                      <a:pt x="2254" y="6115"/>
                      <a:pt x="2299" y="6101"/>
                    </a:cubicBezTo>
                    <a:cubicBezTo>
                      <a:pt x="2306" y="6099"/>
                      <a:pt x="2313" y="6098"/>
                      <a:pt x="2320" y="6098"/>
                    </a:cubicBezTo>
                    <a:cubicBezTo>
                      <a:pt x="2356" y="6098"/>
                      <a:pt x="2389" y="6123"/>
                      <a:pt x="2437" y="6163"/>
                    </a:cubicBezTo>
                    <a:cubicBezTo>
                      <a:pt x="2489" y="6207"/>
                      <a:pt x="2552" y="6259"/>
                      <a:pt x="2634" y="6259"/>
                    </a:cubicBezTo>
                    <a:cubicBezTo>
                      <a:pt x="2654" y="6259"/>
                      <a:pt x="2674" y="6256"/>
                      <a:pt x="2695" y="6250"/>
                    </a:cubicBezTo>
                    <a:cubicBezTo>
                      <a:pt x="2809" y="6217"/>
                      <a:pt x="2841" y="6116"/>
                      <a:pt x="2865" y="6037"/>
                    </a:cubicBezTo>
                    <a:cubicBezTo>
                      <a:pt x="2887" y="5964"/>
                      <a:pt x="2903" y="5922"/>
                      <a:pt x="2948" y="5909"/>
                    </a:cubicBezTo>
                    <a:cubicBezTo>
                      <a:pt x="2956" y="5906"/>
                      <a:pt x="2964" y="5905"/>
                      <a:pt x="2972" y="5905"/>
                    </a:cubicBezTo>
                    <a:cubicBezTo>
                      <a:pt x="3008" y="5905"/>
                      <a:pt x="3040" y="5931"/>
                      <a:pt x="3088" y="5971"/>
                    </a:cubicBezTo>
                    <a:cubicBezTo>
                      <a:pt x="3140" y="6015"/>
                      <a:pt x="3204" y="6066"/>
                      <a:pt x="3287" y="6066"/>
                    </a:cubicBezTo>
                    <a:cubicBezTo>
                      <a:pt x="3305" y="6066"/>
                      <a:pt x="3325" y="6064"/>
                      <a:pt x="3346" y="6058"/>
                    </a:cubicBezTo>
                    <a:cubicBezTo>
                      <a:pt x="3461" y="6023"/>
                      <a:pt x="3492" y="5924"/>
                      <a:pt x="3516" y="5845"/>
                    </a:cubicBezTo>
                    <a:cubicBezTo>
                      <a:pt x="3538" y="5772"/>
                      <a:pt x="3554" y="5729"/>
                      <a:pt x="3599" y="5716"/>
                    </a:cubicBezTo>
                    <a:cubicBezTo>
                      <a:pt x="3608" y="5713"/>
                      <a:pt x="3616" y="5712"/>
                      <a:pt x="3625" y="5712"/>
                    </a:cubicBezTo>
                    <a:cubicBezTo>
                      <a:pt x="3660" y="5712"/>
                      <a:pt x="3692" y="5738"/>
                      <a:pt x="3739" y="5777"/>
                    </a:cubicBezTo>
                    <a:cubicBezTo>
                      <a:pt x="3791" y="5821"/>
                      <a:pt x="3853" y="5873"/>
                      <a:pt x="3936" y="5873"/>
                    </a:cubicBezTo>
                    <a:cubicBezTo>
                      <a:pt x="3955" y="5873"/>
                      <a:pt x="3976" y="5870"/>
                      <a:pt x="3997" y="5864"/>
                    </a:cubicBezTo>
                    <a:cubicBezTo>
                      <a:pt x="4112" y="5831"/>
                      <a:pt x="4143" y="5730"/>
                      <a:pt x="4167" y="5651"/>
                    </a:cubicBezTo>
                    <a:cubicBezTo>
                      <a:pt x="4190" y="5578"/>
                      <a:pt x="4203" y="5536"/>
                      <a:pt x="4250" y="5522"/>
                    </a:cubicBezTo>
                    <a:cubicBezTo>
                      <a:pt x="4258" y="5520"/>
                      <a:pt x="4266" y="5519"/>
                      <a:pt x="4273" y="5519"/>
                    </a:cubicBezTo>
                    <a:cubicBezTo>
                      <a:pt x="4307" y="5519"/>
                      <a:pt x="4338" y="5541"/>
                      <a:pt x="4390" y="5585"/>
                    </a:cubicBezTo>
                    <a:cubicBezTo>
                      <a:pt x="4443" y="5629"/>
                      <a:pt x="4504" y="5680"/>
                      <a:pt x="4587" y="5680"/>
                    </a:cubicBezTo>
                    <a:cubicBezTo>
                      <a:pt x="4606" y="5680"/>
                      <a:pt x="4627" y="5678"/>
                      <a:pt x="4648" y="5671"/>
                    </a:cubicBezTo>
                    <a:cubicBezTo>
                      <a:pt x="4763" y="5637"/>
                      <a:pt x="4792" y="5538"/>
                      <a:pt x="4816" y="5458"/>
                    </a:cubicBezTo>
                    <a:cubicBezTo>
                      <a:pt x="4839" y="5386"/>
                      <a:pt x="4854" y="5344"/>
                      <a:pt x="4901" y="5330"/>
                    </a:cubicBezTo>
                    <a:cubicBezTo>
                      <a:pt x="4910" y="5328"/>
                      <a:pt x="4917" y="5326"/>
                      <a:pt x="4925" y="5326"/>
                    </a:cubicBezTo>
                    <a:cubicBezTo>
                      <a:pt x="4958" y="5326"/>
                      <a:pt x="4989" y="5349"/>
                      <a:pt x="5040" y="5393"/>
                    </a:cubicBezTo>
                    <a:cubicBezTo>
                      <a:pt x="5092" y="5435"/>
                      <a:pt x="5155" y="5488"/>
                      <a:pt x="5238" y="5488"/>
                    </a:cubicBezTo>
                    <a:cubicBezTo>
                      <a:pt x="5257" y="5488"/>
                      <a:pt x="5277" y="5485"/>
                      <a:pt x="5298" y="5479"/>
                    </a:cubicBezTo>
                    <a:cubicBezTo>
                      <a:pt x="5412" y="5445"/>
                      <a:pt x="5443" y="5346"/>
                      <a:pt x="5467" y="5265"/>
                    </a:cubicBezTo>
                    <a:cubicBezTo>
                      <a:pt x="5492" y="5187"/>
                      <a:pt x="5507" y="5150"/>
                      <a:pt x="5550" y="5138"/>
                    </a:cubicBezTo>
                    <a:cubicBezTo>
                      <a:pt x="5559" y="5136"/>
                      <a:pt x="5567" y="5134"/>
                      <a:pt x="5575" y="5134"/>
                    </a:cubicBezTo>
                    <a:cubicBezTo>
                      <a:pt x="5611" y="5134"/>
                      <a:pt x="5643" y="5159"/>
                      <a:pt x="5691" y="5199"/>
                    </a:cubicBezTo>
                    <a:cubicBezTo>
                      <a:pt x="5743" y="5242"/>
                      <a:pt x="5805" y="5295"/>
                      <a:pt x="5887" y="5295"/>
                    </a:cubicBezTo>
                    <a:cubicBezTo>
                      <a:pt x="5907" y="5295"/>
                      <a:pt x="5927" y="5292"/>
                      <a:pt x="5949" y="5285"/>
                    </a:cubicBezTo>
                    <a:cubicBezTo>
                      <a:pt x="6063" y="5252"/>
                      <a:pt x="6092" y="5152"/>
                      <a:pt x="6117" y="5072"/>
                    </a:cubicBezTo>
                    <a:cubicBezTo>
                      <a:pt x="6139" y="5000"/>
                      <a:pt x="6155" y="4958"/>
                      <a:pt x="6200" y="4944"/>
                    </a:cubicBezTo>
                    <a:cubicBezTo>
                      <a:pt x="6208" y="4942"/>
                      <a:pt x="6216" y="4941"/>
                      <a:pt x="6224" y="4941"/>
                    </a:cubicBezTo>
                    <a:cubicBezTo>
                      <a:pt x="6257" y="4941"/>
                      <a:pt x="6288" y="4963"/>
                      <a:pt x="6340" y="5007"/>
                    </a:cubicBezTo>
                    <a:cubicBezTo>
                      <a:pt x="6392" y="5050"/>
                      <a:pt x="6454" y="5103"/>
                      <a:pt x="6537" y="5103"/>
                    </a:cubicBezTo>
                    <a:cubicBezTo>
                      <a:pt x="6556" y="5103"/>
                      <a:pt x="6576" y="5100"/>
                      <a:pt x="6598" y="5093"/>
                    </a:cubicBezTo>
                    <a:cubicBezTo>
                      <a:pt x="6712" y="5058"/>
                      <a:pt x="6742" y="4960"/>
                      <a:pt x="6766" y="4880"/>
                    </a:cubicBezTo>
                    <a:cubicBezTo>
                      <a:pt x="6790" y="4800"/>
                      <a:pt x="6806" y="4766"/>
                      <a:pt x="6849" y="4752"/>
                    </a:cubicBezTo>
                    <a:cubicBezTo>
                      <a:pt x="6857" y="4750"/>
                      <a:pt x="6865" y="4749"/>
                      <a:pt x="6873" y="4749"/>
                    </a:cubicBezTo>
                    <a:cubicBezTo>
                      <a:pt x="6907" y="4749"/>
                      <a:pt x="6937" y="4771"/>
                      <a:pt x="6989" y="4814"/>
                    </a:cubicBezTo>
                    <a:cubicBezTo>
                      <a:pt x="7042" y="4858"/>
                      <a:pt x="7104" y="4910"/>
                      <a:pt x="7187" y="4910"/>
                    </a:cubicBezTo>
                    <a:cubicBezTo>
                      <a:pt x="7206" y="4910"/>
                      <a:pt x="7226" y="4907"/>
                      <a:pt x="7247" y="4901"/>
                    </a:cubicBezTo>
                    <a:cubicBezTo>
                      <a:pt x="7362" y="4866"/>
                      <a:pt x="7391" y="4768"/>
                      <a:pt x="7415" y="4688"/>
                    </a:cubicBezTo>
                    <a:cubicBezTo>
                      <a:pt x="7438" y="4615"/>
                      <a:pt x="7453" y="4574"/>
                      <a:pt x="7498" y="4560"/>
                    </a:cubicBezTo>
                    <a:cubicBezTo>
                      <a:pt x="7507" y="4557"/>
                      <a:pt x="7515" y="4556"/>
                      <a:pt x="7523" y="4556"/>
                    </a:cubicBezTo>
                    <a:cubicBezTo>
                      <a:pt x="7557" y="4556"/>
                      <a:pt x="7587" y="4579"/>
                      <a:pt x="7639" y="4622"/>
                    </a:cubicBezTo>
                    <a:cubicBezTo>
                      <a:pt x="7691" y="4666"/>
                      <a:pt x="7753" y="4718"/>
                      <a:pt x="7836" y="4718"/>
                    </a:cubicBezTo>
                    <a:cubicBezTo>
                      <a:pt x="7855" y="4718"/>
                      <a:pt x="7875" y="4715"/>
                      <a:pt x="7897" y="4709"/>
                    </a:cubicBezTo>
                    <a:cubicBezTo>
                      <a:pt x="8011" y="4674"/>
                      <a:pt x="8040" y="4575"/>
                      <a:pt x="8065" y="4494"/>
                    </a:cubicBezTo>
                    <a:cubicBezTo>
                      <a:pt x="8089" y="4416"/>
                      <a:pt x="8105" y="4380"/>
                      <a:pt x="8148" y="4368"/>
                    </a:cubicBezTo>
                    <a:cubicBezTo>
                      <a:pt x="8156" y="4365"/>
                      <a:pt x="8164" y="4364"/>
                      <a:pt x="8172" y="4364"/>
                    </a:cubicBezTo>
                    <a:cubicBezTo>
                      <a:pt x="8205" y="4364"/>
                      <a:pt x="8236" y="4386"/>
                      <a:pt x="8288" y="4428"/>
                    </a:cubicBezTo>
                    <a:cubicBezTo>
                      <a:pt x="8340" y="4472"/>
                      <a:pt x="8403" y="4525"/>
                      <a:pt x="8486" y="4525"/>
                    </a:cubicBezTo>
                    <a:cubicBezTo>
                      <a:pt x="8504" y="4525"/>
                      <a:pt x="8524" y="4522"/>
                      <a:pt x="8544" y="4516"/>
                    </a:cubicBezTo>
                    <a:cubicBezTo>
                      <a:pt x="8659" y="4482"/>
                      <a:pt x="8690" y="4383"/>
                      <a:pt x="8714" y="4302"/>
                    </a:cubicBezTo>
                    <a:cubicBezTo>
                      <a:pt x="8738" y="4224"/>
                      <a:pt x="8754" y="4187"/>
                      <a:pt x="8797" y="4175"/>
                    </a:cubicBezTo>
                    <a:cubicBezTo>
                      <a:pt x="8806" y="4173"/>
                      <a:pt x="8814" y="4171"/>
                      <a:pt x="8821" y="4171"/>
                    </a:cubicBezTo>
                    <a:cubicBezTo>
                      <a:pt x="8854" y="4171"/>
                      <a:pt x="8885" y="4194"/>
                      <a:pt x="8936" y="4236"/>
                    </a:cubicBezTo>
                    <a:cubicBezTo>
                      <a:pt x="8988" y="4279"/>
                      <a:pt x="9050" y="4332"/>
                      <a:pt x="9132" y="4332"/>
                    </a:cubicBezTo>
                    <a:cubicBezTo>
                      <a:pt x="9151" y="4332"/>
                      <a:pt x="9172" y="4329"/>
                      <a:pt x="9194" y="4323"/>
                    </a:cubicBezTo>
                    <a:cubicBezTo>
                      <a:pt x="9308" y="4290"/>
                      <a:pt x="9339" y="4189"/>
                      <a:pt x="9363" y="4110"/>
                    </a:cubicBezTo>
                    <a:cubicBezTo>
                      <a:pt x="9388" y="4032"/>
                      <a:pt x="9403" y="3995"/>
                      <a:pt x="9446" y="3981"/>
                    </a:cubicBezTo>
                    <a:cubicBezTo>
                      <a:pt x="9455" y="3979"/>
                      <a:pt x="9462" y="3978"/>
                      <a:pt x="9470" y="3978"/>
                    </a:cubicBezTo>
                    <a:cubicBezTo>
                      <a:pt x="9506" y="3978"/>
                      <a:pt x="9538" y="4004"/>
                      <a:pt x="9587" y="4044"/>
                    </a:cubicBezTo>
                    <a:cubicBezTo>
                      <a:pt x="9639" y="4087"/>
                      <a:pt x="9701" y="4140"/>
                      <a:pt x="9783" y="4140"/>
                    </a:cubicBezTo>
                    <a:cubicBezTo>
                      <a:pt x="9803" y="4140"/>
                      <a:pt x="9823" y="4137"/>
                      <a:pt x="9845" y="4130"/>
                    </a:cubicBezTo>
                    <a:cubicBezTo>
                      <a:pt x="9959" y="4097"/>
                      <a:pt x="9988" y="3997"/>
                      <a:pt x="10013" y="3917"/>
                    </a:cubicBezTo>
                    <a:cubicBezTo>
                      <a:pt x="10037" y="3838"/>
                      <a:pt x="10052" y="3803"/>
                      <a:pt x="10096" y="3789"/>
                    </a:cubicBezTo>
                    <a:cubicBezTo>
                      <a:pt x="10104" y="3787"/>
                      <a:pt x="10112" y="3786"/>
                      <a:pt x="10120" y="3786"/>
                    </a:cubicBezTo>
                    <a:cubicBezTo>
                      <a:pt x="10153" y="3786"/>
                      <a:pt x="10184" y="3808"/>
                      <a:pt x="10236" y="3852"/>
                    </a:cubicBezTo>
                    <a:cubicBezTo>
                      <a:pt x="10288" y="3895"/>
                      <a:pt x="10351" y="3947"/>
                      <a:pt x="10434" y="3947"/>
                    </a:cubicBezTo>
                    <a:cubicBezTo>
                      <a:pt x="10453" y="3947"/>
                      <a:pt x="10473" y="3944"/>
                      <a:pt x="10494" y="3938"/>
                    </a:cubicBezTo>
                    <a:cubicBezTo>
                      <a:pt x="10608" y="3904"/>
                      <a:pt x="10638" y="3805"/>
                      <a:pt x="10664" y="3725"/>
                    </a:cubicBezTo>
                    <a:cubicBezTo>
                      <a:pt x="10688" y="3646"/>
                      <a:pt x="10702" y="3609"/>
                      <a:pt x="10747" y="3597"/>
                    </a:cubicBezTo>
                    <a:cubicBezTo>
                      <a:pt x="10755" y="3594"/>
                      <a:pt x="10763" y="3593"/>
                      <a:pt x="10771" y="3593"/>
                    </a:cubicBezTo>
                    <a:cubicBezTo>
                      <a:pt x="10804" y="3593"/>
                      <a:pt x="10835" y="3616"/>
                      <a:pt x="10885" y="3659"/>
                    </a:cubicBezTo>
                    <a:cubicBezTo>
                      <a:pt x="10937" y="3703"/>
                      <a:pt x="11000" y="3755"/>
                      <a:pt x="11083" y="3755"/>
                    </a:cubicBezTo>
                    <a:cubicBezTo>
                      <a:pt x="11102" y="3755"/>
                      <a:pt x="11122" y="3752"/>
                      <a:pt x="11143" y="3746"/>
                    </a:cubicBezTo>
                    <a:cubicBezTo>
                      <a:pt x="11258" y="3711"/>
                      <a:pt x="11289" y="3613"/>
                      <a:pt x="11313" y="3533"/>
                    </a:cubicBezTo>
                    <a:cubicBezTo>
                      <a:pt x="11336" y="3460"/>
                      <a:pt x="11349" y="3417"/>
                      <a:pt x="11396" y="3405"/>
                    </a:cubicBezTo>
                    <a:cubicBezTo>
                      <a:pt x="11405" y="3402"/>
                      <a:pt x="11413" y="3401"/>
                      <a:pt x="11420" y="3401"/>
                    </a:cubicBezTo>
                    <a:cubicBezTo>
                      <a:pt x="11453" y="3401"/>
                      <a:pt x="11485" y="3424"/>
                      <a:pt x="11536" y="3465"/>
                    </a:cubicBezTo>
                    <a:cubicBezTo>
                      <a:pt x="11588" y="3509"/>
                      <a:pt x="11649" y="3561"/>
                      <a:pt x="11731" y="3561"/>
                    </a:cubicBezTo>
                    <a:cubicBezTo>
                      <a:pt x="11751" y="3561"/>
                      <a:pt x="11771" y="3559"/>
                      <a:pt x="11793" y="3552"/>
                    </a:cubicBezTo>
                    <a:cubicBezTo>
                      <a:pt x="11907" y="3519"/>
                      <a:pt x="11938" y="3419"/>
                      <a:pt x="11962" y="3339"/>
                    </a:cubicBezTo>
                    <a:cubicBezTo>
                      <a:pt x="11987" y="3261"/>
                      <a:pt x="12002" y="3225"/>
                      <a:pt x="12045" y="3211"/>
                    </a:cubicBezTo>
                    <a:cubicBezTo>
                      <a:pt x="12053" y="3209"/>
                      <a:pt x="12061" y="3208"/>
                      <a:pt x="12068" y="3208"/>
                    </a:cubicBezTo>
                    <a:cubicBezTo>
                      <a:pt x="12101" y="3208"/>
                      <a:pt x="12133" y="3231"/>
                      <a:pt x="12184" y="3273"/>
                    </a:cubicBezTo>
                    <a:cubicBezTo>
                      <a:pt x="12236" y="3317"/>
                      <a:pt x="12298" y="3369"/>
                      <a:pt x="12380" y="3369"/>
                    </a:cubicBezTo>
                    <a:cubicBezTo>
                      <a:pt x="12400" y="3369"/>
                      <a:pt x="12420" y="3366"/>
                      <a:pt x="12442" y="3360"/>
                    </a:cubicBezTo>
                    <a:cubicBezTo>
                      <a:pt x="12556" y="3327"/>
                      <a:pt x="12587" y="3226"/>
                      <a:pt x="12612" y="3147"/>
                    </a:cubicBezTo>
                    <a:cubicBezTo>
                      <a:pt x="12636" y="3067"/>
                      <a:pt x="12652" y="3033"/>
                      <a:pt x="12695" y="3019"/>
                    </a:cubicBezTo>
                    <a:cubicBezTo>
                      <a:pt x="12703" y="3016"/>
                      <a:pt x="12710" y="3015"/>
                      <a:pt x="12718" y="3015"/>
                    </a:cubicBezTo>
                    <a:cubicBezTo>
                      <a:pt x="12753" y="3015"/>
                      <a:pt x="12786" y="3041"/>
                      <a:pt x="12835" y="3081"/>
                    </a:cubicBezTo>
                    <a:cubicBezTo>
                      <a:pt x="12887" y="3125"/>
                      <a:pt x="12950" y="3176"/>
                      <a:pt x="13033" y="3176"/>
                    </a:cubicBezTo>
                    <a:cubicBezTo>
                      <a:pt x="13052" y="3176"/>
                      <a:pt x="13072" y="3174"/>
                      <a:pt x="13093" y="3168"/>
                    </a:cubicBezTo>
                    <a:cubicBezTo>
                      <a:pt x="13206" y="3133"/>
                      <a:pt x="13237" y="3034"/>
                      <a:pt x="13261" y="2955"/>
                    </a:cubicBezTo>
                    <a:cubicBezTo>
                      <a:pt x="13285" y="2875"/>
                      <a:pt x="13301" y="2839"/>
                      <a:pt x="13344" y="2827"/>
                    </a:cubicBezTo>
                    <a:cubicBezTo>
                      <a:pt x="13352" y="2824"/>
                      <a:pt x="13360" y="2823"/>
                      <a:pt x="13368" y="2823"/>
                    </a:cubicBezTo>
                    <a:cubicBezTo>
                      <a:pt x="13401" y="2823"/>
                      <a:pt x="13433" y="2846"/>
                      <a:pt x="13484" y="2889"/>
                    </a:cubicBezTo>
                    <a:cubicBezTo>
                      <a:pt x="13537" y="2931"/>
                      <a:pt x="13599" y="2984"/>
                      <a:pt x="13683" y="2984"/>
                    </a:cubicBezTo>
                    <a:cubicBezTo>
                      <a:pt x="13702" y="2984"/>
                      <a:pt x="13721" y="2981"/>
                      <a:pt x="13742" y="2975"/>
                    </a:cubicBezTo>
                    <a:cubicBezTo>
                      <a:pt x="13857" y="2941"/>
                      <a:pt x="13886" y="2842"/>
                      <a:pt x="13910" y="2761"/>
                    </a:cubicBezTo>
                    <a:cubicBezTo>
                      <a:pt x="13935" y="2683"/>
                      <a:pt x="13950" y="2646"/>
                      <a:pt x="13993" y="2634"/>
                    </a:cubicBezTo>
                    <a:cubicBezTo>
                      <a:pt x="14002" y="2632"/>
                      <a:pt x="14010" y="2630"/>
                      <a:pt x="14018" y="2630"/>
                    </a:cubicBezTo>
                    <a:cubicBezTo>
                      <a:pt x="14052" y="2630"/>
                      <a:pt x="14082" y="2653"/>
                      <a:pt x="14134" y="2695"/>
                    </a:cubicBezTo>
                    <a:cubicBezTo>
                      <a:pt x="14186" y="2738"/>
                      <a:pt x="14248" y="2791"/>
                      <a:pt x="14330" y="2791"/>
                    </a:cubicBezTo>
                    <a:cubicBezTo>
                      <a:pt x="14350" y="2791"/>
                      <a:pt x="14370" y="2788"/>
                      <a:pt x="14392" y="2781"/>
                    </a:cubicBezTo>
                    <a:cubicBezTo>
                      <a:pt x="14504" y="2749"/>
                      <a:pt x="14535" y="2648"/>
                      <a:pt x="14560" y="2569"/>
                    </a:cubicBezTo>
                    <a:cubicBezTo>
                      <a:pt x="14584" y="2491"/>
                      <a:pt x="14599" y="2454"/>
                      <a:pt x="14643" y="2440"/>
                    </a:cubicBezTo>
                    <a:cubicBezTo>
                      <a:pt x="14650" y="2438"/>
                      <a:pt x="14658" y="2437"/>
                      <a:pt x="14665" y="2437"/>
                    </a:cubicBezTo>
                    <a:cubicBezTo>
                      <a:pt x="14699" y="2437"/>
                      <a:pt x="14730" y="2460"/>
                      <a:pt x="14783" y="2503"/>
                    </a:cubicBezTo>
                    <a:cubicBezTo>
                      <a:pt x="14835" y="2546"/>
                      <a:pt x="14897" y="2599"/>
                      <a:pt x="14979" y="2599"/>
                    </a:cubicBezTo>
                    <a:cubicBezTo>
                      <a:pt x="14998" y="2599"/>
                      <a:pt x="15018" y="2596"/>
                      <a:pt x="15039" y="2589"/>
                    </a:cubicBezTo>
                    <a:cubicBezTo>
                      <a:pt x="15154" y="2556"/>
                      <a:pt x="15185" y="2456"/>
                      <a:pt x="15209" y="2376"/>
                    </a:cubicBezTo>
                    <a:cubicBezTo>
                      <a:pt x="15233" y="2297"/>
                      <a:pt x="15249" y="2262"/>
                      <a:pt x="15292" y="2248"/>
                    </a:cubicBezTo>
                    <a:cubicBezTo>
                      <a:pt x="15300" y="2246"/>
                      <a:pt x="15308" y="2245"/>
                      <a:pt x="15315" y="2245"/>
                    </a:cubicBezTo>
                    <a:cubicBezTo>
                      <a:pt x="15349" y="2245"/>
                      <a:pt x="15380" y="2267"/>
                      <a:pt x="15432" y="2311"/>
                    </a:cubicBezTo>
                    <a:cubicBezTo>
                      <a:pt x="15485" y="2354"/>
                      <a:pt x="15547" y="2406"/>
                      <a:pt x="15630" y="2406"/>
                    </a:cubicBezTo>
                    <a:cubicBezTo>
                      <a:pt x="15649" y="2406"/>
                      <a:pt x="15669" y="2403"/>
                      <a:pt x="15690" y="2397"/>
                    </a:cubicBezTo>
                    <a:cubicBezTo>
                      <a:pt x="15805" y="2362"/>
                      <a:pt x="15834" y="2264"/>
                      <a:pt x="15858" y="2184"/>
                    </a:cubicBezTo>
                    <a:cubicBezTo>
                      <a:pt x="15883" y="2104"/>
                      <a:pt x="15898" y="2068"/>
                      <a:pt x="15941" y="2056"/>
                    </a:cubicBezTo>
                    <a:cubicBezTo>
                      <a:pt x="15950" y="2053"/>
                      <a:pt x="15958" y="2052"/>
                      <a:pt x="15966" y="2052"/>
                    </a:cubicBezTo>
                    <a:cubicBezTo>
                      <a:pt x="16000" y="2052"/>
                      <a:pt x="16030" y="2075"/>
                      <a:pt x="16082" y="2118"/>
                    </a:cubicBezTo>
                    <a:cubicBezTo>
                      <a:pt x="16134" y="2162"/>
                      <a:pt x="16196" y="2214"/>
                      <a:pt x="16279" y="2214"/>
                    </a:cubicBezTo>
                    <a:cubicBezTo>
                      <a:pt x="16298" y="2214"/>
                      <a:pt x="16318" y="2211"/>
                      <a:pt x="16340" y="2205"/>
                    </a:cubicBezTo>
                    <a:cubicBezTo>
                      <a:pt x="16454" y="2170"/>
                      <a:pt x="16483" y="2072"/>
                      <a:pt x="16508" y="1992"/>
                    </a:cubicBezTo>
                    <a:cubicBezTo>
                      <a:pt x="16532" y="1912"/>
                      <a:pt x="16547" y="1876"/>
                      <a:pt x="16591" y="1864"/>
                    </a:cubicBezTo>
                    <a:cubicBezTo>
                      <a:pt x="16599" y="1861"/>
                      <a:pt x="16607" y="1860"/>
                      <a:pt x="16615" y="1860"/>
                    </a:cubicBezTo>
                    <a:cubicBezTo>
                      <a:pt x="16648" y="1860"/>
                      <a:pt x="16679" y="1883"/>
                      <a:pt x="16731" y="1926"/>
                    </a:cubicBezTo>
                    <a:cubicBezTo>
                      <a:pt x="16783" y="1970"/>
                      <a:pt x="16846" y="2022"/>
                      <a:pt x="16928" y="2022"/>
                    </a:cubicBezTo>
                    <a:cubicBezTo>
                      <a:pt x="16947" y="2022"/>
                      <a:pt x="16966" y="2019"/>
                      <a:pt x="16987" y="2013"/>
                    </a:cubicBezTo>
                    <a:cubicBezTo>
                      <a:pt x="17102" y="1978"/>
                      <a:pt x="17133" y="1879"/>
                      <a:pt x="17157" y="1800"/>
                    </a:cubicBezTo>
                    <a:cubicBezTo>
                      <a:pt x="17181" y="1720"/>
                      <a:pt x="17195" y="1684"/>
                      <a:pt x="17240" y="1672"/>
                    </a:cubicBezTo>
                    <a:cubicBezTo>
                      <a:pt x="17248" y="1669"/>
                      <a:pt x="17256" y="1668"/>
                      <a:pt x="17264" y="1668"/>
                    </a:cubicBezTo>
                    <a:cubicBezTo>
                      <a:pt x="17297" y="1668"/>
                      <a:pt x="17327" y="1691"/>
                      <a:pt x="17379" y="1734"/>
                    </a:cubicBezTo>
                    <a:cubicBezTo>
                      <a:pt x="17431" y="1778"/>
                      <a:pt x="17493" y="1829"/>
                      <a:pt x="17576" y="1829"/>
                    </a:cubicBezTo>
                    <a:cubicBezTo>
                      <a:pt x="17595" y="1829"/>
                      <a:pt x="17615" y="1827"/>
                      <a:pt x="17637" y="1820"/>
                    </a:cubicBezTo>
                    <a:cubicBezTo>
                      <a:pt x="17751" y="1786"/>
                      <a:pt x="17780" y="1687"/>
                      <a:pt x="17805" y="1608"/>
                    </a:cubicBezTo>
                    <a:cubicBezTo>
                      <a:pt x="17829" y="1528"/>
                      <a:pt x="17844" y="1492"/>
                      <a:pt x="17888" y="1479"/>
                    </a:cubicBezTo>
                    <a:cubicBezTo>
                      <a:pt x="17896" y="1477"/>
                      <a:pt x="17904" y="1475"/>
                      <a:pt x="17912" y="1475"/>
                    </a:cubicBezTo>
                    <a:cubicBezTo>
                      <a:pt x="17945" y="1475"/>
                      <a:pt x="17976" y="1498"/>
                      <a:pt x="18028" y="1540"/>
                    </a:cubicBezTo>
                    <a:cubicBezTo>
                      <a:pt x="18080" y="1583"/>
                      <a:pt x="18142" y="1636"/>
                      <a:pt x="18224" y="1636"/>
                    </a:cubicBezTo>
                    <a:cubicBezTo>
                      <a:pt x="18244" y="1636"/>
                      <a:pt x="18264" y="1633"/>
                      <a:pt x="18286" y="1627"/>
                    </a:cubicBezTo>
                    <a:cubicBezTo>
                      <a:pt x="18400" y="1594"/>
                      <a:pt x="18430" y="1493"/>
                      <a:pt x="18454" y="1414"/>
                    </a:cubicBezTo>
                    <a:cubicBezTo>
                      <a:pt x="18478" y="1336"/>
                      <a:pt x="18494" y="1299"/>
                      <a:pt x="18537" y="1285"/>
                    </a:cubicBezTo>
                    <a:cubicBezTo>
                      <a:pt x="18545" y="1283"/>
                      <a:pt x="18553" y="1282"/>
                      <a:pt x="18560" y="1282"/>
                    </a:cubicBezTo>
                    <a:cubicBezTo>
                      <a:pt x="18594" y="1282"/>
                      <a:pt x="18625" y="1305"/>
                      <a:pt x="18677" y="1348"/>
                    </a:cubicBezTo>
                    <a:cubicBezTo>
                      <a:pt x="18729" y="1391"/>
                      <a:pt x="18791" y="1444"/>
                      <a:pt x="18874" y="1444"/>
                    </a:cubicBezTo>
                    <a:cubicBezTo>
                      <a:pt x="18893" y="1444"/>
                      <a:pt x="18914" y="1441"/>
                      <a:pt x="18935" y="1434"/>
                    </a:cubicBezTo>
                    <a:cubicBezTo>
                      <a:pt x="19050" y="1401"/>
                      <a:pt x="19079" y="1301"/>
                      <a:pt x="19103" y="1221"/>
                    </a:cubicBezTo>
                    <a:cubicBezTo>
                      <a:pt x="19127" y="1142"/>
                      <a:pt x="19143" y="1107"/>
                      <a:pt x="19186" y="1093"/>
                    </a:cubicBezTo>
                    <a:cubicBezTo>
                      <a:pt x="19194" y="1091"/>
                      <a:pt x="19202" y="1090"/>
                      <a:pt x="19209" y="1090"/>
                    </a:cubicBezTo>
                    <a:cubicBezTo>
                      <a:pt x="19243" y="1090"/>
                      <a:pt x="19274" y="1112"/>
                      <a:pt x="19327" y="1156"/>
                    </a:cubicBezTo>
                    <a:cubicBezTo>
                      <a:pt x="19378" y="1199"/>
                      <a:pt x="19441" y="1252"/>
                      <a:pt x="19523" y="1252"/>
                    </a:cubicBezTo>
                    <a:cubicBezTo>
                      <a:pt x="19542" y="1252"/>
                      <a:pt x="19563" y="1249"/>
                      <a:pt x="19585" y="1242"/>
                    </a:cubicBezTo>
                    <a:cubicBezTo>
                      <a:pt x="19697" y="1209"/>
                      <a:pt x="19728" y="1109"/>
                      <a:pt x="19753" y="1029"/>
                    </a:cubicBezTo>
                    <a:cubicBezTo>
                      <a:pt x="19777" y="950"/>
                      <a:pt x="19792" y="915"/>
                      <a:pt x="19836" y="901"/>
                    </a:cubicBezTo>
                    <a:cubicBezTo>
                      <a:pt x="19844" y="899"/>
                      <a:pt x="19851" y="898"/>
                      <a:pt x="19859" y="898"/>
                    </a:cubicBezTo>
                    <a:cubicBezTo>
                      <a:pt x="19892" y="898"/>
                      <a:pt x="19923" y="920"/>
                      <a:pt x="19974" y="963"/>
                    </a:cubicBezTo>
                    <a:cubicBezTo>
                      <a:pt x="20026" y="1007"/>
                      <a:pt x="20088" y="1059"/>
                      <a:pt x="20171" y="1059"/>
                    </a:cubicBezTo>
                    <a:cubicBezTo>
                      <a:pt x="20190" y="1059"/>
                      <a:pt x="20210" y="1057"/>
                      <a:pt x="20232" y="1050"/>
                    </a:cubicBezTo>
                    <a:cubicBezTo>
                      <a:pt x="20346" y="1017"/>
                      <a:pt x="20376" y="917"/>
                      <a:pt x="20400" y="837"/>
                    </a:cubicBezTo>
                    <a:cubicBezTo>
                      <a:pt x="20424" y="757"/>
                      <a:pt x="20440" y="723"/>
                      <a:pt x="20483" y="709"/>
                    </a:cubicBezTo>
                    <a:cubicBezTo>
                      <a:pt x="20491" y="707"/>
                      <a:pt x="20499" y="706"/>
                      <a:pt x="20506" y="706"/>
                    </a:cubicBezTo>
                    <a:cubicBezTo>
                      <a:pt x="20540" y="706"/>
                      <a:pt x="20571" y="727"/>
                      <a:pt x="20624" y="771"/>
                    </a:cubicBezTo>
                    <a:cubicBezTo>
                      <a:pt x="20675" y="815"/>
                      <a:pt x="20738" y="867"/>
                      <a:pt x="20819" y="867"/>
                    </a:cubicBezTo>
                    <a:cubicBezTo>
                      <a:pt x="20838" y="867"/>
                      <a:pt x="20858" y="864"/>
                      <a:pt x="20880" y="858"/>
                    </a:cubicBezTo>
                    <a:cubicBezTo>
                      <a:pt x="20994" y="825"/>
                      <a:pt x="21025" y="724"/>
                      <a:pt x="21049" y="645"/>
                    </a:cubicBezTo>
                    <a:cubicBezTo>
                      <a:pt x="21074" y="565"/>
                      <a:pt x="21088" y="531"/>
                      <a:pt x="21133" y="517"/>
                    </a:cubicBezTo>
                    <a:cubicBezTo>
                      <a:pt x="21141" y="514"/>
                      <a:pt x="21148" y="513"/>
                      <a:pt x="21156" y="513"/>
                    </a:cubicBezTo>
                    <a:cubicBezTo>
                      <a:pt x="21189" y="513"/>
                      <a:pt x="21220" y="535"/>
                      <a:pt x="21271" y="579"/>
                    </a:cubicBezTo>
                    <a:cubicBezTo>
                      <a:pt x="21323" y="622"/>
                      <a:pt x="21385" y="675"/>
                      <a:pt x="21468" y="675"/>
                    </a:cubicBezTo>
                    <a:cubicBezTo>
                      <a:pt x="21487" y="675"/>
                      <a:pt x="21507" y="672"/>
                      <a:pt x="21529" y="666"/>
                    </a:cubicBezTo>
                    <a:cubicBezTo>
                      <a:pt x="21643" y="633"/>
                      <a:pt x="21673" y="532"/>
                      <a:pt x="21697" y="453"/>
                    </a:cubicBezTo>
                    <a:cubicBezTo>
                      <a:pt x="21721" y="373"/>
                      <a:pt x="21737" y="338"/>
                      <a:pt x="21780" y="324"/>
                    </a:cubicBezTo>
                    <a:cubicBezTo>
                      <a:pt x="21788" y="322"/>
                      <a:pt x="21796" y="321"/>
                      <a:pt x="21803" y="321"/>
                    </a:cubicBezTo>
                    <a:cubicBezTo>
                      <a:pt x="21837" y="321"/>
                      <a:pt x="21868" y="343"/>
                      <a:pt x="21919" y="387"/>
                    </a:cubicBezTo>
                    <a:cubicBezTo>
                      <a:pt x="21971" y="430"/>
                      <a:pt x="22033" y="483"/>
                      <a:pt x="22115" y="483"/>
                    </a:cubicBezTo>
                    <a:cubicBezTo>
                      <a:pt x="22135" y="483"/>
                      <a:pt x="22155" y="480"/>
                      <a:pt x="22177" y="473"/>
                    </a:cubicBezTo>
                    <a:cubicBezTo>
                      <a:pt x="22291" y="439"/>
                      <a:pt x="22322" y="340"/>
                      <a:pt x="22346" y="260"/>
                    </a:cubicBezTo>
                    <a:cubicBezTo>
                      <a:pt x="22371" y="181"/>
                      <a:pt x="22384" y="146"/>
                      <a:pt x="22429" y="132"/>
                    </a:cubicBezTo>
                    <a:cubicBezTo>
                      <a:pt x="22437" y="130"/>
                      <a:pt x="22445" y="129"/>
                      <a:pt x="22453" y="129"/>
                    </a:cubicBezTo>
                    <a:cubicBezTo>
                      <a:pt x="22486" y="129"/>
                      <a:pt x="22517" y="151"/>
                      <a:pt x="22568" y="195"/>
                    </a:cubicBezTo>
                    <a:cubicBezTo>
                      <a:pt x="22620" y="238"/>
                      <a:pt x="22683" y="290"/>
                      <a:pt x="22766" y="290"/>
                    </a:cubicBezTo>
                    <a:cubicBezTo>
                      <a:pt x="22785" y="290"/>
                      <a:pt x="22805" y="287"/>
                      <a:pt x="22826" y="281"/>
                    </a:cubicBezTo>
                    <a:cubicBezTo>
                      <a:pt x="22861" y="271"/>
                      <a:pt x="22880" y="234"/>
                      <a:pt x="22869" y="202"/>
                    </a:cubicBezTo>
                    <a:cubicBezTo>
                      <a:pt x="22861" y="173"/>
                      <a:pt x="22836" y="155"/>
                      <a:pt x="22809" y="155"/>
                    </a:cubicBezTo>
                    <a:cubicBezTo>
                      <a:pt x="22802" y="155"/>
                      <a:pt x="22796" y="156"/>
                      <a:pt x="22790" y="158"/>
                    </a:cubicBezTo>
                    <a:cubicBezTo>
                      <a:pt x="22781" y="161"/>
                      <a:pt x="22773" y="162"/>
                      <a:pt x="22765" y="162"/>
                    </a:cubicBezTo>
                    <a:cubicBezTo>
                      <a:pt x="22733" y="162"/>
                      <a:pt x="22701" y="139"/>
                      <a:pt x="22651" y="96"/>
                    </a:cubicBezTo>
                    <a:cubicBezTo>
                      <a:pt x="22599" y="52"/>
                      <a:pt x="22537" y="0"/>
                      <a:pt x="22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685325" y="1800050"/>
                <a:ext cx="95550" cy="85550"/>
              </a:xfrm>
              <a:custGeom>
                <a:rect b="b" l="l" r="r" t="t"/>
                <a:pathLst>
                  <a:path extrusionOk="0" h="3422" w="3822">
                    <a:moveTo>
                      <a:pt x="1909" y="838"/>
                    </a:moveTo>
                    <a:cubicBezTo>
                      <a:pt x="2264" y="838"/>
                      <a:pt x="2593" y="1068"/>
                      <a:pt x="2701" y="1425"/>
                    </a:cubicBezTo>
                    <a:cubicBezTo>
                      <a:pt x="2836" y="1862"/>
                      <a:pt x="2590" y="2326"/>
                      <a:pt x="2152" y="2461"/>
                    </a:cubicBezTo>
                    <a:cubicBezTo>
                      <a:pt x="2072" y="2485"/>
                      <a:pt x="1990" y="2497"/>
                      <a:pt x="1910" y="2497"/>
                    </a:cubicBezTo>
                    <a:cubicBezTo>
                      <a:pt x="1555" y="2497"/>
                      <a:pt x="1226" y="2268"/>
                      <a:pt x="1117" y="1910"/>
                    </a:cubicBezTo>
                    <a:cubicBezTo>
                      <a:pt x="982" y="1472"/>
                      <a:pt x="1228" y="1010"/>
                      <a:pt x="1666" y="875"/>
                    </a:cubicBezTo>
                    <a:cubicBezTo>
                      <a:pt x="1747" y="850"/>
                      <a:pt x="1829" y="838"/>
                      <a:pt x="1909" y="838"/>
                    </a:cubicBezTo>
                    <a:close/>
                    <a:moveTo>
                      <a:pt x="1911" y="1"/>
                    </a:moveTo>
                    <a:cubicBezTo>
                      <a:pt x="1745" y="1"/>
                      <a:pt x="1576" y="25"/>
                      <a:pt x="1409" y="76"/>
                    </a:cubicBezTo>
                    <a:cubicBezTo>
                      <a:pt x="507" y="354"/>
                      <a:pt x="0" y="1309"/>
                      <a:pt x="277" y="2213"/>
                    </a:cubicBezTo>
                    <a:cubicBezTo>
                      <a:pt x="503" y="2948"/>
                      <a:pt x="1179" y="3421"/>
                      <a:pt x="1910" y="3421"/>
                    </a:cubicBezTo>
                    <a:cubicBezTo>
                      <a:pt x="2076" y="3421"/>
                      <a:pt x="2245" y="3397"/>
                      <a:pt x="2412" y="3346"/>
                    </a:cubicBezTo>
                    <a:cubicBezTo>
                      <a:pt x="3314" y="3069"/>
                      <a:pt x="3822" y="2113"/>
                      <a:pt x="3544" y="1211"/>
                    </a:cubicBezTo>
                    <a:cubicBezTo>
                      <a:pt x="3320" y="474"/>
                      <a:pt x="2643" y="1"/>
                      <a:pt x="19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1683150" y="1798125"/>
                <a:ext cx="96175" cy="89375"/>
              </a:xfrm>
              <a:custGeom>
                <a:rect b="b" l="l" r="r" t="t"/>
                <a:pathLst>
                  <a:path extrusionOk="0" h="3575" w="3847">
                    <a:moveTo>
                      <a:pt x="1997" y="992"/>
                    </a:moveTo>
                    <a:cubicBezTo>
                      <a:pt x="2118" y="992"/>
                      <a:pt x="2238" y="1023"/>
                      <a:pt x="2348" y="1080"/>
                    </a:cubicBezTo>
                    <a:cubicBezTo>
                      <a:pt x="2527" y="1175"/>
                      <a:pt x="2657" y="1333"/>
                      <a:pt x="2715" y="1525"/>
                    </a:cubicBezTo>
                    <a:cubicBezTo>
                      <a:pt x="2837" y="1921"/>
                      <a:pt x="2613" y="2342"/>
                      <a:pt x="2217" y="2463"/>
                    </a:cubicBezTo>
                    <a:cubicBezTo>
                      <a:pt x="2144" y="2486"/>
                      <a:pt x="2069" y="2497"/>
                      <a:pt x="1994" y="2497"/>
                    </a:cubicBezTo>
                    <a:cubicBezTo>
                      <a:pt x="1873" y="2497"/>
                      <a:pt x="1753" y="2468"/>
                      <a:pt x="1644" y="2410"/>
                    </a:cubicBezTo>
                    <a:cubicBezTo>
                      <a:pt x="1467" y="2314"/>
                      <a:pt x="1335" y="2157"/>
                      <a:pt x="1277" y="1965"/>
                    </a:cubicBezTo>
                    <a:cubicBezTo>
                      <a:pt x="1155" y="1568"/>
                      <a:pt x="1379" y="1147"/>
                      <a:pt x="1775" y="1026"/>
                    </a:cubicBezTo>
                    <a:cubicBezTo>
                      <a:pt x="1848" y="1004"/>
                      <a:pt x="1922" y="992"/>
                      <a:pt x="1997" y="992"/>
                    </a:cubicBezTo>
                    <a:close/>
                    <a:moveTo>
                      <a:pt x="1996" y="837"/>
                    </a:moveTo>
                    <a:cubicBezTo>
                      <a:pt x="1907" y="837"/>
                      <a:pt x="1818" y="850"/>
                      <a:pt x="1730" y="877"/>
                    </a:cubicBezTo>
                    <a:cubicBezTo>
                      <a:pt x="1252" y="1024"/>
                      <a:pt x="982" y="1532"/>
                      <a:pt x="1129" y="2011"/>
                    </a:cubicBezTo>
                    <a:cubicBezTo>
                      <a:pt x="1200" y="2242"/>
                      <a:pt x="1358" y="2432"/>
                      <a:pt x="1571" y="2545"/>
                    </a:cubicBezTo>
                    <a:cubicBezTo>
                      <a:pt x="1704" y="2616"/>
                      <a:pt x="1848" y="2652"/>
                      <a:pt x="1995" y="2652"/>
                    </a:cubicBezTo>
                    <a:cubicBezTo>
                      <a:pt x="2083" y="2652"/>
                      <a:pt x="2174" y="2638"/>
                      <a:pt x="2262" y="2611"/>
                    </a:cubicBezTo>
                    <a:cubicBezTo>
                      <a:pt x="2740" y="2465"/>
                      <a:pt x="3010" y="1956"/>
                      <a:pt x="2863" y="1478"/>
                    </a:cubicBezTo>
                    <a:cubicBezTo>
                      <a:pt x="2792" y="1248"/>
                      <a:pt x="2636" y="1057"/>
                      <a:pt x="2421" y="943"/>
                    </a:cubicBezTo>
                    <a:cubicBezTo>
                      <a:pt x="2288" y="873"/>
                      <a:pt x="2143" y="837"/>
                      <a:pt x="1996" y="837"/>
                    </a:cubicBezTo>
                    <a:close/>
                    <a:moveTo>
                      <a:pt x="1997" y="155"/>
                    </a:moveTo>
                    <a:cubicBezTo>
                      <a:pt x="2695" y="155"/>
                      <a:pt x="3342" y="609"/>
                      <a:pt x="3559" y="1310"/>
                    </a:cubicBezTo>
                    <a:cubicBezTo>
                      <a:pt x="3687" y="1726"/>
                      <a:pt x="3644" y="2167"/>
                      <a:pt x="3439" y="2553"/>
                    </a:cubicBezTo>
                    <a:cubicBezTo>
                      <a:pt x="3235" y="2938"/>
                      <a:pt x="2894" y="3220"/>
                      <a:pt x="2477" y="3348"/>
                    </a:cubicBezTo>
                    <a:cubicBezTo>
                      <a:pt x="2318" y="3397"/>
                      <a:pt x="2157" y="3421"/>
                      <a:pt x="1996" y="3421"/>
                    </a:cubicBezTo>
                    <a:cubicBezTo>
                      <a:pt x="1733" y="3421"/>
                      <a:pt x="1472" y="3356"/>
                      <a:pt x="1233" y="3230"/>
                    </a:cubicBezTo>
                    <a:cubicBezTo>
                      <a:pt x="847" y="3024"/>
                      <a:pt x="565" y="2683"/>
                      <a:pt x="437" y="2266"/>
                    </a:cubicBezTo>
                    <a:cubicBezTo>
                      <a:pt x="174" y="1405"/>
                      <a:pt x="658" y="491"/>
                      <a:pt x="1519" y="228"/>
                    </a:cubicBezTo>
                    <a:cubicBezTo>
                      <a:pt x="1678" y="179"/>
                      <a:pt x="1839" y="155"/>
                      <a:pt x="1997" y="155"/>
                    </a:cubicBezTo>
                    <a:close/>
                    <a:moveTo>
                      <a:pt x="1997" y="0"/>
                    </a:moveTo>
                    <a:cubicBezTo>
                      <a:pt x="1824" y="0"/>
                      <a:pt x="1648" y="26"/>
                      <a:pt x="1474" y="79"/>
                    </a:cubicBezTo>
                    <a:cubicBezTo>
                      <a:pt x="532" y="368"/>
                      <a:pt x="0" y="1371"/>
                      <a:pt x="290" y="2313"/>
                    </a:cubicBezTo>
                    <a:cubicBezTo>
                      <a:pt x="430" y="2768"/>
                      <a:pt x="738" y="3142"/>
                      <a:pt x="1161" y="3367"/>
                    </a:cubicBezTo>
                    <a:cubicBezTo>
                      <a:pt x="1422" y="3506"/>
                      <a:pt x="1708" y="3575"/>
                      <a:pt x="1995" y="3575"/>
                    </a:cubicBezTo>
                    <a:cubicBezTo>
                      <a:pt x="2172" y="3575"/>
                      <a:pt x="2348" y="3549"/>
                      <a:pt x="2522" y="3495"/>
                    </a:cubicBezTo>
                    <a:cubicBezTo>
                      <a:pt x="2979" y="3357"/>
                      <a:pt x="3353" y="3047"/>
                      <a:pt x="3576" y="2626"/>
                    </a:cubicBezTo>
                    <a:cubicBezTo>
                      <a:pt x="3799" y="2204"/>
                      <a:pt x="3846" y="1721"/>
                      <a:pt x="3706" y="1263"/>
                    </a:cubicBezTo>
                    <a:cubicBezTo>
                      <a:pt x="3470" y="495"/>
                      <a:pt x="2761" y="0"/>
                      <a:pt x="19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1613200" y="1721700"/>
                <a:ext cx="253700" cy="249300"/>
              </a:xfrm>
              <a:custGeom>
                <a:rect b="b" l="l" r="r" t="t"/>
                <a:pathLst>
                  <a:path extrusionOk="0" h="9972" w="10148">
                    <a:moveTo>
                      <a:pt x="5569" y="1218"/>
                    </a:moveTo>
                    <a:lnTo>
                      <a:pt x="5754" y="1451"/>
                    </a:lnTo>
                    <a:cubicBezTo>
                      <a:pt x="5853" y="1575"/>
                      <a:pt x="5999" y="1644"/>
                      <a:pt x="6153" y="1644"/>
                    </a:cubicBezTo>
                    <a:cubicBezTo>
                      <a:pt x="6212" y="1644"/>
                      <a:pt x="6272" y="1633"/>
                      <a:pt x="6331" y="1612"/>
                    </a:cubicBezTo>
                    <a:lnTo>
                      <a:pt x="6611" y="1510"/>
                    </a:lnTo>
                    <a:lnTo>
                      <a:pt x="6724" y="1787"/>
                    </a:lnTo>
                    <a:cubicBezTo>
                      <a:pt x="6802" y="1980"/>
                      <a:pt x="6989" y="2105"/>
                      <a:pt x="7195" y="2105"/>
                    </a:cubicBezTo>
                    <a:cubicBezTo>
                      <a:pt x="7207" y="2105"/>
                      <a:pt x="7219" y="2105"/>
                      <a:pt x="7231" y="2104"/>
                    </a:cubicBezTo>
                    <a:lnTo>
                      <a:pt x="7529" y="2083"/>
                    </a:lnTo>
                    <a:lnTo>
                      <a:pt x="7558" y="2381"/>
                    </a:lnTo>
                    <a:cubicBezTo>
                      <a:pt x="7581" y="2601"/>
                      <a:pt x="7742" y="2781"/>
                      <a:pt x="7957" y="2828"/>
                    </a:cubicBezTo>
                    <a:lnTo>
                      <a:pt x="8248" y="2894"/>
                    </a:lnTo>
                    <a:lnTo>
                      <a:pt x="8192" y="3185"/>
                    </a:lnTo>
                    <a:cubicBezTo>
                      <a:pt x="8151" y="3403"/>
                      <a:pt x="8253" y="3621"/>
                      <a:pt x="8447" y="3728"/>
                    </a:cubicBezTo>
                    <a:lnTo>
                      <a:pt x="8708" y="3872"/>
                    </a:lnTo>
                    <a:lnTo>
                      <a:pt x="8573" y="4139"/>
                    </a:lnTo>
                    <a:cubicBezTo>
                      <a:pt x="8473" y="4334"/>
                      <a:pt x="8511" y="4573"/>
                      <a:pt x="8665" y="4731"/>
                    </a:cubicBezTo>
                    <a:lnTo>
                      <a:pt x="8876" y="4942"/>
                    </a:lnTo>
                    <a:lnTo>
                      <a:pt x="8670" y="5158"/>
                    </a:lnTo>
                    <a:cubicBezTo>
                      <a:pt x="8519" y="5318"/>
                      <a:pt x="8488" y="5557"/>
                      <a:pt x="8592" y="5751"/>
                    </a:cubicBezTo>
                    <a:lnTo>
                      <a:pt x="8734" y="6014"/>
                    </a:lnTo>
                    <a:lnTo>
                      <a:pt x="8476" y="6163"/>
                    </a:lnTo>
                    <a:cubicBezTo>
                      <a:pt x="8286" y="6274"/>
                      <a:pt x="8187" y="6495"/>
                      <a:pt x="8234" y="6712"/>
                    </a:cubicBezTo>
                    <a:lnTo>
                      <a:pt x="8296" y="7003"/>
                    </a:lnTo>
                    <a:lnTo>
                      <a:pt x="8005" y="7075"/>
                    </a:lnTo>
                    <a:cubicBezTo>
                      <a:pt x="7789" y="7129"/>
                      <a:pt x="7636" y="7312"/>
                      <a:pt x="7619" y="7532"/>
                    </a:cubicBezTo>
                    <a:lnTo>
                      <a:pt x="7597" y="7830"/>
                    </a:lnTo>
                    <a:lnTo>
                      <a:pt x="7300" y="7816"/>
                    </a:lnTo>
                    <a:cubicBezTo>
                      <a:pt x="7294" y="7816"/>
                      <a:pt x="7287" y="7816"/>
                      <a:pt x="7280" y="7816"/>
                    </a:cubicBezTo>
                    <a:cubicBezTo>
                      <a:pt x="7067" y="7816"/>
                      <a:pt x="6876" y="7947"/>
                      <a:pt x="6800" y="8147"/>
                    </a:cubicBezTo>
                    <a:lnTo>
                      <a:pt x="6694" y="8426"/>
                    </a:lnTo>
                    <a:lnTo>
                      <a:pt x="6412" y="8329"/>
                    </a:lnTo>
                    <a:cubicBezTo>
                      <a:pt x="6358" y="8310"/>
                      <a:pt x="6302" y="8302"/>
                      <a:pt x="6247" y="8302"/>
                    </a:cubicBezTo>
                    <a:cubicBezTo>
                      <a:pt x="6090" y="8302"/>
                      <a:pt x="5938" y="8374"/>
                      <a:pt x="5839" y="8504"/>
                    </a:cubicBezTo>
                    <a:lnTo>
                      <a:pt x="5659" y="8743"/>
                    </a:lnTo>
                    <a:lnTo>
                      <a:pt x="5415" y="8571"/>
                    </a:lnTo>
                    <a:cubicBezTo>
                      <a:pt x="5327" y="8509"/>
                      <a:pt x="5224" y="8478"/>
                      <a:pt x="5121" y="8478"/>
                    </a:cubicBezTo>
                    <a:cubicBezTo>
                      <a:pt x="5071" y="8478"/>
                      <a:pt x="5020" y="8485"/>
                      <a:pt x="4972" y="8500"/>
                    </a:cubicBezTo>
                    <a:cubicBezTo>
                      <a:pt x="4916" y="8518"/>
                      <a:pt x="4864" y="8544"/>
                      <a:pt x="4817" y="8578"/>
                    </a:cubicBezTo>
                    <a:lnTo>
                      <a:pt x="4577" y="8757"/>
                    </a:lnTo>
                    <a:lnTo>
                      <a:pt x="4393" y="8523"/>
                    </a:lnTo>
                    <a:cubicBezTo>
                      <a:pt x="4293" y="8398"/>
                      <a:pt x="4145" y="8328"/>
                      <a:pt x="3992" y="8328"/>
                    </a:cubicBezTo>
                    <a:cubicBezTo>
                      <a:pt x="3933" y="8328"/>
                      <a:pt x="3874" y="8338"/>
                      <a:pt x="3817" y="8360"/>
                    </a:cubicBezTo>
                    <a:lnTo>
                      <a:pt x="3536" y="8462"/>
                    </a:lnTo>
                    <a:lnTo>
                      <a:pt x="3424" y="8185"/>
                    </a:lnTo>
                    <a:cubicBezTo>
                      <a:pt x="3345" y="7992"/>
                      <a:pt x="3158" y="7867"/>
                      <a:pt x="2952" y="7867"/>
                    </a:cubicBezTo>
                    <a:cubicBezTo>
                      <a:pt x="2940" y="7867"/>
                      <a:pt x="2928" y="7867"/>
                      <a:pt x="2916" y="7868"/>
                    </a:cubicBezTo>
                    <a:lnTo>
                      <a:pt x="2618" y="7889"/>
                    </a:lnTo>
                    <a:lnTo>
                      <a:pt x="2589" y="7591"/>
                    </a:lnTo>
                    <a:cubicBezTo>
                      <a:pt x="2566" y="7373"/>
                      <a:pt x="2405" y="7191"/>
                      <a:pt x="2191" y="7145"/>
                    </a:cubicBezTo>
                    <a:lnTo>
                      <a:pt x="1900" y="7080"/>
                    </a:lnTo>
                    <a:lnTo>
                      <a:pt x="1955" y="6788"/>
                    </a:lnTo>
                    <a:cubicBezTo>
                      <a:pt x="1997" y="6571"/>
                      <a:pt x="1895" y="6351"/>
                      <a:pt x="1701" y="6246"/>
                    </a:cubicBezTo>
                    <a:lnTo>
                      <a:pt x="1439" y="6100"/>
                    </a:lnTo>
                    <a:lnTo>
                      <a:pt x="1574" y="5835"/>
                    </a:lnTo>
                    <a:cubicBezTo>
                      <a:pt x="1675" y="5638"/>
                      <a:pt x="1638" y="5399"/>
                      <a:pt x="1482" y="5243"/>
                    </a:cubicBezTo>
                    <a:lnTo>
                      <a:pt x="1271" y="5032"/>
                    </a:lnTo>
                    <a:lnTo>
                      <a:pt x="1477" y="4816"/>
                    </a:lnTo>
                    <a:cubicBezTo>
                      <a:pt x="1628" y="4655"/>
                      <a:pt x="1659" y="4416"/>
                      <a:pt x="1555" y="4222"/>
                    </a:cubicBezTo>
                    <a:lnTo>
                      <a:pt x="1413" y="3959"/>
                    </a:lnTo>
                    <a:lnTo>
                      <a:pt x="1671" y="3810"/>
                    </a:lnTo>
                    <a:cubicBezTo>
                      <a:pt x="1862" y="3699"/>
                      <a:pt x="1960" y="3477"/>
                      <a:pt x="1914" y="3261"/>
                    </a:cubicBezTo>
                    <a:lnTo>
                      <a:pt x="1851" y="2970"/>
                    </a:lnTo>
                    <a:lnTo>
                      <a:pt x="2140" y="2897"/>
                    </a:lnTo>
                    <a:cubicBezTo>
                      <a:pt x="2355" y="2843"/>
                      <a:pt x="2511" y="2660"/>
                      <a:pt x="2528" y="2440"/>
                    </a:cubicBezTo>
                    <a:lnTo>
                      <a:pt x="2549" y="2144"/>
                    </a:lnTo>
                    <a:lnTo>
                      <a:pt x="2847" y="2156"/>
                    </a:lnTo>
                    <a:cubicBezTo>
                      <a:pt x="2854" y="2156"/>
                      <a:pt x="2861" y="2156"/>
                      <a:pt x="2867" y="2156"/>
                    </a:cubicBezTo>
                    <a:cubicBezTo>
                      <a:pt x="3079" y="2156"/>
                      <a:pt x="3272" y="2027"/>
                      <a:pt x="3347" y="1827"/>
                    </a:cubicBezTo>
                    <a:lnTo>
                      <a:pt x="3453" y="1548"/>
                    </a:lnTo>
                    <a:lnTo>
                      <a:pt x="3735" y="1643"/>
                    </a:lnTo>
                    <a:cubicBezTo>
                      <a:pt x="3790" y="1663"/>
                      <a:pt x="3846" y="1672"/>
                      <a:pt x="3902" y="1672"/>
                    </a:cubicBezTo>
                    <a:cubicBezTo>
                      <a:pt x="4059" y="1672"/>
                      <a:pt x="4210" y="1599"/>
                      <a:pt x="4308" y="1469"/>
                    </a:cubicBezTo>
                    <a:lnTo>
                      <a:pt x="4488" y="1230"/>
                    </a:lnTo>
                    <a:lnTo>
                      <a:pt x="4733" y="1401"/>
                    </a:lnTo>
                    <a:cubicBezTo>
                      <a:pt x="4821" y="1464"/>
                      <a:pt x="4924" y="1495"/>
                      <a:pt x="5026" y="1495"/>
                    </a:cubicBezTo>
                    <a:cubicBezTo>
                      <a:pt x="5133" y="1495"/>
                      <a:pt x="5240" y="1461"/>
                      <a:pt x="5330" y="1394"/>
                    </a:cubicBezTo>
                    <a:lnTo>
                      <a:pt x="5569" y="1218"/>
                    </a:lnTo>
                    <a:close/>
                    <a:moveTo>
                      <a:pt x="5662" y="1"/>
                    </a:moveTo>
                    <a:cubicBezTo>
                      <a:pt x="5556" y="1"/>
                      <a:pt x="5449" y="34"/>
                      <a:pt x="5358" y="101"/>
                    </a:cubicBezTo>
                    <a:lnTo>
                      <a:pt x="5018" y="353"/>
                    </a:lnTo>
                    <a:lnTo>
                      <a:pt x="4672" y="109"/>
                    </a:lnTo>
                    <a:cubicBezTo>
                      <a:pt x="4583" y="47"/>
                      <a:pt x="4480" y="17"/>
                      <a:pt x="4379" y="17"/>
                    </a:cubicBezTo>
                    <a:cubicBezTo>
                      <a:pt x="4223" y="17"/>
                      <a:pt x="4070" y="87"/>
                      <a:pt x="3971" y="220"/>
                    </a:cubicBezTo>
                    <a:lnTo>
                      <a:pt x="3716" y="558"/>
                    </a:lnTo>
                    <a:lnTo>
                      <a:pt x="3316" y="421"/>
                    </a:lnTo>
                    <a:cubicBezTo>
                      <a:pt x="3261" y="402"/>
                      <a:pt x="3205" y="393"/>
                      <a:pt x="3150" y="393"/>
                    </a:cubicBezTo>
                    <a:cubicBezTo>
                      <a:pt x="2944" y="393"/>
                      <a:pt x="2750" y="520"/>
                      <a:pt x="2672" y="722"/>
                    </a:cubicBezTo>
                    <a:lnTo>
                      <a:pt x="2523" y="1119"/>
                    </a:lnTo>
                    <a:lnTo>
                      <a:pt x="2099" y="1101"/>
                    </a:lnTo>
                    <a:cubicBezTo>
                      <a:pt x="2091" y="1101"/>
                      <a:pt x="2084" y="1101"/>
                      <a:pt x="2076" y="1101"/>
                    </a:cubicBezTo>
                    <a:cubicBezTo>
                      <a:pt x="1811" y="1101"/>
                      <a:pt x="1588" y="1305"/>
                      <a:pt x="1567" y="1572"/>
                    </a:cubicBezTo>
                    <a:lnTo>
                      <a:pt x="1536" y="1995"/>
                    </a:lnTo>
                    <a:lnTo>
                      <a:pt x="1126" y="2097"/>
                    </a:lnTo>
                    <a:cubicBezTo>
                      <a:pt x="861" y="2165"/>
                      <a:pt x="693" y="2430"/>
                      <a:pt x="750" y="2700"/>
                    </a:cubicBezTo>
                    <a:lnTo>
                      <a:pt x="838" y="3112"/>
                    </a:lnTo>
                    <a:lnTo>
                      <a:pt x="473" y="3325"/>
                    </a:lnTo>
                    <a:cubicBezTo>
                      <a:pt x="234" y="3463"/>
                      <a:pt x="149" y="3766"/>
                      <a:pt x="279" y="4009"/>
                    </a:cubicBezTo>
                    <a:lnTo>
                      <a:pt x="480" y="4381"/>
                    </a:lnTo>
                    <a:lnTo>
                      <a:pt x="189" y="4689"/>
                    </a:lnTo>
                    <a:cubicBezTo>
                      <a:pt x="0" y="4890"/>
                      <a:pt x="4" y="5205"/>
                      <a:pt x="198" y="5401"/>
                    </a:cubicBezTo>
                    <a:lnTo>
                      <a:pt x="497" y="5700"/>
                    </a:lnTo>
                    <a:lnTo>
                      <a:pt x="305" y="6078"/>
                    </a:lnTo>
                    <a:cubicBezTo>
                      <a:pt x="180" y="6322"/>
                      <a:pt x="272" y="6623"/>
                      <a:pt x="513" y="6757"/>
                    </a:cubicBezTo>
                    <a:lnTo>
                      <a:pt x="883" y="6961"/>
                    </a:lnTo>
                    <a:lnTo>
                      <a:pt x="804" y="7377"/>
                    </a:lnTo>
                    <a:cubicBezTo>
                      <a:pt x="754" y="7648"/>
                      <a:pt x="927" y="7910"/>
                      <a:pt x="1195" y="7970"/>
                    </a:cubicBezTo>
                    <a:lnTo>
                      <a:pt x="1609" y="8062"/>
                    </a:lnTo>
                    <a:lnTo>
                      <a:pt x="1652" y="8483"/>
                    </a:lnTo>
                    <a:cubicBezTo>
                      <a:pt x="1677" y="8745"/>
                      <a:pt x="1898" y="8943"/>
                      <a:pt x="2159" y="8943"/>
                    </a:cubicBezTo>
                    <a:cubicBezTo>
                      <a:pt x="2170" y="8943"/>
                      <a:pt x="2182" y="8943"/>
                      <a:pt x="2194" y="8942"/>
                    </a:cubicBezTo>
                    <a:lnTo>
                      <a:pt x="2617" y="8912"/>
                    </a:lnTo>
                    <a:lnTo>
                      <a:pt x="2774" y="9304"/>
                    </a:lnTo>
                    <a:cubicBezTo>
                      <a:pt x="2855" y="9503"/>
                      <a:pt x="3046" y="9624"/>
                      <a:pt x="3248" y="9624"/>
                    </a:cubicBezTo>
                    <a:cubicBezTo>
                      <a:pt x="3307" y="9624"/>
                      <a:pt x="3366" y="9614"/>
                      <a:pt x="3424" y="9593"/>
                    </a:cubicBezTo>
                    <a:lnTo>
                      <a:pt x="3822" y="9446"/>
                    </a:lnTo>
                    <a:lnTo>
                      <a:pt x="4083" y="9778"/>
                    </a:lnTo>
                    <a:cubicBezTo>
                      <a:pt x="4184" y="9905"/>
                      <a:pt x="4334" y="9972"/>
                      <a:pt x="4485" y="9972"/>
                    </a:cubicBezTo>
                    <a:cubicBezTo>
                      <a:pt x="4591" y="9972"/>
                      <a:pt x="4697" y="9939"/>
                      <a:pt x="4788" y="9872"/>
                    </a:cubicBezTo>
                    <a:lnTo>
                      <a:pt x="5129" y="9619"/>
                    </a:lnTo>
                    <a:lnTo>
                      <a:pt x="5475" y="9863"/>
                    </a:lnTo>
                    <a:cubicBezTo>
                      <a:pt x="5564" y="9925"/>
                      <a:pt x="5667" y="9955"/>
                      <a:pt x="5768" y="9955"/>
                    </a:cubicBezTo>
                    <a:cubicBezTo>
                      <a:pt x="5923" y="9955"/>
                      <a:pt x="6076" y="9885"/>
                      <a:pt x="6177" y="9752"/>
                    </a:cubicBezTo>
                    <a:lnTo>
                      <a:pt x="6431" y="9415"/>
                    </a:lnTo>
                    <a:lnTo>
                      <a:pt x="6831" y="9551"/>
                    </a:lnTo>
                    <a:cubicBezTo>
                      <a:pt x="6886" y="9570"/>
                      <a:pt x="6942" y="9579"/>
                      <a:pt x="6998" y="9579"/>
                    </a:cubicBezTo>
                    <a:cubicBezTo>
                      <a:pt x="7049" y="9579"/>
                      <a:pt x="7099" y="9572"/>
                      <a:pt x="7146" y="9557"/>
                    </a:cubicBezTo>
                    <a:cubicBezTo>
                      <a:pt x="7292" y="9512"/>
                      <a:pt x="7416" y="9402"/>
                      <a:pt x="7475" y="9248"/>
                    </a:cubicBezTo>
                    <a:lnTo>
                      <a:pt x="7624" y="8854"/>
                    </a:lnTo>
                    <a:lnTo>
                      <a:pt x="8047" y="8871"/>
                    </a:lnTo>
                    <a:cubicBezTo>
                      <a:pt x="8054" y="8871"/>
                      <a:pt x="8062" y="8871"/>
                      <a:pt x="8070" y="8871"/>
                    </a:cubicBezTo>
                    <a:cubicBezTo>
                      <a:pt x="8337" y="8871"/>
                      <a:pt x="8560" y="8668"/>
                      <a:pt x="8578" y="8400"/>
                    </a:cubicBezTo>
                    <a:lnTo>
                      <a:pt x="8611" y="7977"/>
                    </a:lnTo>
                    <a:lnTo>
                      <a:pt x="9022" y="7875"/>
                    </a:lnTo>
                    <a:cubicBezTo>
                      <a:pt x="9293" y="7809"/>
                      <a:pt x="9454" y="7543"/>
                      <a:pt x="9397" y="7273"/>
                    </a:cubicBezTo>
                    <a:lnTo>
                      <a:pt x="9309" y="6861"/>
                    </a:lnTo>
                    <a:lnTo>
                      <a:pt x="9674" y="6648"/>
                    </a:lnTo>
                    <a:cubicBezTo>
                      <a:pt x="9913" y="6509"/>
                      <a:pt x="9998" y="6206"/>
                      <a:pt x="9868" y="5964"/>
                    </a:cubicBezTo>
                    <a:lnTo>
                      <a:pt x="9667" y="5591"/>
                    </a:lnTo>
                    <a:lnTo>
                      <a:pt x="9958" y="5283"/>
                    </a:lnTo>
                    <a:cubicBezTo>
                      <a:pt x="10147" y="5082"/>
                      <a:pt x="10144" y="4767"/>
                      <a:pt x="9950" y="4571"/>
                    </a:cubicBezTo>
                    <a:lnTo>
                      <a:pt x="9650" y="4272"/>
                    </a:lnTo>
                    <a:lnTo>
                      <a:pt x="9842" y="3894"/>
                    </a:lnTo>
                    <a:cubicBezTo>
                      <a:pt x="9967" y="3650"/>
                      <a:pt x="9875" y="3349"/>
                      <a:pt x="9635" y="3216"/>
                    </a:cubicBezTo>
                    <a:lnTo>
                      <a:pt x="9264" y="3011"/>
                    </a:lnTo>
                    <a:lnTo>
                      <a:pt x="9344" y="2596"/>
                    </a:lnTo>
                    <a:cubicBezTo>
                      <a:pt x="9394" y="2324"/>
                      <a:pt x="9221" y="2062"/>
                      <a:pt x="8952" y="2002"/>
                    </a:cubicBezTo>
                    <a:lnTo>
                      <a:pt x="8538" y="1910"/>
                    </a:lnTo>
                    <a:lnTo>
                      <a:pt x="8495" y="1489"/>
                    </a:lnTo>
                    <a:cubicBezTo>
                      <a:pt x="8469" y="1228"/>
                      <a:pt x="8249" y="1029"/>
                      <a:pt x="7989" y="1029"/>
                    </a:cubicBezTo>
                    <a:cubicBezTo>
                      <a:pt x="7977" y="1029"/>
                      <a:pt x="7965" y="1030"/>
                      <a:pt x="7953" y="1031"/>
                    </a:cubicBezTo>
                    <a:lnTo>
                      <a:pt x="7531" y="1060"/>
                    </a:lnTo>
                    <a:lnTo>
                      <a:pt x="7373" y="669"/>
                    </a:lnTo>
                    <a:cubicBezTo>
                      <a:pt x="7292" y="469"/>
                      <a:pt x="7103" y="349"/>
                      <a:pt x="6899" y="349"/>
                    </a:cubicBezTo>
                    <a:cubicBezTo>
                      <a:pt x="6840" y="349"/>
                      <a:pt x="6781" y="359"/>
                      <a:pt x="6722" y="379"/>
                    </a:cubicBezTo>
                    <a:lnTo>
                      <a:pt x="6326" y="527"/>
                    </a:lnTo>
                    <a:lnTo>
                      <a:pt x="6062" y="194"/>
                    </a:lnTo>
                    <a:cubicBezTo>
                      <a:pt x="5963" y="67"/>
                      <a:pt x="5813" y="1"/>
                      <a:pt x="56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611425" y="1720100"/>
                <a:ext cx="257250" cy="252525"/>
              </a:xfrm>
              <a:custGeom>
                <a:rect b="b" l="l" r="r" t="t"/>
                <a:pathLst>
                  <a:path extrusionOk="0" h="10101" w="10290">
                    <a:moveTo>
                      <a:pt x="5628" y="1370"/>
                    </a:moveTo>
                    <a:lnTo>
                      <a:pt x="5775" y="1555"/>
                    </a:lnTo>
                    <a:cubicBezTo>
                      <a:pt x="5887" y="1696"/>
                      <a:pt x="6050" y="1772"/>
                      <a:pt x="6222" y="1772"/>
                    </a:cubicBezTo>
                    <a:cubicBezTo>
                      <a:pt x="6289" y="1772"/>
                      <a:pt x="6357" y="1761"/>
                      <a:pt x="6424" y="1737"/>
                    </a:cubicBezTo>
                    <a:lnTo>
                      <a:pt x="6646" y="1656"/>
                    </a:lnTo>
                    <a:lnTo>
                      <a:pt x="6734" y="1875"/>
                    </a:lnTo>
                    <a:cubicBezTo>
                      <a:pt x="6822" y="2092"/>
                      <a:pt x="7031" y="2234"/>
                      <a:pt x="7264" y="2234"/>
                    </a:cubicBezTo>
                    <a:cubicBezTo>
                      <a:pt x="7278" y="2234"/>
                      <a:pt x="7293" y="2233"/>
                      <a:pt x="7307" y="2232"/>
                    </a:cubicBezTo>
                    <a:lnTo>
                      <a:pt x="7543" y="2217"/>
                    </a:lnTo>
                    <a:lnTo>
                      <a:pt x="7565" y="2452"/>
                    </a:lnTo>
                    <a:cubicBezTo>
                      <a:pt x="7591" y="2698"/>
                      <a:pt x="7771" y="2900"/>
                      <a:pt x="8014" y="2954"/>
                    </a:cubicBezTo>
                    <a:lnTo>
                      <a:pt x="8244" y="3006"/>
                    </a:lnTo>
                    <a:lnTo>
                      <a:pt x="8199" y="3238"/>
                    </a:lnTo>
                    <a:cubicBezTo>
                      <a:pt x="8152" y="3482"/>
                      <a:pt x="8268" y="3726"/>
                      <a:pt x="8487" y="3848"/>
                    </a:cubicBezTo>
                    <a:lnTo>
                      <a:pt x="8694" y="3962"/>
                    </a:lnTo>
                    <a:lnTo>
                      <a:pt x="8585" y="4173"/>
                    </a:lnTo>
                    <a:cubicBezTo>
                      <a:pt x="8473" y="4395"/>
                      <a:pt x="8516" y="4663"/>
                      <a:pt x="8691" y="4840"/>
                    </a:cubicBezTo>
                    <a:lnTo>
                      <a:pt x="8857" y="5006"/>
                    </a:lnTo>
                    <a:lnTo>
                      <a:pt x="8694" y="5177"/>
                    </a:lnTo>
                    <a:cubicBezTo>
                      <a:pt x="8525" y="5359"/>
                      <a:pt x="8488" y="5628"/>
                      <a:pt x="8606" y="5846"/>
                    </a:cubicBezTo>
                    <a:lnTo>
                      <a:pt x="8719" y="6054"/>
                    </a:lnTo>
                    <a:lnTo>
                      <a:pt x="8514" y="6173"/>
                    </a:lnTo>
                    <a:cubicBezTo>
                      <a:pt x="8300" y="6298"/>
                      <a:pt x="8189" y="6545"/>
                      <a:pt x="8242" y="6789"/>
                    </a:cubicBezTo>
                    <a:lnTo>
                      <a:pt x="8291" y="7020"/>
                    </a:lnTo>
                    <a:lnTo>
                      <a:pt x="8061" y="7077"/>
                    </a:lnTo>
                    <a:cubicBezTo>
                      <a:pt x="7820" y="7136"/>
                      <a:pt x="7645" y="7344"/>
                      <a:pt x="7626" y="7593"/>
                    </a:cubicBezTo>
                    <a:lnTo>
                      <a:pt x="7609" y="7827"/>
                    </a:lnTo>
                    <a:lnTo>
                      <a:pt x="7373" y="7818"/>
                    </a:lnTo>
                    <a:cubicBezTo>
                      <a:pt x="7364" y="7818"/>
                      <a:pt x="7354" y="7817"/>
                      <a:pt x="7345" y="7817"/>
                    </a:cubicBezTo>
                    <a:cubicBezTo>
                      <a:pt x="7107" y="7817"/>
                      <a:pt x="6895" y="7964"/>
                      <a:pt x="6810" y="8189"/>
                    </a:cubicBezTo>
                    <a:lnTo>
                      <a:pt x="6727" y="8408"/>
                    </a:lnTo>
                    <a:lnTo>
                      <a:pt x="6504" y="8332"/>
                    </a:lnTo>
                    <a:cubicBezTo>
                      <a:pt x="6442" y="8311"/>
                      <a:pt x="6378" y="8301"/>
                      <a:pt x="6316" y="8301"/>
                    </a:cubicBezTo>
                    <a:cubicBezTo>
                      <a:pt x="6139" y="8301"/>
                      <a:pt x="5970" y="8383"/>
                      <a:pt x="5860" y="8530"/>
                    </a:cubicBezTo>
                    <a:lnTo>
                      <a:pt x="5716" y="8718"/>
                    </a:lnTo>
                    <a:lnTo>
                      <a:pt x="5524" y="8583"/>
                    </a:lnTo>
                    <a:cubicBezTo>
                      <a:pt x="5425" y="8514"/>
                      <a:pt x="5311" y="8477"/>
                      <a:pt x="5194" y="8477"/>
                    </a:cubicBezTo>
                    <a:cubicBezTo>
                      <a:pt x="5137" y="8477"/>
                      <a:pt x="5080" y="8486"/>
                      <a:pt x="5023" y="8504"/>
                    </a:cubicBezTo>
                    <a:cubicBezTo>
                      <a:pt x="4961" y="8523"/>
                      <a:pt x="4902" y="8552"/>
                      <a:pt x="4850" y="8592"/>
                    </a:cubicBezTo>
                    <a:lnTo>
                      <a:pt x="4660" y="8732"/>
                    </a:lnTo>
                    <a:lnTo>
                      <a:pt x="4514" y="8547"/>
                    </a:lnTo>
                    <a:cubicBezTo>
                      <a:pt x="4402" y="8405"/>
                      <a:pt x="4236" y="8329"/>
                      <a:pt x="4064" y="8329"/>
                    </a:cubicBezTo>
                    <a:lnTo>
                      <a:pt x="4064" y="8327"/>
                    </a:lnTo>
                    <a:cubicBezTo>
                      <a:pt x="3998" y="8327"/>
                      <a:pt x="3931" y="8339"/>
                      <a:pt x="3865" y="8363"/>
                    </a:cubicBezTo>
                    <a:lnTo>
                      <a:pt x="3643" y="8445"/>
                    </a:lnTo>
                    <a:lnTo>
                      <a:pt x="3553" y="8227"/>
                    </a:lnTo>
                    <a:cubicBezTo>
                      <a:pt x="3465" y="8007"/>
                      <a:pt x="3256" y="7867"/>
                      <a:pt x="3023" y="7867"/>
                    </a:cubicBezTo>
                    <a:cubicBezTo>
                      <a:pt x="3009" y="7867"/>
                      <a:pt x="2996" y="7867"/>
                      <a:pt x="2982" y="7868"/>
                    </a:cubicBezTo>
                    <a:lnTo>
                      <a:pt x="2747" y="7886"/>
                    </a:lnTo>
                    <a:lnTo>
                      <a:pt x="2722" y="7650"/>
                    </a:lnTo>
                    <a:cubicBezTo>
                      <a:pt x="2698" y="7402"/>
                      <a:pt x="2518" y="7200"/>
                      <a:pt x="2276" y="7146"/>
                    </a:cubicBezTo>
                    <a:lnTo>
                      <a:pt x="2045" y="7094"/>
                    </a:lnTo>
                    <a:lnTo>
                      <a:pt x="2089" y="6864"/>
                    </a:lnTo>
                    <a:cubicBezTo>
                      <a:pt x="2135" y="6618"/>
                      <a:pt x="2021" y="6374"/>
                      <a:pt x="1803" y="6253"/>
                    </a:cubicBezTo>
                    <a:lnTo>
                      <a:pt x="1595" y="6138"/>
                    </a:lnTo>
                    <a:lnTo>
                      <a:pt x="1702" y="5927"/>
                    </a:lnTo>
                    <a:cubicBezTo>
                      <a:pt x="1815" y="5706"/>
                      <a:pt x="1773" y="5439"/>
                      <a:pt x="1598" y="5262"/>
                    </a:cubicBezTo>
                    <a:lnTo>
                      <a:pt x="1432" y="5094"/>
                    </a:lnTo>
                    <a:lnTo>
                      <a:pt x="1593" y="4923"/>
                    </a:lnTo>
                    <a:cubicBezTo>
                      <a:pt x="1765" y="4743"/>
                      <a:pt x="1801" y="4474"/>
                      <a:pt x="1682" y="4255"/>
                    </a:cubicBezTo>
                    <a:lnTo>
                      <a:pt x="1571" y="4047"/>
                    </a:lnTo>
                    <a:lnTo>
                      <a:pt x="1775" y="3929"/>
                    </a:lnTo>
                    <a:cubicBezTo>
                      <a:pt x="1990" y="3803"/>
                      <a:pt x="2099" y="3555"/>
                      <a:pt x="2047" y="3313"/>
                    </a:cubicBezTo>
                    <a:lnTo>
                      <a:pt x="1998" y="3081"/>
                    </a:lnTo>
                    <a:lnTo>
                      <a:pt x="2229" y="3023"/>
                    </a:lnTo>
                    <a:cubicBezTo>
                      <a:pt x="2469" y="2963"/>
                      <a:pt x="2644" y="2755"/>
                      <a:pt x="2662" y="2509"/>
                    </a:cubicBezTo>
                    <a:lnTo>
                      <a:pt x="2681" y="2274"/>
                    </a:lnTo>
                    <a:lnTo>
                      <a:pt x="2916" y="2284"/>
                    </a:lnTo>
                    <a:cubicBezTo>
                      <a:pt x="2926" y="2285"/>
                      <a:pt x="2935" y="2285"/>
                      <a:pt x="2944" y="2285"/>
                    </a:cubicBezTo>
                    <a:cubicBezTo>
                      <a:pt x="3182" y="2285"/>
                      <a:pt x="3392" y="2137"/>
                      <a:pt x="3477" y="1914"/>
                    </a:cubicBezTo>
                    <a:lnTo>
                      <a:pt x="3562" y="1692"/>
                    </a:lnTo>
                    <a:lnTo>
                      <a:pt x="3785" y="1768"/>
                    </a:lnTo>
                    <a:cubicBezTo>
                      <a:pt x="3847" y="1789"/>
                      <a:pt x="3910" y="1800"/>
                      <a:pt x="3973" y="1800"/>
                    </a:cubicBezTo>
                    <a:cubicBezTo>
                      <a:pt x="4149" y="1800"/>
                      <a:pt x="4320" y="1718"/>
                      <a:pt x="4430" y="1571"/>
                    </a:cubicBezTo>
                    <a:lnTo>
                      <a:pt x="4573" y="1382"/>
                    </a:lnTo>
                    <a:lnTo>
                      <a:pt x="4765" y="1519"/>
                    </a:lnTo>
                    <a:cubicBezTo>
                      <a:pt x="4865" y="1588"/>
                      <a:pt x="4981" y="1623"/>
                      <a:pt x="5097" y="1623"/>
                    </a:cubicBezTo>
                    <a:cubicBezTo>
                      <a:pt x="5217" y="1623"/>
                      <a:pt x="5337" y="1585"/>
                      <a:pt x="5439" y="1510"/>
                    </a:cubicBezTo>
                    <a:lnTo>
                      <a:pt x="5628" y="1370"/>
                    </a:lnTo>
                    <a:close/>
                    <a:moveTo>
                      <a:pt x="5640" y="1217"/>
                    </a:moveTo>
                    <a:cubicBezTo>
                      <a:pt x="5627" y="1217"/>
                      <a:pt x="5613" y="1221"/>
                      <a:pt x="5602" y="1230"/>
                    </a:cubicBezTo>
                    <a:lnTo>
                      <a:pt x="5363" y="1406"/>
                    </a:lnTo>
                    <a:cubicBezTo>
                      <a:pt x="5284" y="1465"/>
                      <a:pt x="5190" y="1495"/>
                      <a:pt x="5096" y="1495"/>
                    </a:cubicBezTo>
                    <a:cubicBezTo>
                      <a:pt x="5007" y="1495"/>
                      <a:pt x="4917" y="1468"/>
                      <a:pt x="4840" y="1413"/>
                    </a:cubicBezTo>
                    <a:lnTo>
                      <a:pt x="4596" y="1242"/>
                    </a:lnTo>
                    <a:cubicBezTo>
                      <a:pt x="4585" y="1234"/>
                      <a:pt x="4572" y="1230"/>
                      <a:pt x="4559" y="1230"/>
                    </a:cubicBezTo>
                    <a:cubicBezTo>
                      <a:pt x="4539" y="1230"/>
                      <a:pt x="4520" y="1239"/>
                      <a:pt x="4507" y="1256"/>
                    </a:cubicBezTo>
                    <a:lnTo>
                      <a:pt x="4327" y="1494"/>
                    </a:lnTo>
                    <a:cubicBezTo>
                      <a:pt x="4242" y="1608"/>
                      <a:pt x="4110" y="1672"/>
                      <a:pt x="3973" y="1672"/>
                    </a:cubicBezTo>
                    <a:cubicBezTo>
                      <a:pt x="3925" y="1672"/>
                      <a:pt x="3875" y="1664"/>
                      <a:pt x="3827" y="1647"/>
                    </a:cubicBezTo>
                    <a:lnTo>
                      <a:pt x="3545" y="1552"/>
                    </a:lnTo>
                    <a:cubicBezTo>
                      <a:pt x="3538" y="1549"/>
                      <a:pt x="3530" y="1548"/>
                      <a:pt x="3523" y="1548"/>
                    </a:cubicBezTo>
                    <a:cubicBezTo>
                      <a:pt x="3498" y="1548"/>
                      <a:pt x="3474" y="1564"/>
                      <a:pt x="3463" y="1590"/>
                    </a:cubicBezTo>
                    <a:lnTo>
                      <a:pt x="3358" y="1868"/>
                    </a:lnTo>
                    <a:cubicBezTo>
                      <a:pt x="3293" y="2042"/>
                      <a:pt x="3127" y="2156"/>
                      <a:pt x="2942" y="2156"/>
                    </a:cubicBezTo>
                    <a:cubicBezTo>
                      <a:pt x="2935" y="2156"/>
                      <a:pt x="2928" y="2156"/>
                      <a:pt x="2921" y="2156"/>
                    </a:cubicBezTo>
                    <a:lnTo>
                      <a:pt x="2624" y="2144"/>
                    </a:lnTo>
                    <a:cubicBezTo>
                      <a:pt x="2621" y="2143"/>
                      <a:pt x="2619" y="2143"/>
                      <a:pt x="2616" y="2143"/>
                    </a:cubicBezTo>
                    <a:cubicBezTo>
                      <a:pt x="2587" y="2143"/>
                      <a:pt x="2559" y="2171"/>
                      <a:pt x="2558" y="2203"/>
                    </a:cubicBezTo>
                    <a:lnTo>
                      <a:pt x="2535" y="2499"/>
                    </a:lnTo>
                    <a:cubicBezTo>
                      <a:pt x="2521" y="2691"/>
                      <a:pt x="2385" y="2852"/>
                      <a:pt x="2198" y="2899"/>
                    </a:cubicBezTo>
                    <a:lnTo>
                      <a:pt x="1907" y="2971"/>
                    </a:lnTo>
                    <a:cubicBezTo>
                      <a:pt x="1874" y="2980"/>
                      <a:pt x="1853" y="3013"/>
                      <a:pt x="1860" y="3048"/>
                    </a:cubicBezTo>
                    <a:lnTo>
                      <a:pt x="1922" y="3339"/>
                    </a:lnTo>
                    <a:cubicBezTo>
                      <a:pt x="1962" y="3527"/>
                      <a:pt x="1877" y="3721"/>
                      <a:pt x="1711" y="3818"/>
                    </a:cubicBezTo>
                    <a:lnTo>
                      <a:pt x="1453" y="3969"/>
                    </a:lnTo>
                    <a:cubicBezTo>
                      <a:pt x="1424" y="3986"/>
                      <a:pt x="1411" y="4023"/>
                      <a:pt x="1429" y="4054"/>
                    </a:cubicBezTo>
                    <a:lnTo>
                      <a:pt x="1571" y="4317"/>
                    </a:lnTo>
                    <a:cubicBezTo>
                      <a:pt x="1663" y="4487"/>
                      <a:pt x="1635" y="4694"/>
                      <a:pt x="1502" y="4836"/>
                    </a:cubicBezTo>
                    <a:lnTo>
                      <a:pt x="1297" y="5051"/>
                    </a:lnTo>
                    <a:cubicBezTo>
                      <a:pt x="1273" y="5077"/>
                      <a:pt x="1275" y="5117"/>
                      <a:pt x="1299" y="5141"/>
                    </a:cubicBezTo>
                    <a:lnTo>
                      <a:pt x="1508" y="5352"/>
                    </a:lnTo>
                    <a:cubicBezTo>
                      <a:pt x="1645" y="5489"/>
                      <a:pt x="1676" y="5697"/>
                      <a:pt x="1590" y="5870"/>
                    </a:cubicBezTo>
                    <a:lnTo>
                      <a:pt x="1453" y="6137"/>
                    </a:lnTo>
                    <a:cubicBezTo>
                      <a:pt x="1437" y="6166"/>
                      <a:pt x="1450" y="6204"/>
                      <a:pt x="1479" y="6222"/>
                    </a:cubicBezTo>
                    <a:lnTo>
                      <a:pt x="1740" y="6365"/>
                    </a:lnTo>
                    <a:cubicBezTo>
                      <a:pt x="1910" y="6459"/>
                      <a:pt x="2000" y="6649"/>
                      <a:pt x="1964" y="6840"/>
                    </a:cubicBezTo>
                    <a:lnTo>
                      <a:pt x="1908" y="7132"/>
                    </a:lnTo>
                    <a:cubicBezTo>
                      <a:pt x="1903" y="7167"/>
                      <a:pt x="1924" y="7200"/>
                      <a:pt x="1959" y="7207"/>
                    </a:cubicBezTo>
                    <a:lnTo>
                      <a:pt x="2248" y="7271"/>
                    </a:lnTo>
                    <a:cubicBezTo>
                      <a:pt x="2437" y="7312"/>
                      <a:pt x="2577" y="7470"/>
                      <a:pt x="2596" y="7662"/>
                    </a:cubicBezTo>
                    <a:lnTo>
                      <a:pt x="2625" y="7960"/>
                    </a:lnTo>
                    <a:cubicBezTo>
                      <a:pt x="2628" y="7990"/>
                      <a:pt x="2654" y="8018"/>
                      <a:pt x="2686" y="8018"/>
                    </a:cubicBezTo>
                    <a:cubicBezTo>
                      <a:pt x="2689" y="8018"/>
                      <a:pt x="2692" y="8018"/>
                      <a:pt x="2695" y="8017"/>
                    </a:cubicBezTo>
                    <a:lnTo>
                      <a:pt x="2991" y="7996"/>
                    </a:lnTo>
                    <a:cubicBezTo>
                      <a:pt x="3001" y="7996"/>
                      <a:pt x="3012" y="7995"/>
                      <a:pt x="3023" y="7995"/>
                    </a:cubicBezTo>
                    <a:cubicBezTo>
                      <a:pt x="3203" y="7995"/>
                      <a:pt x="3367" y="8105"/>
                      <a:pt x="3436" y="8273"/>
                    </a:cubicBezTo>
                    <a:lnTo>
                      <a:pt x="3548" y="8550"/>
                    </a:lnTo>
                    <a:cubicBezTo>
                      <a:pt x="3558" y="8576"/>
                      <a:pt x="3581" y="8591"/>
                      <a:pt x="3607" y="8591"/>
                    </a:cubicBezTo>
                    <a:cubicBezTo>
                      <a:pt x="3614" y="8591"/>
                      <a:pt x="3622" y="8590"/>
                      <a:pt x="3630" y="8587"/>
                    </a:cubicBezTo>
                    <a:lnTo>
                      <a:pt x="3910" y="8483"/>
                    </a:lnTo>
                    <a:cubicBezTo>
                      <a:pt x="3960" y="8464"/>
                      <a:pt x="4013" y="8455"/>
                      <a:pt x="4064" y="8455"/>
                    </a:cubicBezTo>
                    <a:cubicBezTo>
                      <a:pt x="4197" y="8455"/>
                      <a:pt x="4327" y="8516"/>
                      <a:pt x="4414" y="8627"/>
                    </a:cubicBezTo>
                    <a:lnTo>
                      <a:pt x="4599" y="8859"/>
                    </a:lnTo>
                    <a:cubicBezTo>
                      <a:pt x="4611" y="8876"/>
                      <a:pt x="4630" y="8883"/>
                      <a:pt x="4649" y="8883"/>
                    </a:cubicBezTo>
                    <a:cubicBezTo>
                      <a:pt x="4662" y="8883"/>
                      <a:pt x="4675" y="8879"/>
                      <a:pt x="4688" y="8871"/>
                    </a:cubicBezTo>
                    <a:lnTo>
                      <a:pt x="4927" y="8694"/>
                    </a:lnTo>
                    <a:cubicBezTo>
                      <a:pt x="4966" y="8663"/>
                      <a:pt x="5013" y="8640"/>
                      <a:pt x="5062" y="8625"/>
                    </a:cubicBezTo>
                    <a:cubicBezTo>
                      <a:pt x="5105" y="8612"/>
                      <a:pt x="5149" y="8606"/>
                      <a:pt x="5192" y="8606"/>
                    </a:cubicBezTo>
                    <a:cubicBezTo>
                      <a:pt x="5283" y="8606"/>
                      <a:pt x="5372" y="8633"/>
                      <a:pt x="5449" y="8687"/>
                    </a:cubicBezTo>
                    <a:lnTo>
                      <a:pt x="5694" y="8859"/>
                    </a:lnTo>
                    <a:cubicBezTo>
                      <a:pt x="5705" y="8866"/>
                      <a:pt x="5718" y="8870"/>
                      <a:pt x="5731" y="8870"/>
                    </a:cubicBezTo>
                    <a:cubicBezTo>
                      <a:pt x="5750" y="8870"/>
                      <a:pt x="5769" y="8861"/>
                      <a:pt x="5782" y="8845"/>
                    </a:cubicBezTo>
                    <a:lnTo>
                      <a:pt x="5960" y="8606"/>
                    </a:lnTo>
                    <a:cubicBezTo>
                      <a:pt x="6047" y="8492"/>
                      <a:pt x="6179" y="8429"/>
                      <a:pt x="6316" y="8429"/>
                    </a:cubicBezTo>
                    <a:cubicBezTo>
                      <a:pt x="6365" y="8429"/>
                      <a:pt x="6414" y="8437"/>
                      <a:pt x="6462" y="8453"/>
                    </a:cubicBezTo>
                    <a:lnTo>
                      <a:pt x="6745" y="8549"/>
                    </a:lnTo>
                    <a:cubicBezTo>
                      <a:pt x="6752" y="8551"/>
                      <a:pt x="6759" y="8553"/>
                      <a:pt x="6766" y="8553"/>
                    </a:cubicBezTo>
                    <a:cubicBezTo>
                      <a:pt x="6792" y="8553"/>
                      <a:pt x="6817" y="8536"/>
                      <a:pt x="6826" y="8511"/>
                    </a:cubicBezTo>
                    <a:lnTo>
                      <a:pt x="6932" y="8232"/>
                    </a:lnTo>
                    <a:cubicBezTo>
                      <a:pt x="6998" y="8056"/>
                      <a:pt x="7170" y="7944"/>
                      <a:pt x="7355" y="7944"/>
                    </a:cubicBezTo>
                    <a:cubicBezTo>
                      <a:pt x="7360" y="7944"/>
                      <a:pt x="7364" y="7944"/>
                      <a:pt x="7368" y="7944"/>
                    </a:cubicBezTo>
                    <a:lnTo>
                      <a:pt x="7666" y="7957"/>
                    </a:lnTo>
                    <a:cubicBezTo>
                      <a:pt x="7667" y="7957"/>
                      <a:pt x="7668" y="7957"/>
                      <a:pt x="7669" y="7957"/>
                    </a:cubicBezTo>
                    <a:cubicBezTo>
                      <a:pt x="7699" y="7957"/>
                      <a:pt x="7730" y="7931"/>
                      <a:pt x="7732" y="7898"/>
                    </a:cubicBezTo>
                    <a:lnTo>
                      <a:pt x="7754" y="7602"/>
                    </a:lnTo>
                    <a:cubicBezTo>
                      <a:pt x="7768" y="7408"/>
                      <a:pt x="7905" y="7247"/>
                      <a:pt x="8092" y="7202"/>
                    </a:cubicBezTo>
                    <a:lnTo>
                      <a:pt x="8383" y="7129"/>
                    </a:lnTo>
                    <a:cubicBezTo>
                      <a:pt x="8416" y="7120"/>
                      <a:pt x="8436" y="7087"/>
                      <a:pt x="8429" y="7054"/>
                    </a:cubicBezTo>
                    <a:lnTo>
                      <a:pt x="8367" y="6762"/>
                    </a:lnTo>
                    <a:cubicBezTo>
                      <a:pt x="8326" y="6573"/>
                      <a:pt x="8412" y="6379"/>
                      <a:pt x="8578" y="6282"/>
                    </a:cubicBezTo>
                    <a:lnTo>
                      <a:pt x="8836" y="6133"/>
                    </a:lnTo>
                    <a:cubicBezTo>
                      <a:pt x="8866" y="6116"/>
                      <a:pt x="8878" y="6078"/>
                      <a:pt x="8861" y="6047"/>
                    </a:cubicBezTo>
                    <a:lnTo>
                      <a:pt x="8719" y="5785"/>
                    </a:lnTo>
                    <a:cubicBezTo>
                      <a:pt x="8627" y="5614"/>
                      <a:pt x="8655" y="5406"/>
                      <a:pt x="8788" y="5266"/>
                    </a:cubicBezTo>
                    <a:lnTo>
                      <a:pt x="8992" y="5049"/>
                    </a:lnTo>
                    <a:cubicBezTo>
                      <a:pt x="9016" y="5023"/>
                      <a:pt x="9016" y="4985"/>
                      <a:pt x="8992" y="4959"/>
                    </a:cubicBezTo>
                    <a:lnTo>
                      <a:pt x="8781" y="4748"/>
                    </a:lnTo>
                    <a:cubicBezTo>
                      <a:pt x="8646" y="4611"/>
                      <a:pt x="8613" y="4403"/>
                      <a:pt x="8700" y="4230"/>
                    </a:cubicBezTo>
                    <a:lnTo>
                      <a:pt x="8836" y="3965"/>
                    </a:lnTo>
                    <a:cubicBezTo>
                      <a:pt x="8852" y="3934"/>
                      <a:pt x="8840" y="3896"/>
                      <a:pt x="8810" y="3881"/>
                    </a:cubicBezTo>
                    <a:lnTo>
                      <a:pt x="8549" y="3735"/>
                    </a:lnTo>
                    <a:cubicBezTo>
                      <a:pt x="8379" y="3642"/>
                      <a:pt x="8289" y="3451"/>
                      <a:pt x="8326" y="3261"/>
                    </a:cubicBezTo>
                    <a:lnTo>
                      <a:pt x="8381" y="2968"/>
                    </a:lnTo>
                    <a:cubicBezTo>
                      <a:pt x="8388" y="2935"/>
                      <a:pt x="8365" y="2902"/>
                      <a:pt x="8332" y="2894"/>
                    </a:cubicBezTo>
                    <a:lnTo>
                      <a:pt x="8042" y="2829"/>
                    </a:lnTo>
                    <a:cubicBezTo>
                      <a:pt x="7853" y="2788"/>
                      <a:pt x="7713" y="2630"/>
                      <a:pt x="7694" y="2438"/>
                    </a:cubicBezTo>
                    <a:lnTo>
                      <a:pt x="7664" y="2142"/>
                    </a:lnTo>
                    <a:cubicBezTo>
                      <a:pt x="7661" y="2110"/>
                      <a:pt x="7637" y="2084"/>
                      <a:pt x="7604" y="2084"/>
                    </a:cubicBezTo>
                    <a:cubicBezTo>
                      <a:pt x="7601" y="2084"/>
                      <a:pt x="7598" y="2085"/>
                      <a:pt x="7595" y="2085"/>
                    </a:cubicBezTo>
                    <a:lnTo>
                      <a:pt x="7299" y="2104"/>
                    </a:lnTo>
                    <a:cubicBezTo>
                      <a:pt x="7289" y="2105"/>
                      <a:pt x="7279" y="2105"/>
                      <a:pt x="7270" y="2105"/>
                    </a:cubicBezTo>
                    <a:cubicBezTo>
                      <a:pt x="7087" y="2105"/>
                      <a:pt x="6923" y="1996"/>
                      <a:pt x="6854" y="1827"/>
                    </a:cubicBezTo>
                    <a:lnTo>
                      <a:pt x="6741" y="1550"/>
                    </a:lnTo>
                    <a:cubicBezTo>
                      <a:pt x="6732" y="1526"/>
                      <a:pt x="6707" y="1510"/>
                      <a:pt x="6682" y="1510"/>
                    </a:cubicBezTo>
                    <a:cubicBezTo>
                      <a:pt x="6674" y="1510"/>
                      <a:pt x="6667" y="1511"/>
                      <a:pt x="6660" y="1514"/>
                    </a:cubicBezTo>
                    <a:lnTo>
                      <a:pt x="6381" y="1616"/>
                    </a:lnTo>
                    <a:cubicBezTo>
                      <a:pt x="6329" y="1635"/>
                      <a:pt x="6275" y="1644"/>
                      <a:pt x="6223" y="1644"/>
                    </a:cubicBezTo>
                    <a:cubicBezTo>
                      <a:pt x="6089" y="1644"/>
                      <a:pt x="5963" y="1584"/>
                      <a:pt x="5875" y="1475"/>
                    </a:cubicBezTo>
                    <a:lnTo>
                      <a:pt x="5690" y="1242"/>
                    </a:lnTo>
                    <a:cubicBezTo>
                      <a:pt x="5678" y="1225"/>
                      <a:pt x="5659" y="1217"/>
                      <a:pt x="5640" y="1217"/>
                    </a:cubicBezTo>
                    <a:close/>
                    <a:moveTo>
                      <a:pt x="5734" y="128"/>
                    </a:moveTo>
                    <a:cubicBezTo>
                      <a:pt x="5865" y="128"/>
                      <a:pt x="5995" y="186"/>
                      <a:pt x="6083" y="298"/>
                    </a:cubicBezTo>
                    <a:lnTo>
                      <a:pt x="6346" y="630"/>
                    </a:lnTo>
                    <a:cubicBezTo>
                      <a:pt x="6359" y="646"/>
                      <a:pt x="6379" y="655"/>
                      <a:pt x="6398" y="655"/>
                    </a:cubicBezTo>
                    <a:cubicBezTo>
                      <a:pt x="6405" y="655"/>
                      <a:pt x="6412" y="653"/>
                      <a:pt x="6419" y="651"/>
                    </a:cubicBezTo>
                    <a:lnTo>
                      <a:pt x="6816" y="504"/>
                    </a:lnTo>
                    <a:cubicBezTo>
                      <a:pt x="6866" y="486"/>
                      <a:pt x="6918" y="477"/>
                      <a:pt x="6969" y="477"/>
                    </a:cubicBezTo>
                    <a:cubicBezTo>
                      <a:pt x="7147" y="477"/>
                      <a:pt x="7313" y="583"/>
                      <a:pt x="7384" y="757"/>
                    </a:cubicBezTo>
                    <a:lnTo>
                      <a:pt x="7543" y="1148"/>
                    </a:lnTo>
                    <a:cubicBezTo>
                      <a:pt x="7552" y="1172"/>
                      <a:pt x="7572" y="1188"/>
                      <a:pt x="7598" y="1188"/>
                    </a:cubicBezTo>
                    <a:cubicBezTo>
                      <a:pt x="7600" y="1188"/>
                      <a:pt x="7603" y="1188"/>
                      <a:pt x="7605" y="1188"/>
                    </a:cubicBezTo>
                    <a:lnTo>
                      <a:pt x="8028" y="1159"/>
                    </a:lnTo>
                    <a:cubicBezTo>
                      <a:pt x="8038" y="1158"/>
                      <a:pt x="8048" y="1158"/>
                      <a:pt x="8057" y="1158"/>
                    </a:cubicBezTo>
                    <a:cubicBezTo>
                      <a:pt x="8285" y="1158"/>
                      <a:pt x="8479" y="1328"/>
                      <a:pt x="8502" y="1560"/>
                    </a:cubicBezTo>
                    <a:lnTo>
                      <a:pt x="8545" y="1981"/>
                    </a:lnTo>
                    <a:cubicBezTo>
                      <a:pt x="8549" y="2009"/>
                      <a:pt x="8568" y="2031"/>
                      <a:pt x="8596" y="2038"/>
                    </a:cubicBezTo>
                    <a:lnTo>
                      <a:pt x="9008" y="2128"/>
                    </a:lnTo>
                    <a:cubicBezTo>
                      <a:pt x="9245" y="2182"/>
                      <a:pt x="9396" y="2410"/>
                      <a:pt x="9351" y="2649"/>
                    </a:cubicBezTo>
                    <a:lnTo>
                      <a:pt x="9273" y="3065"/>
                    </a:lnTo>
                    <a:cubicBezTo>
                      <a:pt x="9267" y="3091"/>
                      <a:pt x="9280" y="3119"/>
                      <a:pt x="9304" y="3133"/>
                    </a:cubicBezTo>
                    <a:lnTo>
                      <a:pt x="9674" y="3337"/>
                    </a:lnTo>
                    <a:cubicBezTo>
                      <a:pt x="9886" y="3453"/>
                      <a:pt x="9965" y="3714"/>
                      <a:pt x="9856" y="3931"/>
                    </a:cubicBezTo>
                    <a:lnTo>
                      <a:pt x="9664" y="4308"/>
                    </a:lnTo>
                    <a:cubicBezTo>
                      <a:pt x="9652" y="4332"/>
                      <a:pt x="9657" y="4362"/>
                      <a:pt x="9676" y="4381"/>
                    </a:cubicBezTo>
                    <a:lnTo>
                      <a:pt x="9974" y="4682"/>
                    </a:lnTo>
                    <a:cubicBezTo>
                      <a:pt x="10145" y="4854"/>
                      <a:pt x="10149" y="5127"/>
                      <a:pt x="9983" y="5304"/>
                    </a:cubicBezTo>
                    <a:lnTo>
                      <a:pt x="9692" y="5612"/>
                    </a:lnTo>
                    <a:cubicBezTo>
                      <a:pt x="9673" y="5631"/>
                      <a:pt x="9669" y="5661"/>
                      <a:pt x="9681" y="5685"/>
                    </a:cubicBezTo>
                    <a:lnTo>
                      <a:pt x="9882" y="6059"/>
                    </a:lnTo>
                    <a:cubicBezTo>
                      <a:pt x="9998" y="6272"/>
                      <a:pt x="9924" y="6535"/>
                      <a:pt x="9714" y="6656"/>
                    </a:cubicBezTo>
                    <a:lnTo>
                      <a:pt x="9349" y="6869"/>
                    </a:lnTo>
                    <a:cubicBezTo>
                      <a:pt x="9325" y="6883"/>
                      <a:pt x="9312" y="6911"/>
                      <a:pt x="9318" y="6938"/>
                    </a:cubicBezTo>
                    <a:lnTo>
                      <a:pt x="9406" y="7351"/>
                    </a:lnTo>
                    <a:cubicBezTo>
                      <a:pt x="9458" y="7589"/>
                      <a:pt x="9312" y="7821"/>
                      <a:pt x="9077" y="7879"/>
                    </a:cubicBezTo>
                    <a:lnTo>
                      <a:pt x="8667" y="7981"/>
                    </a:lnTo>
                    <a:cubicBezTo>
                      <a:pt x="8639" y="7988"/>
                      <a:pt x="8620" y="8010"/>
                      <a:pt x="8618" y="8038"/>
                    </a:cubicBezTo>
                    <a:lnTo>
                      <a:pt x="8587" y="8459"/>
                    </a:lnTo>
                    <a:cubicBezTo>
                      <a:pt x="8568" y="8695"/>
                      <a:pt x="8373" y="8873"/>
                      <a:pt x="8138" y="8873"/>
                    </a:cubicBezTo>
                    <a:cubicBezTo>
                      <a:pt x="8132" y="8873"/>
                      <a:pt x="8127" y="8873"/>
                      <a:pt x="8121" y="8873"/>
                    </a:cubicBezTo>
                    <a:lnTo>
                      <a:pt x="7699" y="8853"/>
                    </a:lnTo>
                    <a:cubicBezTo>
                      <a:pt x="7696" y="8853"/>
                      <a:pt x="7694" y="8853"/>
                      <a:pt x="7692" y="8853"/>
                    </a:cubicBezTo>
                    <a:cubicBezTo>
                      <a:pt x="7666" y="8853"/>
                      <a:pt x="7644" y="8871"/>
                      <a:pt x="7636" y="8895"/>
                    </a:cubicBezTo>
                    <a:lnTo>
                      <a:pt x="7486" y="9292"/>
                    </a:lnTo>
                    <a:cubicBezTo>
                      <a:pt x="7437" y="9421"/>
                      <a:pt x="7332" y="9520"/>
                      <a:pt x="7198" y="9560"/>
                    </a:cubicBezTo>
                    <a:cubicBezTo>
                      <a:pt x="7155" y="9573"/>
                      <a:pt x="7111" y="9580"/>
                      <a:pt x="7067" y="9580"/>
                    </a:cubicBezTo>
                    <a:cubicBezTo>
                      <a:pt x="7019" y="9580"/>
                      <a:pt x="6970" y="9572"/>
                      <a:pt x="6923" y="9556"/>
                    </a:cubicBezTo>
                    <a:lnTo>
                      <a:pt x="6523" y="9420"/>
                    </a:lnTo>
                    <a:cubicBezTo>
                      <a:pt x="6516" y="9417"/>
                      <a:pt x="6509" y="9416"/>
                      <a:pt x="6503" y="9416"/>
                    </a:cubicBezTo>
                    <a:cubicBezTo>
                      <a:pt x="6483" y="9416"/>
                      <a:pt x="6465" y="9425"/>
                      <a:pt x="6452" y="9440"/>
                    </a:cubicBezTo>
                    <a:lnTo>
                      <a:pt x="6197" y="9778"/>
                    </a:lnTo>
                    <a:cubicBezTo>
                      <a:pt x="6110" y="9895"/>
                      <a:pt x="5976" y="9957"/>
                      <a:pt x="5841" y="9957"/>
                    </a:cubicBezTo>
                    <a:cubicBezTo>
                      <a:pt x="5752" y="9957"/>
                      <a:pt x="5662" y="9931"/>
                      <a:pt x="5583" y="9875"/>
                    </a:cubicBezTo>
                    <a:lnTo>
                      <a:pt x="5236" y="9631"/>
                    </a:lnTo>
                    <a:cubicBezTo>
                      <a:pt x="5225" y="9623"/>
                      <a:pt x="5213" y="9619"/>
                      <a:pt x="5200" y="9619"/>
                    </a:cubicBezTo>
                    <a:cubicBezTo>
                      <a:pt x="5187" y="9619"/>
                      <a:pt x="5174" y="9624"/>
                      <a:pt x="5162" y="9633"/>
                    </a:cubicBezTo>
                    <a:lnTo>
                      <a:pt x="4823" y="9884"/>
                    </a:lnTo>
                    <a:cubicBezTo>
                      <a:pt x="4742" y="9944"/>
                      <a:pt x="4648" y="9973"/>
                      <a:pt x="4556" y="9973"/>
                    </a:cubicBezTo>
                    <a:cubicBezTo>
                      <a:pt x="4424" y="9973"/>
                      <a:pt x="4294" y="9914"/>
                      <a:pt x="4204" y="9802"/>
                    </a:cubicBezTo>
                    <a:lnTo>
                      <a:pt x="3943" y="9472"/>
                    </a:lnTo>
                    <a:cubicBezTo>
                      <a:pt x="3931" y="9456"/>
                      <a:pt x="3912" y="9447"/>
                      <a:pt x="3893" y="9447"/>
                    </a:cubicBezTo>
                    <a:cubicBezTo>
                      <a:pt x="3884" y="9447"/>
                      <a:pt x="3877" y="9447"/>
                      <a:pt x="3870" y="9451"/>
                    </a:cubicBezTo>
                    <a:lnTo>
                      <a:pt x="3474" y="9596"/>
                    </a:lnTo>
                    <a:cubicBezTo>
                      <a:pt x="3422" y="9615"/>
                      <a:pt x="3370" y="9624"/>
                      <a:pt x="3318" y="9624"/>
                    </a:cubicBezTo>
                    <a:cubicBezTo>
                      <a:pt x="3141" y="9624"/>
                      <a:pt x="2975" y="9518"/>
                      <a:pt x="2904" y="9345"/>
                    </a:cubicBezTo>
                    <a:lnTo>
                      <a:pt x="2747" y="8952"/>
                    </a:lnTo>
                    <a:cubicBezTo>
                      <a:pt x="2737" y="8931"/>
                      <a:pt x="2716" y="8913"/>
                      <a:pt x="2692" y="8913"/>
                    </a:cubicBezTo>
                    <a:cubicBezTo>
                      <a:pt x="2689" y="8913"/>
                      <a:pt x="2686" y="8913"/>
                      <a:pt x="2682" y="8914"/>
                    </a:cubicBezTo>
                    <a:lnTo>
                      <a:pt x="2260" y="8942"/>
                    </a:lnTo>
                    <a:cubicBezTo>
                      <a:pt x="2249" y="8943"/>
                      <a:pt x="2238" y="8943"/>
                      <a:pt x="2227" y="8943"/>
                    </a:cubicBezTo>
                    <a:cubicBezTo>
                      <a:pt x="2001" y="8943"/>
                      <a:pt x="1809" y="8771"/>
                      <a:pt x="1786" y="8540"/>
                    </a:cubicBezTo>
                    <a:lnTo>
                      <a:pt x="1744" y="8119"/>
                    </a:lnTo>
                    <a:cubicBezTo>
                      <a:pt x="1740" y="8092"/>
                      <a:pt x="1720" y="8069"/>
                      <a:pt x="1694" y="8064"/>
                    </a:cubicBezTo>
                    <a:lnTo>
                      <a:pt x="1280" y="7972"/>
                    </a:lnTo>
                    <a:cubicBezTo>
                      <a:pt x="1043" y="7920"/>
                      <a:pt x="892" y="7692"/>
                      <a:pt x="939" y="7453"/>
                    </a:cubicBezTo>
                    <a:lnTo>
                      <a:pt x="1017" y="7037"/>
                    </a:lnTo>
                    <a:cubicBezTo>
                      <a:pt x="1022" y="7009"/>
                      <a:pt x="1010" y="6983"/>
                      <a:pt x="986" y="6970"/>
                    </a:cubicBezTo>
                    <a:lnTo>
                      <a:pt x="615" y="6765"/>
                    </a:lnTo>
                    <a:cubicBezTo>
                      <a:pt x="402" y="6648"/>
                      <a:pt x="322" y="6386"/>
                      <a:pt x="431" y="6171"/>
                    </a:cubicBezTo>
                    <a:lnTo>
                      <a:pt x="624" y="5794"/>
                    </a:lnTo>
                    <a:cubicBezTo>
                      <a:pt x="637" y="5770"/>
                      <a:pt x="632" y="5738"/>
                      <a:pt x="613" y="5719"/>
                    </a:cubicBezTo>
                    <a:lnTo>
                      <a:pt x="314" y="5420"/>
                    </a:lnTo>
                    <a:cubicBezTo>
                      <a:pt x="144" y="5247"/>
                      <a:pt x="141" y="4973"/>
                      <a:pt x="307" y="4797"/>
                    </a:cubicBezTo>
                    <a:lnTo>
                      <a:pt x="598" y="4490"/>
                    </a:lnTo>
                    <a:cubicBezTo>
                      <a:pt x="617" y="4469"/>
                      <a:pt x="620" y="4440"/>
                      <a:pt x="608" y="4416"/>
                    </a:cubicBezTo>
                    <a:lnTo>
                      <a:pt x="405" y="4043"/>
                    </a:lnTo>
                    <a:cubicBezTo>
                      <a:pt x="291" y="3829"/>
                      <a:pt x="366" y="3567"/>
                      <a:pt x="575" y="3444"/>
                    </a:cubicBezTo>
                    <a:lnTo>
                      <a:pt x="941" y="3231"/>
                    </a:lnTo>
                    <a:cubicBezTo>
                      <a:pt x="965" y="3217"/>
                      <a:pt x="977" y="3190"/>
                      <a:pt x="970" y="3164"/>
                    </a:cubicBezTo>
                    <a:lnTo>
                      <a:pt x="882" y="2750"/>
                    </a:lnTo>
                    <a:cubicBezTo>
                      <a:pt x="833" y="2514"/>
                      <a:pt x="977" y="2282"/>
                      <a:pt x="1212" y="2223"/>
                    </a:cubicBezTo>
                    <a:lnTo>
                      <a:pt x="1623" y="2121"/>
                    </a:lnTo>
                    <a:cubicBezTo>
                      <a:pt x="1649" y="2114"/>
                      <a:pt x="1669" y="2092"/>
                      <a:pt x="1671" y="2064"/>
                    </a:cubicBezTo>
                    <a:lnTo>
                      <a:pt x="1702" y="1642"/>
                    </a:lnTo>
                    <a:cubicBezTo>
                      <a:pt x="1719" y="1408"/>
                      <a:pt x="1908" y="1229"/>
                      <a:pt x="2148" y="1229"/>
                    </a:cubicBezTo>
                    <a:cubicBezTo>
                      <a:pt x="2155" y="1229"/>
                      <a:pt x="2161" y="1229"/>
                      <a:pt x="2168" y="1230"/>
                    </a:cubicBezTo>
                    <a:lnTo>
                      <a:pt x="2591" y="1247"/>
                    </a:lnTo>
                    <a:cubicBezTo>
                      <a:pt x="2593" y="1247"/>
                      <a:pt x="2595" y="1247"/>
                      <a:pt x="2597" y="1247"/>
                    </a:cubicBezTo>
                    <a:cubicBezTo>
                      <a:pt x="2621" y="1247"/>
                      <a:pt x="2643" y="1229"/>
                      <a:pt x="2653" y="1205"/>
                    </a:cubicBezTo>
                    <a:lnTo>
                      <a:pt x="2802" y="811"/>
                    </a:lnTo>
                    <a:cubicBezTo>
                      <a:pt x="2870" y="632"/>
                      <a:pt x="3038" y="521"/>
                      <a:pt x="3219" y="521"/>
                    </a:cubicBezTo>
                    <a:cubicBezTo>
                      <a:pt x="3267" y="521"/>
                      <a:pt x="3316" y="529"/>
                      <a:pt x="3365" y="546"/>
                    </a:cubicBezTo>
                    <a:lnTo>
                      <a:pt x="3765" y="682"/>
                    </a:lnTo>
                    <a:cubicBezTo>
                      <a:pt x="3772" y="685"/>
                      <a:pt x="3779" y="686"/>
                      <a:pt x="3786" y="686"/>
                    </a:cubicBezTo>
                    <a:cubicBezTo>
                      <a:pt x="3806" y="686"/>
                      <a:pt x="3825" y="677"/>
                      <a:pt x="3837" y="660"/>
                    </a:cubicBezTo>
                    <a:lnTo>
                      <a:pt x="4092" y="322"/>
                    </a:lnTo>
                    <a:cubicBezTo>
                      <a:pt x="4179" y="206"/>
                      <a:pt x="4312" y="144"/>
                      <a:pt x="4447" y="144"/>
                    </a:cubicBezTo>
                    <a:cubicBezTo>
                      <a:pt x="4537" y="144"/>
                      <a:pt x="4627" y="171"/>
                      <a:pt x="4707" y="227"/>
                    </a:cubicBezTo>
                    <a:lnTo>
                      <a:pt x="5053" y="471"/>
                    </a:lnTo>
                    <a:cubicBezTo>
                      <a:pt x="5064" y="479"/>
                      <a:pt x="5076" y="482"/>
                      <a:pt x="5088" y="482"/>
                    </a:cubicBezTo>
                    <a:cubicBezTo>
                      <a:pt x="5102" y="482"/>
                      <a:pt x="5115" y="478"/>
                      <a:pt x="5127" y="469"/>
                    </a:cubicBezTo>
                    <a:lnTo>
                      <a:pt x="5467" y="217"/>
                    </a:lnTo>
                    <a:cubicBezTo>
                      <a:pt x="5548" y="157"/>
                      <a:pt x="5641" y="128"/>
                      <a:pt x="5734" y="128"/>
                    </a:cubicBezTo>
                    <a:close/>
                    <a:moveTo>
                      <a:pt x="5735" y="1"/>
                    </a:moveTo>
                    <a:cubicBezTo>
                      <a:pt x="5616" y="1"/>
                      <a:pt x="5496" y="38"/>
                      <a:pt x="5392" y="114"/>
                    </a:cubicBezTo>
                    <a:lnTo>
                      <a:pt x="5089" y="340"/>
                    </a:lnTo>
                    <a:lnTo>
                      <a:pt x="4779" y="123"/>
                    </a:lnTo>
                    <a:cubicBezTo>
                      <a:pt x="4678" y="51"/>
                      <a:pt x="4562" y="17"/>
                      <a:pt x="4447" y="17"/>
                    </a:cubicBezTo>
                    <a:cubicBezTo>
                      <a:pt x="4274" y="17"/>
                      <a:pt x="4103" y="96"/>
                      <a:pt x="3990" y="246"/>
                    </a:cubicBezTo>
                    <a:lnTo>
                      <a:pt x="3763" y="547"/>
                    </a:lnTo>
                    <a:lnTo>
                      <a:pt x="3408" y="424"/>
                    </a:lnTo>
                    <a:cubicBezTo>
                      <a:pt x="3346" y="403"/>
                      <a:pt x="3282" y="393"/>
                      <a:pt x="3220" y="393"/>
                    </a:cubicBezTo>
                    <a:cubicBezTo>
                      <a:pt x="2987" y="393"/>
                      <a:pt x="2772" y="535"/>
                      <a:pt x="2684" y="766"/>
                    </a:cubicBezTo>
                    <a:lnTo>
                      <a:pt x="2551" y="1117"/>
                    </a:lnTo>
                    <a:lnTo>
                      <a:pt x="2173" y="1101"/>
                    </a:lnTo>
                    <a:cubicBezTo>
                      <a:pt x="2163" y="1101"/>
                      <a:pt x="2152" y="1101"/>
                      <a:pt x="2141" y="1101"/>
                    </a:cubicBezTo>
                    <a:cubicBezTo>
                      <a:pt x="1842" y="1101"/>
                      <a:pt x="1598" y="1332"/>
                      <a:pt x="1576" y="1633"/>
                    </a:cubicBezTo>
                    <a:lnTo>
                      <a:pt x="1547" y="2009"/>
                    </a:lnTo>
                    <a:lnTo>
                      <a:pt x="1181" y="2099"/>
                    </a:lnTo>
                    <a:cubicBezTo>
                      <a:pt x="880" y="2177"/>
                      <a:pt x="693" y="2475"/>
                      <a:pt x="759" y="2776"/>
                    </a:cubicBezTo>
                    <a:lnTo>
                      <a:pt x="837" y="3145"/>
                    </a:lnTo>
                    <a:lnTo>
                      <a:pt x="511" y="3333"/>
                    </a:lnTo>
                    <a:cubicBezTo>
                      <a:pt x="241" y="3491"/>
                      <a:pt x="146" y="3829"/>
                      <a:pt x="295" y="4104"/>
                    </a:cubicBezTo>
                    <a:lnTo>
                      <a:pt x="473" y="4436"/>
                    </a:lnTo>
                    <a:lnTo>
                      <a:pt x="215" y="4710"/>
                    </a:lnTo>
                    <a:cubicBezTo>
                      <a:pt x="0" y="4937"/>
                      <a:pt x="4" y="5288"/>
                      <a:pt x="224" y="5510"/>
                    </a:cubicBezTo>
                    <a:lnTo>
                      <a:pt x="490" y="5777"/>
                    </a:lnTo>
                    <a:lnTo>
                      <a:pt x="319" y="6112"/>
                    </a:lnTo>
                    <a:cubicBezTo>
                      <a:pt x="177" y="6390"/>
                      <a:pt x="281" y="6725"/>
                      <a:pt x="553" y="6876"/>
                    </a:cubicBezTo>
                    <a:lnTo>
                      <a:pt x="883" y="7058"/>
                    </a:lnTo>
                    <a:lnTo>
                      <a:pt x="812" y="7428"/>
                    </a:lnTo>
                    <a:cubicBezTo>
                      <a:pt x="755" y="7735"/>
                      <a:pt x="947" y="8029"/>
                      <a:pt x="1254" y="8097"/>
                    </a:cubicBezTo>
                    <a:lnTo>
                      <a:pt x="1621" y="8178"/>
                    </a:lnTo>
                    <a:lnTo>
                      <a:pt x="1659" y="8554"/>
                    </a:lnTo>
                    <a:cubicBezTo>
                      <a:pt x="1689" y="8851"/>
                      <a:pt x="1933" y="9071"/>
                      <a:pt x="2230" y="9071"/>
                    </a:cubicBezTo>
                    <a:cubicBezTo>
                      <a:pt x="2244" y="9071"/>
                      <a:pt x="2257" y="9071"/>
                      <a:pt x="2270" y="9070"/>
                    </a:cubicBezTo>
                    <a:lnTo>
                      <a:pt x="2646" y="9044"/>
                    </a:lnTo>
                    <a:lnTo>
                      <a:pt x="2786" y="9392"/>
                    </a:lnTo>
                    <a:cubicBezTo>
                      <a:pt x="2878" y="9615"/>
                      <a:pt x="3091" y="9751"/>
                      <a:pt x="3319" y="9751"/>
                    </a:cubicBezTo>
                    <a:cubicBezTo>
                      <a:pt x="3385" y="9751"/>
                      <a:pt x="3452" y="9739"/>
                      <a:pt x="3517" y="9716"/>
                    </a:cubicBezTo>
                    <a:lnTo>
                      <a:pt x="3872" y="9586"/>
                    </a:lnTo>
                    <a:lnTo>
                      <a:pt x="4106" y="9882"/>
                    </a:lnTo>
                    <a:cubicBezTo>
                      <a:pt x="4218" y="10026"/>
                      <a:pt x="4386" y="10100"/>
                      <a:pt x="4554" y="10100"/>
                    </a:cubicBezTo>
                    <a:cubicBezTo>
                      <a:pt x="4674" y="10100"/>
                      <a:pt x="4795" y="10064"/>
                      <a:pt x="4899" y="9986"/>
                    </a:cubicBezTo>
                    <a:lnTo>
                      <a:pt x="5202" y="9761"/>
                    </a:lnTo>
                    <a:lnTo>
                      <a:pt x="5510" y="9979"/>
                    </a:lnTo>
                    <a:cubicBezTo>
                      <a:pt x="5611" y="10050"/>
                      <a:pt x="5726" y="10085"/>
                      <a:pt x="5840" y="10085"/>
                    </a:cubicBezTo>
                    <a:cubicBezTo>
                      <a:pt x="6014" y="10085"/>
                      <a:pt x="6186" y="10005"/>
                      <a:pt x="6300" y="9854"/>
                    </a:cubicBezTo>
                    <a:lnTo>
                      <a:pt x="6526" y="9555"/>
                    </a:lnTo>
                    <a:lnTo>
                      <a:pt x="6881" y="9676"/>
                    </a:lnTo>
                    <a:cubicBezTo>
                      <a:pt x="6943" y="9697"/>
                      <a:pt x="7006" y="9707"/>
                      <a:pt x="7069" y="9707"/>
                    </a:cubicBezTo>
                    <a:cubicBezTo>
                      <a:pt x="7126" y="9707"/>
                      <a:pt x="7182" y="9699"/>
                      <a:pt x="7236" y="9683"/>
                    </a:cubicBezTo>
                    <a:cubicBezTo>
                      <a:pt x="7408" y="9629"/>
                      <a:pt x="7543" y="9503"/>
                      <a:pt x="7605" y="9337"/>
                    </a:cubicBezTo>
                    <a:lnTo>
                      <a:pt x="7739" y="8983"/>
                    </a:lnTo>
                    <a:lnTo>
                      <a:pt x="8116" y="8999"/>
                    </a:lnTo>
                    <a:cubicBezTo>
                      <a:pt x="8126" y="8999"/>
                      <a:pt x="8136" y="9000"/>
                      <a:pt x="8145" y="9000"/>
                    </a:cubicBezTo>
                    <a:cubicBezTo>
                      <a:pt x="8444" y="9000"/>
                      <a:pt x="8692" y="8769"/>
                      <a:pt x="8713" y="8469"/>
                    </a:cubicBezTo>
                    <a:lnTo>
                      <a:pt x="8741" y="8093"/>
                    </a:lnTo>
                    <a:lnTo>
                      <a:pt x="9106" y="8002"/>
                    </a:lnTo>
                    <a:cubicBezTo>
                      <a:pt x="9411" y="7929"/>
                      <a:pt x="9596" y="7631"/>
                      <a:pt x="9531" y="7325"/>
                    </a:cubicBezTo>
                    <a:lnTo>
                      <a:pt x="9453" y="6956"/>
                    </a:lnTo>
                    <a:lnTo>
                      <a:pt x="9778" y="6767"/>
                    </a:lnTo>
                    <a:cubicBezTo>
                      <a:pt x="10048" y="6609"/>
                      <a:pt x="10144" y="6272"/>
                      <a:pt x="9995" y="5998"/>
                    </a:cubicBezTo>
                    <a:lnTo>
                      <a:pt x="9816" y="5666"/>
                    </a:lnTo>
                    <a:lnTo>
                      <a:pt x="10074" y="5390"/>
                    </a:lnTo>
                    <a:cubicBezTo>
                      <a:pt x="10289" y="5164"/>
                      <a:pt x="10286" y="4812"/>
                      <a:pt x="10066" y="4592"/>
                    </a:cubicBezTo>
                    <a:lnTo>
                      <a:pt x="9799" y="4324"/>
                    </a:lnTo>
                    <a:lnTo>
                      <a:pt x="9970" y="3988"/>
                    </a:lnTo>
                    <a:cubicBezTo>
                      <a:pt x="10112" y="3711"/>
                      <a:pt x="10009" y="3375"/>
                      <a:pt x="9737" y="3224"/>
                    </a:cubicBezTo>
                    <a:lnTo>
                      <a:pt x="9406" y="3042"/>
                    </a:lnTo>
                    <a:lnTo>
                      <a:pt x="9477" y="2672"/>
                    </a:lnTo>
                    <a:cubicBezTo>
                      <a:pt x="9534" y="2365"/>
                      <a:pt x="9342" y="2071"/>
                      <a:pt x="9035" y="2004"/>
                    </a:cubicBezTo>
                    <a:lnTo>
                      <a:pt x="8668" y="1922"/>
                    </a:lnTo>
                    <a:lnTo>
                      <a:pt x="8630" y="1546"/>
                    </a:lnTo>
                    <a:cubicBezTo>
                      <a:pt x="8601" y="1251"/>
                      <a:pt x="8355" y="1031"/>
                      <a:pt x="8062" y="1031"/>
                    </a:cubicBezTo>
                    <a:cubicBezTo>
                      <a:pt x="8048" y="1031"/>
                      <a:pt x="8033" y="1031"/>
                      <a:pt x="8019" y="1032"/>
                    </a:cubicBezTo>
                    <a:lnTo>
                      <a:pt x="7643" y="1056"/>
                    </a:lnTo>
                    <a:lnTo>
                      <a:pt x="7503" y="708"/>
                    </a:lnTo>
                    <a:cubicBezTo>
                      <a:pt x="7412" y="485"/>
                      <a:pt x="7198" y="350"/>
                      <a:pt x="6970" y="350"/>
                    </a:cubicBezTo>
                    <a:cubicBezTo>
                      <a:pt x="6905" y="350"/>
                      <a:pt x="6838" y="361"/>
                      <a:pt x="6772" y="385"/>
                    </a:cubicBezTo>
                    <a:lnTo>
                      <a:pt x="6419" y="514"/>
                    </a:lnTo>
                    <a:lnTo>
                      <a:pt x="6185" y="220"/>
                    </a:lnTo>
                    <a:cubicBezTo>
                      <a:pt x="6072" y="76"/>
                      <a:pt x="5905" y="1"/>
                      <a:pt x="57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1625450" y="1732900"/>
                <a:ext cx="229200" cy="226950"/>
              </a:xfrm>
              <a:custGeom>
                <a:rect b="b" l="l" r="r" t="t"/>
                <a:pathLst>
                  <a:path extrusionOk="0" h="9078" w="9168">
                    <a:moveTo>
                      <a:pt x="5160" y="153"/>
                    </a:moveTo>
                    <a:lnTo>
                      <a:pt x="5614" y="726"/>
                    </a:lnTo>
                    <a:cubicBezTo>
                      <a:pt x="5626" y="741"/>
                      <a:pt x="5645" y="750"/>
                      <a:pt x="5664" y="750"/>
                    </a:cubicBezTo>
                    <a:cubicBezTo>
                      <a:pt x="5671" y="750"/>
                      <a:pt x="5679" y="748"/>
                      <a:pt x="5687" y="745"/>
                    </a:cubicBezTo>
                    <a:lnTo>
                      <a:pt x="6372" y="494"/>
                    </a:lnTo>
                    <a:lnTo>
                      <a:pt x="6648" y="1171"/>
                    </a:lnTo>
                    <a:cubicBezTo>
                      <a:pt x="6658" y="1196"/>
                      <a:pt x="6681" y="1211"/>
                      <a:pt x="6708" y="1211"/>
                    </a:cubicBezTo>
                    <a:cubicBezTo>
                      <a:pt x="6709" y="1211"/>
                      <a:pt x="6710" y="1211"/>
                      <a:pt x="6712" y="1211"/>
                    </a:cubicBezTo>
                    <a:lnTo>
                      <a:pt x="7441" y="1161"/>
                    </a:lnTo>
                    <a:lnTo>
                      <a:pt x="7513" y="1888"/>
                    </a:lnTo>
                    <a:cubicBezTo>
                      <a:pt x="7517" y="1916"/>
                      <a:pt x="7536" y="1938"/>
                      <a:pt x="7564" y="1943"/>
                    </a:cubicBezTo>
                    <a:lnTo>
                      <a:pt x="8277" y="2103"/>
                    </a:lnTo>
                    <a:lnTo>
                      <a:pt x="8140" y="2820"/>
                    </a:lnTo>
                    <a:cubicBezTo>
                      <a:pt x="8135" y="2847"/>
                      <a:pt x="8149" y="2875"/>
                      <a:pt x="8173" y="2889"/>
                    </a:cubicBezTo>
                    <a:lnTo>
                      <a:pt x="8812" y="3242"/>
                    </a:lnTo>
                    <a:lnTo>
                      <a:pt x="8481" y="3893"/>
                    </a:lnTo>
                    <a:cubicBezTo>
                      <a:pt x="8469" y="3917"/>
                      <a:pt x="8473" y="3947"/>
                      <a:pt x="8492" y="3968"/>
                    </a:cubicBezTo>
                    <a:lnTo>
                      <a:pt x="9008" y="4485"/>
                    </a:lnTo>
                    <a:lnTo>
                      <a:pt x="8506" y="5017"/>
                    </a:lnTo>
                    <a:cubicBezTo>
                      <a:pt x="8487" y="5038"/>
                      <a:pt x="8483" y="5067"/>
                      <a:pt x="8495" y="5091"/>
                    </a:cubicBezTo>
                    <a:lnTo>
                      <a:pt x="8843" y="5734"/>
                    </a:lnTo>
                    <a:lnTo>
                      <a:pt x="8211" y="6103"/>
                    </a:lnTo>
                    <a:cubicBezTo>
                      <a:pt x="8187" y="6116"/>
                      <a:pt x="8175" y="6144"/>
                      <a:pt x="8180" y="6170"/>
                    </a:cubicBezTo>
                    <a:lnTo>
                      <a:pt x="8334" y="6885"/>
                    </a:lnTo>
                    <a:lnTo>
                      <a:pt x="7624" y="7062"/>
                    </a:lnTo>
                    <a:cubicBezTo>
                      <a:pt x="7597" y="7067"/>
                      <a:pt x="7578" y="7091"/>
                      <a:pt x="7576" y="7119"/>
                    </a:cubicBezTo>
                    <a:lnTo>
                      <a:pt x="7520" y="7848"/>
                    </a:lnTo>
                    <a:lnTo>
                      <a:pt x="6791" y="7815"/>
                    </a:lnTo>
                    <a:cubicBezTo>
                      <a:pt x="6790" y="7815"/>
                      <a:pt x="6789" y="7815"/>
                      <a:pt x="6787" y="7815"/>
                    </a:cubicBezTo>
                    <a:cubicBezTo>
                      <a:pt x="6760" y="7815"/>
                      <a:pt x="6737" y="7832"/>
                      <a:pt x="6729" y="7857"/>
                    </a:cubicBezTo>
                    <a:lnTo>
                      <a:pt x="6469" y="8541"/>
                    </a:lnTo>
                    <a:lnTo>
                      <a:pt x="5778" y="8303"/>
                    </a:lnTo>
                    <a:cubicBezTo>
                      <a:pt x="5771" y="8301"/>
                      <a:pt x="5764" y="8300"/>
                      <a:pt x="5757" y="8300"/>
                    </a:cubicBezTo>
                    <a:cubicBezTo>
                      <a:pt x="5737" y="8300"/>
                      <a:pt x="5719" y="8309"/>
                      <a:pt x="5706" y="8326"/>
                    </a:cubicBezTo>
                    <a:lnTo>
                      <a:pt x="5266" y="8909"/>
                    </a:lnTo>
                    <a:lnTo>
                      <a:pt x="4669" y="8489"/>
                    </a:lnTo>
                    <a:cubicBezTo>
                      <a:pt x="4657" y="8481"/>
                      <a:pt x="4644" y="8477"/>
                      <a:pt x="4631" y="8477"/>
                    </a:cubicBezTo>
                    <a:cubicBezTo>
                      <a:pt x="4617" y="8477"/>
                      <a:pt x="4604" y="8481"/>
                      <a:pt x="4594" y="8489"/>
                    </a:cubicBezTo>
                    <a:lnTo>
                      <a:pt x="4007" y="8925"/>
                    </a:lnTo>
                    <a:lnTo>
                      <a:pt x="3553" y="8352"/>
                    </a:lnTo>
                    <a:cubicBezTo>
                      <a:pt x="3540" y="8336"/>
                      <a:pt x="3522" y="8328"/>
                      <a:pt x="3503" y="8328"/>
                    </a:cubicBezTo>
                    <a:cubicBezTo>
                      <a:pt x="3495" y="8328"/>
                      <a:pt x="3488" y="8329"/>
                      <a:pt x="3481" y="8331"/>
                    </a:cubicBezTo>
                    <a:lnTo>
                      <a:pt x="2793" y="8584"/>
                    </a:lnTo>
                    <a:lnTo>
                      <a:pt x="2520" y="7907"/>
                    </a:lnTo>
                    <a:cubicBezTo>
                      <a:pt x="2510" y="7884"/>
                      <a:pt x="2489" y="7866"/>
                      <a:pt x="2465" y="7866"/>
                    </a:cubicBezTo>
                    <a:cubicBezTo>
                      <a:pt x="2462" y="7866"/>
                      <a:pt x="2459" y="7866"/>
                      <a:pt x="2456" y="7867"/>
                    </a:cubicBezTo>
                    <a:lnTo>
                      <a:pt x="1727" y="7916"/>
                    </a:lnTo>
                    <a:lnTo>
                      <a:pt x="1654" y="7188"/>
                    </a:lnTo>
                    <a:cubicBezTo>
                      <a:pt x="1650" y="7162"/>
                      <a:pt x="1631" y="7140"/>
                      <a:pt x="1604" y="7133"/>
                    </a:cubicBezTo>
                    <a:lnTo>
                      <a:pt x="890" y="6975"/>
                    </a:lnTo>
                    <a:lnTo>
                      <a:pt x="1027" y="6257"/>
                    </a:lnTo>
                    <a:cubicBezTo>
                      <a:pt x="1032" y="6231"/>
                      <a:pt x="1018" y="6203"/>
                      <a:pt x="994" y="6189"/>
                    </a:cubicBezTo>
                    <a:lnTo>
                      <a:pt x="355" y="5836"/>
                    </a:lnTo>
                    <a:lnTo>
                      <a:pt x="686" y="5185"/>
                    </a:lnTo>
                    <a:cubicBezTo>
                      <a:pt x="698" y="5159"/>
                      <a:pt x="695" y="5129"/>
                      <a:pt x="674" y="5110"/>
                    </a:cubicBezTo>
                    <a:lnTo>
                      <a:pt x="160" y="4591"/>
                    </a:lnTo>
                    <a:lnTo>
                      <a:pt x="662" y="4061"/>
                    </a:lnTo>
                    <a:cubicBezTo>
                      <a:pt x="681" y="4040"/>
                      <a:pt x="684" y="4011"/>
                      <a:pt x="672" y="3987"/>
                    </a:cubicBezTo>
                    <a:lnTo>
                      <a:pt x="324" y="3343"/>
                    </a:lnTo>
                    <a:lnTo>
                      <a:pt x="956" y="2975"/>
                    </a:lnTo>
                    <a:cubicBezTo>
                      <a:pt x="980" y="2962"/>
                      <a:pt x="992" y="2934"/>
                      <a:pt x="987" y="2906"/>
                    </a:cubicBezTo>
                    <a:lnTo>
                      <a:pt x="835" y="2193"/>
                    </a:lnTo>
                    <a:lnTo>
                      <a:pt x="1543" y="2016"/>
                    </a:lnTo>
                    <a:cubicBezTo>
                      <a:pt x="1571" y="2009"/>
                      <a:pt x="1590" y="1987"/>
                      <a:pt x="1592" y="1959"/>
                    </a:cubicBezTo>
                    <a:lnTo>
                      <a:pt x="1647" y="1230"/>
                    </a:lnTo>
                    <a:lnTo>
                      <a:pt x="2376" y="1261"/>
                    </a:lnTo>
                    <a:cubicBezTo>
                      <a:pt x="2377" y="1261"/>
                      <a:pt x="2379" y="1261"/>
                      <a:pt x="2380" y="1261"/>
                    </a:cubicBezTo>
                    <a:cubicBezTo>
                      <a:pt x="2406" y="1261"/>
                      <a:pt x="2430" y="1246"/>
                      <a:pt x="2438" y="1221"/>
                    </a:cubicBezTo>
                    <a:lnTo>
                      <a:pt x="2698" y="537"/>
                    </a:lnTo>
                    <a:lnTo>
                      <a:pt x="3389" y="775"/>
                    </a:lnTo>
                    <a:cubicBezTo>
                      <a:pt x="3396" y="776"/>
                      <a:pt x="3403" y="777"/>
                      <a:pt x="3409" y="777"/>
                    </a:cubicBezTo>
                    <a:cubicBezTo>
                      <a:pt x="3430" y="777"/>
                      <a:pt x="3449" y="769"/>
                      <a:pt x="3462" y="752"/>
                    </a:cubicBezTo>
                    <a:lnTo>
                      <a:pt x="3901" y="169"/>
                    </a:lnTo>
                    <a:lnTo>
                      <a:pt x="4499" y="589"/>
                    </a:lnTo>
                    <a:cubicBezTo>
                      <a:pt x="4510" y="597"/>
                      <a:pt x="4523" y="601"/>
                      <a:pt x="4536" y="601"/>
                    </a:cubicBezTo>
                    <a:cubicBezTo>
                      <a:pt x="4549" y="601"/>
                      <a:pt x="4563" y="597"/>
                      <a:pt x="4573" y="588"/>
                    </a:cubicBezTo>
                    <a:lnTo>
                      <a:pt x="5160" y="153"/>
                    </a:lnTo>
                    <a:close/>
                    <a:moveTo>
                      <a:pt x="5172" y="0"/>
                    </a:moveTo>
                    <a:cubicBezTo>
                      <a:pt x="5159" y="0"/>
                      <a:pt x="5146" y="4"/>
                      <a:pt x="5134" y="13"/>
                    </a:cubicBezTo>
                    <a:lnTo>
                      <a:pt x="4535" y="458"/>
                    </a:lnTo>
                    <a:lnTo>
                      <a:pt x="3926" y="27"/>
                    </a:lnTo>
                    <a:cubicBezTo>
                      <a:pt x="3914" y="19"/>
                      <a:pt x="3902" y="16"/>
                      <a:pt x="3889" y="16"/>
                    </a:cubicBezTo>
                    <a:cubicBezTo>
                      <a:pt x="3869" y="16"/>
                      <a:pt x="3850" y="25"/>
                      <a:pt x="3837" y="41"/>
                    </a:cubicBezTo>
                    <a:lnTo>
                      <a:pt x="3387" y="638"/>
                    </a:lnTo>
                    <a:lnTo>
                      <a:pt x="2681" y="395"/>
                    </a:lnTo>
                    <a:cubicBezTo>
                      <a:pt x="2674" y="393"/>
                      <a:pt x="2668" y="392"/>
                      <a:pt x="2661" y="392"/>
                    </a:cubicBezTo>
                    <a:cubicBezTo>
                      <a:pt x="2636" y="392"/>
                      <a:pt x="2611" y="408"/>
                      <a:pt x="2601" y="434"/>
                    </a:cubicBezTo>
                    <a:lnTo>
                      <a:pt x="2336" y="1131"/>
                    </a:lnTo>
                    <a:lnTo>
                      <a:pt x="1590" y="1100"/>
                    </a:lnTo>
                    <a:cubicBezTo>
                      <a:pt x="1587" y="1100"/>
                      <a:pt x="1585" y="1100"/>
                      <a:pt x="1583" y="1100"/>
                    </a:cubicBezTo>
                    <a:cubicBezTo>
                      <a:pt x="1554" y="1100"/>
                      <a:pt x="1526" y="1127"/>
                      <a:pt x="1524" y="1159"/>
                    </a:cubicBezTo>
                    <a:lnTo>
                      <a:pt x="1469" y="1904"/>
                    </a:lnTo>
                    <a:lnTo>
                      <a:pt x="743" y="2082"/>
                    </a:lnTo>
                    <a:cubicBezTo>
                      <a:pt x="710" y="2091"/>
                      <a:pt x="689" y="2124"/>
                      <a:pt x="696" y="2158"/>
                    </a:cubicBezTo>
                    <a:lnTo>
                      <a:pt x="852" y="2887"/>
                    </a:lnTo>
                    <a:lnTo>
                      <a:pt x="206" y="3263"/>
                    </a:lnTo>
                    <a:cubicBezTo>
                      <a:pt x="177" y="3280"/>
                      <a:pt x="167" y="3318"/>
                      <a:pt x="184" y="3349"/>
                    </a:cubicBezTo>
                    <a:lnTo>
                      <a:pt x="537" y="4006"/>
                    </a:lnTo>
                    <a:lnTo>
                      <a:pt x="25" y="4548"/>
                    </a:lnTo>
                    <a:cubicBezTo>
                      <a:pt x="0" y="4574"/>
                      <a:pt x="2" y="4613"/>
                      <a:pt x="26" y="4638"/>
                    </a:cubicBezTo>
                    <a:lnTo>
                      <a:pt x="553" y="5168"/>
                    </a:lnTo>
                    <a:lnTo>
                      <a:pt x="213" y="5832"/>
                    </a:lnTo>
                    <a:cubicBezTo>
                      <a:pt x="198" y="5864"/>
                      <a:pt x="208" y="5900"/>
                      <a:pt x="239" y="5917"/>
                    </a:cubicBezTo>
                    <a:lnTo>
                      <a:pt x="892" y="6277"/>
                    </a:lnTo>
                    <a:lnTo>
                      <a:pt x="754" y="7012"/>
                    </a:lnTo>
                    <a:cubicBezTo>
                      <a:pt x="747" y="7046"/>
                      <a:pt x="769" y="7079"/>
                      <a:pt x="802" y="7086"/>
                    </a:cubicBezTo>
                    <a:lnTo>
                      <a:pt x="1531" y="7247"/>
                    </a:lnTo>
                    <a:lnTo>
                      <a:pt x="1605" y="7990"/>
                    </a:lnTo>
                    <a:cubicBezTo>
                      <a:pt x="1609" y="8022"/>
                      <a:pt x="1634" y="8048"/>
                      <a:pt x="1666" y="8048"/>
                    </a:cubicBezTo>
                    <a:cubicBezTo>
                      <a:pt x="1669" y="8048"/>
                      <a:pt x="1672" y="8048"/>
                      <a:pt x="1675" y="8047"/>
                    </a:cubicBezTo>
                    <a:lnTo>
                      <a:pt x="2419" y="7997"/>
                    </a:lnTo>
                    <a:lnTo>
                      <a:pt x="2700" y="8690"/>
                    </a:lnTo>
                    <a:cubicBezTo>
                      <a:pt x="2709" y="8713"/>
                      <a:pt x="2733" y="8728"/>
                      <a:pt x="2758" y="8728"/>
                    </a:cubicBezTo>
                    <a:cubicBezTo>
                      <a:pt x="2766" y="8728"/>
                      <a:pt x="2774" y="8727"/>
                      <a:pt x="2781" y="8724"/>
                    </a:cubicBezTo>
                    <a:lnTo>
                      <a:pt x="3481" y="8468"/>
                    </a:lnTo>
                    <a:lnTo>
                      <a:pt x="3945" y="9053"/>
                    </a:lnTo>
                    <a:cubicBezTo>
                      <a:pt x="3957" y="9069"/>
                      <a:pt x="3976" y="9077"/>
                      <a:pt x="3995" y="9077"/>
                    </a:cubicBezTo>
                    <a:lnTo>
                      <a:pt x="3995" y="9076"/>
                    </a:lnTo>
                    <a:cubicBezTo>
                      <a:pt x="4009" y="9076"/>
                      <a:pt x="4023" y="9072"/>
                      <a:pt x="4033" y="9064"/>
                    </a:cubicBezTo>
                    <a:lnTo>
                      <a:pt x="4634" y="8619"/>
                    </a:lnTo>
                    <a:lnTo>
                      <a:pt x="5243" y="9050"/>
                    </a:lnTo>
                    <a:cubicBezTo>
                      <a:pt x="5254" y="9057"/>
                      <a:pt x="5267" y="9061"/>
                      <a:pt x="5279" y="9061"/>
                    </a:cubicBezTo>
                    <a:cubicBezTo>
                      <a:pt x="5299" y="9061"/>
                      <a:pt x="5319" y="9052"/>
                      <a:pt x="5332" y="9036"/>
                    </a:cubicBezTo>
                    <a:lnTo>
                      <a:pt x="5780" y="8438"/>
                    </a:lnTo>
                    <a:lnTo>
                      <a:pt x="6487" y="8681"/>
                    </a:lnTo>
                    <a:cubicBezTo>
                      <a:pt x="6493" y="8683"/>
                      <a:pt x="6500" y="8684"/>
                      <a:pt x="6507" y="8684"/>
                    </a:cubicBezTo>
                    <a:cubicBezTo>
                      <a:pt x="6534" y="8684"/>
                      <a:pt x="6558" y="8669"/>
                      <a:pt x="6568" y="8643"/>
                    </a:cubicBezTo>
                    <a:lnTo>
                      <a:pt x="6831" y="7945"/>
                    </a:lnTo>
                    <a:lnTo>
                      <a:pt x="7578" y="7976"/>
                    </a:lnTo>
                    <a:cubicBezTo>
                      <a:pt x="7578" y="7976"/>
                      <a:pt x="7579" y="7976"/>
                      <a:pt x="7580" y="7976"/>
                    </a:cubicBezTo>
                    <a:cubicBezTo>
                      <a:pt x="7611" y="7976"/>
                      <a:pt x="7642" y="7951"/>
                      <a:pt x="7643" y="7917"/>
                    </a:cubicBezTo>
                    <a:lnTo>
                      <a:pt x="7700" y="7173"/>
                    </a:lnTo>
                    <a:lnTo>
                      <a:pt x="8424" y="6994"/>
                    </a:lnTo>
                    <a:cubicBezTo>
                      <a:pt x="8457" y="6986"/>
                      <a:pt x="8478" y="6953"/>
                      <a:pt x="8471" y="6918"/>
                    </a:cubicBezTo>
                    <a:lnTo>
                      <a:pt x="8315" y="6189"/>
                    </a:lnTo>
                    <a:lnTo>
                      <a:pt x="8961" y="5813"/>
                    </a:lnTo>
                    <a:cubicBezTo>
                      <a:pt x="8990" y="5796"/>
                      <a:pt x="9001" y="5758"/>
                      <a:pt x="8985" y="5727"/>
                    </a:cubicBezTo>
                    <a:lnTo>
                      <a:pt x="8630" y="5071"/>
                    </a:lnTo>
                    <a:lnTo>
                      <a:pt x="9143" y="4529"/>
                    </a:lnTo>
                    <a:cubicBezTo>
                      <a:pt x="9167" y="4503"/>
                      <a:pt x="9165" y="4465"/>
                      <a:pt x="9141" y="4440"/>
                    </a:cubicBezTo>
                    <a:lnTo>
                      <a:pt x="8616" y="3910"/>
                    </a:lnTo>
                    <a:lnTo>
                      <a:pt x="8954" y="3244"/>
                    </a:lnTo>
                    <a:cubicBezTo>
                      <a:pt x="8970" y="3214"/>
                      <a:pt x="8959" y="3176"/>
                      <a:pt x="8928" y="3159"/>
                    </a:cubicBezTo>
                    <a:lnTo>
                      <a:pt x="8275" y="2799"/>
                    </a:lnTo>
                    <a:lnTo>
                      <a:pt x="8414" y="2065"/>
                    </a:lnTo>
                    <a:cubicBezTo>
                      <a:pt x="8421" y="2032"/>
                      <a:pt x="8398" y="1999"/>
                      <a:pt x="8365" y="1990"/>
                    </a:cubicBezTo>
                    <a:lnTo>
                      <a:pt x="7636" y="1829"/>
                    </a:lnTo>
                    <a:lnTo>
                      <a:pt x="7562" y="1086"/>
                    </a:lnTo>
                    <a:cubicBezTo>
                      <a:pt x="7559" y="1054"/>
                      <a:pt x="7534" y="1029"/>
                      <a:pt x="7499" y="1029"/>
                    </a:cubicBezTo>
                    <a:cubicBezTo>
                      <a:pt x="7497" y="1029"/>
                      <a:pt x="7495" y="1029"/>
                      <a:pt x="7493" y="1029"/>
                    </a:cubicBezTo>
                    <a:lnTo>
                      <a:pt x="6748" y="1079"/>
                    </a:lnTo>
                    <a:lnTo>
                      <a:pt x="6469" y="389"/>
                    </a:lnTo>
                    <a:cubicBezTo>
                      <a:pt x="6459" y="363"/>
                      <a:pt x="6435" y="348"/>
                      <a:pt x="6410" y="348"/>
                    </a:cubicBezTo>
                    <a:cubicBezTo>
                      <a:pt x="6402" y="348"/>
                      <a:pt x="6395" y="349"/>
                      <a:pt x="6388" y="352"/>
                    </a:cubicBezTo>
                    <a:lnTo>
                      <a:pt x="5687" y="610"/>
                    </a:lnTo>
                    <a:lnTo>
                      <a:pt x="5223" y="25"/>
                    </a:lnTo>
                    <a:cubicBezTo>
                      <a:pt x="5210" y="9"/>
                      <a:pt x="5192" y="0"/>
                      <a:pt x="51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1715225" y="1777625"/>
                <a:ext cx="206650" cy="75975"/>
              </a:xfrm>
              <a:custGeom>
                <a:rect b="b" l="l" r="r" t="t"/>
                <a:pathLst>
                  <a:path extrusionOk="0" h="3039" w="8266">
                    <a:moveTo>
                      <a:pt x="7836" y="1"/>
                    </a:moveTo>
                    <a:cubicBezTo>
                      <a:pt x="7799" y="1"/>
                      <a:pt x="7761" y="6"/>
                      <a:pt x="7723" y="18"/>
                    </a:cubicBezTo>
                    <a:lnTo>
                      <a:pt x="317" y="2289"/>
                    </a:lnTo>
                    <a:cubicBezTo>
                      <a:pt x="115" y="2352"/>
                      <a:pt x="1" y="2565"/>
                      <a:pt x="63" y="2767"/>
                    </a:cubicBezTo>
                    <a:cubicBezTo>
                      <a:pt x="114" y="2932"/>
                      <a:pt x="266" y="3039"/>
                      <a:pt x="430" y="3039"/>
                    </a:cubicBezTo>
                    <a:cubicBezTo>
                      <a:pt x="467" y="3039"/>
                      <a:pt x="505" y="3033"/>
                      <a:pt x="542" y="3022"/>
                    </a:cubicBezTo>
                    <a:lnTo>
                      <a:pt x="7948" y="750"/>
                    </a:lnTo>
                    <a:cubicBezTo>
                      <a:pt x="8151" y="688"/>
                      <a:pt x="8265" y="473"/>
                      <a:pt x="8203" y="272"/>
                    </a:cubicBezTo>
                    <a:cubicBezTo>
                      <a:pt x="8152" y="107"/>
                      <a:pt x="8000" y="1"/>
                      <a:pt x="78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1713450" y="1776050"/>
                <a:ext cx="210200" cy="79125"/>
              </a:xfrm>
              <a:custGeom>
                <a:rect b="b" l="l" r="r" t="t"/>
                <a:pathLst>
                  <a:path extrusionOk="0" h="3165" w="8408">
                    <a:moveTo>
                      <a:pt x="7907" y="127"/>
                    </a:moveTo>
                    <a:cubicBezTo>
                      <a:pt x="8043" y="127"/>
                      <a:pt x="8170" y="216"/>
                      <a:pt x="8213" y="353"/>
                    </a:cubicBezTo>
                    <a:cubicBezTo>
                      <a:pt x="8263" y="520"/>
                      <a:pt x="8170" y="701"/>
                      <a:pt x="8000" y="753"/>
                    </a:cubicBezTo>
                    <a:lnTo>
                      <a:pt x="594" y="3023"/>
                    </a:lnTo>
                    <a:cubicBezTo>
                      <a:pt x="563" y="3032"/>
                      <a:pt x="532" y="3037"/>
                      <a:pt x="501" y="3037"/>
                    </a:cubicBezTo>
                    <a:cubicBezTo>
                      <a:pt x="364" y="3037"/>
                      <a:pt x="237" y="2948"/>
                      <a:pt x="196" y="2811"/>
                    </a:cubicBezTo>
                    <a:cubicBezTo>
                      <a:pt x="144" y="2643"/>
                      <a:pt x="239" y="2465"/>
                      <a:pt x="407" y="2413"/>
                    </a:cubicBezTo>
                    <a:lnTo>
                      <a:pt x="7813" y="141"/>
                    </a:lnTo>
                    <a:cubicBezTo>
                      <a:pt x="7844" y="133"/>
                      <a:pt x="7876" y="127"/>
                      <a:pt x="7907" y="127"/>
                    </a:cubicBezTo>
                    <a:close/>
                    <a:moveTo>
                      <a:pt x="7908" y="0"/>
                    </a:moveTo>
                    <a:cubicBezTo>
                      <a:pt x="7865" y="0"/>
                      <a:pt x="7820" y="7"/>
                      <a:pt x="7777" y="20"/>
                    </a:cubicBezTo>
                    <a:lnTo>
                      <a:pt x="369" y="2290"/>
                    </a:lnTo>
                    <a:cubicBezTo>
                      <a:pt x="134" y="2363"/>
                      <a:pt x="1" y="2614"/>
                      <a:pt x="73" y="2849"/>
                    </a:cubicBezTo>
                    <a:cubicBezTo>
                      <a:pt x="132" y="3042"/>
                      <a:pt x="310" y="3165"/>
                      <a:pt x="501" y="3165"/>
                    </a:cubicBezTo>
                    <a:cubicBezTo>
                      <a:pt x="544" y="3165"/>
                      <a:pt x="588" y="3159"/>
                      <a:pt x="633" y="3145"/>
                    </a:cubicBezTo>
                    <a:lnTo>
                      <a:pt x="8038" y="874"/>
                    </a:lnTo>
                    <a:cubicBezTo>
                      <a:pt x="8274" y="801"/>
                      <a:pt x="8407" y="552"/>
                      <a:pt x="8334" y="316"/>
                    </a:cubicBezTo>
                    <a:cubicBezTo>
                      <a:pt x="8275" y="124"/>
                      <a:pt x="8099" y="0"/>
                      <a:pt x="79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1899675" y="1743100"/>
                <a:ext cx="111025" cy="63450"/>
              </a:xfrm>
              <a:custGeom>
                <a:rect b="b" l="l" r="r" t="t"/>
                <a:pathLst>
                  <a:path extrusionOk="0" h="2538" w="4441">
                    <a:moveTo>
                      <a:pt x="3439" y="1"/>
                    </a:moveTo>
                    <a:cubicBezTo>
                      <a:pt x="3353" y="1"/>
                      <a:pt x="3266" y="13"/>
                      <a:pt x="3180" y="39"/>
                    </a:cubicBezTo>
                    <a:lnTo>
                      <a:pt x="738" y="789"/>
                    </a:lnTo>
                    <a:cubicBezTo>
                      <a:pt x="267" y="933"/>
                      <a:pt x="1" y="1435"/>
                      <a:pt x="144" y="1906"/>
                    </a:cubicBezTo>
                    <a:cubicBezTo>
                      <a:pt x="263" y="2289"/>
                      <a:pt x="619" y="2537"/>
                      <a:pt x="1002" y="2537"/>
                    </a:cubicBezTo>
                    <a:cubicBezTo>
                      <a:pt x="1088" y="2537"/>
                      <a:pt x="1175" y="2525"/>
                      <a:pt x="1261" y="2498"/>
                    </a:cubicBezTo>
                    <a:lnTo>
                      <a:pt x="3703" y="1748"/>
                    </a:lnTo>
                    <a:cubicBezTo>
                      <a:pt x="4174" y="1605"/>
                      <a:pt x="4440" y="1103"/>
                      <a:pt x="4297" y="633"/>
                    </a:cubicBezTo>
                    <a:cubicBezTo>
                      <a:pt x="4178" y="249"/>
                      <a:pt x="3821" y="1"/>
                      <a:pt x="34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1899900" y="1741500"/>
                <a:ext cx="112575" cy="66625"/>
              </a:xfrm>
              <a:custGeom>
                <a:rect b="b" l="l" r="r" t="t"/>
                <a:pathLst>
                  <a:path extrusionOk="0" h="2665" w="4503">
                    <a:moveTo>
                      <a:pt x="3432" y="128"/>
                    </a:moveTo>
                    <a:cubicBezTo>
                      <a:pt x="3565" y="128"/>
                      <a:pt x="3699" y="161"/>
                      <a:pt x="3820" y="226"/>
                    </a:cubicBezTo>
                    <a:cubicBezTo>
                      <a:pt x="4017" y="330"/>
                      <a:pt x="4161" y="503"/>
                      <a:pt x="4225" y="715"/>
                    </a:cubicBezTo>
                    <a:cubicBezTo>
                      <a:pt x="4360" y="1153"/>
                      <a:pt x="4113" y="1617"/>
                      <a:pt x="3676" y="1752"/>
                    </a:cubicBezTo>
                    <a:lnTo>
                      <a:pt x="1233" y="2500"/>
                    </a:lnTo>
                    <a:cubicBezTo>
                      <a:pt x="1152" y="2525"/>
                      <a:pt x="1070" y="2537"/>
                      <a:pt x="990" y="2537"/>
                    </a:cubicBezTo>
                    <a:cubicBezTo>
                      <a:pt x="636" y="2537"/>
                      <a:pt x="306" y="2307"/>
                      <a:pt x="198" y="1951"/>
                    </a:cubicBezTo>
                    <a:cubicBezTo>
                      <a:pt x="132" y="1740"/>
                      <a:pt x="154" y="1515"/>
                      <a:pt x="258" y="1319"/>
                    </a:cubicBezTo>
                    <a:cubicBezTo>
                      <a:pt x="362" y="1122"/>
                      <a:pt x="537" y="978"/>
                      <a:pt x="747" y="914"/>
                    </a:cubicBezTo>
                    <a:lnTo>
                      <a:pt x="3190" y="164"/>
                    </a:lnTo>
                    <a:cubicBezTo>
                      <a:pt x="3269" y="140"/>
                      <a:pt x="3351" y="128"/>
                      <a:pt x="3432" y="128"/>
                    </a:cubicBezTo>
                    <a:close/>
                    <a:moveTo>
                      <a:pt x="3433" y="1"/>
                    </a:moveTo>
                    <a:cubicBezTo>
                      <a:pt x="3339" y="1"/>
                      <a:pt x="3244" y="15"/>
                      <a:pt x="3152" y="43"/>
                    </a:cubicBezTo>
                    <a:lnTo>
                      <a:pt x="710" y="791"/>
                    </a:lnTo>
                    <a:cubicBezTo>
                      <a:pt x="466" y="865"/>
                      <a:pt x="265" y="1032"/>
                      <a:pt x="146" y="1258"/>
                    </a:cubicBezTo>
                    <a:cubicBezTo>
                      <a:pt x="26" y="1485"/>
                      <a:pt x="0" y="1743"/>
                      <a:pt x="75" y="1987"/>
                    </a:cubicBezTo>
                    <a:cubicBezTo>
                      <a:pt x="201" y="2399"/>
                      <a:pt x="582" y="2664"/>
                      <a:pt x="991" y="2664"/>
                    </a:cubicBezTo>
                    <a:cubicBezTo>
                      <a:pt x="1084" y="2664"/>
                      <a:pt x="1178" y="2651"/>
                      <a:pt x="1271" y="2623"/>
                    </a:cubicBezTo>
                    <a:lnTo>
                      <a:pt x="3713" y="1873"/>
                    </a:lnTo>
                    <a:cubicBezTo>
                      <a:pt x="4218" y="1719"/>
                      <a:pt x="4502" y="1182"/>
                      <a:pt x="4348" y="677"/>
                    </a:cubicBezTo>
                    <a:cubicBezTo>
                      <a:pt x="4274" y="434"/>
                      <a:pt x="4107" y="233"/>
                      <a:pt x="3881" y="112"/>
                    </a:cubicBezTo>
                    <a:cubicBezTo>
                      <a:pt x="3740" y="38"/>
                      <a:pt x="3587" y="1"/>
                      <a:pt x="34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2120350" y="975725"/>
                <a:ext cx="204800" cy="119575"/>
              </a:xfrm>
              <a:custGeom>
                <a:rect b="b" l="l" r="r" t="t"/>
                <a:pathLst>
                  <a:path extrusionOk="0" h="4783" w="8192">
                    <a:moveTo>
                      <a:pt x="6813" y="0"/>
                    </a:moveTo>
                    <a:cubicBezTo>
                      <a:pt x="6652" y="0"/>
                      <a:pt x="6489" y="33"/>
                      <a:pt x="6331" y="100"/>
                    </a:cubicBezTo>
                    <a:lnTo>
                      <a:pt x="896" y="2460"/>
                    </a:lnTo>
                    <a:cubicBezTo>
                      <a:pt x="283" y="2727"/>
                      <a:pt x="1" y="3440"/>
                      <a:pt x="268" y="4053"/>
                    </a:cubicBezTo>
                    <a:cubicBezTo>
                      <a:pt x="465" y="4510"/>
                      <a:pt x="912" y="4783"/>
                      <a:pt x="1379" y="4783"/>
                    </a:cubicBezTo>
                    <a:cubicBezTo>
                      <a:pt x="1412" y="4783"/>
                      <a:pt x="1445" y="4782"/>
                      <a:pt x="1478" y="4779"/>
                    </a:cubicBezTo>
                    <a:cubicBezTo>
                      <a:pt x="1606" y="4768"/>
                      <a:pt x="1736" y="4736"/>
                      <a:pt x="1861" y="4682"/>
                    </a:cubicBezTo>
                    <a:lnTo>
                      <a:pt x="7296" y="2322"/>
                    </a:lnTo>
                    <a:cubicBezTo>
                      <a:pt x="7909" y="2055"/>
                      <a:pt x="8191" y="1344"/>
                      <a:pt x="7924" y="729"/>
                    </a:cubicBezTo>
                    <a:cubicBezTo>
                      <a:pt x="7726" y="273"/>
                      <a:pt x="7281" y="0"/>
                      <a:pt x="68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2121525" y="973650"/>
                <a:ext cx="202500" cy="123775"/>
              </a:xfrm>
              <a:custGeom>
                <a:rect b="b" l="l" r="r" t="t"/>
                <a:pathLst>
                  <a:path extrusionOk="0" h="4951" w="8100">
                    <a:moveTo>
                      <a:pt x="6766" y="168"/>
                    </a:moveTo>
                    <a:cubicBezTo>
                      <a:pt x="7200" y="168"/>
                      <a:pt x="7616" y="422"/>
                      <a:pt x="7801" y="846"/>
                    </a:cubicBezTo>
                    <a:cubicBezTo>
                      <a:pt x="7921" y="1122"/>
                      <a:pt x="7926" y="1428"/>
                      <a:pt x="7815" y="1707"/>
                    </a:cubicBezTo>
                    <a:cubicBezTo>
                      <a:pt x="7704" y="1988"/>
                      <a:pt x="7491" y="2207"/>
                      <a:pt x="7216" y="2327"/>
                    </a:cubicBezTo>
                    <a:lnTo>
                      <a:pt x="1779" y="4689"/>
                    </a:lnTo>
                    <a:cubicBezTo>
                      <a:pt x="1665" y="4737"/>
                      <a:pt x="1545" y="4767"/>
                      <a:pt x="1424" y="4777"/>
                    </a:cubicBezTo>
                    <a:cubicBezTo>
                      <a:pt x="1392" y="4780"/>
                      <a:pt x="1359" y="4781"/>
                      <a:pt x="1327" y="4781"/>
                    </a:cubicBezTo>
                    <a:cubicBezTo>
                      <a:pt x="883" y="4781"/>
                      <a:pt x="476" y="4517"/>
                      <a:pt x="297" y="4103"/>
                    </a:cubicBezTo>
                    <a:cubicBezTo>
                      <a:pt x="177" y="3826"/>
                      <a:pt x="172" y="3522"/>
                      <a:pt x="283" y="3241"/>
                    </a:cubicBezTo>
                    <a:cubicBezTo>
                      <a:pt x="394" y="2961"/>
                      <a:pt x="607" y="2741"/>
                      <a:pt x="882" y="2621"/>
                    </a:cubicBezTo>
                    <a:lnTo>
                      <a:pt x="6319" y="261"/>
                    </a:lnTo>
                    <a:cubicBezTo>
                      <a:pt x="6465" y="199"/>
                      <a:pt x="6617" y="168"/>
                      <a:pt x="6766" y="168"/>
                    </a:cubicBezTo>
                    <a:close/>
                    <a:moveTo>
                      <a:pt x="6765" y="0"/>
                    </a:moveTo>
                    <a:cubicBezTo>
                      <a:pt x="6593" y="0"/>
                      <a:pt x="6419" y="35"/>
                      <a:pt x="6252" y="107"/>
                    </a:cubicBezTo>
                    <a:lnTo>
                      <a:pt x="816" y="2467"/>
                    </a:lnTo>
                    <a:cubicBezTo>
                      <a:pt x="498" y="2606"/>
                      <a:pt x="254" y="2858"/>
                      <a:pt x="127" y="3179"/>
                    </a:cubicBezTo>
                    <a:cubicBezTo>
                      <a:pt x="1" y="3501"/>
                      <a:pt x="6" y="3852"/>
                      <a:pt x="144" y="4171"/>
                    </a:cubicBezTo>
                    <a:cubicBezTo>
                      <a:pt x="350" y="4647"/>
                      <a:pt x="818" y="4950"/>
                      <a:pt x="1331" y="4950"/>
                    </a:cubicBezTo>
                    <a:cubicBezTo>
                      <a:pt x="1367" y="4950"/>
                      <a:pt x="1402" y="4948"/>
                      <a:pt x="1438" y="4945"/>
                    </a:cubicBezTo>
                    <a:cubicBezTo>
                      <a:pt x="1578" y="4933"/>
                      <a:pt x="1717" y="4898"/>
                      <a:pt x="1847" y="4843"/>
                    </a:cubicBezTo>
                    <a:lnTo>
                      <a:pt x="7284" y="2483"/>
                    </a:lnTo>
                    <a:cubicBezTo>
                      <a:pt x="7600" y="2344"/>
                      <a:pt x="7845" y="2091"/>
                      <a:pt x="7971" y="1769"/>
                    </a:cubicBezTo>
                    <a:cubicBezTo>
                      <a:pt x="8099" y="1447"/>
                      <a:pt x="8092" y="1096"/>
                      <a:pt x="7955" y="779"/>
                    </a:cubicBezTo>
                    <a:cubicBezTo>
                      <a:pt x="7744" y="292"/>
                      <a:pt x="7266" y="0"/>
                      <a:pt x="67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2194825" y="947250"/>
                <a:ext cx="95025" cy="58800"/>
              </a:xfrm>
              <a:custGeom>
                <a:rect b="b" l="l" r="r" t="t"/>
                <a:pathLst>
                  <a:path extrusionOk="0" h="2352" w="3801">
                    <a:moveTo>
                      <a:pt x="3013" y="1"/>
                    </a:moveTo>
                    <a:cubicBezTo>
                      <a:pt x="2921" y="1"/>
                      <a:pt x="2827" y="19"/>
                      <a:pt x="2738" y="58"/>
                    </a:cubicBezTo>
                    <a:lnTo>
                      <a:pt x="511" y="1025"/>
                    </a:lnTo>
                    <a:cubicBezTo>
                      <a:pt x="161" y="1177"/>
                      <a:pt x="0" y="1584"/>
                      <a:pt x="153" y="1934"/>
                    </a:cubicBezTo>
                    <a:cubicBezTo>
                      <a:pt x="266" y="2196"/>
                      <a:pt x="523" y="2351"/>
                      <a:pt x="791" y="2351"/>
                    </a:cubicBezTo>
                    <a:cubicBezTo>
                      <a:pt x="809" y="2351"/>
                      <a:pt x="827" y="2351"/>
                      <a:pt x="845" y="2349"/>
                    </a:cubicBezTo>
                    <a:lnTo>
                      <a:pt x="843" y="2349"/>
                    </a:lnTo>
                    <a:cubicBezTo>
                      <a:pt x="918" y="2342"/>
                      <a:pt x="991" y="2325"/>
                      <a:pt x="1062" y="2294"/>
                    </a:cubicBezTo>
                    <a:lnTo>
                      <a:pt x="3288" y="1328"/>
                    </a:lnTo>
                    <a:cubicBezTo>
                      <a:pt x="3640" y="1175"/>
                      <a:pt x="3801" y="768"/>
                      <a:pt x="3649" y="417"/>
                    </a:cubicBezTo>
                    <a:cubicBezTo>
                      <a:pt x="3535" y="157"/>
                      <a:pt x="3280" y="1"/>
                      <a:pt x="30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2192425" y="945150"/>
                <a:ext cx="97700" cy="63000"/>
              </a:xfrm>
              <a:custGeom>
                <a:rect b="b" l="l" r="r" t="t"/>
                <a:pathLst>
                  <a:path extrusionOk="0" h="2520" w="3908">
                    <a:moveTo>
                      <a:pt x="3109" y="168"/>
                    </a:moveTo>
                    <a:cubicBezTo>
                      <a:pt x="3343" y="168"/>
                      <a:pt x="3568" y="305"/>
                      <a:pt x="3667" y="535"/>
                    </a:cubicBezTo>
                    <a:cubicBezTo>
                      <a:pt x="3732" y="684"/>
                      <a:pt x="3734" y="849"/>
                      <a:pt x="3675" y="999"/>
                    </a:cubicBezTo>
                    <a:cubicBezTo>
                      <a:pt x="3615" y="1150"/>
                      <a:pt x="3500" y="1270"/>
                      <a:pt x="3351" y="1334"/>
                    </a:cubicBezTo>
                    <a:lnTo>
                      <a:pt x="1125" y="2302"/>
                    </a:lnTo>
                    <a:cubicBezTo>
                      <a:pt x="1064" y="2328"/>
                      <a:pt x="1000" y="2343"/>
                      <a:pt x="934" y="2348"/>
                    </a:cubicBezTo>
                    <a:cubicBezTo>
                      <a:pt x="917" y="2350"/>
                      <a:pt x="899" y="2351"/>
                      <a:pt x="882" y="2351"/>
                    </a:cubicBezTo>
                    <a:cubicBezTo>
                      <a:pt x="642" y="2351"/>
                      <a:pt x="423" y="2208"/>
                      <a:pt x="325" y="1985"/>
                    </a:cubicBezTo>
                    <a:cubicBezTo>
                      <a:pt x="191" y="1678"/>
                      <a:pt x="333" y="1320"/>
                      <a:pt x="642" y="1186"/>
                    </a:cubicBezTo>
                    <a:lnTo>
                      <a:pt x="2868" y="219"/>
                    </a:lnTo>
                    <a:cubicBezTo>
                      <a:pt x="2946" y="186"/>
                      <a:pt x="3028" y="168"/>
                      <a:pt x="3109" y="168"/>
                    </a:cubicBezTo>
                    <a:close/>
                    <a:moveTo>
                      <a:pt x="3108" y="1"/>
                    </a:moveTo>
                    <a:cubicBezTo>
                      <a:pt x="3005" y="1"/>
                      <a:pt x="2901" y="21"/>
                      <a:pt x="2801" y="64"/>
                    </a:cubicBezTo>
                    <a:lnTo>
                      <a:pt x="574" y="1031"/>
                    </a:lnTo>
                    <a:cubicBezTo>
                      <a:pt x="183" y="1202"/>
                      <a:pt x="1" y="1659"/>
                      <a:pt x="171" y="2052"/>
                    </a:cubicBezTo>
                    <a:cubicBezTo>
                      <a:pt x="295" y="2338"/>
                      <a:pt x="576" y="2520"/>
                      <a:pt x="882" y="2520"/>
                    </a:cubicBezTo>
                    <a:lnTo>
                      <a:pt x="882" y="2518"/>
                    </a:lnTo>
                    <a:cubicBezTo>
                      <a:pt x="905" y="2518"/>
                      <a:pt x="926" y="2518"/>
                      <a:pt x="948" y="2516"/>
                    </a:cubicBezTo>
                    <a:cubicBezTo>
                      <a:pt x="1031" y="2509"/>
                      <a:pt x="1114" y="2489"/>
                      <a:pt x="1192" y="2454"/>
                    </a:cubicBezTo>
                    <a:lnTo>
                      <a:pt x="3419" y="1488"/>
                    </a:lnTo>
                    <a:cubicBezTo>
                      <a:pt x="3608" y="1405"/>
                      <a:pt x="3755" y="1254"/>
                      <a:pt x="3831" y="1060"/>
                    </a:cubicBezTo>
                    <a:cubicBezTo>
                      <a:pt x="3907" y="868"/>
                      <a:pt x="3904" y="657"/>
                      <a:pt x="3821" y="468"/>
                    </a:cubicBezTo>
                    <a:cubicBezTo>
                      <a:pt x="3694" y="175"/>
                      <a:pt x="3408" y="1"/>
                      <a:pt x="3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1389775" y="1219375"/>
                <a:ext cx="310550" cy="176525"/>
              </a:xfrm>
              <a:custGeom>
                <a:rect b="b" l="l" r="r" t="t"/>
                <a:pathLst>
                  <a:path extrusionOk="0" h="7061" w="12422">
                    <a:moveTo>
                      <a:pt x="11243" y="0"/>
                    </a:moveTo>
                    <a:cubicBezTo>
                      <a:pt x="9985" y="0"/>
                      <a:pt x="8455" y="1499"/>
                      <a:pt x="8307" y="1649"/>
                    </a:cubicBezTo>
                    <a:cubicBezTo>
                      <a:pt x="8298" y="1658"/>
                      <a:pt x="8290" y="1665"/>
                      <a:pt x="8281" y="1673"/>
                    </a:cubicBezTo>
                    <a:cubicBezTo>
                      <a:pt x="4889" y="4530"/>
                      <a:pt x="685" y="5616"/>
                      <a:pt x="685" y="5616"/>
                    </a:cubicBezTo>
                    <a:cubicBezTo>
                      <a:pt x="16" y="5929"/>
                      <a:pt x="1" y="6357"/>
                      <a:pt x="115" y="6667"/>
                    </a:cubicBezTo>
                    <a:cubicBezTo>
                      <a:pt x="200" y="6903"/>
                      <a:pt x="421" y="7061"/>
                      <a:pt x="635" y="7061"/>
                    </a:cubicBezTo>
                    <a:cubicBezTo>
                      <a:pt x="643" y="7061"/>
                      <a:pt x="651" y="7060"/>
                      <a:pt x="659" y="7060"/>
                    </a:cubicBezTo>
                    <a:lnTo>
                      <a:pt x="5396" y="6793"/>
                    </a:lnTo>
                    <a:cubicBezTo>
                      <a:pt x="5543" y="6785"/>
                      <a:pt x="5665" y="6702"/>
                      <a:pt x="5730" y="6565"/>
                    </a:cubicBezTo>
                    <a:cubicBezTo>
                      <a:pt x="6189" y="5604"/>
                      <a:pt x="8300" y="1878"/>
                      <a:pt x="10198" y="1765"/>
                    </a:cubicBezTo>
                    <a:cubicBezTo>
                      <a:pt x="11337" y="1698"/>
                      <a:pt x="11907" y="1429"/>
                      <a:pt x="12193" y="1192"/>
                    </a:cubicBezTo>
                    <a:cubicBezTo>
                      <a:pt x="12421" y="1003"/>
                      <a:pt x="12395" y="601"/>
                      <a:pt x="12142" y="356"/>
                    </a:cubicBezTo>
                    <a:cubicBezTo>
                      <a:pt x="11880" y="102"/>
                      <a:pt x="11571" y="0"/>
                      <a:pt x="11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1386800" y="1217200"/>
                <a:ext cx="314000" cy="180800"/>
              </a:xfrm>
              <a:custGeom>
                <a:rect b="b" l="l" r="r" t="t"/>
                <a:pathLst>
                  <a:path extrusionOk="0" h="7232" w="12560">
                    <a:moveTo>
                      <a:pt x="11364" y="174"/>
                    </a:moveTo>
                    <a:cubicBezTo>
                      <a:pt x="11673" y="174"/>
                      <a:pt x="11960" y="268"/>
                      <a:pt x="12202" y="503"/>
                    </a:cubicBezTo>
                    <a:cubicBezTo>
                      <a:pt x="12322" y="619"/>
                      <a:pt x="12389" y="782"/>
                      <a:pt x="12384" y="938"/>
                    </a:cubicBezTo>
                    <a:cubicBezTo>
                      <a:pt x="12379" y="1054"/>
                      <a:pt x="12334" y="1151"/>
                      <a:pt x="12258" y="1215"/>
                    </a:cubicBezTo>
                    <a:cubicBezTo>
                      <a:pt x="11998" y="1430"/>
                      <a:pt x="11449" y="1701"/>
                      <a:pt x="10313" y="1769"/>
                    </a:cubicBezTo>
                    <a:cubicBezTo>
                      <a:pt x="8442" y="1880"/>
                      <a:pt x="6357" y="5393"/>
                      <a:pt x="5773" y="6615"/>
                    </a:cubicBezTo>
                    <a:cubicBezTo>
                      <a:pt x="5721" y="6725"/>
                      <a:pt x="5626" y="6790"/>
                      <a:pt x="5510" y="6797"/>
                    </a:cubicBezTo>
                    <a:lnTo>
                      <a:pt x="773" y="7062"/>
                    </a:lnTo>
                    <a:cubicBezTo>
                      <a:pt x="765" y="7063"/>
                      <a:pt x="758" y="7063"/>
                      <a:pt x="751" y="7063"/>
                    </a:cubicBezTo>
                    <a:cubicBezTo>
                      <a:pt x="569" y="7063"/>
                      <a:pt x="384" y="6921"/>
                      <a:pt x="312" y="6726"/>
                    </a:cubicBezTo>
                    <a:cubicBezTo>
                      <a:pt x="168" y="6330"/>
                      <a:pt x="345" y="6011"/>
                      <a:pt x="825" y="5784"/>
                    </a:cubicBezTo>
                    <a:cubicBezTo>
                      <a:pt x="866" y="5772"/>
                      <a:pt x="5086" y="4661"/>
                      <a:pt x="8454" y="1824"/>
                    </a:cubicBezTo>
                    <a:cubicBezTo>
                      <a:pt x="8466" y="1814"/>
                      <a:pt x="8476" y="1805"/>
                      <a:pt x="8487" y="1795"/>
                    </a:cubicBezTo>
                    <a:cubicBezTo>
                      <a:pt x="8568" y="1714"/>
                      <a:pt x="10123" y="174"/>
                      <a:pt x="11364" y="174"/>
                    </a:cubicBezTo>
                    <a:close/>
                    <a:moveTo>
                      <a:pt x="11362" y="0"/>
                    </a:moveTo>
                    <a:cubicBezTo>
                      <a:pt x="10087" y="0"/>
                      <a:pt x="8577" y="1468"/>
                      <a:pt x="8367" y="1677"/>
                    </a:cubicBezTo>
                    <a:cubicBezTo>
                      <a:pt x="8360" y="1684"/>
                      <a:pt x="8353" y="1689"/>
                      <a:pt x="8345" y="1696"/>
                    </a:cubicBezTo>
                    <a:cubicBezTo>
                      <a:pt x="5008" y="4508"/>
                      <a:pt x="825" y="5611"/>
                      <a:pt x="767" y="5627"/>
                    </a:cubicBezTo>
                    <a:cubicBezTo>
                      <a:pt x="0" y="5989"/>
                      <a:pt x="54" y="6506"/>
                      <a:pt x="154" y="6783"/>
                    </a:cubicBezTo>
                    <a:cubicBezTo>
                      <a:pt x="251" y="7047"/>
                      <a:pt x="499" y="7232"/>
                      <a:pt x="754" y="7232"/>
                    </a:cubicBezTo>
                    <a:cubicBezTo>
                      <a:pt x="762" y="7232"/>
                      <a:pt x="773" y="7232"/>
                      <a:pt x="783" y="7230"/>
                    </a:cubicBezTo>
                    <a:lnTo>
                      <a:pt x="5520" y="6965"/>
                    </a:lnTo>
                    <a:cubicBezTo>
                      <a:pt x="5695" y="6955"/>
                      <a:pt x="5848" y="6851"/>
                      <a:pt x="5926" y="6688"/>
                    </a:cubicBezTo>
                    <a:cubicBezTo>
                      <a:pt x="6391" y="5712"/>
                      <a:pt x="8502" y="2044"/>
                      <a:pt x="10322" y="1937"/>
                    </a:cubicBezTo>
                    <a:cubicBezTo>
                      <a:pt x="11505" y="1866"/>
                      <a:pt x="12086" y="1575"/>
                      <a:pt x="12365" y="1345"/>
                    </a:cubicBezTo>
                    <a:cubicBezTo>
                      <a:pt x="12480" y="1249"/>
                      <a:pt x="12545" y="1107"/>
                      <a:pt x="12552" y="945"/>
                    </a:cubicBezTo>
                    <a:cubicBezTo>
                      <a:pt x="12559" y="742"/>
                      <a:pt x="12473" y="531"/>
                      <a:pt x="12320" y="382"/>
                    </a:cubicBezTo>
                    <a:cubicBezTo>
                      <a:pt x="12039" y="109"/>
                      <a:pt x="11709" y="0"/>
                      <a:pt x="113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1955000" y="752975"/>
                <a:ext cx="374000" cy="275325"/>
              </a:xfrm>
              <a:custGeom>
                <a:rect b="b" l="l" r="r" t="t"/>
                <a:pathLst>
                  <a:path extrusionOk="0" h="11013" w="14960">
                    <a:moveTo>
                      <a:pt x="14021" y="0"/>
                    </a:moveTo>
                    <a:cubicBezTo>
                      <a:pt x="13926" y="0"/>
                      <a:pt x="13829" y="17"/>
                      <a:pt x="13735" y="51"/>
                    </a:cubicBezTo>
                    <a:lnTo>
                      <a:pt x="2432" y="4127"/>
                    </a:lnTo>
                    <a:cubicBezTo>
                      <a:pt x="1543" y="4455"/>
                      <a:pt x="833" y="5111"/>
                      <a:pt x="437" y="5971"/>
                    </a:cubicBezTo>
                    <a:cubicBezTo>
                      <a:pt x="39" y="6832"/>
                      <a:pt x="0" y="7796"/>
                      <a:pt x="329" y="8686"/>
                    </a:cubicBezTo>
                    <a:cubicBezTo>
                      <a:pt x="657" y="9576"/>
                      <a:pt x="1311" y="10286"/>
                      <a:pt x="2174" y="10683"/>
                    </a:cubicBezTo>
                    <a:cubicBezTo>
                      <a:pt x="2647" y="10902"/>
                      <a:pt x="3152" y="11012"/>
                      <a:pt x="3658" y="11012"/>
                    </a:cubicBezTo>
                    <a:cubicBezTo>
                      <a:pt x="4072" y="11012"/>
                      <a:pt x="4488" y="10938"/>
                      <a:pt x="4889" y="10790"/>
                    </a:cubicBezTo>
                    <a:cubicBezTo>
                      <a:pt x="4941" y="10771"/>
                      <a:pt x="4987" y="10749"/>
                      <a:pt x="5032" y="10721"/>
                    </a:cubicBezTo>
                    <a:cubicBezTo>
                      <a:pt x="5367" y="10520"/>
                      <a:pt x="5521" y="10105"/>
                      <a:pt x="5380" y="9725"/>
                    </a:cubicBezTo>
                    <a:cubicBezTo>
                      <a:pt x="5258" y="9389"/>
                      <a:pt x="4940" y="9182"/>
                      <a:pt x="4602" y="9182"/>
                    </a:cubicBezTo>
                    <a:cubicBezTo>
                      <a:pt x="4506" y="9182"/>
                      <a:pt x="4409" y="9198"/>
                      <a:pt x="4314" y="9234"/>
                    </a:cubicBezTo>
                    <a:cubicBezTo>
                      <a:pt x="4101" y="9311"/>
                      <a:pt x="3880" y="9350"/>
                      <a:pt x="3660" y="9350"/>
                    </a:cubicBezTo>
                    <a:cubicBezTo>
                      <a:pt x="3390" y="9350"/>
                      <a:pt x="3120" y="9292"/>
                      <a:pt x="2868" y="9175"/>
                    </a:cubicBezTo>
                    <a:cubicBezTo>
                      <a:pt x="2409" y="8964"/>
                      <a:pt x="2061" y="8586"/>
                      <a:pt x="1886" y="8113"/>
                    </a:cubicBezTo>
                    <a:cubicBezTo>
                      <a:pt x="1711" y="7639"/>
                      <a:pt x="1732" y="7125"/>
                      <a:pt x="1943" y="6668"/>
                    </a:cubicBezTo>
                    <a:cubicBezTo>
                      <a:pt x="2155" y="6209"/>
                      <a:pt x="2532" y="5859"/>
                      <a:pt x="3006" y="5684"/>
                    </a:cubicBezTo>
                    <a:lnTo>
                      <a:pt x="14308" y="1610"/>
                    </a:lnTo>
                    <a:cubicBezTo>
                      <a:pt x="14739" y="1450"/>
                      <a:pt x="14959" y="974"/>
                      <a:pt x="14800" y="543"/>
                    </a:cubicBezTo>
                    <a:cubicBezTo>
                      <a:pt x="14677" y="208"/>
                      <a:pt x="14359" y="0"/>
                      <a:pt x="14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1952825" y="750875"/>
                <a:ext cx="378550" cy="279500"/>
              </a:xfrm>
              <a:custGeom>
                <a:rect b="b" l="l" r="r" t="t"/>
                <a:pathLst>
                  <a:path extrusionOk="0" h="11180" w="15142">
                    <a:moveTo>
                      <a:pt x="14108" y="168"/>
                    </a:moveTo>
                    <a:cubicBezTo>
                      <a:pt x="14411" y="168"/>
                      <a:pt x="14696" y="355"/>
                      <a:pt x="14809" y="657"/>
                    </a:cubicBezTo>
                    <a:cubicBezTo>
                      <a:pt x="14951" y="1041"/>
                      <a:pt x="14752" y="1472"/>
                      <a:pt x="14367" y="1614"/>
                    </a:cubicBezTo>
                    <a:lnTo>
                      <a:pt x="3064" y="5690"/>
                    </a:lnTo>
                    <a:cubicBezTo>
                      <a:pt x="2569" y="5872"/>
                      <a:pt x="2174" y="6237"/>
                      <a:pt x="1954" y="6715"/>
                    </a:cubicBezTo>
                    <a:cubicBezTo>
                      <a:pt x="1734" y="7195"/>
                      <a:pt x="1712" y="7730"/>
                      <a:pt x="1895" y="8225"/>
                    </a:cubicBezTo>
                    <a:cubicBezTo>
                      <a:pt x="2077" y="8720"/>
                      <a:pt x="2441" y="9115"/>
                      <a:pt x="2920" y="9335"/>
                    </a:cubicBezTo>
                    <a:cubicBezTo>
                      <a:pt x="3184" y="9457"/>
                      <a:pt x="3465" y="9518"/>
                      <a:pt x="3747" y="9518"/>
                    </a:cubicBezTo>
                    <a:cubicBezTo>
                      <a:pt x="3977" y="9518"/>
                      <a:pt x="4208" y="9477"/>
                      <a:pt x="4430" y="9396"/>
                    </a:cubicBezTo>
                    <a:cubicBezTo>
                      <a:pt x="4515" y="9364"/>
                      <a:pt x="4603" y="9349"/>
                      <a:pt x="4689" y="9349"/>
                    </a:cubicBezTo>
                    <a:cubicBezTo>
                      <a:pt x="4992" y="9349"/>
                      <a:pt x="5277" y="9536"/>
                      <a:pt x="5389" y="9837"/>
                    </a:cubicBezTo>
                    <a:cubicBezTo>
                      <a:pt x="5512" y="10171"/>
                      <a:pt x="5381" y="10549"/>
                      <a:pt x="5076" y="10732"/>
                    </a:cubicBezTo>
                    <a:cubicBezTo>
                      <a:pt x="5036" y="10757"/>
                      <a:pt x="4993" y="10779"/>
                      <a:pt x="4948" y="10795"/>
                    </a:cubicBezTo>
                    <a:cubicBezTo>
                      <a:pt x="4556" y="10939"/>
                      <a:pt x="4150" y="11011"/>
                      <a:pt x="3745" y="11011"/>
                    </a:cubicBezTo>
                    <a:cubicBezTo>
                      <a:pt x="3250" y="11011"/>
                      <a:pt x="2758" y="10904"/>
                      <a:pt x="2295" y="10691"/>
                    </a:cubicBezTo>
                    <a:cubicBezTo>
                      <a:pt x="1455" y="10303"/>
                      <a:pt x="815" y="9610"/>
                      <a:pt x="494" y="8741"/>
                    </a:cubicBezTo>
                    <a:cubicBezTo>
                      <a:pt x="174" y="7874"/>
                      <a:pt x="212" y="6932"/>
                      <a:pt x="600" y="6090"/>
                    </a:cubicBezTo>
                    <a:cubicBezTo>
                      <a:pt x="988" y="5249"/>
                      <a:pt x="1680" y="4610"/>
                      <a:pt x="2548" y="4289"/>
                    </a:cubicBezTo>
                    <a:lnTo>
                      <a:pt x="13851" y="215"/>
                    </a:lnTo>
                    <a:cubicBezTo>
                      <a:pt x="13936" y="184"/>
                      <a:pt x="14023" y="168"/>
                      <a:pt x="14108" y="168"/>
                    </a:cubicBezTo>
                    <a:close/>
                    <a:moveTo>
                      <a:pt x="14108" y="1"/>
                    </a:moveTo>
                    <a:cubicBezTo>
                      <a:pt x="14003" y="1"/>
                      <a:pt x="13896" y="19"/>
                      <a:pt x="13793" y="57"/>
                    </a:cubicBezTo>
                    <a:lnTo>
                      <a:pt x="2491" y="4132"/>
                    </a:lnTo>
                    <a:cubicBezTo>
                      <a:pt x="1580" y="4468"/>
                      <a:pt x="855" y="5138"/>
                      <a:pt x="448" y="6021"/>
                    </a:cubicBezTo>
                    <a:cubicBezTo>
                      <a:pt x="41" y="6902"/>
                      <a:pt x="1" y="7889"/>
                      <a:pt x="337" y="8800"/>
                    </a:cubicBezTo>
                    <a:cubicBezTo>
                      <a:pt x="673" y="9711"/>
                      <a:pt x="1345" y="10436"/>
                      <a:pt x="2226" y="10843"/>
                    </a:cubicBezTo>
                    <a:cubicBezTo>
                      <a:pt x="2711" y="11066"/>
                      <a:pt x="3227" y="11179"/>
                      <a:pt x="3746" y="11179"/>
                    </a:cubicBezTo>
                    <a:cubicBezTo>
                      <a:pt x="4170" y="11179"/>
                      <a:pt x="4596" y="11105"/>
                      <a:pt x="5005" y="10954"/>
                    </a:cubicBezTo>
                    <a:cubicBezTo>
                      <a:pt x="5060" y="10933"/>
                      <a:pt x="5114" y="10907"/>
                      <a:pt x="5164" y="10878"/>
                    </a:cubicBezTo>
                    <a:cubicBezTo>
                      <a:pt x="5537" y="10651"/>
                      <a:pt x="5698" y="10189"/>
                      <a:pt x="5547" y="9780"/>
                    </a:cubicBezTo>
                    <a:cubicBezTo>
                      <a:pt x="5411" y="9411"/>
                      <a:pt x="5060" y="9181"/>
                      <a:pt x="4688" y="9181"/>
                    </a:cubicBezTo>
                    <a:cubicBezTo>
                      <a:pt x="4583" y="9181"/>
                      <a:pt x="4477" y="9200"/>
                      <a:pt x="4373" y="9238"/>
                    </a:cubicBezTo>
                    <a:cubicBezTo>
                      <a:pt x="4169" y="9313"/>
                      <a:pt x="3958" y="9350"/>
                      <a:pt x="3747" y="9350"/>
                    </a:cubicBezTo>
                    <a:cubicBezTo>
                      <a:pt x="3489" y="9350"/>
                      <a:pt x="3232" y="9294"/>
                      <a:pt x="2991" y="9183"/>
                    </a:cubicBezTo>
                    <a:cubicBezTo>
                      <a:pt x="2553" y="8982"/>
                      <a:pt x="2219" y="8620"/>
                      <a:pt x="2053" y="8168"/>
                    </a:cubicBezTo>
                    <a:cubicBezTo>
                      <a:pt x="1887" y="7714"/>
                      <a:pt x="1906" y="7224"/>
                      <a:pt x="2106" y="6786"/>
                    </a:cubicBezTo>
                    <a:cubicBezTo>
                      <a:pt x="2309" y="6348"/>
                      <a:pt x="2669" y="6014"/>
                      <a:pt x="3123" y="5848"/>
                    </a:cubicBezTo>
                    <a:lnTo>
                      <a:pt x="14425" y="1772"/>
                    </a:lnTo>
                    <a:cubicBezTo>
                      <a:pt x="14897" y="1597"/>
                      <a:pt x="15141" y="1070"/>
                      <a:pt x="14967" y="599"/>
                    </a:cubicBezTo>
                    <a:cubicBezTo>
                      <a:pt x="14830" y="231"/>
                      <a:pt x="14480" y="1"/>
                      <a:pt x="1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6" name="Google Shape;556;p32"/>
          <p:cNvSpPr/>
          <p:nvPr/>
        </p:nvSpPr>
        <p:spPr>
          <a:xfrm>
            <a:off x="2851347" y="902213"/>
            <a:ext cx="3441317" cy="2025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Ultra"/>
              </a:rPr>
              <a:t>Pay as You Ride Single Trips</a:t>
            </a:r>
          </a:p>
        </p:txBody>
      </p:sp>
      <p:grpSp>
        <p:nvGrpSpPr>
          <p:cNvPr id="557" name="Google Shape;557;p32"/>
          <p:cNvGrpSpPr/>
          <p:nvPr/>
        </p:nvGrpSpPr>
        <p:grpSpPr>
          <a:xfrm>
            <a:off x="1013517" y="3778906"/>
            <a:ext cx="448265" cy="426275"/>
            <a:chOff x="621330" y="840968"/>
            <a:chExt cx="448265" cy="426275"/>
          </a:xfrm>
        </p:grpSpPr>
        <p:sp>
          <p:nvSpPr>
            <p:cNvPr id="558" name="Google Shape;558;p32"/>
            <p:cNvSpPr/>
            <p:nvPr/>
          </p:nvSpPr>
          <p:spPr>
            <a:xfrm>
              <a:off x="621330" y="840968"/>
              <a:ext cx="448265" cy="426275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24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32"/>
            <p:cNvGrpSpPr/>
            <p:nvPr/>
          </p:nvGrpSpPr>
          <p:grpSpPr>
            <a:xfrm>
              <a:off x="621330" y="840968"/>
              <a:ext cx="448265" cy="426275"/>
              <a:chOff x="28750" y="3239825"/>
              <a:chExt cx="598325" cy="569050"/>
            </a:xfrm>
          </p:grpSpPr>
          <p:sp>
            <p:nvSpPr>
              <p:cNvPr id="560" name="Google Shape;560;p32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2" name="Google Shape;562;p32"/>
          <p:cNvGrpSpPr/>
          <p:nvPr/>
        </p:nvGrpSpPr>
        <p:grpSpPr>
          <a:xfrm>
            <a:off x="7822712" y="971300"/>
            <a:ext cx="318967" cy="303361"/>
            <a:chOff x="3373412" y="4140363"/>
            <a:chExt cx="318967" cy="303361"/>
          </a:xfrm>
        </p:grpSpPr>
        <p:sp>
          <p:nvSpPr>
            <p:cNvPr id="563" name="Google Shape;563;p32"/>
            <p:cNvSpPr/>
            <p:nvPr/>
          </p:nvSpPr>
          <p:spPr>
            <a:xfrm>
              <a:off x="3373412" y="4140363"/>
              <a:ext cx="318967" cy="303361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32"/>
            <p:cNvGrpSpPr/>
            <p:nvPr/>
          </p:nvGrpSpPr>
          <p:grpSpPr>
            <a:xfrm>
              <a:off x="3373412" y="4140363"/>
              <a:ext cx="318967" cy="303361"/>
              <a:chOff x="28750" y="3239825"/>
              <a:chExt cx="598325" cy="569050"/>
            </a:xfrm>
          </p:grpSpPr>
          <p:sp>
            <p:nvSpPr>
              <p:cNvPr id="565" name="Google Shape;565;p32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7" name="Google Shape;567;p32"/>
          <p:cNvGrpSpPr/>
          <p:nvPr/>
        </p:nvGrpSpPr>
        <p:grpSpPr>
          <a:xfrm>
            <a:off x="3657130" y="1596384"/>
            <a:ext cx="246211" cy="234164"/>
            <a:chOff x="281805" y="1336697"/>
            <a:chExt cx="246211" cy="234164"/>
          </a:xfrm>
        </p:grpSpPr>
        <p:sp>
          <p:nvSpPr>
            <p:cNvPr id="568" name="Google Shape;568;p32"/>
            <p:cNvSpPr/>
            <p:nvPr/>
          </p:nvSpPr>
          <p:spPr>
            <a:xfrm>
              <a:off x="281805" y="1336697"/>
              <a:ext cx="246211" cy="234164"/>
            </a:xfrm>
            <a:custGeom>
              <a:rect b="b" l="l" r="r" t="t"/>
              <a:pathLst>
                <a:path extrusionOk="0" h="22762" w="23933">
                  <a:moveTo>
                    <a:pt x="8269" y="0"/>
                  </a:moveTo>
                  <a:lnTo>
                    <a:pt x="8451" y="6540"/>
                  </a:lnTo>
                  <a:lnTo>
                    <a:pt x="2286" y="4346"/>
                  </a:lnTo>
                  <a:lnTo>
                    <a:pt x="6276" y="9532"/>
                  </a:lnTo>
                  <a:lnTo>
                    <a:pt x="1" y="11380"/>
                  </a:lnTo>
                  <a:lnTo>
                    <a:pt x="6276" y="13229"/>
                  </a:lnTo>
                  <a:lnTo>
                    <a:pt x="2286" y="18413"/>
                  </a:lnTo>
                  <a:lnTo>
                    <a:pt x="2286" y="18413"/>
                  </a:lnTo>
                  <a:lnTo>
                    <a:pt x="8451" y="16221"/>
                  </a:lnTo>
                  <a:lnTo>
                    <a:pt x="8269" y="22761"/>
                  </a:lnTo>
                  <a:lnTo>
                    <a:pt x="11967" y="17364"/>
                  </a:lnTo>
                  <a:lnTo>
                    <a:pt x="15664" y="22761"/>
                  </a:lnTo>
                  <a:lnTo>
                    <a:pt x="15484" y="16221"/>
                  </a:lnTo>
                  <a:lnTo>
                    <a:pt x="21648" y="18413"/>
                  </a:lnTo>
                  <a:lnTo>
                    <a:pt x="17657" y="13229"/>
                  </a:lnTo>
                  <a:lnTo>
                    <a:pt x="23932" y="11380"/>
                  </a:lnTo>
                  <a:lnTo>
                    <a:pt x="17657" y="9532"/>
                  </a:lnTo>
                  <a:lnTo>
                    <a:pt x="21648" y="4346"/>
                  </a:lnTo>
                  <a:lnTo>
                    <a:pt x="15484" y="6540"/>
                  </a:lnTo>
                  <a:lnTo>
                    <a:pt x="15484" y="6540"/>
                  </a:lnTo>
                  <a:lnTo>
                    <a:pt x="15664" y="0"/>
                  </a:lnTo>
                  <a:lnTo>
                    <a:pt x="11967" y="539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3180000" dist="19050">
                <a:schemeClr val="accent5">
                  <a:alpha val="2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32"/>
            <p:cNvGrpSpPr/>
            <p:nvPr/>
          </p:nvGrpSpPr>
          <p:grpSpPr>
            <a:xfrm>
              <a:off x="281805" y="1336697"/>
              <a:ext cx="246211" cy="234164"/>
              <a:chOff x="28750" y="3239825"/>
              <a:chExt cx="598325" cy="569050"/>
            </a:xfrm>
          </p:grpSpPr>
          <p:sp>
            <p:nvSpPr>
              <p:cNvPr id="570" name="Google Shape;570;p32"/>
              <p:cNvSpPr/>
              <p:nvPr/>
            </p:nvSpPr>
            <p:spPr>
              <a:xfrm>
                <a:off x="48625" y="3258725"/>
                <a:ext cx="558575" cy="531225"/>
              </a:xfrm>
              <a:custGeom>
                <a:rect b="b" l="l" r="r" t="t"/>
                <a:pathLst>
                  <a:path extrusionOk="0" h="21249" w="22343">
                    <a:moveTo>
                      <a:pt x="7720" y="1"/>
                    </a:moveTo>
                    <a:lnTo>
                      <a:pt x="7889" y="6106"/>
                    </a:lnTo>
                    <a:lnTo>
                      <a:pt x="2134" y="4058"/>
                    </a:lnTo>
                    <a:lnTo>
                      <a:pt x="2134" y="4058"/>
                    </a:lnTo>
                    <a:lnTo>
                      <a:pt x="5860" y="8899"/>
                    </a:lnTo>
                    <a:lnTo>
                      <a:pt x="0" y="10624"/>
                    </a:lnTo>
                    <a:lnTo>
                      <a:pt x="5860" y="12350"/>
                    </a:lnTo>
                    <a:lnTo>
                      <a:pt x="2134" y="17190"/>
                    </a:lnTo>
                    <a:lnTo>
                      <a:pt x="7889" y="15143"/>
                    </a:lnTo>
                    <a:lnTo>
                      <a:pt x="7720" y="21248"/>
                    </a:lnTo>
                    <a:lnTo>
                      <a:pt x="11172" y="16210"/>
                    </a:lnTo>
                    <a:lnTo>
                      <a:pt x="14623" y="21248"/>
                    </a:lnTo>
                    <a:lnTo>
                      <a:pt x="14455" y="15143"/>
                    </a:lnTo>
                    <a:lnTo>
                      <a:pt x="20209" y="17190"/>
                    </a:lnTo>
                    <a:lnTo>
                      <a:pt x="20209" y="17190"/>
                    </a:lnTo>
                    <a:lnTo>
                      <a:pt x="16485" y="12350"/>
                    </a:lnTo>
                    <a:lnTo>
                      <a:pt x="22342" y="10624"/>
                    </a:lnTo>
                    <a:lnTo>
                      <a:pt x="16485" y="8899"/>
                    </a:lnTo>
                    <a:lnTo>
                      <a:pt x="20209" y="4058"/>
                    </a:lnTo>
                    <a:lnTo>
                      <a:pt x="14455" y="6106"/>
                    </a:lnTo>
                    <a:lnTo>
                      <a:pt x="14623" y="1"/>
                    </a:lnTo>
                    <a:lnTo>
                      <a:pt x="11172" y="5040"/>
                    </a:lnTo>
                    <a:lnTo>
                      <a:pt x="77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28750" y="3239825"/>
                <a:ext cx="598325" cy="569050"/>
              </a:xfrm>
              <a:custGeom>
                <a:rect b="b" l="l" r="r" t="t"/>
                <a:pathLst>
                  <a:path extrusionOk="0" h="22762" w="23933">
                    <a:moveTo>
                      <a:pt x="15172" y="1514"/>
                    </a:moveTo>
                    <a:lnTo>
                      <a:pt x="15017" y="7183"/>
                    </a:lnTo>
                    <a:lnTo>
                      <a:pt x="20362" y="5281"/>
                    </a:lnTo>
                    <a:lnTo>
                      <a:pt x="16900" y="9776"/>
                    </a:lnTo>
                    <a:lnTo>
                      <a:pt x="22343" y="11380"/>
                    </a:lnTo>
                    <a:lnTo>
                      <a:pt x="16900" y="12983"/>
                    </a:lnTo>
                    <a:lnTo>
                      <a:pt x="20362" y="17478"/>
                    </a:lnTo>
                    <a:lnTo>
                      <a:pt x="20362" y="17478"/>
                    </a:lnTo>
                    <a:lnTo>
                      <a:pt x="15017" y="15577"/>
                    </a:lnTo>
                    <a:lnTo>
                      <a:pt x="15172" y="21248"/>
                    </a:lnTo>
                    <a:lnTo>
                      <a:pt x="11967" y="16567"/>
                    </a:lnTo>
                    <a:lnTo>
                      <a:pt x="8761" y="21248"/>
                    </a:lnTo>
                    <a:lnTo>
                      <a:pt x="8918" y="15577"/>
                    </a:lnTo>
                    <a:lnTo>
                      <a:pt x="3573" y="17478"/>
                    </a:lnTo>
                    <a:lnTo>
                      <a:pt x="3573" y="17478"/>
                    </a:lnTo>
                    <a:lnTo>
                      <a:pt x="7032" y="12983"/>
                    </a:lnTo>
                    <a:lnTo>
                      <a:pt x="1590" y="11380"/>
                    </a:lnTo>
                    <a:lnTo>
                      <a:pt x="7032" y="9776"/>
                    </a:lnTo>
                    <a:lnTo>
                      <a:pt x="3573" y="5281"/>
                    </a:lnTo>
                    <a:lnTo>
                      <a:pt x="8918" y="7183"/>
                    </a:lnTo>
                    <a:lnTo>
                      <a:pt x="8761" y="1514"/>
                    </a:lnTo>
                    <a:lnTo>
                      <a:pt x="11967" y="6192"/>
                    </a:lnTo>
                    <a:lnTo>
                      <a:pt x="15172" y="1514"/>
                    </a:lnTo>
                    <a:close/>
                    <a:moveTo>
                      <a:pt x="8269" y="0"/>
                    </a:moveTo>
                    <a:lnTo>
                      <a:pt x="8451" y="6540"/>
                    </a:lnTo>
                    <a:lnTo>
                      <a:pt x="2286" y="4346"/>
                    </a:lnTo>
                    <a:lnTo>
                      <a:pt x="6276" y="9532"/>
                    </a:lnTo>
                    <a:lnTo>
                      <a:pt x="1" y="11380"/>
                    </a:lnTo>
                    <a:lnTo>
                      <a:pt x="6276" y="13229"/>
                    </a:lnTo>
                    <a:lnTo>
                      <a:pt x="2286" y="18413"/>
                    </a:lnTo>
                    <a:lnTo>
                      <a:pt x="2286" y="18413"/>
                    </a:lnTo>
                    <a:lnTo>
                      <a:pt x="8451" y="16221"/>
                    </a:lnTo>
                    <a:lnTo>
                      <a:pt x="8269" y="22761"/>
                    </a:lnTo>
                    <a:lnTo>
                      <a:pt x="11967" y="17364"/>
                    </a:lnTo>
                    <a:lnTo>
                      <a:pt x="15664" y="22761"/>
                    </a:lnTo>
                    <a:lnTo>
                      <a:pt x="15484" y="16221"/>
                    </a:lnTo>
                    <a:lnTo>
                      <a:pt x="21648" y="18413"/>
                    </a:lnTo>
                    <a:lnTo>
                      <a:pt x="17657" y="13229"/>
                    </a:lnTo>
                    <a:lnTo>
                      <a:pt x="23932" y="11380"/>
                    </a:lnTo>
                    <a:lnTo>
                      <a:pt x="17657" y="9532"/>
                    </a:lnTo>
                    <a:lnTo>
                      <a:pt x="21648" y="4346"/>
                    </a:lnTo>
                    <a:lnTo>
                      <a:pt x="15484" y="6540"/>
                    </a:lnTo>
                    <a:lnTo>
                      <a:pt x="15484" y="6540"/>
                    </a:lnTo>
                    <a:lnTo>
                      <a:pt x="15664" y="0"/>
                    </a:lnTo>
                    <a:lnTo>
                      <a:pt x="11967" y="5397"/>
                    </a:lnTo>
                    <a:lnTo>
                      <a:pt x="82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ic Bike MK Campaign by Slidesgo">
  <a:themeElements>
    <a:clrScheme name="Simple Light">
      <a:dk1>
        <a:srgbClr val="2D3849"/>
      </a:dk1>
      <a:lt1>
        <a:srgbClr val="E6541C"/>
      </a:lt1>
      <a:dk2>
        <a:srgbClr val="F58902"/>
      </a:dk2>
      <a:lt2>
        <a:srgbClr val="FFB80F"/>
      </a:lt2>
      <a:accent1>
        <a:srgbClr val="F3EBD7"/>
      </a:accent1>
      <a:accent2>
        <a:srgbClr val="197B4F"/>
      </a:accent2>
      <a:accent3>
        <a:srgbClr val="087398"/>
      </a:accent3>
      <a:accent4>
        <a:srgbClr val="6B43A0"/>
      </a:accent4>
      <a:accent5>
        <a:srgbClr val="2A2728"/>
      </a:accent5>
      <a:accent6>
        <a:srgbClr val="FFFFFF"/>
      </a:accent6>
      <a:hlink>
        <a:srgbClr val="2D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