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5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9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0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EFCD-3103-4DCE-AC2F-8D7A8E48A0D4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E2DC-F8D9-4AA8-BB1B-FEA070DAA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778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EFCD-3103-4DCE-AC2F-8D7A8E48A0D4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E2DC-F8D9-4AA8-BB1B-FEA070DAA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32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EFCD-3103-4DCE-AC2F-8D7A8E48A0D4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E2DC-F8D9-4AA8-BB1B-FEA070DAA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33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EFCD-3103-4DCE-AC2F-8D7A8E48A0D4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E2DC-F8D9-4AA8-BB1B-FEA070DAA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236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EFCD-3103-4DCE-AC2F-8D7A8E48A0D4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E2DC-F8D9-4AA8-BB1B-FEA070DAA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887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EFCD-3103-4DCE-AC2F-8D7A8E48A0D4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E2DC-F8D9-4AA8-BB1B-FEA070DAA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71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EFCD-3103-4DCE-AC2F-8D7A8E48A0D4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E2DC-F8D9-4AA8-BB1B-FEA070DAA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25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EFCD-3103-4DCE-AC2F-8D7A8E48A0D4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E2DC-F8D9-4AA8-BB1B-FEA070DAA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63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EFCD-3103-4DCE-AC2F-8D7A8E48A0D4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E2DC-F8D9-4AA8-BB1B-FEA070DAA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632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EFCD-3103-4DCE-AC2F-8D7A8E48A0D4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E2DC-F8D9-4AA8-BB1B-FEA070DAA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32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EFCD-3103-4DCE-AC2F-8D7A8E48A0D4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E2DC-F8D9-4AA8-BB1B-FEA070DAA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17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EFCD-3103-4DCE-AC2F-8D7A8E48A0D4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E2DC-F8D9-4AA8-BB1B-FEA070DAA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03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939338" y="3175462"/>
            <a:ext cx="6591991" cy="3241963"/>
          </a:xfrm>
          <a:prstGeom prst="rect">
            <a:avLst/>
          </a:prstGeom>
          <a:noFill/>
          <a:ln>
            <a:solidFill>
              <a:srgbClr val="C29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1122218" y="5380411"/>
            <a:ext cx="1970117" cy="906087"/>
          </a:xfrm>
          <a:prstGeom prst="rect">
            <a:avLst/>
          </a:prstGeom>
          <a:noFill/>
          <a:ln>
            <a:solidFill>
              <a:srgbClr val="C29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3092335" y="4339245"/>
            <a:ext cx="1970117" cy="906087"/>
          </a:xfrm>
          <a:prstGeom prst="rect">
            <a:avLst/>
          </a:prstGeom>
          <a:noFill/>
          <a:ln>
            <a:solidFill>
              <a:srgbClr val="C29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5062452" y="3306387"/>
            <a:ext cx="1970117" cy="906087"/>
          </a:xfrm>
          <a:prstGeom prst="rect">
            <a:avLst/>
          </a:prstGeom>
          <a:noFill/>
          <a:ln>
            <a:solidFill>
              <a:srgbClr val="C29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zögletes összekötő 6"/>
          <p:cNvCxnSpPr/>
          <p:nvPr/>
        </p:nvCxnSpPr>
        <p:spPr>
          <a:xfrm flipV="1">
            <a:off x="3092334" y="5249486"/>
            <a:ext cx="985059" cy="583969"/>
          </a:xfrm>
          <a:prstGeom prst="bentConnector2">
            <a:avLst/>
          </a:prstGeom>
          <a:ln>
            <a:solidFill>
              <a:srgbClr val="C29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zögletes összekötő 8"/>
          <p:cNvCxnSpPr>
            <a:stCxn id="4" idx="3"/>
            <a:endCxn id="5" idx="2"/>
          </p:cNvCxnSpPr>
          <p:nvPr/>
        </p:nvCxnSpPr>
        <p:spPr>
          <a:xfrm flipV="1">
            <a:off x="5062452" y="4212474"/>
            <a:ext cx="985059" cy="579815"/>
          </a:xfrm>
          <a:prstGeom prst="bentConnector2">
            <a:avLst/>
          </a:prstGeom>
          <a:ln>
            <a:solidFill>
              <a:srgbClr val="C29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1122217" y="5380411"/>
            <a:ext cx="1970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Unstaged</a:t>
            </a:r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szoveg1.txt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3192088" y="5837609"/>
            <a:ext cx="1870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add fájlnév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5228705" y="4807118"/>
            <a:ext cx="2302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 „</a:t>
            </a:r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uzenet</a:t>
            </a:r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3092334" y="4363779"/>
            <a:ext cx="197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szoveg1.txt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3416530" y="2853344"/>
            <a:ext cx="164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hu-HU" sz="1600" dirty="0">
              <a:solidFill>
                <a:srgbClr val="C292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zögletes összekötő 18"/>
          <p:cNvCxnSpPr>
            <a:stCxn id="17" idx="3"/>
            <a:endCxn id="5" idx="0"/>
          </p:cNvCxnSpPr>
          <p:nvPr/>
        </p:nvCxnSpPr>
        <p:spPr>
          <a:xfrm>
            <a:off x="5062452" y="3022621"/>
            <a:ext cx="985059" cy="283766"/>
          </a:xfrm>
          <a:prstGeom prst="bentConnector2">
            <a:avLst/>
          </a:prstGeom>
          <a:ln>
            <a:solidFill>
              <a:srgbClr val="C29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elfelé nyíl 21"/>
          <p:cNvSpPr/>
          <p:nvPr/>
        </p:nvSpPr>
        <p:spPr>
          <a:xfrm>
            <a:off x="6816436" y="2726572"/>
            <a:ext cx="548640" cy="448890"/>
          </a:xfrm>
          <a:prstGeom prst="upArrow">
            <a:avLst/>
          </a:prstGeom>
          <a:solidFill>
            <a:srgbClr val="C292B8"/>
          </a:solidFill>
          <a:ln>
            <a:solidFill>
              <a:srgbClr val="C29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C292B8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6816436" y="1805656"/>
            <a:ext cx="1970117" cy="906087"/>
          </a:xfrm>
          <a:prstGeom prst="rect">
            <a:avLst/>
          </a:prstGeom>
          <a:noFill/>
          <a:ln>
            <a:solidFill>
              <a:srgbClr val="C29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Szövegdoboz 24"/>
          <p:cNvSpPr txBox="1"/>
          <p:nvPr/>
        </p:nvSpPr>
        <p:spPr>
          <a:xfrm>
            <a:off x="6882936" y="1990302"/>
            <a:ext cx="1296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ikt</a:t>
            </a:r>
            <a:endParaRPr lang="hu-HU" sz="1600" dirty="0">
              <a:solidFill>
                <a:srgbClr val="C292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6816436" y="1468077"/>
            <a:ext cx="144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sz="1600" dirty="0">
              <a:solidFill>
                <a:srgbClr val="C292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zövegdoboz 26"/>
          <p:cNvSpPr txBox="1"/>
          <p:nvPr/>
        </p:nvSpPr>
        <p:spPr>
          <a:xfrm>
            <a:off x="7365076" y="2774325"/>
            <a:ext cx="89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28" name="Téglalap 27"/>
          <p:cNvSpPr/>
          <p:nvPr/>
        </p:nvSpPr>
        <p:spPr>
          <a:xfrm>
            <a:off x="7539643" y="4615640"/>
            <a:ext cx="1970117" cy="906087"/>
          </a:xfrm>
          <a:prstGeom prst="rect">
            <a:avLst/>
          </a:prstGeom>
          <a:noFill/>
          <a:ln>
            <a:solidFill>
              <a:srgbClr val="C29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 28"/>
          <p:cNvSpPr/>
          <p:nvPr/>
        </p:nvSpPr>
        <p:spPr>
          <a:xfrm>
            <a:off x="7539643" y="5517525"/>
            <a:ext cx="1970117" cy="906087"/>
          </a:xfrm>
          <a:prstGeom prst="rect">
            <a:avLst/>
          </a:prstGeom>
          <a:noFill/>
          <a:ln>
            <a:solidFill>
              <a:srgbClr val="C29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C292B8"/>
              </a:solidFill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7547955" y="4897306"/>
            <a:ext cx="19701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hu-HU" sz="1600" dirty="0">
              <a:solidFill>
                <a:srgbClr val="C292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7547955" y="5714498"/>
            <a:ext cx="197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</a:t>
            </a:r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hu-HU" sz="1600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https://github.com/...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947647" y="2853344"/>
            <a:ext cx="164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ikt</a:t>
            </a:r>
            <a:endParaRPr lang="hu-HU" sz="1600" dirty="0">
              <a:solidFill>
                <a:srgbClr val="C292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3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729C126-40B3-4FF5-AABA-2C5BCF2D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428206"/>
            <a:ext cx="10726647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7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14DB7DF-47F3-4684-98B7-3D2811C2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609206"/>
            <a:ext cx="10764752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1109BB4-E7C7-47A0-8BF0-435AB0CC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104575"/>
            <a:ext cx="11545911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446415" y="2310938"/>
            <a:ext cx="3690851" cy="1853738"/>
          </a:xfrm>
          <a:prstGeom prst="rect">
            <a:avLst/>
          </a:prstGeom>
          <a:noFill/>
          <a:ln>
            <a:solidFill>
              <a:srgbClr val="C29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7110153" y="2310938"/>
            <a:ext cx="3690851" cy="1853738"/>
          </a:xfrm>
          <a:prstGeom prst="rect">
            <a:avLst/>
          </a:prstGeom>
          <a:noFill/>
          <a:ln>
            <a:solidFill>
              <a:srgbClr val="C29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2353196" y="1941606"/>
            <a:ext cx="176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hu-HU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hu-HU" dirty="0">
              <a:solidFill>
                <a:srgbClr val="C292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8072351" y="1941606"/>
            <a:ext cx="176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dirty="0">
              <a:solidFill>
                <a:srgbClr val="C292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Egyenes összekötő nyíllal 7"/>
          <p:cNvCxnSpPr/>
          <p:nvPr/>
        </p:nvCxnSpPr>
        <p:spPr>
          <a:xfrm>
            <a:off x="5137266" y="3628505"/>
            <a:ext cx="1972887" cy="0"/>
          </a:xfrm>
          <a:prstGeom prst="straightConnector1">
            <a:avLst/>
          </a:prstGeom>
          <a:ln>
            <a:solidFill>
              <a:srgbClr val="C29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5137266" y="2743200"/>
            <a:ext cx="1972888" cy="0"/>
          </a:xfrm>
          <a:prstGeom prst="straightConnector1">
            <a:avLst/>
          </a:prstGeom>
          <a:ln>
            <a:solidFill>
              <a:srgbClr val="C29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/>
          <p:cNvSpPr txBox="1"/>
          <p:nvPr/>
        </p:nvSpPr>
        <p:spPr>
          <a:xfrm>
            <a:off x="5106786" y="2118801"/>
            <a:ext cx="198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hu-HU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hu-HU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https://github...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5131032" y="3604107"/>
            <a:ext cx="19853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hu-HU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hu-HU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hu-HU" dirty="0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hu-HU" dirty="0">
              <a:solidFill>
                <a:srgbClr val="C292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2273531" y="3053141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ikt_feladat</a:t>
            </a:r>
            <a:endParaRPr lang="hu-HU" dirty="0">
              <a:solidFill>
                <a:srgbClr val="C292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8072351" y="3053141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C292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ikt_feladat</a:t>
            </a:r>
            <a:endParaRPr lang="hu-HU" dirty="0">
              <a:solidFill>
                <a:srgbClr val="C292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0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425B49AD-AE8A-4D45-94F5-4B7B9F86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251969"/>
            <a:ext cx="10755226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0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A4B3BB8C-928C-4CEF-8FA4-A7128030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123"/>
            <a:ext cx="12192000" cy="55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3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1723C0D-22BB-40BC-9D9F-61056CFE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511"/>
            <a:ext cx="12192000" cy="55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1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24D5AECB-449D-4C1C-9354-E0CF03F2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688"/>
            <a:ext cx="12192000" cy="55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A315058-DA5D-4791-9EAC-D8946891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225" y="0"/>
            <a:ext cx="7003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9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B52E0F1-7A2F-49B2-B642-9D78711F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1357023"/>
            <a:ext cx="564911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D6B83975-5421-42BD-8065-C38713C2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" y="1037891"/>
            <a:ext cx="11383964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8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. egyéni séma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61</Words>
  <Application>Microsoft Office PowerPoint</Application>
  <PresentationFormat>Szélesvásznú</PresentationFormat>
  <Paragraphs>19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Tanulo</dc:creator>
  <cp:lastModifiedBy>Dominika Gáspár</cp:lastModifiedBy>
  <cp:revision>6</cp:revision>
  <dcterms:created xsi:type="dcterms:W3CDTF">2021-10-05T09:42:47Z</dcterms:created>
  <dcterms:modified xsi:type="dcterms:W3CDTF">2021-10-20T15:13:24Z</dcterms:modified>
</cp:coreProperties>
</file>