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ulo" initials="T" lastIdx="0" clrIdx="0">
    <p:extLst>
      <p:ext uri="{19B8F6BF-5375-455C-9EA6-DF929625EA0E}">
        <p15:presenceInfo xmlns:p15="http://schemas.microsoft.com/office/powerpoint/2012/main" userId="Tanu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4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62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4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15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65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8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4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0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0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F242-F0A2-4976-AEBF-6ED779D05DD3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6172-E872-4580-8F0E-B5CE174AF0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7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72589" y="2419004"/>
            <a:ext cx="7523018" cy="407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1280160" y="5278582"/>
            <a:ext cx="2186247" cy="989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3466407" y="3988724"/>
            <a:ext cx="2186247" cy="933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5652654" y="2682240"/>
            <a:ext cx="2186247" cy="933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6"/>
          <p:cNvCxnSpPr>
            <a:stCxn id="3" idx="3"/>
          </p:cNvCxnSpPr>
          <p:nvPr/>
        </p:nvCxnSpPr>
        <p:spPr>
          <a:xfrm>
            <a:off x="3466407" y="5773189"/>
            <a:ext cx="10931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8"/>
          <p:cNvCxnSpPr>
            <a:endCxn id="4" idx="2"/>
          </p:cNvCxnSpPr>
          <p:nvPr/>
        </p:nvCxnSpPr>
        <p:spPr>
          <a:xfrm flipV="1">
            <a:off x="4559530" y="4922520"/>
            <a:ext cx="1" cy="85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zögletes összekötő 14"/>
          <p:cNvCxnSpPr>
            <a:stCxn id="4" idx="3"/>
            <a:endCxn id="5" idx="2"/>
          </p:cNvCxnSpPr>
          <p:nvPr/>
        </p:nvCxnSpPr>
        <p:spPr>
          <a:xfrm flipV="1">
            <a:off x="5652654" y="3616036"/>
            <a:ext cx="1093124" cy="83958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398617" y="5219467"/>
            <a:ext cx="202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Unstaged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:</a:t>
            </a:r>
          </a:p>
          <a:p>
            <a:r>
              <a:rPr lang="hu-HU" dirty="0" smtClean="0"/>
              <a:t>szoveg1.txt</a:t>
            </a:r>
          </a:p>
          <a:p>
            <a:r>
              <a:rPr lang="hu-HU" dirty="0"/>
              <a:t>s</a:t>
            </a:r>
            <a:r>
              <a:rPr lang="hu-HU" dirty="0" smtClean="0"/>
              <a:t>zoveg2x.txt</a:t>
            </a:r>
          </a:p>
          <a:p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3591097" y="3955163"/>
            <a:ext cx="193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Staged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:</a:t>
            </a:r>
          </a:p>
          <a:p>
            <a:r>
              <a:rPr lang="hu-HU" dirty="0"/>
              <a:t>s</a:t>
            </a:r>
            <a:r>
              <a:rPr lang="hu-HU" dirty="0" smtClean="0"/>
              <a:t>zoveg1.txt</a:t>
            </a:r>
          </a:p>
          <a:p>
            <a:r>
              <a:rPr lang="hu-HU" dirty="0"/>
              <a:t>s</a:t>
            </a:r>
            <a:r>
              <a:rPr lang="hu-HU" dirty="0" smtClean="0"/>
              <a:t>zoveg2.txt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3682538" y="2002968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 </a:t>
            </a:r>
            <a:r>
              <a:rPr lang="hu-HU" dirty="0" err="1"/>
              <a:t>R</a:t>
            </a:r>
            <a:r>
              <a:rPr lang="hu-HU" dirty="0" err="1" smtClean="0"/>
              <a:t>epository</a:t>
            </a:r>
            <a:endParaRPr lang="hu-HU" dirty="0"/>
          </a:p>
        </p:txBody>
      </p:sp>
      <p:cxnSp>
        <p:nvCxnSpPr>
          <p:cNvPr id="23" name="Szögletes összekötő 22"/>
          <p:cNvCxnSpPr>
            <a:endCxn id="5" idx="0"/>
          </p:cNvCxnSpPr>
          <p:nvPr/>
        </p:nvCxnSpPr>
        <p:spPr>
          <a:xfrm>
            <a:off x="5386647" y="2187634"/>
            <a:ext cx="1359131" cy="4946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elfelé nyíl 23"/>
          <p:cNvSpPr/>
          <p:nvPr/>
        </p:nvSpPr>
        <p:spPr>
          <a:xfrm>
            <a:off x="7847214" y="1878676"/>
            <a:ext cx="515389" cy="53271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7298575" y="1152698"/>
            <a:ext cx="1787236" cy="689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/>
          <p:cNvSpPr txBox="1"/>
          <p:nvPr/>
        </p:nvSpPr>
        <p:spPr>
          <a:xfrm>
            <a:off x="7905404" y="1305098"/>
            <a:ext cx="1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7780712" y="804148"/>
            <a:ext cx="10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8508075" y="199089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Internet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8508075" y="5379366"/>
            <a:ext cx="2261062" cy="111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8508075" y="4266492"/>
            <a:ext cx="2261062" cy="111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/>
          <p:cNvSpPr txBox="1"/>
          <p:nvPr/>
        </p:nvSpPr>
        <p:spPr>
          <a:xfrm>
            <a:off x="8587045" y="4583966"/>
            <a:ext cx="218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 smtClean="0"/>
              <a:t>Git</a:t>
            </a:r>
            <a:r>
              <a:rPr lang="hu-HU" sz="1600" dirty="0" smtClean="0"/>
              <a:t> </a:t>
            </a:r>
            <a:r>
              <a:rPr lang="hu-HU" sz="1600" dirty="0" err="1" smtClean="0"/>
              <a:t>push</a:t>
            </a:r>
            <a:r>
              <a:rPr lang="hu-HU" sz="1600" dirty="0" smtClean="0"/>
              <a:t> </a:t>
            </a:r>
            <a:r>
              <a:rPr lang="hu-HU" sz="1600" dirty="0" err="1" smtClean="0"/>
              <a:t>origin</a:t>
            </a:r>
            <a:r>
              <a:rPr lang="hu-HU" sz="1600" dirty="0" smtClean="0"/>
              <a:t> </a:t>
            </a:r>
            <a:r>
              <a:rPr lang="hu-HU" sz="1600" dirty="0" err="1" smtClean="0"/>
              <a:t>master</a:t>
            </a:r>
            <a:endParaRPr lang="hu-HU" sz="16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8587045" y="5627467"/>
            <a:ext cx="2086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 smtClean="0"/>
              <a:t>git</a:t>
            </a:r>
            <a:r>
              <a:rPr lang="hu-HU" sz="1600" dirty="0" smtClean="0"/>
              <a:t> </a:t>
            </a:r>
            <a:r>
              <a:rPr lang="hu-HU" sz="1600" dirty="0" err="1" smtClean="0"/>
              <a:t>remote</a:t>
            </a:r>
            <a:r>
              <a:rPr lang="hu-HU" sz="1600" dirty="0" smtClean="0"/>
              <a:t> add </a:t>
            </a:r>
            <a:r>
              <a:rPr lang="hu-HU" sz="1600" dirty="0" err="1" smtClean="0"/>
              <a:t>origin</a:t>
            </a:r>
            <a:r>
              <a:rPr lang="hu-HU" sz="1600" dirty="0" smtClean="0"/>
              <a:t> https://github.com/...</a:t>
            </a:r>
            <a:endParaRPr lang="hu-HU" sz="16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785" y="5919854"/>
            <a:ext cx="248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g</a:t>
            </a:r>
            <a:r>
              <a:rPr lang="hu-HU" sz="1600" dirty="0" err="1" smtClean="0"/>
              <a:t>it</a:t>
            </a:r>
            <a:r>
              <a:rPr lang="hu-HU" sz="1600" dirty="0" smtClean="0"/>
              <a:t> add fájlnév</a:t>
            </a:r>
            <a:endParaRPr lang="hu-HU" sz="1600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5943600" y="4646815"/>
            <a:ext cx="224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g</a:t>
            </a:r>
            <a:r>
              <a:rPr lang="hu-HU" sz="1600" dirty="0" err="1" smtClean="0"/>
              <a:t>it</a:t>
            </a:r>
            <a:r>
              <a:rPr lang="hu-HU" sz="1600" dirty="0" smtClean="0"/>
              <a:t> </a:t>
            </a:r>
            <a:r>
              <a:rPr lang="hu-HU" sz="1600" dirty="0" err="1" smtClean="0"/>
              <a:t>commit</a:t>
            </a:r>
            <a:r>
              <a:rPr lang="hu-HU" sz="1600" dirty="0" smtClean="0"/>
              <a:t> –m „</a:t>
            </a:r>
            <a:r>
              <a:rPr lang="hu-HU" sz="1600" dirty="0" err="1" smtClean="0"/>
              <a:t>uzenet</a:t>
            </a:r>
            <a:r>
              <a:rPr lang="hu-HU" sz="1600" dirty="0" smtClean="0"/>
              <a:t>”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434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508866" y="374073"/>
            <a:ext cx="5261956" cy="285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8620298" y="0"/>
            <a:ext cx="290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github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791498" y="1803862"/>
            <a:ext cx="2348346" cy="798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6882938" y="1970116"/>
            <a:ext cx="205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10b_3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48640" y="4006734"/>
            <a:ext cx="2826327" cy="2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zögletes összekötő 7"/>
          <p:cNvCxnSpPr>
            <a:stCxn id="6" idx="3"/>
            <a:endCxn id="2" idx="2"/>
          </p:cNvCxnSpPr>
          <p:nvPr/>
        </p:nvCxnSpPr>
        <p:spPr>
          <a:xfrm flipV="1">
            <a:off x="3374967" y="3233651"/>
            <a:ext cx="5764877" cy="178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1188720" y="3942603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 </a:t>
            </a:r>
            <a:r>
              <a:rPr lang="hu-HU" dirty="0" err="1" smtClean="0"/>
              <a:t>Repo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31767" y="5727469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.</a:t>
            </a:r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8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5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7</cp:revision>
  <dcterms:created xsi:type="dcterms:W3CDTF">2021-10-05T09:46:06Z</dcterms:created>
  <dcterms:modified xsi:type="dcterms:W3CDTF">2021-10-19T08:54:15Z</dcterms:modified>
</cp:coreProperties>
</file>