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  <p:sldMasterId id="2147483711" r:id="rId2"/>
    <p:sldMasterId id="2147483720" r:id="rId3"/>
  </p:sldMasterIdLst>
  <p:notesMasterIdLst>
    <p:notesMasterId r:id="rId22"/>
  </p:notesMasterIdLst>
  <p:handoutMasterIdLst>
    <p:handoutMasterId r:id="rId23"/>
  </p:handoutMasterIdLst>
  <p:sldIdLst>
    <p:sldId id="378" r:id="rId4"/>
    <p:sldId id="813" r:id="rId5"/>
    <p:sldId id="824" r:id="rId6"/>
    <p:sldId id="833" r:id="rId7"/>
    <p:sldId id="829" r:id="rId8"/>
    <p:sldId id="834" r:id="rId9"/>
    <p:sldId id="837" r:id="rId10"/>
    <p:sldId id="840" r:id="rId11"/>
    <p:sldId id="835" r:id="rId12"/>
    <p:sldId id="845" r:id="rId13"/>
    <p:sldId id="836" r:id="rId14"/>
    <p:sldId id="838" r:id="rId15"/>
    <p:sldId id="839" r:id="rId16"/>
    <p:sldId id="814" r:id="rId17"/>
    <p:sldId id="841" r:id="rId18"/>
    <p:sldId id="844" r:id="rId19"/>
    <p:sldId id="842" r:id="rId20"/>
    <p:sldId id="843" r:id="rId21"/>
  </p:sldIdLst>
  <p:sldSz cx="12190413" cy="6858000"/>
  <p:notesSz cx="6669088" cy="9926638"/>
  <p:custDataLst>
    <p:tags r:id="rId24"/>
  </p:custDataLst>
  <p:defaultTextStyle>
    <a:defPPr>
      <a:defRPr lang="de-DE"/>
    </a:defPPr>
    <a:lvl1pPr marL="0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LUNAPP" id="{CCC10D6E-D2BF-4572-BDDC-4296AF05B336}">
          <p14:sldIdLst>
            <p14:sldId id="378"/>
            <p14:sldId id="813"/>
            <p14:sldId id="824"/>
            <p14:sldId id="833"/>
            <p14:sldId id="829"/>
            <p14:sldId id="834"/>
            <p14:sldId id="837"/>
            <p14:sldId id="840"/>
            <p14:sldId id="835"/>
            <p14:sldId id="845"/>
            <p14:sldId id="836"/>
            <p14:sldId id="838"/>
            <p14:sldId id="839"/>
            <p14:sldId id="814"/>
            <p14:sldId id="841"/>
            <p14:sldId id="844"/>
            <p14:sldId id="842"/>
            <p14:sldId id="84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981" userDrawn="1">
          <p15:clr>
            <a:srgbClr val="A4A3A4"/>
          </p15:clr>
        </p15:guide>
        <p15:guide id="2" pos="338" userDrawn="1">
          <p15:clr>
            <a:srgbClr val="A4A3A4"/>
          </p15:clr>
        </p15:guide>
        <p15:guide id="3" orient="horz" pos="3657" userDrawn="1">
          <p15:clr>
            <a:srgbClr val="A4A3A4"/>
          </p15:clr>
        </p15:guide>
        <p15:guide id="4" pos="7339" userDrawn="1">
          <p15:clr>
            <a:srgbClr val="A4A3A4"/>
          </p15:clr>
        </p15:guide>
        <p15:guide id="5" orient="horz">
          <p15:clr>
            <a:srgbClr val="A4A3A4"/>
          </p15:clr>
        </p15:guide>
        <p15:guide id="6">
          <p15:clr>
            <a:srgbClr val="A4A3A4"/>
          </p15:clr>
        </p15:guide>
        <p15:guide id="7" orient="horz" pos="984">
          <p15:clr>
            <a:srgbClr val="A4A3A4"/>
          </p15:clr>
        </p15:guide>
        <p15:guide id="8" pos="349">
          <p15:clr>
            <a:srgbClr val="A4A3A4"/>
          </p15:clr>
        </p15:guide>
        <p15:guide id="9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lia Vilas Boas" initials="MV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8D5"/>
    <a:srgbClr val="036056"/>
    <a:srgbClr val="3498DB"/>
    <a:srgbClr val="48B397"/>
    <a:srgbClr val="CFCFCF"/>
    <a:srgbClr val="1CC6A2"/>
    <a:srgbClr val="E6E6E6"/>
    <a:srgbClr val="DEDEDE"/>
    <a:srgbClr val="000000"/>
    <a:srgbClr val="F8F8F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2" autoAdjust="0"/>
    <p:restoredTop sz="95046" autoAdjust="0"/>
  </p:normalViewPr>
  <p:slideViewPr>
    <p:cSldViewPr snapToGrid="0" snapToObjects="1" showGuides="1">
      <p:cViewPr varScale="1">
        <p:scale>
          <a:sx n="68" d="100"/>
          <a:sy n="68" d="100"/>
        </p:scale>
        <p:origin x="-240" y="-90"/>
      </p:cViewPr>
      <p:guideLst>
        <p:guide orient="horz" pos="981"/>
        <p:guide orient="horz" pos="3657"/>
        <p:guide orient="horz"/>
        <p:guide orient="horz" pos="984"/>
        <p:guide pos="338"/>
        <p:guide pos="7339"/>
        <p:guide/>
        <p:guide pos="34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-4080" y="-10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0B8FC-714E-48A2-8E44-56D25F758704}" type="datetimeFigureOut">
              <a:rPr lang="de-DE" smtClean="0"/>
              <a:t>10.09.2017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A0638-1204-433B-84FC-523B5B170F5E}" type="slidenum">
              <a:rPr lang="de-DE" smtClean="0"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185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C9874-DE1E-48CB-A603-4C70CD126593}" type="datetimeFigureOut">
              <a:rPr lang="de-DE" smtClean="0"/>
              <a:pPr/>
              <a:t>10.09.2017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400" y="744538"/>
            <a:ext cx="66182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CEB38-DA38-4F43-AFB8-94FE45CA5866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97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 txBox="1">
            <a:spLocks noGrp="1" noChangeArrowheads="1"/>
          </p:cNvSpPr>
          <p:nvPr/>
        </p:nvSpPr>
        <p:spPr bwMode="auto">
          <a:xfrm>
            <a:off x="3777608" y="9428583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 anchor="b"/>
          <a:lstStyle/>
          <a:p>
            <a:pPr algn="r"/>
            <a:fld id="{F57D06E3-AE3D-498F-94DB-DD6B1B9AA1BA}" type="slidenum">
              <a:rPr lang="en-US" sz="1200" noProof="1" smtClean="0"/>
              <a:pPr algn="r"/>
              <a:t>1</a:t>
            </a:fld>
            <a:endParaRPr lang="en-US" sz="1200" noProof="1"/>
          </a:p>
        </p:txBody>
      </p:sp>
      <p:sp>
        <p:nvSpPr>
          <p:cNvPr id="231427" name="Rectangle 7"/>
          <p:cNvSpPr txBox="1">
            <a:spLocks noGrp="1" noChangeArrowheads="1"/>
          </p:cNvSpPr>
          <p:nvPr/>
        </p:nvSpPr>
        <p:spPr bwMode="auto">
          <a:xfrm>
            <a:off x="3780695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09" tIns="47409" rIns="94809" bIns="47409" anchor="b"/>
          <a:lstStyle/>
          <a:p>
            <a:pPr algn="r" defTabSz="947592"/>
            <a:fld id="{4325F0E8-AEB7-4879-A06E-A5A28001E07F}" type="slidenum">
              <a:rPr lang="en-US" sz="1300" smtClean="0"/>
              <a:pPr algn="r" defTabSz="947592"/>
              <a:t>1</a:t>
            </a:fld>
            <a:endParaRPr lang="en-US" sz="1300" dirty="0"/>
          </a:p>
        </p:txBody>
      </p:sp>
      <p:sp>
        <p:nvSpPr>
          <p:cNvPr id="231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" y="744538"/>
            <a:ext cx="6619875" cy="3724275"/>
          </a:xfrm>
          <a:ln/>
        </p:spPr>
      </p:sp>
      <p:sp>
        <p:nvSpPr>
          <p:cNvPr id="231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3" y="4715154"/>
            <a:ext cx="4890665" cy="4466987"/>
          </a:xfrm>
          <a:noFill/>
          <a:ln/>
        </p:spPr>
        <p:txBody>
          <a:bodyPr lIns="94809" tIns="47409" rIns="94809" bIns="47409"/>
          <a:lstStyle/>
          <a:p>
            <a:pPr eaLnBrk="1" hangingPunct="1"/>
            <a:endParaRPr lang="en-US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30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 txBox="1">
            <a:spLocks noGrp="1" noChangeArrowheads="1"/>
          </p:cNvSpPr>
          <p:nvPr/>
        </p:nvSpPr>
        <p:spPr bwMode="auto">
          <a:xfrm>
            <a:off x="3777608" y="9428583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 anchor="b"/>
          <a:lstStyle/>
          <a:p>
            <a:pPr algn="r"/>
            <a:fld id="{F57D06E3-AE3D-498F-94DB-DD6B1B9AA1BA}" type="slidenum">
              <a:rPr lang="en-US" sz="1200" noProof="1" smtClean="0"/>
              <a:pPr algn="r"/>
              <a:t>2</a:t>
            </a:fld>
            <a:endParaRPr lang="en-US" sz="1200" noProof="1"/>
          </a:p>
        </p:txBody>
      </p:sp>
      <p:sp>
        <p:nvSpPr>
          <p:cNvPr id="231427" name="Rectangle 7"/>
          <p:cNvSpPr txBox="1">
            <a:spLocks noGrp="1" noChangeArrowheads="1"/>
          </p:cNvSpPr>
          <p:nvPr/>
        </p:nvSpPr>
        <p:spPr bwMode="auto">
          <a:xfrm>
            <a:off x="3780695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09" tIns="47409" rIns="94809" bIns="47409" anchor="b"/>
          <a:lstStyle/>
          <a:p>
            <a:pPr algn="r" defTabSz="947592"/>
            <a:fld id="{4325F0E8-AEB7-4879-A06E-A5A28001E07F}" type="slidenum">
              <a:rPr lang="en-US" sz="1300" smtClean="0"/>
              <a:pPr algn="r" defTabSz="947592"/>
              <a:t>2</a:t>
            </a:fld>
            <a:endParaRPr lang="en-US" sz="1300" dirty="0"/>
          </a:p>
        </p:txBody>
      </p:sp>
      <p:sp>
        <p:nvSpPr>
          <p:cNvPr id="231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" y="744538"/>
            <a:ext cx="6619875" cy="3724275"/>
          </a:xfrm>
          <a:ln/>
        </p:spPr>
      </p:sp>
      <p:sp>
        <p:nvSpPr>
          <p:cNvPr id="231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3" y="4715154"/>
            <a:ext cx="4890665" cy="4466987"/>
          </a:xfrm>
          <a:noFill/>
          <a:ln/>
        </p:spPr>
        <p:txBody>
          <a:bodyPr lIns="94809" tIns="47409" rIns="94809" bIns="47409"/>
          <a:lstStyle/>
          <a:p>
            <a:pPr eaLnBrk="1" hangingPunct="1"/>
            <a:endParaRPr lang="en-US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3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 txBox="1">
            <a:spLocks noGrp="1" noChangeArrowheads="1"/>
          </p:cNvSpPr>
          <p:nvPr/>
        </p:nvSpPr>
        <p:spPr bwMode="auto">
          <a:xfrm>
            <a:off x="3777608" y="9428583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 anchor="b"/>
          <a:lstStyle/>
          <a:p>
            <a:pPr algn="r"/>
            <a:fld id="{F57D06E3-AE3D-498F-94DB-DD6B1B9AA1BA}" type="slidenum">
              <a:rPr lang="en-US" sz="1200" noProof="1" smtClean="0"/>
              <a:pPr algn="r"/>
              <a:t>4</a:t>
            </a:fld>
            <a:endParaRPr lang="en-US" sz="1200" noProof="1"/>
          </a:p>
        </p:txBody>
      </p:sp>
      <p:sp>
        <p:nvSpPr>
          <p:cNvPr id="231427" name="Rectangle 7"/>
          <p:cNvSpPr txBox="1">
            <a:spLocks noGrp="1" noChangeArrowheads="1"/>
          </p:cNvSpPr>
          <p:nvPr/>
        </p:nvSpPr>
        <p:spPr bwMode="auto">
          <a:xfrm>
            <a:off x="3780695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09" tIns="47409" rIns="94809" bIns="47409" anchor="b"/>
          <a:lstStyle/>
          <a:p>
            <a:pPr algn="r" defTabSz="947592"/>
            <a:fld id="{4325F0E8-AEB7-4879-A06E-A5A28001E07F}" type="slidenum">
              <a:rPr lang="en-US" sz="1300" smtClean="0"/>
              <a:pPr algn="r" defTabSz="947592"/>
              <a:t>4</a:t>
            </a:fld>
            <a:endParaRPr lang="en-US" sz="1300" dirty="0"/>
          </a:p>
        </p:txBody>
      </p:sp>
      <p:sp>
        <p:nvSpPr>
          <p:cNvPr id="231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" y="744538"/>
            <a:ext cx="6619875" cy="3724275"/>
          </a:xfrm>
          <a:ln/>
        </p:spPr>
      </p:sp>
      <p:sp>
        <p:nvSpPr>
          <p:cNvPr id="231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3" y="4715154"/>
            <a:ext cx="4890665" cy="4466987"/>
          </a:xfrm>
          <a:noFill/>
          <a:ln/>
        </p:spPr>
        <p:txBody>
          <a:bodyPr lIns="94809" tIns="47409" rIns="94809" bIns="47409"/>
          <a:lstStyle/>
          <a:p>
            <a:pPr eaLnBrk="1" hangingPunct="1"/>
            <a:endParaRPr lang="en-US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40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 userDrawn="1"/>
        </p:nvSpPr>
        <p:spPr>
          <a:xfrm>
            <a:off x="0" y="0"/>
            <a:ext cx="12190413" cy="6858000"/>
          </a:xfrm>
          <a:prstGeom prst="rect">
            <a:avLst/>
          </a:prstGeom>
          <a:solidFill>
            <a:srgbClr val="46A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grpSp>
        <p:nvGrpSpPr>
          <p:cNvPr id="137" name="Gruppieren 136"/>
          <p:cNvGrpSpPr/>
          <p:nvPr userDrawn="1"/>
        </p:nvGrpSpPr>
        <p:grpSpPr bwMode="gray">
          <a:xfrm>
            <a:off x="6575887" y="2734392"/>
            <a:ext cx="2663870" cy="5574864"/>
            <a:chOff x="4525188" y="2281328"/>
            <a:chExt cx="3140035" cy="6571366"/>
          </a:xfrm>
        </p:grpSpPr>
        <p:grpSp>
          <p:nvGrpSpPr>
            <p:cNvPr id="138" name="Gruppieren 137"/>
            <p:cNvGrpSpPr/>
            <p:nvPr/>
          </p:nvGrpSpPr>
          <p:grpSpPr bwMode="gray">
            <a:xfrm>
              <a:off x="4525188" y="2281328"/>
              <a:ext cx="3140035" cy="6571366"/>
              <a:chOff x="14801056" y="-1320035"/>
              <a:chExt cx="1295108" cy="2710362"/>
            </a:xfrm>
          </p:grpSpPr>
          <p:sp>
            <p:nvSpPr>
              <p:cNvPr id="148" name="Abgerundetes Rechteck 147"/>
              <p:cNvSpPr/>
              <p:nvPr/>
            </p:nvSpPr>
            <p:spPr bwMode="gray">
              <a:xfrm>
                <a:off x="14801056" y="-1320035"/>
                <a:ext cx="1295108" cy="2710362"/>
              </a:xfrm>
              <a:prstGeom prst="roundRect">
                <a:avLst>
                  <a:gd name="adj" fmla="val 16370"/>
                </a:avLst>
              </a:prstGeom>
              <a:solidFill>
                <a:srgbClr val="EC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100" dirty="0"/>
              </a:p>
            </p:txBody>
          </p:sp>
          <p:sp>
            <p:nvSpPr>
              <p:cNvPr id="149" name="Rechteck 148"/>
              <p:cNvSpPr/>
              <p:nvPr/>
            </p:nvSpPr>
            <p:spPr bwMode="gray">
              <a:xfrm>
                <a:off x="14886491" y="-933323"/>
                <a:ext cx="1124239" cy="1963104"/>
              </a:xfrm>
              <a:prstGeom prst="rect">
                <a:avLst/>
              </a:prstGeom>
              <a:solidFill>
                <a:srgbClr val="1CC6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100" dirty="0"/>
              </a:p>
            </p:txBody>
          </p:sp>
          <p:sp>
            <p:nvSpPr>
              <p:cNvPr id="150" name="Ellipse 149"/>
              <p:cNvSpPr/>
              <p:nvPr/>
            </p:nvSpPr>
            <p:spPr bwMode="gray">
              <a:xfrm>
                <a:off x="15330058" y="1090909"/>
                <a:ext cx="237104" cy="237003"/>
              </a:xfrm>
              <a:prstGeom prst="ellipse">
                <a:avLst/>
              </a:pr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100" dirty="0"/>
              </a:p>
            </p:txBody>
          </p:sp>
          <p:sp>
            <p:nvSpPr>
              <p:cNvPr id="151" name="Abgerundetes Rechteck 150"/>
              <p:cNvSpPr/>
              <p:nvPr/>
            </p:nvSpPr>
            <p:spPr bwMode="gray">
              <a:xfrm>
                <a:off x="15329811" y="-1106087"/>
                <a:ext cx="237599" cy="45719"/>
              </a:xfrm>
              <a:prstGeom prst="roundRect">
                <a:avLst>
                  <a:gd name="adj" fmla="val 50000"/>
                </a:avLst>
              </a:prstGeom>
              <a:solidFill>
                <a:srgbClr val="373C47"/>
              </a:solidFill>
              <a:ln>
                <a:noFill/>
              </a:ln>
            </p:spPr>
            <p:txBody>
              <a:bodyPr vert="horz" wrap="square" lIns="91440" tIns="45720" rIns="36000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z="1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52" name="Ellipse 151"/>
              <p:cNvSpPr/>
              <p:nvPr/>
            </p:nvSpPr>
            <p:spPr bwMode="gray">
              <a:xfrm>
                <a:off x="15425751" y="-1200974"/>
                <a:ext cx="45719" cy="45719"/>
              </a:xfrm>
              <a:prstGeom prst="ellipse">
                <a:avLst/>
              </a:prstGeom>
              <a:solidFill>
                <a:srgbClr val="373C47"/>
              </a:solidFill>
              <a:ln>
                <a:noFill/>
              </a:ln>
            </p:spPr>
            <p:txBody>
              <a:bodyPr vert="horz" wrap="square" lIns="91440" tIns="45720" rIns="36000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z="1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139" name="Gruppieren 138"/>
            <p:cNvGrpSpPr/>
            <p:nvPr userDrawn="1"/>
          </p:nvGrpSpPr>
          <p:grpSpPr bwMode="gray">
            <a:xfrm>
              <a:off x="5424489" y="3917950"/>
              <a:ext cx="1346200" cy="1417638"/>
              <a:chOff x="5424489" y="3917950"/>
              <a:chExt cx="1346200" cy="1417638"/>
            </a:xfrm>
          </p:grpSpPr>
          <p:sp>
            <p:nvSpPr>
              <p:cNvPr id="144" name="Freeform 74"/>
              <p:cNvSpPr>
                <a:spLocks/>
              </p:cNvSpPr>
              <p:nvPr userDrawn="1"/>
            </p:nvSpPr>
            <p:spPr bwMode="gray">
              <a:xfrm>
                <a:off x="5424489" y="3917950"/>
                <a:ext cx="1346200" cy="1417638"/>
              </a:xfrm>
              <a:custGeom>
                <a:avLst/>
                <a:gdLst>
                  <a:gd name="T0" fmla="*/ 359 w 359"/>
                  <a:gd name="T1" fmla="*/ 333 h 378"/>
                  <a:gd name="T2" fmla="*/ 318 w 359"/>
                  <a:gd name="T3" fmla="*/ 378 h 378"/>
                  <a:gd name="T4" fmla="*/ 41 w 359"/>
                  <a:gd name="T5" fmla="*/ 378 h 378"/>
                  <a:gd name="T6" fmla="*/ 0 w 359"/>
                  <a:gd name="T7" fmla="*/ 333 h 378"/>
                  <a:gd name="T8" fmla="*/ 0 w 359"/>
                  <a:gd name="T9" fmla="*/ 45 h 378"/>
                  <a:gd name="T10" fmla="*/ 41 w 359"/>
                  <a:gd name="T11" fmla="*/ 0 h 378"/>
                  <a:gd name="T12" fmla="*/ 318 w 359"/>
                  <a:gd name="T13" fmla="*/ 0 h 378"/>
                  <a:gd name="T14" fmla="*/ 359 w 359"/>
                  <a:gd name="T15" fmla="*/ 45 h 378"/>
                  <a:gd name="T16" fmla="*/ 359 w 359"/>
                  <a:gd name="T17" fmla="*/ 33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9" h="378">
                    <a:moveTo>
                      <a:pt x="359" y="333"/>
                    </a:moveTo>
                    <a:cubicBezTo>
                      <a:pt x="359" y="369"/>
                      <a:pt x="352" y="378"/>
                      <a:pt x="318" y="378"/>
                    </a:cubicBezTo>
                    <a:cubicBezTo>
                      <a:pt x="41" y="378"/>
                      <a:pt x="41" y="378"/>
                      <a:pt x="41" y="378"/>
                    </a:cubicBezTo>
                    <a:cubicBezTo>
                      <a:pt x="8" y="378"/>
                      <a:pt x="0" y="369"/>
                      <a:pt x="0" y="33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9"/>
                      <a:pt x="8" y="0"/>
                      <a:pt x="41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2" y="0"/>
                      <a:pt x="359" y="9"/>
                      <a:pt x="359" y="45"/>
                    </a:cubicBezTo>
                    <a:lnTo>
                      <a:pt x="359" y="333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5" name="Oval 75"/>
              <p:cNvSpPr>
                <a:spLocks noChangeArrowheads="1"/>
              </p:cNvSpPr>
              <p:nvPr userDrawn="1"/>
            </p:nvSpPr>
            <p:spPr bwMode="gray">
              <a:xfrm>
                <a:off x="5930902" y="4454525"/>
                <a:ext cx="338138" cy="338138"/>
              </a:xfrm>
              <a:prstGeom prst="ellipse">
                <a:avLst/>
              </a:prstGeom>
              <a:solidFill>
                <a:srgbClr val="1CC6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6" name="Rectangle 76"/>
              <p:cNvSpPr>
                <a:spLocks noChangeArrowheads="1"/>
              </p:cNvSpPr>
              <p:nvPr userDrawn="1"/>
            </p:nvSpPr>
            <p:spPr bwMode="gray">
              <a:xfrm>
                <a:off x="6351589" y="4097338"/>
                <a:ext cx="254000" cy="255588"/>
              </a:xfrm>
              <a:prstGeom prst="rect">
                <a:avLst/>
              </a:prstGeom>
              <a:solidFill>
                <a:srgbClr val="1CC6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7" name="Freeform 77"/>
              <p:cNvSpPr>
                <a:spLocks/>
              </p:cNvSpPr>
              <p:nvPr userDrawn="1"/>
            </p:nvSpPr>
            <p:spPr bwMode="gray">
              <a:xfrm>
                <a:off x="5594352" y="4529138"/>
                <a:ext cx="1016000" cy="627063"/>
              </a:xfrm>
              <a:custGeom>
                <a:avLst/>
                <a:gdLst>
                  <a:gd name="T0" fmla="*/ 217 w 271"/>
                  <a:gd name="T1" fmla="*/ 0 h 167"/>
                  <a:gd name="T2" fmla="*/ 223 w 271"/>
                  <a:gd name="T3" fmla="*/ 32 h 167"/>
                  <a:gd name="T4" fmla="*/ 134 w 271"/>
                  <a:gd name="T5" fmla="*/ 121 h 167"/>
                  <a:gd name="T6" fmla="*/ 45 w 271"/>
                  <a:gd name="T7" fmla="*/ 32 h 167"/>
                  <a:gd name="T8" fmla="*/ 51 w 271"/>
                  <a:gd name="T9" fmla="*/ 0 h 167"/>
                  <a:gd name="T10" fmla="*/ 0 w 271"/>
                  <a:gd name="T11" fmla="*/ 0 h 167"/>
                  <a:gd name="T12" fmla="*/ 0 w 271"/>
                  <a:gd name="T13" fmla="*/ 167 h 167"/>
                  <a:gd name="T14" fmla="*/ 271 w 271"/>
                  <a:gd name="T15" fmla="*/ 167 h 167"/>
                  <a:gd name="T16" fmla="*/ 271 w 271"/>
                  <a:gd name="T17" fmla="*/ 0 h 167"/>
                  <a:gd name="T18" fmla="*/ 217 w 271"/>
                  <a:gd name="T1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1" h="167">
                    <a:moveTo>
                      <a:pt x="217" y="0"/>
                    </a:moveTo>
                    <a:cubicBezTo>
                      <a:pt x="221" y="10"/>
                      <a:pt x="223" y="21"/>
                      <a:pt x="223" y="32"/>
                    </a:cubicBezTo>
                    <a:cubicBezTo>
                      <a:pt x="223" y="81"/>
                      <a:pt x="183" y="121"/>
                      <a:pt x="134" y="121"/>
                    </a:cubicBezTo>
                    <a:cubicBezTo>
                      <a:pt x="85" y="121"/>
                      <a:pt x="45" y="81"/>
                      <a:pt x="45" y="32"/>
                    </a:cubicBezTo>
                    <a:cubicBezTo>
                      <a:pt x="45" y="21"/>
                      <a:pt x="47" y="1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271" y="167"/>
                      <a:pt x="271" y="167"/>
                      <a:pt x="271" y="167"/>
                    </a:cubicBezTo>
                    <a:cubicBezTo>
                      <a:pt x="271" y="0"/>
                      <a:pt x="271" y="0"/>
                      <a:pt x="271" y="0"/>
                    </a:cubicBez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1CC6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140" name="Ellipse 139"/>
            <p:cNvSpPr/>
            <p:nvPr userDrawn="1"/>
          </p:nvSpPr>
          <p:spPr bwMode="gray">
            <a:xfrm>
              <a:off x="5735418" y="5572470"/>
              <a:ext cx="113096" cy="11309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" name="Ellipse 140"/>
            <p:cNvSpPr/>
            <p:nvPr userDrawn="1"/>
          </p:nvSpPr>
          <p:spPr bwMode="gray">
            <a:xfrm>
              <a:off x="5930488" y="5572470"/>
              <a:ext cx="113096" cy="113096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Ellipse 141"/>
            <p:cNvSpPr/>
            <p:nvPr userDrawn="1"/>
          </p:nvSpPr>
          <p:spPr bwMode="gray">
            <a:xfrm>
              <a:off x="6125558" y="5572470"/>
              <a:ext cx="113096" cy="113096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Ellipse 142"/>
            <p:cNvSpPr/>
            <p:nvPr userDrawn="1"/>
          </p:nvSpPr>
          <p:spPr bwMode="gray">
            <a:xfrm>
              <a:off x="6320629" y="5572470"/>
              <a:ext cx="113096" cy="113096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Freeform 6"/>
          <p:cNvSpPr>
            <a:spLocks noChangeAspect="1"/>
          </p:cNvSpPr>
          <p:nvPr userDrawn="1"/>
        </p:nvSpPr>
        <p:spPr bwMode="gray">
          <a:xfrm>
            <a:off x="4186480" y="4643141"/>
            <a:ext cx="862430" cy="753769"/>
          </a:xfrm>
          <a:custGeom>
            <a:avLst/>
            <a:gdLst>
              <a:gd name="T0" fmla="*/ 229 w 319"/>
              <a:gd name="T1" fmla="*/ 0 h 279"/>
              <a:gd name="T2" fmla="*/ 169 w 319"/>
              <a:gd name="T3" fmla="*/ 26 h 279"/>
              <a:gd name="T4" fmla="*/ 169 w 319"/>
              <a:gd name="T5" fmla="*/ 26 h 279"/>
              <a:gd name="T6" fmla="*/ 169 w 319"/>
              <a:gd name="T7" fmla="*/ 26 h 279"/>
              <a:gd name="T8" fmla="*/ 160 w 319"/>
              <a:gd name="T9" fmla="*/ 38 h 279"/>
              <a:gd name="T10" fmla="*/ 150 w 319"/>
              <a:gd name="T11" fmla="*/ 27 h 279"/>
              <a:gd name="T12" fmla="*/ 150 w 319"/>
              <a:gd name="T13" fmla="*/ 27 h 279"/>
              <a:gd name="T14" fmla="*/ 150 w 319"/>
              <a:gd name="T15" fmla="*/ 27 h 279"/>
              <a:gd name="T16" fmla="*/ 90 w 319"/>
              <a:gd name="T17" fmla="*/ 0 h 279"/>
              <a:gd name="T18" fmla="*/ 26 w 319"/>
              <a:gd name="T19" fmla="*/ 27 h 279"/>
              <a:gd name="T20" fmla="*/ 0 w 319"/>
              <a:gd name="T21" fmla="*/ 90 h 279"/>
              <a:gd name="T22" fmla="*/ 26 w 319"/>
              <a:gd name="T23" fmla="*/ 153 h 279"/>
              <a:gd name="T24" fmla="*/ 145 w 319"/>
              <a:gd name="T25" fmla="*/ 273 h 279"/>
              <a:gd name="T26" fmla="*/ 160 w 319"/>
              <a:gd name="T27" fmla="*/ 279 h 279"/>
              <a:gd name="T28" fmla="*/ 174 w 319"/>
              <a:gd name="T29" fmla="*/ 273 h 279"/>
              <a:gd name="T30" fmla="*/ 293 w 319"/>
              <a:gd name="T31" fmla="*/ 153 h 279"/>
              <a:gd name="T32" fmla="*/ 319 w 319"/>
              <a:gd name="T33" fmla="*/ 90 h 279"/>
              <a:gd name="T34" fmla="*/ 293 w 319"/>
              <a:gd name="T35" fmla="*/ 27 h 279"/>
              <a:gd name="T36" fmla="*/ 229 w 319"/>
              <a:gd name="T37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9" h="279">
                <a:moveTo>
                  <a:pt x="229" y="0"/>
                </a:moveTo>
                <a:cubicBezTo>
                  <a:pt x="205" y="0"/>
                  <a:pt x="186" y="9"/>
                  <a:pt x="169" y="26"/>
                </a:cubicBezTo>
                <a:cubicBezTo>
                  <a:pt x="169" y="26"/>
                  <a:pt x="169" y="26"/>
                  <a:pt x="169" y="26"/>
                </a:cubicBezTo>
                <a:cubicBezTo>
                  <a:pt x="169" y="26"/>
                  <a:pt x="169" y="26"/>
                  <a:pt x="169" y="26"/>
                </a:cubicBezTo>
                <a:cubicBezTo>
                  <a:pt x="160" y="38"/>
                  <a:pt x="160" y="38"/>
                  <a:pt x="160" y="38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33" y="10"/>
                  <a:pt x="114" y="0"/>
                  <a:pt x="90" y="0"/>
                </a:cubicBezTo>
                <a:cubicBezTo>
                  <a:pt x="66" y="0"/>
                  <a:pt x="43" y="10"/>
                  <a:pt x="26" y="27"/>
                </a:cubicBezTo>
                <a:cubicBezTo>
                  <a:pt x="9" y="43"/>
                  <a:pt x="0" y="66"/>
                  <a:pt x="0" y="90"/>
                </a:cubicBezTo>
                <a:cubicBezTo>
                  <a:pt x="0" y="114"/>
                  <a:pt x="9" y="136"/>
                  <a:pt x="26" y="153"/>
                </a:cubicBezTo>
                <a:cubicBezTo>
                  <a:pt x="145" y="273"/>
                  <a:pt x="145" y="273"/>
                  <a:pt x="145" y="273"/>
                </a:cubicBezTo>
                <a:cubicBezTo>
                  <a:pt x="149" y="277"/>
                  <a:pt x="154" y="279"/>
                  <a:pt x="160" y="279"/>
                </a:cubicBezTo>
                <a:cubicBezTo>
                  <a:pt x="165" y="279"/>
                  <a:pt x="170" y="277"/>
                  <a:pt x="174" y="273"/>
                </a:cubicBezTo>
                <a:cubicBezTo>
                  <a:pt x="293" y="153"/>
                  <a:pt x="293" y="153"/>
                  <a:pt x="293" y="153"/>
                </a:cubicBezTo>
                <a:cubicBezTo>
                  <a:pt x="310" y="136"/>
                  <a:pt x="319" y="114"/>
                  <a:pt x="319" y="90"/>
                </a:cubicBezTo>
                <a:cubicBezTo>
                  <a:pt x="319" y="66"/>
                  <a:pt x="310" y="43"/>
                  <a:pt x="293" y="27"/>
                </a:cubicBezTo>
                <a:cubicBezTo>
                  <a:pt x="276" y="10"/>
                  <a:pt x="253" y="0"/>
                  <a:pt x="229" y="0"/>
                </a:cubicBezTo>
              </a:path>
            </a:pathLst>
          </a:custGeom>
          <a:solidFill>
            <a:srgbClr val="82C4E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4" name="Gruppieren 13"/>
          <p:cNvGrpSpPr>
            <a:grpSpLocks noChangeAspect="1"/>
          </p:cNvGrpSpPr>
          <p:nvPr userDrawn="1"/>
        </p:nvGrpSpPr>
        <p:grpSpPr bwMode="gray">
          <a:xfrm>
            <a:off x="5383663" y="4649133"/>
            <a:ext cx="740765" cy="741784"/>
            <a:chOff x="-3189288" y="12520613"/>
            <a:chExt cx="1154113" cy="1155700"/>
          </a:xfrm>
        </p:grpSpPr>
        <p:sp>
          <p:nvSpPr>
            <p:cNvPr id="15" name="Oval 231"/>
            <p:cNvSpPr>
              <a:spLocks noChangeArrowheads="1"/>
            </p:cNvSpPr>
            <p:nvPr/>
          </p:nvSpPr>
          <p:spPr bwMode="gray">
            <a:xfrm>
              <a:off x="-3119438" y="12599988"/>
              <a:ext cx="1012825" cy="1008063"/>
            </a:xfrm>
            <a:prstGeom prst="ellipse">
              <a:avLst/>
            </a:prstGeom>
            <a:solidFill>
              <a:srgbClr val="46A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232"/>
            <p:cNvSpPr>
              <a:spLocks/>
            </p:cNvSpPr>
            <p:nvPr/>
          </p:nvSpPr>
          <p:spPr bwMode="gray">
            <a:xfrm>
              <a:off x="-2324100" y="12749213"/>
              <a:ext cx="38100" cy="38100"/>
            </a:xfrm>
            <a:custGeom>
              <a:avLst/>
              <a:gdLst>
                <a:gd name="T0" fmla="*/ 9 w 10"/>
                <a:gd name="T1" fmla="*/ 3 h 10"/>
                <a:gd name="T2" fmla="*/ 7 w 10"/>
                <a:gd name="T3" fmla="*/ 3 h 10"/>
                <a:gd name="T4" fmla="*/ 7 w 10"/>
                <a:gd name="T5" fmla="*/ 2 h 10"/>
                <a:gd name="T6" fmla="*/ 7 w 10"/>
                <a:gd name="T7" fmla="*/ 1 h 10"/>
                <a:gd name="T8" fmla="*/ 6 w 10"/>
                <a:gd name="T9" fmla="*/ 0 h 10"/>
                <a:gd name="T10" fmla="*/ 6 w 10"/>
                <a:gd name="T11" fmla="*/ 0 h 10"/>
                <a:gd name="T12" fmla="*/ 5 w 10"/>
                <a:gd name="T13" fmla="*/ 0 h 10"/>
                <a:gd name="T14" fmla="*/ 5 w 10"/>
                <a:gd name="T15" fmla="*/ 2 h 10"/>
                <a:gd name="T16" fmla="*/ 5 w 10"/>
                <a:gd name="T17" fmla="*/ 3 h 10"/>
                <a:gd name="T18" fmla="*/ 6 w 10"/>
                <a:gd name="T19" fmla="*/ 5 h 10"/>
                <a:gd name="T20" fmla="*/ 6 w 10"/>
                <a:gd name="T21" fmla="*/ 5 h 10"/>
                <a:gd name="T22" fmla="*/ 6 w 10"/>
                <a:gd name="T23" fmla="*/ 6 h 10"/>
                <a:gd name="T24" fmla="*/ 5 w 10"/>
                <a:gd name="T25" fmla="*/ 8 h 10"/>
                <a:gd name="T26" fmla="*/ 4 w 10"/>
                <a:gd name="T27" fmla="*/ 8 h 10"/>
                <a:gd name="T28" fmla="*/ 4 w 10"/>
                <a:gd name="T29" fmla="*/ 9 h 10"/>
                <a:gd name="T30" fmla="*/ 3 w 10"/>
                <a:gd name="T31" fmla="*/ 9 h 10"/>
                <a:gd name="T32" fmla="*/ 2 w 10"/>
                <a:gd name="T33" fmla="*/ 9 h 10"/>
                <a:gd name="T34" fmla="*/ 0 w 10"/>
                <a:gd name="T35" fmla="*/ 9 h 10"/>
                <a:gd name="T36" fmla="*/ 3 w 10"/>
                <a:gd name="T37" fmla="*/ 10 h 10"/>
                <a:gd name="T38" fmla="*/ 4 w 10"/>
                <a:gd name="T39" fmla="*/ 10 h 10"/>
                <a:gd name="T40" fmla="*/ 5 w 10"/>
                <a:gd name="T41" fmla="*/ 10 h 10"/>
                <a:gd name="T42" fmla="*/ 7 w 10"/>
                <a:gd name="T43" fmla="*/ 9 h 10"/>
                <a:gd name="T44" fmla="*/ 7 w 10"/>
                <a:gd name="T45" fmla="*/ 8 h 10"/>
                <a:gd name="T46" fmla="*/ 8 w 10"/>
                <a:gd name="T47" fmla="*/ 7 h 10"/>
                <a:gd name="T48" fmla="*/ 8 w 10"/>
                <a:gd name="T49" fmla="*/ 7 h 10"/>
                <a:gd name="T50" fmla="*/ 8 w 10"/>
                <a:gd name="T51" fmla="*/ 5 h 10"/>
                <a:gd name="T52" fmla="*/ 10 w 10"/>
                <a:gd name="T53" fmla="*/ 4 h 10"/>
                <a:gd name="T54" fmla="*/ 9 w 10"/>
                <a:gd name="T55" fmla="*/ 3 h 10"/>
                <a:gd name="T56" fmla="*/ 9 w 10"/>
                <a:gd name="T5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" h="10">
                  <a:moveTo>
                    <a:pt x="9" y="3"/>
                  </a:moveTo>
                  <a:cubicBezTo>
                    <a:pt x="8" y="3"/>
                    <a:pt x="8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5"/>
                    <a:pt x="6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0" y="4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233"/>
            <p:cNvSpPr>
              <a:spLocks/>
            </p:cNvSpPr>
            <p:nvPr/>
          </p:nvSpPr>
          <p:spPr bwMode="gray">
            <a:xfrm>
              <a:off x="-2282825" y="12768263"/>
              <a:ext cx="7938" cy="7938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1 h 2"/>
                <a:gd name="T8" fmla="*/ 1 w 2"/>
                <a:gd name="T9" fmla="*/ 0 h 2"/>
                <a:gd name="T10" fmla="*/ 1 w 2"/>
                <a:gd name="T11" fmla="*/ 2 h 2"/>
                <a:gd name="T12" fmla="*/ 2 w 2"/>
                <a:gd name="T13" fmla="*/ 2 h 2"/>
                <a:gd name="T14" fmla="*/ 2 w 2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gray">
            <a:xfrm>
              <a:off x="-2166938" y="13128625"/>
              <a:ext cx="19050" cy="36513"/>
            </a:xfrm>
            <a:custGeom>
              <a:avLst/>
              <a:gdLst>
                <a:gd name="T0" fmla="*/ 4 w 5"/>
                <a:gd name="T1" fmla="*/ 10 h 10"/>
                <a:gd name="T2" fmla="*/ 5 w 5"/>
                <a:gd name="T3" fmla="*/ 2 h 10"/>
                <a:gd name="T4" fmla="*/ 5 w 5"/>
                <a:gd name="T5" fmla="*/ 2 h 10"/>
                <a:gd name="T6" fmla="*/ 5 w 5"/>
                <a:gd name="T7" fmla="*/ 2 h 10"/>
                <a:gd name="T8" fmla="*/ 4 w 5"/>
                <a:gd name="T9" fmla="*/ 2 h 10"/>
                <a:gd name="T10" fmla="*/ 3 w 5"/>
                <a:gd name="T11" fmla="*/ 1 h 10"/>
                <a:gd name="T12" fmla="*/ 3 w 5"/>
                <a:gd name="T13" fmla="*/ 0 h 10"/>
                <a:gd name="T14" fmla="*/ 2 w 5"/>
                <a:gd name="T15" fmla="*/ 1 h 10"/>
                <a:gd name="T16" fmla="*/ 2 w 5"/>
                <a:gd name="T17" fmla="*/ 2 h 10"/>
                <a:gd name="T18" fmla="*/ 2 w 5"/>
                <a:gd name="T19" fmla="*/ 2 h 10"/>
                <a:gd name="T20" fmla="*/ 1 w 5"/>
                <a:gd name="T21" fmla="*/ 6 h 10"/>
                <a:gd name="T22" fmla="*/ 2 w 5"/>
                <a:gd name="T23" fmla="*/ 6 h 10"/>
                <a:gd name="T24" fmla="*/ 2 w 5"/>
                <a:gd name="T25" fmla="*/ 7 h 10"/>
                <a:gd name="T26" fmla="*/ 2 w 5"/>
                <a:gd name="T27" fmla="*/ 7 h 10"/>
                <a:gd name="T28" fmla="*/ 4 w 5"/>
                <a:gd name="T29" fmla="*/ 10 h 10"/>
                <a:gd name="T30" fmla="*/ 4 w 5"/>
                <a:gd name="T3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10">
                  <a:moveTo>
                    <a:pt x="4" y="10"/>
                  </a:moveTo>
                  <a:cubicBezTo>
                    <a:pt x="5" y="7"/>
                    <a:pt x="5" y="5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9"/>
                    <a:pt x="2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gray">
            <a:xfrm>
              <a:off x="-3073400" y="13192125"/>
              <a:ext cx="22225" cy="22225"/>
            </a:xfrm>
            <a:custGeom>
              <a:avLst/>
              <a:gdLst>
                <a:gd name="T0" fmla="*/ 2 w 6"/>
                <a:gd name="T1" fmla="*/ 6 h 6"/>
                <a:gd name="T2" fmla="*/ 3 w 6"/>
                <a:gd name="T3" fmla="*/ 3 h 6"/>
                <a:gd name="T4" fmla="*/ 3 w 6"/>
                <a:gd name="T5" fmla="*/ 3 h 6"/>
                <a:gd name="T6" fmla="*/ 3 w 6"/>
                <a:gd name="T7" fmla="*/ 4 h 6"/>
                <a:gd name="T8" fmla="*/ 4 w 6"/>
                <a:gd name="T9" fmla="*/ 3 h 6"/>
                <a:gd name="T10" fmla="*/ 4 w 6"/>
                <a:gd name="T11" fmla="*/ 3 h 6"/>
                <a:gd name="T12" fmla="*/ 5 w 6"/>
                <a:gd name="T13" fmla="*/ 3 h 6"/>
                <a:gd name="T14" fmla="*/ 5 w 6"/>
                <a:gd name="T15" fmla="*/ 1 h 6"/>
                <a:gd name="T16" fmla="*/ 6 w 6"/>
                <a:gd name="T17" fmla="*/ 1 h 6"/>
                <a:gd name="T18" fmla="*/ 6 w 6"/>
                <a:gd name="T19" fmla="*/ 1 h 6"/>
                <a:gd name="T20" fmla="*/ 5 w 6"/>
                <a:gd name="T21" fmla="*/ 1 h 6"/>
                <a:gd name="T22" fmla="*/ 5 w 6"/>
                <a:gd name="T23" fmla="*/ 1 h 6"/>
                <a:gd name="T24" fmla="*/ 3 w 6"/>
                <a:gd name="T25" fmla="*/ 0 h 6"/>
                <a:gd name="T26" fmla="*/ 3 w 6"/>
                <a:gd name="T27" fmla="*/ 1 h 6"/>
                <a:gd name="T28" fmla="*/ 2 w 6"/>
                <a:gd name="T29" fmla="*/ 1 h 6"/>
                <a:gd name="T30" fmla="*/ 3 w 6"/>
                <a:gd name="T31" fmla="*/ 2 h 6"/>
                <a:gd name="T32" fmla="*/ 1 w 6"/>
                <a:gd name="T33" fmla="*/ 3 h 6"/>
                <a:gd name="T34" fmla="*/ 1 w 6"/>
                <a:gd name="T35" fmla="*/ 2 h 6"/>
                <a:gd name="T36" fmla="*/ 1 w 6"/>
                <a:gd name="T37" fmla="*/ 2 h 6"/>
                <a:gd name="T38" fmla="*/ 1 w 6"/>
                <a:gd name="T39" fmla="*/ 2 h 6"/>
                <a:gd name="T40" fmla="*/ 1 w 6"/>
                <a:gd name="T41" fmla="*/ 2 h 6"/>
                <a:gd name="T42" fmla="*/ 0 w 6"/>
                <a:gd name="T43" fmla="*/ 1 h 6"/>
                <a:gd name="T44" fmla="*/ 0 w 6"/>
                <a:gd name="T45" fmla="*/ 1 h 6"/>
                <a:gd name="T46" fmla="*/ 1 w 6"/>
                <a:gd name="T47" fmla="*/ 6 h 6"/>
                <a:gd name="T48" fmla="*/ 2 w 6"/>
                <a:gd name="T4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" h="6">
                  <a:moveTo>
                    <a:pt x="2" y="6"/>
                  </a:moveTo>
                  <a:cubicBezTo>
                    <a:pt x="2" y="5"/>
                    <a:pt x="2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36"/>
            <p:cNvSpPr>
              <a:spLocks/>
            </p:cNvSpPr>
            <p:nvPr/>
          </p:nvSpPr>
          <p:spPr bwMode="gray">
            <a:xfrm>
              <a:off x="-3048000" y="13023850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37"/>
            <p:cNvSpPr>
              <a:spLocks/>
            </p:cNvSpPr>
            <p:nvPr/>
          </p:nvSpPr>
          <p:spPr bwMode="gray">
            <a:xfrm>
              <a:off x="-3048000" y="13023850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Rectangle 238"/>
            <p:cNvSpPr>
              <a:spLocks noChangeArrowheads="1"/>
            </p:cNvSpPr>
            <p:nvPr/>
          </p:nvSpPr>
          <p:spPr bwMode="gray">
            <a:xfrm>
              <a:off x="-3054350" y="12944475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9"/>
            <p:cNvSpPr>
              <a:spLocks/>
            </p:cNvSpPr>
            <p:nvPr/>
          </p:nvSpPr>
          <p:spPr bwMode="gray">
            <a:xfrm>
              <a:off x="-3054350" y="129444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40"/>
            <p:cNvSpPr>
              <a:spLocks/>
            </p:cNvSpPr>
            <p:nvPr/>
          </p:nvSpPr>
          <p:spPr bwMode="gray">
            <a:xfrm>
              <a:off x="-2938463" y="12752388"/>
              <a:ext cx="11113" cy="12700"/>
            </a:xfrm>
            <a:custGeom>
              <a:avLst/>
              <a:gdLst>
                <a:gd name="T0" fmla="*/ 3 w 3"/>
                <a:gd name="T1" fmla="*/ 2 h 3"/>
                <a:gd name="T2" fmla="*/ 3 w 3"/>
                <a:gd name="T3" fmla="*/ 2 h 3"/>
                <a:gd name="T4" fmla="*/ 2 w 3"/>
                <a:gd name="T5" fmla="*/ 2 h 3"/>
                <a:gd name="T6" fmla="*/ 2 w 3"/>
                <a:gd name="T7" fmla="*/ 2 h 3"/>
                <a:gd name="T8" fmla="*/ 2 w 3"/>
                <a:gd name="T9" fmla="*/ 2 h 3"/>
                <a:gd name="T10" fmla="*/ 3 w 3"/>
                <a:gd name="T11" fmla="*/ 2 h 3"/>
                <a:gd name="T12" fmla="*/ 3 w 3"/>
                <a:gd name="T13" fmla="*/ 2 h 3"/>
                <a:gd name="T14" fmla="*/ 2 w 3"/>
                <a:gd name="T15" fmla="*/ 2 h 3"/>
                <a:gd name="T16" fmla="*/ 3 w 3"/>
                <a:gd name="T17" fmla="*/ 1 h 3"/>
                <a:gd name="T18" fmla="*/ 2 w 3"/>
                <a:gd name="T19" fmla="*/ 1 h 3"/>
                <a:gd name="T20" fmla="*/ 2 w 3"/>
                <a:gd name="T21" fmla="*/ 1 h 3"/>
                <a:gd name="T22" fmla="*/ 2 w 3"/>
                <a:gd name="T23" fmla="*/ 1 h 3"/>
                <a:gd name="T24" fmla="*/ 3 w 3"/>
                <a:gd name="T25" fmla="*/ 1 h 3"/>
                <a:gd name="T26" fmla="*/ 2 w 3"/>
                <a:gd name="T27" fmla="*/ 1 h 3"/>
                <a:gd name="T28" fmla="*/ 2 w 3"/>
                <a:gd name="T29" fmla="*/ 0 h 3"/>
                <a:gd name="T30" fmla="*/ 2 w 3"/>
                <a:gd name="T31" fmla="*/ 0 h 3"/>
                <a:gd name="T32" fmla="*/ 0 w 3"/>
                <a:gd name="T33" fmla="*/ 2 h 3"/>
                <a:gd name="T34" fmla="*/ 1 w 3"/>
                <a:gd name="T35" fmla="*/ 2 h 3"/>
                <a:gd name="T36" fmla="*/ 2 w 3"/>
                <a:gd name="T37" fmla="*/ 2 h 3"/>
                <a:gd name="T38" fmla="*/ 3 w 3"/>
                <a:gd name="T39" fmla="*/ 3 h 3"/>
                <a:gd name="T40" fmla="*/ 3 w 3"/>
                <a:gd name="T41" fmla="*/ 2 h 3"/>
                <a:gd name="T42" fmla="*/ 3 w 3"/>
                <a:gd name="T4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241"/>
            <p:cNvSpPr>
              <a:spLocks/>
            </p:cNvSpPr>
            <p:nvPr/>
          </p:nvSpPr>
          <p:spPr bwMode="gray">
            <a:xfrm>
              <a:off x="-2949575" y="1276826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242"/>
            <p:cNvSpPr>
              <a:spLocks/>
            </p:cNvSpPr>
            <p:nvPr/>
          </p:nvSpPr>
          <p:spPr bwMode="gray">
            <a:xfrm>
              <a:off x="-2949575" y="1276826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243"/>
            <p:cNvSpPr>
              <a:spLocks noEditPoints="1"/>
            </p:cNvSpPr>
            <p:nvPr/>
          </p:nvSpPr>
          <p:spPr bwMode="gray">
            <a:xfrm>
              <a:off x="-3189288" y="12520613"/>
              <a:ext cx="1154113" cy="1155700"/>
            </a:xfrm>
            <a:custGeom>
              <a:avLst/>
              <a:gdLst>
                <a:gd name="T0" fmla="*/ 85 w 308"/>
                <a:gd name="T1" fmla="*/ 216 h 308"/>
                <a:gd name="T2" fmla="*/ 61 w 308"/>
                <a:gd name="T3" fmla="*/ 189 h 308"/>
                <a:gd name="T4" fmla="*/ 39 w 308"/>
                <a:gd name="T5" fmla="*/ 182 h 308"/>
                <a:gd name="T6" fmla="*/ 40 w 308"/>
                <a:gd name="T7" fmla="*/ 163 h 308"/>
                <a:gd name="T8" fmla="*/ 35 w 308"/>
                <a:gd name="T9" fmla="*/ 144 h 308"/>
                <a:gd name="T10" fmla="*/ 39 w 308"/>
                <a:gd name="T11" fmla="*/ 139 h 308"/>
                <a:gd name="T12" fmla="*/ 39 w 308"/>
                <a:gd name="T13" fmla="*/ 135 h 308"/>
                <a:gd name="T14" fmla="*/ 40 w 308"/>
                <a:gd name="T15" fmla="*/ 136 h 308"/>
                <a:gd name="T16" fmla="*/ 48 w 308"/>
                <a:gd name="T17" fmla="*/ 129 h 308"/>
                <a:gd name="T18" fmla="*/ 54 w 308"/>
                <a:gd name="T19" fmla="*/ 123 h 308"/>
                <a:gd name="T20" fmla="*/ 56 w 308"/>
                <a:gd name="T21" fmla="*/ 125 h 308"/>
                <a:gd name="T22" fmla="*/ 55 w 308"/>
                <a:gd name="T23" fmla="*/ 121 h 308"/>
                <a:gd name="T24" fmla="*/ 63 w 308"/>
                <a:gd name="T25" fmla="*/ 108 h 308"/>
                <a:gd name="T26" fmla="*/ 46 w 308"/>
                <a:gd name="T27" fmla="*/ 92 h 308"/>
                <a:gd name="T28" fmla="*/ 52 w 308"/>
                <a:gd name="T29" fmla="*/ 81 h 308"/>
                <a:gd name="T30" fmla="*/ 66 w 308"/>
                <a:gd name="T31" fmla="*/ 68 h 308"/>
                <a:gd name="T32" fmla="*/ 70 w 308"/>
                <a:gd name="T33" fmla="*/ 68 h 308"/>
                <a:gd name="T34" fmla="*/ 69 w 308"/>
                <a:gd name="T35" fmla="*/ 71 h 308"/>
                <a:gd name="T36" fmla="*/ 68 w 308"/>
                <a:gd name="T37" fmla="*/ 75 h 308"/>
                <a:gd name="T38" fmla="*/ 69 w 308"/>
                <a:gd name="T39" fmla="*/ 80 h 308"/>
                <a:gd name="T40" fmla="*/ 70 w 308"/>
                <a:gd name="T41" fmla="*/ 83 h 308"/>
                <a:gd name="T42" fmla="*/ 76 w 308"/>
                <a:gd name="T43" fmla="*/ 88 h 308"/>
                <a:gd name="T44" fmla="*/ 83 w 308"/>
                <a:gd name="T45" fmla="*/ 89 h 308"/>
                <a:gd name="T46" fmla="*/ 87 w 308"/>
                <a:gd name="T47" fmla="*/ 84 h 308"/>
                <a:gd name="T48" fmla="*/ 89 w 308"/>
                <a:gd name="T49" fmla="*/ 78 h 308"/>
                <a:gd name="T50" fmla="*/ 92 w 308"/>
                <a:gd name="T51" fmla="*/ 74 h 308"/>
                <a:gd name="T52" fmla="*/ 100 w 308"/>
                <a:gd name="T53" fmla="*/ 65 h 308"/>
                <a:gd name="T54" fmla="*/ 108 w 308"/>
                <a:gd name="T55" fmla="*/ 56 h 308"/>
                <a:gd name="T56" fmla="*/ 99 w 308"/>
                <a:gd name="T57" fmla="*/ 56 h 308"/>
                <a:gd name="T58" fmla="*/ 106 w 308"/>
                <a:gd name="T59" fmla="*/ 54 h 308"/>
                <a:gd name="T60" fmla="*/ 97 w 308"/>
                <a:gd name="T61" fmla="*/ 51 h 308"/>
                <a:gd name="T62" fmla="*/ 103 w 308"/>
                <a:gd name="T63" fmla="*/ 45 h 308"/>
                <a:gd name="T64" fmla="*/ 100 w 308"/>
                <a:gd name="T65" fmla="*/ 42 h 308"/>
                <a:gd name="T66" fmla="*/ 228 w 308"/>
                <a:gd name="T67" fmla="*/ 60 h 308"/>
                <a:gd name="T68" fmla="*/ 197 w 308"/>
                <a:gd name="T69" fmla="*/ 66 h 308"/>
                <a:gd name="T70" fmla="*/ 181 w 308"/>
                <a:gd name="T71" fmla="*/ 64 h 308"/>
                <a:gd name="T72" fmla="*/ 158 w 308"/>
                <a:gd name="T73" fmla="*/ 66 h 308"/>
                <a:gd name="T74" fmla="*/ 144 w 308"/>
                <a:gd name="T75" fmla="*/ 79 h 308"/>
                <a:gd name="T76" fmla="*/ 142 w 308"/>
                <a:gd name="T77" fmla="*/ 86 h 308"/>
                <a:gd name="T78" fmla="*/ 151 w 308"/>
                <a:gd name="T79" fmla="*/ 91 h 308"/>
                <a:gd name="T80" fmla="*/ 159 w 308"/>
                <a:gd name="T81" fmla="*/ 87 h 308"/>
                <a:gd name="T82" fmla="*/ 169 w 308"/>
                <a:gd name="T83" fmla="*/ 75 h 308"/>
                <a:gd name="T84" fmla="*/ 175 w 308"/>
                <a:gd name="T85" fmla="*/ 85 h 308"/>
                <a:gd name="T86" fmla="*/ 162 w 308"/>
                <a:gd name="T87" fmla="*/ 96 h 308"/>
                <a:gd name="T88" fmla="*/ 146 w 308"/>
                <a:gd name="T89" fmla="*/ 94 h 308"/>
                <a:gd name="T90" fmla="*/ 141 w 308"/>
                <a:gd name="T91" fmla="*/ 99 h 308"/>
                <a:gd name="T92" fmla="*/ 131 w 308"/>
                <a:gd name="T93" fmla="*/ 109 h 308"/>
                <a:gd name="T94" fmla="*/ 122 w 308"/>
                <a:gd name="T95" fmla="*/ 126 h 308"/>
                <a:gd name="T96" fmla="*/ 148 w 308"/>
                <a:gd name="T97" fmla="*/ 115 h 308"/>
                <a:gd name="T98" fmla="*/ 154 w 308"/>
                <a:gd name="T99" fmla="*/ 117 h 308"/>
                <a:gd name="T100" fmla="*/ 164 w 308"/>
                <a:gd name="T101" fmla="*/ 125 h 308"/>
                <a:gd name="T102" fmla="*/ 167 w 308"/>
                <a:gd name="T103" fmla="*/ 124 h 308"/>
                <a:gd name="T104" fmla="*/ 174 w 308"/>
                <a:gd name="T105" fmla="*/ 120 h 308"/>
                <a:gd name="T106" fmla="*/ 184 w 308"/>
                <a:gd name="T107" fmla="*/ 111 h 308"/>
                <a:gd name="T108" fmla="*/ 177 w 308"/>
                <a:gd name="T109" fmla="*/ 120 h 308"/>
                <a:gd name="T110" fmla="*/ 173 w 308"/>
                <a:gd name="T111" fmla="*/ 127 h 308"/>
                <a:gd name="T112" fmla="*/ 188 w 308"/>
                <a:gd name="T113" fmla="*/ 147 h 308"/>
                <a:gd name="T114" fmla="*/ 214 w 308"/>
                <a:gd name="T115" fmla="*/ 145 h 308"/>
                <a:gd name="T116" fmla="*/ 205 w 308"/>
                <a:gd name="T117" fmla="*/ 138 h 308"/>
                <a:gd name="T118" fmla="*/ 237 w 308"/>
                <a:gd name="T119" fmla="*/ 153 h 308"/>
                <a:gd name="T120" fmla="*/ 260 w 308"/>
                <a:gd name="T121" fmla="*/ 151 h 308"/>
                <a:gd name="T122" fmla="*/ 271 w 308"/>
                <a:gd name="T123" fmla="*/ 15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cubicBezTo>
                    <a:pt x="68" y="0"/>
                    <a:pt x="0" y="69"/>
                    <a:pt x="0" y="154"/>
                  </a:cubicBezTo>
                  <a:cubicBezTo>
                    <a:pt x="0" y="239"/>
                    <a:pt x="68" y="308"/>
                    <a:pt x="154" y="308"/>
                  </a:cubicBezTo>
                  <a:cubicBezTo>
                    <a:pt x="239" y="308"/>
                    <a:pt x="308" y="239"/>
                    <a:pt x="308" y="154"/>
                  </a:cubicBezTo>
                  <a:cubicBezTo>
                    <a:pt x="308" y="69"/>
                    <a:pt x="239" y="0"/>
                    <a:pt x="154" y="0"/>
                  </a:cubicBezTo>
                  <a:close/>
                  <a:moveTo>
                    <a:pt x="154" y="279"/>
                  </a:moveTo>
                  <a:cubicBezTo>
                    <a:pt x="119" y="279"/>
                    <a:pt x="89" y="266"/>
                    <a:pt x="66" y="244"/>
                  </a:cubicBezTo>
                  <a:cubicBezTo>
                    <a:pt x="67" y="243"/>
                    <a:pt x="67" y="243"/>
                    <a:pt x="67" y="243"/>
                  </a:cubicBezTo>
                  <a:cubicBezTo>
                    <a:pt x="67" y="243"/>
                    <a:pt x="67" y="242"/>
                    <a:pt x="67" y="242"/>
                  </a:cubicBezTo>
                  <a:cubicBezTo>
                    <a:pt x="67" y="242"/>
                    <a:pt x="67" y="242"/>
                    <a:pt x="67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8" y="243"/>
                    <a:pt x="67" y="243"/>
                    <a:pt x="67" y="244"/>
                  </a:cubicBezTo>
                  <a:cubicBezTo>
                    <a:pt x="67" y="244"/>
                    <a:pt x="68" y="243"/>
                    <a:pt x="68" y="242"/>
                  </a:cubicBezTo>
                  <a:cubicBezTo>
                    <a:pt x="68" y="242"/>
                    <a:pt x="69" y="241"/>
                    <a:pt x="69" y="241"/>
                  </a:cubicBezTo>
                  <a:cubicBezTo>
                    <a:pt x="70" y="239"/>
                    <a:pt x="71" y="239"/>
                    <a:pt x="71" y="237"/>
                  </a:cubicBezTo>
                  <a:cubicBezTo>
                    <a:pt x="71" y="236"/>
                    <a:pt x="71" y="236"/>
                    <a:pt x="70" y="236"/>
                  </a:cubicBezTo>
                  <a:cubicBezTo>
                    <a:pt x="71" y="236"/>
                    <a:pt x="71" y="235"/>
                    <a:pt x="71" y="235"/>
                  </a:cubicBezTo>
                  <a:cubicBezTo>
                    <a:pt x="71" y="234"/>
                    <a:pt x="71" y="234"/>
                    <a:pt x="71" y="234"/>
                  </a:cubicBezTo>
                  <a:cubicBezTo>
                    <a:pt x="71" y="234"/>
                    <a:pt x="71" y="234"/>
                    <a:pt x="72" y="234"/>
                  </a:cubicBezTo>
                  <a:cubicBezTo>
                    <a:pt x="72" y="233"/>
                    <a:pt x="74" y="232"/>
                    <a:pt x="75" y="232"/>
                  </a:cubicBezTo>
                  <a:cubicBezTo>
                    <a:pt x="75" y="232"/>
                    <a:pt x="75" y="232"/>
                    <a:pt x="75" y="232"/>
                  </a:cubicBezTo>
                  <a:cubicBezTo>
                    <a:pt x="76" y="231"/>
                    <a:pt x="76" y="231"/>
                    <a:pt x="76" y="231"/>
                  </a:cubicBezTo>
                  <a:cubicBezTo>
                    <a:pt x="76" y="231"/>
                    <a:pt x="76" y="231"/>
                    <a:pt x="76" y="231"/>
                  </a:cubicBezTo>
                  <a:cubicBezTo>
                    <a:pt x="77" y="231"/>
                    <a:pt x="77" y="231"/>
                    <a:pt x="78" y="231"/>
                  </a:cubicBezTo>
                  <a:cubicBezTo>
                    <a:pt x="78" y="231"/>
                    <a:pt x="79" y="231"/>
                    <a:pt x="80" y="231"/>
                  </a:cubicBezTo>
                  <a:cubicBezTo>
                    <a:pt x="80" y="230"/>
                    <a:pt x="81" y="230"/>
                    <a:pt x="81" y="229"/>
                  </a:cubicBezTo>
                  <a:cubicBezTo>
                    <a:pt x="81" y="229"/>
                    <a:pt x="81" y="229"/>
                    <a:pt x="81" y="229"/>
                  </a:cubicBezTo>
                  <a:cubicBezTo>
                    <a:pt x="81" y="228"/>
                    <a:pt x="82" y="228"/>
                    <a:pt x="82" y="227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3" y="225"/>
                    <a:pt x="83" y="225"/>
                    <a:pt x="83" y="225"/>
                  </a:cubicBezTo>
                  <a:cubicBezTo>
                    <a:pt x="83" y="224"/>
                    <a:pt x="83" y="223"/>
                    <a:pt x="84" y="223"/>
                  </a:cubicBezTo>
                  <a:cubicBezTo>
                    <a:pt x="84" y="223"/>
                    <a:pt x="84" y="222"/>
                    <a:pt x="84" y="222"/>
                  </a:cubicBezTo>
                  <a:cubicBezTo>
                    <a:pt x="84" y="222"/>
                    <a:pt x="84" y="221"/>
                    <a:pt x="84" y="220"/>
                  </a:cubicBezTo>
                  <a:cubicBezTo>
                    <a:pt x="84" y="220"/>
                    <a:pt x="84" y="219"/>
                    <a:pt x="84" y="218"/>
                  </a:cubicBezTo>
                  <a:cubicBezTo>
                    <a:pt x="84" y="217"/>
                    <a:pt x="84" y="217"/>
                    <a:pt x="84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6" y="216"/>
                    <a:pt x="86" y="215"/>
                    <a:pt x="86" y="214"/>
                  </a:cubicBezTo>
                  <a:cubicBezTo>
                    <a:pt x="87" y="214"/>
                    <a:pt x="86" y="213"/>
                    <a:pt x="87" y="213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9" y="212"/>
                    <a:pt x="90" y="211"/>
                    <a:pt x="90" y="209"/>
                  </a:cubicBezTo>
                  <a:cubicBezTo>
                    <a:pt x="90" y="208"/>
                    <a:pt x="89" y="205"/>
                    <a:pt x="89" y="205"/>
                  </a:cubicBezTo>
                  <a:cubicBezTo>
                    <a:pt x="88" y="205"/>
                    <a:pt x="87" y="205"/>
                    <a:pt x="87" y="205"/>
                  </a:cubicBezTo>
                  <a:cubicBezTo>
                    <a:pt x="85" y="204"/>
                    <a:pt x="85" y="203"/>
                    <a:pt x="83" y="202"/>
                  </a:cubicBezTo>
                  <a:cubicBezTo>
                    <a:pt x="82" y="202"/>
                    <a:pt x="82" y="202"/>
                    <a:pt x="81" y="202"/>
                  </a:cubicBezTo>
                  <a:cubicBezTo>
                    <a:pt x="81" y="202"/>
                    <a:pt x="80" y="202"/>
                    <a:pt x="80" y="202"/>
                  </a:cubicBezTo>
                  <a:cubicBezTo>
                    <a:pt x="79" y="202"/>
                    <a:pt x="79" y="201"/>
                    <a:pt x="78" y="201"/>
                  </a:cubicBezTo>
                  <a:cubicBezTo>
                    <a:pt x="77" y="201"/>
                    <a:pt x="77" y="202"/>
                    <a:pt x="76" y="202"/>
                  </a:cubicBezTo>
                  <a:cubicBezTo>
                    <a:pt x="76" y="201"/>
                    <a:pt x="76" y="202"/>
                    <a:pt x="77" y="201"/>
                  </a:cubicBezTo>
                  <a:cubicBezTo>
                    <a:pt x="77" y="201"/>
                    <a:pt x="76" y="200"/>
                    <a:pt x="76" y="200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5" y="200"/>
                    <a:pt x="74" y="200"/>
                    <a:pt x="73" y="199"/>
                  </a:cubicBezTo>
                  <a:cubicBezTo>
                    <a:pt x="73" y="199"/>
                    <a:pt x="73" y="199"/>
                    <a:pt x="73" y="199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1" y="200"/>
                    <a:pt x="71" y="200"/>
                    <a:pt x="71" y="200"/>
                  </a:cubicBezTo>
                  <a:cubicBezTo>
                    <a:pt x="71" y="200"/>
                    <a:pt x="70" y="201"/>
                    <a:pt x="70" y="201"/>
                  </a:cubicBezTo>
                  <a:cubicBezTo>
                    <a:pt x="70" y="201"/>
                    <a:pt x="70" y="201"/>
                    <a:pt x="70" y="201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69" y="201"/>
                    <a:pt x="68" y="201"/>
                    <a:pt x="68" y="201"/>
                  </a:cubicBezTo>
                  <a:cubicBezTo>
                    <a:pt x="68" y="200"/>
                    <a:pt x="68" y="200"/>
                    <a:pt x="67" y="199"/>
                  </a:cubicBezTo>
                  <a:cubicBezTo>
                    <a:pt x="67" y="200"/>
                    <a:pt x="66" y="200"/>
                    <a:pt x="66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8" y="198"/>
                    <a:pt x="68" y="197"/>
                  </a:cubicBezTo>
                  <a:cubicBezTo>
                    <a:pt x="68" y="197"/>
                    <a:pt x="68" y="196"/>
                    <a:pt x="69" y="196"/>
                  </a:cubicBezTo>
                  <a:cubicBezTo>
                    <a:pt x="69" y="195"/>
                    <a:pt x="69" y="195"/>
                    <a:pt x="69" y="195"/>
                  </a:cubicBezTo>
                  <a:cubicBezTo>
                    <a:pt x="68" y="195"/>
                    <a:pt x="67" y="194"/>
                    <a:pt x="67" y="193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6" y="192"/>
                    <a:pt x="66" y="192"/>
                    <a:pt x="66" y="192"/>
                  </a:cubicBezTo>
                  <a:cubicBezTo>
                    <a:pt x="66" y="192"/>
                    <a:pt x="65" y="190"/>
                    <a:pt x="64" y="190"/>
                  </a:cubicBezTo>
                  <a:cubicBezTo>
                    <a:pt x="64" y="190"/>
                    <a:pt x="63" y="190"/>
                    <a:pt x="63" y="190"/>
                  </a:cubicBezTo>
                  <a:cubicBezTo>
                    <a:pt x="62" y="190"/>
                    <a:pt x="61" y="189"/>
                    <a:pt x="61" y="189"/>
                  </a:cubicBezTo>
                  <a:cubicBezTo>
                    <a:pt x="60" y="190"/>
                    <a:pt x="60" y="190"/>
                    <a:pt x="60" y="190"/>
                  </a:cubicBezTo>
                  <a:cubicBezTo>
                    <a:pt x="60" y="190"/>
                    <a:pt x="60" y="190"/>
                    <a:pt x="59" y="189"/>
                  </a:cubicBezTo>
                  <a:cubicBezTo>
                    <a:pt x="59" y="189"/>
                    <a:pt x="59" y="189"/>
                    <a:pt x="59" y="189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59" y="189"/>
                    <a:pt x="58" y="188"/>
                    <a:pt x="57" y="188"/>
                  </a:cubicBezTo>
                  <a:cubicBezTo>
                    <a:pt x="57" y="189"/>
                    <a:pt x="57" y="189"/>
                    <a:pt x="57" y="189"/>
                  </a:cubicBezTo>
                  <a:cubicBezTo>
                    <a:pt x="57" y="189"/>
                    <a:pt x="57" y="189"/>
                    <a:pt x="57" y="189"/>
                  </a:cubicBezTo>
                  <a:cubicBezTo>
                    <a:pt x="57" y="188"/>
                    <a:pt x="57" y="188"/>
                    <a:pt x="57" y="187"/>
                  </a:cubicBezTo>
                  <a:cubicBezTo>
                    <a:pt x="56" y="187"/>
                    <a:pt x="55" y="186"/>
                    <a:pt x="54" y="186"/>
                  </a:cubicBezTo>
                  <a:cubicBezTo>
                    <a:pt x="54" y="186"/>
                    <a:pt x="54" y="186"/>
                    <a:pt x="53" y="186"/>
                  </a:cubicBezTo>
                  <a:cubicBezTo>
                    <a:pt x="52" y="186"/>
                    <a:pt x="52" y="186"/>
                    <a:pt x="52" y="186"/>
                  </a:cubicBezTo>
                  <a:cubicBezTo>
                    <a:pt x="52" y="186"/>
                    <a:pt x="52" y="186"/>
                    <a:pt x="52" y="186"/>
                  </a:cubicBezTo>
                  <a:cubicBezTo>
                    <a:pt x="53" y="185"/>
                    <a:pt x="53" y="185"/>
                    <a:pt x="54" y="185"/>
                  </a:cubicBezTo>
                  <a:cubicBezTo>
                    <a:pt x="54" y="185"/>
                    <a:pt x="54" y="185"/>
                    <a:pt x="54" y="185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2" y="184"/>
                    <a:pt x="52" y="184"/>
                    <a:pt x="52" y="184"/>
                  </a:cubicBezTo>
                  <a:cubicBezTo>
                    <a:pt x="52" y="184"/>
                    <a:pt x="52" y="184"/>
                    <a:pt x="52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1" y="184"/>
                    <a:pt x="51" y="183"/>
                    <a:pt x="51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1" y="183"/>
                    <a:pt x="50" y="183"/>
                    <a:pt x="49" y="183"/>
                  </a:cubicBezTo>
                  <a:cubicBezTo>
                    <a:pt x="49" y="183"/>
                    <a:pt x="48" y="183"/>
                    <a:pt x="48" y="184"/>
                  </a:cubicBezTo>
                  <a:cubicBezTo>
                    <a:pt x="47" y="184"/>
                    <a:pt x="46" y="183"/>
                    <a:pt x="46" y="183"/>
                  </a:cubicBezTo>
                  <a:cubicBezTo>
                    <a:pt x="45" y="183"/>
                    <a:pt x="44" y="183"/>
                    <a:pt x="43" y="183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2" y="182"/>
                    <a:pt x="41" y="182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1" y="182"/>
                    <a:pt x="39" y="182"/>
                    <a:pt x="38" y="182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9" y="183"/>
                    <a:pt x="39" y="184"/>
                    <a:pt x="39" y="185"/>
                  </a:cubicBezTo>
                  <a:cubicBezTo>
                    <a:pt x="38" y="185"/>
                    <a:pt x="38" y="185"/>
                    <a:pt x="38" y="185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8" y="181"/>
                    <a:pt x="39" y="181"/>
                    <a:pt x="39" y="181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8" y="180"/>
                    <a:pt x="38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8" y="181"/>
                    <a:pt x="38" y="181"/>
                    <a:pt x="38" y="181"/>
                  </a:cubicBezTo>
                  <a:cubicBezTo>
                    <a:pt x="37" y="180"/>
                    <a:pt x="37" y="179"/>
                    <a:pt x="36" y="179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3" y="179"/>
                    <a:pt x="33" y="179"/>
                    <a:pt x="33" y="179"/>
                  </a:cubicBezTo>
                  <a:cubicBezTo>
                    <a:pt x="33" y="179"/>
                    <a:pt x="32" y="179"/>
                    <a:pt x="32" y="179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0" y="173"/>
                    <a:pt x="29" y="167"/>
                    <a:pt x="29" y="160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0"/>
                    <a:pt x="30" y="159"/>
                    <a:pt x="31" y="159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2" y="160"/>
                    <a:pt x="33" y="160"/>
                  </a:cubicBezTo>
                  <a:cubicBezTo>
                    <a:pt x="33" y="160"/>
                    <a:pt x="34" y="161"/>
                    <a:pt x="34" y="161"/>
                  </a:cubicBezTo>
                  <a:cubicBezTo>
                    <a:pt x="35" y="161"/>
                    <a:pt x="35" y="161"/>
                    <a:pt x="35" y="161"/>
                  </a:cubicBezTo>
                  <a:cubicBezTo>
                    <a:pt x="36" y="162"/>
                    <a:pt x="36" y="162"/>
                    <a:pt x="36" y="162"/>
                  </a:cubicBezTo>
                  <a:cubicBezTo>
                    <a:pt x="36" y="162"/>
                    <a:pt x="37" y="162"/>
                    <a:pt x="38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8" y="163"/>
                    <a:pt x="38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1" y="163"/>
                    <a:pt x="41" y="163"/>
                    <a:pt x="42" y="163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41" y="163"/>
                    <a:pt x="41" y="162"/>
                    <a:pt x="40" y="162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9" y="161"/>
                    <a:pt x="38" y="161"/>
                    <a:pt x="38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6" y="160"/>
                    <a:pt x="35" y="160"/>
                    <a:pt x="35" y="160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33" y="159"/>
                    <a:pt x="32" y="159"/>
                    <a:pt x="31" y="159"/>
                  </a:cubicBezTo>
                  <a:cubicBezTo>
                    <a:pt x="30" y="159"/>
                    <a:pt x="30" y="159"/>
                    <a:pt x="29" y="159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9" y="158"/>
                    <a:pt x="28" y="156"/>
                    <a:pt x="28" y="154"/>
                  </a:cubicBezTo>
                  <a:cubicBezTo>
                    <a:pt x="28" y="152"/>
                    <a:pt x="29" y="150"/>
                    <a:pt x="29" y="149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30" y="151"/>
                    <a:pt x="30" y="151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2" y="154"/>
                    <a:pt x="31" y="155"/>
                    <a:pt x="32" y="155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4" y="155"/>
                    <a:pt x="34" y="154"/>
                    <a:pt x="34" y="153"/>
                  </a:cubicBezTo>
                  <a:cubicBezTo>
                    <a:pt x="34" y="153"/>
                    <a:pt x="33" y="152"/>
                    <a:pt x="33" y="152"/>
                  </a:cubicBezTo>
                  <a:cubicBezTo>
                    <a:pt x="33" y="151"/>
                    <a:pt x="33" y="151"/>
                    <a:pt x="33" y="151"/>
                  </a:cubicBezTo>
                  <a:cubicBezTo>
                    <a:pt x="33" y="150"/>
                    <a:pt x="32" y="148"/>
                    <a:pt x="32" y="147"/>
                  </a:cubicBezTo>
                  <a:cubicBezTo>
                    <a:pt x="32" y="147"/>
                    <a:pt x="32" y="146"/>
                    <a:pt x="32" y="146"/>
                  </a:cubicBezTo>
                  <a:cubicBezTo>
                    <a:pt x="33" y="145"/>
                    <a:pt x="33" y="145"/>
                    <a:pt x="33" y="144"/>
                  </a:cubicBezTo>
                  <a:cubicBezTo>
                    <a:pt x="34" y="144"/>
                    <a:pt x="35" y="144"/>
                    <a:pt x="35" y="144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7" y="142"/>
                    <a:pt x="37" y="141"/>
                    <a:pt x="38" y="141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7"/>
                    <a:pt x="39" y="137"/>
                    <a:pt x="39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8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39" y="137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1" y="135"/>
                    <a:pt x="41" y="135"/>
                    <a:pt x="41" y="135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0" y="134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2" y="133"/>
                    <a:pt x="42" y="133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42" y="133"/>
                    <a:pt x="42" y="132"/>
                    <a:pt x="42" y="132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3" y="130"/>
                    <a:pt x="43" y="130"/>
                    <a:pt x="43" y="130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3" y="130"/>
                    <a:pt x="44" y="130"/>
                    <a:pt x="46" y="130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30"/>
                    <a:pt x="47" y="130"/>
                    <a:pt x="47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7"/>
                    <a:pt x="47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4" y="123"/>
                    <a:pt x="55" y="123"/>
                    <a:pt x="55" y="123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56" y="123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3"/>
                    <a:pt x="56" y="124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3" y="125"/>
                    <a:pt x="53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6"/>
                    <a:pt x="55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4"/>
                    <a:pt x="59" y="124"/>
                    <a:pt x="60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1" y="123"/>
                    <a:pt x="61" y="123"/>
                    <a:pt x="61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2"/>
                    <a:pt x="59" y="123"/>
                    <a:pt x="59" y="122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6" y="122"/>
                    <a:pt x="55" y="122"/>
                    <a:pt x="55" y="121"/>
                  </a:cubicBezTo>
                  <a:cubicBezTo>
                    <a:pt x="55" y="121"/>
                    <a:pt x="55" y="121"/>
                    <a:pt x="55" y="121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4" y="119"/>
                    <a:pt x="54" y="119"/>
                    <a:pt x="53" y="118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53" y="118"/>
                    <a:pt x="54" y="118"/>
                    <a:pt x="54" y="118"/>
                  </a:cubicBezTo>
                  <a:cubicBezTo>
                    <a:pt x="54" y="118"/>
                    <a:pt x="54" y="118"/>
                    <a:pt x="54" y="118"/>
                  </a:cubicBezTo>
                  <a:cubicBezTo>
                    <a:pt x="55" y="118"/>
                    <a:pt x="56" y="118"/>
                    <a:pt x="56" y="117"/>
                  </a:cubicBezTo>
                  <a:cubicBezTo>
                    <a:pt x="56" y="116"/>
                    <a:pt x="54" y="116"/>
                    <a:pt x="53" y="117"/>
                  </a:cubicBezTo>
                  <a:cubicBezTo>
                    <a:pt x="52" y="117"/>
                    <a:pt x="50" y="118"/>
                    <a:pt x="49" y="118"/>
                  </a:cubicBezTo>
                  <a:cubicBezTo>
                    <a:pt x="48" y="119"/>
                    <a:pt x="47" y="120"/>
                    <a:pt x="47" y="121"/>
                  </a:cubicBezTo>
                  <a:cubicBezTo>
                    <a:pt x="47" y="119"/>
                    <a:pt x="49" y="117"/>
                    <a:pt x="50" y="116"/>
                  </a:cubicBezTo>
                  <a:cubicBezTo>
                    <a:pt x="51" y="116"/>
                    <a:pt x="51" y="116"/>
                    <a:pt x="52" y="116"/>
                  </a:cubicBezTo>
                  <a:cubicBezTo>
                    <a:pt x="52" y="116"/>
                    <a:pt x="52" y="115"/>
                    <a:pt x="53" y="114"/>
                  </a:cubicBezTo>
                  <a:cubicBezTo>
                    <a:pt x="54" y="114"/>
                    <a:pt x="55" y="114"/>
                    <a:pt x="55" y="114"/>
                  </a:cubicBezTo>
                  <a:cubicBezTo>
                    <a:pt x="56" y="115"/>
                    <a:pt x="57" y="114"/>
                    <a:pt x="58" y="114"/>
                  </a:cubicBezTo>
                  <a:cubicBezTo>
                    <a:pt x="58" y="114"/>
                    <a:pt x="59" y="114"/>
                    <a:pt x="60" y="114"/>
                  </a:cubicBezTo>
                  <a:cubicBezTo>
                    <a:pt x="61" y="114"/>
                    <a:pt x="62" y="114"/>
                    <a:pt x="63" y="114"/>
                  </a:cubicBezTo>
                  <a:cubicBezTo>
                    <a:pt x="63" y="113"/>
                    <a:pt x="64" y="113"/>
                    <a:pt x="64" y="112"/>
                  </a:cubicBezTo>
                  <a:cubicBezTo>
                    <a:pt x="65" y="112"/>
                    <a:pt x="66" y="112"/>
                    <a:pt x="66" y="112"/>
                  </a:cubicBezTo>
                  <a:cubicBezTo>
                    <a:pt x="67" y="112"/>
                    <a:pt x="68" y="111"/>
                    <a:pt x="68" y="111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68" y="109"/>
                    <a:pt x="67" y="108"/>
                    <a:pt x="67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5" y="107"/>
                    <a:pt x="64" y="108"/>
                    <a:pt x="63" y="108"/>
                  </a:cubicBezTo>
                  <a:cubicBezTo>
                    <a:pt x="63" y="109"/>
                    <a:pt x="62" y="109"/>
                    <a:pt x="62" y="10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3" y="108"/>
                    <a:pt x="64" y="107"/>
                    <a:pt x="64" y="107"/>
                  </a:cubicBezTo>
                  <a:cubicBezTo>
                    <a:pt x="65" y="107"/>
                    <a:pt x="65" y="107"/>
                    <a:pt x="66" y="106"/>
                  </a:cubicBezTo>
                  <a:cubicBezTo>
                    <a:pt x="65" y="106"/>
                    <a:pt x="65" y="106"/>
                    <a:pt x="64" y="106"/>
                  </a:cubicBezTo>
                  <a:cubicBezTo>
                    <a:pt x="64" y="106"/>
                    <a:pt x="63" y="105"/>
                    <a:pt x="62" y="105"/>
                  </a:cubicBezTo>
                  <a:cubicBezTo>
                    <a:pt x="62" y="105"/>
                    <a:pt x="62" y="105"/>
                    <a:pt x="61" y="105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1"/>
                    <a:pt x="59" y="101"/>
                    <a:pt x="59" y="101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8" y="100"/>
                    <a:pt x="58" y="9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7"/>
                    <a:pt x="56" y="95"/>
                    <a:pt x="56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4" y="96"/>
                    <a:pt x="54" y="96"/>
                    <a:pt x="55" y="97"/>
                  </a:cubicBezTo>
                  <a:cubicBezTo>
                    <a:pt x="54" y="97"/>
                    <a:pt x="54" y="98"/>
                    <a:pt x="54" y="99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3" y="98"/>
                    <a:pt x="53" y="98"/>
                    <a:pt x="53" y="98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2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0" y="98"/>
                    <a:pt x="49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7"/>
                    <a:pt x="48" y="95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9" y="93"/>
                    <a:pt x="48" y="94"/>
                    <a:pt x="48" y="94"/>
                  </a:cubicBezTo>
                  <a:cubicBezTo>
                    <a:pt x="47" y="93"/>
                    <a:pt x="46" y="93"/>
                    <a:pt x="46" y="93"/>
                  </a:cubicBezTo>
                  <a:cubicBezTo>
                    <a:pt x="45" y="92"/>
                    <a:pt x="45" y="92"/>
                    <a:pt x="46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6" y="91"/>
                    <a:pt x="46" y="90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1"/>
                    <a:pt x="50" y="90"/>
                    <a:pt x="51" y="91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3" y="91"/>
                    <a:pt x="53" y="90"/>
                    <a:pt x="52" y="89"/>
                  </a:cubicBezTo>
                  <a:cubicBezTo>
                    <a:pt x="51" y="89"/>
                    <a:pt x="50" y="88"/>
                    <a:pt x="50" y="87"/>
                  </a:cubicBezTo>
                  <a:cubicBezTo>
                    <a:pt x="50" y="87"/>
                    <a:pt x="51" y="88"/>
                    <a:pt x="51" y="88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2" y="88"/>
                    <a:pt x="52" y="89"/>
                    <a:pt x="54" y="89"/>
                  </a:cubicBezTo>
                  <a:cubicBezTo>
                    <a:pt x="54" y="89"/>
                    <a:pt x="55" y="90"/>
                    <a:pt x="55" y="90"/>
                  </a:cubicBezTo>
                  <a:cubicBezTo>
                    <a:pt x="55" y="90"/>
                    <a:pt x="55" y="89"/>
                    <a:pt x="55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5" y="88"/>
                    <a:pt x="55" y="88"/>
                    <a:pt x="55" y="87"/>
                  </a:cubicBezTo>
                  <a:cubicBezTo>
                    <a:pt x="55" y="87"/>
                    <a:pt x="56" y="88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6" y="87"/>
                    <a:pt x="55" y="87"/>
                    <a:pt x="54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4" y="85"/>
                    <a:pt x="54" y="85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4"/>
                    <a:pt x="52" y="84"/>
                    <a:pt x="52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53" y="81"/>
                    <a:pt x="53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5" y="83"/>
                    <a:pt x="55" y="83"/>
                    <a:pt x="55" y="84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57" y="83"/>
                    <a:pt x="57" y="83"/>
                    <a:pt x="57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3"/>
                    <a:pt x="59" y="82"/>
                    <a:pt x="59" y="82"/>
                  </a:cubicBezTo>
                  <a:cubicBezTo>
                    <a:pt x="59" y="82"/>
                    <a:pt x="59" y="82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9" y="81"/>
                    <a:pt x="59" y="82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60" y="80"/>
                    <a:pt x="59" y="80"/>
                    <a:pt x="59" y="80"/>
                  </a:cubicBezTo>
                  <a:cubicBezTo>
                    <a:pt x="59" y="80"/>
                    <a:pt x="58" y="80"/>
                    <a:pt x="58" y="80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7" y="79"/>
                    <a:pt x="56" y="80"/>
                    <a:pt x="56" y="80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6" y="78"/>
                    <a:pt x="56" y="78"/>
                    <a:pt x="55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8" y="74"/>
                    <a:pt x="61" y="70"/>
                    <a:pt x="64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8" y="67"/>
                    <a:pt x="68" y="67"/>
                    <a:pt x="69" y="67"/>
                  </a:cubicBezTo>
                  <a:cubicBezTo>
                    <a:pt x="69" y="66"/>
                    <a:pt x="68" y="66"/>
                    <a:pt x="68" y="66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5"/>
                    <a:pt x="68" y="65"/>
                    <a:pt x="68" y="65"/>
                  </a:cubicBezTo>
                  <a:cubicBezTo>
                    <a:pt x="68" y="65"/>
                    <a:pt x="69" y="66"/>
                    <a:pt x="69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5"/>
                    <a:pt x="70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7" y="70"/>
                    <a:pt x="67" y="70"/>
                    <a:pt x="66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8" y="71"/>
                    <a:pt x="67" y="71"/>
                    <a:pt x="67" y="71"/>
                  </a:cubicBezTo>
                  <a:cubicBezTo>
                    <a:pt x="66" y="71"/>
                    <a:pt x="66" y="71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1"/>
                    <a:pt x="68" y="71"/>
                    <a:pt x="68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69" y="72"/>
                    <a:pt x="69" y="72"/>
                    <a:pt x="68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6" y="73"/>
                    <a:pt x="67" y="73"/>
                    <a:pt x="68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8" y="73"/>
                    <a:pt x="67" y="73"/>
                    <a:pt x="66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4"/>
                    <a:pt x="67" y="74"/>
                    <a:pt x="66" y="74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5"/>
                    <a:pt x="68" y="75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1" y="74"/>
                    <a:pt x="70" y="74"/>
                    <a:pt x="70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5"/>
                    <a:pt x="67" y="76"/>
                    <a:pt x="67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7"/>
                    <a:pt x="67" y="76"/>
                    <a:pt x="67" y="76"/>
                  </a:cubicBezTo>
                  <a:cubicBezTo>
                    <a:pt x="67" y="77"/>
                    <a:pt x="67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8" y="77"/>
                    <a:pt x="68" y="77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8" y="79"/>
                    <a:pt x="69" y="80"/>
                    <a:pt x="68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1"/>
                    <a:pt x="70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1"/>
                    <a:pt x="71" y="81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1" y="81"/>
                    <a:pt x="71" y="81"/>
                    <a:pt x="71" y="81"/>
                  </a:cubicBezTo>
                  <a:cubicBezTo>
                    <a:pt x="71" y="81"/>
                    <a:pt x="70" y="81"/>
                    <a:pt x="70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3"/>
                    <a:pt x="70" y="82"/>
                    <a:pt x="70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7"/>
                    <a:pt x="74" y="86"/>
                    <a:pt x="75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8"/>
                    <a:pt x="74" y="88"/>
                    <a:pt x="75" y="88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6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89"/>
                    <a:pt x="77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0" y="88"/>
                    <a:pt x="80" y="87"/>
                    <a:pt x="81" y="87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5" y="90"/>
                    <a:pt x="85" y="90"/>
                    <a:pt x="86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7" y="90"/>
                    <a:pt x="87" y="90"/>
                    <a:pt x="87" y="90"/>
                  </a:cubicBezTo>
                  <a:cubicBezTo>
                    <a:pt x="87" y="90"/>
                    <a:pt x="87" y="90"/>
                    <a:pt x="87" y="90"/>
                  </a:cubicBezTo>
                  <a:cubicBezTo>
                    <a:pt x="87" y="89"/>
                    <a:pt x="86" y="89"/>
                    <a:pt x="86" y="89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85" y="89"/>
                    <a:pt x="85" y="89"/>
                    <a:pt x="85" y="89"/>
                  </a:cubicBezTo>
                  <a:cubicBezTo>
                    <a:pt x="86" y="89"/>
                    <a:pt x="87" y="88"/>
                    <a:pt x="87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87"/>
                    <a:pt x="86" y="87"/>
                    <a:pt x="87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8" y="85"/>
                    <a:pt x="88" y="85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84"/>
                    <a:pt x="86" y="84"/>
                    <a:pt x="86" y="83"/>
                  </a:cubicBezTo>
                  <a:cubicBezTo>
                    <a:pt x="86" y="83"/>
                    <a:pt x="87" y="84"/>
                    <a:pt x="87" y="84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8" y="77"/>
                    <a:pt x="87" y="77"/>
                    <a:pt x="87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8" y="76"/>
                    <a:pt x="88" y="76"/>
                    <a:pt x="89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9" y="75"/>
                    <a:pt x="89" y="75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92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3" y="72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4" y="73"/>
                    <a:pt x="94" y="73"/>
                    <a:pt x="94" y="73"/>
                  </a:cubicBezTo>
                  <a:cubicBezTo>
                    <a:pt x="94" y="73"/>
                    <a:pt x="94" y="73"/>
                    <a:pt x="94" y="73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5"/>
                    <a:pt x="98" y="65"/>
                    <a:pt x="99" y="65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5"/>
                    <a:pt x="101" y="64"/>
                    <a:pt x="101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6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9" y="57"/>
                    <a:pt x="109" y="57"/>
                    <a:pt x="109" y="57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7" y="57"/>
                    <a:pt x="107" y="57"/>
                    <a:pt x="107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5" y="57"/>
                    <a:pt x="105" y="57"/>
                    <a:pt x="104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1" y="58"/>
                    <a:pt x="101" y="58"/>
                    <a:pt x="100" y="59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8"/>
                    <a:pt x="100" y="58"/>
                    <a:pt x="100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100" y="57"/>
                    <a:pt x="100" y="57"/>
                    <a:pt x="101" y="57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100" y="55"/>
                    <a:pt x="100" y="55"/>
                    <a:pt x="100" y="56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9" y="55"/>
                    <a:pt x="100" y="55"/>
                    <a:pt x="100" y="5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102" y="55"/>
                    <a:pt x="102" y="55"/>
                    <a:pt x="103" y="55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06" y="56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7" y="54"/>
                    <a:pt x="108" y="5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3"/>
                    <a:pt x="107" y="53"/>
                    <a:pt x="106" y="53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3" y="53"/>
                    <a:pt x="103" y="53"/>
                    <a:pt x="102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2"/>
                    <a:pt x="98" y="52"/>
                    <a:pt x="98" y="52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99" y="51"/>
                    <a:pt x="99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6" y="52"/>
                    <a:pt x="97" y="52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00" y="49"/>
                    <a:pt x="100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1" y="45"/>
                    <a:pt x="101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9" y="45"/>
                    <a:pt x="100" y="45"/>
                    <a:pt x="99" y="45"/>
                  </a:cubicBezTo>
                  <a:cubicBezTo>
                    <a:pt x="99" y="46"/>
                    <a:pt x="99" y="45"/>
                    <a:pt x="98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8" y="45"/>
                    <a:pt x="98" y="45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16" y="34"/>
                    <a:pt x="134" y="29"/>
                    <a:pt x="154" y="29"/>
                  </a:cubicBezTo>
                  <a:cubicBezTo>
                    <a:pt x="177" y="29"/>
                    <a:pt x="198" y="36"/>
                    <a:pt x="217" y="47"/>
                  </a:cubicBezTo>
                  <a:cubicBezTo>
                    <a:pt x="216" y="47"/>
                    <a:pt x="216" y="47"/>
                    <a:pt x="215" y="48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214" y="48"/>
                    <a:pt x="214" y="49"/>
                    <a:pt x="214" y="49"/>
                  </a:cubicBezTo>
                  <a:cubicBezTo>
                    <a:pt x="213" y="49"/>
                    <a:pt x="213" y="49"/>
                    <a:pt x="213" y="49"/>
                  </a:cubicBezTo>
                  <a:cubicBezTo>
                    <a:pt x="214" y="50"/>
                    <a:pt x="214" y="50"/>
                    <a:pt x="214" y="5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1" y="51"/>
                    <a:pt x="211" y="52"/>
                    <a:pt x="210" y="52"/>
                  </a:cubicBezTo>
                  <a:cubicBezTo>
                    <a:pt x="210" y="52"/>
                    <a:pt x="210" y="52"/>
                    <a:pt x="210" y="52"/>
                  </a:cubicBezTo>
                  <a:cubicBezTo>
                    <a:pt x="211" y="53"/>
                    <a:pt x="211" y="52"/>
                    <a:pt x="213" y="53"/>
                  </a:cubicBezTo>
                  <a:cubicBezTo>
                    <a:pt x="213" y="53"/>
                    <a:pt x="214" y="53"/>
                    <a:pt x="214" y="53"/>
                  </a:cubicBezTo>
                  <a:cubicBezTo>
                    <a:pt x="215" y="53"/>
                    <a:pt x="215" y="52"/>
                    <a:pt x="216" y="52"/>
                  </a:cubicBezTo>
                  <a:cubicBezTo>
                    <a:pt x="216" y="52"/>
                    <a:pt x="216" y="52"/>
                    <a:pt x="216" y="52"/>
                  </a:cubicBezTo>
                  <a:cubicBezTo>
                    <a:pt x="215" y="51"/>
                    <a:pt x="215" y="51"/>
                    <a:pt x="215" y="51"/>
                  </a:cubicBezTo>
                  <a:cubicBezTo>
                    <a:pt x="215" y="51"/>
                    <a:pt x="215" y="51"/>
                    <a:pt x="215" y="51"/>
                  </a:cubicBezTo>
                  <a:cubicBezTo>
                    <a:pt x="215" y="51"/>
                    <a:pt x="215" y="51"/>
                    <a:pt x="215" y="51"/>
                  </a:cubicBezTo>
                  <a:cubicBezTo>
                    <a:pt x="216" y="51"/>
                    <a:pt x="216" y="51"/>
                    <a:pt x="216" y="51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8" y="50"/>
                    <a:pt x="219" y="50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48"/>
                    <a:pt x="220" y="48"/>
                    <a:pt x="220" y="48"/>
                  </a:cubicBezTo>
                  <a:cubicBezTo>
                    <a:pt x="224" y="51"/>
                    <a:pt x="227" y="53"/>
                    <a:pt x="231" y="56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31" y="57"/>
                    <a:pt x="231" y="57"/>
                    <a:pt x="230" y="58"/>
                  </a:cubicBezTo>
                  <a:cubicBezTo>
                    <a:pt x="230" y="59"/>
                    <a:pt x="228" y="59"/>
                    <a:pt x="228" y="60"/>
                  </a:cubicBezTo>
                  <a:cubicBezTo>
                    <a:pt x="229" y="60"/>
                    <a:pt x="229" y="60"/>
                    <a:pt x="229" y="60"/>
                  </a:cubicBezTo>
                  <a:cubicBezTo>
                    <a:pt x="230" y="62"/>
                    <a:pt x="228" y="62"/>
                    <a:pt x="228" y="63"/>
                  </a:cubicBezTo>
                  <a:cubicBezTo>
                    <a:pt x="229" y="63"/>
                    <a:pt x="230" y="63"/>
                    <a:pt x="230" y="63"/>
                  </a:cubicBezTo>
                  <a:cubicBezTo>
                    <a:pt x="230" y="64"/>
                    <a:pt x="230" y="64"/>
                    <a:pt x="230" y="64"/>
                  </a:cubicBezTo>
                  <a:cubicBezTo>
                    <a:pt x="230" y="65"/>
                    <a:pt x="231" y="65"/>
                    <a:pt x="231" y="65"/>
                  </a:cubicBezTo>
                  <a:cubicBezTo>
                    <a:pt x="231" y="65"/>
                    <a:pt x="231" y="66"/>
                    <a:pt x="231" y="66"/>
                  </a:cubicBezTo>
                  <a:cubicBezTo>
                    <a:pt x="230" y="66"/>
                    <a:pt x="230" y="66"/>
                    <a:pt x="230" y="66"/>
                  </a:cubicBezTo>
                  <a:cubicBezTo>
                    <a:pt x="228" y="65"/>
                    <a:pt x="226" y="64"/>
                    <a:pt x="223" y="63"/>
                  </a:cubicBezTo>
                  <a:cubicBezTo>
                    <a:pt x="223" y="63"/>
                    <a:pt x="221" y="62"/>
                    <a:pt x="220" y="63"/>
                  </a:cubicBezTo>
                  <a:cubicBezTo>
                    <a:pt x="220" y="63"/>
                    <a:pt x="219" y="63"/>
                    <a:pt x="219" y="63"/>
                  </a:cubicBezTo>
                  <a:cubicBezTo>
                    <a:pt x="219" y="63"/>
                    <a:pt x="219" y="63"/>
                    <a:pt x="219" y="63"/>
                  </a:cubicBezTo>
                  <a:cubicBezTo>
                    <a:pt x="219" y="64"/>
                    <a:pt x="220" y="64"/>
                    <a:pt x="220" y="64"/>
                  </a:cubicBezTo>
                  <a:cubicBezTo>
                    <a:pt x="220" y="66"/>
                    <a:pt x="219" y="65"/>
                    <a:pt x="219" y="65"/>
                  </a:cubicBezTo>
                  <a:cubicBezTo>
                    <a:pt x="218" y="66"/>
                    <a:pt x="218" y="66"/>
                    <a:pt x="218" y="66"/>
                  </a:cubicBezTo>
                  <a:cubicBezTo>
                    <a:pt x="218" y="66"/>
                    <a:pt x="217" y="66"/>
                    <a:pt x="217" y="66"/>
                  </a:cubicBezTo>
                  <a:cubicBezTo>
                    <a:pt x="218" y="65"/>
                    <a:pt x="218" y="65"/>
                    <a:pt x="218" y="65"/>
                  </a:cubicBezTo>
                  <a:cubicBezTo>
                    <a:pt x="217" y="65"/>
                    <a:pt x="216" y="65"/>
                    <a:pt x="216" y="65"/>
                  </a:cubicBezTo>
                  <a:cubicBezTo>
                    <a:pt x="215" y="66"/>
                    <a:pt x="215" y="66"/>
                    <a:pt x="215" y="66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3" y="65"/>
                    <a:pt x="212" y="66"/>
                    <a:pt x="212" y="66"/>
                  </a:cubicBezTo>
                  <a:cubicBezTo>
                    <a:pt x="212" y="66"/>
                    <a:pt x="212" y="67"/>
                    <a:pt x="211" y="67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0" y="67"/>
                    <a:pt x="210" y="67"/>
                    <a:pt x="209" y="67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10" y="66"/>
                    <a:pt x="210" y="65"/>
                    <a:pt x="210" y="65"/>
                  </a:cubicBezTo>
                  <a:cubicBezTo>
                    <a:pt x="208" y="65"/>
                    <a:pt x="209" y="66"/>
                    <a:pt x="208" y="66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7" y="66"/>
                    <a:pt x="206" y="66"/>
                    <a:pt x="206" y="66"/>
                  </a:cubicBezTo>
                  <a:cubicBezTo>
                    <a:pt x="205" y="67"/>
                    <a:pt x="204" y="67"/>
                    <a:pt x="203" y="68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202" y="68"/>
                    <a:pt x="202" y="69"/>
                    <a:pt x="201" y="70"/>
                  </a:cubicBezTo>
                  <a:cubicBezTo>
                    <a:pt x="200" y="70"/>
                    <a:pt x="200" y="70"/>
                    <a:pt x="200" y="70"/>
                  </a:cubicBezTo>
                  <a:cubicBezTo>
                    <a:pt x="199" y="70"/>
                    <a:pt x="198" y="69"/>
                    <a:pt x="197" y="69"/>
                  </a:cubicBezTo>
                  <a:cubicBezTo>
                    <a:pt x="198" y="68"/>
                    <a:pt x="199" y="68"/>
                    <a:pt x="200" y="68"/>
                  </a:cubicBezTo>
                  <a:cubicBezTo>
                    <a:pt x="200" y="67"/>
                    <a:pt x="199" y="66"/>
                    <a:pt x="198" y="66"/>
                  </a:cubicBezTo>
                  <a:cubicBezTo>
                    <a:pt x="198" y="66"/>
                    <a:pt x="197" y="66"/>
                    <a:pt x="197" y="66"/>
                  </a:cubicBezTo>
                  <a:cubicBezTo>
                    <a:pt x="197" y="66"/>
                    <a:pt x="196" y="66"/>
                    <a:pt x="196" y="66"/>
                  </a:cubicBezTo>
                  <a:cubicBezTo>
                    <a:pt x="196" y="66"/>
                    <a:pt x="197" y="67"/>
                    <a:pt x="197" y="67"/>
                  </a:cubicBezTo>
                  <a:cubicBezTo>
                    <a:pt x="196" y="68"/>
                    <a:pt x="196" y="68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7" y="70"/>
                    <a:pt x="197" y="70"/>
                    <a:pt x="196" y="71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5" y="72"/>
                    <a:pt x="195" y="71"/>
                    <a:pt x="193" y="71"/>
                  </a:cubicBezTo>
                  <a:cubicBezTo>
                    <a:pt x="193" y="72"/>
                    <a:pt x="191" y="72"/>
                    <a:pt x="190" y="73"/>
                  </a:cubicBezTo>
                  <a:cubicBezTo>
                    <a:pt x="190" y="74"/>
                    <a:pt x="192" y="74"/>
                    <a:pt x="191" y="75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90" y="75"/>
                    <a:pt x="190" y="75"/>
                    <a:pt x="189" y="75"/>
                  </a:cubicBezTo>
                  <a:cubicBezTo>
                    <a:pt x="188" y="75"/>
                    <a:pt x="187" y="74"/>
                    <a:pt x="186" y="74"/>
                  </a:cubicBezTo>
                  <a:cubicBezTo>
                    <a:pt x="186" y="74"/>
                    <a:pt x="186" y="74"/>
                    <a:pt x="186" y="74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77"/>
                    <a:pt x="187" y="77"/>
                    <a:pt x="186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6"/>
                    <a:pt x="184" y="76"/>
                    <a:pt x="184" y="76"/>
                  </a:cubicBezTo>
                  <a:cubicBezTo>
                    <a:pt x="183" y="75"/>
                    <a:pt x="183" y="73"/>
                    <a:pt x="183" y="73"/>
                  </a:cubicBezTo>
                  <a:cubicBezTo>
                    <a:pt x="183" y="73"/>
                    <a:pt x="183" y="72"/>
                    <a:pt x="183" y="72"/>
                  </a:cubicBezTo>
                  <a:cubicBezTo>
                    <a:pt x="183" y="71"/>
                    <a:pt x="182" y="71"/>
                    <a:pt x="181" y="71"/>
                  </a:cubicBezTo>
                  <a:cubicBezTo>
                    <a:pt x="181" y="70"/>
                    <a:pt x="180" y="70"/>
                    <a:pt x="180" y="69"/>
                  </a:cubicBezTo>
                  <a:cubicBezTo>
                    <a:pt x="181" y="69"/>
                    <a:pt x="181" y="70"/>
                    <a:pt x="181" y="70"/>
                  </a:cubicBezTo>
                  <a:cubicBezTo>
                    <a:pt x="182" y="70"/>
                    <a:pt x="182" y="70"/>
                    <a:pt x="182" y="70"/>
                  </a:cubicBezTo>
                  <a:cubicBezTo>
                    <a:pt x="185" y="71"/>
                    <a:pt x="189" y="73"/>
                    <a:pt x="191" y="71"/>
                  </a:cubicBezTo>
                  <a:cubicBezTo>
                    <a:pt x="192" y="70"/>
                    <a:pt x="192" y="70"/>
                    <a:pt x="192" y="69"/>
                  </a:cubicBezTo>
                  <a:cubicBezTo>
                    <a:pt x="192" y="69"/>
                    <a:pt x="192" y="69"/>
                    <a:pt x="192" y="68"/>
                  </a:cubicBezTo>
                  <a:cubicBezTo>
                    <a:pt x="191" y="68"/>
                    <a:pt x="191" y="67"/>
                    <a:pt x="190" y="67"/>
                  </a:cubicBezTo>
                  <a:cubicBezTo>
                    <a:pt x="190" y="67"/>
                    <a:pt x="189" y="67"/>
                    <a:pt x="188" y="66"/>
                  </a:cubicBezTo>
                  <a:cubicBezTo>
                    <a:pt x="188" y="66"/>
                    <a:pt x="187" y="65"/>
                    <a:pt x="187" y="65"/>
                  </a:cubicBezTo>
                  <a:cubicBezTo>
                    <a:pt x="186" y="65"/>
                    <a:pt x="186" y="65"/>
                    <a:pt x="186" y="65"/>
                  </a:cubicBezTo>
                  <a:cubicBezTo>
                    <a:pt x="185" y="64"/>
                    <a:pt x="185" y="64"/>
                    <a:pt x="184" y="64"/>
                  </a:cubicBezTo>
                  <a:cubicBezTo>
                    <a:pt x="183" y="64"/>
                    <a:pt x="182" y="64"/>
                    <a:pt x="182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0" y="63"/>
                    <a:pt x="179" y="63"/>
                    <a:pt x="179" y="62"/>
                  </a:cubicBezTo>
                  <a:cubicBezTo>
                    <a:pt x="179" y="63"/>
                    <a:pt x="179" y="63"/>
                    <a:pt x="179" y="63"/>
                  </a:cubicBezTo>
                  <a:cubicBezTo>
                    <a:pt x="178" y="63"/>
                    <a:pt x="178" y="63"/>
                    <a:pt x="178" y="63"/>
                  </a:cubicBezTo>
                  <a:cubicBezTo>
                    <a:pt x="177" y="63"/>
                    <a:pt x="177" y="63"/>
                    <a:pt x="176" y="63"/>
                  </a:cubicBezTo>
                  <a:cubicBezTo>
                    <a:pt x="176" y="62"/>
                    <a:pt x="175" y="62"/>
                    <a:pt x="175" y="62"/>
                  </a:cubicBezTo>
                  <a:cubicBezTo>
                    <a:pt x="176" y="62"/>
                    <a:pt x="177" y="62"/>
                    <a:pt x="178" y="61"/>
                  </a:cubicBezTo>
                  <a:cubicBezTo>
                    <a:pt x="178" y="61"/>
                    <a:pt x="178" y="61"/>
                    <a:pt x="178" y="61"/>
                  </a:cubicBezTo>
                  <a:cubicBezTo>
                    <a:pt x="177" y="61"/>
                    <a:pt x="177" y="61"/>
                    <a:pt x="177" y="61"/>
                  </a:cubicBezTo>
                  <a:cubicBezTo>
                    <a:pt x="176" y="61"/>
                    <a:pt x="176" y="61"/>
                    <a:pt x="176" y="61"/>
                  </a:cubicBezTo>
                  <a:cubicBezTo>
                    <a:pt x="176" y="60"/>
                    <a:pt x="175" y="60"/>
                    <a:pt x="175" y="60"/>
                  </a:cubicBezTo>
                  <a:cubicBezTo>
                    <a:pt x="174" y="60"/>
                    <a:pt x="174" y="61"/>
                    <a:pt x="174" y="61"/>
                  </a:cubicBezTo>
                  <a:cubicBezTo>
                    <a:pt x="173" y="61"/>
                    <a:pt x="173" y="61"/>
                    <a:pt x="173" y="61"/>
                  </a:cubicBezTo>
                  <a:cubicBezTo>
                    <a:pt x="174" y="60"/>
                    <a:pt x="174" y="60"/>
                    <a:pt x="174" y="60"/>
                  </a:cubicBezTo>
                  <a:cubicBezTo>
                    <a:pt x="174" y="59"/>
                    <a:pt x="173" y="60"/>
                    <a:pt x="173" y="60"/>
                  </a:cubicBezTo>
                  <a:cubicBezTo>
                    <a:pt x="173" y="60"/>
                    <a:pt x="172" y="61"/>
                    <a:pt x="172" y="61"/>
                  </a:cubicBezTo>
                  <a:cubicBezTo>
                    <a:pt x="172" y="61"/>
                    <a:pt x="172" y="60"/>
                    <a:pt x="172" y="60"/>
                  </a:cubicBezTo>
                  <a:cubicBezTo>
                    <a:pt x="171" y="60"/>
                    <a:pt x="170" y="61"/>
                    <a:pt x="170" y="62"/>
                  </a:cubicBezTo>
                  <a:cubicBezTo>
                    <a:pt x="170" y="62"/>
                    <a:pt x="170" y="62"/>
                    <a:pt x="170" y="62"/>
                  </a:cubicBezTo>
                  <a:cubicBezTo>
                    <a:pt x="170" y="61"/>
                    <a:pt x="170" y="60"/>
                    <a:pt x="171" y="60"/>
                  </a:cubicBezTo>
                  <a:cubicBezTo>
                    <a:pt x="169" y="60"/>
                    <a:pt x="169" y="60"/>
                    <a:pt x="168" y="61"/>
                  </a:cubicBezTo>
                  <a:cubicBezTo>
                    <a:pt x="168" y="61"/>
                    <a:pt x="168" y="61"/>
                    <a:pt x="168" y="61"/>
                  </a:cubicBezTo>
                  <a:cubicBezTo>
                    <a:pt x="167" y="61"/>
                    <a:pt x="167" y="62"/>
                    <a:pt x="167" y="62"/>
                  </a:cubicBezTo>
                  <a:cubicBezTo>
                    <a:pt x="166" y="62"/>
                    <a:pt x="166" y="61"/>
                    <a:pt x="165" y="63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64" y="62"/>
                    <a:pt x="164" y="63"/>
                    <a:pt x="163" y="63"/>
                  </a:cubicBezTo>
                  <a:cubicBezTo>
                    <a:pt x="163" y="63"/>
                    <a:pt x="163" y="64"/>
                    <a:pt x="163" y="64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2" y="63"/>
                    <a:pt x="162" y="64"/>
                    <a:pt x="162" y="64"/>
                  </a:cubicBezTo>
                  <a:cubicBezTo>
                    <a:pt x="161" y="64"/>
                    <a:pt x="161" y="64"/>
                    <a:pt x="160" y="64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60" y="65"/>
                    <a:pt x="160" y="64"/>
                    <a:pt x="159" y="65"/>
                  </a:cubicBezTo>
                  <a:cubicBezTo>
                    <a:pt x="159" y="65"/>
                    <a:pt x="159" y="65"/>
                    <a:pt x="158" y="65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7"/>
                    <a:pt x="158" y="67"/>
                    <a:pt x="158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5" y="68"/>
                    <a:pt x="155" y="68"/>
                    <a:pt x="155" y="68"/>
                  </a:cubicBezTo>
                  <a:cubicBezTo>
                    <a:pt x="155" y="69"/>
                    <a:pt x="155" y="69"/>
                    <a:pt x="155" y="69"/>
                  </a:cubicBezTo>
                  <a:cubicBezTo>
                    <a:pt x="155" y="69"/>
                    <a:pt x="155" y="69"/>
                    <a:pt x="155" y="69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3" y="70"/>
                    <a:pt x="153" y="70"/>
                    <a:pt x="153" y="70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2"/>
                    <a:pt x="153" y="72"/>
                    <a:pt x="153" y="72"/>
                  </a:cubicBezTo>
                  <a:cubicBezTo>
                    <a:pt x="152" y="72"/>
                    <a:pt x="152" y="73"/>
                    <a:pt x="152" y="73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1" y="74"/>
                    <a:pt x="151" y="74"/>
                    <a:pt x="151" y="74"/>
                  </a:cubicBezTo>
                  <a:cubicBezTo>
                    <a:pt x="151" y="74"/>
                    <a:pt x="151" y="75"/>
                    <a:pt x="150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49" y="75"/>
                    <a:pt x="148" y="76"/>
                    <a:pt x="148" y="77"/>
                  </a:cubicBezTo>
                  <a:cubicBezTo>
                    <a:pt x="148" y="77"/>
                    <a:pt x="148" y="77"/>
                    <a:pt x="148" y="77"/>
                  </a:cubicBezTo>
                  <a:cubicBezTo>
                    <a:pt x="148" y="77"/>
                    <a:pt x="147" y="77"/>
                    <a:pt x="147" y="78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47" y="77"/>
                    <a:pt x="146" y="78"/>
                    <a:pt x="146" y="79"/>
                  </a:cubicBezTo>
                  <a:cubicBezTo>
                    <a:pt x="145" y="79"/>
                    <a:pt x="145" y="79"/>
                    <a:pt x="144" y="79"/>
                  </a:cubicBezTo>
                  <a:cubicBezTo>
                    <a:pt x="144" y="79"/>
                    <a:pt x="144" y="79"/>
                    <a:pt x="144" y="79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45" y="80"/>
                    <a:pt x="144" y="80"/>
                    <a:pt x="144" y="79"/>
                  </a:cubicBezTo>
                  <a:cubicBezTo>
                    <a:pt x="143" y="80"/>
                    <a:pt x="144" y="80"/>
                    <a:pt x="143" y="80"/>
                  </a:cubicBezTo>
                  <a:cubicBezTo>
                    <a:pt x="143" y="80"/>
                    <a:pt x="142" y="80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1" y="82"/>
                    <a:pt x="142" y="82"/>
                    <a:pt x="141" y="82"/>
                  </a:cubicBezTo>
                  <a:cubicBezTo>
                    <a:pt x="142" y="83"/>
                    <a:pt x="142" y="83"/>
                    <a:pt x="142" y="83"/>
                  </a:cubicBezTo>
                  <a:cubicBezTo>
                    <a:pt x="142" y="83"/>
                    <a:pt x="142" y="83"/>
                    <a:pt x="142" y="83"/>
                  </a:cubicBezTo>
                  <a:cubicBezTo>
                    <a:pt x="142" y="83"/>
                    <a:pt x="141" y="83"/>
                    <a:pt x="141" y="84"/>
                  </a:cubicBezTo>
                  <a:cubicBezTo>
                    <a:pt x="141" y="84"/>
                    <a:pt x="141" y="84"/>
                    <a:pt x="141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1" y="85"/>
                    <a:pt x="141" y="85"/>
                    <a:pt x="141" y="85"/>
                  </a:cubicBezTo>
                  <a:cubicBezTo>
                    <a:pt x="142" y="85"/>
                    <a:pt x="142" y="85"/>
                    <a:pt x="143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8"/>
                    <a:pt x="143" y="88"/>
                    <a:pt x="143" y="88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3" y="88"/>
                    <a:pt x="143" y="89"/>
                    <a:pt x="144" y="89"/>
                  </a:cubicBezTo>
                  <a:cubicBezTo>
                    <a:pt x="143" y="89"/>
                    <a:pt x="143" y="89"/>
                    <a:pt x="143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6" y="88"/>
                    <a:pt x="147" y="88"/>
                    <a:pt x="147" y="88"/>
                  </a:cubicBezTo>
                  <a:cubicBezTo>
                    <a:pt x="148" y="87"/>
                    <a:pt x="148" y="87"/>
                    <a:pt x="148" y="87"/>
                  </a:cubicBezTo>
                  <a:cubicBezTo>
                    <a:pt x="149" y="87"/>
                    <a:pt x="149" y="87"/>
                    <a:pt x="149" y="87"/>
                  </a:cubicBezTo>
                  <a:cubicBezTo>
                    <a:pt x="149" y="87"/>
                    <a:pt x="149" y="87"/>
                    <a:pt x="149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9" y="87"/>
                    <a:pt x="149" y="87"/>
                    <a:pt x="150" y="87"/>
                  </a:cubicBezTo>
                  <a:cubicBezTo>
                    <a:pt x="150" y="87"/>
                    <a:pt x="150" y="87"/>
                    <a:pt x="150" y="87"/>
                  </a:cubicBezTo>
                  <a:cubicBezTo>
                    <a:pt x="150" y="87"/>
                    <a:pt x="150" y="87"/>
                    <a:pt x="150" y="87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151" y="90"/>
                    <a:pt x="151" y="90"/>
                    <a:pt x="151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51" y="91"/>
                    <a:pt x="152" y="92"/>
                    <a:pt x="152" y="92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3"/>
                    <a:pt x="152" y="94"/>
                    <a:pt x="153" y="94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3" y="95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6" y="93"/>
                    <a:pt x="156" y="93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7" y="93"/>
                    <a:pt x="157" y="92"/>
                    <a:pt x="157" y="92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7" y="89"/>
                    <a:pt x="157" y="89"/>
                    <a:pt x="157" y="89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8" y="89"/>
                    <a:pt x="157" y="88"/>
                    <a:pt x="157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9" y="88"/>
                    <a:pt x="159" y="87"/>
                    <a:pt x="159" y="87"/>
                  </a:cubicBezTo>
                  <a:cubicBezTo>
                    <a:pt x="159" y="87"/>
                    <a:pt x="159" y="87"/>
                    <a:pt x="159" y="87"/>
                  </a:cubicBezTo>
                  <a:cubicBezTo>
                    <a:pt x="159" y="87"/>
                    <a:pt x="159" y="87"/>
                    <a:pt x="159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59" y="87"/>
                    <a:pt x="159" y="87"/>
                  </a:cubicBezTo>
                  <a:cubicBezTo>
                    <a:pt x="158" y="87"/>
                    <a:pt x="158" y="86"/>
                    <a:pt x="157" y="86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60" y="87"/>
                    <a:pt x="161" y="86"/>
                    <a:pt x="161" y="86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61" y="85"/>
                    <a:pt x="161" y="85"/>
                    <a:pt x="161" y="85"/>
                  </a:cubicBezTo>
                  <a:cubicBezTo>
                    <a:pt x="160" y="85"/>
                    <a:pt x="160" y="84"/>
                    <a:pt x="160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59" y="83"/>
                    <a:pt x="158" y="82"/>
                    <a:pt x="158" y="82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59" y="81"/>
                    <a:pt x="159" y="81"/>
                    <a:pt x="159" y="80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60" y="79"/>
                    <a:pt x="160" y="79"/>
                    <a:pt x="160" y="79"/>
                  </a:cubicBezTo>
                  <a:cubicBezTo>
                    <a:pt x="160" y="79"/>
                    <a:pt x="161" y="79"/>
                    <a:pt x="161" y="78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2" y="77"/>
                    <a:pt x="163" y="77"/>
                    <a:pt x="163" y="77"/>
                  </a:cubicBezTo>
                  <a:cubicBezTo>
                    <a:pt x="164" y="76"/>
                    <a:pt x="164" y="76"/>
                    <a:pt x="164" y="76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4"/>
                    <a:pt x="164" y="74"/>
                    <a:pt x="164" y="74"/>
                  </a:cubicBezTo>
                  <a:cubicBezTo>
                    <a:pt x="164" y="74"/>
                    <a:pt x="164" y="74"/>
                    <a:pt x="164" y="74"/>
                  </a:cubicBezTo>
                  <a:cubicBezTo>
                    <a:pt x="165" y="73"/>
                    <a:pt x="165" y="73"/>
                    <a:pt x="165" y="73"/>
                  </a:cubicBezTo>
                  <a:cubicBezTo>
                    <a:pt x="166" y="73"/>
                    <a:pt x="166" y="72"/>
                    <a:pt x="166" y="72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67" y="73"/>
                    <a:pt x="168" y="72"/>
                    <a:pt x="168" y="72"/>
                  </a:cubicBezTo>
                  <a:cubicBezTo>
                    <a:pt x="169" y="73"/>
                    <a:pt x="169" y="73"/>
                    <a:pt x="170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70" y="74"/>
                    <a:pt x="170" y="74"/>
                    <a:pt x="170" y="74"/>
                  </a:cubicBezTo>
                  <a:cubicBezTo>
                    <a:pt x="170" y="74"/>
                    <a:pt x="170" y="74"/>
                    <a:pt x="170" y="74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5"/>
                    <a:pt x="167" y="77"/>
                    <a:pt x="166" y="77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7"/>
                    <a:pt x="166" y="78"/>
                    <a:pt x="165" y="78"/>
                  </a:cubicBezTo>
                  <a:cubicBezTo>
                    <a:pt x="165" y="78"/>
                    <a:pt x="165" y="78"/>
                    <a:pt x="165" y="78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64" y="79"/>
                    <a:pt x="164" y="79"/>
                    <a:pt x="164" y="80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64" y="80"/>
                    <a:pt x="164" y="81"/>
                    <a:pt x="164" y="81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64" y="82"/>
                    <a:pt x="164" y="82"/>
                    <a:pt x="164" y="82"/>
                  </a:cubicBezTo>
                  <a:cubicBezTo>
                    <a:pt x="164" y="83"/>
                    <a:pt x="164" y="84"/>
                    <a:pt x="165" y="84"/>
                  </a:cubicBezTo>
                  <a:cubicBezTo>
                    <a:pt x="165" y="84"/>
                    <a:pt x="165" y="85"/>
                    <a:pt x="166" y="84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8" y="85"/>
                    <a:pt x="168" y="85"/>
                    <a:pt x="168" y="85"/>
                  </a:cubicBezTo>
                  <a:cubicBezTo>
                    <a:pt x="168" y="85"/>
                    <a:pt x="168" y="85"/>
                    <a:pt x="168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4"/>
                    <a:pt x="171" y="85"/>
                    <a:pt x="171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3" y="84"/>
                    <a:pt x="173" y="84"/>
                    <a:pt x="173" y="84"/>
                  </a:cubicBezTo>
                  <a:cubicBezTo>
                    <a:pt x="173" y="84"/>
                    <a:pt x="173" y="84"/>
                    <a:pt x="173" y="84"/>
                  </a:cubicBezTo>
                  <a:cubicBezTo>
                    <a:pt x="173" y="84"/>
                    <a:pt x="174" y="84"/>
                    <a:pt x="174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5" y="85"/>
                    <a:pt x="176" y="84"/>
                    <a:pt x="177" y="85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76" y="85"/>
                    <a:pt x="176" y="85"/>
                    <a:pt x="175" y="85"/>
                  </a:cubicBezTo>
                  <a:cubicBezTo>
                    <a:pt x="175" y="85"/>
                    <a:pt x="175" y="85"/>
                    <a:pt x="175" y="86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3" y="87"/>
                    <a:pt x="173" y="87"/>
                    <a:pt x="173" y="87"/>
                  </a:cubicBezTo>
                  <a:cubicBezTo>
                    <a:pt x="172" y="86"/>
                    <a:pt x="172" y="86"/>
                    <a:pt x="171" y="86"/>
                  </a:cubicBezTo>
                  <a:cubicBezTo>
                    <a:pt x="171" y="86"/>
                    <a:pt x="170" y="86"/>
                    <a:pt x="170" y="86"/>
                  </a:cubicBezTo>
                  <a:cubicBezTo>
                    <a:pt x="170" y="86"/>
                    <a:pt x="170" y="86"/>
                    <a:pt x="170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8" y="87"/>
                    <a:pt x="168" y="87"/>
                    <a:pt x="167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7" y="88"/>
                    <a:pt x="167" y="88"/>
                    <a:pt x="167" y="8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90"/>
                    <a:pt x="168" y="90"/>
                    <a:pt x="168" y="91"/>
                  </a:cubicBezTo>
                  <a:cubicBezTo>
                    <a:pt x="168" y="91"/>
                    <a:pt x="167" y="92"/>
                    <a:pt x="167" y="91"/>
                  </a:cubicBezTo>
                  <a:cubicBezTo>
                    <a:pt x="167" y="91"/>
                    <a:pt x="167" y="91"/>
                    <a:pt x="167" y="91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0"/>
                    <a:pt x="165" y="90"/>
                    <a:pt x="165" y="90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4" y="92"/>
                    <a:pt x="164" y="92"/>
                    <a:pt x="164" y="92"/>
                  </a:cubicBezTo>
                  <a:cubicBezTo>
                    <a:pt x="164" y="92"/>
                    <a:pt x="164" y="92"/>
                    <a:pt x="164" y="92"/>
                  </a:cubicBezTo>
                  <a:cubicBezTo>
                    <a:pt x="163" y="93"/>
                    <a:pt x="164" y="94"/>
                    <a:pt x="164" y="95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4" y="95"/>
                    <a:pt x="163" y="95"/>
                    <a:pt x="162" y="95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6"/>
                    <a:pt x="161" y="97"/>
                    <a:pt x="160" y="97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0" y="96"/>
                    <a:pt x="159" y="96"/>
                    <a:pt x="159" y="96"/>
                  </a:cubicBezTo>
                  <a:cubicBezTo>
                    <a:pt x="157" y="96"/>
                    <a:pt x="156" y="97"/>
                    <a:pt x="155" y="97"/>
                  </a:cubicBezTo>
                  <a:cubicBezTo>
                    <a:pt x="155" y="98"/>
                    <a:pt x="155" y="98"/>
                    <a:pt x="155" y="98"/>
                  </a:cubicBezTo>
                  <a:cubicBezTo>
                    <a:pt x="154" y="98"/>
                    <a:pt x="154" y="98"/>
                    <a:pt x="154" y="98"/>
                  </a:cubicBezTo>
                  <a:cubicBezTo>
                    <a:pt x="154" y="97"/>
                    <a:pt x="154" y="97"/>
                    <a:pt x="154" y="97"/>
                  </a:cubicBezTo>
                  <a:cubicBezTo>
                    <a:pt x="153" y="97"/>
                    <a:pt x="153" y="97"/>
                    <a:pt x="153" y="96"/>
                  </a:cubicBezTo>
                  <a:cubicBezTo>
                    <a:pt x="152" y="96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49" y="96"/>
                    <a:pt x="149" y="96"/>
                    <a:pt x="149" y="96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148" y="96"/>
                    <a:pt x="148" y="95"/>
                    <a:pt x="148" y="95"/>
                  </a:cubicBezTo>
                  <a:cubicBezTo>
                    <a:pt x="148" y="95"/>
                    <a:pt x="148" y="94"/>
                    <a:pt x="148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4"/>
                    <a:pt x="149" y="94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49" y="92"/>
                    <a:pt x="149" y="92"/>
                    <a:pt x="149" y="92"/>
                  </a:cubicBezTo>
                  <a:cubicBezTo>
                    <a:pt x="149" y="92"/>
                    <a:pt x="149" y="92"/>
                    <a:pt x="149" y="92"/>
                  </a:cubicBezTo>
                  <a:cubicBezTo>
                    <a:pt x="148" y="91"/>
                    <a:pt x="148" y="91"/>
                    <a:pt x="147" y="91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6" y="93"/>
                    <a:pt x="146" y="93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6"/>
                    <a:pt x="146" y="96"/>
                    <a:pt x="146" y="96"/>
                  </a:cubicBezTo>
                  <a:cubicBezTo>
                    <a:pt x="147" y="96"/>
                    <a:pt x="147" y="96"/>
                    <a:pt x="147" y="96"/>
                  </a:cubicBezTo>
                  <a:cubicBezTo>
                    <a:pt x="146" y="97"/>
                    <a:pt x="146" y="97"/>
                    <a:pt x="146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5" y="98"/>
                    <a:pt x="145" y="98"/>
                    <a:pt x="144" y="98"/>
                  </a:cubicBezTo>
                  <a:cubicBezTo>
                    <a:pt x="144" y="98"/>
                    <a:pt x="144" y="98"/>
                    <a:pt x="144" y="98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8"/>
                    <a:pt x="144" y="98"/>
                    <a:pt x="144" y="98"/>
                  </a:cubicBezTo>
                  <a:cubicBezTo>
                    <a:pt x="143" y="98"/>
                    <a:pt x="142" y="99"/>
                    <a:pt x="142" y="99"/>
                  </a:cubicBezTo>
                  <a:cubicBezTo>
                    <a:pt x="142" y="99"/>
                    <a:pt x="142" y="99"/>
                    <a:pt x="142" y="99"/>
                  </a:cubicBezTo>
                  <a:cubicBezTo>
                    <a:pt x="142" y="99"/>
                    <a:pt x="142" y="99"/>
                    <a:pt x="142" y="99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1" y="99"/>
                    <a:pt x="141" y="99"/>
                    <a:pt x="141" y="99"/>
                  </a:cubicBezTo>
                  <a:cubicBezTo>
                    <a:pt x="141" y="99"/>
                    <a:pt x="141" y="99"/>
                    <a:pt x="141" y="99"/>
                  </a:cubicBezTo>
                  <a:cubicBezTo>
                    <a:pt x="141" y="100"/>
                    <a:pt x="141" y="100"/>
                    <a:pt x="140" y="101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36" y="104"/>
                    <a:pt x="137" y="104"/>
                    <a:pt x="136" y="105"/>
                  </a:cubicBezTo>
                  <a:cubicBezTo>
                    <a:pt x="136" y="105"/>
                    <a:pt x="135" y="105"/>
                    <a:pt x="134" y="105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35" y="106"/>
                    <a:pt x="135" y="106"/>
                    <a:pt x="135" y="106"/>
                  </a:cubicBezTo>
                  <a:cubicBezTo>
                    <a:pt x="134" y="106"/>
                    <a:pt x="133" y="106"/>
                    <a:pt x="133" y="106"/>
                  </a:cubicBezTo>
                  <a:cubicBezTo>
                    <a:pt x="133" y="105"/>
                    <a:pt x="133" y="105"/>
                    <a:pt x="133" y="105"/>
                  </a:cubicBezTo>
                  <a:cubicBezTo>
                    <a:pt x="132" y="105"/>
                    <a:pt x="132" y="105"/>
                    <a:pt x="132" y="105"/>
                  </a:cubicBezTo>
                  <a:cubicBezTo>
                    <a:pt x="132" y="106"/>
                    <a:pt x="132" y="106"/>
                    <a:pt x="132" y="106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9"/>
                    <a:pt x="128" y="109"/>
                    <a:pt x="128" y="109"/>
                  </a:cubicBezTo>
                  <a:cubicBezTo>
                    <a:pt x="129" y="109"/>
                    <a:pt x="130" y="109"/>
                    <a:pt x="130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10"/>
                    <a:pt x="131" y="110"/>
                    <a:pt x="131" y="110"/>
                  </a:cubicBezTo>
                  <a:cubicBezTo>
                    <a:pt x="131" y="110"/>
                    <a:pt x="131" y="110"/>
                    <a:pt x="131" y="110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133" y="111"/>
                    <a:pt x="132" y="111"/>
                    <a:pt x="133" y="112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2" y="113"/>
                    <a:pt x="132" y="114"/>
                    <a:pt x="132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2" y="115"/>
                    <a:pt x="132" y="116"/>
                    <a:pt x="132" y="116"/>
                  </a:cubicBezTo>
                  <a:cubicBezTo>
                    <a:pt x="131" y="117"/>
                    <a:pt x="131" y="116"/>
                    <a:pt x="130" y="116"/>
                  </a:cubicBezTo>
                  <a:cubicBezTo>
                    <a:pt x="130" y="117"/>
                    <a:pt x="128" y="116"/>
                    <a:pt x="128" y="116"/>
                  </a:cubicBezTo>
                  <a:cubicBezTo>
                    <a:pt x="127" y="116"/>
                    <a:pt x="126" y="116"/>
                    <a:pt x="126" y="116"/>
                  </a:cubicBezTo>
                  <a:cubicBezTo>
                    <a:pt x="126" y="116"/>
                    <a:pt x="125" y="116"/>
                    <a:pt x="125" y="116"/>
                  </a:cubicBezTo>
                  <a:cubicBezTo>
                    <a:pt x="124" y="116"/>
                    <a:pt x="123" y="116"/>
                    <a:pt x="123" y="116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122" y="116"/>
                    <a:pt x="121" y="117"/>
                    <a:pt x="121" y="11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2" y="117"/>
                    <a:pt x="122" y="118"/>
                    <a:pt x="122" y="118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22" y="120"/>
                    <a:pt x="122" y="123"/>
                    <a:pt x="121" y="123"/>
                  </a:cubicBezTo>
                  <a:cubicBezTo>
                    <a:pt x="121" y="123"/>
                    <a:pt x="121" y="124"/>
                    <a:pt x="121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1" y="125"/>
                    <a:pt x="121" y="125"/>
                    <a:pt x="121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122" y="127"/>
                    <a:pt x="122" y="127"/>
                    <a:pt x="122" y="127"/>
                  </a:cubicBezTo>
                  <a:cubicBezTo>
                    <a:pt x="122" y="127"/>
                    <a:pt x="122" y="127"/>
                    <a:pt x="122" y="127"/>
                  </a:cubicBezTo>
                  <a:cubicBezTo>
                    <a:pt x="122" y="127"/>
                    <a:pt x="122" y="127"/>
                    <a:pt x="123" y="127"/>
                  </a:cubicBezTo>
                  <a:cubicBezTo>
                    <a:pt x="123" y="127"/>
                    <a:pt x="123" y="127"/>
                    <a:pt x="123" y="127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5" y="126"/>
                    <a:pt x="125" y="127"/>
                    <a:pt x="125" y="128"/>
                  </a:cubicBezTo>
                  <a:cubicBezTo>
                    <a:pt x="125" y="128"/>
                    <a:pt x="125" y="128"/>
                    <a:pt x="125" y="128"/>
                  </a:cubicBezTo>
                  <a:cubicBezTo>
                    <a:pt x="126" y="128"/>
                    <a:pt x="126" y="129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8" y="128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29" y="127"/>
                    <a:pt x="130" y="127"/>
                    <a:pt x="130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2" y="127"/>
                    <a:pt x="131" y="127"/>
                    <a:pt x="132" y="127"/>
                  </a:cubicBezTo>
                  <a:cubicBezTo>
                    <a:pt x="132" y="126"/>
                    <a:pt x="133" y="126"/>
                    <a:pt x="133" y="126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3" y="125"/>
                    <a:pt x="134" y="124"/>
                    <a:pt x="135" y="124"/>
                  </a:cubicBezTo>
                  <a:cubicBezTo>
                    <a:pt x="135" y="124"/>
                    <a:pt x="135" y="124"/>
                    <a:pt x="135" y="124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4" y="122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6" y="120"/>
                    <a:pt x="137" y="120"/>
                    <a:pt x="137" y="120"/>
                  </a:cubicBezTo>
                  <a:cubicBezTo>
                    <a:pt x="137" y="120"/>
                    <a:pt x="137" y="120"/>
                    <a:pt x="137" y="120"/>
                  </a:cubicBezTo>
                  <a:cubicBezTo>
                    <a:pt x="138" y="119"/>
                    <a:pt x="138" y="119"/>
                    <a:pt x="139" y="119"/>
                  </a:cubicBezTo>
                  <a:cubicBezTo>
                    <a:pt x="139" y="118"/>
                    <a:pt x="138" y="117"/>
                    <a:pt x="139" y="116"/>
                  </a:cubicBezTo>
                  <a:cubicBezTo>
                    <a:pt x="140" y="116"/>
                    <a:pt x="140" y="116"/>
                    <a:pt x="141" y="117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2" y="117"/>
                    <a:pt x="142" y="117"/>
                    <a:pt x="143" y="117"/>
                  </a:cubicBezTo>
                  <a:cubicBezTo>
                    <a:pt x="144" y="117"/>
                    <a:pt x="144" y="116"/>
                    <a:pt x="145" y="11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8" y="115"/>
                  </a:cubicBezTo>
                  <a:cubicBezTo>
                    <a:pt x="149" y="115"/>
                    <a:pt x="149" y="117"/>
                    <a:pt x="150" y="118"/>
                  </a:cubicBezTo>
                  <a:cubicBezTo>
                    <a:pt x="151" y="118"/>
                    <a:pt x="152" y="119"/>
                    <a:pt x="152" y="120"/>
                  </a:cubicBezTo>
                  <a:cubicBezTo>
                    <a:pt x="153" y="120"/>
                    <a:pt x="154" y="120"/>
                    <a:pt x="154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2"/>
                    <a:pt x="155" y="122"/>
                    <a:pt x="155" y="122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7" y="125"/>
                    <a:pt x="157" y="125"/>
                    <a:pt x="157" y="125"/>
                  </a:cubicBezTo>
                  <a:cubicBezTo>
                    <a:pt x="157" y="125"/>
                    <a:pt x="157" y="125"/>
                    <a:pt x="158" y="125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8" y="122"/>
                    <a:pt x="158" y="121"/>
                    <a:pt x="158" y="121"/>
                  </a:cubicBezTo>
                  <a:cubicBezTo>
                    <a:pt x="158" y="122"/>
                    <a:pt x="159" y="122"/>
                    <a:pt x="159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59" y="121"/>
                    <a:pt x="158" y="120"/>
                    <a:pt x="157" y="120"/>
                  </a:cubicBezTo>
                  <a:cubicBezTo>
                    <a:pt x="157" y="120"/>
                    <a:pt x="157" y="120"/>
                    <a:pt x="157" y="120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7" y="119"/>
                    <a:pt x="155" y="119"/>
                    <a:pt x="155" y="119"/>
                  </a:cubicBezTo>
                  <a:cubicBezTo>
                    <a:pt x="155" y="118"/>
                    <a:pt x="154" y="118"/>
                    <a:pt x="154" y="117"/>
                  </a:cubicBezTo>
                  <a:cubicBezTo>
                    <a:pt x="154" y="116"/>
                    <a:pt x="154" y="116"/>
                    <a:pt x="154" y="116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2" y="115"/>
                    <a:pt x="152" y="115"/>
                    <a:pt x="152" y="114"/>
                  </a:cubicBezTo>
                  <a:cubicBezTo>
                    <a:pt x="152" y="114"/>
                    <a:pt x="152" y="114"/>
                    <a:pt x="152" y="114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2" y="113"/>
                    <a:pt x="152" y="113"/>
                    <a:pt x="153" y="113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3" y="112"/>
                    <a:pt x="153" y="112"/>
                    <a:pt x="154" y="112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3" y="113"/>
                    <a:pt x="154" y="114"/>
                    <a:pt x="154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6" y="114"/>
                    <a:pt x="155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6"/>
                    <a:pt x="157" y="116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58" y="117"/>
                    <a:pt x="158" y="117"/>
                    <a:pt x="158" y="117"/>
                  </a:cubicBezTo>
                  <a:cubicBezTo>
                    <a:pt x="159" y="117"/>
                    <a:pt x="159" y="117"/>
                    <a:pt x="159" y="117"/>
                  </a:cubicBezTo>
                  <a:cubicBezTo>
                    <a:pt x="159" y="118"/>
                    <a:pt x="160" y="118"/>
                    <a:pt x="161" y="118"/>
                  </a:cubicBezTo>
                  <a:cubicBezTo>
                    <a:pt x="161" y="119"/>
                    <a:pt x="161" y="119"/>
                    <a:pt x="161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162" y="121"/>
                    <a:pt x="162" y="121"/>
                    <a:pt x="162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3" y="123"/>
                    <a:pt x="163" y="123"/>
                    <a:pt x="163" y="123"/>
                  </a:cubicBezTo>
                  <a:cubicBezTo>
                    <a:pt x="163" y="123"/>
                    <a:pt x="163" y="124"/>
                    <a:pt x="164" y="124"/>
                  </a:cubicBezTo>
                  <a:cubicBezTo>
                    <a:pt x="164" y="124"/>
                    <a:pt x="164" y="124"/>
                    <a:pt x="164" y="124"/>
                  </a:cubicBezTo>
                  <a:cubicBezTo>
                    <a:pt x="164" y="124"/>
                    <a:pt x="164" y="124"/>
                    <a:pt x="164" y="124"/>
                  </a:cubicBezTo>
                  <a:cubicBezTo>
                    <a:pt x="163" y="124"/>
                    <a:pt x="163" y="124"/>
                    <a:pt x="163" y="124"/>
                  </a:cubicBezTo>
                  <a:cubicBezTo>
                    <a:pt x="163" y="124"/>
                    <a:pt x="163" y="124"/>
                    <a:pt x="163" y="124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64" y="125"/>
                    <a:pt x="165" y="124"/>
                    <a:pt x="166" y="125"/>
                  </a:cubicBezTo>
                  <a:cubicBezTo>
                    <a:pt x="166" y="125"/>
                    <a:pt x="166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6" y="126"/>
                    <a:pt x="166" y="125"/>
                    <a:pt x="165" y="125"/>
                  </a:cubicBezTo>
                  <a:cubicBezTo>
                    <a:pt x="165" y="125"/>
                    <a:pt x="165" y="125"/>
                    <a:pt x="164" y="125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6" y="128"/>
                    <a:pt x="166" y="128"/>
                    <a:pt x="166" y="128"/>
                  </a:cubicBezTo>
                  <a:cubicBezTo>
                    <a:pt x="166" y="128"/>
                    <a:pt x="166" y="128"/>
                    <a:pt x="166" y="128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7" y="127"/>
                    <a:pt x="166" y="127"/>
                    <a:pt x="166" y="126"/>
                  </a:cubicBezTo>
                  <a:cubicBezTo>
                    <a:pt x="166" y="126"/>
                    <a:pt x="166" y="126"/>
                    <a:pt x="166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8" y="125"/>
                    <a:pt x="168" y="125"/>
                    <a:pt x="168" y="125"/>
                  </a:cubicBezTo>
                  <a:cubicBezTo>
                    <a:pt x="168" y="125"/>
                    <a:pt x="168" y="125"/>
                    <a:pt x="168" y="125"/>
                  </a:cubicBezTo>
                  <a:cubicBezTo>
                    <a:pt x="168" y="125"/>
                    <a:pt x="166" y="124"/>
                    <a:pt x="166" y="124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7" y="123"/>
                    <a:pt x="167" y="123"/>
                    <a:pt x="167" y="123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3"/>
                    <a:pt x="167" y="123"/>
                    <a:pt x="167" y="123"/>
                  </a:cubicBezTo>
                  <a:cubicBezTo>
                    <a:pt x="167" y="123"/>
                    <a:pt x="166" y="122"/>
                    <a:pt x="166" y="122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2"/>
                    <a:pt x="167" y="122"/>
                    <a:pt x="167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7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8" y="121"/>
                    <a:pt x="168" y="121"/>
                    <a:pt x="169" y="120"/>
                  </a:cubicBezTo>
                  <a:cubicBezTo>
                    <a:pt x="169" y="121"/>
                    <a:pt x="169" y="121"/>
                    <a:pt x="169" y="121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70" y="121"/>
                    <a:pt x="171" y="120"/>
                    <a:pt x="171" y="121"/>
                  </a:cubicBezTo>
                  <a:cubicBezTo>
                    <a:pt x="171" y="121"/>
                    <a:pt x="171" y="121"/>
                    <a:pt x="171" y="121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1" y="121"/>
                    <a:pt x="171" y="121"/>
                    <a:pt x="171" y="121"/>
                  </a:cubicBezTo>
                  <a:cubicBezTo>
                    <a:pt x="171" y="122"/>
                    <a:pt x="171" y="122"/>
                    <a:pt x="171" y="122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0"/>
                    <a:pt x="173" y="120"/>
                    <a:pt x="173" y="120"/>
                  </a:cubicBezTo>
                  <a:cubicBezTo>
                    <a:pt x="174" y="120"/>
                    <a:pt x="174" y="120"/>
                    <a:pt x="174" y="120"/>
                  </a:cubicBezTo>
                  <a:cubicBezTo>
                    <a:pt x="174" y="120"/>
                    <a:pt x="174" y="120"/>
                    <a:pt x="175" y="120"/>
                  </a:cubicBezTo>
                  <a:cubicBezTo>
                    <a:pt x="175" y="120"/>
                    <a:pt x="175" y="120"/>
                    <a:pt x="175" y="120"/>
                  </a:cubicBezTo>
                  <a:cubicBezTo>
                    <a:pt x="174" y="120"/>
                    <a:pt x="174" y="120"/>
                    <a:pt x="174" y="120"/>
                  </a:cubicBezTo>
                  <a:cubicBezTo>
                    <a:pt x="174" y="119"/>
                    <a:pt x="173" y="118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74" y="117"/>
                    <a:pt x="174" y="117"/>
                    <a:pt x="174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5"/>
                    <a:pt x="175" y="114"/>
                    <a:pt x="176" y="114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2"/>
                    <a:pt x="176" y="112"/>
                    <a:pt x="177" y="112"/>
                  </a:cubicBezTo>
                  <a:cubicBezTo>
                    <a:pt x="177" y="112"/>
                    <a:pt x="177" y="111"/>
                    <a:pt x="179" y="111"/>
                  </a:cubicBezTo>
                  <a:cubicBezTo>
                    <a:pt x="179" y="110"/>
                    <a:pt x="179" y="110"/>
                    <a:pt x="179" y="110"/>
                  </a:cubicBezTo>
                  <a:cubicBezTo>
                    <a:pt x="179" y="110"/>
                    <a:pt x="179" y="110"/>
                    <a:pt x="179" y="110"/>
                  </a:cubicBezTo>
                  <a:cubicBezTo>
                    <a:pt x="180" y="111"/>
                    <a:pt x="180" y="111"/>
                    <a:pt x="180" y="111"/>
                  </a:cubicBezTo>
                  <a:cubicBezTo>
                    <a:pt x="180" y="111"/>
                    <a:pt x="180" y="111"/>
                    <a:pt x="180" y="111"/>
                  </a:cubicBezTo>
                  <a:cubicBezTo>
                    <a:pt x="179" y="111"/>
                    <a:pt x="179" y="111"/>
                    <a:pt x="179" y="111"/>
                  </a:cubicBezTo>
                  <a:cubicBezTo>
                    <a:pt x="179" y="111"/>
                    <a:pt x="179" y="111"/>
                    <a:pt x="179" y="111"/>
                  </a:cubicBezTo>
                  <a:cubicBezTo>
                    <a:pt x="180" y="112"/>
                    <a:pt x="180" y="112"/>
                    <a:pt x="181" y="112"/>
                  </a:cubicBezTo>
                  <a:cubicBezTo>
                    <a:pt x="182" y="112"/>
                    <a:pt x="182" y="112"/>
                    <a:pt x="182" y="112"/>
                  </a:cubicBezTo>
                  <a:cubicBezTo>
                    <a:pt x="181" y="112"/>
                    <a:pt x="180" y="112"/>
                    <a:pt x="180" y="113"/>
                  </a:cubicBezTo>
                  <a:cubicBezTo>
                    <a:pt x="180" y="113"/>
                    <a:pt x="180" y="113"/>
                    <a:pt x="180" y="113"/>
                  </a:cubicBezTo>
                  <a:cubicBezTo>
                    <a:pt x="181" y="113"/>
                    <a:pt x="182" y="113"/>
                    <a:pt x="181" y="114"/>
                  </a:cubicBezTo>
                  <a:cubicBezTo>
                    <a:pt x="181" y="114"/>
                    <a:pt x="181" y="114"/>
                    <a:pt x="181" y="114"/>
                  </a:cubicBezTo>
                  <a:cubicBezTo>
                    <a:pt x="183" y="115"/>
                    <a:pt x="182" y="114"/>
                    <a:pt x="183" y="114"/>
                  </a:cubicBezTo>
                  <a:cubicBezTo>
                    <a:pt x="184" y="114"/>
                    <a:pt x="184" y="114"/>
                    <a:pt x="184" y="114"/>
                  </a:cubicBezTo>
                  <a:cubicBezTo>
                    <a:pt x="184" y="113"/>
                    <a:pt x="184" y="113"/>
                    <a:pt x="184" y="113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13"/>
                    <a:pt x="185" y="113"/>
                    <a:pt x="185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5" y="113"/>
                    <a:pt x="185" y="113"/>
                    <a:pt x="185" y="113"/>
                  </a:cubicBezTo>
                  <a:cubicBezTo>
                    <a:pt x="184" y="113"/>
                    <a:pt x="184" y="113"/>
                    <a:pt x="184" y="113"/>
                  </a:cubicBezTo>
                  <a:cubicBezTo>
                    <a:pt x="183" y="112"/>
                    <a:pt x="183" y="112"/>
                    <a:pt x="182" y="112"/>
                  </a:cubicBezTo>
                  <a:cubicBezTo>
                    <a:pt x="182" y="111"/>
                    <a:pt x="182" y="111"/>
                    <a:pt x="182" y="111"/>
                  </a:cubicBezTo>
                  <a:cubicBezTo>
                    <a:pt x="182" y="111"/>
                    <a:pt x="183" y="111"/>
                    <a:pt x="183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5" y="111"/>
                    <a:pt x="185" y="111"/>
                    <a:pt x="185" y="111"/>
                  </a:cubicBezTo>
                  <a:cubicBezTo>
                    <a:pt x="185" y="110"/>
                    <a:pt x="186" y="110"/>
                    <a:pt x="187" y="110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10"/>
                    <a:pt x="188" y="110"/>
                    <a:pt x="188" y="110"/>
                  </a:cubicBezTo>
                  <a:cubicBezTo>
                    <a:pt x="188" y="110"/>
                    <a:pt x="188" y="110"/>
                    <a:pt x="188" y="110"/>
                  </a:cubicBezTo>
                  <a:cubicBezTo>
                    <a:pt x="188" y="110"/>
                    <a:pt x="189" y="109"/>
                    <a:pt x="189" y="109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89" y="110"/>
                    <a:pt x="188" y="110"/>
                    <a:pt x="188" y="110"/>
                  </a:cubicBezTo>
                  <a:cubicBezTo>
                    <a:pt x="187" y="111"/>
                    <a:pt x="187" y="111"/>
                    <a:pt x="187" y="111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188" y="112"/>
                    <a:pt x="188" y="112"/>
                    <a:pt x="188" y="112"/>
                  </a:cubicBezTo>
                  <a:cubicBezTo>
                    <a:pt x="188" y="112"/>
                    <a:pt x="187" y="112"/>
                    <a:pt x="187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8" y="114"/>
                    <a:pt x="188" y="114"/>
                    <a:pt x="188" y="114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89" y="115"/>
                    <a:pt x="189" y="115"/>
                    <a:pt x="190" y="115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1" y="117"/>
                    <a:pt x="192" y="117"/>
                    <a:pt x="193" y="117"/>
                  </a:cubicBezTo>
                  <a:cubicBezTo>
                    <a:pt x="193" y="118"/>
                    <a:pt x="193" y="118"/>
                    <a:pt x="193" y="118"/>
                  </a:cubicBezTo>
                  <a:cubicBezTo>
                    <a:pt x="193" y="120"/>
                    <a:pt x="192" y="120"/>
                    <a:pt x="191" y="120"/>
                  </a:cubicBezTo>
                  <a:cubicBezTo>
                    <a:pt x="191" y="120"/>
                    <a:pt x="190" y="120"/>
                    <a:pt x="190" y="120"/>
                  </a:cubicBezTo>
                  <a:cubicBezTo>
                    <a:pt x="189" y="120"/>
                    <a:pt x="189" y="120"/>
                    <a:pt x="189" y="120"/>
                  </a:cubicBezTo>
                  <a:cubicBezTo>
                    <a:pt x="188" y="120"/>
                    <a:pt x="187" y="120"/>
                    <a:pt x="187" y="120"/>
                  </a:cubicBezTo>
                  <a:cubicBezTo>
                    <a:pt x="186" y="120"/>
                    <a:pt x="186" y="120"/>
                    <a:pt x="186" y="120"/>
                  </a:cubicBezTo>
                  <a:cubicBezTo>
                    <a:pt x="185" y="120"/>
                    <a:pt x="185" y="119"/>
                    <a:pt x="185" y="119"/>
                  </a:cubicBezTo>
                  <a:cubicBezTo>
                    <a:pt x="184" y="119"/>
                    <a:pt x="184" y="119"/>
                    <a:pt x="184" y="119"/>
                  </a:cubicBezTo>
                  <a:cubicBezTo>
                    <a:pt x="184" y="119"/>
                    <a:pt x="184" y="119"/>
                    <a:pt x="184" y="118"/>
                  </a:cubicBezTo>
                  <a:cubicBezTo>
                    <a:pt x="183" y="119"/>
                    <a:pt x="182" y="118"/>
                    <a:pt x="181" y="119"/>
                  </a:cubicBezTo>
                  <a:cubicBezTo>
                    <a:pt x="180" y="119"/>
                    <a:pt x="179" y="119"/>
                    <a:pt x="178" y="120"/>
                  </a:cubicBezTo>
                  <a:cubicBezTo>
                    <a:pt x="178" y="120"/>
                    <a:pt x="178" y="120"/>
                    <a:pt x="178" y="120"/>
                  </a:cubicBezTo>
                  <a:cubicBezTo>
                    <a:pt x="178" y="120"/>
                    <a:pt x="178" y="120"/>
                    <a:pt x="177" y="120"/>
                  </a:cubicBezTo>
                  <a:cubicBezTo>
                    <a:pt x="177" y="120"/>
                    <a:pt x="177" y="120"/>
                    <a:pt x="177" y="120"/>
                  </a:cubicBezTo>
                  <a:cubicBezTo>
                    <a:pt x="176" y="120"/>
                    <a:pt x="176" y="120"/>
                    <a:pt x="175" y="120"/>
                  </a:cubicBezTo>
                  <a:cubicBezTo>
                    <a:pt x="175" y="120"/>
                    <a:pt x="175" y="120"/>
                    <a:pt x="175" y="120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6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4" y="121"/>
                    <a:pt x="174" y="121"/>
                  </a:cubicBezTo>
                  <a:cubicBezTo>
                    <a:pt x="174" y="121"/>
                    <a:pt x="174" y="121"/>
                    <a:pt x="174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2" y="121"/>
                    <a:pt x="172" y="121"/>
                    <a:pt x="171" y="122"/>
                  </a:cubicBezTo>
                  <a:cubicBezTo>
                    <a:pt x="171" y="122"/>
                    <a:pt x="171" y="122"/>
                    <a:pt x="171" y="122"/>
                  </a:cubicBezTo>
                  <a:cubicBezTo>
                    <a:pt x="171" y="123"/>
                    <a:pt x="171" y="123"/>
                    <a:pt x="171" y="123"/>
                  </a:cubicBezTo>
                  <a:cubicBezTo>
                    <a:pt x="171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1" y="125"/>
                    <a:pt x="171" y="125"/>
                    <a:pt x="171" y="125"/>
                  </a:cubicBezTo>
                  <a:cubicBezTo>
                    <a:pt x="171" y="125"/>
                    <a:pt x="171" y="125"/>
                    <a:pt x="171" y="125"/>
                  </a:cubicBezTo>
                  <a:cubicBezTo>
                    <a:pt x="172" y="125"/>
                    <a:pt x="172" y="125"/>
                    <a:pt x="173" y="125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5" y="127"/>
                    <a:pt x="175" y="127"/>
                    <a:pt x="175" y="128"/>
                  </a:cubicBezTo>
                  <a:cubicBezTo>
                    <a:pt x="175" y="127"/>
                    <a:pt x="175" y="127"/>
                    <a:pt x="175" y="127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8"/>
                    <a:pt x="177" y="128"/>
                    <a:pt x="177" y="128"/>
                  </a:cubicBezTo>
                  <a:cubicBezTo>
                    <a:pt x="177" y="128"/>
                    <a:pt x="177" y="128"/>
                    <a:pt x="177" y="128"/>
                  </a:cubicBezTo>
                  <a:cubicBezTo>
                    <a:pt x="177" y="127"/>
                    <a:pt x="177" y="127"/>
                    <a:pt x="177" y="127"/>
                  </a:cubicBezTo>
                  <a:cubicBezTo>
                    <a:pt x="178" y="127"/>
                    <a:pt x="179" y="127"/>
                    <a:pt x="179" y="128"/>
                  </a:cubicBezTo>
                  <a:cubicBezTo>
                    <a:pt x="180" y="128"/>
                    <a:pt x="180" y="128"/>
                    <a:pt x="180" y="128"/>
                  </a:cubicBezTo>
                  <a:cubicBezTo>
                    <a:pt x="181" y="129"/>
                    <a:pt x="182" y="128"/>
                    <a:pt x="182" y="128"/>
                  </a:cubicBezTo>
                  <a:cubicBezTo>
                    <a:pt x="182" y="128"/>
                    <a:pt x="183" y="128"/>
                    <a:pt x="183" y="127"/>
                  </a:cubicBezTo>
                  <a:cubicBezTo>
                    <a:pt x="183" y="127"/>
                    <a:pt x="184" y="128"/>
                    <a:pt x="184" y="128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5" y="128"/>
                    <a:pt x="185" y="128"/>
                    <a:pt x="185" y="128"/>
                  </a:cubicBezTo>
                  <a:cubicBezTo>
                    <a:pt x="184" y="128"/>
                    <a:pt x="184" y="128"/>
                    <a:pt x="184" y="128"/>
                  </a:cubicBezTo>
                  <a:cubicBezTo>
                    <a:pt x="185" y="129"/>
                    <a:pt x="185" y="129"/>
                    <a:pt x="185" y="129"/>
                  </a:cubicBezTo>
                  <a:cubicBezTo>
                    <a:pt x="184" y="129"/>
                    <a:pt x="184" y="129"/>
                    <a:pt x="184" y="129"/>
                  </a:cubicBezTo>
                  <a:cubicBezTo>
                    <a:pt x="185" y="130"/>
                    <a:pt x="185" y="130"/>
                    <a:pt x="185" y="131"/>
                  </a:cubicBezTo>
                  <a:cubicBezTo>
                    <a:pt x="184" y="132"/>
                    <a:pt x="184" y="133"/>
                    <a:pt x="183" y="134"/>
                  </a:cubicBezTo>
                  <a:cubicBezTo>
                    <a:pt x="183" y="134"/>
                    <a:pt x="183" y="134"/>
                    <a:pt x="183" y="134"/>
                  </a:cubicBezTo>
                  <a:cubicBezTo>
                    <a:pt x="183" y="135"/>
                    <a:pt x="183" y="136"/>
                    <a:pt x="182" y="136"/>
                  </a:cubicBezTo>
                  <a:cubicBezTo>
                    <a:pt x="183" y="137"/>
                    <a:pt x="183" y="138"/>
                    <a:pt x="183" y="139"/>
                  </a:cubicBezTo>
                  <a:cubicBezTo>
                    <a:pt x="184" y="139"/>
                    <a:pt x="184" y="139"/>
                    <a:pt x="184" y="139"/>
                  </a:cubicBezTo>
                  <a:cubicBezTo>
                    <a:pt x="184" y="139"/>
                    <a:pt x="183" y="140"/>
                    <a:pt x="183" y="141"/>
                  </a:cubicBezTo>
                  <a:cubicBezTo>
                    <a:pt x="184" y="141"/>
                    <a:pt x="184" y="141"/>
                    <a:pt x="184" y="14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185" y="142"/>
                    <a:pt x="185" y="143"/>
                    <a:pt x="186" y="144"/>
                  </a:cubicBezTo>
                  <a:cubicBezTo>
                    <a:pt x="186" y="145"/>
                    <a:pt x="187" y="145"/>
                    <a:pt x="187" y="146"/>
                  </a:cubicBezTo>
                  <a:cubicBezTo>
                    <a:pt x="187" y="146"/>
                    <a:pt x="188" y="147"/>
                    <a:pt x="188" y="147"/>
                  </a:cubicBezTo>
                  <a:cubicBezTo>
                    <a:pt x="189" y="148"/>
                    <a:pt x="189" y="148"/>
                    <a:pt x="189" y="149"/>
                  </a:cubicBezTo>
                  <a:cubicBezTo>
                    <a:pt x="189" y="149"/>
                    <a:pt x="189" y="150"/>
                    <a:pt x="189" y="151"/>
                  </a:cubicBezTo>
                  <a:cubicBezTo>
                    <a:pt x="190" y="152"/>
                    <a:pt x="190" y="152"/>
                    <a:pt x="190" y="152"/>
                  </a:cubicBezTo>
                  <a:cubicBezTo>
                    <a:pt x="190" y="153"/>
                    <a:pt x="191" y="153"/>
                    <a:pt x="192" y="153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4" y="156"/>
                    <a:pt x="194" y="157"/>
                    <a:pt x="194" y="158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94" y="159"/>
                    <a:pt x="194" y="159"/>
                    <a:pt x="194" y="159"/>
                  </a:cubicBezTo>
                  <a:cubicBezTo>
                    <a:pt x="195" y="160"/>
                    <a:pt x="195" y="161"/>
                    <a:pt x="195" y="162"/>
                  </a:cubicBezTo>
                  <a:cubicBezTo>
                    <a:pt x="195" y="163"/>
                    <a:pt x="195" y="163"/>
                    <a:pt x="195" y="163"/>
                  </a:cubicBezTo>
                  <a:cubicBezTo>
                    <a:pt x="196" y="164"/>
                    <a:pt x="197" y="164"/>
                    <a:pt x="198" y="163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9" y="162"/>
                    <a:pt x="200" y="162"/>
                    <a:pt x="200" y="162"/>
                  </a:cubicBezTo>
                  <a:cubicBezTo>
                    <a:pt x="201" y="162"/>
                    <a:pt x="201" y="162"/>
                    <a:pt x="202" y="161"/>
                  </a:cubicBezTo>
                  <a:cubicBezTo>
                    <a:pt x="202" y="161"/>
                    <a:pt x="203" y="162"/>
                    <a:pt x="203" y="161"/>
                  </a:cubicBezTo>
                  <a:cubicBezTo>
                    <a:pt x="204" y="161"/>
                    <a:pt x="204" y="161"/>
                    <a:pt x="204" y="161"/>
                  </a:cubicBezTo>
                  <a:cubicBezTo>
                    <a:pt x="205" y="160"/>
                    <a:pt x="206" y="160"/>
                    <a:pt x="207" y="159"/>
                  </a:cubicBezTo>
                  <a:cubicBezTo>
                    <a:pt x="208" y="159"/>
                    <a:pt x="208" y="159"/>
                    <a:pt x="208" y="159"/>
                  </a:cubicBezTo>
                  <a:cubicBezTo>
                    <a:pt x="209" y="158"/>
                    <a:pt x="209" y="158"/>
                    <a:pt x="209" y="158"/>
                  </a:cubicBezTo>
                  <a:cubicBezTo>
                    <a:pt x="209" y="158"/>
                    <a:pt x="210" y="157"/>
                    <a:pt x="211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2" y="157"/>
                    <a:pt x="212" y="156"/>
                    <a:pt x="212" y="156"/>
                  </a:cubicBezTo>
                  <a:cubicBezTo>
                    <a:pt x="213" y="156"/>
                    <a:pt x="213" y="156"/>
                    <a:pt x="214" y="156"/>
                  </a:cubicBezTo>
                  <a:cubicBezTo>
                    <a:pt x="214" y="155"/>
                    <a:pt x="214" y="155"/>
                    <a:pt x="214" y="155"/>
                  </a:cubicBezTo>
                  <a:cubicBezTo>
                    <a:pt x="214" y="154"/>
                    <a:pt x="215" y="154"/>
                    <a:pt x="216" y="154"/>
                  </a:cubicBezTo>
                  <a:cubicBezTo>
                    <a:pt x="216" y="154"/>
                    <a:pt x="216" y="153"/>
                    <a:pt x="216" y="152"/>
                  </a:cubicBezTo>
                  <a:cubicBezTo>
                    <a:pt x="217" y="152"/>
                    <a:pt x="217" y="152"/>
                    <a:pt x="217" y="152"/>
                  </a:cubicBezTo>
                  <a:cubicBezTo>
                    <a:pt x="217" y="151"/>
                    <a:pt x="217" y="151"/>
                    <a:pt x="217" y="151"/>
                  </a:cubicBezTo>
                  <a:cubicBezTo>
                    <a:pt x="218" y="151"/>
                    <a:pt x="218" y="151"/>
                    <a:pt x="218" y="151"/>
                  </a:cubicBezTo>
                  <a:cubicBezTo>
                    <a:pt x="218" y="150"/>
                    <a:pt x="218" y="150"/>
                    <a:pt x="218" y="149"/>
                  </a:cubicBezTo>
                  <a:cubicBezTo>
                    <a:pt x="218" y="149"/>
                    <a:pt x="218" y="149"/>
                    <a:pt x="218" y="149"/>
                  </a:cubicBezTo>
                  <a:cubicBezTo>
                    <a:pt x="217" y="148"/>
                    <a:pt x="217" y="148"/>
                    <a:pt x="217" y="148"/>
                  </a:cubicBezTo>
                  <a:cubicBezTo>
                    <a:pt x="216" y="148"/>
                    <a:pt x="216" y="148"/>
                    <a:pt x="216" y="148"/>
                  </a:cubicBezTo>
                  <a:cubicBezTo>
                    <a:pt x="216" y="147"/>
                    <a:pt x="215" y="147"/>
                    <a:pt x="215" y="147"/>
                  </a:cubicBezTo>
                  <a:cubicBezTo>
                    <a:pt x="214" y="147"/>
                    <a:pt x="214" y="146"/>
                    <a:pt x="214" y="146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213" y="145"/>
                    <a:pt x="213" y="145"/>
                    <a:pt x="213" y="145"/>
                  </a:cubicBezTo>
                  <a:cubicBezTo>
                    <a:pt x="214" y="144"/>
                    <a:pt x="214" y="144"/>
                    <a:pt x="214" y="144"/>
                  </a:cubicBezTo>
                  <a:cubicBezTo>
                    <a:pt x="214" y="144"/>
                    <a:pt x="214" y="144"/>
                    <a:pt x="214" y="144"/>
                  </a:cubicBezTo>
                  <a:cubicBezTo>
                    <a:pt x="213" y="144"/>
                    <a:pt x="213" y="144"/>
                    <a:pt x="213" y="144"/>
                  </a:cubicBezTo>
                  <a:cubicBezTo>
                    <a:pt x="212" y="145"/>
                    <a:pt x="212" y="145"/>
                    <a:pt x="211" y="146"/>
                  </a:cubicBezTo>
                  <a:cubicBezTo>
                    <a:pt x="211" y="146"/>
                    <a:pt x="211" y="146"/>
                    <a:pt x="211" y="146"/>
                  </a:cubicBezTo>
                  <a:cubicBezTo>
                    <a:pt x="211" y="147"/>
                    <a:pt x="211" y="147"/>
                    <a:pt x="211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7"/>
                    <a:pt x="208" y="147"/>
                    <a:pt x="208" y="147"/>
                  </a:cubicBezTo>
                  <a:cubicBezTo>
                    <a:pt x="208" y="147"/>
                    <a:pt x="208" y="147"/>
                    <a:pt x="208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6" y="146"/>
                    <a:pt x="207" y="146"/>
                    <a:pt x="207" y="145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06" y="144"/>
                    <a:pt x="206" y="144"/>
                    <a:pt x="206" y="144"/>
                  </a:cubicBezTo>
                  <a:cubicBezTo>
                    <a:pt x="206" y="144"/>
                    <a:pt x="206" y="145"/>
                    <a:pt x="206" y="146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6" y="146"/>
                    <a:pt x="205" y="145"/>
                    <a:pt x="205" y="145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05" y="144"/>
                    <a:pt x="205" y="144"/>
                    <a:pt x="205" y="143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5" y="142"/>
                    <a:pt x="204" y="142"/>
                    <a:pt x="204" y="142"/>
                  </a:cubicBezTo>
                  <a:cubicBezTo>
                    <a:pt x="204" y="142"/>
                    <a:pt x="204" y="142"/>
                    <a:pt x="204" y="142"/>
                  </a:cubicBezTo>
                  <a:cubicBezTo>
                    <a:pt x="203" y="142"/>
                    <a:pt x="203" y="142"/>
                    <a:pt x="203" y="142"/>
                  </a:cubicBezTo>
                  <a:cubicBezTo>
                    <a:pt x="203" y="141"/>
                    <a:pt x="202" y="140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1" y="139"/>
                    <a:pt x="201" y="139"/>
                    <a:pt x="201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8"/>
                    <a:pt x="202" y="138"/>
                    <a:pt x="202" y="138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03" y="138"/>
                    <a:pt x="203" y="137"/>
                    <a:pt x="203" y="137"/>
                  </a:cubicBezTo>
                  <a:cubicBezTo>
                    <a:pt x="204" y="137"/>
                    <a:pt x="204" y="137"/>
                    <a:pt x="204" y="137"/>
                  </a:cubicBezTo>
                  <a:cubicBezTo>
                    <a:pt x="204" y="138"/>
                    <a:pt x="204" y="138"/>
                    <a:pt x="204" y="138"/>
                  </a:cubicBezTo>
                  <a:cubicBezTo>
                    <a:pt x="204" y="138"/>
                    <a:pt x="204" y="138"/>
                    <a:pt x="205" y="138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6" y="140"/>
                    <a:pt x="206" y="140"/>
                    <a:pt x="207" y="141"/>
                  </a:cubicBezTo>
                  <a:cubicBezTo>
                    <a:pt x="207" y="141"/>
                    <a:pt x="208" y="141"/>
                    <a:pt x="208" y="142"/>
                  </a:cubicBezTo>
                  <a:cubicBezTo>
                    <a:pt x="209" y="142"/>
                    <a:pt x="209" y="142"/>
                    <a:pt x="209" y="142"/>
                  </a:cubicBezTo>
                  <a:cubicBezTo>
                    <a:pt x="209" y="143"/>
                    <a:pt x="210" y="143"/>
                    <a:pt x="210" y="143"/>
                  </a:cubicBezTo>
                  <a:cubicBezTo>
                    <a:pt x="211" y="143"/>
                    <a:pt x="211" y="143"/>
                    <a:pt x="211" y="143"/>
                  </a:cubicBezTo>
                  <a:cubicBezTo>
                    <a:pt x="212" y="143"/>
                    <a:pt x="212" y="143"/>
                    <a:pt x="212" y="143"/>
                  </a:cubicBezTo>
                  <a:cubicBezTo>
                    <a:pt x="213" y="142"/>
                    <a:pt x="213" y="142"/>
                    <a:pt x="214" y="142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43"/>
                    <a:pt x="214" y="143"/>
                    <a:pt x="214" y="143"/>
                  </a:cubicBezTo>
                  <a:cubicBezTo>
                    <a:pt x="215" y="144"/>
                    <a:pt x="215" y="144"/>
                    <a:pt x="215" y="144"/>
                  </a:cubicBezTo>
                  <a:cubicBezTo>
                    <a:pt x="216" y="145"/>
                    <a:pt x="216" y="145"/>
                    <a:pt x="216" y="145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8" y="145"/>
                    <a:pt x="219" y="145"/>
                    <a:pt x="219" y="145"/>
                  </a:cubicBezTo>
                  <a:cubicBezTo>
                    <a:pt x="220" y="145"/>
                    <a:pt x="220" y="145"/>
                    <a:pt x="220" y="145"/>
                  </a:cubicBezTo>
                  <a:cubicBezTo>
                    <a:pt x="221" y="145"/>
                    <a:pt x="222" y="145"/>
                    <a:pt x="222" y="145"/>
                  </a:cubicBezTo>
                  <a:cubicBezTo>
                    <a:pt x="223" y="145"/>
                    <a:pt x="223" y="145"/>
                    <a:pt x="223" y="145"/>
                  </a:cubicBezTo>
                  <a:cubicBezTo>
                    <a:pt x="224" y="145"/>
                    <a:pt x="224" y="145"/>
                    <a:pt x="224" y="145"/>
                  </a:cubicBezTo>
                  <a:cubicBezTo>
                    <a:pt x="225" y="146"/>
                    <a:pt x="227" y="145"/>
                    <a:pt x="228" y="145"/>
                  </a:cubicBezTo>
                  <a:cubicBezTo>
                    <a:pt x="228" y="145"/>
                    <a:pt x="228" y="145"/>
                    <a:pt x="228" y="146"/>
                  </a:cubicBezTo>
                  <a:cubicBezTo>
                    <a:pt x="229" y="146"/>
                    <a:pt x="229" y="146"/>
                    <a:pt x="229" y="146"/>
                  </a:cubicBezTo>
                  <a:cubicBezTo>
                    <a:pt x="229" y="147"/>
                    <a:pt x="229" y="147"/>
                    <a:pt x="229" y="147"/>
                  </a:cubicBezTo>
                  <a:cubicBezTo>
                    <a:pt x="229" y="147"/>
                    <a:pt x="230" y="147"/>
                    <a:pt x="230" y="147"/>
                  </a:cubicBezTo>
                  <a:cubicBezTo>
                    <a:pt x="230" y="148"/>
                    <a:pt x="230" y="148"/>
                    <a:pt x="230" y="148"/>
                  </a:cubicBezTo>
                  <a:cubicBezTo>
                    <a:pt x="231" y="148"/>
                    <a:pt x="232" y="149"/>
                    <a:pt x="233" y="149"/>
                  </a:cubicBezTo>
                  <a:cubicBezTo>
                    <a:pt x="233" y="149"/>
                    <a:pt x="233" y="149"/>
                    <a:pt x="233" y="149"/>
                  </a:cubicBezTo>
                  <a:cubicBezTo>
                    <a:pt x="232" y="150"/>
                    <a:pt x="232" y="149"/>
                    <a:pt x="231" y="149"/>
                  </a:cubicBezTo>
                  <a:cubicBezTo>
                    <a:pt x="231" y="149"/>
                    <a:pt x="231" y="149"/>
                    <a:pt x="231" y="149"/>
                  </a:cubicBezTo>
                  <a:cubicBezTo>
                    <a:pt x="231" y="150"/>
                    <a:pt x="233" y="152"/>
                    <a:pt x="234" y="152"/>
                  </a:cubicBezTo>
                  <a:cubicBezTo>
                    <a:pt x="235" y="152"/>
                    <a:pt x="235" y="152"/>
                    <a:pt x="235" y="152"/>
                  </a:cubicBezTo>
                  <a:cubicBezTo>
                    <a:pt x="235" y="151"/>
                    <a:pt x="236" y="151"/>
                    <a:pt x="236" y="150"/>
                  </a:cubicBezTo>
                  <a:cubicBezTo>
                    <a:pt x="236" y="150"/>
                    <a:pt x="236" y="150"/>
                    <a:pt x="236" y="150"/>
                  </a:cubicBezTo>
                  <a:cubicBezTo>
                    <a:pt x="237" y="150"/>
                    <a:pt x="237" y="150"/>
                    <a:pt x="237" y="150"/>
                  </a:cubicBezTo>
                  <a:cubicBezTo>
                    <a:pt x="236" y="150"/>
                    <a:pt x="236" y="151"/>
                    <a:pt x="237" y="151"/>
                  </a:cubicBezTo>
                  <a:cubicBezTo>
                    <a:pt x="237" y="152"/>
                    <a:pt x="237" y="152"/>
                    <a:pt x="237" y="152"/>
                  </a:cubicBezTo>
                  <a:cubicBezTo>
                    <a:pt x="237" y="152"/>
                    <a:pt x="237" y="152"/>
                    <a:pt x="237" y="153"/>
                  </a:cubicBezTo>
                  <a:cubicBezTo>
                    <a:pt x="237" y="153"/>
                    <a:pt x="237" y="154"/>
                    <a:pt x="237" y="155"/>
                  </a:cubicBezTo>
                  <a:cubicBezTo>
                    <a:pt x="237" y="156"/>
                    <a:pt x="237" y="157"/>
                    <a:pt x="238" y="158"/>
                  </a:cubicBezTo>
                  <a:cubicBezTo>
                    <a:pt x="238" y="159"/>
                    <a:pt x="239" y="160"/>
                    <a:pt x="239" y="161"/>
                  </a:cubicBezTo>
                  <a:cubicBezTo>
                    <a:pt x="239" y="162"/>
                    <a:pt x="240" y="162"/>
                    <a:pt x="240" y="163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1" y="165"/>
                    <a:pt x="241" y="165"/>
                    <a:pt x="241" y="165"/>
                  </a:cubicBezTo>
                  <a:cubicBezTo>
                    <a:pt x="241" y="166"/>
                    <a:pt x="241" y="167"/>
                    <a:pt x="242" y="167"/>
                  </a:cubicBezTo>
                  <a:cubicBezTo>
                    <a:pt x="242" y="168"/>
                    <a:pt x="242" y="169"/>
                    <a:pt x="242" y="169"/>
                  </a:cubicBezTo>
                  <a:cubicBezTo>
                    <a:pt x="243" y="170"/>
                    <a:pt x="243" y="170"/>
                    <a:pt x="243" y="170"/>
                  </a:cubicBezTo>
                  <a:cubicBezTo>
                    <a:pt x="243" y="170"/>
                    <a:pt x="244" y="170"/>
                    <a:pt x="244" y="169"/>
                  </a:cubicBezTo>
                  <a:cubicBezTo>
                    <a:pt x="244" y="169"/>
                    <a:pt x="244" y="169"/>
                    <a:pt x="244" y="169"/>
                  </a:cubicBezTo>
                  <a:cubicBezTo>
                    <a:pt x="245" y="169"/>
                    <a:pt x="245" y="168"/>
                    <a:pt x="246" y="168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7" y="166"/>
                    <a:pt x="246" y="166"/>
                    <a:pt x="246" y="165"/>
                  </a:cubicBezTo>
                  <a:cubicBezTo>
                    <a:pt x="247" y="164"/>
                    <a:pt x="248" y="163"/>
                    <a:pt x="247" y="162"/>
                  </a:cubicBezTo>
                  <a:cubicBezTo>
                    <a:pt x="247" y="161"/>
                    <a:pt x="247" y="161"/>
                    <a:pt x="247" y="160"/>
                  </a:cubicBezTo>
                  <a:cubicBezTo>
                    <a:pt x="247" y="159"/>
                    <a:pt x="247" y="159"/>
                    <a:pt x="247" y="159"/>
                  </a:cubicBezTo>
                  <a:cubicBezTo>
                    <a:pt x="248" y="159"/>
                    <a:pt x="248" y="159"/>
                    <a:pt x="248" y="159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50" y="158"/>
                    <a:pt x="250" y="158"/>
                    <a:pt x="250" y="158"/>
                  </a:cubicBezTo>
                  <a:cubicBezTo>
                    <a:pt x="250" y="157"/>
                    <a:pt x="250" y="157"/>
                    <a:pt x="250" y="157"/>
                  </a:cubicBezTo>
                  <a:cubicBezTo>
                    <a:pt x="251" y="156"/>
                    <a:pt x="251" y="156"/>
                    <a:pt x="251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3" y="155"/>
                    <a:pt x="253" y="155"/>
                    <a:pt x="253" y="155"/>
                  </a:cubicBezTo>
                  <a:cubicBezTo>
                    <a:pt x="253" y="155"/>
                    <a:pt x="254" y="154"/>
                    <a:pt x="254" y="154"/>
                  </a:cubicBezTo>
                  <a:cubicBezTo>
                    <a:pt x="254" y="153"/>
                    <a:pt x="255" y="153"/>
                    <a:pt x="255" y="153"/>
                  </a:cubicBezTo>
                  <a:cubicBezTo>
                    <a:pt x="256" y="153"/>
                    <a:pt x="256" y="152"/>
                    <a:pt x="257" y="152"/>
                  </a:cubicBezTo>
                  <a:cubicBezTo>
                    <a:pt x="256" y="151"/>
                    <a:pt x="256" y="151"/>
                    <a:pt x="256" y="151"/>
                  </a:cubicBezTo>
                  <a:cubicBezTo>
                    <a:pt x="257" y="151"/>
                    <a:pt x="257" y="151"/>
                    <a:pt x="258" y="150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59" y="151"/>
                    <a:pt x="259" y="151"/>
                    <a:pt x="259" y="151"/>
                  </a:cubicBezTo>
                  <a:cubicBezTo>
                    <a:pt x="259" y="150"/>
                    <a:pt x="259" y="150"/>
                    <a:pt x="259" y="150"/>
                  </a:cubicBezTo>
                  <a:cubicBezTo>
                    <a:pt x="259" y="150"/>
                    <a:pt x="259" y="150"/>
                    <a:pt x="259" y="150"/>
                  </a:cubicBezTo>
                  <a:cubicBezTo>
                    <a:pt x="259" y="151"/>
                    <a:pt x="259" y="151"/>
                    <a:pt x="259" y="151"/>
                  </a:cubicBezTo>
                  <a:cubicBezTo>
                    <a:pt x="260" y="151"/>
                    <a:pt x="260" y="151"/>
                    <a:pt x="260" y="151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2" y="149"/>
                    <a:pt x="262" y="149"/>
                    <a:pt x="262" y="149"/>
                  </a:cubicBezTo>
                  <a:cubicBezTo>
                    <a:pt x="262" y="149"/>
                    <a:pt x="262" y="149"/>
                    <a:pt x="262" y="149"/>
                  </a:cubicBezTo>
                  <a:cubicBezTo>
                    <a:pt x="262" y="148"/>
                    <a:pt x="262" y="148"/>
                    <a:pt x="262" y="148"/>
                  </a:cubicBezTo>
                  <a:cubicBezTo>
                    <a:pt x="262" y="149"/>
                    <a:pt x="262" y="149"/>
                    <a:pt x="262" y="149"/>
                  </a:cubicBezTo>
                  <a:cubicBezTo>
                    <a:pt x="263" y="149"/>
                    <a:pt x="263" y="149"/>
                    <a:pt x="263" y="149"/>
                  </a:cubicBezTo>
                  <a:cubicBezTo>
                    <a:pt x="264" y="149"/>
                    <a:pt x="263" y="152"/>
                    <a:pt x="265" y="152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5" y="153"/>
                    <a:pt x="265" y="153"/>
                    <a:pt x="265" y="153"/>
                  </a:cubicBezTo>
                  <a:cubicBezTo>
                    <a:pt x="266" y="153"/>
                    <a:pt x="266" y="153"/>
                    <a:pt x="266" y="153"/>
                  </a:cubicBezTo>
                  <a:cubicBezTo>
                    <a:pt x="266" y="153"/>
                    <a:pt x="266" y="153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7" y="155"/>
                    <a:pt x="267" y="156"/>
                    <a:pt x="267" y="157"/>
                  </a:cubicBezTo>
                  <a:cubicBezTo>
                    <a:pt x="267" y="157"/>
                    <a:pt x="267" y="158"/>
                    <a:pt x="267" y="159"/>
                  </a:cubicBezTo>
                  <a:cubicBezTo>
                    <a:pt x="267" y="159"/>
                    <a:pt x="267" y="159"/>
                    <a:pt x="267" y="159"/>
                  </a:cubicBezTo>
                  <a:cubicBezTo>
                    <a:pt x="267" y="159"/>
                    <a:pt x="267" y="158"/>
                    <a:pt x="268" y="158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9" y="159"/>
                    <a:pt x="269" y="159"/>
                    <a:pt x="269" y="158"/>
                  </a:cubicBezTo>
                  <a:cubicBezTo>
                    <a:pt x="270" y="158"/>
                    <a:pt x="270" y="158"/>
                    <a:pt x="270" y="157"/>
                  </a:cubicBezTo>
                  <a:cubicBezTo>
                    <a:pt x="271" y="157"/>
                    <a:pt x="271" y="157"/>
                    <a:pt x="271" y="157"/>
                  </a:cubicBezTo>
                  <a:cubicBezTo>
                    <a:pt x="271" y="157"/>
                    <a:pt x="271" y="158"/>
                    <a:pt x="271" y="158"/>
                  </a:cubicBezTo>
                  <a:cubicBezTo>
                    <a:pt x="272" y="159"/>
                    <a:pt x="272" y="160"/>
                    <a:pt x="272" y="161"/>
                  </a:cubicBezTo>
                  <a:cubicBezTo>
                    <a:pt x="272" y="161"/>
                    <a:pt x="273" y="162"/>
                    <a:pt x="273" y="163"/>
                  </a:cubicBezTo>
                  <a:cubicBezTo>
                    <a:pt x="273" y="163"/>
                    <a:pt x="273" y="164"/>
                    <a:pt x="273" y="165"/>
                  </a:cubicBezTo>
                  <a:cubicBezTo>
                    <a:pt x="273" y="165"/>
                    <a:pt x="273" y="165"/>
                    <a:pt x="273" y="165"/>
                  </a:cubicBezTo>
                  <a:cubicBezTo>
                    <a:pt x="273" y="165"/>
                    <a:pt x="273" y="167"/>
                    <a:pt x="273" y="167"/>
                  </a:cubicBezTo>
                  <a:cubicBezTo>
                    <a:pt x="273" y="167"/>
                    <a:pt x="273" y="167"/>
                    <a:pt x="273" y="167"/>
                  </a:cubicBezTo>
                  <a:cubicBezTo>
                    <a:pt x="273" y="168"/>
                    <a:pt x="272" y="169"/>
                    <a:pt x="272" y="170"/>
                  </a:cubicBezTo>
                  <a:cubicBezTo>
                    <a:pt x="273" y="170"/>
                    <a:pt x="273" y="170"/>
                    <a:pt x="273" y="170"/>
                  </a:cubicBezTo>
                  <a:cubicBezTo>
                    <a:pt x="273" y="170"/>
                    <a:pt x="274" y="170"/>
                    <a:pt x="274" y="171"/>
                  </a:cubicBezTo>
                  <a:cubicBezTo>
                    <a:pt x="274" y="171"/>
                    <a:pt x="274" y="171"/>
                    <a:pt x="274" y="171"/>
                  </a:cubicBezTo>
                  <a:cubicBezTo>
                    <a:pt x="274" y="171"/>
                    <a:pt x="274" y="171"/>
                    <a:pt x="274" y="172"/>
                  </a:cubicBezTo>
                  <a:cubicBezTo>
                    <a:pt x="275" y="172"/>
                    <a:pt x="275" y="172"/>
                    <a:pt x="275" y="172"/>
                  </a:cubicBezTo>
                  <a:cubicBezTo>
                    <a:pt x="275" y="172"/>
                    <a:pt x="275" y="172"/>
                    <a:pt x="275" y="172"/>
                  </a:cubicBezTo>
                  <a:cubicBezTo>
                    <a:pt x="275" y="172"/>
                    <a:pt x="275" y="172"/>
                    <a:pt x="275" y="172"/>
                  </a:cubicBezTo>
                  <a:cubicBezTo>
                    <a:pt x="275" y="173"/>
                    <a:pt x="275" y="174"/>
                    <a:pt x="275" y="174"/>
                  </a:cubicBezTo>
                  <a:cubicBezTo>
                    <a:pt x="276" y="175"/>
                    <a:pt x="276" y="175"/>
                    <a:pt x="276" y="175"/>
                  </a:cubicBezTo>
                  <a:cubicBezTo>
                    <a:pt x="276" y="176"/>
                    <a:pt x="276" y="176"/>
                    <a:pt x="276" y="176"/>
                  </a:cubicBezTo>
                  <a:cubicBezTo>
                    <a:pt x="276" y="176"/>
                    <a:pt x="276" y="176"/>
                    <a:pt x="276" y="176"/>
                  </a:cubicBezTo>
                  <a:cubicBezTo>
                    <a:pt x="277" y="177"/>
                    <a:pt x="277" y="177"/>
                    <a:pt x="277" y="177"/>
                  </a:cubicBezTo>
                  <a:cubicBezTo>
                    <a:pt x="266" y="235"/>
                    <a:pt x="215" y="279"/>
                    <a:pt x="154" y="279"/>
                  </a:cubicBezTo>
                  <a:close/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Rectangle 244"/>
            <p:cNvSpPr>
              <a:spLocks noChangeArrowheads="1"/>
            </p:cNvSpPr>
            <p:nvPr/>
          </p:nvSpPr>
          <p:spPr bwMode="gray">
            <a:xfrm>
              <a:off x="-2814638" y="12700000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Rectangle 245"/>
            <p:cNvSpPr>
              <a:spLocks noChangeArrowheads="1"/>
            </p:cNvSpPr>
            <p:nvPr/>
          </p:nvSpPr>
          <p:spPr bwMode="gray">
            <a:xfrm>
              <a:off x="-2814638" y="12700000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246"/>
            <p:cNvSpPr>
              <a:spLocks/>
            </p:cNvSpPr>
            <p:nvPr/>
          </p:nvSpPr>
          <p:spPr bwMode="gray">
            <a:xfrm>
              <a:off x="-2439988" y="12933363"/>
              <a:ext cx="41275" cy="66675"/>
            </a:xfrm>
            <a:custGeom>
              <a:avLst/>
              <a:gdLst>
                <a:gd name="T0" fmla="*/ 8 w 11"/>
                <a:gd name="T1" fmla="*/ 9 h 18"/>
                <a:gd name="T2" fmla="*/ 9 w 11"/>
                <a:gd name="T3" fmla="*/ 7 h 18"/>
                <a:gd name="T4" fmla="*/ 7 w 11"/>
                <a:gd name="T5" fmla="*/ 7 h 18"/>
                <a:gd name="T6" fmla="*/ 6 w 11"/>
                <a:gd name="T7" fmla="*/ 5 h 18"/>
                <a:gd name="T8" fmla="*/ 5 w 11"/>
                <a:gd name="T9" fmla="*/ 4 h 18"/>
                <a:gd name="T10" fmla="*/ 7 w 11"/>
                <a:gd name="T11" fmla="*/ 4 h 18"/>
                <a:gd name="T12" fmla="*/ 6 w 11"/>
                <a:gd name="T13" fmla="*/ 4 h 18"/>
                <a:gd name="T14" fmla="*/ 7 w 11"/>
                <a:gd name="T15" fmla="*/ 3 h 18"/>
                <a:gd name="T16" fmla="*/ 9 w 11"/>
                <a:gd name="T17" fmla="*/ 3 h 18"/>
                <a:gd name="T18" fmla="*/ 9 w 11"/>
                <a:gd name="T19" fmla="*/ 2 h 18"/>
                <a:gd name="T20" fmla="*/ 9 w 11"/>
                <a:gd name="T21" fmla="*/ 1 h 18"/>
                <a:gd name="T22" fmla="*/ 8 w 11"/>
                <a:gd name="T23" fmla="*/ 0 h 18"/>
                <a:gd name="T24" fmla="*/ 7 w 11"/>
                <a:gd name="T25" fmla="*/ 0 h 18"/>
                <a:gd name="T26" fmla="*/ 4 w 11"/>
                <a:gd name="T27" fmla="*/ 1 h 18"/>
                <a:gd name="T28" fmla="*/ 3 w 11"/>
                <a:gd name="T29" fmla="*/ 2 h 18"/>
                <a:gd name="T30" fmla="*/ 1 w 11"/>
                <a:gd name="T31" fmla="*/ 2 h 18"/>
                <a:gd name="T32" fmla="*/ 1 w 11"/>
                <a:gd name="T33" fmla="*/ 4 h 18"/>
                <a:gd name="T34" fmla="*/ 0 w 11"/>
                <a:gd name="T35" fmla="*/ 4 h 18"/>
                <a:gd name="T36" fmla="*/ 1 w 11"/>
                <a:gd name="T37" fmla="*/ 6 h 18"/>
                <a:gd name="T38" fmla="*/ 1 w 11"/>
                <a:gd name="T39" fmla="*/ 5 h 18"/>
                <a:gd name="T40" fmla="*/ 1 w 11"/>
                <a:gd name="T41" fmla="*/ 5 h 18"/>
                <a:gd name="T42" fmla="*/ 2 w 11"/>
                <a:gd name="T43" fmla="*/ 7 h 18"/>
                <a:gd name="T44" fmla="*/ 2 w 11"/>
                <a:gd name="T45" fmla="*/ 9 h 18"/>
                <a:gd name="T46" fmla="*/ 3 w 11"/>
                <a:gd name="T47" fmla="*/ 10 h 18"/>
                <a:gd name="T48" fmla="*/ 4 w 11"/>
                <a:gd name="T49" fmla="*/ 11 h 18"/>
                <a:gd name="T50" fmla="*/ 5 w 11"/>
                <a:gd name="T51" fmla="*/ 11 h 18"/>
                <a:gd name="T52" fmla="*/ 4 w 11"/>
                <a:gd name="T53" fmla="*/ 13 h 18"/>
                <a:gd name="T54" fmla="*/ 4 w 11"/>
                <a:gd name="T55" fmla="*/ 14 h 18"/>
                <a:gd name="T56" fmla="*/ 3 w 11"/>
                <a:gd name="T57" fmla="*/ 13 h 18"/>
                <a:gd name="T58" fmla="*/ 3 w 11"/>
                <a:gd name="T59" fmla="*/ 16 h 18"/>
                <a:gd name="T60" fmla="*/ 9 w 11"/>
                <a:gd name="T61" fmla="*/ 17 h 18"/>
                <a:gd name="T62" fmla="*/ 10 w 11"/>
                <a:gd name="T63" fmla="*/ 15 h 18"/>
                <a:gd name="T64" fmla="*/ 10 w 11"/>
                <a:gd name="T65" fmla="*/ 14 h 18"/>
                <a:gd name="T66" fmla="*/ 9 w 11"/>
                <a:gd name="T67" fmla="*/ 13 h 18"/>
                <a:gd name="T68" fmla="*/ 9 w 11"/>
                <a:gd name="T69" fmla="*/ 13 h 18"/>
                <a:gd name="T70" fmla="*/ 10 w 11"/>
                <a:gd name="T71" fmla="*/ 13 h 18"/>
                <a:gd name="T72" fmla="*/ 10 w 11"/>
                <a:gd name="T73" fmla="*/ 12 h 18"/>
                <a:gd name="T74" fmla="*/ 9 w 11"/>
                <a:gd name="T75" fmla="*/ 12 h 18"/>
                <a:gd name="T76" fmla="*/ 9 w 11"/>
                <a:gd name="T77" fmla="*/ 11 h 18"/>
                <a:gd name="T78" fmla="*/ 10 w 11"/>
                <a:gd name="T79" fmla="*/ 10 h 18"/>
                <a:gd name="T80" fmla="*/ 10 w 11"/>
                <a:gd name="T81" fmla="*/ 11 h 18"/>
                <a:gd name="T82" fmla="*/ 11 w 11"/>
                <a:gd name="T83" fmla="*/ 11 h 18"/>
                <a:gd name="T84" fmla="*/ 11 w 11"/>
                <a:gd name="T85" fmla="*/ 10 h 18"/>
                <a:gd name="T86" fmla="*/ 11 w 11"/>
                <a:gd name="T87" fmla="*/ 10 h 18"/>
                <a:gd name="T88" fmla="*/ 10 w 11"/>
                <a:gd name="T89" fmla="*/ 8 h 18"/>
                <a:gd name="T90" fmla="*/ 9 w 11"/>
                <a:gd name="T91" fmla="*/ 10 h 18"/>
                <a:gd name="T92" fmla="*/ 8 w 11"/>
                <a:gd name="T93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" h="18"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6" y="6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5"/>
                    <a:pt x="3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5" y="18"/>
                    <a:pt x="7" y="18"/>
                    <a:pt x="9" y="17"/>
                  </a:cubicBezTo>
                  <a:cubicBezTo>
                    <a:pt x="9" y="17"/>
                    <a:pt x="10" y="17"/>
                    <a:pt x="10" y="17"/>
                  </a:cubicBezTo>
                  <a:cubicBezTo>
                    <a:pt x="11" y="17"/>
                    <a:pt x="10" y="16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1"/>
                    <a:pt x="9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9" y="8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247"/>
            <p:cNvSpPr>
              <a:spLocks/>
            </p:cNvSpPr>
            <p:nvPr/>
          </p:nvSpPr>
          <p:spPr bwMode="gray">
            <a:xfrm>
              <a:off x="-2547938" y="12966700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248"/>
            <p:cNvSpPr>
              <a:spLocks/>
            </p:cNvSpPr>
            <p:nvPr/>
          </p:nvSpPr>
          <p:spPr bwMode="gray">
            <a:xfrm>
              <a:off x="-2547938" y="12966700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249"/>
            <p:cNvSpPr>
              <a:spLocks/>
            </p:cNvSpPr>
            <p:nvPr/>
          </p:nvSpPr>
          <p:spPr bwMode="gray">
            <a:xfrm>
              <a:off x="-2413000" y="12719050"/>
              <a:ext cx="28575" cy="30163"/>
            </a:xfrm>
            <a:custGeom>
              <a:avLst/>
              <a:gdLst>
                <a:gd name="T0" fmla="*/ 6 w 8"/>
                <a:gd name="T1" fmla="*/ 0 h 8"/>
                <a:gd name="T2" fmla="*/ 7 w 8"/>
                <a:gd name="T3" fmla="*/ 1 h 8"/>
                <a:gd name="T4" fmla="*/ 5 w 8"/>
                <a:gd name="T5" fmla="*/ 4 h 8"/>
                <a:gd name="T6" fmla="*/ 7 w 8"/>
                <a:gd name="T7" fmla="*/ 6 h 8"/>
                <a:gd name="T8" fmla="*/ 8 w 8"/>
                <a:gd name="T9" fmla="*/ 7 h 8"/>
                <a:gd name="T10" fmla="*/ 6 w 8"/>
                <a:gd name="T11" fmla="*/ 7 h 8"/>
                <a:gd name="T12" fmla="*/ 5 w 8"/>
                <a:gd name="T13" fmla="*/ 8 h 8"/>
                <a:gd name="T14" fmla="*/ 4 w 8"/>
                <a:gd name="T15" fmla="*/ 7 h 8"/>
                <a:gd name="T16" fmla="*/ 3 w 8"/>
                <a:gd name="T17" fmla="*/ 7 h 8"/>
                <a:gd name="T18" fmla="*/ 4 w 8"/>
                <a:gd name="T19" fmla="*/ 6 h 8"/>
                <a:gd name="T20" fmla="*/ 4 w 8"/>
                <a:gd name="T21" fmla="*/ 6 h 8"/>
                <a:gd name="T22" fmla="*/ 1 w 8"/>
                <a:gd name="T23" fmla="*/ 5 h 8"/>
                <a:gd name="T24" fmla="*/ 0 w 8"/>
                <a:gd name="T25" fmla="*/ 5 h 8"/>
                <a:gd name="T26" fmla="*/ 0 w 8"/>
                <a:gd name="T27" fmla="*/ 5 h 8"/>
                <a:gd name="T28" fmla="*/ 0 w 8"/>
                <a:gd name="T29" fmla="*/ 4 h 8"/>
                <a:gd name="T30" fmla="*/ 1 w 8"/>
                <a:gd name="T31" fmla="*/ 4 h 8"/>
                <a:gd name="T32" fmla="*/ 2 w 8"/>
                <a:gd name="T33" fmla="*/ 2 h 8"/>
                <a:gd name="T34" fmla="*/ 1 w 8"/>
                <a:gd name="T35" fmla="*/ 2 h 8"/>
                <a:gd name="T36" fmla="*/ 1 w 8"/>
                <a:gd name="T37" fmla="*/ 2 h 8"/>
                <a:gd name="T38" fmla="*/ 2 w 8"/>
                <a:gd name="T39" fmla="*/ 1 h 8"/>
                <a:gd name="T40" fmla="*/ 3 w 8"/>
                <a:gd name="T41" fmla="*/ 1 h 8"/>
                <a:gd name="T42" fmla="*/ 6 w 8"/>
                <a:gd name="T4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5" y="1"/>
                    <a:pt x="5" y="4"/>
                  </a:cubicBezTo>
                  <a:cubicBezTo>
                    <a:pt x="6" y="5"/>
                    <a:pt x="6" y="6"/>
                    <a:pt x="7" y="6"/>
                  </a:cubicBezTo>
                  <a:cubicBezTo>
                    <a:pt x="7" y="6"/>
                    <a:pt x="8" y="7"/>
                    <a:pt x="8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2" y="5"/>
                    <a:pt x="1" y="5"/>
                  </a:cubicBezTo>
                  <a:cubicBezTo>
                    <a:pt x="1" y="5"/>
                    <a:pt x="1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250"/>
            <p:cNvSpPr>
              <a:spLocks/>
            </p:cNvSpPr>
            <p:nvPr/>
          </p:nvSpPr>
          <p:spPr bwMode="gray">
            <a:xfrm>
              <a:off x="-2589213" y="12641263"/>
              <a:ext cx="47625" cy="17463"/>
            </a:xfrm>
            <a:custGeom>
              <a:avLst/>
              <a:gdLst>
                <a:gd name="T0" fmla="*/ 11 w 13"/>
                <a:gd name="T1" fmla="*/ 3 h 5"/>
                <a:gd name="T2" fmla="*/ 10 w 13"/>
                <a:gd name="T3" fmla="*/ 4 h 5"/>
                <a:gd name="T4" fmla="*/ 9 w 13"/>
                <a:gd name="T5" fmla="*/ 4 h 5"/>
                <a:gd name="T6" fmla="*/ 8 w 13"/>
                <a:gd name="T7" fmla="*/ 5 h 5"/>
                <a:gd name="T8" fmla="*/ 4 w 13"/>
                <a:gd name="T9" fmla="*/ 4 h 5"/>
                <a:gd name="T10" fmla="*/ 4 w 13"/>
                <a:gd name="T11" fmla="*/ 4 h 5"/>
                <a:gd name="T12" fmla="*/ 5 w 13"/>
                <a:gd name="T13" fmla="*/ 3 h 5"/>
                <a:gd name="T14" fmla="*/ 5 w 13"/>
                <a:gd name="T15" fmla="*/ 3 h 5"/>
                <a:gd name="T16" fmla="*/ 0 w 13"/>
                <a:gd name="T17" fmla="*/ 2 h 5"/>
                <a:gd name="T18" fmla="*/ 0 w 13"/>
                <a:gd name="T19" fmla="*/ 2 h 5"/>
                <a:gd name="T20" fmla="*/ 1 w 13"/>
                <a:gd name="T21" fmla="*/ 1 h 5"/>
                <a:gd name="T22" fmla="*/ 2 w 13"/>
                <a:gd name="T23" fmla="*/ 0 h 5"/>
                <a:gd name="T24" fmla="*/ 3 w 13"/>
                <a:gd name="T25" fmla="*/ 1 h 5"/>
                <a:gd name="T26" fmla="*/ 5 w 13"/>
                <a:gd name="T27" fmla="*/ 1 h 5"/>
                <a:gd name="T28" fmla="*/ 6 w 13"/>
                <a:gd name="T29" fmla="*/ 1 h 5"/>
                <a:gd name="T30" fmla="*/ 7 w 13"/>
                <a:gd name="T31" fmla="*/ 0 h 5"/>
                <a:gd name="T32" fmla="*/ 7 w 13"/>
                <a:gd name="T33" fmla="*/ 2 h 5"/>
                <a:gd name="T34" fmla="*/ 7 w 13"/>
                <a:gd name="T35" fmla="*/ 2 h 5"/>
                <a:gd name="T36" fmla="*/ 9 w 13"/>
                <a:gd name="T37" fmla="*/ 0 h 5"/>
                <a:gd name="T38" fmla="*/ 9 w 13"/>
                <a:gd name="T39" fmla="*/ 1 h 5"/>
                <a:gd name="T40" fmla="*/ 10 w 13"/>
                <a:gd name="T41" fmla="*/ 1 h 5"/>
                <a:gd name="T42" fmla="*/ 11 w 13"/>
                <a:gd name="T43" fmla="*/ 1 h 5"/>
                <a:gd name="T44" fmla="*/ 12 w 13"/>
                <a:gd name="T45" fmla="*/ 1 h 5"/>
                <a:gd name="T46" fmla="*/ 13 w 13"/>
                <a:gd name="T47" fmla="*/ 2 h 5"/>
                <a:gd name="T48" fmla="*/ 13 w 13"/>
                <a:gd name="T49" fmla="*/ 2 h 5"/>
                <a:gd name="T50" fmla="*/ 11 w 13"/>
                <a:gd name="T5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5">
                  <a:moveTo>
                    <a:pt x="11" y="3"/>
                  </a:moveTo>
                  <a:cubicBezTo>
                    <a:pt x="11" y="3"/>
                    <a:pt x="10" y="4"/>
                    <a:pt x="10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1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0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7" y="0"/>
                  </a:cubicBezTo>
                  <a:cubicBezTo>
                    <a:pt x="7" y="0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3"/>
                    <a:pt x="11" y="3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251"/>
            <p:cNvSpPr>
              <a:spLocks/>
            </p:cNvSpPr>
            <p:nvPr/>
          </p:nvSpPr>
          <p:spPr bwMode="gray">
            <a:xfrm>
              <a:off x="-2627313" y="12647613"/>
              <a:ext cx="52388" cy="38100"/>
            </a:xfrm>
            <a:custGeom>
              <a:avLst/>
              <a:gdLst>
                <a:gd name="T0" fmla="*/ 11 w 14"/>
                <a:gd name="T1" fmla="*/ 2 h 10"/>
                <a:gd name="T2" fmla="*/ 12 w 14"/>
                <a:gd name="T3" fmla="*/ 3 h 10"/>
                <a:gd name="T4" fmla="*/ 14 w 14"/>
                <a:gd name="T5" fmla="*/ 4 h 10"/>
                <a:gd name="T6" fmla="*/ 13 w 14"/>
                <a:gd name="T7" fmla="*/ 4 h 10"/>
                <a:gd name="T8" fmla="*/ 12 w 14"/>
                <a:gd name="T9" fmla="*/ 4 h 10"/>
                <a:gd name="T10" fmla="*/ 11 w 14"/>
                <a:gd name="T11" fmla="*/ 6 h 10"/>
                <a:gd name="T12" fmla="*/ 10 w 14"/>
                <a:gd name="T13" fmla="*/ 7 h 10"/>
                <a:gd name="T14" fmla="*/ 9 w 14"/>
                <a:gd name="T15" fmla="*/ 8 h 10"/>
                <a:gd name="T16" fmla="*/ 9 w 14"/>
                <a:gd name="T17" fmla="*/ 10 h 10"/>
                <a:gd name="T18" fmla="*/ 8 w 14"/>
                <a:gd name="T19" fmla="*/ 10 h 10"/>
                <a:gd name="T20" fmla="*/ 5 w 14"/>
                <a:gd name="T21" fmla="*/ 8 h 10"/>
                <a:gd name="T22" fmla="*/ 5 w 14"/>
                <a:gd name="T23" fmla="*/ 8 h 10"/>
                <a:gd name="T24" fmla="*/ 5 w 14"/>
                <a:gd name="T25" fmla="*/ 7 h 10"/>
                <a:gd name="T26" fmla="*/ 8 w 14"/>
                <a:gd name="T27" fmla="*/ 7 h 10"/>
                <a:gd name="T28" fmla="*/ 7 w 14"/>
                <a:gd name="T29" fmla="*/ 6 h 10"/>
                <a:gd name="T30" fmla="*/ 4 w 14"/>
                <a:gd name="T31" fmla="*/ 7 h 10"/>
                <a:gd name="T32" fmla="*/ 4 w 14"/>
                <a:gd name="T33" fmla="*/ 6 h 10"/>
                <a:gd name="T34" fmla="*/ 4 w 14"/>
                <a:gd name="T35" fmla="*/ 6 h 10"/>
                <a:gd name="T36" fmla="*/ 8 w 14"/>
                <a:gd name="T37" fmla="*/ 5 h 10"/>
                <a:gd name="T38" fmla="*/ 8 w 14"/>
                <a:gd name="T39" fmla="*/ 5 h 10"/>
                <a:gd name="T40" fmla="*/ 5 w 14"/>
                <a:gd name="T41" fmla="*/ 4 h 10"/>
                <a:gd name="T42" fmla="*/ 4 w 14"/>
                <a:gd name="T43" fmla="*/ 5 h 10"/>
                <a:gd name="T44" fmla="*/ 1 w 14"/>
                <a:gd name="T45" fmla="*/ 3 h 10"/>
                <a:gd name="T46" fmla="*/ 2 w 14"/>
                <a:gd name="T47" fmla="*/ 3 h 10"/>
                <a:gd name="T48" fmla="*/ 1 w 14"/>
                <a:gd name="T49" fmla="*/ 2 h 10"/>
                <a:gd name="T50" fmla="*/ 1 w 14"/>
                <a:gd name="T51" fmla="*/ 2 h 10"/>
                <a:gd name="T52" fmla="*/ 0 w 14"/>
                <a:gd name="T53" fmla="*/ 1 h 10"/>
                <a:gd name="T54" fmla="*/ 1 w 14"/>
                <a:gd name="T55" fmla="*/ 1 h 10"/>
                <a:gd name="T56" fmla="*/ 2 w 14"/>
                <a:gd name="T57" fmla="*/ 1 h 10"/>
                <a:gd name="T58" fmla="*/ 3 w 14"/>
                <a:gd name="T59" fmla="*/ 0 h 10"/>
                <a:gd name="T60" fmla="*/ 3 w 14"/>
                <a:gd name="T61" fmla="*/ 2 h 10"/>
                <a:gd name="T62" fmla="*/ 4 w 14"/>
                <a:gd name="T63" fmla="*/ 2 h 10"/>
                <a:gd name="T64" fmla="*/ 4 w 14"/>
                <a:gd name="T65" fmla="*/ 2 h 10"/>
                <a:gd name="T66" fmla="*/ 4 w 14"/>
                <a:gd name="T67" fmla="*/ 1 h 10"/>
                <a:gd name="T68" fmla="*/ 5 w 14"/>
                <a:gd name="T69" fmla="*/ 1 h 10"/>
                <a:gd name="T70" fmla="*/ 7 w 14"/>
                <a:gd name="T71" fmla="*/ 3 h 10"/>
                <a:gd name="T72" fmla="*/ 7 w 14"/>
                <a:gd name="T73" fmla="*/ 2 h 10"/>
                <a:gd name="T74" fmla="*/ 7 w 14"/>
                <a:gd name="T75" fmla="*/ 0 h 10"/>
                <a:gd name="T76" fmla="*/ 7 w 14"/>
                <a:gd name="T77" fmla="*/ 0 h 10"/>
                <a:gd name="T78" fmla="*/ 8 w 14"/>
                <a:gd name="T79" fmla="*/ 0 h 10"/>
                <a:gd name="T80" fmla="*/ 9 w 14"/>
                <a:gd name="T81" fmla="*/ 0 h 10"/>
                <a:gd name="T82" fmla="*/ 9 w 14"/>
                <a:gd name="T83" fmla="*/ 0 h 10"/>
                <a:gd name="T84" fmla="*/ 9 w 14"/>
                <a:gd name="T85" fmla="*/ 2 h 10"/>
                <a:gd name="T86" fmla="*/ 10 w 14"/>
                <a:gd name="T87" fmla="*/ 2 h 10"/>
                <a:gd name="T88" fmla="*/ 10 w 14"/>
                <a:gd name="T89" fmla="*/ 1 h 10"/>
                <a:gd name="T90" fmla="*/ 11 w 14"/>
                <a:gd name="T91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" h="10">
                  <a:moveTo>
                    <a:pt x="11" y="2"/>
                  </a:moveTo>
                  <a:cubicBezTo>
                    <a:pt x="12" y="3"/>
                    <a:pt x="12" y="2"/>
                    <a:pt x="12" y="3"/>
                  </a:cubicBezTo>
                  <a:cubicBezTo>
                    <a:pt x="13" y="3"/>
                    <a:pt x="13" y="3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5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7" y="6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4" y="5"/>
                  </a:cubicBezTo>
                  <a:cubicBezTo>
                    <a:pt x="3" y="6"/>
                    <a:pt x="1" y="4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6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252"/>
            <p:cNvSpPr>
              <a:spLocks/>
            </p:cNvSpPr>
            <p:nvPr/>
          </p:nvSpPr>
          <p:spPr bwMode="gray">
            <a:xfrm>
              <a:off x="-2717800" y="12850813"/>
              <a:ext cx="41275" cy="63500"/>
            </a:xfrm>
            <a:custGeom>
              <a:avLst/>
              <a:gdLst>
                <a:gd name="T0" fmla="*/ 9 w 11"/>
                <a:gd name="T1" fmla="*/ 14 h 17"/>
                <a:gd name="T2" fmla="*/ 10 w 11"/>
                <a:gd name="T3" fmla="*/ 14 h 17"/>
                <a:gd name="T4" fmla="*/ 10 w 11"/>
                <a:gd name="T5" fmla="*/ 15 h 17"/>
                <a:gd name="T6" fmla="*/ 8 w 11"/>
                <a:gd name="T7" fmla="*/ 15 h 17"/>
                <a:gd name="T8" fmla="*/ 7 w 11"/>
                <a:gd name="T9" fmla="*/ 15 h 17"/>
                <a:gd name="T10" fmla="*/ 5 w 11"/>
                <a:gd name="T11" fmla="*/ 16 h 17"/>
                <a:gd name="T12" fmla="*/ 2 w 11"/>
                <a:gd name="T13" fmla="*/ 16 h 17"/>
                <a:gd name="T14" fmla="*/ 1 w 11"/>
                <a:gd name="T15" fmla="*/ 17 h 17"/>
                <a:gd name="T16" fmla="*/ 0 w 11"/>
                <a:gd name="T17" fmla="*/ 16 h 17"/>
                <a:gd name="T18" fmla="*/ 2 w 11"/>
                <a:gd name="T19" fmla="*/ 15 h 17"/>
                <a:gd name="T20" fmla="*/ 4 w 11"/>
                <a:gd name="T21" fmla="*/ 14 h 17"/>
                <a:gd name="T22" fmla="*/ 3 w 11"/>
                <a:gd name="T23" fmla="*/ 14 h 17"/>
                <a:gd name="T24" fmla="*/ 3 w 11"/>
                <a:gd name="T25" fmla="*/ 14 h 17"/>
                <a:gd name="T26" fmla="*/ 1 w 11"/>
                <a:gd name="T27" fmla="*/ 14 h 17"/>
                <a:gd name="T28" fmla="*/ 1 w 11"/>
                <a:gd name="T29" fmla="*/ 13 h 17"/>
                <a:gd name="T30" fmla="*/ 2 w 11"/>
                <a:gd name="T31" fmla="*/ 11 h 17"/>
                <a:gd name="T32" fmla="*/ 2 w 11"/>
                <a:gd name="T33" fmla="*/ 11 h 17"/>
                <a:gd name="T34" fmla="*/ 4 w 11"/>
                <a:gd name="T35" fmla="*/ 11 h 17"/>
                <a:gd name="T36" fmla="*/ 4 w 11"/>
                <a:gd name="T37" fmla="*/ 9 h 17"/>
                <a:gd name="T38" fmla="*/ 4 w 11"/>
                <a:gd name="T39" fmla="*/ 9 h 17"/>
                <a:gd name="T40" fmla="*/ 4 w 11"/>
                <a:gd name="T41" fmla="*/ 7 h 17"/>
                <a:gd name="T42" fmla="*/ 2 w 11"/>
                <a:gd name="T43" fmla="*/ 7 h 17"/>
                <a:gd name="T44" fmla="*/ 1 w 11"/>
                <a:gd name="T45" fmla="*/ 8 h 17"/>
                <a:gd name="T46" fmla="*/ 1 w 11"/>
                <a:gd name="T47" fmla="*/ 6 h 17"/>
                <a:gd name="T48" fmla="*/ 2 w 11"/>
                <a:gd name="T49" fmla="*/ 5 h 17"/>
                <a:gd name="T50" fmla="*/ 0 w 11"/>
                <a:gd name="T51" fmla="*/ 6 h 17"/>
                <a:gd name="T52" fmla="*/ 1 w 11"/>
                <a:gd name="T53" fmla="*/ 4 h 17"/>
                <a:gd name="T54" fmla="*/ 0 w 11"/>
                <a:gd name="T55" fmla="*/ 4 h 17"/>
                <a:gd name="T56" fmla="*/ 0 w 11"/>
                <a:gd name="T57" fmla="*/ 4 h 17"/>
                <a:gd name="T58" fmla="*/ 0 w 11"/>
                <a:gd name="T59" fmla="*/ 3 h 17"/>
                <a:gd name="T60" fmla="*/ 0 w 11"/>
                <a:gd name="T61" fmla="*/ 2 h 17"/>
                <a:gd name="T62" fmla="*/ 1 w 11"/>
                <a:gd name="T63" fmla="*/ 2 h 17"/>
                <a:gd name="T64" fmla="*/ 1 w 11"/>
                <a:gd name="T65" fmla="*/ 1 h 17"/>
                <a:gd name="T66" fmla="*/ 1 w 11"/>
                <a:gd name="T67" fmla="*/ 0 h 17"/>
                <a:gd name="T68" fmla="*/ 4 w 11"/>
                <a:gd name="T69" fmla="*/ 0 h 17"/>
                <a:gd name="T70" fmla="*/ 2 w 11"/>
                <a:gd name="T71" fmla="*/ 2 h 17"/>
                <a:gd name="T72" fmla="*/ 5 w 11"/>
                <a:gd name="T73" fmla="*/ 2 h 17"/>
                <a:gd name="T74" fmla="*/ 4 w 11"/>
                <a:gd name="T75" fmla="*/ 5 h 17"/>
                <a:gd name="T76" fmla="*/ 4 w 11"/>
                <a:gd name="T77" fmla="*/ 5 h 17"/>
                <a:gd name="T78" fmla="*/ 3 w 11"/>
                <a:gd name="T79" fmla="*/ 5 h 17"/>
                <a:gd name="T80" fmla="*/ 4 w 11"/>
                <a:gd name="T81" fmla="*/ 5 h 17"/>
                <a:gd name="T82" fmla="*/ 6 w 11"/>
                <a:gd name="T83" fmla="*/ 8 h 17"/>
                <a:gd name="T84" fmla="*/ 8 w 11"/>
                <a:gd name="T85" fmla="*/ 9 h 17"/>
                <a:gd name="T86" fmla="*/ 8 w 11"/>
                <a:gd name="T87" fmla="*/ 11 h 17"/>
                <a:gd name="T88" fmla="*/ 11 w 11"/>
                <a:gd name="T89" fmla="*/ 12 h 17"/>
                <a:gd name="T90" fmla="*/ 9 w 11"/>
                <a:gd name="T91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" h="17"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5"/>
                    <a:pt x="6" y="15"/>
                    <a:pt x="5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4" y="15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5"/>
                    <a:pt x="2" y="15"/>
                  </a:cubicBezTo>
                  <a:cubicBezTo>
                    <a:pt x="2" y="15"/>
                    <a:pt x="2" y="15"/>
                    <a:pt x="2" y="14"/>
                  </a:cubicBezTo>
                  <a:cubicBezTo>
                    <a:pt x="3" y="14"/>
                    <a:pt x="3" y="15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3"/>
                    <a:pt x="3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3" y="7"/>
                    <a:pt x="3" y="8"/>
                    <a:pt x="3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2" y="7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2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5" y="5"/>
                    <a:pt x="6" y="6"/>
                    <a:pt x="6" y="6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9" y="10"/>
                    <a:pt x="8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10" y="11"/>
                    <a:pt x="11" y="1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253"/>
            <p:cNvSpPr>
              <a:spLocks/>
            </p:cNvSpPr>
            <p:nvPr/>
          </p:nvSpPr>
          <p:spPr bwMode="gray">
            <a:xfrm>
              <a:off x="-2717800" y="1287303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0 w 3"/>
                <a:gd name="T7" fmla="*/ 2 h 2"/>
                <a:gd name="T8" fmla="*/ 0 w 3"/>
                <a:gd name="T9" fmla="*/ 0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254"/>
            <p:cNvSpPr>
              <a:spLocks/>
            </p:cNvSpPr>
            <p:nvPr/>
          </p:nvSpPr>
          <p:spPr bwMode="gray">
            <a:xfrm>
              <a:off x="-2717800" y="1287303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0 w 3"/>
                <a:gd name="T7" fmla="*/ 2 h 2"/>
                <a:gd name="T8" fmla="*/ 0 w 3"/>
                <a:gd name="T9" fmla="*/ 0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255"/>
            <p:cNvSpPr>
              <a:spLocks/>
            </p:cNvSpPr>
            <p:nvPr/>
          </p:nvSpPr>
          <p:spPr bwMode="gray">
            <a:xfrm>
              <a:off x="-2740025" y="12876213"/>
              <a:ext cx="22225" cy="26988"/>
            </a:xfrm>
            <a:custGeom>
              <a:avLst/>
              <a:gdLst>
                <a:gd name="T0" fmla="*/ 6 w 6"/>
                <a:gd name="T1" fmla="*/ 2 h 7"/>
                <a:gd name="T2" fmla="*/ 5 w 6"/>
                <a:gd name="T3" fmla="*/ 2 h 7"/>
                <a:gd name="T4" fmla="*/ 6 w 6"/>
                <a:gd name="T5" fmla="*/ 4 h 7"/>
                <a:gd name="T6" fmla="*/ 5 w 6"/>
                <a:gd name="T7" fmla="*/ 6 h 7"/>
                <a:gd name="T8" fmla="*/ 5 w 6"/>
                <a:gd name="T9" fmla="*/ 6 h 7"/>
                <a:gd name="T10" fmla="*/ 5 w 6"/>
                <a:gd name="T11" fmla="*/ 6 h 7"/>
                <a:gd name="T12" fmla="*/ 3 w 6"/>
                <a:gd name="T13" fmla="*/ 6 h 7"/>
                <a:gd name="T14" fmla="*/ 2 w 6"/>
                <a:gd name="T15" fmla="*/ 7 h 7"/>
                <a:gd name="T16" fmla="*/ 2 w 6"/>
                <a:gd name="T17" fmla="*/ 7 h 7"/>
                <a:gd name="T18" fmla="*/ 1 w 6"/>
                <a:gd name="T19" fmla="*/ 7 h 7"/>
                <a:gd name="T20" fmla="*/ 0 w 6"/>
                <a:gd name="T21" fmla="*/ 6 h 7"/>
                <a:gd name="T22" fmla="*/ 0 w 6"/>
                <a:gd name="T23" fmla="*/ 6 h 7"/>
                <a:gd name="T24" fmla="*/ 0 w 6"/>
                <a:gd name="T25" fmla="*/ 6 h 7"/>
                <a:gd name="T26" fmla="*/ 0 w 6"/>
                <a:gd name="T27" fmla="*/ 6 h 7"/>
                <a:gd name="T28" fmla="*/ 0 w 6"/>
                <a:gd name="T29" fmla="*/ 6 h 7"/>
                <a:gd name="T30" fmla="*/ 0 w 6"/>
                <a:gd name="T31" fmla="*/ 6 h 7"/>
                <a:gd name="T32" fmla="*/ 0 w 6"/>
                <a:gd name="T33" fmla="*/ 6 h 7"/>
                <a:gd name="T34" fmla="*/ 0 w 6"/>
                <a:gd name="T35" fmla="*/ 5 h 7"/>
                <a:gd name="T36" fmla="*/ 1 w 6"/>
                <a:gd name="T37" fmla="*/ 5 h 7"/>
                <a:gd name="T38" fmla="*/ 1 w 6"/>
                <a:gd name="T39" fmla="*/ 5 h 7"/>
                <a:gd name="T40" fmla="*/ 1 w 6"/>
                <a:gd name="T41" fmla="*/ 5 h 7"/>
                <a:gd name="T42" fmla="*/ 1 w 6"/>
                <a:gd name="T43" fmla="*/ 5 h 7"/>
                <a:gd name="T44" fmla="*/ 1 w 6"/>
                <a:gd name="T45" fmla="*/ 4 h 7"/>
                <a:gd name="T46" fmla="*/ 1 w 6"/>
                <a:gd name="T47" fmla="*/ 4 h 7"/>
                <a:gd name="T48" fmla="*/ 2 w 6"/>
                <a:gd name="T49" fmla="*/ 4 h 7"/>
                <a:gd name="T50" fmla="*/ 2 w 6"/>
                <a:gd name="T51" fmla="*/ 3 h 7"/>
                <a:gd name="T52" fmla="*/ 0 w 6"/>
                <a:gd name="T53" fmla="*/ 3 h 7"/>
                <a:gd name="T54" fmla="*/ 0 w 6"/>
                <a:gd name="T55" fmla="*/ 3 h 7"/>
                <a:gd name="T56" fmla="*/ 0 w 6"/>
                <a:gd name="T57" fmla="*/ 3 h 7"/>
                <a:gd name="T58" fmla="*/ 0 w 6"/>
                <a:gd name="T59" fmla="*/ 3 h 7"/>
                <a:gd name="T60" fmla="*/ 1 w 6"/>
                <a:gd name="T61" fmla="*/ 2 h 7"/>
                <a:gd name="T62" fmla="*/ 1 w 6"/>
                <a:gd name="T63" fmla="*/ 2 h 7"/>
                <a:gd name="T64" fmla="*/ 0 w 6"/>
                <a:gd name="T65" fmla="*/ 2 h 7"/>
                <a:gd name="T66" fmla="*/ 0 w 6"/>
                <a:gd name="T67" fmla="*/ 2 h 7"/>
                <a:gd name="T68" fmla="*/ 0 w 6"/>
                <a:gd name="T69" fmla="*/ 1 h 7"/>
                <a:gd name="T70" fmla="*/ 2 w 6"/>
                <a:gd name="T71" fmla="*/ 2 h 7"/>
                <a:gd name="T72" fmla="*/ 2 w 6"/>
                <a:gd name="T73" fmla="*/ 1 h 7"/>
                <a:gd name="T74" fmla="*/ 3 w 6"/>
                <a:gd name="T75" fmla="*/ 1 h 7"/>
                <a:gd name="T76" fmla="*/ 2 w 6"/>
                <a:gd name="T77" fmla="*/ 1 h 7"/>
                <a:gd name="T78" fmla="*/ 2 w 6"/>
                <a:gd name="T79" fmla="*/ 1 h 7"/>
                <a:gd name="T80" fmla="*/ 2 w 6"/>
                <a:gd name="T81" fmla="*/ 1 h 7"/>
                <a:gd name="T82" fmla="*/ 3 w 6"/>
                <a:gd name="T83" fmla="*/ 0 h 7"/>
                <a:gd name="T84" fmla="*/ 4 w 6"/>
                <a:gd name="T85" fmla="*/ 0 h 7"/>
                <a:gd name="T86" fmla="*/ 6 w 6"/>
                <a:gd name="T87" fmla="*/ 0 h 7"/>
                <a:gd name="T88" fmla="*/ 6 w 6"/>
                <a:gd name="T8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" h="7">
                  <a:moveTo>
                    <a:pt x="6" y="2"/>
                  </a:move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6" y="5"/>
                    <a:pt x="5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6" y="1"/>
                    <a:pt x="6" y="1"/>
                    <a:pt x="6" y="2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256"/>
            <p:cNvSpPr>
              <a:spLocks/>
            </p:cNvSpPr>
            <p:nvPr/>
          </p:nvSpPr>
          <p:spPr bwMode="gray">
            <a:xfrm>
              <a:off x="-2778125" y="12993688"/>
              <a:ext cx="360363" cy="400050"/>
            </a:xfrm>
            <a:custGeom>
              <a:avLst/>
              <a:gdLst>
                <a:gd name="T0" fmla="*/ 15 w 96"/>
                <a:gd name="T1" fmla="*/ 5 h 107"/>
                <a:gd name="T2" fmla="*/ 22 w 96"/>
                <a:gd name="T3" fmla="*/ 4 h 107"/>
                <a:gd name="T4" fmla="*/ 27 w 96"/>
                <a:gd name="T5" fmla="*/ 2 h 107"/>
                <a:gd name="T6" fmla="*/ 33 w 96"/>
                <a:gd name="T7" fmla="*/ 1 h 107"/>
                <a:gd name="T8" fmla="*/ 38 w 96"/>
                <a:gd name="T9" fmla="*/ 0 h 107"/>
                <a:gd name="T10" fmla="*/ 40 w 96"/>
                <a:gd name="T11" fmla="*/ 3 h 107"/>
                <a:gd name="T12" fmla="*/ 40 w 96"/>
                <a:gd name="T13" fmla="*/ 7 h 107"/>
                <a:gd name="T14" fmla="*/ 45 w 96"/>
                <a:gd name="T15" fmla="*/ 8 h 107"/>
                <a:gd name="T16" fmla="*/ 52 w 96"/>
                <a:gd name="T17" fmla="*/ 9 h 107"/>
                <a:gd name="T18" fmla="*/ 60 w 96"/>
                <a:gd name="T19" fmla="*/ 10 h 107"/>
                <a:gd name="T20" fmla="*/ 65 w 96"/>
                <a:gd name="T21" fmla="*/ 11 h 107"/>
                <a:gd name="T22" fmla="*/ 72 w 96"/>
                <a:gd name="T23" fmla="*/ 10 h 107"/>
                <a:gd name="T24" fmla="*/ 70 w 96"/>
                <a:gd name="T25" fmla="*/ 13 h 107"/>
                <a:gd name="T26" fmla="*/ 74 w 96"/>
                <a:gd name="T27" fmla="*/ 21 h 107"/>
                <a:gd name="T28" fmla="*/ 79 w 96"/>
                <a:gd name="T29" fmla="*/ 30 h 107"/>
                <a:gd name="T30" fmla="*/ 82 w 96"/>
                <a:gd name="T31" fmla="*/ 34 h 107"/>
                <a:gd name="T32" fmla="*/ 84 w 96"/>
                <a:gd name="T33" fmla="*/ 39 h 107"/>
                <a:gd name="T34" fmla="*/ 87 w 96"/>
                <a:gd name="T35" fmla="*/ 41 h 107"/>
                <a:gd name="T36" fmla="*/ 92 w 96"/>
                <a:gd name="T37" fmla="*/ 40 h 107"/>
                <a:gd name="T38" fmla="*/ 96 w 96"/>
                <a:gd name="T39" fmla="*/ 39 h 107"/>
                <a:gd name="T40" fmla="*/ 95 w 96"/>
                <a:gd name="T41" fmla="*/ 44 h 107"/>
                <a:gd name="T42" fmla="*/ 91 w 96"/>
                <a:gd name="T43" fmla="*/ 50 h 107"/>
                <a:gd name="T44" fmla="*/ 82 w 96"/>
                <a:gd name="T45" fmla="*/ 58 h 107"/>
                <a:gd name="T46" fmla="*/ 79 w 96"/>
                <a:gd name="T47" fmla="*/ 64 h 107"/>
                <a:gd name="T48" fmla="*/ 81 w 96"/>
                <a:gd name="T49" fmla="*/ 71 h 107"/>
                <a:gd name="T50" fmla="*/ 82 w 96"/>
                <a:gd name="T51" fmla="*/ 76 h 107"/>
                <a:gd name="T52" fmla="*/ 77 w 96"/>
                <a:gd name="T53" fmla="*/ 80 h 107"/>
                <a:gd name="T54" fmla="*/ 74 w 96"/>
                <a:gd name="T55" fmla="*/ 87 h 107"/>
                <a:gd name="T56" fmla="*/ 74 w 96"/>
                <a:gd name="T57" fmla="*/ 90 h 107"/>
                <a:gd name="T58" fmla="*/ 70 w 96"/>
                <a:gd name="T59" fmla="*/ 96 h 107"/>
                <a:gd name="T60" fmla="*/ 62 w 96"/>
                <a:gd name="T61" fmla="*/ 105 h 107"/>
                <a:gd name="T62" fmla="*/ 57 w 96"/>
                <a:gd name="T63" fmla="*/ 105 h 107"/>
                <a:gd name="T64" fmla="*/ 52 w 96"/>
                <a:gd name="T65" fmla="*/ 107 h 107"/>
                <a:gd name="T66" fmla="*/ 50 w 96"/>
                <a:gd name="T67" fmla="*/ 105 h 107"/>
                <a:gd name="T68" fmla="*/ 49 w 96"/>
                <a:gd name="T69" fmla="*/ 103 h 107"/>
                <a:gd name="T70" fmla="*/ 45 w 96"/>
                <a:gd name="T71" fmla="*/ 94 h 107"/>
                <a:gd name="T72" fmla="*/ 44 w 96"/>
                <a:gd name="T73" fmla="*/ 88 h 107"/>
                <a:gd name="T74" fmla="*/ 42 w 96"/>
                <a:gd name="T75" fmla="*/ 74 h 107"/>
                <a:gd name="T76" fmla="*/ 44 w 96"/>
                <a:gd name="T77" fmla="*/ 70 h 107"/>
                <a:gd name="T78" fmla="*/ 41 w 96"/>
                <a:gd name="T79" fmla="*/ 63 h 107"/>
                <a:gd name="T80" fmla="*/ 38 w 96"/>
                <a:gd name="T81" fmla="*/ 59 h 107"/>
                <a:gd name="T82" fmla="*/ 37 w 96"/>
                <a:gd name="T83" fmla="*/ 57 h 107"/>
                <a:gd name="T84" fmla="*/ 38 w 96"/>
                <a:gd name="T85" fmla="*/ 54 h 107"/>
                <a:gd name="T86" fmla="*/ 38 w 96"/>
                <a:gd name="T87" fmla="*/ 51 h 107"/>
                <a:gd name="T88" fmla="*/ 37 w 96"/>
                <a:gd name="T89" fmla="*/ 49 h 107"/>
                <a:gd name="T90" fmla="*/ 32 w 96"/>
                <a:gd name="T91" fmla="*/ 48 h 107"/>
                <a:gd name="T92" fmla="*/ 29 w 96"/>
                <a:gd name="T93" fmla="*/ 46 h 107"/>
                <a:gd name="T94" fmla="*/ 20 w 96"/>
                <a:gd name="T95" fmla="*/ 48 h 107"/>
                <a:gd name="T96" fmla="*/ 14 w 96"/>
                <a:gd name="T97" fmla="*/ 49 h 107"/>
                <a:gd name="T98" fmla="*/ 7 w 96"/>
                <a:gd name="T99" fmla="*/ 45 h 107"/>
                <a:gd name="T100" fmla="*/ 6 w 96"/>
                <a:gd name="T101" fmla="*/ 43 h 107"/>
                <a:gd name="T102" fmla="*/ 4 w 96"/>
                <a:gd name="T103" fmla="*/ 40 h 107"/>
                <a:gd name="T104" fmla="*/ 2 w 96"/>
                <a:gd name="T105" fmla="*/ 39 h 107"/>
                <a:gd name="T106" fmla="*/ 1 w 96"/>
                <a:gd name="T107" fmla="*/ 36 h 107"/>
                <a:gd name="T108" fmla="*/ 1 w 96"/>
                <a:gd name="T109" fmla="*/ 32 h 107"/>
                <a:gd name="T110" fmla="*/ 1 w 96"/>
                <a:gd name="T111" fmla="*/ 23 h 107"/>
                <a:gd name="T112" fmla="*/ 5 w 96"/>
                <a:gd name="T113" fmla="*/ 1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6" h="107">
                  <a:moveTo>
                    <a:pt x="10" y="10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5"/>
                  </a:cubicBezTo>
                  <a:cubicBezTo>
                    <a:pt x="15" y="5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4"/>
                    <a:pt x="18" y="4"/>
                  </a:cubicBezTo>
                  <a:cubicBezTo>
                    <a:pt x="18" y="4"/>
                    <a:pt x="20" y="4"/>
                    <a:pt x="20" y="4"/>
                  </a:cubicBezTo>
                  <a:cubicBezTo>
                    <a:pt x="20" y="4"/>
                    <a:pt x="21" y="4"/>
                    <a:pt x="22" y="4"/>
                  </a:cubicBezTo>
                  <a:cubicBezTo>
                    <a:pt x="22" y="4"/>
                    <a:pt x="22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2"/>
                    <a:pt x="25" y="2"/>
                  </a:cubicBezTo>
                  <a:cubicBezTo>
                    <a:pt x="26" y="2"/>
                    <a:pt x="27" y="2"/>
                    <a:pt x="27" y="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1" y="2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2"/>
                    <a:pt x="37" y="1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2"/>
                    <a:pt x="38" y="2"/>
                    <a:pt x="40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39" y="5"/>
                    <a:pt x="38" y="6"/>
                  </a:cubicBezTo>
                  <a:cubicBezTo>
                    <a:pt x="38" y="6"/>
                    <a:pt x="39" y="6"/>
                    <a:pt x="39" y="7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1" y="7"/>
                    <a:pt x="41" y="7"/>
                    <a:pt x="42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6" y="10"/>
                    <a:pt x="47" y="10"/>
                  </a:cubicBezTo>
                  <a:cubicBezTo>
                    <a:pt x="47" y="10"/>
                    <a:pt x="48" y="10"/>
                    <a:pt x="49" y="11"/>
                  </a:cubicBezTo>
                  <a:cubicBezTo>
                    <a:pt x="50" y="11"/>
                    <a:pt x="50" y="12"/>
                    <a:pt x="51" y="12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11"/>
                    <a:pt x="52" y="10"/>
                    <a:pt x="52" y="9"/>
                  </a:cubicBezTo>
                  <a:cubicBezTo>
                    <a:pt x="53" y="8"/>
                    <a:pt x="55" y="7"/>
                    <a:pt x="56" y="8"/>
                  </a:cubicBezTo>
                  <a:cubicBezTo>
                    <a:pt x="57" y="8"/>
                    <a:pt x="57" y="8"/>
                    <a:pt x="57" y="9"/>
                  </a:cubicBezTo>
                  <a:cubicBezTo>
                    <a:pt x="57" y="9"/>
                    <a:pt x="58" y="9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2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0"/>
                    <a:pt x="68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70" y="10"/>
                    <a:pt x="70" y="11"/>
                    <a:pt x="71" y="10"/>
                  </a:cubicBezTo>
                  <a:cubicBezTo>
                    <a:pt x="71" y="11"/>
                    <a:pt x="72" y="10"/>
                    <a:pt x="72" y="10"/>
                  </a:cubicBezTo>
                  <a:cubicBezTo>
                    <a:pt x="73" y="11"/>
                    <a:pt x="73" y="12"/>
                    <a:pt x="73" y="13"/>
                  </a:cubicBezTo>
                  <a:cubicBezTo>
                    <a:pt x="73" y="13"/>
                    <a:pt x="73" y="15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1" y="15"/>
                    <a:pt x="71" y="13"/>
                    <a:pt x="70" y="12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0" y="14"/>
                    <a:pt x="71" y="14"/>
                    <a:pt x="71" y="15"/>
                  </a:cubicBezTo>
                  <a:cubicBezTo>
                    <a:pt x="71" y="16"/>
                    <a:pt x="72" y="16"/>
                    <a:pt x="72" y="17"/>
                  </a:cubicBezTo>
                  <a:cubicBezTo>
                    <a:pt x="73" y="18"/>
                    <a:pt x="73" y="19"/>
                    <a:pt x="74" y="20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4" y="22"/>
                    <a:pt x="74" y="22"/>
                    <a:pt x="74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4"/>
                    <a:pt x="76" y="25"/>
                  </a:cubicBezTo>
                  <a:cubicBezTo>
                    <a:pt x="77" y="26"/>
                    <a:pt x="76" y="28"/>
                    <a:pt x="77" y="29"/>
                  </a:cubicBezTo>
                  <a:cubicBezTo>
                    <a:pt x="77" y="29"/>
                    <a:pt x="78" y="29"/>
                    <a:pt x="79" y="30"/>
                  </a:cubicBezTo>
                  <a:cubicBezTo>
                    <a:pt x="79" y="31"/>
                    <a:pt x="79" y="33"/>
                    <a:pt x="80" y="34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5"/>
                    <a:pt x="83" y="35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37"/>
                    <a:pt x="85" y="37"/>
                    <a:pt x="85" y="38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40"/>
                    <a:pt x="86" y="40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8" y="41"/>
                    <a:pt x="88" y="40"/>
                    <a:pt x="89" y="40"/>
                  </a:cubicBezTo>
                  <a:cubicBezTo>
                    <a:pt x="89" y="40"/>
                    <a:pt x="89" y="40"/>
                    <a:pt x="90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39"/>
                    <a:pt x="93" y="39"/>
                  </a:cubicBezTo>
                  <a:cubicBezTo>
                    <a:pt x="93" y="39"/>
                    <a:pt x="93" y="40"/>
                    <a:pt x="94" y="40"/>
                  </a:cubicBezTo>
                  <a:cubicBezTo>
                    <a:pt x="95" y="39"/>
                    <a:pt x="95" y="39"/>
                    <a:pt x="96" y="38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5" y="43"/>
                    <a:pt x="95" y="43"/>
                    <a:pt x="95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4" y="45"/>
                    <a:pt x="94" y="45"/>
                    <a:pt x="94" y="45"/>
                  </a:cubicBezTo>
                  <a:cubicBezTo>
                    <a:pt x="94" y="45"/>
                    <a:pt x="94" y="46"/>
                    <a:pt x="93" y="46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3" y="48"/>
                    <a:pt x="91" y="49"/>
                    <a:pt x="91" y="50"/>
                  </a:cubicBezTo>
                  <a:cubicBezTo>
                    <a:pt x="90" y="51"/>
                    <a:pt x="90" y="51"/>
                    <a:pt x="89" y="52"/>
                  </a:cubicBezTo>
                  <a:cubicBezTo>
                    <a:pt x="88" y="53"/>
                    <a:pt x="87" y="53"/>
                    <a:pt x="86" y="54"/>
                  </a:cubicBezTo>
                  <a:cubicBezTo>
                    <a:pt x="85" y="55"/>
                    <a:pt x="84" y="56"/>
                    <a:pt x="83" y="58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2" y="59"/>
                    <a:pt x="81" y="59"/>
                    <a:pt x="81" y="59"/>
                  </a:cubicBezTo>
                  <a:cubicBezTo>
                    <a:pt x="81" y="60"/>
                    <a:pt x="80" y="60"/>
                    <a:pt x="80" y="61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9" y="62"/>
                    <a:pt x="79" y="64"/>
                    <a:pt x="79" y="64"/>
                  </a:cubicBezTo>
                  <a:cubicBezTo>
                    <a:pt x="79" y="65"/>
                    <a:pt x="80" y="65"/>
                    <a:pt x="80" y="65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67"/>
                    <a:pt x="80" y="69"/>
                    <a:pt x="80" y="69"/>
                  </a:cubicBezTo>
                  <a:cubicBezTo>
                    <a:pt x="81" y="70"/>
                    <a:pt x="81" y="70"/>
                    <a:pt x="81" y="71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1" y="72"/>
                    <a:pt x="81" y="73"/>
                    <a:pt x="81" y="73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1" y="74"/>
                    <a:pt x="81" y="75"/>
                    <a:pt x="81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8"/>
                    <a:pt x="80" y="79"/>
                    <a:pt x="80" y="79"/>
                  </a:cubicBezTo>
                  <a:cubicBezTo>
                    <a:pt x="79" y="80"/>
                    <a:pt x="78" y="80"/>
                    <a:pt x="77" y="80"/>
                  </a:cubicBezTo>
                  <a:cubicBezTo>
                    <a:pt x="76" y="81"/>
                    <a:pt x="75" y="82"/>
                    <a:pt x="75" y="82"/>
                  </a:cubicBezTo>
                  <a:cubicBezTo>
                    <a:pt x="74" y="83"/>
                    <a:pt x="74" y="83"/>
                    <a:pt x="73" y="84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3" y="86"/>
                    <a:pt x="74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8"/>
                    <a:pt x="74" y="88"/>
                    <a:pt x="74" y="89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1"/>
                    <a:pt x="72" y="91"/>
                    <a:pt x="71" y="92"/>
                  </a:cubicBezTo>
                  <a:cubicBezTo>
                    <a:pt x="71" y="92"/>
                    <a:pt x="70" y="92"/>
                    <a:pt x="70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94"/>
                    <a:pt x="70" y="95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70" y="97"/>
                    <a:pt x="69" y="98"/>
                    <a:pt x="68" y="98"/>
                  </a:cubicBezTo>
                  <a:cubicBezTo>
                    <a:pt x="67" y="100"/>
                    <a:pt x="65" y="102"/>
                    <a:pt x="63" y="104"/>
                  </a:cubicBezTo>
                  <a:cubicBezTo>
                    <a:pt x="63" y="104"/>
                    <a:pt x="63" y="104"/>
                    <a:pt x="62" y="105"/>
                  </a:cubicBezTo>
                  <a:cubicBezTo>
                    <a:pt x="62" y="105"/>
                    <a:pt x="61" y="105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8" y="106"/>
                    <a:pt x="58" y="105"/>
                    <a:pt x="57" y="105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6" y="105"/>
                    <a:pt x="56" y="105"/>
                    <a:pt x="55" y="105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3" y="106"/>
                    <a:pt x="52" y="106"/>
                    <a:pt x="52" y="107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102"/>
                    <a:pt x="49" y="101"/>
                    <a:pt x="49" y="100"/>
                  </a:cubicBezTo>
                  <a:cubicBezTo>
                    <a:pt x="48" y="99"/>
                    <a:pt x="48" y="98"/>
                    <a:pt x="48" y="97"/>
                  </a:cubicBezTo>
                  <a:cubicBezTo>
                    <a:pt x="47" y="96"/>
                    <a:pt x="46" y="96"/>
                    <a:pt x="46" y="95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90"/>
                    <a:pt x="45" y="89"/>
                    <a:pt x="44" y="88"/>
                  </a:cubicBezTo>
                  <a:cubicBezTo>
                    <a:pt x="45" y="88"/>
                    <a:pt x="44" y="86"/>
                    <a:pt x="43" y="86"/>
                  </a:cubicBezTo>
                  <a:cubicBezTo>
                    <a:pt x="43" y="85"/>
                    <a:pt x="42" y="84"/>
                    <a:pt x="42" y="83"/>
                  </a:cubicBezTo>
                  <a:cubicBezTo>
                    <a:pt x="42" y="82"/>
                    <a:pt x="41" y="82"/>
                    <a:pt x="41" y="81"/>
                  </a:cubicBezTo>
                  <a:cubicBezTo>
                    <a:pt x="41" y="80"/>
                    <a:pt x="41" y="79"/>
                    <a:pt x="41" y="78"/>
                  </a:cubicBezTo>
                  <a:cubicBezTo>
                    <a:pt x="42" y="77"/>
                    <a:pt x="41" y="76"/>
                    <a:pt x="42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4" y="72"/>
                    <a:pt x="44" y="72"/>
                  </a:cubicBezTo>
                  <a:cubicBezTo>
                    <a:pt x="44" y="71"/>
                    <a:pt x="44" y="71"/>
                    <a:pt x="44" y="70"/>
                  </a:cubicBezTo>
                  <a:cubicBezTo>
                    <a:pt x="43" y="70"/>
                    <a:pt x="42" y="68"/>
                    <a:pt x="43" y="68"/>
                  </a:cubicBezTo>
                  <a:cubicBezTo>
                    <a:pt x="43" y="67"/>
                    <a:pt x="43" y="67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1" y="64"/>
                    <a:pt x="42" y="63"/>
                    <a:pt x="41" y="63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0" y="61"/>
                    <a:pt x="40" y="61"/>
                    <a:pt x="39" y="60"/>
                  </a:cubicBezTo>
                  <a:cubicBezTo>
                    <a:pt x="39" y="60"/>
                    <a:pt x="39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6"/>
                    <a:pt x="37" y="56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5"/>
                    <a:pt x="38" y="54"/>
                    <a:pt x="38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8" y="53"/>
                    <a:pt x="38" y="53"/>
                    <a:pt x="38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1"/>
                    <a:pt x="38" y="51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7" y="50"/>
                    <a:pt x="37" y="50"/>
                    <a:pt x="37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33" y="50"/>
                    <a:pt x="32" y="49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7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4" y="47"/>
                  </a:cubicBezTo>
                  <a:cubicBezTo>
                    <a:pt x="23" y="48"/>
                    <a:pt x="22" y="48"/>
                    <a:pt x="21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8"/>
                    <a:pt x="17" y="48"/>
                    <a:pt x="17" y="48"/>
                  </a:cubicBezTo>
                  <a:cubicBezTo>
                    <a:pt x="16" y="48"/>
                    <a:pt x="16" y="48"/>
                    <a:pt x="15" y="49"/>
                  </a:cubicBezTo>
                  <a:cubicBezTo>
                    <a:pt x="15" y="49"/>
                    <a:pt x="14" y="49"/>
                    <a:pt x="14" y="49"/>
                  </a:cubicBezTo>
                  <a:cubicBezTo>
                    <a:pt x="13" y="49"/>
                    <a:pt x="12" y="49"/>
                    <a:pt x="12" y="48"/>
                  </a:cubicBezTo>
                  <a:cubicBezTo>
                    <a:pt x="11" y="48"/>
                    <a:pt x="11" y="47"/>
                    <a:pt x="10" y="47"/>
                  </a:cubicBezTo>
                  <a:cubicBezTo>
                    <a:pt x="9" y="47"/>
                    <a:pt x="9" y="46"/>
                    <a:pt x="9" y="46"/>
                  </a:cubicBezTo>
                  <a:cubicBezTo>
                    <a:pt x="8" y="46"/>
                    <a:pt x="8" y="45"/>
                    <a:pt x="7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2"/>
                    <a:pt x="5" y="42"/>
                    <a:pt x="5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4" y="41"/>
                    <a:pt x="4" y="41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5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3"/>
                    <a:pt x="1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1"/>
                    <a:pt x="2" y="29"/>
                    <a:pt x="1" y="28"/>
                  </a:cubicBezTo>
                  <a:cubicBezTo>
                    <a:pt x="2" y="27"/>
                    <a:pt x="1" y="26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4"/>
                    <a:pt x="1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0"/>
                    <a:pt x="3" y="2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8"/>
                    <a:pt x="4" y="18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6" y="17"/>
                    <a:pt x="6" y="15"/>
                    <a:pt x="6" y="15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4"/>
                    <a:pt x="10" y="13"/>
                    <a:pt x="10" y="12"/>
                  </a:cubicBezTo>
                  <a:cubicBezTo>
                    <a:pt x="11" y="11"/>
                    <a:pt x="10" y="11"/>
                    <a:pt x="10" y="10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257"/>
            <p:cNvSpPr>
              <a:spLocks/>
            </p:cNvSpPr>
            <p:nvPr/>
          </p:nvSpPr>
          <p:spPr bwMode="gray">
            <a:xfrm>
              <a:off x="-2814638" y="12787313"/>
              <a:ext cx="55563" cy="25400"/>
            </a:xfrm>
            <a:custGeom>
              <a:avLst/>
              <a:gdLst>
                <a:gd name="T0" fmla="*/ 14 w 15"/>
                <a:gd name="T1" fmla="*/ 4 h 7"/>
                <a:gd name="T2" fmla="*/ 14 w 15"/>
                <a:gd name="T3" fmla="*/ 4 h 7"/>
                <a:gd name="T4" fmla="*/ 13 w 15"/>
                <a:gd name="T5" fmla="*/ 5 h 7"/>
                <a:gd name="T6" fmla="*/ 11 w 15"/>
                <a:gd name="T7" fmla="*/ 6 h 7"/>
                <a:gd name="T8" fmla="*/ 10 w 15"/>
                <a:gd name="T9" fmla="*/ 6 h 7"/>
                <a:gd name="T10" fmla="*/ 8 w 15"/>
                <a:gd name="T11" fmla="*/ 7 h 7"/>
                <a:gd name="T12" fmla="*/ 6 w 15"/>
                <a:gd name="T13" fmla="*/ 7 h 7"/>
                <a:gd name="T14" fmla="*/ 6 w 15"/>
                <a:gd name="T15" fmla="*/ 6 h 7"/>
                <a:gd name="T16" fmla="*/ 3 w 15"/>
                <a:gd name="T17" fmla="*/ 6 h 7"/>
                <a:gd name="T18" fmla="*/ 4 w 15"/>
                <a:gd name="T19" fmla="*/ 5 h 7"/>
                <a:gd name="T20" fmla="*/ 3 w 15"/>
                <a:gd name="T21" fmla="*/ 4 h 7"/>
                <a:gd name="T22" fmla="*/ 1 w 15"/>
                <a:gd name="T23" fmla="*/ 4 h 7"/>
                <a:gd name="T24" fmla="*/ 1 w 15"/>
                <a:gd name="T25" fmla="*/ 4 h 7"/>
                <a:gd name="T26" fmla="*/ 1 w 15"/>
                <a:gd name="T27" fmla="*/ 4 h 7"/>
                <a:gd name="T28" fmla="*/ 4 w 15"/>
                <a:gd name="T29" fmla="*/ 3 h 7"/>
                <a:gd name="T30" fmla="*/ 4 w 15"/>
                <a:gd name="T31" fmla="*/ 3 h 7"/>
                <a:gd name="T32" fmla="*/ 4 w 15"/>
                <a:gd name="T33" fmla="*/ 2 h 7"/>
                <a:gd name="T34" fmla="*/ 3 w 15"/>
                <a:gd name="T35" fmla="*/ 2 h 7"/>
                <a:gd name="T36" fmla="*/ 0 w 15"/>
                <a:gd name="T37" fmla="*/ 2 h 7"/>
                <a:gd name="T38" fmla="*/ 0 w 15"/>
                <a:gd name="T39" fmla="*/ 2 h 7"/>
                <a:gd name="T40" fmla="*/ 2 w 15"/>
                <a:gd name="T41" fmla="*/ 1 h 7"/>
                <a:gd name="T42" fmla="*/ 2 w 15"/>
                <a:gd name="T43" fmla="*/ 1 h 7"/>
                <a:gd name="T44" fmla="*/ 1 w 15"/>
                <a:gd name="T45" fmla="*/ 1 h 7"/>
                <a:gd name="T46" fmla="*/ 3 w 15"/>
                <a:gd name="T47" fmla="*/ 1 h 7"/>
                <a:gd name="T48" fmla="*/ 3 w 15"/>
                <a:gd name="T49" fmla="*/ 1 h 7"/>
                <a:gd name="T50" fmla="*/ 2 w 15"/>
                <a:gd name="T51" fmla="*/ 0 h 7"/>
                <a:gd name="T52" fmla="*/ 2 w 15"/>
                <a:gd name="T53" fmla="*/ 0 h 7"/>
                <a:gd name="T54" fmla="*/ 2 w 15"/>
                <a:gd name="T55" fmla="*/ 0 h 7"/>
                <a:gd name="T56" fmla="*/ 4 w 15"/>
                <a:gd name="T57" fmla="*/ 1 h 7"/>
                <a:gd name="T58" fmla="*/ 4 w 15"/>
                <a:gd name="T59" fmla="*/ 2 h 7"/>
                <a:gd name="T60" fmla="*/ 5 w 15"/>
                <a:gd name="T61" fmla="*/ 3 h 7"/>
                <a:gd name="T62" fmla="*/ 5 w 15"/>
                <a:gd name="T63" fmla="*/ 2 h 7"/>
                <a:gd name="T64" fmla="*/ 6 w 15"/>
                <a:gd name="T65" fmla="*/ 2 h 7"/>
                <a:gd name="T66" fmla="*/ 6 w 15"/>
                <a:gd name="T67" fmla="*/ 1 h 7"/>
                <a:gd name="T68" fmla="*/ 6 w 15"/>
                <a:gd name="T69" fmla="*/ 1 h 7"/>
                <a:gd name="T70" fmla="*/ 6 w 15"/>
                <a:gd name="T71" fmla="*/ 1 h 7"/>
                <a:gd name="T72" fmla="*/ 7 w 15"/>
                <a:gd name="T73" fmla="*/ 2 h 7"/>
                <a:gd name="T74" fmla="*/ 7 w 15"/>
                <a:gd name="T75" fmla="*/ 1 h 7"/>
                <a:gd name="T76" fmla="*/ 7 w 15"/>
                <a:gd name="T77" fmla="*/ 1 h 7"/>
                <a:gd name="T78" fmla="*/ 7 w 15"/>
                <a:gd name="T79" fmla="*/ 1 h 7"/>
                <a:gd name="T80" fmla="*/ 8 w 15"/>
                <a:gd name="T81" fmla="*/ 1 h 7"/>
                <a:gd name="T82" fmla="*/ 9 w 15"/>
                <a:gd name="T83" fmla="*/ 1 h 7"/>
                <a:gd name="T84" fmla="*/ 9 w 15"/>
                <a:gd name="T85" fmla="*/ 1 h 7"/>
                <a:gd name="T86" fmla="*/ 11 w 15"/>
                <a:gd name="T87" fmla="*/ 1 h 7"/>
                <a:gd name="T88" fmla="*/ 11 w 15"/>
                <a:gd name="T89" fmla="*/ 0 h 7"/>
                <a:gd name="T90" fmla="*/ 12 w 15"/>
                <a:gd name="T91" fmla="*/ 0 h 7"/>
                <a:gd name="T92" fmla="*/ 14 w 15"/>
                <a:gd name="T93" fmla="*/ 1 h 7"/>
                <a:gd name="T94" fmla="*/ 14 w 15"/>
                <a:gd name="T95" fmla="*/ 1 h 7"/>
                <a:gd name="T96" fmla="*/ 14 w 15"/>
                <a:gd name="T97" fmla="*/ 2 h 7"/>
                <a:gd name="T98" fmla="*/ 14 w 15"/>
                <a:gd name="T99" fmla="*/ 2 h 7"/>
                <a:gd name="T100" fmla="*/ 15 w 15"/>
                <a:gd name="T101" fmla="*/ 2 h 7"/>
                <a:gd name="T102" fmla="*/ 15 w 15"/>
                <a:gd name="T103" fmla="*/ 4 h 7"/>
                <a:gd name="T104" fmla="*/ 14 w 15"/>
                <a:gd name="T10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" h="7"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2" y="5"/>
                    <a:pt x="12" y="6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6"/>
                    <a:pt x="9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1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3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258"/>
            <p:cNvSpPr>
              <a:spLocks/>
            </p:cNvSpPr>
            <p:nvPr/>
          </p:nvSpPr>
          <p:spPr bwMode="gray">
            <a:xfrm>
              <a:off x="-2643188" y="13181013"/>
              <a:ext cx="4763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0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259"/>
            <p:cNvSpPr>
              <a:spLocks/>
            </p:cNvSpPr>
            <p:nvPr/>
          </p:nvSpPr>
          <p:spPr bwMode="gray">
            <a:xfrm>
              <a:off x="-2459038" y="13266738"/>
              <a:ext cx="38100" cy="71438"/>
            </a:xfrm>
            <a:custGeom>
              <a:avLst/>
              <a:gdLst>
                <a:gd name="T0" fmla="*/ 1 w 10"/>
                <a:gd name="T1" fmla="*/ 13 h 19"/>
                <a:gd name="T2" fmla="*/ 1 w 10"/>
                <a:gd name="T3" fmla="*/ 13 h 19"/>
                <a:gd name="T4" fmla="*/ 2 w 10"/>
                <a:gd name="T5" fmla="*/ 10 h 19"/>
                <a:gd name="T6" fmla="*/ 1 w 10"/>
                <a:gd name="T7" fmla="*/ 10 h 19"/>
                <a:gd name="T8" fmla="*/ 2 w 10"/>
                <a:gd name="T9" fmla="*/ 9 h 19"/>
                <a:gd name="T10" fmla="*/ 1 w 10"/>
                <a:gd name="T11" fmla="*/ 7 h 19"/>
                <a:gd name="T12" fmla="*/ 2 w 10"/>
                <a:gd name="T13" fmla="*/ 5 h 19"/>
                <a:gd name="T14" fmla="*/ 2 w 10"/>
                <a:gd name="T15" fmla="*/ 5 h 19"/>
                <a:gd name="T16" fmla="*/ 3 w 10"/>
                <a:gd name="T17" fmla="*/ 5 h 19"/>
                <a:gd name="T18" fmla="*/ 3 w 10"/>
                <a:gd name="T19" fmla="*/ 5 h 19"/>
                <a:gd name="T20" fmla="*/ 4 w 10"/>
                <a:gd name="T21" fmla="*/ 5 h 19"/>
                <a:gd name="T22" fmla="*/ 5 w 10"/>
                <a:gd name="T23" fmla="*/ 5 h 19"/>
                <a:gd name="T24" fmla="*/ 5 w 10"/>
                <a:gd name="T25" fmla="*/ 5 h 19"/>
                <a:gd name="T26" fmla="*/ 5 w 10"/>
                <a:gd name="T27" fmla="*/ 4 h 19"/>
                <a:gd name="T28" fmla="*/ 5 w 10"/>
                <a:gd name="T29" fmla="*/ 4 h 19"/>
                <a:gd name="T30" fmla="*/ 6 w 10"/>
                <a:gd name="T31" fmla="*/ 4 h 19"/>
                <a:gd name="T32" fmla="*/ 5 w 10"/>
                <a:gd name="T33" fmla="*/ 4 h 19"/>
                <a:gd name="T34" fmla="*/ 6 w 10"/>
                <a:gd name="T35" fmla="*/ 3 h 19"/>
                <a:gd name="T36" fmla="*/ 6 w 10"/>
                <a:gd name="T37" fmla="*/ 3 h 19"/>
                <a:gd name="T38" fmla="*/ 6 w 10"/>
                <a:gd name="T39" fmla="*/ 4 h 19"/>
                <a:gd name="T40" fmla="*/ 7 w 10"/>
                <a:gd name="T41" fmla="*/ 3 h 19"/>
                <a:gd name="T42" fmla="*/ 6 w 10"/>
                <a:gd name="T43" fmla="*/ 3 h 19"/>
                <a:gd name="T44" fmla="*/ 6 w 10"/>
                <a:gd name="T45" fmla="*/ 3 h 19"/>
                <a:gd name="T46" fmla="*/ 7 w 10"/>
                <a:gd name="T47" fmla="*/ 3 h 19"/>
                <a:gd name="T48" fmla="*/ 7 w 10"/>
                <a:gd name="T49" fmla="*/ 2 h 19"/>
                <a:gd name="T50" fmla="*/ 7 w 10"/>
                <a:gd name="T51" fmla="*/ 2 h 19"/>
                <a:gd name="T52" fmla="*/ 7 w 10"/>
                <a:gd name="T53" fmla="*/ 2 h 19"/>
                <a:gd name="T54" fmla="*/ 7 w 10"/>
                <a:gd name="T55" fmla="*/ 2 h 19"/>
                <a:gd name="T56" fmla="*/ 8 w 10"/>
                <a:gd name="T57" fmla="*/ 1 h 19"/>
                <a:gd name="T58" fmla="*/ 8 w 10"/>
                <a:gd name="T59" fmla="*/ 0 h 19"/>
                <a:gd name="T60" fmla="*/ 9 w 10"/>
                <a:gd name="T61" fmla="*/ 0 h 19"/>
                <a:gd name="T62" fmla="*/ 9 w 10"/>
                <a:gd name="T63" fmla="*/ 1 h 19"/>
                <a:gd name="T64" fmla="*/ 10 w 10"/>
                <a:gd name="T65" fmla="*/ 3 h 19"/>
                <a:gd name="T66" fmla="*/ 10 w 10"/>
                <a:gd name="T67" fmla="*/ 4 h 19"/>
                <a:gd name="T68" fmla="*/ 10 w 10"/>
                <a:gd name="T69" fmla="*/ 5 h 19"/>
                <a:gd name="T70" fmla="*/ 9 w 10"/>
                <a:gd name="T71" fmla="*/ 4 h 19"/>
                <a:gd name="T72" fmla="*/ 9 w 10"/>
                <a:gd name="T73" fmla="*/ 4 h 19"/>
                <a:gd name="T74" fmla="*/ 9 w 10"/>
                <a:gd name="T75" fmla="*/ 4 h 19"/>
                <a:gd name="T76" fmla="*/ 9 w 10"/>
                <a:gd name="T77" fmla="*/ 6 h 19"/>
                <a:gd name="T78" fmla="*/ 9 w 10"/>
                <a:gd name="T79" fmla="*/ 7 h 19"/>
                <a:gd name="T80" fmla="*/ 9 w 10"/>
                <a:gd name="T81" fmla="*/ 8 h 19"/>
                <a:gd name="T82" fmla="*/ 6 w 10"/>
                <a:gd name="T83" fmla="*/ 15 h 19"/>
                <a:gd name="T84" fmla="*/ 5 w 10"/>
                <a:gd name="T85" fmla="*/ 19 h 19"/>
                <a:gd name="T86" fmla="*/ 4 w 10"/>
                <a:gd name="T87" fmla="*/ 19 h 19"/>
                <a:gd name="T88" fmla="*/ 3 w 10"/>
                <a:gd name="T89" fmla="*/ 19 h 19"/>
                <a:gd name="T90" fmla="*/ 1 w 10"/>
                <a:gd name="T91" fmla="*/ 18 h 19"/>
                <a:gd name="T92" fmla="*/ 1 w 10"/>
                <a:gd name="T93" fmla="*/ 18 h 19"/>
                <a:gd name="T94" fmla="*/ 1 w 10"/>
                <a:gd name="T95" fmla="*/ 17 h 19"/>
                <a:gd name="T96" fmla="*/ 1 w 10"/>
                <a:gd name="T97" fmla="*/ 16 h 19"/>
                <a:gd name="T98" fmla="*/ 0 w 10"/>
                <a:gd name="T99" fmla="*/ 14 h 19"/>
                <a:gd name="T100" fmla="*/ 1 w 10"/>
                <a:gd name="T10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" h="19"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1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1" y="7"/>
                    <a:pt x="2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8" y="11"/>
                    <a:pt x="7" y="13"/>
                    <a:pt x="6" y="15"/>
                  </a:cubicBezTo>
                  <a:cubicBezTo>
                    <a:pt x="6" y="16"/>
                    <a:pt x="6" y="18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3" y="19"/>
                    <a:pt x="3" y="19"/>
                  </a:cubicBezTo>
                  <a:cubicBezTo>
                    <a:pt x="2" y="19"/>
                    <a:pt x="2" y="19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0" y="15"/>
                    <a:pt x="0" y="14"/>
                  </a:cubicBezTo>
                  <a:cubicBezTo>
                    <a:pt x="0" y="14"/>
                    <a:pt x="0" y="13"/>
                    <a:pt x="1" y="13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260"/>
            <p:cNvSpPr>
              <a:spLocks/>
            </p:cNvSpPr>
            <p:nvPr/>
          </p:nvSpPr>
          <p:spPr bwMode="gray">
            <a:xfrm>
              <a:off x="-2514600" y="13004800"/>
              <a:ext cx="11113" cy="6350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1 w 3"/>
                <a:gd name="T5" fmla="*/ 2 h 2"/>
                <a:gd name="T6" fmla="*/ 0 w 3"/>
                <a:gd name="T7" fmla="*/ 2 h 2"/>
                <a:gd name="T8" fmla="*/ 0 w 3"/>
                <a:gd name="T9" fmla="*/ 1 h 2"/>
                <a:gd name="T10" fmla="*/ 0 w 3"/>
                <a:gd name="T11" fmla="*/ 1 h 2"/>
                <a:gd name="T12" fmla="*/ 0 w 3"/>
                <a:gd name="T13" fmla="*/ 0 h 2"/>
                <a:gd name="T14" fmla="*/ 1 w 3"/>
                <a:gd name="T15" fmla="*/ 1 h 2"/>
                <a:gd name="T16" fmla="*/ 3 w 3"/>
                <a:gd name="T17" fmla="*/ 0 h 2"/>
                <a:gd name="T18" fmla="*/ 2 w 3"/>
                <a:gd name="T19" fmla="*/ 1 h 2"/>
                <a:gd name="T20" fmla="*/ 2 w 3"/>
                <a:gd name="T2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261"/>
            <p:cNvSpPr>
              <a:spLocks/>
            </p:cNvSpPr>
            <p:nvPr/>
          </p:nvSpPr>
          <p:spPr bwMode="gray">
            <a:xfrm>
              <a:off x="-2563813" y="13004800"/>
              <a:ext cx="15875" cy="3175"/>
            </a:xfrm>
            <a:custGeom>
              <a:avLst/>
              <a:gdLst>
                <a:gd name="T0" fmla="*/ 2 w 4"/>
                <a:gd name="T1" fmla="*/ 1 h 1"/>
                <a:gd name="T2" fmla="*/ 2 w 4"/>
                <a:gd name="T3" fmla="*/ 1 h 1"/>
                <a:gd name="T4" fmla="*/ 0 w 4"/>
                <a:gd name="T5" fmla="*/ 1 h 1"/>
                <a:gd name="T6" fmla="*/ 0 w 4"/>
                <a:gd name="T7" fmla="*/ 0 h 1"/>
                <a:gd name="T8" fmla="*/ 1 w 4"/>
                <a:gd name="T9" fmla="*/ 0 h 1"/>
                <a:gd name="T10" fmla="*/ 1 w 4"/>
                <a:gd name="T11" fmla="*/ 0 h 1"/>
                <a:gd name="T12" fmla="*/ 1 w 4"/>
                <a:gd name="T13" fmla="*/ 0 h 1"/>
                <a:gd name="T14" fmla="*/ 1 w 4"/>
                <a:gd name="T15" fmla="*/ 0 h 1"/>
                <a:gd name="T16" fmla="*/ 1 w 4"/>
                <a:gd name="T17" fmla="*/ 0 h 1"/>
                <a:gd name="T18" fmla="*/ 1 w 4"/>
                <a:gd name="T19" fmla="*/ 0 h 1"/>
                <a:gd name="T20" fmla="*/ 1 w 4"/>
                <a:gd name="T21" fmla="*/ 0 h 1"/>
                <a:gd name="T22" fmla="*/ 1 w 4"/>
                <a:gd name="T23" fmla="*/ 1 h 1"/>
                <a:gd name="T24" fmla="*/ 2 w 4"/>
                <a:gd name="T25" fmla="*/ 0 h 1"/>
                <a:gd name="T26" fmla="*/ 3 w 4"/>
                <a:gd name="T27" fmla="*/ 1 h 1"/>
                <a:gd name="T28" fmla="*/ 3 w 4"/>
                <a:gd name="T29" fmla="*/ 1 h 1"/>
                <a:gd name="T30" fmla="*/ 3 w 4"/>
                <a:gd name="T31" fmla="*/ 1 h 1"/>
                <a:gd name="T32" fmla="*/ 4 w 4"/>
                <a:gd name="T33" fmla="*/ 1 h 1"/>
                <a:gd name="T34" fmla="*/ 4 w 4"/>
                <a:gd name="T35" fmla="*/ 1 h 1"/>
                <a:gd name="T36" fmla="*/ 4 w 4"/>
                <a:gd name="T37" fmla="*/ 1 h 1"/>
                <a:gd name="T38" fmla="*/ 2 w 4"/>
                <a:gd name="T3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262"/>
            <p:cNvSpPr>
              <a:spLocks/>
            </p:cNvSpPr>
            <p:nvPr/>
          </p:nvSpPr>
          <p:spPr bwMode="gray">
            <a:xfrm>
              <a:off x="-2619375" y="12988925"/>
              <a:ext cx="14288" cy="7938"/>
            </a:xfrm>
            <a:custGeom>
              <a:avLst/>
              <a:gdLst>
                <a:gd name="T0" fmla="*/ 4 w 4"/>
                <a:gd name="T1" fmla="*/ 2 h 2"/>
                <a:gd name="T2" fmla="*/ 3 w 4"/>
                <a:gd name="T3" fmla="*/ 2 h 2"/>
                <a:gd name="T4" fmla="*/ 1 w 4"/>
                <a:gd name="T5" fmla="*/ 1 h 2"/>
                <a:gd name="T6" fmla="*/ 0 w 4"/>
                <a:gd name="T7" fmla="*/ 1 h 2"/>
                <a:gd name="T8" fmla="*/ 1 w 4"/>
                <a:gd name="T9" fmla="*/ 0 h 2"/>
                <a:gd name="T10" fmla="*/ 3 w 4"/>
                <a:gd name="T11" fmla="*/ 0 h 2"/>
                <a:gd name="T12" fmla="*/ 4 w 4"/>
                <a:gd name="T13" fmla="*/ 0 h 2"/>
                <a:gd name="T14" fmla="*/ 4 w 4"/>
                <a:gd name="T15" fmla="*/ 0 h 2"/>
                <a:gd name="T16" fmla="*/ 4 w 4"/>
                <a:gd name="T17" fmla="*/ 2 h 2"/>
                <a:gd name="T18" fmla="*/ 4 w 4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263"/>
            <p:cNvSpPr>
              <a:spLocks/>
            </p:cNvSpPr>
            <p:nvPr/>
          </p:nvSpPr>
          <p:spPr bwMode="gray">
            <a:xfrm>
              <a:off x="-2643188" y="12969875"/>
              <a:ext cx="7938" cy="15875"/>
            </a:xfrm>
            <a:custGeom>
              <a:avLst/>
              <a:gdLst>
                <a:gd name="T0" fmla="*/ 2 w 2"/>
                <a:gd name="T1" fmla="*/ 3 h 4"/>
                <a:gd name="T2" fmla="*/ 2 w 2"/>
                <a:gd name="T3" fmla="*/ 3 h 4"/>
                <a:gd name="T4" fmla="*/ 1 w 2"/>
                <a:gd name="T5" fmla="*/ 3 h 4"/>
                <a:gd name="T6" fmla="*/ 1 w 2"/>
                <a:gd name="T7" fmla="*/ 4 h 4"/>
                <a:gd name="T8" fmla="*/ 0 w 2"/>
                <a:gd name="T9" fmla="*/ 2 h 4"/>
                <a:gd name="T10" fmla="*/ 0 w 2"/>
                <a:gd name="T11" fmla="*/ 1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1 h 4"/>
                <a:gd name="T18" fmla="*/ 2 w 2"/>
                <a:gd name="T19" fmla="*/ 2 h 4"/>
                <a:gd name="T20" fmla="*/ 2 w 2"/>
                <a:gd name="T2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4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264"/>
            <p:cNvSpPr>
              <a:spLocks/>
            </p:cNvSpPr>
            <p:nvPr/>
          </p:nvSpPr>
          <p:spPr bwMode="gray">
            <a:xfrm>
              <a:off x="-2643188" y="12958763"/>
              <a:ext cx="7938" cy="11113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2 h 3"/>
                <a:gd name="T12" fmla="*/ 0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0 w 2"/>
                <a:gd name="T19" fmla="*/ 2 h 3"/>
                <a:gd name="T20" fmla="*/ 0 w 2"/>
                <a:gd name="T21" fmla="*/ 2 h 3"/>
                <a:gd name="T22" fmla="*/ 0 w 2"/>
                <a:gd name="T23" fmla="*/ 1 h 3"/>
                <a:gd name="T24" fmla="*/ 0 w 2"/>
                <a:gd name="T25" fmla="*/ 1 h 3"/>
                <a:gd name="T26" fmla="*/ 0 w 2"/>
                <a:gd name="T27" fmla="*/ 1 h 3"/>
                <a:gd name="T28" fmla="*/ 1 w 2"/>
                <a:gd name="T29" fmla="*/ 0 h 3"/>
                <a:gd name="T30" fmla="*/ 1 w 2"/>
                <a:gd name="T31" fmla="*/ 0 h 3"/>
                <a:gd name="T32" fmla="*/ 1 w 2"/>
                <a:gd name="T33" fmla="*/ 0 h 3"/>
                <a:gd name="T34" fmla="*/ 2 w 2"/>
                <a:gd name="T35" fmla="*/ 0 h 3"/>
                <a:gd name="T36" fmla="*/ 1 w 2"/>
                <a:gd name="T37" fmla="*/ 3 h 3"/>
                <a:gd name="T38" fmla="*/ 1 w 2"/>
                <a:gd name="T3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265"/>
            <p:cNvSpPr>
              <a:spLocks/>
            </p:cNvSpPr>
            <p:nvPr/>
          </p:nvSpPr>
          <p:spPr bwMode="gray">
            <a:xfrm>
              <a:off x="-2811463" y="12712700"/>
              <a:ext cx="15875" cy="3175"/>
            </a:xfrm>
            <a:custGeom>
              <a:avLst/>
              <a:gdLst>
                <a:gd name="T0" fmla="*/ 4 w 4"/>
                <a:gd name="T1" fmla="*/ 1 h 1"/>
                <a:gd name="T2" fmla="*/ 3 w 4"/>
                <a:gd name="T3" fmla="*/ 1 h 1"/>
                <a:gd name="T4" fmla="*/ 3 w 4"/>
                <a:gd name="T5" fmla="*/ 1 h 1"/>
                <a:gd name="T6" fmla="*/ 2 w 4"/>
                <a:gd name="T7" fmla="*/ 1 h 1"/>
                <a:gd name="T8" fmla="*/ 0 w 4"/>
                <a:gd name="T9" fmla="*/ 1 h 1"/>
                <a:gd name="T10" fmla="*/ 0 w 4"/>
                <a:gd name="T11" fmla="*/ 0 h 1"/>
                <a:gd name="T12" fmla="*/ 1 w 4"/>
                <a:gd name="T13" fmla="*/ 0 h 1"/>
                <a:gd name="T14" fmla="*/ 3 w 4"/>
                <a:gd name="T15" fmla="*/ 0 h 1"/>
                <a:gd name="T16" fmla="*/ 3 w 4"/>
                <a:gd name="T17" fmla="*/ 0 h 1"/>
                <a:gd name="T18" fmla="*/ 3 w 4"/>
                <a:gd name="T19" fmla="*/ 0 h 1"/>
                <a:gd name="T20" fmla="*/ 3 w 4"/>
                <a:gd name="T21" fmla="*/ 0 h 1"/>
                <a:gd name="T22" fmla="*/ 2 w 4"/>
                <a:gd name="T23" fmla="*/ 0 h 1"/>
                <a:gd name="T24" fmla="*/ 4 w 4"/>
                <a:gd name="T25" fmla="*/ 1 h 1"/>
                <a:gd name="T26" fmla="*/ 4 w 4"/>
                <a:gd name="T2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266"/>
            <p:cNvSpPr>
              <a:spLocks/>
            </p:cNvSpPr>
            <p:nvPr/>
          </p:nvSpPr>
          <p:spPr bwMode="gray">
            <a:xfrm>
              <a:off x="-2814638" y="12707938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2 w 3"/>
                <a:gd name="T3" fmla="*/ 1 h 1"/>
                <a:gd name="T4" fmla="*/ 1 w 3"/>
                <a:gd name="T5" fmla="*/ 1 h 1"/>
                <a:gd name="T6" fmla="*/ 0 w 3"/>
                <a:gd name="T7" fmla="*/ 1 h 1"/>
                <a:gd name="T8" fmla="*/ 0 w 3"/>
                <a:gd name="T9" fmla="*/ 1 h 1"/>
                <a:gd name="T10" fmla="*/ 1 w 3"/>
                <a:gd name="T11" fmla="*/ 1 h 1"/>
                <a:gd name="T12" fmla="*/ 2 w 3"/>
                <a:gd name="T13" fmla="*/ 0 h 1"/>
                <a:gd name="T14" fmla="*/ 3 w 3"/>
                <a:gd name="T15" fmla="*/ 0 h 1"/>
                <a:gd name="T16" fmla="*/ 3 w 3"/>
                <a:gd name="T17" fmla="*/ 0 h 1"/>
                <a:gd name="T18" fmla="*/ 2 w 3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267"/>
            <p:cNvSpPr>
              <a:spLocks/>
            </p:cNvSpPr>
            <p:nvPr/>
          </p:nvSpPr>
          <p:spPr bwMode="gray">
            <a:xfrm>
              <a:off x="-2819400" y="12707938"/>
              <a:ext cx="7938" cy="0"/>
            </a:xfrm>
            <a:custGeom>
              <a:avLst/>
              <a:gdLst>
                <a:gd name="T0" fmla="*/ 3 w 5"/>
                <a:gd name="T1" fmla="*/ 3 w 5"/>
                <a:gd name="T2" fmla="*/ 5 w 5"/>
                <a:gd name="T3" fmla="*/ 0 w 5"/>
                <a:gd name="T4" fmla="*/ 3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268"/>
            <p:cNvSpPr>
              <a:spLocks/>
            </p:cNvSpPr>
            <p:nvPr/>
          </p:nvSpPr>
          <p:spPr bwMode="gray">
            <a:xfrm>
              <a:off x="-2819400" y="12707938"/>
              <a:ext cx="7938" cy="0"/>
            </a:xfrm>
            <a:custGeom>
              <a:avLst/>
              <a:gdLst>
                <a:gd name="T0" fmla="*/ 3 w 5"/>
                <a:gd name="T1" fmla="*/ 3 w 5"/>
                <a:gd name="T2" fmla="*/ 5 w 5"/>
                <a:gd name="T3" fmla="*/ 0 w 5"/>
                <a:gd name="T4" fmla="*/ 3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269"/>
            <p:cNvSpPr>
              <a:spLocks/>
            </p:cNvSpPr>
            <p:nvPr/>
          </p:nvSpPr>
          <p:spPr bwMode="gray">
            <a:xfrm>
              <a:off x="-2811463" y="12682538"/>
              <a:ext cx="7938" cy="317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0 w 2"/>
                <a:gd name="T5" fmla="*/ 0 h 1"/>
                <a:gd name="T6" fmla="*/ 1 w 2"/>
                <a:gd name="T7" fmla="*/ 0 h 1"/>
                <a:gd name="T8" fmla="*/ 1 w 2"/>
                <a:gd name="T9" fmla="*/ 1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270"/>
            <p:cNvSpPr>
              <a:spLocks/>
            </p:cNvSpPr>
            <p:nvPr/>
          </p:nvSpPr>
          <p:spPr bwMode="gray">
            <a:xfrm>
              <a:off x="-2811463" y="12688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Rectangle 271"/>
            <p:cNvSpPr>
              <a:spLocks noChangeArrowheads="1"/>
            </p:cNvSpPr>
            <p:nvPr/>
          </p:nvSpPr>
          <p:spPr bwMode="gray">
            <a:xfrm>
              <a:off x="-2811463" y="12688888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272"/>
            <p:cNvSpPr>
              <a:spLocks/>
            </p:cNvSpPr>
            <p:nvPr/>
          </p:nvSpPr>
          <p:spPr bwMode="gray">
            <a:xfrm>
              <a:off x="-2811463" y="12688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273"/>
            <p:cNvSpPr>
              <a:spLocks/>
            </p:cNvSpPr>
            <p:nvPr/>
          </p:nvSpPr>
          <p:spPr bwMode="gray">
            <a:xfrm>
              <a:off x="-2811463" y="12693650"/>
              <a:ext cx="4763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274"/>
            <p:cNvSpPr>
              <a:spLocks/>
            </p:cNvSpPr>
            <p:nvPr/>
          </p:nvSpPr>
          <p:spPr bwMode="gray">
            <a:xfrm>
              <a:off x="-2814638" y="12730163"/>
              <a:ext cx="11113" cy="7938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3 h 5"/>
                <a:gd name="T4" fmla="*/ 7 w 7"/>
                <a:gd name="T5" fmla="*/ 3 h 5"/>
                <a:gd name="T6" fmla="*/ 5 w 7"/>
                <a:gd name="T7" fmla="*/ 3 h 5"/>
                <a:gd name="T8" fmla="*/ 5 w 7"/>
                <a:gd name="T9" fmla="*/ 5 h 5"/>
                <a:gd name="T10" fmla="*/ 5 w 7"/>
                <a:gd name="T11" fmla="*/ 5 h 5"/>
                <a:gd name="T12" fmla="*/ 2 w 7"/>
                <a:gd name="T13" fmla="*/ 5 h 5"/>
                <a:gd name="T14" fmla="*/ 0 w 7"/>
                <a:gd name="T15" fmla="*/ 5 h 5"/>
                <a:gd name="T16" fmla="*/ 2 w 7"/>
                <a:gd name="T17" fmla="*/ 5 h 5"/>
                <a:gd name="T18" fmla="*/ 2 w 7"/>
                <a:gd name="T19" fmla="*/ 3 h 5"/>
                <a:gd name="T20" fmla="*/ 5 w 7"/>
                <a:gd name="T21" fmla="*/ 3 h 5"/>
                <a:gd name="T22" fmla="*/ 5 w 7"/>
                <a:gd name="T23" fmla="*/ 0 h 5"/>
                <a:gd name="T24" fmla="*/ 7 w 7"/>
                <a:gd name="T25" fmla="*/ 0 h 5"/>
                <a:gd name="T26" fmla="*/ 7 w 7"/>
                <a:gd name="T27" fmla="*/ 3 h 5"/>
                <a:gd name="T28" fmla="*/ 7 w 7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275"/>
            <p:cNvSpPr>
              <a:spLocks/>
            </p:cNvSpPr>
            <p:nvPr/>
          </p:nvSpPr>
          <p:spPr bwMode="gray">
            <a:xfrm>
              <a:off x="-2814638" y="12730163"/>
              <a:ext cx="11113" cy="7938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3 h 5"/>
                <a:gd name="T4" fmla="*/ 7 w 7"/>
                <a:gd name="T5" fmla="*/ 3 h 5"/>
                <a:gd name="T6" fmla="*/ 5 w 7"/>
                <a:gd name="T7" fmla="*/ 3 h 5"/>
                <a:gd name="T8" fmla="*/ 5 w 7"/>
                <a:gd name="T9" fmla="*/ 5 h 5"/>
                <a:gd name="T10" fmla="*/ 5 w 7"/>
                <a:gd name="T11" fmla="*/ 5 h 5"/>
                <a:gd name="T12" fmla="*/ 2 w 7"/>
                <a:gd name="T13" fmla="*/ 5 h 5"/>
                <a:gd name="T14" fmla="*/ 0 w 7"/>
                <a:gd name="T15" fmla="*/ 5 h 5"/>
                <a:gd name="T16" fmla="*/ 2 w 7"/>
                <a:gd name="T17" fmla="*/ 5 h 5"/>
                <a:gd name="T18" fmla="*/ 2 w 7"/>
                <a:gd name="T19" fmla="*/ 3 h 5"/>
                <a:gd name="T20" fmla="*/ 5 w 7"/>
                <a:gd name="T21" fmla="*/ 3 h 5"/>
                <a:gd name="T22" fmla="*/ 5 w 7"/>
                <a:gd name="T23" fmla="*/ 0 h 5"/>
                <a:gd name="T24" fmla="*/ 7 w 7"/>
                <a:gd name="T25" fmla="*/ 0 h 5"/>
                <a:gd name="T26" fmla="*/ 7 w 7"/>
                <a:gd name="T27" fmla="*/ 3 h 5"/>
                <a:gd name="T28" fmla="*/ 7 w 7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7" y="3"/>
                  </a:ln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276"/>
            <p:cNvSpPr>
              <a:spLocks/>
            </p:cNvSpPr>
            <p:nvPr/>
          </p:nvSpPr>
          <p:spPr bwMode="gray">
            <a:xfrm>
              <a:off x="-2894013" y="12853988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277"/>
            <p:cNvSpPr>
              <a:spLocks/>
            </p:cNvSpPr>
            <p:nvPr/>
          </p:nvSpPr>
          <p:spPr bwMode="gray">
            <a:xfrm>
              <a:off x="-2954338" y="12941300"/>
              <a:ext cx="34925" cy="33338"/>
            </a:xfrm>
            <a:custGeom>
              <a:avLst/>
              <a:gdLst>
                <a:gd name="T0" fmla="*/ 8 w 9"/>
                <a:gd name="T1" fmla="*/ 9 h 9"/>
                <a:gd name="T2" fmla="*/ 8 w 9"/>
                <a:gd name="T3" fmla="*/ 8 h 9"/>
                <a:gd name="T4" fmla="*/ 8 w 9"/>
                <a:gd name="T5" fmla="*/ 8 h 9"/>
                <a:gd name="T6" fmla="*/ 7 w 9"/>
                <a:gd name="T7" fmla="*/ 8 h 9"/>
                <a:gd name="T8" fmla="*/ 7 w 9"/>
                <a:gd name="T9" fmla="*/ 8 h 9"/>
                <a:gd name="T10" fmla="*/ 8 w 9"/>
                <a:gd name="T11" fmla="*/ 7 h 9"/>
                <a:gd name="T12" fmla="*/ 7 w 9"/>
                <a:gd name="T13" fmla="*/ 7 h 9"/>
                <a:gd name="T14" fmla="*/ 7 w 9"/>
                <a:gd name="T15" fmla="*/ 7 h 9"/>
                <a:gd name="T16" fmla="*/ 5 w 9"/>
                <a:gd name="T17" fmla="*/ 8 h 9"/>
                <a:gd name="T18" fmla="*/ 5 w 9"/>
                <a:gd name="T19" fmla="*/ 8 h 9"/>
                <a:gd name="T20" fmla="*/ 5 w 9"/>
                <a:gd name="T21" fmla="*/ 8 h 9"/>
                <a:gd name="T22" fmla="*/ 6 w 9"/>
                <a:gd name="T23" fmla="*/ 7 h 9"/>
                <a:gd name="T24" fmla="*/ 6 w 9"/>
                <a:gd name="T25" fmla="*/ 7 h 9"/>
                <a:gd name="T26" fmla="*/ 5 w 9"/>
                <a:gd name="T27" fmla="*/ 7 h 9"/>
                <a:gd name="T28" fmla="*/ 5 w 9"/>
                <a:gd name="T29" fmla="*/ 7 h 9"/>
                <a:gd name="T30" fmla="*/ 5 w 9"/>
                <a:gd name="T31" fmla="*/ 7 h 9"/>
                <a:gd name="T32" fmla="*/ 5 w 9"/>
                <a:gd name="T33" fmla="*/ 7 h 9"/>
                <a:gd name="T34" fmla="*/ 5 w 9"/>
                <a:gd name="T35" fmla="*/ 7 h 9"/>
                <a:gd name="T36" fmla="*/ 5 w 9"/>
                <a:gd name="T37" fmla="*/ 7 h 9"/>
                <a:gd name="T38" fmla="*/ 3 w 9"/>
                <a:gd name="T39" fmla="*/ 7 h 9"/>
                <a:gd name="T40" fmla="*/ 2 w 9"/>
                <a:gd name="T41" fmla="*/ 7 h 9"/>
                <a:gd name="T42" fmla="*/ 0 w 9"/>
                <a:gd name="T43" fmla="*/ 7 h 9"/>
                <a:gd name="T44" fmla="*/ 0 w 9"/>
                <a:gd name="T45" fmla="*/ 7 h 9"/>
                <a:gd name="T46" fmla="*/ 2 w 9"/>
                <a:gd name="T47" fmla="*/ 6 h 9"/>
                <a:gd name="T48" fmla="*/ 1 w 9"/>
                <a:gd name="T49" fmla="*/ 5 h 9"/>
                <a:gd name="T50" fmla="*/ 1 w 9"/>
                <a:gd name="T51" fmla="*/ 5 h 9"/>
                <a:gd name="T52" fmla="*/ 2 w 9"/>
                <a:gd name="T53" fmla="*/ 4 h 9"/>
                <a:gd name="T54" fmla="*/ 2 w 9"/>
                <a:gd name="T55" fmla="*/ 4 h 9"/>
                <a:gd name="T56" fmla="*/ 4 w 9"/>
                <a:gd name="T57" fmla="*/ 0 h 9"/>
                <a:gd name="T58" fmla="*/ 5 w 9"/>
                <a:gd name="T59" fmla="*/ 0 h 9"/>
                <a:gd name="T60" fmla="*/ 5 w 9"/>
                <a:gd name="T61" fmla="*/ 0 h 9"/>
                <a:gd name="T62" fmla="*/ 5 w 9"/>
                <a:gd name="T63" fmla="*/ 0 h 9"/>
                <a:gd name="T64" fmla="*/ 5 w 9"/>
                <a:gd name="T65" fmla="*/ 0 h 9"/>
                <a:gd name="T66" fmla="*/ 5 w 9"/>
                <a:gd name="T67" fmla="*/ 1 h 9"/>
                <a:gd name="T68" fmla="*/ 4 w 9"/>
                <a:gd name="T69" fmla="*/ 4 h 9"/>
                <a:gd name="T70" fmla="*/ 5 w 9"/>
                <a:gd name="T71" fmla="*/ 3 h 9"/>
                <a:gd name="T72" fmla="*/ 5 w 9"/>
                <a:gd name="T73" fmla="*/ 3 h 9"/>
                <a:gd name="T74" fmla="*/ 5 w 9"/>
                <a:gd name="T75" fmla="*/ 4 h 9"/>
                <a:gd name="T76" fmla="*/ 5 w 9"/>
                <a:gd name="T77" fmla="*/ 4 h 9"/>
                <a:gd name="T78" fmla="*/ 5 w 9"/>
                <a:gd name="T79" fmla="*/ 4 h 9"/>
                <a:gd name="T80" fmla="*/ 6 w 9"/>
                <a:gd name="T81" fmla="*/ 4 h 9"/>
                <a:gd name="T82" fmla="*/ 7 w 9"/>
                <a:gd name="T83" fmla="*/ 4 h 9"/>
                <a:gd name="T84" fmla="*/ 8 w 9"/>
                <a:gd name="T85" fmla="*/ 4 h 9"/>
                <a:gd name="T86" fmla="*/ 8 w 9"/>
                <a:gd name="T87" fmla="*/ 5 h 9"/>
                <a:gd name="T88" fmla="*/ 7 w 9"/>
                <a:gd name="T89" fmla="*/ 5 h 9"/>
                <a:gd name="T90" fmla="*/ 7 w 9"/>
                <a:gd name="T91" fmla="*/ 5 h 9"/>
                <a:gd name="T92" fmla="*/ 8 w 9"/>
                <a:gd name="T93" fmla="*/ 6 h 9"/>
                <a:gd name="T94" fmla="*/ 8 w 9"/>
                <a:gd name="T95" fmla="*/ 5 h 9"/>
                <a:gd name="T96" fmla="*/ 9 w 9"/>
                <a:gd name="T97" fmla="*/ 6 h 9"/>
                <a:gd name="T98" fmla="*/ 9 w 9"/>
                <a:gd name="T99" fmla="*/ 6 h 9"/>
                <a:gd name="T100" fmla="*/ 8 w 9"/>
                <a:gd name="T101" fmla="*/ 6 h 9"/>
                <a:gd name="T102" fmla="*/ 8 w 9"/>
                <a:gd name="T103" fmla="*/ 6 h 9"/>
                <a:gd name="T104" fmla="*/ 8 w 9"/>
                <a:gd name="T105" fmla="*/ 7 h 9"/>
                <a:gd name="T106" fmla="*/ 8 w 9"/>
                <a:gd name="T107" fmla="*/ 7 h 9"/>
                <a:gd name="T108" fmla="*/ 8 w 9"/>
                <a:gd name="T109" fmla="*/ 7 h 9"/>
                <a:gd name="T110" fmla="*/ 9 w 9"/>
                <a:gd name="T111" fmla="*/ 7 h 9"/>
                <a:gd name="T112" fmla="*/ 9 w 9"/>
                <a:gd name="T113" fmla="*/ 7 h 9"/>
                <a:gd name="T114" fmla="*/ 9 w 9"/>
                <a:gd name="T115" fmla="*/ 7 h 9"/>
                <a:gd name="T116" fmla="*/ 9 w 9"/>
                <a:gd name="T117" fmla="*/ 9 h 9"/>
                <a:gd name="T118" fmla="*/ 8 w 9"/>
                <a:gd name="T1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" h="9">
                  <a:moveTo>
                    <a:pt x="8" y="9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2" y="5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1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4" y="2"/>
                    <a:pt x="4" y="4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278"/>
            <p:cNvSpPr>
              <a:spLocks/>
            </p:cNvSpPr>
            <p:nvPr/>
          </p:nvSpPr>
          <p:spPr bwMode="gray">
            <a:xfrm>
              <a:off x="-2935288" y="13263563"/>
              <a:ext cx="11113" cy="6350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2 h 2"/>
                <a:gd name="T4" fmla="*/ 0 w 3"/>
                <a:gd name="T5" fmla="*/ 0 h 2"/>
                <a:gd name="T6" fmla="*/ 3 w 3"/>
                <a:gd name="T7" fmla="*/ 0 h 2"/>
                <a:gd name="T8" fmla="*/ 3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3" y="0"/>
                    <a:pt x="3" y="0"/>
                  </a:cubicBez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79"/>
            <p:cNvSpPr>
              <a:spLocks/>
            </p:cNvSpPr>
            <p:nvPr/>
          </p:nvSpPr>
          <p:spPr bwMode="gray">
            <a:xfrm>
              <a:off x="-2930525" y="12768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80"/>
            <p:cNvSpPr>
              <a:spLocks/>
            </p:cNvSpPr>
            <p:nvPr/>
          </p:nvSpPr>
          <p:spPr bwMode="gray">
            <a:xfrm>
              <a:off x="-2965450" y="12969875"/>
              <a:ext cx="7938" cy="12700"/>
            </a:xfrm>
            <a:custGeom>
              <a:avLst/>
              <a:gdLst>
                <a:gd name="T0" fmla="*/ 0 w 2"/>
                <a:gd name="T1" fmla="*/ 2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2 h 3"/>
                <a:gd name="T8" fmla="*/ 1 w 2"/>
                <a:gd name="T9" fmla="*/ 2 h 3"/>
                <a:gd name="T10" fmla="*/ 1 w 2"/>
                <a:gd name="T11" fmla="*/ 2 h 3"/>
                <a:gd name="T12" fmla="*/ 2 w 2"/>
                <a:gd name="T13" fmla="*/ 2 h 3"/>
                <a:gd name="T14" fmla="*/ 0 w 2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2"/>
                  </a:cubicBezTo>
                  <a:cubicBezTo>
                    <a:pt x="2" y="3"/>
                    <a:pt x="0" y="3"/>
                    <a:pt x="0" y="2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81"/>
            <p:cNvSpPr>
              <a:spLocks/>
            </p:cNvSpPr>
            <p:nvPr/>
          </p:nvSpPr>
          <p:spPr bwMode="gray">
            <a:xfrm>
              <a:off x="-2995613" y="13139738"/>
              <a:ext cx="7938" cy="317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0 h 1"/>
                <a:gd name="T8" fmla="*/ 2 w 2"/>
                <a:gd name="T9" fmla="*/ 1 h 1"/>
                <a:gd name="T10" fmla="*/ 1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282"/>
            <p:cNvSpPr>
              <a:spLocks/>
            </p:cNvSpPr>
            <p:nvPr/>
          </p:nvSpPr>
          <p:spPr bwMode="gray">
            <a:xfrm>
              <a:off x="-2995613" y="13206413"/>
              <a:ext cx="4763" cy="47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1 w 1"/>
                <a:gd name="T15" fmla="*/ 1 h 1"/>
                <a:gd name="T16" fmla="*/ 0 w 1"/>
                <a:gd name="T17" fmla="*/ 1 h 1"/>
                <a:gd name="T18" fmla="*/ 0 w 1"/>
                <a:gd name="T19" fmla="*/ 1 h 1"/>
                <a:gd name="T20" fmla="*/ 0 w 1"/>
                <a:gd name="T21" fmla="*/ 1 h 1"/>
                <a:gd name="T22" fmla="*/ 0 w 1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283"/>
            <p:cNvSpPr>
              <a:spLocks/>
            </p:cNvSpPr>
            <p:nvPr/>
          </p:nvSpPr>
          <p:spPr bwMode="gray">
            <a:xfrm>
              <a:off x="-3036888" y="13131800"/>
              <a:ext cx="34925" cy="15875"/>
            </a:xfrm>
            <a:custGeom>
              <a:avLst/>
              <a:gdLst>
                <a:gd name="T0" fmla="*/ 7 w 9"/>
                <a:gd name="T1" fmla="*/ 3 h 4"/>
                <a:gd name="T2" fmla="*/ 7 w 9"/>
                <a:gd name="T3" fmla="*/ 2 h 4"/>
                <a:gd name="T4" fmla="*/ 6 w 9"/>
                <a:gd name="T5" fmla="*/ 3 h 4"/>
                <a:gd name="T6" fmla="*/ 6 w 9"/>
                <a:gd name="T7" fmla="*/ 2 h 4"/>
                <a:gd name="T8" fmla="*/ 5 w 9"/>
                <a:gd name="T9" fmla="*/ 4 h 4"/>
                <a:gd name="T10" fmla="*/ 4 w 9"/>
                <a:gd name="T11" fmla="*/ 3 h 4"/>
                <a:gd name="T12" fmla="*/ 3 w 9"/>
                <a:gd name="T13" fmla="*/ 3 h 4"/>
                <a:gd name="T14" fmla="*/ 2 w 9"/>
                <a:gd name="T15" fmla="*/ 3 h 4"/>
                <a:gd name="T16" fmla="*/ 1 w 9"/>
                <a:gd name="T17" fmla="*/ 3 h 4"/>
                <a:gd name="T18" fmla="*/ 0 w 9"/>
                <a:gd name="T19" fmla="*/ 2 h 4"/>
                <a:gd name="T20" fmla="*/ 0 w 9"/>
                <a:gd name="T21" fmla="*/ 2 h 4"/>
                <a:gd name="T22" fmla="*/ 1 w 9"/>
                <a:gd name="T23" fmla="*/ 2 h 4"/>
                <a:gd name="T24" fmla="*/ 3 w 9"/>
                <a:gd name="T25" fmla="*/ 2 h 4"/>
                <a:gd name="T26" fmla="*/ 3 w 9"/>
                <a:gd name="T27" fmla="*/ 2 h 4"/>
                <a:gd name="T28" fmla="*/ 3 w 9"/>
                <a:gd name="T29" fmla="*/ 1 h 4"/>
                <a:gd name="T30" fmla="*/ 2 w 9"/>
                <a:gd name="T31" fmla="*/ 1 h 4"/>
                <a:gd name="T32" fmla="*/ 2 w 9"/>
                <a:gd name="T33" fmla="*/ 1 h 4"/>
                <a:gd name="T34" fmla="*/ 2 w 9"/>
                <a:gd name="T35" fmla="*/ 0 h 4"/>
                <a:gd name="T36" fmla="*/ 2 w 9"/>
                <a:gd name="T37" fmla="*/ 0 h 4"/>
                <a:gd name="T38" fmla="*/ 4 w 9"/>
                <a:gd name="T39" fmla="*/ 1 h 4"/>
                <a:gd name="T40" fmla="*/ 4 w 9"/>
                <a:gd name="T41" fmla="*/ 0 h 4"/>
                <a:gd name="T42" fmla="*/ 5 w 9"/>
                <a:gd name="T43" fmla="*/ 1 h 4"/>
                <a:gd name="T44" fmla="*/ 5 w 9"/>
                <a:gd name="T45" fmla="*/ 0 h 4"/>
                <a:gd name="T46" fmla="*/ 7 w 9"/>
                <a:gd name="T47" fmla="*/ 1 h 4"/>
                <a:gd name="T48" fmla="*/ 9 w 9"/>
                <a:gd name="T49" fmla="*/ 2 h 4"/>
                <a:gd name="T50" fmla="*/ 9 w 9"/>
                <a:gd name="T51" fmla="*/ 3 h 4"/>
                <a:gd name="T52" fmla="*/ 7 w 9"/>
                <a:gd name="T5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" h="4">
                  <a:moveTo>
                    <a:pt x="7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2"/>
                    <a:pt x="7" y="3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Rectangle 284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3175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285"/>
            <p:cNvSpPr>
              <a:spLocks/>
            </p:cNvSpPr>
            <p:nvPr/>
          </p:nvSpPr>
          <p:spPr bwMode="gray">
            <a:xfrm>
              <a:off x="-3040063" y="1303813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Rectangle 286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287"/>
            <p:cNvSpPr>
              <a:spLocks/>
            </p:cNvSpPr>
            <p:nvPr/>
          </p:nvSpPr>
          <p:spPr bwMode="gray">
            <a:xfrm>
              <a:off x="-3040063" y="13038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Rectangle 288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289"/>
            <p:cNvSpPr>
              <a:spLocks/>
            </p:cNvSpPr>
            <p:nvPr/>
          </p:nvSpPr>
          <p:spPr bwMode="gray">
            <a:xfrm>
              <a:off x="-3054350" y="13139738"/>
              <a:ext cx="11113" cy="3175"/>
            </a:xfrm>
            <a:custGeom>
              <a:avLst/>
              <a:gdLst>
                <a:gd name="T0" fmla="*/ 2 w 3"/>
                <a:gd name="T1" fmla="*/ 1 h 1"/>
                <a:gd name="T2" fmla="*/ 2 w 3"/>
                <a:gd name="T3" fmla="*/ 1 h 1"/>
                <a:gd name="T4" fmla="*/ 0 w 3"/>
                <a:gd name="T5" fmla="*/ 1 h 1"/>
                <a:gd name="T6" fmla="*/ 0 w 3"/>
                <a:gd name="T7" fmla="*/ 1 h 1"/>
                <a:gd name="T8" fmla="*/ 3 w 3"/>
                <a:gd name="T9" fmla="*/ 1 h 1"/>
                <a:gd name="T10" fmla="*/ 3 w 3"/>
                <a:gd name="T11" fmla="*/ 1 h 1"/>
                <a:gd name="T12" fmla="*/ 2 w 3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290"/>
            <p:cNvSpPr>
              <a:spLocks/>
            </p:cNvSpPr>
            <p:nvPr/>
          </p:nvSpPr>
          <p:spPr bwMode="gray">
            <a:xfrm>
              <a:off x="-2266950" y="13150850"/>
              <a:ext cx="14288" cy="19050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0 h 5"/>
                <a:gd name="T4" fmla="*/ 2 w 4"/>
                <a:gd name="T5" fmla="*/ 1 h 5"/>
                <a:gd name="T6" fmla="*/ 3 w 4"/>
                <a:gd name="T7" fmla="*/ 2 h 5"/>
                <a:gd name="T8" fmla="*/ 3 w 4"/>
                <a:gd name="T9" fmla="*/ 3 h 5"/>
                <a:gd name="T10" fmla="*/ 1 w 4"/>
                <a:gd name="T11" fmla="*/ 5 h 5"/>
                <a:gd name="T12" fmla="*/ 1 w 4"/>
                <a:gd name="T13" fmla="*/ 3 h 5"/>
                <a:gd name="T14" fmla="*/ 1 w 4"/>
                <a:gd name="T15" fmla="*/ 2 h 5"/>
                <a:gd name="T16" fmla="*/ 1 w 4"/>
                <a:gd name="T17" fmla="*/ 1 h 5"/>
                <a:gd name="T18" fmla="*/ 0 w 4"/>
                <a:gd name="T19" fmla="*/ 1 h 5"/>
                <a:gd name="T20" fmla="*/ 0 w 4"/>
                <a:gd name="T21" fmla="*/ 1 h 5"/>
                <a:gd name="T22" fmla="*/ 1 w 4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2" y="5"/>
                    <a:pt x="1" y="5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291"/>
            <p:cNvSpPr>
              <a:spLocks/>
            </p:cNvSpPr>
            <p:nvPr/>
          </p:nvSpPr>
          <p:spPr bwMode="gray">
            <a:xfrm>
              <a:off x="-2643188" y="12858750"/>
              <a:ext cx="12700" cy="6350"/>
            </a:xfrm>
            <a:custGeom>
              <a:avLst/>
              <a:gdLst>
                <a:gd name="T0" fmla="*/ 1 w 3"/>
                <a:gd name="T1" fmla="*/ 1 h 2"/>
                <a:gd name="T2" fmla="*/ 2 w 3"/>
                <a:gd name="T3" fmla="*/ 0 h 2"/>
                <a:gd name="T4" fmla="*/ 3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3 w 3"/>
                <a:gd name="T11" fmla="*/ 1 h 2"/>
                <a:gd name="T12" fmla="*/ 3 w 3"/>
                <a:gd name="T13" fmla="*/ 1 h 2"/>
                <a:gd name="T14" fmla="*/ 1 w 3"/>
                <a:gd name="T15" fmla="*/ 1 h 2"/>
                <a:gd name="T16" fmla="*/ 0 w 3"/>
                <a:gd name="T17" fmla="*/ 2 h 2"/>
                <a:gd name="T18" fmla="*/ 0 w 3"/>
                <a:gd name="T19" fmla="*/ 2 h 2"/>
                <a:gd name="T20" fmla="*/ 0 w 3"/>
                <a:gd name="T21" fmla="*/ 1 h 2"/>
                <a:gd name="T22" fmla="*/ 1 w 3"/>
                <a:gd name="T2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292"/>
            <p:cNvSpPr>
              <a:spLocks/>
            </p:cNvSpPr>
            <p:nvPr/>
          </p:nvSpPr>
          <p:spPr bwMode="gray">
            <a:xfrm>
              <a:off x="-2627313" y="12869863"/>
              <a:ext cx="7938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2 w 2"/>
                <a:gd name="T7" fmla="*/ 0 h 2"/>
                <a:gd name="T8" fmla="*/ 1 w 2"/>
                <a:gd name="T9" fmla="*/ 1 h 2"/>
                <a:gd name="T10" fmla="*/ 1 w 2"/>
                <a:gd name="T11" fmla="*/ 1 h 2"/>
                <a:gd name="T12" fmla="*/ 2 w 2"/>
                <a:gd name="T13" fmla="*/ 2 h 2"/>
                <a:gd name="T14" fmla="*/ 2 w 2"/>
                <a:gd name="T15" fmla="*/ 2 h 2"/>
                <a:gd name="T16" fmla="*/ 1 w 2"/>
                <a:gd name="T17" fmla="*/ 2 h 2"/>
                <a:gd name="T18" fmla="*/ 1 w 2"/>
                <a:gd name="T19" fmla="*/ 2 h 2"/>
                <a:gd name="T20" fmla="*/ 0 w 2"/>
                <a:gd name="T21" fmla="*/ 2 h 2"/>
                <a:gd name="T22" fmla="*/ 1 w 2"/>
                <a:gd name="T23" fmla="*/ 0 h 2"/>
                <a:gd name="T24" fmla="*/ 1 w 2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293"/>
            <p:cNvSpPr>
              <a:spLocks/>
            </p:cNvSpPr>
            <p:nvPr/>
          </p:nvSpPr>
          <p:spPr bwMode="gray">
            <a:xfrm>
              <a:off x="-3009900" y="130048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294"/>
            <p:cNvSpPr>
              <a:spLocks/>
            </p:cNvSpPr>
            <p:nvPr/>
          </p:nvSpPr>
          <p:spPr bwMode="gray">
            <a:xfrm>
              <a:off x="-3009900" y="130048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Rectangle 295"/>
            <p:cNvSpPr>
              <a:spLocks noChangeArrowheads="1"/>
            </p:cNvSpPr>
            <p:nvPr/>
          </p:nvSpPr>
          <p:spPr bwMode="gray">
            <a:xfrm>
              <a:off x="-3009900" y="13004800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Rectangle 296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297"/>
            <p:cNvSpPr>
              <a:spLocks/>
            </p:cNvSpPr>
            <p:nvPr/>
          </p:nvSpPr>
          <p:spPr bwMode="gray">
            <a:xfrm>
              <a:off x="-3040063" y="13038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Rectangle 298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Rectangle 299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Rectangle 300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90" name="Freeform 127"/>
          <p:cNvSpPr>
            <a:spLocks noChangeAspect="1"/>
          </p:cNvSpPr>
          <p:nvPr userDrawn="1"/>
        </p:nvSpPr>
        <p:spPr bwMode="gray">
          <a:xfrm>
            <a:off x="3003384" y="4601265"/>
            <a:ext cx="848342" cy="837521"/>
          </a:xfrm>
          <a:custGeom>
            <a:avLst/>
            <a:gdLst>
              <a:gd name="T0" fmla="*/ 149 w 298"/>
              <a:gd name="T1" fmla="*/ 0 h 294"/>
              <a:gd name="T2" fmla="*/ 0 w 298"/>
              <a:gd name="T3" fmla="*/ 129 h 294"/>
              <a:gd name="T4" fmla="*/ 58 w 298"/>
              <a:gd name="T5" fmla="*/ 232 h 294"/>
              <a:gd name="T6" fmla="*/ 58 w 298"/>
              <a:gd name="T7" fmla="*/ 294 h 294"/>
              <a:gd name="T8" fmla="*/ 112 w 298"/>
              <a:gd name="T9" fmla="*/ 254 h 294"/>
              <a:gd name="T10" fmla="*/ 149 w 298"/>
              <a:gd name="T11" fmla="*/ 258 h 294"/>
              <a:gd name="T12" fmla="*/ 298 w 298"/>
              <a:gd name="T13" fmla="*/ 129 h 294"/>
              <a:gd name="T14" fmla="*/ 149 w 298"/>
              <a:gd name="T1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8" h="294">
                <a:moveTo>
                  <a:pt x="149" y="0"/>
                </a:moveTo>
                <a:cubicBezTo>
                  <a:pt x="67" y="0"/>
                  <a:pt x="0" y="58"/>
                  <a:pt x="0" y="129"/>
                </a:cubicBezTo>
                <a:cubicBezTo>
                  <a:pt x="0" y="171"/>
                  <a:pt x="23" y="208"/>
                  <a:pt x="58" y="232"/>
                </a:cubicBezTo>
                <a:cubicBezTo>
                  <a:pt x="58" y="294"/>
                  <a:pt x="58" y="294"/>
                  <a:pt x="58" y="294"/>
                </a:cubicBezTo>
                <a:cubicBezTo>
                  <a:pt x="112" y="254"/>
                  <a:pt x="112" y="254"/>
                  <a:pt x="112" y="254"/>
                </a:cubicBezTo>
                <a:cubicBezTo>
                  <a:pt x="124" y="257"/>
                  <a:pt x="136" y="258"/>
                  <a:pt x="149" y="258"/>
                </a:cubicBezTo>
                <a:cubicBezTo>
                  <a:pt x="231" y="258"/>
                  <a:pt x="298" y="201"/>
                  <a:pt x="298" y="129"/>
                </a:cubicBezTo>
                <a:cubicBezTo>
                  <a:pt x="298" y="58"/>
                  <a:pt x="231" y="0"/>
                  <a:pt x="149" y="0"/>
                </a:cubicBezTo>
                <a:close/>
              </a:path>
            </a:pathLst>
          </a:custGeom>
          <a:solidFill>
            <a:srgbClr val="82C4E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91" name="Gruppieren 90"/>
          <p:cNvGrpSpPr>
            <a:grpSpLocks noChangeAspect="1"/>
          </p:cNvGrpSpPr>
          <p:nvPr userDrawn="1"/>
        </p:nvGrpSpPr>
        <p:grpSpPr bwMode="gray">
          <a:xfrm>
            <a:off x="9580148" y="4601264"/>
            <a:ext cx="764853" cy="763471"/>
            <a:chOff x="8773969" y="4068421"/>
            <a:chExt cx="1019804" cy="1017961"/>
          </a:xfrm>
        </p:grpSpPr>
        <p:grpSp>
          <p:nvGrpSpPr>
            <p:cNvPr id="92" name="Gruppieren 91"/>
            <p:cNvGrpSpPr/>
            <p:nvPr userDrawn="1"/>
          </p:nvGrpSpPr>
          <p:grpSpPr bwMode="gray">
            <a:xfrm>
              <a:off x="8773969" y="4068421"/>
              <a:ext cx="1019804" cy="1017961"/>
              <a:chOff x="9929813" y="4243388"/>
              <a:chExt cx="877887" cy="876301"/>
            </a:xfrm>
          </p:grpSpPr>
          <p:sp>
            <p:nvSpPr>
              <p:cNvPr id="94" name="Oval 16"/>
              <p:cNvSpPr>
                <a:spLocks noChangeArrowheads="1"/>
              </p:cNvSpPr>
              <p:nvPr/>
            </p:nvSpPr>
            <p:spPr bwMode="gray">
              <a:xfrm>
                <a:off x="10237788" y="4557713"/>
                <a:ext cx="263525" cy="261938"/>
              </a:xfrm>
              <a:prstGeom prst="ellipse">
                <a:avLst/>
              </a:prstGeom>
              <a:solidFill>
                <a:srgbClr val="46A8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5" name="Freeform 17"/>
              <p:cNvSpPr>
                <a:spLocks/>
              </p:cNvSpPr>
              <p:nvPr/>
            </p:nvSpPr>
            <p:spPr bwMode="gray">
              <a:xfrm>
                <a:off x="10672763" y="4632326"/>
                <a:ext cx="134937" cy="101600"/>
              </a:xfrm>
              <a:custGeom>
                <a:avLst/>
                <a:gdLst>
                  <a:gd name="T0" fmla="*/ 23 w 36"/>
                  <a:gd name="T1" fmla="*/ 27 h 27"/>
                  <a:gd name="T2" fmla="*/ 14 w 36"/>
                  <a:gd name="T3" fmla="*/ 27 h 27"/>
                  <a:gd name="T4" fmla="*/ 0 w 36"/>
                  <a:gd name="T5" fmla="*/ 13 h 27"/>
                  <a:gd name="T6" fmla="*/ 14 w 36"/>
                  <a:gd name="T7" fmla="*/ 0 h 27"/>
                  <a:gd name="T8" fmla="*/ 23 w 36"/>
                  <a:gd name="T9" fmla="*/ 0 h 27"/>
                  <a:gd name="T10" fmla="*/ 36 w 36"/>
                  <a:gd name="T11" fmla="*/ 13 h 27"/>
                  <a:gd name="T12" fmla="*/ 23 w 3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7">
                    <a:moveTo>
                      <a:pt x="23" y="27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6" y="27"/>
                      <a:pt x="0" y="21"/>
                      <a:pt x="0" y="13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0" y="0"/>
                      <a:pt x="36" y="6"/>
                      <a:pt x="36" y="13"/>
                    </a:cubicBezTo>
                    <a:cubicBezTo>
                      <a:pt x="36" y="21"/>
                      <a:pt x="30" y="27"/>
                      <a:pt x="23" y="27"/>
                    </a:cubicBez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6" name="Freeform 18"/>
              <p:cNvSpPr>
                <a:spLocks/>
              </p:cNvSpPr>
              <p:nvPr/>
            </p:nvSpPr>
            <p:spPr bwMode="gray">
              <a:xfrm>
                <a:off x="10571163" y="4343401"/>
                <a:ext cx="134937" cy="134938"/>
              </a:xfrm>
              <a:custGeom>
                <a:avLst/>
                <a:gdLst>
                  <a:gd name="T0" fmla="*/ 23 w 36"/>
                  <a:gd name="T1" fmla="*/ 32 h 36"/>
                  <a:gd name="T2" fmla="*/ 14 w 36"/>
                  <a:gd name="T3" fmla="*/ 36 h 36"/>
                  <a:gd name="T4" fmla="*/ 0 w 36"/>
                  <a:gd name="T5" fmla="*/ 23 h 36"/>
                  <a:gd name="T6" fmla="*/ 4 w 36"/>
                  <a:gd name="T7" fmla="*/ 13 h 36"/>
                  <a:gd name="T8" fmla="*/ 13 w 36"/>
                  <a:gd name="T9" fmla="*/ 4 h 36"/>
                  <a:gd name="T10" fmla="*/ 23 w 36"/>
                  <a:gd name="T11" fmla="*/ 0 h 36"/>
                  <a:gd name="T12" fmla="*/ 36 w 36"/>
                  <a:gd name="T13" fmla="*/ 14 h 36"/>
                  <a:gd name="T14" fmla="*/ 32 w 36"/>
                  <a:gd name="T15" fmla="*/ 23 h 36"/>
                  <a:gd name="T16" fmla="*/ 23 w 36"/>
                  <a:gd name="T17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6">
                    <a:moveTo>
                      <a:pt x="23" y="32"/>
                    </a:moveTo>
                    <a:cubicBezTo>
                      <a:pt x="21" y="35"/>
                      <a:pt x="18" y="36"/>
                      <a:pt x="14" y="36"/>
                    </a:cubicBezTo>
                    <a:cubicBezTo>
                      <a:pt x="6" y="36"/>
                      <a:pt x="0" y="30"/>
                      <a:pt x="0" y="23"/>
                    </a:cubicBezTo>
                    <a:cubicBezTo>
                      <a:pt x="0" y="19"/>
                      <a:pt x="2" y="16"/>
                      <a:pt x="4" y="1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6" y="2"/>
                      <a:pt x="19" y="0"/>
                      <a:pt x="23" y="0"/>
                    </a:cubicBezTo>
                    <a:cubicBezTo>
                      <a:pt x="30" y="0"/>
                      <a:pt x="36" y="6"/>
                      <a:pt x="36" y="14"/>
                    </a:cubicBezTo>
                    <a:cubicBezTo>
                      <a:pt x="36" y="18"/>
                      <a:pt x="35" y="21"/>
                      <a:pt x="32" y="23"/>
                    </a:cubicBezTo>
                    <a:lnTo>
                      <a:pt x="23" y="32"/>
                    </a:lnTo>
                    <a:close/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7" name="Freeform 19"/>
              <p:cNvSpPr>
                <a:spLocks noEditPoints="1"/>
              </p:cNvSpPr>
              <p:nvPr/>
            </p:nvSpPr>
            <p:spPr bwMode="gray">
              <a:xfrm>
                <a:off x="10166350" y="4478338"/>
                <a:ext cx="404812" cy="404813"/>
              </a:xfrm>
              <a:custGeom>
                <a:avLst/>
                <a:gdLst>
                  <a:gd name="T0" fmla="*/ 54 w 108"/>
                  <a:gd name="T1" fmla="*/ 0 h 108"/>
                  <a:gd name="T2" fmla="*/ 0 w 108"/>
                  <a:gd name="T3" fmla="*/ 54 h 108"/>
                  <a:gd name="T4" fmla="*/ 2 w 108"/>
                  <a:gd name="T5" fmla="*/ 68 h 108"/>
                  <a:gd name="T6" fmla="*/ 7 w 108"/>
                  <a:gd name="T7" fmla="*/ 81 h 108"/>
                  <a:gd name="T8" fmla="*/ 54 w 108"/>
                  <a:gd name="T9" fmla="*/ 108 h 108"/>
                  <a:gd name="T10" fmla="*/ 108 w 108"/>
                  <a:gd name="T11" fmla="*/ 54 h 108"/>
                  <a:gd name="T12" fmla="*/ 54 w 108"/>
                  <a:gd name="T13" fmla="*/ 0 h 108"/>
                  <a:gd name="T14" fmla="*/ 54 w 108"/>
                  <a:gd name="T15" fmla="*/ 81 h 108"/>
                  <a:gd name="T16" fmla="*/ 27 w 108"/>
                  <a:gd name="T17" fmla="*/ 54 h 108"/>
                  <a:gd name="T18" fmla="*/ 54 w 108"/>
                  <a:gd name="T19" fmla="*/ 27 h 108"/>
                  <a:gd name="T20" fmla="*/ 81 w 108"/>
                  <a:gd name="T21" fmla="*/ 54 h 108"/>
                  <a:gd name="T22" fmla="*/ 54 w 108"/>
                  <a:gd name="T23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8" h="108">
                    <a:moveTo>
                      <a:pt x="54" y="0"/>
                    </a:moveTo>
                    <a:cubicBezTo>
                      <a:pt x="25" y="0"/>
                      <a:pt x="0" y="24"/>
                      <a:pt x="0" y="54"/>
                    </a:cubicBezTo>
                    <a:cubicBezTo>
                      <a:pt x="0" y="59"/>
                      <a:pt x="1" y="63"/>
                      <a:pt x="2" y="68"/>
                    </a:cubicBezTo>
                    <a:cubicBezTo>
                      <a:pt x="7" y="81"/>
                      <a:pt x="7" y="81"/>
                      <a:pt x="7" y="81"/>
                    </a:cubicBezTo>
                    <a:cubicBezTo>
                      <a:pt x="17" y="97"/>
                      <a:pt x="34" y="108"/>
                      <a:pt x="54" y="108"/>
                    </a:cubicBezTo>
                    <a:cubicBezTo>
                      <a:pt x="84" y="108"/>
                      <a:pt x="108" y="84"/>
                      <a:pt x="108" y="54"/>
                    </a:cubicBezTo>
                    <a:cubicBezTo>
                      <a:pt x="108" y="24"/>
                      <a:pt x="84" y="0"/>
                      <a:pt x="54" y="0"/>
                    </a:cubicBezTo>
                    <a:close/>
                    <a:moveTo>
                      <a:pt x="54" y="81"/>
                    </a:moveTo>
                    <a:cubicBezTo>
                      <a:pt x="39" y="81"/>
                      <a:pt x="27" y="69"/>
                      <a:pt x="27" y="54"/>
                    </a:cubicBezTo>
                    <a:cubicBezTo>
                      <a:pt x="27" y="39"/>
                      <a:pt x="39" y="27"/>
                      <a:pt x="54" y="27"/>
                    </a:cubicBezTo>
                    <a:cubicBezTo>
                      <a:pt x="69" y="27"/>
                      <a:pt x="81" y="39"/>
                      <a:pt x="81" y="54"/>
                    </a:cubicBezTo>
                    <a:cubicBezTo>
                      <a:pt x="81" y="69"/>
                      <a:pt x="69" y="81"/>
                      <a:pt x="54" y="81"/>
                    </a:cubicBezTo>
                    <a:close/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8" name="Freeform 20"/>
              <p:cNvSpPr>
                <a:spLocks/>
              </p:cNvSpPr>
              <p:nvPr/>
            </p:nvSpPr>
            <p:spPr bwMode="gray">
              <a:xfrm>
                <a:off x="10320338" y="4243388"/>
                <a:ext cx="101600" cy="134938"/>
              </a:xfrm>
              <a:custGeom>
                <a:avLst/>
                <a:gdLst>
                  <a:gd name="T0" fmla="*/ 13 w 27"/>
                  <a:gd name="T1" fmla="*/ 36 h 36"/>
                  <a:gd name="T2" fmla="*/ 0 w 27"/>
                  <a:gd name="T3" fmla="*/ 23 h 36"/>
                  <a:gd name="T4" fmla="*/ 0 w 27"/>
                  <a:gd name="T5" fmla="*/ 14 h 36"/>
                  <a:gd name="T6" fmla="*/ 13 w 27"/>
                  <a:gd name="T7" fmla="*/ 0 h 36"/>
                  <a:gd name="T8" fmla="*/ 27 w 27"/>
                  <a:gd name="T9" fmla="*/ 14 h 36"/>
                  <a:gd name="T10" fmla="*/ 27 w 27"/>
                  <a:gd name="T11" fmla="*/ 23 h 36"/>
                  <a:gd name="T12" fmla="*/ 13 w 27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36">
                    <a:moveTo>
                      <a:pt x="13" y="36"/>
                    </a:moveTo>
                    <a:cubicBezTo>
                      <a:pt x="6" y="36"/>
                      <a:pt x="0" y="30"/>
                      <a:pt x="0" y="2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21" y="0"/>
                      <a:pt x="27" y="6"/>
                      <a:pt x="27" y="14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30"/>
                      <a:pt x="21" y="36"/>
                      <a:pt x="13" y="36"/>
                    </a:cubicBez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9" name="Freeform 21"/>
              <p:cNvSpPr>
                <a:spLocks/>
              </p:cNvSpPr>
              <p:nvPr/>
            </p:nvSpPr>
            <p:spPr bwMode="gray">
              <a:xfrm>
                <a:off x="10031413" y="4343401"/>
                <a:ext cx="134937" cy="134938"/>
              </a:xfrm>
              <a:custGeom>
                <a:avLst/>
                <a:gdLst>
                  <a:gd name="T0" fmla="*/ 23 w 36"/>
                  <a:gd name="T1" fmla="*/ 36 h 36"/>
                  <a:gd name="T2" fmla="*/ 13 w 36"/>
                  <a:gd name="T3" fmla="*/ 32 h 36"/>
                  <a:gd name="T4" fmla="*/ 4 w 36"/>
                  <a:gd name="T5" fmla="*/ 23 h 36"/>
                  <a:gd name="T6" fmla="*/ 0 w 36"/>
                  <a:gd name="T7" fmla="*/ 14 h 36"/>
                  <a:gd name="T8" fmla="*/ 14 w 36"/>
                  <a:gd name="T9" fmla="*/ 0 h 36"/>
                  <a:gd name="T10" fmla="*/ 23 w 36"/>
                  <a:gd name="T11" fmla="*/ 4 h 36"/>
                  <a:gd name="T12" fmla="*/ 32 w 36"/>
                  <a:gd name="T13" fmla="*/ 13 h 36"/>
                  <a:gd name="T14" fmla="*/ 36 w 36"/>
                  <a:gd name="T15" fmla="*/ 23 h 36"/>
                  <a:gd name="T16" fmla="*/ 23 w 36"/>
                  <a:gd name="T1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6">
                    <a:moveTo>
                      <a:pt x="23" y="36"/>
                    </a:moveTo>
                    <a:cubicBezTo>
                      <a:pt x="19" y="36"/>
                      <a:pt x="16" y="35"/>
                      <a:pt x="13" y="3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2" y="21"/>
                      <a:pt x="0" y="18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8" y="0"/>
                      <a:pt x="21" y="2"/>
                      <a:pt x="23" y="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5" y="16"/>
                      <a:pt x="36" y="19"/>
                      <a:pt x="36" y="23"/>
                    </a:cubicBezTo>
                    <a:cubicBezTo>
                      <a:pt x="36" y="30"/>
                      <a:pt x="30" y="36"/>
                      <a:pt x="23" y="36"/>
                    </a:cubicBez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0" name="Freeform 22"/>
              <p:cNvSpPr>
                <a:spLocks/>
              </p:cNvSpPr>
              <p:nvPr/>
            </p:nvSpPr>
            <p:spPr bwMode="gray">
              <a:xfrm>
                <a:off x="9929813" y="4632326"/>
                <a:ext cx="134937" cy="101600"/>
              </a:xfrm>
              <a:custGeom>
                <a:avLst/>
                <a:gdLst>
                  <a:gd name="T0" fmla="*/ 36 w 36"/>
                  <a:gd name="T1" fmla="*/ 13 h 27"/>
                  <a:gd name="T2" fmla="*/ 23 w 36"/>
                  <a:gd name="T3" fmla="*/ 27 h 27"/>
                  <a:gd name="T4" fmla="*/ 14 w 36"/>
                  <a:gd name="T5" fmla="*/ 27 h 27"/>
                  <a:gd name="T6" fmla="*/ 0 w 36"/>
                  <a:gd name="T7" fmla="*/ 13 h 27"/>
                  <a:gd name="T8" fmla="*/ 14 w 36"/>
                  <a:gd name="T9" fmla="*/ 0 h 27"/>
                  <a:gd name="T10" fmla="*/ 23 w 36"/>
                  <a:gd name="T11" fmla="*/ 0 h 27"/>
                  <a:gd name="T12" fmla="*/ 36 w 36"/>
                  <a:gd name="T13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7">
                    <a:moveTo>
                      <a:pt x="36" y="13"/>
                    </a:moveTo>
                    <a:cubicBezTo>
                      <a:pt x="36" y="21"/>
                      <a:pt x="30" y="27"/>
                      <a:pt x="23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6" y="27"/>
                      <a:pt x="0" y="21"/>
                      <a:pt x="0" y="13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0" y="0"/>
                      <a:pt x="36" y="6"/>
                      <a:pt x="36" y="13"/>
                    </a:cubicBez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1" name="Freeform 23"/>
              <p:cNvSpPr>
                <a:spLocks/>
              </p:cNvSpPr>
              <p:nvPr/>
            </p:nvSpPr>
            <p:spPr bwMode="gray">
              <a:xfrm>
                <a:off x="10031413" y="4883151"/>
                <a:ext cx="134937" cy="136525"/>
              </a:xfrm>
              <a:custGeom>
                <a:avLst/>
                <a:gdLst>
                  <a:gd name="T0" fmla="*/ 13 w 36"/>
                  <a:gd name="T1" fmla="*/ 4 h 36"/>
                  <a:gd name="T2" fmla="*/ 23 w 36"/>
                  <a:gd name="T3" fmla="*/ 0 h 36"/>
                  <a:gd name="T4" fmla="*/ 36 w 36"/>
                  <a:gd name="T5" fmla="*/ 14 h 36"/>
                  <a:gd name="T6" fmla="*/ 32 w 36"/>
                  <a:gd name="T7" fmla="*/ 23 h 36"/>
                  <a:gd name="T8" fmla="*/ 23 w 36"/>
                  <a:gd name="T9" fmla="*/ 32 h 36"/>
                  <a:gd name="T10" fmla="*/ 14 w 36"/>
                  <a:gd name="T11" fmla="*/ 36 h 36"/>
                  <a:gd name="T12" fmla="*/ 0 w 36"/>
                  <a:gd name="T13" fmla="*/ 23 h 36"/>
                  <a:gd name="T14" fmla="*/ 4 w 36"/>
                  <a:gd name="T15" fmla="*/ 13 h 36"/>
                  <a:gd name="T16" fmla="*/ 13 w 36"/>
                  <a:gd name="T17" fmla="*/ 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6">
                    <a:moveTo>
                      <a:pt x="13" y="4"/>
                    </a:moveTo>
                    <a:cubicBezTo>
                      <a:pt x="16" y="2"/>
                      <a:pt x="19" y="0"/>
                      <a:pt x="23" y="0"/>
                    </a:cubicBezTo>
                    <a:cubicBezTo>
                      <a:pt x="30" y="0"/>
                      <a:pt x="36" y="6"/>
                      <a:pt x="36" y="14"/>
                    </a:cubicBezTo>
                    <a:cubicBezTo>
                      <a:pt x="36" y="18"/>
                      <a:pt x="35" y="21"/>
                      <a:pt x="32" y="2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1" y="35"/>
                      <a:pt x="18" y="36"/>
                      <a:pt x="14" y="36"/>
                    </a:cubicBezTo>
                    <a:cubicBezTo>
                      <a:pt x="6" y="36"/>
                      <a:pt x="0" y="30"/>
                      <a:pt x="0" y="23"/>
                    </a:cubicBezTo>
                    <a:cubicBezTo>
                      <a:pt x="0" y="19"/>
                      <a:pt x="2" y="16"/>
                      <a:pt x="4" y="13"/>
                    </a:cubicBezTo>
                    <a:lnTo>
                      <a:pt x="13" y="4"/>
                    </a:lnTo>
                    <a:close/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2" name="Freeform 24"/>
              <p:cNvSpPr>
                <a:spLocks/>
              </p:cNvSpPr>
              <p:nvPr/>
            </p:nvSpPr>
            <p:spPr bwMode="gray">
              <a:xfrm>
                <a:off x="10320338" y="4984751"/>
                <a:ext cx="101600" cy="134938"/>
              </a:xfrm>
              <a:custGeom>
                <a:avLst/>
                <a:gdLst>
                  <a:gd name="T0" fmla="*/ 13 w 27"/>
                  <a:gd name="T1" fmla="*/ 0 h 36"/>
                  <a:gd name="T2" fmla="*/ 27 w 27"/>
                  <a:gd name="T3" fmla="*/ 14 h 36"/>
                  <a:gd name="T4" fmla="*/ 27 w 27"/>
                  <a:gd name="T5" fmla="*/ 23 h 36"/>
                  <a:gd name="T6" fmla="*/ 13 w 27"/>
                  <a:gd name="T7" fmla="*/ 36 h 36"/>
                  <a:gd name="T8" fmla="*/ 0 w 27"/>
                  <a:gd name="T9" fmla="*/ 23 h 36"/>
                  <a:gd name="T10" fmla="*/ 0 w 27"/>
                  <a:gd name="T11" fmla="*/ 14 h 36"/>
                  <a:gd name="T12" fmla="*/ 13 w 27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36">
                    <a:moveTo>
                      <a:pt x="13" y="0"/>
                    </a:moveTo>
                    <a:cubicBezTo>
                      <a:pt x="21" y="0"/>
                      <a:pt x="27" y="6"/>
                      <a:pt x="27" y="14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30"/>
                      <a:pt x="21" y="36"/>
                      <a:pt x="13" y="36"/>
                    </a:cubicBezTo>
                    <a:cubicBezTo>
                      <a:pt x="6" y="36"/>
                      <a:pt x="0" y="30"/>
                      <a:pt x="0" y="2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3" y="0"/>
                    </a:cubicBez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3" name="Freeform 25"/>
              <p:cNvSpPr>
                <a:spLocks/>
              </p:cNvSpPr>
              <p:nvPr/>
            </p:nvSpPr>
            <p:spPr bwMode="gray">
              <a:xfrm>
                <a:off x="10571163" y="4883151"/>
                <a:ext cx="134937" cy="136525"/>
              </a:xfrm>
              <a:custGeom>
                <a:avLst/>
                <a:gdLst>
                  <a:gd name="T0" fmla="*/ 14 w 36"/>
                  <a:gd name="T1" fmla="*/ 0 h 36"/>
                  <a:gd name="T2" fmla="*/ 23 w 36"/>
                  <a:gd name="T3" fmla="*/ 4 h 36"/>
                  <a:gd name="T4" fmla="*/ 32 w 36"/>
                  <a:gd name="T5" fmla="*/ 13 h 36"/>
                  <a:gd name="T6" fmla="*/ 36 w 36"/>
                  <a:gd name="T7" fmla="*/ 23 h 36"/>
                  <a:gd name="T8" fmla="*/ 23 w 36"/>
                  <a:gd name="T9" fmla="*/ 36 h 36"/>
                  <a:gd name="T10" fmla="*/ 13 w 36"/>
                  <a:gd name="T11" fmla="*/ 32 h 36"/>
                  <a:gd name="T12" fmla="*/ 4 w 36"/>
                  <a:gd name="T13" fmla="*/ 23 h 36"/>
                  <a:gd name="T14" fmla="*/ 0 w 36"/>
                  <a:gd name="T15" fmla="*/ 14 h 36"/>
                  <a:gd name="T16" fmla="*/ 14 w 36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6">
                    <a:moveTo>
                      <a:pt x="14" y="0"/>
                    </a:moveTo>
                    <a:cubicBezTo>
                      <a:pt x="18" y="0"/>
                      <a:pt x="21" y="2"/>
                      <a:pt x="23" y="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5" y="16"/>
                      <a:pt x="36" y="19"/>
                      <a:pt x="36" y="23"/>
                    </a:cubicBezTo>
                    <a:cubicBezTo>
                      <a:pt x="36" y="30"/>
                      <a:pt x="30" y="36"/>
                      <a:pt x="23" y="36"/>
                    </a:cubicBezTo>
                    <a:cubicBezTo>
                      <a:pt x="19" y="36"/>
                      <a:pt x="16" y="35"/>
                      <a:pt x="13" y="3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2" y="21"/>
                      <a:pt x="0" y="18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93" name="Rechteck 92"/>
            <p:cNvSpPr/>
            <p:nvPr userDrawn="1"/>
          </p:nvSpPr>
          <p:spPr bwMode="gray">
            <a:xfrm>
              <a:off x="9278180" y="4424755"/>
              <a:ext cx="153986" cy="308397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044376" y="0"/>
            <a:ext cx="10101664" cy="3741441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8800" b="0" cap="all">
                <a:solidFill>
                  <a:schemeClr val="tx1"/>
                </a:solidFill>
                <a:latin typeface="Bebas Neue" pitchFamily="34" charset="0"/>
              </a:defRPr>
            </a:lvl1pPr>
          </a:lstStyle>
          <a:p>
            <a:r>
              <a:rPr lang="de-DE" dirty="0"/>
              <a:t>FREE POWERPOINT</a:t>
            </a:r>
            <a:br>
              <a:rPr lang="de-DE" dirty="0"/>
            </a:br>
            <a:r>
              <a:rPr lang="de-DE" dirty="0"/>
              <a:t>TEMPLATE</a:t>
            </a:r>
            <a:endParaRPr lang="en-US" dirty="0"/>
          </a:p>
        </p:txBody>
      </p:sp>
      <p:sp>
        <p:nvSpPr>
          <p:cNvPr id="11" name="Textplatzhalter 2"/>
          <p:cNvSpPr>
            <a:spLocks noGrp="1"/>
          </p:cNvSpPr>
          <p:nvPr userDrawn="1">
            <p:ph type="body" idx="1" hasCustomPrompt="1"/>
          </p:nvPr>
        </p:nvSpPr>
        <p:spPr>
          <a:xfrm>
            <a:off x="1044376" y="3741441"/>
            <a:ext cx="10101664" cy="2061759"/>
          </a:xfrm>
        </p:spPr>
        <p:txBody>
          <a:bodyPr anchor="t" anchorCtr="0"/>
          <a:lstStyle>
            <a:lvl1pPr marL="0" indent="0">
              <a:lnSpc>
                <a:spcPct val="80000"/>
              </a:lnSpc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PRESENTATIONLOAD</a:t>
            </a:r>
          </a:p>
        </p:txBody>
      </p:sp>
      <p:sp>
        <p:nvSpPr>
          <p:cNvPr id="120" name="Rechteck 119"/>
          <p:cNvSpPr/>
          <p:nvPr userDrawn="1"/>
        </p:nvSpPr>
        <p:spPr bwMode="gray">
          <a:xfrm flipV="1">
            <a:off x="2" y="5806800"/>
            <a:ext cx="12190410" cy="1051200"/>
          </a:xfrm>
          <a:prstGeom prst="rect">
            <a:avLst/>
          </a:prstGeom>
          <a:solidFill>
            <a:srgbClr val="EAEAEA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13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gray">
          <a:xfrm>
            <a:off x="0" y="0"/>
            <a:ext cx="12190413" cy="6858000"/>
          </a:xfrm>
          <a:prstGeom prst="rect">
            <a:avLst/>
          </a:prstGeom>
          <a:solidFill>
            <a:srgbClr val="C8303F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>
          <a:xfrm>
            <a:off x="3954111" y="6076361"/>
            <a:ext cx="4275850" cy="360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>
          <a:xfrm>
            <a:off x="516252" y="6076361"/>
            <a:ext cx="914307" cy="360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6252" y="942478"/>
            <a:ext cx="11133137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gray">
          <a:xfrm>
            <a:off x="516252" y="1483952"/>
            <a:ext cx="11133349" cy="4319248"/>
          </a:xfrm>
          <a:noFill/>
        </p:spPr>
        <p:txBody>
          <a:bodyPr/>
          <a:lstStyle>
            <a:lvl1pPr>
              <a:defRPr sz="2200">
                <a:solidFill>
                  <a:srgbClr val="DDDDDD"/>
                </a:solidFill>
              </a:defRPr>
            </a:lvl1pPr>
            <a:lvl2pPr>
              <a:defRPr>
                <a:solidFill>
                  <a:srgbClr val="DDDDDD"/>
                </a:solidFill>
              </a:defRPr>
            </a:lvl2pPr>
            <a:lvl3pPr>
              <a:defRPr>
                <a:solidFill>
                  <a:srgbClr val="DDDDDD"/>
                </a:solidFill>
              </a:defRPr>
            </a:lvl3pPr>
            <a:lvl4pPr>
              <a:defRPr>
                <a:solidFill>
                  <a:srgbClr val="DDDDDD"/>
                </a:solidFill>
              </a:defRPr>
            </a:lvl4pPr>
            <a:lvl5pPr>
              <a:defRPr>
                <a:solidFill>
                  <a:srgbClr val="DDDDDD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4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 userDrawn="1"/>
        </p:nvSpPr>
        <p:spPr bwMode="gray">
          <a:xfrm>
            <a:off x="-12138" y="0"/>
            <a:ext cx="12202551" cy="685800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2" name="Freeform 6"/>
          <p:cNvSpPr>
            <a:spLocks noChangeAspect="1"/>
          </p:cNvSpPr>
          <p:nvPr userDrawn="1"/>
        </p:nvSpPr>
        <p:spPr bwMode="gray">
          <a:xfrm>
            <a:off x="4177651" y="4629840"/>
            <a:ext cx="881802" cy="770700"/>
          </a:xfrm>
          <a:custGeom>
            <a:avLst/>
            <a:gdLst>
              <a:gd name="T0" fmla="*/ 229 w 319"/>
              <a:gd name="T1" fmla="*/ 0 h 279"/>
              <a:gd name="T2" fmla="*/ 169 w 319"/>
              <a:gd name="T3" fmla="*/ 26 h 279"/>
              <a:gd name="T4" fmla="*/ 169 w 319"/>
              <a:gd name="T5" fmla="*/ 26 h 279"/>
              <a:gd name="T6" fmla="*/ 169 w 319"/>
              <a:gd name="T7" fmla="*/ 26 h 279"/>
              <a:gd name="T8" fmla="*/ 160 w 319"/>
              <a:gd name="T9" fmla="*/ 38 h 279"/>
              <a:gd name="T10" fmla="*/ 150 w 319"/>
              <a:gd name="T11" fmla="*/ 27 h 279"/>
              <a:gd name="T12" fmla="*/ 150 w 319"/>
              <a:gd name="T13" fmla="*/ 27 h 279"/>
              <a:gd name="T14" fmla="*/ 150 w 319"/>
              <a:gd name="T15" fmla="*/ 27 h 279"/>
              <a:gd name="T16" fmla="*/ 90 w 319"/>
              <a:gd name="T17" fmla="*/ 0 h 279"/>
              <a:gd name="T18" fmla="*/ 26 w 319"/>
              <a:gd name="T19" fmla="*/ 27 h 279"/>
              <a:gd name="T20" fmla="*/ 0 w 319"/>
              <a:gd name="T21" fmla="*/ 90 h 279"/>
              <a:gd name="T22" fmla="*/ 26 w 319"/>
              <a:gd name="T23" fmla="*/ 153 h 279"/>
              <a:gd name="T24" fmla="*/ 145 w 319"/>
              <a:gd name="T25" fmla="*/ 273 h 279"/>
              <a:gd name="T26" fmla="*/ 160 w 319"/>
              <a:gd name="T27" fmla="*/ 279 h 279"/>
              <a:gd name="T28" fmla="*/ 174 w 319"/>
              <a:gd name="T29" fmla="*/ 273 h 279"/>
              <a:gd name="T30" fmla="*/ 293 w 319"/>
              <a:gd name="T31" fmla="*/ 153 h 279"/>
              <a:gd name="T32" fmla="*/ 319 w 319"/>
              <a:gd name="T33" fmla="*/ 90 h 279"/>
              <a:gd name="T34" fmla="*/ 293 w 319"/>
              <a:gd name="T35" fmla="*/ 27 h 279"/>
              <a:gd name="T36" fmla="*/ 229 w 319"/>
              <a:gd name="T37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9" h="279">
                <a:moveTo>
                  <a:pt x="229" y="0"/>
                </a:moveTo>
                <a:cubicBezTo>
                  <a:pt x="205" y="0"/>
                  <a:pt x="186" y="9"/>
                  <a:pt x="169" y="26"/>
                </a:cubicBezTo>
                <a:cubicBezTo>
                  <a:pt x="169" y="26"/>
                  <a:pt x="169" y="26"/>
                  <a:pt x="169" y="26"/>
                </a:cubicBezTo>
                <a:cubicBezTo>
                  <a:pt x="169" y="26"/>
                  <a:pt x="169" y="26"/>
                  <a:pt x="169" y="26"/>
                </a:cubicBezTo>
                <a:cubicBezTo>
                  <a:pt x="160" y="38"/>
                  <a:pt x="160" y="38"/>
                  <a:pt x="160" y="38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33" y="10"/>
                  <a:pt x="114" y="0"/>
                  <a:pt x="90" y="0"/>
                </a:cubicBezTo>
                <a:cubicBezTo>
                  <a:pt x="66" y="0"/>
                  <a:pt x="43" y="10"/>
                  <a:pt x="26" y="27"/>
                </a:cubicBezTo>
                <a:cubicBezTo>
                  <a:pt x="9" y="43"/>
                  <a:pt x="0" y="66"/>
                  <a:pt x="0" y="90"/>
                </a:cubicBezTo>
                <a:cubicBezTo>
                  <a:pt x="0" y="114"/>
                  <a:pt x="9" y="136"/>
                  <a:pt x="26" y="153"/>
                </a:cubicBezTo>
                <a:cubicBezTo>
                  <a:pt x="145" y="273"/>
                  <a:pt x="145" y="273"/>
                  <a:pt x="145" y="273"/>
                </a:cubicBezTo>
                <a:cubicBezTo>
                  <a:pt x="149" y="277"/>
                  <a:pt x="154" y="279"/>
                  <a:pt x="160" y="279"/>
                </a:cubicBezTo>
                <a:cubicBezTo>
                  <a:pt x="165" y="279"/>
                  <a:pt x="170" y="277"/>
                  <a:pt x="174" y="273"/>
                </a:cubicBezTo>
                <a:cubicBezTo>
                  <a:pt x="293" y="153"/>
                  <a:pt x="293" y="153"/>
                  <a:pt x="293" y="153"/>
                </a:cubicBezTo>
                <a:cubicBezTo>
                  <a:pt x="310" y="136"/>
                  <a:pt x="319" y="114"/>
                  <a:pt x="319" y="90"/>
                </a:cubicBezTo>
                <a:cubicBezTo>
                  <a:pt x="319" y="66"/>
                  <a:pt x="310" y="43"/>
                  <a:pt x="293" y="27"/>
                </a:cubicBezTo>
                <a:cubicBezTo>
                  <a:pt x="276" y="10"/>
                  <a:pt x="253" y="0"/>
                  <a:pt x="229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3" name="Gruppieren 22"/>
          <p:cNvGrpSpPr>
            <a:grpSpLocks noChangeAspect="1"/>
          </p:cNvGrpSpPr>
          <p:nvPr userDrawn="1"/>
        </p:nvGrpSpPr>
        <p:grpSpPr bwMode="gray">
          <a:xfrm>
            <a:off x="5383663" y="4649230"/>
            <a:ext cx="740765" cy="741784"/>
            <a:chOff x="-3189288" y="12520613"/>
            <a:chExt cx="1154113" cy="1155700"/>
          </a:xfrm>
        </p:grpSpPr>
        <p:sp>
          <p:nvSpPr>
            <p:cNvPr id="55" name="Freeform 232"/>
            <p:cNvSpPr>
              <a:spLocks/>
            </p:cNvSpPr>
            <p:nvPr/>
          </p:nvSpPr>
          <p:spPr bwMode="gray">
            <a:xfrm>
              <a:off x="-2324100" y="12749213"/>
              <a:ext cx="38100" cy="38100"/>
            </a:xfrm>
            <a:custGeom>
              <a:avLst/>
              <a:gdLst>
                <a:gd name="T0" fmla="*/ 9 w 10"/>
                <a:gd name="T1" fmla="*/ 3 h 10"/>
                <a:gd name="T2" fmla="*/ 7 w 10"/>
                <a:gd name="T3" fmla="*/ 3 h 10"/>
                <a:gd name="T4" fmla="*/ 7 w 10"/>
                <a:gd name="T5" fmla="*/ 2 h 10"/>
                <a:gd name="T6" fmla="*/ 7 w 10"/>
                <a:gd name="T7" fmla="*/ 1 h 10"/>
                <a:gd name="T8" fmla="*/ 6 w 10"/>
                <a:gd name="T9" fmla="*/ 0 h 10"/>
                <a:gd name="T10" fmla="*/ 6 w 10"/>
                <a:gd name="T11" fmla="*/ 0 h 10"/>
                <a:gd name="T12" fmla="*/ 5 w 10"/>
                <a:gd name="T13" fmla="*/ 0 h 10"/>
                <a:gd name="T14" fmla="*/ 5 w 10"/>
                <a:gd name="T15" fmla="*/ 2 h 10"/>
                <a:gd name="T16" fmla="*/ 5 w 10"/>
                <a:gd name="T17" fmla="*/ 3 h 10"/>
                <a:gd name="T18" fmla="*/ 6 w 10"/>
                <a:gd name="T19" fmla="*/ 5 h 10"/>
                <a:gd name="T20" fmla="*/ 6 w 10"/>
                <a:gd name="T21" fmla="*/ 5 h 10"/>
                <a:gd name="T22" fmla="*/ 6 w 10"/>
                <a:gd name="T23" fmla="*/ 6 h 10"/>
                <a:gd name="T24" fmla="*/ 5 w 10"/>
                <a:gd name="T25" fmla="*/ 8 h 10"/>
                <a:gd name="T26" fmla="*/ 4 w 10"/>
                <a:gd name="T27" fmla="*/ 8 h 10"/>
                <a:gd name="T28" fmla="*/ 4 w 10"/>
                <a:gd name="T29" fmla="*/ 9 h 10"/>
                <a:gd name="T30" fmla="*/ 3 w 10"/>
                <a:gd name="T31" fmla="*/ 9 h 10"/>
                <a:gd name="T32" fmla="*/ 2 w 10"/>
                <a:gd name="T33" fmla="*/ 9 h 10"/>
                <a:gd name="T34" fmla="*/ 0 w 10"/>
                <a:gd name="T35" fmla="*/ 9 h 10"/>
                <a:gd name="T36" fmla="*/ 3 w 10"/>
                <a:gd name="T37" fmla="*/ 10 h 10"/>
                <a:gd name="T38" fmla="*/ 4 w 10"/>
                <a:gd name="T39" fmla="*/ 10 h 10"/>
                <a:gd name="T40" fmla="*/ 5 w 10"/>
                <a:gd name="T41" fmla="*/ 10 h 10"/>
                <a:gd name="T42" fmla="*/ 7 w 10"/>
                <a:gd name="T43" fmla="*/ 9 h 10"/>
                <a:gd name="T44" fmla="*/ 7 w 10"/>
                <a:gd name="T45" fmla="*/ 8 h 10"/>
                <a:gd name="T46" fmla="*/ 8 w 10"/>
                <a:gd name="T47" fmla="*/ 7 h 10"/>
                <a:gd name="T48" fmla="*/ 8 w 10"/>
                <a:gd name="T49" fmla="*/ 7 h 10"/>
                <a:gd name="T50" fmla="*/ 8 w 10"/>
                <a:gd name="T51" fmla="*/ 5 h 10"/>
                <a:gd name="T52" fmla="*/ 10 w 10"/>
                <a:gd name="T53" fmla="*/ 4 h 10"/>
                <a:gd name="T54" fmla="*/ 9 w 10"/>
                <a:gd name="T55" fmla="*/ 3 h 10"/>
                <a:gd name="T56" fmla="*/ 9 w 10"/>
                <a:gd name="T5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" h="10">
                  <a:moveTo>
                    <a:pt x="9" y="3"/>
                  </a:moveTo>
                  <a:cubicBezTo>
                    <a:pt x="8" y="3"/>
                    <a:pt x="8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5"/>
                    <a:pt x="6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0" y="4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233"/>
            <p:cNvSpPr>
              <a:spLocks/>
            </p:cNvSpPr>
            <p:nvPr/>
          </p:nvSpPr>
          <p:spPr bwMode="gray">
            <a:xfrm>
              <a:off x="-2282825" y="12768263"/>
              <a:ext cx="7938" cy="7938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1 h 2"/>
                <a:gd name="T8" fmla="*/ 1 w 2"/>
                <a:gd name="T9" fmla="*/ 0 h 2"/>
                <a:gd name="T10" fmla="*/ 1 w 2"/>
                <a:gd name="T11" fmla="*/ 2 h 2"/>
                <a:gd name="T12" fmla="*/ 2 w 2"/>
                <a:gd name="T13" fmla="*/ 2 h 2"/>
                <a:gd name="T14" fmla="*/ 2 w 2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234"/>
            <p:cNvSpPr>
              <a:spLocks/>
            </p:cNvSpPr>
            <p:nvPr/>
          </p:nvSpPr>
          <p:spPr bwMode="gray">
            <a:xfrm>
              <a:off x="-2166938" y="13128625"/>
              <a:ext cx="19050" cy="36513"/>
            </a:xfrm>
            <a:custGeom>
              <a:avLst/>
              <a:gdLst>
                <a:gd name="T0" fmla="*/ 4 w 5"/>
                <a:gd name="T1" fmla="*/ 10 h 10"/>
                <a:gd name="T2" fmla="*/ 5 w 5"/>
                <a:gd name="T3" fmla="*/ 2 h 10"/>
                <a:gd name="T4" fmla="*/ 5 w 5"/>
                <a:gd name="T5" fmla="*/ 2 h 10"/>
                <a:gd name="T6" fmla="*/ 5 w 5"/>
                <a:gd name="T7" fmla="*/ 2 h 10"/>
                <a:gd name="T8" fmla="*/ 4 w 5"/>
                <a:gd name="T9" fmla="*/ 2 h 10"/>
                <a:gd name="T10" fmla="*/ 3 w 5"/>
                <a:gd name="T11" fmla="*/ 1 h 10"/>
                <a:gd name="T12" fmla="*/ 3 w 5"/>
                <a:gd name="T13" fmla="*/ 0 h 10"/>
                <a:gd name="T14" fmla="*/ 2 w 5"/>
                <a:gd name="T15" fmla="*/ 1 h 10"/>
                <a:gd name="T16" fmla="*/ 2 w 5"/>
                <a:gd name="T17" fmla="*/ 2 h 10"/>
                <a:gd name="T18" fmla="*/ 2 w 5"/>
                <a:gd name="T19" fmla="*/ 2 h 10"/>
                <a:gd name="T20" fmla="*/ 1 w 5"/>
                <a:gd name="T21" fmla="*/ 6 h 10"/>
                <a:gd name="T22" fmla="*/ 2 w 5"/>
                <a:gd name="T23" fmla="*/ 6 h 10"/>
                <a:gd name="T24" fmla="*/ 2 w 5"/>
                <a:gd name="T25" fmla="*/ 7 h 10"/>
                <a:gd name="T26" fmla="*/ 2 w 5"/>
                <a:gd name="T27" fmla="*/ 7 h 10"/>
                <a:gd name="T28" fmla="*/ 4 w 5"/>
                <a:gd name="T29" fmla="*/ 10 h 10"/>
                <a:gd name="T30" fmla="*/ 4 w 5"/>
                <a:gd name="T3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10">
                  <a:moveTo>
                    <a:pt x="4" y="10"/>
                  </a:moveTo>
                  <a:cubicBezTo>
                    <a:pt x="5" y="7"/>
                    <a:pt x="5" y="5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9"/>
                    <a:pt x="2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235"/>
            <p:cNvSpPr>
              <a:spLocks/>
            </p:cNvSpPr>
            <p:nvPr/>
          </p:nvSpPr>
          <p:spPr bwMode="gray">
            <a:xfrm>
              <a:off x="-3073400" y="13192125"/>
              <a:ext cx="22225" cy="22225"/>
            </a:xfrm>
            <a:custGeom>
              <a:avLst/>
              <a:gdLst>
                <a:gd name="T0" fmla="*/ 2 w 6"/>
                <a:gd name="T1" fmla="*/ 6 h 6"/>
                <a:gd name="T2" fmla="*/ 3 w 6"/>
                <a:gd name="T3" fmla="*/ 3 h 6"/>
                <a:gd name="T4" fmla="*/ 3 w 6"/>
                <a:gd name="T5" fmla="*/ 3 h 6"/>
                <a:gd name="T6" fmla="*/ 3 w 6"/>
                <a:gd name="T7" fmla="*/ 4 h 6"/>
                <a:gd name="T8" fmla="*/ 4 w 6"/>
                <a:gd name="T9" fmla="*/ 3 h 6"/>
                <a:gd name="T10" fmla="*/ 4 w 6"/>
                <a:gd name="T11" fmla="*/ 3 h 6"/>
                <a:gd name="T12" fmla="*/ 5 w 6"/>
                <a:gd name="T13" fmla="*/ 3 h 6"/>
                <a:gd name="T14" fmla="*/ 5 w 6"/>
                <a:gd name="T15" fmla="*/ 1 h 6"/>
                <a:gd name="T16" fmla="*/ 6 w 6"/>
                <a:gd name="T17" fmla="*/ 1 h 6"/>
                <a:gd name="T18" fmla="*/ 6 w 6"/>
                <a:gd name="T19" fmla="*/ 1 h 6"/>
                <a:gd name="T20" fmla="*/ 5 w 6"/>
                <a:gd name="T21" fmla="*/ 1 h 6"/>
                <a:gd name="T22" fmla="*/ 5 w 6"/>
                <a:gd name="T23" fmla="*/ 1 h 6"/>
                <a:gd name="T24" fmla="*/ 3 w 6"/>
                <a:gd name="T25" fmla="*/ 0 h 6"/>
                <a:gd name="T26" fmla="*/ 3 w 6"/>
                <a:gd name="T27" fmla="*/ 1 h 6"/>
                <a:gd name="T28" fmla="*/ 2 w 6"/>
                <a:gd name="T29" fmla="*/ 1 h 6"/>
                <a:gd name="T30" fmla="*/ 3 w 6"/>
                <a:gd name="T31" fmla="*/ 2 h 6"/>
                <a:gd name="T32" fmla="*/ 1 w 6"/>
                <a:gd name="T33" fmla="*/ 3 h 6"/>
                <a:gd name="T34" fmla="*/ 1 w 6"/>
                <a:gd name="T35" fmla="*/ 2 h 6"/>
                <a:gd name="T36" fmla="*/ 1 w 6"/>
                <a:gd name="T37" fmla="*/ 2 h 6"/>
                <a:gd name="T38" fmla="*/ 1 w 6"/>
                <a:gd name="T39" fmla="*/ 2 h 6"/>
                <a:gd name="T40" fmla="*/ 1 w 6"/>
                <a:gd name="T41" fmla="*/ 2 h 6"/>
                <a:gd name="T42" fmla="*/ 0 w 6"/>
                <a:gd name="T43" fmla="*/ 1 h 6"/>
                <a:gd name="T44" fmla="*/ 0 w 6"/>
                <a:gd name="T45" fmla="*/ 1 h 6"/>
                <a:gd name="T46" fmla="*/ 1 w 6"/>
                <a:gd name="T47" fmla="*/ 6 h 6"/>
                <a:gd name="T48" fmla="*/ 2 w 6"/>
                <a:gd name="T4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" h="6">
                  <a:moveTo>
                    <a:pt x="2" y="6"/>
                  </a:moveTo>
                  <a:cubicBezTo>
                    <a:pt x="2" y="5"/>
                    <a:pt x="2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236"/>
            <p:cNvSpPr>
              <a:spLocks/>
            </p:cNvSpPr>
            <p:nvPr/>
          </p:nvSpPr>
          <p:spPr bwMode="gray">
            <a:xfrm>
              <a:off x="-3048000" y="13023850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237"/>
            <p:cNvSpPr>
              <a:spLocks/>
            </p:cNvSpPr>
            <p:nvPr/>
          </p:nvSpPr>
          <p:spPr bwMode="gray">
            <a:xfrm>
              <a:off x="-3048000" y="13023850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Rectangle 238"/>
            <p:cNvSpPr>
              <a:spLocks noChangeArrowheads="1"/>
            </p:cNvSpPr>
            <p:nvPr/>
          </p:nvSpPr>
          <p:spPr bwMode="gray">
            <a:xfrm>
              <a:off x="-3054350" y="12944475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239"/>
            <p:cNvSpPr>
              <a:spLocks/>
            </p:cNvSpPr>
            <p:nvPr/>
          </p:nvSpPr>
          <p:spPr bwMode="gray">
            <a:xfrm>
              <a:off x="-3054350" y="129444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240"/>
            <p:cNvSpPr>
              <a:spLocks/>
            </p:cNvSpPr>
            <p:nvPr/>
          </p:nvSpPr>
          <p:spPr bwMode="gray">
            <a:xfrm>
              <a:off x="-2938463" y="12752388"/>
              <a:ext cx="11113" cy="12700"/>
            </a:xfrm>
            <a:custGeom>
              <a:avLst/>
              <a:gdLst>
                <a:gd name="T0" fmla="*/ 3 w 3"/>
                <a:gd name="T1" fmla="*/ 2 h 3"/>
                <a:gd name="T2" fmla="*/ 3 w 3"/>
                <a:gd name="T3" fmla="*/ 2 h 3"/>
                <a:gd name="T4" fmla="*/ 2 w 3"/>
                <a:gd name="T5" fmla="*/ 2 h 3"/>
                <a:gd name="T6" fmla="*/ 2 w 3"/>
                <a:gd name="T7" fmla="*/ 2 h 3"/>
                <a:gd name="T8" fmla="*/ 2 w 3"/>
                <a:gd name="T9" fmla="*/ 2 h 3"/>
                <a:gd name="T10" fmla="*/ 3 w 3"/>
                <a:gd name="T11" fmla="*/ 2 h 3"/>
                <a:gd name="T12" fmla="*/ 3 w 3"/>
                <a:gd name="T13" fmla="*/ 2 h 3"/>
                <a:gd name="T14" fmla="*/ 2 w 3"/>
                <a:gd name="T15" fmla="*/ 2 h 3"/>
                <a:gd name="T16" fmla="*/ 3 w 3"/>
                <a:gd name="T17" fmla="*/ 1 h 3"/>
                <a:gd name="T18" fmla="*/ 2 w 3"/>
                <a:gd name="T19" fmla="*/ 1 h 3"/>
                <a:gd name="T20" fmla="*/ 2 w 3"/>
                <a:gd name="T21" fmla="*/ 1 h 3"/>
                <a:gd name="T22" fmla="*/ 2 w 3"/>
                <a:gd name="T23" fmla="*/ 1 h 3"/>
                <a:gd name="T24" fmla="*/ 3 w 3"/>
                <a:gd name="T25" fmla="*/ 1 h 3"/>
                <a:gd name="T26" fmla="*/ 2 w 3"/>
                <a:gd name="T27" fmla="*/ 1 h 3"/>
                <a:gd name="T28" fmla="*/ 2 w 3"/>
                <a:gd name="T29" fmla="*/ 0 h 3"/>
                <a:gd name="T30" fmla="*/ 2 w 3"/>
                <a:gd name="T31" fmla="*/ 0 h 3"/>
                <a:gd name="T32" fmla="*/ 0 w 3"/>
                <a:gd name="T33" fmla="*/ 2 h 3"/>
                <a:gd name="T34" fmla="*/ 1 w 3"/>
                <a:gd name="T35" fmla="*/ 2 h 3"/>
                <a:gd name="T36" fmla="*/ 2 w 3"/>
                <a:gd name="T37" fmla="*/ 2 h 3"/>
                <a:gd name="T38" fmla="*/ 3 w 3"/>
                <a:gd name="T39" fmla="*/ 3 h 3"/>
                <a:gd name="T40" fmla="*/ 3 w 3"/>
                <a:gd name="T41" fmla="*/ 2 h 3"/>
                <a:gd name="T42" fmla="*/ 3 w 3"/>
                <a:gd name="T4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241"/>
            <p:cNvSpPr>
              <a:spLocks/>
            </p:cNvSpPr>
            <p:nvPr/>
          </p:nvSpPr>
          <p:spPr bwMode="gray">
            <a:xfrm>
              <a:off x="-2949575" y="1276826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242"/>
            <p:cNvSpPr>
              <a:spLocks/>
            </p:cNvSpPr>
            <p:nvPr/>
          </p:nvSpPr>
          <p:spPr bwMode="gray">
            <a:xfrm>
              <a:off x="-2949575" y="1276826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243"/>
            <p:cNvSpPr>
              <a:spLocks noEditPoints="1"/>
            </p:cNvSpPr>
            <p:nvPr/>
          </p:nvSpPr>
          <p:spPr bwMode="gray">
            <a:xfrm>
              <a:off x="-3189288" y="12520613"/>
              <a:ext cx="1154113" cy="1155700"/>
            </a:xfrm>
            <a:custGeom>
              <a:avLst/>
              <a:gdLst>
                <a:gd name="T0" fmla="*/ 85 w 308"/>
                <a:gd name="T1" fmla="*/ 216 h 308"/>
                <a:gd name="T2" fmla="*/ 61 w 308"/>
                <a:gd name="T3" fmla="*/ 189 h 308"/>
                <a:gd name="T4" fmla="*/ 39 w 308"/>
                <a:gd name="T5" fmla="*/ 182 h 308"/>
                <a:gd name="T6" fmla="*/ 40 w 308"/>
                <a:gd name="T7" fmla="*/ 163 h 308"/>
                <a:gd name="T8" fmla="*/ 35 w 308"/>
                <a:gd name="T9" fmla="*/ 144 h 308"/>
                <a:gd name="T10" fmla="*/ 39 w 308"/>
                <a:gd name="T11" fmla="*/ 139 h 308"/>
                <a:gd name="T12" fmla="*/ 39 w 308"/>
                <a:gd name="T13" fmla="*/ 135 h 308"/>
                <a:gd name="T14" fmla="*/ 40 w 308"/>
                <a:gd name="T15" fmla="*/ 136 h 308"/>
                <a:gd name="T16" fmla="*/ 48 w 308"/>
                <a:gd name="T17" fmla="*/ 129 h 308"/>
                <a:gd name="T18" fmla="*/ 54 w 308"/>
                <a:gd name="T19" fmla="*/ 123 h 308"/>
                <a:gd name="T20" fmla="*/ 56 w 308"/>
                <a:gd name="T21" fmla="*/ 125 h 308"/>
                <a:gd name="T22" fmla="*/ 55 w 308"/>
                <a:gd name="T23" fmla="*/ 121 h 308"/>
                <a:gd name="T24" fmla="*/ 63 w 308"/>
                <a:gd name="T25" fmla="*/ 108 h 308"/>
                <a:gd name="T26" fmla="*/ 46 w 308"/>
                <a:gd name="T27" fmla="*/ 92 h 308"/>
                <a:gd name="T28" fmla="*/ 52 w 308"/>
                <a:gd name="T29" fmla="*/ 81 h 308"/>
                <a:gd name="T30" fmla="*/ 66 w 308"/>
                <a:gd name="T31" fmla="*/ 68 h 308"/>
                <a:gd name="T32" fmla="*/ 70 w 308"/>
                <a:gd name="T33" fmla="*/ 68 h 308"/>
                <a:gd name="T34" fmla="*/ 69 w 308"/>
                <a:gd name="T35" fmla="*/ 71 h 308"/>
                <a:gd name="T36" fmla="*/ 68 w 308"/>
                <a:gd name="T37" fmla="*/ 75 h 308"/>
                <a:gd name="T38" fmla="*/ 69 w 308"/>
                <a:gd name="T39" fmla="*/ 80 h 308"/>
                <a:gd name="T40" fmla="*/ 70 w 308"/>
                <a:gd name="T41" fmla="*/ 83 h 308"/>
                <a:gd name="T42" fmla="*/ 76 w 308"/>
                <a:gd name="T43" fmla="*/ 88 h 308"/>
                <a:gd name="T44" fmla="*/ 83 w 308"/>
                <a:gd name="T45" fmla="*/ 89 h 308"/>
                <a:gd name="T46" fmla="*/ 87 w 308"/>
                <a:gd name="T47" fmla="*/ 84 h 308"/>
                <a:gd name="T48" fmla="*/ 89 w 308"/>
                <a:gd name="T49" fmla="*/ 78 h 308"/>
                <a:gd name="T50" fmla="*/ 92 w 308"/>
                <a:gd name="T51" fmla="*/ 74 h 308"/>
                <a:gd name="T52" fmla="*/ 100 w 308"/>
                <a:gd name="T53" fmla="*/ 65 h 308"/>
                <a:gd name="T54" fmla="*/ 108 w 308"/>
                <a:gd name="T55" fmla="*/ 56 h 308"/>
                <a:gd name="T56" fmla="*/ 99 w 308"/>
                <a:gd name="T57" fmla="*/ 56 h 308"/>
                <a:gd name="T58" fmla="*/ 106 w 308"/>
                <a:gd name="T59" fmla="*/ 54 h 308"/>
                <a:gd name="T60" fmla="*/ 97 w 308"/>
                <a:gd name="T61" fmla="*/ 51 h 308"/>
                <a:gd name="T62" fmla="*/ 103 w 308"/>
                <a:gd name="T63" fmla="*/ 45 h 308"/>
                <a:gd name="T64" fmla="*/ 100 w 308"/>
                <a:gd name="T65" fmla="*/ 42 h 308"/>
                <a:gd name="T66" fmla="*/ 228 w 308"/>
                <a:gd name="T67" fmla="*/ 60 h 308"/>
                <a:gd name="T68" fmla="*/ 197 w 308"/>
                <a:gd name="T69" fmla="*/ 66 h 308"/>
                <a:gd name="T70" fmla="*/ 181 w 308"/>
                <a:gd name="T71" fmla="*/ 64 h 308"/>
                <a:gd name="T72" fmla="*/ 158 w 308"/>
                <a:gd name="T73" fmla="*/ 66 h 308"/>
                <a:gd name="T74" fmla="*/ 144 w 308"/>
                <a:gd name="T75" fmla="*/ 79 h 308"/>
                <a:gd name="T76" fmla="*/ 142 w 308"/>
                <a:gd name="T77" fmla="*/ 86 h 308"/>
                <a:gd name="T78" fmla="*/ 151 w 308"/>
                <a:gd name="T79" fmla="*/ 91 h 308"/>
                <a:gd name="T80" fmla="*/ 159 w 308"/>
                <a:gd name="T81" fmla="*/ 87 h 308"/>
                <a:gd name="T82" fmla="*/ 169 w 308"/>
                <a:gd name="T83" fmla="*/ 75 h 308"/>
                <a:gd name="T84" fmla="*/ 175 w 308"/>
                <a:gd name="T85" fmla="*/ 85 h 308"/>
                <a:gd name="T86" fmla="*/ 162 w 308"/>
                <a:gd name="T87" fmla="*/ 96 h 308"/>
                <a:gd name="T88" fmla="*/ 146 w 308"/>
                <a:gd name="T89" fmla="*/ 94 h 308"/>
                <a:gd name="T90" fmla="*/ 141 w 308"/>
                <a:gd name="T91" fmla="*/ 99 h 308"/>
                <a:gd name="T92" fmla="*/ 131 w 308"/>
                <a:gd name="T93" fmla="*/ 109 h 308"/>
                <a:gd name="T94" fmla="*/ 122 w 308"/>
                <a:gd name="T95" fmla="*/ 126 h 308"/>
                <a:gd name="T96" fmla="*/ 148 w 308"/>
                <a:gd name="T97" fmla="*/ 115 h 308"/>
                <a:gd name="T98" fmla="*/ 154 w 308"/>
                <a:gd name="T99" fmla="*/ 117 h 308"/>
                <a:gd name="T100" fmla="*/ 164 w 308"/>
                <a:gd name="T101" fmla="*/ 125 h 308"/>
                <a:gd name="T102" fmla="*/ 167 w 308"/>
                <a:gd name="T103" fmla="*/ 124 h 308"/>
                <a:gd name="T104" fmla="*/ 174 w 308"/>
                <a:gd name="T105" fmla="*/ 120 h 308"/>
                <a:gd name="T106" fmla="*/ 184 w 308"/>
                <a:gd name="T107" fmla="*/ 111 h 308"/>
                <a:gd name="T108" fmla="*/ 177 w 308"/>
                <a:gd name="T109" fmla="*/ 120 h 308"/>
                <a:gd name="T110" fmla="*/ 173 w 308"/>
                <a:gd name="T111" fmla="*/ 127 h 308"/>
                <a:gd name="T112" fmla="*/ 188 w 308"/>
                <a:gd name="T113" fmla="*/ 147 h 308"/>
                <a:gd name="T114" fmla="*/ 214 w 308"/>
                <a:gd name="T115" fmla="*/ 145 h 308"/>
                <a:gd name="T116" fmla="*/ 205 w 308"/>
                <a:gd name="T117" fmla="*/ 138 h 308"/>
                <a:gd name="T118" fmla="*/ 237 w 308"/>
                <a:gd name="T119" fmla="*/ 153 h 308"/>
                <a:gd name="T120" fmla="*/ 260 w 308"/>
                <a:gd name="T121" fmla="*/ 151 h 308"/>
                <a:gd name="T122" fmla="*/ 271 w 308"/>
                <a:gd name="T123" fmla="*/ 15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cubicBezTo>
                    <a:pt x="68" y="0"/>
                    <a:pt x="0" y="69"/>
                    <a:pt x="0" y="154"/>
                  </a:cubicBezTo>
                  <a:cubicBezTo>
                    <a:pt x="0" y="239"/>
                    <a:pt x="68" y="308"/>
                    <a:pt x="154" y="308"/>
                  </a:cubicBezTo>
                  <a:cubicBezTo>
                    <a:pt x="239" y="308"/>
                    <a:pt x="308" y="239"/>
                    <a:pt x="308" y="154"/>
                  </a:cubicBezTo>
                  <a:cubicBezTo>
                    <a:pt x="308" y="69"/>
                    <a:pt x="239" y="0"/>
                    <a:pt x="154" y="0"/>
                  </a:cubicBezTo>
                  <a:close/>
                  <a:moveTo>
                    <a:pt x="154" y="279"/>
                  </a:moveTo>
                  <a:cubicBezTo>
                    <a:pt x="119" y="279"/>
                    <a:pt x="89" y="266"/>
                    <a:pt x="66" y="244"/>
                  </a:cubicBezTo>
                  <a:cubicBezTo>
                    <a:pt x="67" y="243"/>
                    <a:pt x="67" y="243"/>
                    <a:pt x="67" y="243"/>
                  </a:cubicBezTo>
                  <a:cubicBezTo>
                    <a:pt x="67" y="243"/>
                    <a:pt x="67" y="242"/>
                    <a:pt x="67" y="242"/>
                  </a:cubicBezTo>
                  <a:cubicBezTo>
                    <a:pt x="67" y="242"/>
                    <a:pt x="67" y="242"/>
                    <a:pt x="67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8" y="243"/>
                    <a:pt x="67" y="243"/>
                    <a:pt x="67" y="244"/>
                  </a:cubicBezTo>
                  <a:cubicBezTo>
                    <a:pt x="67" y="244"/>
                    <a:pt x="68" y="243"/>
                    <a:pt x="68" y="242"/>
                  </a:cubicBezTo>
                  <a:cubicBezTo>
                    <a:pt x="68" y="242"/>
                    <a:pt x="69" y="241"/>
                    <a:pt x="69" y="241"/>
                  </a:cubicBezTo>
                  <a:cubicBezTo>
                    <a:pt x="70" y="239"/>
                    <a:pt x="71" y="239"/>
                    <a:pt x="71" y="237"/>
                  </a:cubicBezTo>
                  <a:cubicBezTo>
                    <a:pt x="71" y="236"/>
                    <a:pt x="71" y="236"/>
                    <a:pt x="70" y="236"/>
                  </a:cubicBezTo>
                  <a:cubicBezTo>
                    <a:pt x="71" y="236"/>
                    <a:pt x="71" y="235"/>
                    <a:pt x="71" y="235"/>
                  </a:cubicBezTo>
                  <a:cubicBezTo>
                    <a:pt x="71" y="234"/>
                    <a:pt x="71" y="234"/>
                    <a:pt x="71" y="234"/>
                  </a:cubicBezTo>
                  <a:cubicBezTo>
                    <a:pt x="71" y="234"/>
                    <a:pt x="71" y="234"/>
                    <a:pt x="72" y="234"/>
                  </a:cubicBezTo>
                  <a:cubicBezTo>
                    <a:pt x="72" y="233"/>
                    <a:pt x="74" y="232"/>
                    <a:pt x="75" y="232"/>
                  </a:cubicBezTo>
                  <a:cubicBezTo>
                    <a:pt x="75" y="232"/>
                    <a:pt x="75" y="232"/>
                    <a:pt x="75" y="232"/>
                  </a:cubicBezTo>
                  <a:cubicBezTo>
                    <a:pt x="76" y="231"/>
                    <a:pt x="76" y="231"/>
                    <a:pt x="76" y="231"/>
                  </a:cubicBezTo>
                  <a:cubicBezTo>
                    <a:pt x="76" y="231"/>
                    <a:pt x="76" y="231"/>
                    <a:pt x="76" y="231"/>
                  </a:cubicBezTo>
                  <a:cubicBezTo>
                    <a:pt x="77" y="231"/>
                    <a:pt x="77" y="231"/>
                    <a:pt x="78" y="231"/>
                  </a:cubicBezTo>
                  <a:cubicBezTo>
                    <a:pt x="78" y="231"/>
                    <a:pt x="79" y="231"/>
                    <a:pt x="80" y="231"/>
                  </a:cubicBezTo>
                  <a:cubicBezTo>
                    <a:pt x="80" y="230"/>
                    <a:pt x="81" y="230"/>
                    <a:pt x="81" y="229"/>
                  </a:cubicBezTo>
                  <a:cubicBezTo>
                    <a:pt x="81" y="229"/>
                    <a:pt x="81" y="229"/>
                    <a:pt x="81" y="229"/>
                  </a:cubicBezTo>
                  <a:cubicBezTo>
                    <a:pt x="81" y="228"/>
                    <a:pt x="82" y="228"/>
                    <a:pt x="82" y="227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3" y="225"/>
                    <a:pt x="83" y="225"/>
                    <a:pt x="83" y="225"/>
                  </a:cubicBezTo>
                  <a:cubicBezTo>
                    <a:pt x="83" y="224"/>
                    <a:pt x="83" y="223"/>
                    <a:pt x="84" y="223"/>
                  </a:cubicBezTo>
                  <a:cubicBezTo>
                    <a:pt x="84" y="223"/>
                    <a:pt x="84" y="222"/>
                    <a:pt x="84" y="222"/>
                  </a:cubicBezTo>
                  <a:cubicBezTo>
                    <a:pt x="84" y="222"/>
                    <a:pt x="84" y="221"/>
                    <a:pt x="84" y="220"/>
                  </a:cubicBezTo>
                  <a:cubicBezTo>
                    <a:pt x="84" y="220"/>
                    <a:pt x="84" y="219"/>
                    <a:pt x="84" y="218"/>
                  </a:cubicBezTo>
                  <a:cubicBezTo>
                    <a:pt x="84" y="217"/>
                    <a:pt x="84" y="217"/>
                    <a:pt x="84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6" y="216"/>
                    <a:pt x="86" y="215"/>
                    <a:pt x="86" y="214"/>
                  </a:cubicBezTo>
                  <a:cubicBezTo>
                    <a:pt x="87" y="214"/>
                    <a:pt x="86" y="213"/>
                    <a:pt x="87" y="213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9" y="212"/>
                    <a:pt x="90" y="211"/>
                    <a:pt x="90" y="209"/>
                  </a:cubicBezTo>
                  <a:cubicBezTo>
                    <a:pt x="90" y="208"/>
                    <a:pt x="89" y="205"/>
                    <a:pt x="89" y="205"/>
                  </a:cubicBezTo>
                  <a:cubicBezTo>
                    <a:pt x="88" y="205"/>
                    <a:pt x="87" y="205"/>
                    <a:pt x="87" y="205"/>
                  </a:cubicBezTo>
                  <a:cubicBezTo>
                    <a:pt x="85" y="204"/>
                    <a:pt x="85" y="203"/>
                    <a:pt x="83" y="202"/>
                  </a:cubicBezTo>
                  <a:cubicBezTo>
                    <a:pt x="82" y="202"/>
                    <a:pt x="82" y="202"/>
                    <a:pt x="81" y="202"/>
                  </a:cubicBezTo>
                  <a:cubicBezTo>
                    <a:pt x="81" y="202"/>
                    <a:pt x="80" y="202"/>
                    <a:pt x="80" y="202"/>
                  </a:cubicBezTo>
                  <a:cubicBezTo>
                    <a:pt x="79" y="202"/>
                    <a:pt x="79" y="201"/>
                    <a:pt x="78" y="201"/>
                  </a:cubicBezTo>
                  <a:cubicBezTo>
                    <a:pt x="77" y="201"/>
                    <a:pt x="77" y="202"/>
                    <a:pt x="76" y="202"/>
                  </a:cubicBezTo>
                  <a:cubicBezTo>
                    <a:pt x="76" y="201"/>
                    <a:pt x="76" y="202"/>
                    <a:pt x="77" y="201"/>
                  </a:cubicBezTo>
                  <a:cubicBezTo>
                    <a:pt x="77" y="201"/>
                    <a:pt x="76" y="200"/>
                    <a:pt x="76" y="200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5" y="200"/>
                    <a:pt x="74" y="200"/>
                    <a:pt x="73" y="199"/>
                  </a:cubicBezTo>
                  <a:cubicBezTo>
                    <a:pt x="73" y="199"/>
                    <a:pt x="73" y="199"/>
                    <a:pt x="73" y="199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1" y="200"/>
                    <a:pt x="71" y="200"/>
                    <a:pt x="71" y="200"/>
                  </a:cubicBezTo>
                  <a:cubicBezTo>
                    <a:pt x="71" y="200"/>
                    <a:pt x="70" y="201"/>
                    <a:pt x="70" y="201"/>
                  </a:cubicBezTo>
                  <a:cubicBezTo>
                    <a:pt x="70" y="201"/>
                    <a:pt x="70" y="201"/>
                    <a:pt x="70" y="201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69" y="201"/>
                    <a:pt x="68" y="201"/>
                    <a:pt x="68" y="201"/>
                  </a:cubicBezTo>
                  <a:cubicBezTo>
                    <a:pt x="68" y="200"/>
                    <a:pt x="68" y="200"/>
                    <a:pt x="67" y="199"/>
                  </a:cubicBezTo>
                  <a:cubicBezTo>
                    <a:pt x="67" y="200"/>
                    <a:pt x="66" y="200"/>
                    <a:pt x="66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8" y="198"/>
                    <a:pt x="68" y="197"/>
                  </a:cubicBezTo>
                  <a:cubicBezTo>
                    <a:pt x="68" y="197"/>
                    <a:pt x="68" y="196"/>
                    <a:pt x="69" y="196"/>
                  </a:cubicBezTo>
                  <a:cubicBezTo>
                    <a:pt x="69" y="195"/>
                    <a:pt x="69" y="195"/>
                    <a:pt x="69" y="195"/>
                  </a:cubicBezTo>
                  <a:cubicBezTo>
                    <a:pt x="68" y="195"/>
                    <a:pt x="67" y="194"/>
                    <a:pt x="67" y="193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6" y="192"/>
                    <a:pt x="66" y="192"/>
                    <a:pt x="66" y="192"/>
                  </a:cubicBezTo>
                  <a:cubicBezTo>
                    <a:pt x="66" y="192"/>
                    <a:pt x="65" y="190"/>
                    <a:pt x="64" y="190"/>
                  </a:cubicBezTo>
                  <a:cubicBezTo>
                    <a:pt x="64" y="190"/>
                    <a:pt x="63" y="190"/>
                    <a:pt x="63" y="190"/>
                  </a:cubicBezTo>
                  <a:cubicBezTo>
                    <a:pt x="62" y="190"/>
                    <a:pt x="61" y="189"/>
                    <a:pt x="61" y="189"/>
                  </a:cubicBezTo>
                  <a:cubicBezTo>
                    <a:pt x="60" y="190"/>
                    <a:pt x="60" y="190"/>
                    <a:pt x="60" y="190"/>
                  </a:cubicBezTo>
                  <a:cubicBezTo>
                    <a:pt x="60" y="190"/>
                    <a:pt x="60" y="190"/>
                    <a:pt x="59" y="189"/>
                  </a:cubicBezTo>
                  <a:cubicBezTo>
                    <a:pt x="59" y="189"/>
                    <a:pt x="59" y="189"/>
                    <a:pt x="59" y="189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59" y="189"/>
                    <a:pt x="58" y="188"/>
                    <a:pt x="57" y="188"/>
                  </a:cubicBezTo>
                  <a:cubicBezTo>
                    <a:pt x="57" y="189"/>
                    <a:pt x="57" y="189"/>
                    <a:pt x="57" y="189"/>
                  </a:cubicBezTo>
                  <a:cubicBezTo>
                    <a:pt x="57" y="189"/>
                    <a:pt x="57" y="189"/>
                    <a:pt x="57" y="189"/>
                  </a:cubicBezTo>
                  <a:cubicBezTo>
                    <a:pt x="57" y="188"/>
                    <a:pt x="57" y="188"/>
                    <a:pt x="57" y="187"/>
                  </a:cubicBezTo>
                  <a:cubicBezTo>
                    <a:pt x="56" y="187"/>
                    <a:pt x="55" y="186"/>
                    <a:pt x="54" y="186"/>
                  </a:cubicBezTo>
                  <a:cubicBezTo>
                    <a:pt x="54" y="186"/>
                    <a:pt x="54" y="186"/>
                    <a:pt x="53" y="186"/>
                  </a:cubicBezTo>
                  <a:cubicBezTo>
                    <a:pt x="52" y="186"/>
                    <a:pt x="52" y="186"/>
                    <a:pt x="52" y="186"/>
                  </a:cubicBezTo>
                  <a:cubicBezTo>
                    <a:pt x="52" y="186"/>
                    <a:pt x="52" y="186"/>
                    <a:pt x="52" y="186"/>
                  </a:cubicBezTo>
                  <a:cubicBezTo>
                    <a:pt x="53" y="185"/>
                    <a:pt x="53" y="185"/>
                    <a:pt x="54" y="185"/>
                  </a:cubicBezTo>
                  <a:cubicBezTo>
                    <a:pt x="54" y="185"/>
                    <a:pt x="54" y="185"/>
                    <a:pt x="54" y="185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2" y="184"/>
                    <a:pt x="52" y="184"/>
                    <a:pt x="52" y="184"/>
                  </a:cubicBezTo>
                  <a:cubicBezTo>
                    <a:pt x="52" y="184"/>
                    <a:pt x="52" y="184"/>
                    <a:pt x="52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1" y="184"/>
                    <a:pt x="51" y="183"/>
                    <a:pt x="51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1" y="183"/>
                    <a:pt x="50" y="183"/>
                    <a:pt x="49" y="183"/>
                  </a:cubicBezTo>
                  <a:cubicBezTo>
                    <a:pt x="49" y="183"/>
                    <a:pt x="48" y="183"/>
                    <a:pt x="48" y="184"/>
                  </a:cubicBezTo>
                  <a:cubicBezTo>
                    <a:pt x="47" y="184"/>
                    <a:pt x="46" y="183"/>
                    <a:pt x="46" y="183"/>
                  </a:cubicBezTo>
                  <a:cubicBezTo>
                    <a:pt x="45" y="183"/>
                    <a:pt x="44" y="183"/>
                    <a:pt x="43" y="183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2" y="182"/>
                    <a:pt x="41" y="182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1" y="182"/>
                    <a:pt x="39" y="182"/>
                    <a:pt x="38" y="182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9" y="183"/>
                    <a:pt x="39" y="184"/>
                    <a:pt x="39" y="185"/>
                  </a:cubicBezTo>
                  <a:cubicBezTo>
                    <a:pt x="38" y="185"/>
                    <a:pt x="38" y="185"/>
                    <a:pt x="38" y="185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8" y="181"/>
                    <a:pt x="39" y="181"/>
                    <a:pt x="39" y="181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8" y="180"/>
                    <a:pt x="38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8" y="181"/>
                    <a:pt x="38" y="181"/>
                    <a:pt x="38" y="181"/>
                  </a:cubicBezTo>
                  <a:cubicBezTo>
                    <a:pt x="37" y="180"/>
                    <a:pt x="37" y="179"/>
                    <a:pt x="36" y="179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3" y="179"/>
                    <a:pt x="33" y="179"/>
                    <a:pt x="33" y="179"/>
                  </a:cubicBezTo>
                  <a:cubicBezTo>
                    <a:pt x="33" y="179"/>
                    <a:pt x="32" y="179"/>
                    <a:pt x="32" y="179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0" y="173"/>
                    <a:pt x="29" y="167"/>
                    <a:pt x="29" y="160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0"/>
                    <a:pt x="30" y="159"/>
                    <a:pt x="31" y="159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2" y="160"/>
                    <a:pt x="33" y="160"/>
                  </a:cubicBezTo>
                  <a:cubicBezTo>
                    <a:pt x="33" y="160"/>
                    <a:pt x="34" y="161"/>
                    <a:pt x="34" y="161"/>
                  </a:cubicBezTo>
                  <a:cubicBezTo>
                    <a:pt x="35" y="161"/>
                    <a:pt x="35" y="161"/>
                    <a:pt x="35" y="161"/>
                  </a:cubicBezTo>
                  <a:cubicBezTo>
                    <a:pt x="36" y="162"/>
                    <a:pt x="36" y="162"/>
                    <a:pt x="36" y="162"/>
                  </a:cubicBezTo>
                  <a:cubicBezTo>
                    <a:pt x="36" y="162"/>
                    <a:pt x="37" y="162"/>
                    <a:pt x="38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8" y="163"/>
                    <a:pt x="38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1" y="163"/>
                    <a:pt x="41" y="163"/>
                    <a:pt x="42" y="163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41" y="163"/>
                    <a:pt x="41" y="162"/>
                    <a:pt x="40" y="162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9" y="161"/>
                    <a:pt x="38" y="161"/>
                    <a:pt x="38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6" y="160"/>
                    <a:pt x="35" y="160"/>
                    <a:pt x="35" y="160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33" y="159"/>
                    <a:pt x="32" y="159"/>
                    <a:pt x="31" y="159"/>
                  </a:cubicBezTo>
                  <a:cubicBezTo>
                    <a:pt x="30" y="159"/>
                    <a:pt x="30" y="159"/>
                    <a:pt x="29" y="159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9" y="158"/>
                    <a:pt x="28" y="156"/>
                    <a:pt x="28" y="154"/>
                  </a:cubicBezTo>
                  <a:cubicBezTo>
                    <a:pt x="28" y="152"/>
                    <a:pt x="29" y="150"/>
                    <a:pt x="29" y="149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30" y="151"/>
                    <a:pt x="30" y="151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2" y="154"/>
                    <a:pt x="31" y="155"/>
                    <a:pt x="32" y="155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4" y="155"/>
                    <a:pt x="34" y="154"/>
                    <a:pt x="34" y="153"/>
                  </a:cubicBezTo>
                  <a:cubicBezTo>
                    <a:pt x="34" y="153"/>
                    <a:pt x="33" y="152"/>
                    <a:pt x="33" y="152"/>
                  </a:cubicBezTo>
                  <a:cubicBezTo>
                    <a:pt x="33" y="151"/>
                    <a:pt x="33" y="151"/>
                    <a:pt x="33" y="151"/>
                  </a:cubicBezTo>
                  <a:cubicBezTo>
                    <a:pt x="33" y="150"/>
                    <a:pt x="32" y="148"/>
                    <a:pt x="32" y="147"/>
                  </a:cubicBezTo>
                  <a:cubicBezTo>
                    <a:pt x="32" y="147"/>
                    <a:pt x="32" y="146"/>
                    <a:pt x="32" y="146"/>
                  </a:cubicBezTo>
                  <a:cubicBezTo>
                    <a:pt x="33" y="145"/>
                    <a:pt x="33" y="145"/>
                    <a:pt x="33" y="144"/>
                  </a:cubicBezTo>
                  <a:cubicBezTo>
                    <a:pt x="34" y="144"/>
                    <a:pt x="35" y="144"/>
                    <a:pt x="35" y="144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7" y="142"/>
                    <a:pt x="37" y="141"/>
                    <a:pt x="38" y="141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7"/>
                    <a:pt x="39" y="137"/>
                    <a:pt x="39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8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39" y="137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1" y="135"/>
                    <a:pt x="41" y="135"/>
                    <a:pt x="41" y="135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0" y="134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2" y="133"/>
                    <a:pt x="42" y="133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42" y="133"/>
                    <a:pt x="42" y="132"/>
                    <a:pt x="42" y="132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3" y="130"/>
                    <a:pt x="43" y="130"/>
                    <a:pt x="43" y="130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3" y="130"/>
                    <a:pt x="44" y="130"/>
                    <a:pt x="46" y="130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30"/>
                    <a:pt x="47" y="130"/>
                    <a:pt x="47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7"/>
                    <a:pt x="47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4" y="123"/>
                    <a:pt x="55" y="123"/>
                    <a:pt x="55" y="123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56" y="123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3"/>
                    <a:pt x="56" y="124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3" y="125"/>
                    <a:pt x="53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6"/>
                    <a:pt x="55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4"/>
                    <a:pt x="59" y="124"/>
                    <a:pt x="60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1" y="123"/>
                    <a:pt x="61" y="123"/>
                    <a:pt x="61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2"/>
                    <a:pt x="59" y="123"/>
                    <a:pt x="59" y="122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6" y="122"/>
                    <a:pt x="55" y="122"/>
                    <a:pt x="55" y="121"/>
                  </a:cubicBezTo>
                  <a:cubicBezTo>
                    <a:pt x="55" y="121"/>
                    <a:pt x="55" y="121"/>
                    <a:pt x="55" y="121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4" y="119"/>
                    <a:pt x="54" y="119"/>
                    <a:pt x="53" y="118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53" y="118"/>
                    <a:pt x="54" y="118"/>
                    <a:pt x="54" y="118"/>
                  </a:cubicBezTo>
                  <a:cubicBezTo>
                    <a:pt x="54" y="118"/>
                    <a:pt x="54" y="118"/>
                    <a:pt x="54" y="118"/>
                  </a:cubicBezTo>
                  <a:cubicBezTo>
                    <a:pt x="55" y="118"/>
                    <a:pt x="56" y="118"/>
                    <a:pt x="56" y="117"/>
                  </a:cubicBezTo>
                  <a:cubicBezTo>
                    <a:pt x="56" y="116"/>
                    <a:pt x="54" y="116"/>
                    <a:pt x="53" y="117"/>
                  </a:cubicBezTo>
                  <a:cubicBezTo>
                    <a:pt x="52" y="117"/>
                    <a:pt x="50" y="118"/>
                    <a:pt x="49" y="118"/>
                  </a:cubicBezTo>
                  <a:cubicBezTo>
                    <a:pt x="48" y="119"/>
                    <a:pt x="47" y="120"/>
                    <a:pt x="47" y="121"/>
                  </a:cubicBezTo>
                  <a:cubicBezTo>
                    <a:pt x="47" y="119"/>
                    <a:pt x="49" y="117"/>
                    <a:pt x="50" y="116"/>
                  </a:cubicBezTo>
                  <a:cubicBezTo>
                    <a:pt x="51" y="116"/>
                    <a:pt x="51" y="116"/>
                    <a:pt x="52" y="116"/>
                  </a:cubicBezTo>
                  <a:cubicBezTo>
                    <a:pt x="52" y="116"/>
                    <a:pt x="52" y="115"/>
                    <a:pt x="53" y="114"/>
                  </a:cubicBezTo>
                  <a:cubicBezTo>
                    <a:pt x="54" y="114"/>
                    <a:pt x="55" y="114"/>
                    <a:pt x="55" y="114"/>
                  </a:cubicBezTo>
                  <a:cubicBezTo>
                    <a:pt x="56" y="115"/>
                    <a:pt x="57" y="114"/>
                    <a:pt x="58" y="114"/>
                  </a:cubicBezTo>
                  <a:cubicBezTo>
                    <a:pt x="58" y="114"/>
                    <a:pt x="59" y="114"/>
                    <a:pt x="60" y="114"/>
                  </a:cubicBezTo>
                  <a:cubicBezTo>
                    <a:pt x="61" y="114"/>
                    <a:pt x="62" y="114"/>
                    <a:pt x="63" y="114"/>
                  </a:cubicBezTo>
                  <a:cubicBezTo>
                    <a:pt x="63" y="113"/>
                    <a:pt x="64" y="113"/>
                    <a:pt x="64" y="112"/>
                  </a:cubicBezTo>
                  <a:cubicBezTo>
                    <a:pt x="65" y="112"/>
                    <a:pt x="66" y="112"/>
                    <a:pt x="66" y="112"/>
                  </a:cubicBezTo>
                  <a:cubicBezTo>
                    <a:pt x="67" y="112"/>
                    <a:pt x="68" y="111"/>
                    <a:pt x="68" y="111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68" y="109"/>
                    <a:pt x="67" y="108"/>
                    <a:pt x="67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5" y="107"/>
                    <a:pt x="64" y="108"/>
                    <a:pt x="63" y="108"/>
                  </a:cubicBezTo>
                  <a:cubicBezTo>
                    <a:pt x="63" y="109"/>
                    <a:pt x="62" y="109"/>
                    <a:pt x="62" y="10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3" y="108"/>
                    <a:pt x="64" y="107"/>
                    <a:pt x="64" y="107"/>
                  </a:cubicBezTo>
                  <a:cubicBezTo>
                    <a:pt x="65" y="107"/>
                    <a:pt x="65" y="107"/>
                    <a:pt x="66" y="106"/>
                  </a:cubicBezTo>
                  <a:cubicBezTo>
                    <a:pt x="65" y="106"/>
                    <a:pt x="65" y="106"/>
                    <a:pt x="64" y="106"/>
                  </a:cubicBezTo>
                  <a:cubicBezTo>
                    <a:pt x="64" y="106"/>
                    <a:pt x="63" y="105"/>
                    <a:pt x="62" y="105"/>
                  </a:cubicBezTo>
                  <a:cubicBezTo>
                    <a:pt x="62" y="105"/>
                    <a:pt x="62" y="105"/>
                    <a:pt x="61" y="105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1"/>
                    <a:pt x="59" y="101"/>
                    <a:pt x="59" y="101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8" y="100"/>
                    <a:pt x="58" y="9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7"/>
                    <a:pt x="56" y="95"/>
                    <a:pt x="56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4" y="96"/>
                    <a:pt x="54" y="96"/>
                    <a:pt x="55" y="97"/>
                  </a:cubicBezTo>
                  <a:cubicBezTo>
                    <a:pt x="54" y="97"/>
                    <a:pt x="54" y="98"/>
                    <a:pt x="54" y="99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3" y="98"/>
                    <a:pt x="53" y="98"/>
                    <a:pt x="53" y="98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2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0" y="98"/>
                    <a:pt x="49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7"/>
                    <a:pt x="48" y="95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9" y="93"/>
                    <a:pt x="48" y="94"/>
                    <a:pt x="48" y="94"/>
                  </a:cubicBezTo>
                  <a:cubicBezTo>
                    <a:pt x="47" y="93"/>
                    <a:pt x="46" y="93"/>
                    <a:pt x="46" y="93"/>
                  </a:cubicBezTo>
                  <a:cubicBezTo>
                    <a:pt x="45" y="92"/>
                    <a:pt x="45" y="92"/>
                    <a:pt x="46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6" y="91"/>
                    <a:pt x="46" y="90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1"/>
                    <a:pt x="50" y="90"/>
                    <a:pt x="51" y="91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3" y="91"/>
                    <a:pt x="53" y="90"/>
                    <a:pt x="52" y="89"/>
                  </a:cubicBezTo>
                  <a:cubicBezTo>
                    <a:pt x="51" y="89"/>
                    <a:pt x="50" y="88"/>
                    <a:pt x="50" y="87"/>
                  </a:cubicBezTo>
                  <a:cubicBezTo>
                    <a:pt x="50" y="87"/>
                    <a:pt x="51" y="88"/>
                    <a:pt x="51" y="88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2" y="88"/>
                    <a:pt x="52" y="89"/>
                    <a:pt x="54" y="89"/>
                  </a:cubicBezTo>
                  <a:cubicBezTo>
                    <a:pt x="54" y="89"/>
                    <a:pt x="55" y="90"/>
                    <a:pt x="55" y="90"/>
                  </a:cubicBezTo>
                  <a:cubicBezTo>
                    <a:pt x="55" y="90"/>
                    <a:pt x="55" y="89"/>
                    <a:pt x="55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5" y="88"/>
                    <a:pt x="55" y="88"/>
                    <a:pt x="55" y="87"/>
                  </a:cubicBezTo>
                  <a:cubicBezTo>
                    <a:pt x="55" y="87"/>
                    <a:pt x="56" y="88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6" y="87"/>
                    <a:pt x="55" y="87"/>
                    <a:pt x="54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4" y="85"/>
                    <a:pt x="54" y="85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4"/>
                    <a:pt x="52" y="84"/>
                    <a:pt x="52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53" y="81"/>
                    <a:pt x="53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5" y="83"/>
                    <a:pt x="55" y="83"/>
                    <a:pt x="55" y="84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57" y="83"/>
                    <a:pt x="57" y="83"/>
                    <a:pt x="57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3"/>
                    <a:pt x="59" y="82"/>
                    <a:pt x="59" y="82"/>
                  </a:cubicBezTo>
                  <a:cubicBezTo>
                    <a:pt x="59" y="82"/>
                    <a:pt x="59" y="82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9" y="81"/>
                    <a:pt x="59" y="82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60" y="80"/>
                    <a:pt x="59" y="80"/>
                    <a:pt x="59" y="80"/>
                  </a:cubicBezTo>
                  <a:cubicBezTo>
                    <a:pt x="59" y="80"/>
                    <a:pt x="58" y="80"/>
                    <a:pt x="58" y="80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7" y="79"/>
                    <a:pt x="56" y="80"/>
                    <a:pt x="56" y="80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6" y="78"/>
                    <a:pt x="56" y="78"/>
                    <a:pt x="55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8" y="74"/>
                    <a:pt x="61" y="70"/>
                    <a:pt x="64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8" y="67"/>
                    <a:pt x="68" y="67"/>
                    <a:pt x="69" y="67"/>
                  </a:cubicBezTo>
                  <a:cubicBezTo>
                    <a:pt x="69" y="66"/>
                    <a:pt x="68" y="66"/>
                    <a:pt x="68" y="66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5"/>
                    <a:pt x="68" y="65"/>
                    <a:pt x="68" y="65"/>
                  </a:cubicBezTo>
                  <a:cubicBezTo>
                    <a:pt x="68" y="65"/>
                    <a:pt x="69" y="66"/>
                    <a:pt x="69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5"/>
                    <a:pt x="70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7" y="70"/>
                    <a:pt x="67" y="70"/>
                    <a:pt x="66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8" y="71"/>
                    <a:pt x="67" y="71"/>
                    <a:pt x="67" y="71"/>
                  </a:cubicBezTo>
                  <a:cubicBezTo>
                    <a:pt x="66" y="71"/>
                    <a:pt x="66" y="71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1"/>
                    <a:pt x="68" y="71"/>
                    <a:pt x="68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69" y="72"/>
                    <a:pt x="69" y="72"/>
                    <a:pt x="68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6" y="73"/>
                    <a:pt x="67" y="73"/>
                    <a:pt x="68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8" y="73"/>
                    <a:pt x="67" y="73"/>
                    <a:pt x="66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4"/>
                    <a:pt x="67" y="74"/>
                    <a:pt x="66" y="74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5"/>
                    <a:pt x="68" y="75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1" y="74"/>
                    <a:pt x="70" y="74"/>
                    <a:pt x="70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5"/>
                    <a:pt x="67" y="76"/>
                    <a:pt x="67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7"/>
                    <a:pt x="67" y="76"/>
                    <a:pt x="67" y="76"/>
                  </a:cubicBezTo>
                  <a:cubicBezTo>
                    <a:pt x="67" y="77"/>
                    <a:pt x="67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8" y="77"/>
                    <a:pt x="68" y="77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8" y="79"/>
                    <a:pt x="69" y="80"/>
                    <a:pt x="68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1"/>
                    <a:pt x="70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1"/>
                    <a:pt x="71" y="81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1" y="81"/>
                    <a:pt x="71" y="81"/>
                    <a:pt x="71" y="81"/>
                  </a:cubicBezTo>
                  <a:cubicBezTo>
                    <a:pt x="71" y="81"/>
                    <a:pt x="70" y="81"/>
                    <a:pt x="70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3"/>
                    <a:pt x="70" y="82"/>
                    <a:pt x="70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7"/>
                    <a:pt x="74" y="86"/>
                    <a:pt x="75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8"/>
                    <a:pt x="74" y="88"/>
                    <a:pt x="75" y="88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6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89"/>
                    <a:pt x="77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0" y="88"/>
                    <a:pt x="80" y="87"/>
                    <a:pt x="81" y="87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5" y="90"/>
                    <a:pt x="85" y="90"/>
                    <a:pt x="86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7" y="90"/>
                    <a:pt x="87" y="90"/>
                    <a:pt x="87" y="90"/>
                  </a:cubicBezTo>
                  <a:cubicBezTo>
                    <a:pt x="87" y="90"/>
                    <a:pt x="87" y="90"/>
                    <a:pt x="87" y="90"/>
                  </a:cubicBezTo>
                  <a:cubicBezTo>
                    <a:pt x="87" y="89"/>
                    <a:pt x="86" y="89"/>
                    <a:pt x="86" y="89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85" y="89"/>
                    <a:pt x="85" y="89"/>
                    <a:pt x="85" y="89"/>
                  </a:cubicBezTo>
                  <a:cubicBezTo>
                    <a:pt x="86" y="89"/>
                    <a:pt x="87" y="88"/>
                    <a:pt x="87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87"/>
                    <a:pt x="86" y="87"/>
                    <a:pt x="87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8" y="85"/>
                    <a:pt x="88" y="85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84"/>
                    <a:pt x="86" y="84"/>
                    <a:pt x="86" y="83"/>
                  </a:cubicBezTo>
                  <a:cubicBezTo>
                    <a:pt x="86" y="83"/>
                    <a:pt x="87" y="84"/>
                    <a:pt x="87" y="84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8" y="77"/>
                    <a:pt x="87" y="77"/>
                    <a:pt x="87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8" y="76"/>
                    <a:pt x="88" y="76"/>
                    <a:pt x="89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9" y="75"/>
                    <a:pt x="89" y="75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92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3" y="72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4" y="73"/>
                    <a:pt x="94" y="73"/>
                    <a:pt x="94" y="73"/>
                  </a:cubicBezTo>
                  <a:cubicBezTo>
                    <a:pt x="94" y="73"/>
                    <a:pt x="94" y="73"/>
                    <a:pt x="94" y="73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5"/>
                    <a:pt x="98" y="65"/>
                    <a:pt x="99" y="65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5"/>
                    <a:pt x="101" y="64"/>
                    <a:pt x="101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6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9" y="57"/>
                    <a:pt x="109" y="57"/>
                    <a:pt x="109" y="57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7" y="57"/>
                    <a:pt x="107" y="57"/>
                    <a:pt x="107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5" y="57"/>
                    <a:pt x="105" y="57"/>
                    <a:pt x="104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1" y="58"/>
                    <a:pt x="101" y="58"/>
                    <a:pt x="100" y="59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8"/>
                    <a:pt x="100" y="58"/>
                    <a:pt x="100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100" y="57"/>
                    <a:pt x="100" y="57"/>
                    <a:pt x="101" y="57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100" y="55"/>
                    <a:pt x="100" y="55"/>
                    <a:pt x="100" y="56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9" y="55"/>
                    <a:pt x="100" y="55"/>
                    <a:pt x="100" y="5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102" y="55"/>
                    <a:pt x="102" y="55"/>
                    <a:pt x="103" y="55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06" y="56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7" y="54"/>
                    <a:pt x="108" y="5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3"/>
                    <a:pt x="107" y="53"/>
                    <a:pt x="106" y="53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3" y="53"/>
                    <a:pt x="103" y="53"/>
                    <a:pt x="102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2"/>
                    <a:pt x="98" y="52"/>
                    <a:pt x="98" y="52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99" y="51"/>
                    <a:pt x="99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6" y="52"/>
                    <a:pt x="97" y="52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00" y="49"/>
                    <a:pt x="100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1" y="45"/>
                    <a:pt x="101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9" y="45"/>
                    <a:pt x="100" y="45"/>
                    <a:pt x="99" y="45"/>
                  </a:cubicBezTo>
                  <a:cubicBezTo>
                    <a:pt x="99" y="46"/>
                    <a:pt x="99" y="45"/>
                    <a:pt x="98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8" y="45"/>
                    <a:pt x="98" y="45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16" y="34"/>
                    <a:pt x="134" y="29"/>
                    <a:pt x="154" y="29"/>
                  </a:cubicBezTo>
                  <a:cubicBezTo>
                    <a:pt x="177" y="29"/>
                    <a:pt x="198" y="36"/>
                    <a:pt x="217" y="47"/>
                  </a:cubicBezTo>
                  <a:cubicBezTo>
                    <a:pt x="216" y="47"/>
                    <a:pt x="216" y="47"/>
                    <a:pt x="215" y="48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214" y="48"/>
                    <a:pt x="214" y="49"/>
                    <a:pt x="214" y="49"/>
                  </a:cubicBezTo>
                  <a:cubicBezTo>
                    <a:pt x="213" y="49"/>
                    <a:pt x="213" y="49"/>
                    <a:pt x="213" y="49"/>
                  </a:cubicBezTo>
                  <a:cubicBezTo>
                    <a:pt x="214" y="50"/>
                    <a:pt x="214" y="50"/>
                    <a:pt x="214" y="5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1" y="51"/>
                    <a:pt x="211" y="52"/>
                    <a:pt x="210" y="52"/>
                  </a:cubicBezTo>
                  <a:cubicBezTo>
                    <a:pt x="210" y="52"/>
                    <a:pt x="210" y="52"/>
                    <a:pt x="210" y="52"/>
                  </a:cubicBezTo>
                  <a:cubicBezTo>
                    <a:pt x="211" y="53"/>
                    <a:pt x="211" y="52"/>
                    <a:pt x="213" y="53"/>
                  </a:cubicBezTo>
                  <a:cubicBezTo>
                    <a:pt x="213" y="53"/>
                    <a:pt x="214" y="53"/>
                    <a:pt x="214" y="53"/>
                  </a:cubicBezTo>
                  <a:cubicBezTo>
                    <a:pt x="215" y="53"/>
                    <a:pt x="215" y="52"/>
                    <a:pt x="216" y="52"/>
                  </a:cubicBezTo>
                  <a:cubicBezTo>
                    <a:pt x="216" y="52"/>
                    <a:pt x="216" y="52"/>
                    <a:pt x="216" y="52"/>
                  </a:cubicBezTo>
                  <a:cubicBezTo>
                    <a:pt x="215" y="51"/>
                    <a:pt x="215" y="51"/>
                    <a:pt x="215" y="51"/>
                  </a:cubicBezTo>
                  <a:cubicBezTo>
                    <a:pt x="215" y="51"/>
                    <a:pt x="215" y="51"/>
                    <a:pt x="215" y="51"/>
                  </a:cubicBezTo>
                  <a:cubicBezTo>
                    <a:pt x="215" y="51"/>
                    <a:pt x="215" y="51"/>
                    <a:pt x="215" y="51"/>
                  </a:cubicBezTo>
                  <a:cubicBezTo>
                    <a:pt x="216" y="51"/>
                    <a:pt x="216" y="51"/>
                    <a:pt x="216" y="51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8" y="50"/>
                    <a:pt x="219" y="50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48"/>
                    <a:pt x="220" y="48"/>
                    <a:pt x="220" y="48"/>
                  </a:cubicBezTo>
                  <a:cubicBezTo>
                    <a:pt x="224" y="51"/>
                    <a:pt x="227" y="53"/>
                    <a:pt x="231" y="56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31" y="57"/>
                    <a:pt x="231" y="57"/>
                    <a:pt x="230" y="58"/>
                  </a:cubicBezTo>
                  <a:cubicBezTo>
                    <a:pt x="230" y="59"/>
                    <a:pt x="228" y="59"/>
                    <a:pt x="228" y="60"/>
                  </a:cubicBezTo>
                  <a:cubicBezTo>
                    <a:pt x="229" y="60"/>
                    <a:pt x="229" y="60"/>
                    <a:pt x="229" y="60"/>
                  </a:cubicBezTo>
                  <a:cubicBezTo>
                    <a:pt x="230" y="62"/>
                    <a:pt x="228" y="62"/>
                    <a:pt x="228" y="63"/>
                  </a:cubicBezTo>
                  <a:cubicBezTo>
                    <a:pt x="229" y="63"/>
                    <a:pt x="230" y="63"/>
                    <a:pt x="230" y="63"/>
                  </a:cubicBezTo>
                  <a:cubicBezTo>
                    <a:pt x="230" y="64"/>
                    <a:pt x="230" y="64"/>
                    <a:pt x="230" y="64"/>
                  </a:cubicBezTo>
                  <a:cubicBezTo>
                    <a:pt x="230" y="65"/>
                    <a:pt x="231" y="65"/>
                    <a:pt x="231" y="65"/>
                  </a:cubicBezTo>
                  <a:cubicBezTo>
                    <a:pt x="231" y="65"/>
                    <a:pt x="231" y="66"/>
                    <a:pt x="231" y="66"/>
                  </a:cubicBezTo>
                  <a:cubicBezTo>
                    <a:pt x="230" y="66"/>
                    <a:pt x="230" y="66"/>
                    <a:pt x="230" y="66"/>
                  </a:cubicBezTo>
                  <a:cubicBezTo>
                    <a:pt x="228" y="65"/>
                    <a:pt x="226" y="64"/>
                    <a:pt x="223" y="63"/>
                  </a:cubicBezTo>
                  <a:cubicBezTo>
                    <a:pt x="223" y="63"/>
                    <a:pt x="221" y="62"/>
                    <a:pt x="220" y="63"/>
                  </a:cubicBezTo>
                  <a:cubicBezTo>
                    <a:pt x="220" y="63"/>
                    <a:pt x="219" y="63"/>
                    <a:pt x="219" y="63"/>
                  </a:cubicBezTo>
                  <a:cubicBezTo>
                    <a:pt x="219" y="63"/>
                    <a:pt x="219" y="63"/>
                    <a:pt x="219" y="63"/>
                  </a:cubicBezTo>
                  <a:cubicBezTo>
                    <a:pt x="219" y="64"/>
                    <a:pt x="220" y="64"/>
                    <a:pt x="220" y="64"/>
                  </a:cubicBezTo>
                  <a:cubicBezTo>
                    <a:pt x="220" y="66"/>
                    <a:pt x="219" y="65"/>
                    <a:pt x="219" y="65"/>
                  </a:cubicBezTo>
                  <a:cubicBezTo>
                    <a:pt x="218" y="66"/>
                    <a:pt x="218" y="66"/>
                    <a:pt x="218" y="66"/>
                  </a:cubicBezTo>
                  <a:cubicBezTo>
                    <a:pt x="218" y="66"/>
                    <a:pt x="217" y="66"/>
                    <a:pt x="217" y="66"/>
                  </a:cubicBezTo>
                  <a:cubicBezTo>
                    <a:pt x="218" y="65"/>
                    <a:pt x="218" y="65"/>
                    <a:pt x="218" y="65"/>
                  </a:cubicBezTo>
                  <a:cubicBezTo>
                    <a:pt x="217" y="65"/>
                    <a:pt x="216" y="65"/>
                    <a:pt x="216" y="65"/>
                  </a:cubicBezTo>
                  <a:cubicBezTo>
                    <a:pt x="215" y="66"/>
                    <a:pt x="215" y="66"/>
                    <a:pt x="215" y="66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3" y="65"/>
                    <a:pt x="212" y="66"/>
                    <a:pt x="212" y="66"/>
                  </a:cubicBezTo>
                  <a:cubicBezTo>
                    <a:pt x="212" y="66"/>
                    <a:pt x="212" y="67"/>
                    <a:pt x="211" y="67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0" y="67"/>
                    <a:pt x="210" y="67"/>
                    <a:pt x="209" y="67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10" y="66"/>
                    <a:pt x="210" y="65"/>
                    <a:pt x="210" y="65"/>
                  </a:cubicBezTo>
                  <a:cubicBezTo>
                    <a:pt x="208" y="65"/>
                    <a:pt x="209" y="66"/>
                    <a:pt x="208" y="66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7" y="66"/>
                    <a:pt x="206" y="66"/>
                    <a:pt x="206" y="66"/>
                  </a:cubicBezTo>
                  <a:cubicBezTo>
                    <a:pt x="205" y="67"/>
                    <a:pt x="204" y="67"/>
                    <a:pt x="203" y="68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202" y="68"/>
                    <a:pt x="202" y="69"/>
                    <a:pt x="201" y="70"/>
                  </a:cubicBezTo>
                  <a:cubicBezTo>
                    <a:pt x="200" y="70"/>
                    <a:pt x="200" y="70"/>
                    <a:pt x="200" y="70"/>
                  </a:cubicBezTo>
                  <a:cubicBezTo>
                    <a:pt x="199" y="70"/>
                    <a:pt x="198" y="69"/>
                    <a:pt x="197" y="69"/>
                  </a:cubicBezTo>
                  <a:cubicBezTo>
                    <a:pt x="198" y="68"/>
                    <a:pt x="199" y="68"/>
                    <a:pt x="200" y="68"/>
                  </a:cubicBezTo>
                  <a:cubicBezTo>
                    <a:pt x="200" y="67"/>
                    <a:pt x="199" y="66"/>
                    <a:pt x="198" y="66"/>
                  </a:cubicBezTo>
                  <a:cubicBezTo>
                    <a:pt x="198" y="66"/>
                    <a:pt x="197" y="66"/>
                    <a:pt x="197" y="66"/>
                  </a:cubicBezTo>
                  <a:cubicBezTo>
                    <a:pt x="197" y="66"/>
                    <a:pt x="196" y="66"/>
                    <a:pt x="196" y="66"/>
                  </a:cubicBezTo>
                  <a:cubicBezTo>
                    <a:pt x="196" y="66"/>
                    <a:pt x="197" y="67"/>
                    <a:pt x="197" y="67"/>
                  </a:cubicBezTo>
                  <a:cubicBezTo>
                    <a:pt x="196" y="68"/>
                    <a:pt x="196" y="68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7" y="70"/>
                    <a:pt x="197" y="70"/>
                    <a:pt x="196" y="71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5" y="72"/>
                    <a:pt x="195" y="71"/>
                    <a:pt x="193" y="71"/>
                  </a:cubicBezTo>
                  <a:cubicBezTo>
                    <a:pt x="193" y="72"/>
                    <a:pt x="191" y="72"/>
                    <a:pt x="190" y="73"/>
                  </a:cubicBezTo>
                  <a:cubicBezTo>
                    <a:pt x="190" y="74"/>
                    <a:pt x="192" y="74"/>
                    <a:pt x="191" y="75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90" y="75"/>
                    <a:pt x="190" y="75"/>
                    <a:pt x="189" y="75"/>
                  </a:cubicBezTo>
                  <a:cubicBezTo>
                    <a:pt x="188" y="75"/>
                    <a:pt x="187" y="74"/>
                    <a:pt x="186" y="74"/>
                  </a:cubicBezTo>
                  <a:cubicBezTo>
                    <a:pt x="186" y="74"/>
                    <a:pt x="186" y="74"/>
                    <a:pt x="186" y="74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77"/>
                    <a:pt x="187" y="77"/>
                    <a:pt x="186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6"/>
                    <a:pt x="184" y="76"/>
                    <a:pt x="184" y="76"/>
                  </a:cubicBezTo>
                  <a:cubicBezTo>
                    <a:pt x="183" y="75"/>
                    <a:pt x="183" y="73"/>
                    <a:pt x="183" y="73"/>
                  </a:cubicBezTo>
                  <a:cubicBezTo>
                    <a:pt x="183" y="73"/>
                    <a:pt x="183" y="72"/>
                    <a:pt x="183" y="72"/>
                  </a:cubicBezTo>
                  <a:cubicBezTo>
                    <a:pt x="183" y="71"/>
                    <a:pt x="182" y="71"/>
                    <a:pt x="181" y="71"/>
                  </a:cubicBezTo>
                  <a:cubicBezTo>
                    <a:pt x="181" y="70"/>
                    <a:pt x="180" y="70"/>
                    <a:pt x="180" y="69"/>
                  </a:cubicBezTo>
                  <a:cubicBezTo>
                    <a:pt x="181" y="69"/>
                    <a:pt x="181" y="70"/>
                    <a:pt x="181" y="70"/>
                  </a:cubicBezTo>
                  <a:cubicBezTo>
                    <a:pt x="182" y="70"/>
                    <a:pt x="182" y="70"/>
                    <a:pt x="182" y="70"/>
                  </a:cubicBezTo>
                  <a:cubicBezTo>
                    <a:pt x="185" y="71"/>
                    <a:pt x="189" y="73"/>
                    <a:pt x="191" y="71"/>
                  </a:cubicBezTo>
                  <a:cubicBezTo>
                    <a:pt x="192" y="70"/>
                    <a:pt x="192" y="70"/>
                    <a:pt x="192" y="69"/>
                  </a:cubicBezTo>
                  <a:cubicBezTo>
                    <a:pt x="192" y="69"/>
                    <a:pt x="192" y="69"/>
                    <a:pt x="192" y="68"/>
                  </a:cubicBezTo>
                  <a:cubicBezTo>
                    <a:pt x="191" y="68"/>
                    <a:pt x="191" y="67"/>
                    <a:pt x="190" y="67"/>
                  </a:cubicBezTo>
                  <a:cubicBezTo>
                    <a:pt x="190" y="67"/>
                    <a:pt x="189" y="67"/>
                    <a:pt x="188" y="66"/>
                  </a:cubicBezTo>
                  <a:cubicBezTo>
                    <a:pt x="188" y="66"/>
                    <a:pt x="187" y="65"/>
                    <a:pt x="187" y="65"/>
                  </a:cubicBezTo>
                  <a:cubicBezTo>
                    <a:pt x="186" y="65"/>
                    <a:pt x="186" y="65"/>
                    <a:pt x="186" y="65"/>
                  </a:cubicBezTo>
                  <a:cubicBezTo>
                    <a:pt x="185" y="64"/>
                    <a:pt x="185" y="64"/>
                    <a:pt x="184" y="64"/>
                  </a:cubicBezTo>
                  <a:cubicBezTo>
                    <a:pt x="183" y="64"/>
                    <a:pt x="182" y="64"/>
                    <a:pt x="182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0" y="63"/>
                    <a:pt x="179" y="63"/>
                    <a:pt x="179" y="62"/>
                  </a:cubicBezTo>
                  <a:cubicBezTo>
                    <a:pt x="179" y="63"/>
                    <a:pt x="179" y="63"/>
                    <a:pt x="179" y="63"/>
                  </a:cubicBezTo>
                  <a:cubicBezTo>
                    <a:pt x="178" y="63"/>
                    <a:pt x="178" y="63"/>
                    <a:pt x="178" y="63"/>
                  </a:cubicBezTo>
                  <a:cubicBezTo>
                    <a:pt x="177" y="63"/>
                    <a:pt x="177" y="63"/>
                    <a:pt x="176" y="63"/>
                  </a:cubicBezTo>
                  <a:cubicBezTo>
                    <a:pt x="176" y="62"/>
                    <a:pt x="175" y="62"/>
                    <a:pt x="175" y="62"/>
                  </a:cubicBezTo>
                  <a:cubicBezTo>
                    <a:pt x="176" y="62"/>
                    <a:pt x="177" y="62"/>
                    <a:pt x="178" y="61"/>
                  </a:cubicBezTo>
                  <a:cubicBezTo>
                    <a:pt x="178" y="61"/>
                    <a:pt x="178" y="61"/>
                    <a:pt x="178" y="61"/>
                  </a:cubicBezTo>
                  <a:cubicBezTo>
                    <a:pt x="177" y="61"/>
                    <a:pt x="177" y="61"/>
                    <a:pt x="177" y="61"/>
                  </a:cubicBezTo>
                  <a:cubicBezTo>
                    <a:pt x="176" y="61"/>
                    <a:pt x="176" y="61"/>
                    <a:pt x="176" y="61"/>
                  </a:cubicBezTo>
                  <a:cubicBezTo>
                    <a:pt x="176" y="60"/>
                    <a:pt x="175" y="60"/>
                    <a:pt x="175" y="60"/>
                  </a:cubicBezTo>
                  <a:cubicBezTo>
                    <a:pt x="174" y="60"/>
                    <a:pt x="174" y="61"/>
                    <a:pt x="174" y="61"/>
                  </a:cubicBezTo>
                  <a:cubicBezTo>
                    <a:pt x="173" y="61"/>
                    <a:pt x="173" y="61"/>
                    <a:pt x="173" y="61"/>
                  </a:cubicBezTo>
                  <a:cubicBezTo>
                    <a:pt x="174" y="60"/>
                    <a:pt x="174" y="60"/>
                    <a:pt x="174" y="60"/>
                  </a:cubicBezTo>
                  <a:cubicBezTo>
                    <a:pt x="174" y="59"/>
                    <a:pt x="173" y="60"/>
                    <a:pt x="173" y="60"/>
                  </a:cubicBezTo>
                  <a:cubicBezTo>
                    <a:pt x="173" y="60"/>
                    <a:pt x="172" y="61"/>
                    <a:pt x="172" y="61"/>
                  </a:cubicBezTo>
                  <a:cubicBezTo>
                    <a:pt x="172" y="61"/>
                    <a:pt x="172" y="60"/>
                    <a:pt x="172" y="60"/>
                  </a:cubicBezTo>
                  <a:cubicBezTo>
                    <a:pt x="171" y="60"/>
                    <a:pt x="170" y="61"/>
                    <a:pt x="170" y="62"/>
                  </a:cubicBezTo>
                  <a:cubicBezTo>
                    <a:pt x="170" y="62"/>
                    <a:pt x="170" y="62"/>
                    <a:pt x="170" y="62"/>
                  </a:cubicBezTo>
                  <a:cubicBezTo>
                    <a:pt x="170" y="61"/>
                    <a:pt x="170" y="60"/>
                    <a:pt x="171" y="60"/>
                  </a:cubicBezTo>
                  <a:cubicBezTo>
                    <a:pt x="169" y="60"/>
                    <a:pt x="169" y="60"/>
                    <a:pt x="168" y="61"/>
                  </a:cubicBezTo>
                  <a:cubicBezTo>
                    <a:pt x="168" y="61"/>
                    <a:pt x="168" y="61"/>
                    <a:pt x="168" y="61"/>
                  </a:cubicBezTo>
                  <a:cubicBezTo>
                    <a:pt x="167" y="61"/>
                    <a:pt x="167" y="62"/>
                    <a:pt x="167" y="62"/>
                  </a:cubicBezTo>
                  <a:cubicBezTo>
                    <a:pt x="166" y="62"/>
                    <a:pt x="166" y="61"/>
                    <a:pt x="165" y="63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64" y="62"/>
                    <a:pt x="164" y="63"/>
                    <a:pt x="163" y="63"/>
                  </a:cubicBezTo>
                  <a:cubicBezTo>
                    <a:pt x="163" y="63"/>
                    <a:pt x="163" y="64"/>
                    <a:pt x="163" y="64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2" y="63"/>
                    <a:pt x="162" y="64"/>
                    <a:pt x="162" y="64"/>
                  </a:cubicBezTo>
                  <a:cubicBezTo>
                    <a:pt x="161" y="64"/>
                    <a:pt x="161" y="64"/>
                    <a:pt x="160" y="64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60" y="65"/>
                    <a:pt x="160" y="64"/>
                    <a:pt x="159" y="65"/>
                  </a:cubicBezTo>
                  <a:cubicBezTo>
                    <a:pt x="159" y="65"/>
                    <a:pt x="159" y="65"/>
                    <a:pt x="158" y="65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7"/>
                    <a:pt x="158" y="67"/>
                    <a:pt x="158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5" y="68"/>
                    <a:pt x="155" y="68"/>
                    <a:pt x="155" y="68"/>
                  </a:cubicBezTo>
                  <a:cubicBezTo>
                    <a:pt x="155" y="69"/>
                    <a:pt x="155" y="69"/>
                    <a:pt x="155" y="69"/>
                  </a:cubicBezTo>
                  <a:cubicBezTo>
                    <a:pt x="155" y="69"/>
                    <a:pt x="155" y="69"/>
                    <a:pt x="155" y="69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3" y="70"/>
                    <a:pt x="153" y="70"/>
                    <a:pt x="153" y="70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2"/>
                    <a:pt x="153" y="72"/>
                    <a:pt x="153" y="72"/>
                  </a:cubicBezTo>
                  <a:cubicBezTo>
                    <a:pt x="152" y="72"/>
                    <a:pt x="152" y="73"/>
                    <a:pt x="152" y="73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1" y="74"/>
                    <a:pt x="151" y="74"/>
                    <a:pt x="151" y="74"/>
                  </a:cubicBezTo>
                  <a:cubicBezTo>
                    <a:pt x="151" y="74"/>
                    <a:pt x="151" y="75"/>
                    <a:pt x="150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49" y="75"/>
                    <a:pt x="148" y="76"/>
                    <a:pt x="148" y="77"/>
                  </a:cubicBezTo>
                  <a:cubicBezTo>
                    <a:pt x="148" y="77"/>
                    <a:pt x="148" y="77"/>
                    <a:pt x="148" y="77"/>
                  </a:cubicBezTo>
                  <a:cubicBezTo>
                    <a:pt x="148" y="77"/>
                    <a:pt x="147" y="77"/>
                    <a:pt x="147" y="78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47" y="77"/>
                    <a:pt x="146" y="78"/>
                    <a:pt x="146" y="79"/>
                  </a:cubicBezTo>
                  <a:cubicBezTo>
                    <a:pt x="145" y="79"/>
                    <a:pt x="145" y="79"/>
                    <a:pt x="144" y="79"/>
                  </a:cubicBezTo>
                  <a:cubicBezTo>
                    <a:pt x="144" y="79"/>
                    <a:pt x="144" y="79"/>
                    <a:pt x="144" y="79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45" y="80"/>
                    <a:pt x="144" y="80"/>
                    <a:pt x="144" y="79"/>
                  </a:cubicBezTo>
                  <a:cubicBezTo>
                    <a:pt x="143" y="80"/>
                    <a:pt x="144" y="80"/>
                    <a:pt x="143" y="80"/>
                  </a:cubicBezTo>
                  <a:cubicBezTo>
                    <a:pt x="143" y="80"/>
                    <a:pt x="142" y="80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1" y="82"/>
                    <a:pt x="142" y="82"/>
                    <a:pt x="141" y="82"/>
                  </a:cubicBezTo>
                  <a:cubicBezTo>
                    <a:pt x="142" y="83"/>
                    <a:pt x="142" y="83"/>
                    <a:pt x="142" y="83"/>
                  </a:cubicBezTo>
                  <a:cubicBezTo>
                    <a:pt x="142" y="83"/>
                    <a:pt x="142" y="83"/>
                    <a:pt x="142" y="83"/>
                  </a:cubicBezTo>
                  <a:cubicBezTo>
                    <a:pt x="142" y="83"/>
                    <a:pt x="141" y="83"/>
                    <a:pt x="141" y="84"/>
                  </a:cubicBezTo>
                  <a:cubicBezTo>
                    <a:pt x="141" y="84"/>
                    <a:pt x="141" y="84"/>
                    <a:pt x="141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1" y="85"/>
                    <a:pt x="141" y="85"/>
                    <a:pt x="141" y="85"/>
                  </a:cubicBezTo>
                  <a:cubicBezTo>
                    <a:pt x="142" y="85"/>
                    <a:pt x="142" y="85"/>
                    <a:pt x="143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8"/>
                    <a:pt x="143" y="88"/>
                    <a:pt x="143" y="88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3" y="88"/>
                    <a:pt x="143" y="89"/>
                    <a:pt x="144" y="89"/>
                  </a:cubicBezTo>
                  <a:cubicBezTo>
                    <a:pt x="143" y="89"/>
                    <a:pt x="143" y="89"/>
                    <a:pt x="143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6" y="88"/>
                    <a:pt x="147" y="88"/>
                    <a:pt x="147" y="88"/>
                  </a:cubicBezTo>
                  <a:cubicBezTo>
                    <a:pt x="148" y="87"/>
                    <a:pt x="148" y="87"/>
                    <a:pt x="148" y="87"/>
                  </a:cubicBezTo>
                  <a:cubicBezTo>
                    <a:pt x="149" y="87"/>
                    <a:pt x="149" y="87"/>
                    <a:pt x="149" y="87"/>
                  </a:cubicBezTo>
                  <a:cubicBezTo>
                    <a:pt x="149" y="87"/>
                    <a:pt x="149" y="87"/>
                    <a:pt x="149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9" y="87"/>
                    <a:pt x="149" y="87"/>
                    <a:pt x="150" y="87"/>
                  </a:cubicBezTo>
                  <a:cubicBezTo>
                    <a:pt x="150" y="87"/>
                    <a:pt x="150" y="87"/>
                    <a:pt x="150" y="87"/>
                  </a:cubicBezTo>
                  <a:cubicBezTo>
                    <a:pt x="150" y="87"/>
                    <a:pt x="150" y="87"/>
                    <a:pt x="150" y="87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151" y="90"/>
                    <a:pt x="151" y="90"/>
                    <a:pt x="151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51" y="91"/>
                    <a:pt x="152" y="92"/>
                    <a:pt x="152" y="92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3"/>
                    <a:pt x="152" y="94"/>
                    <a:pt x="153" y="94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3" y="95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6" y="93"/>
                    <a:pt x="156" y="93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7" y="93"/>
                    <a:pt x="157" y="92"/>
                    <a:pt x="157" y="92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7" y="89"/>
                    <a:pt x="157" y="89"/>
                    <a:pt x="157" y="89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8" y="89"/>
                    <a:pt x="157" y="88"/>
                    <a:pt x="157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9" y="88"/>
                    <a:pt x="159" y="87"/>
                    <a:pt x="159" y="87"/>
                  </a:cubicBezTo>
                  <a:cubicBezTo>
                    <a:pt x="159" y="87"/>
                    <a:pt x="159" y="87"/>
                    <a:pt x="159" y="87"/>
                  </a:cubicBezTo>
                  <a:cubicBezTo>
                    <a:pt x="159" y="87"/>
                    <a:pt x="159" y="87"/>
                    <a:pt x="159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59" y="87"/>
                    <a:pt x="159" y="87"/>
                  </a:cubicBezTo>
                  <a:cubicBezTo>
                    <a:pt x="158" y="87"/>
                    <a:pt x="158" y="86"/>
                    <a:pt x="157" y="86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60" y="87"/>
                    <a:pt x="161" y="86"/>
                    <a:pt x="161" y="86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61" y="85"/>
                    <a:pt x="161" y="85"/>
                    <a:pt x="161" y="85"/>
                  </a:cubicBezTo>
                  <a:cubicBezTo>
                    <a:pt x="160" y="85"/>
                    <a:pt x="160" y="84"/>
                    <a:pt x="160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59" y="83"/>
                    <a:pt x="158" y="82"/>
                    <a:pt x="158" y="82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59" y="81"/>
                    <a:pt x="159" y="81"/>
                    <a:pt x="159" y="80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60" y="79"/>
                    <a:pt x="160" y="79"/>
                    <a:pt x="160" y="79"/>
                  </a:cubicBezTo>
                  <a:cubicBezTo>
                    <a:pt x="160" y="79"/>
                    <a:pt x="161" y="79"/>
                    <a:pt x="161" y="78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2" y="77"/>
                    <a:pt x="163" y="77"/>
                    <a:pt x="163" y="77"/>
                  </a:cubicBezTo>
                  <a:cubicBezTo>
                    <a:pt x="164" y="76"/>
                    <a:pt x="164" y="76"/>
                    <a:pt x="164" y="76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4"/>
                    <a:pt x="164" y="74"/>
                    <a:pt x="164" y="74"/>
                  </a:cubicBezTo>
                  <a:cubicBezTo>
                    <a:pt x="164" y="74"/>
                    <a:pt x="164" y="74"/>
                    <a:pt x="164" y="74"/>
                  </a:cubicBezTo>
                  <a:cubicBezTo>
                    <a:pt x="165" y="73"/>
                    <a:pt x="165" y="73"/>
                    <a:pt x="165" y="73"/>
                  </a:cubicBezTo>
                  <a:cubicBezTo>
                    <a:pt x="166" y="73"/>
                    <a:pt x="166" y="72"/>
                    <a:pt x="166" y="72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67" y="73"/>
                    <a:pt x="168" y="72"/>
                    <a:pt x="168" y="72"/>
                  </a:cubicBezTo>
                  <a:cubicBezTo>
                    <a:pt x="169" y="73"/>
                    <a:pt x="169" y="73"/>
                    <a:pt x="170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70" y="74"/>
                    <a:pt x="170" y="74"/>
                    <a:pt x="170" y="74"/>
                  </a:cubicBezTo>
                  <a:cubicBezTo>
                    <a:pt x="170" y="74"/>
                    <a:pt x="170" y="74"/>
                    <a:pt x="170" y="74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5"/>
                    <a:pt x="167" y="77"/>
                    <a:pt x="166" y="77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7"/>
                    <a:pt x="166" y="78"/>
                    <a:pt x="165" y="78"/>
                  </a:cubicBezTo>
                  <a:cubicBezTo>
                    <a:pt x="165" y="78"/>
                    <a:pt x="165" y="78"/>
                    <a:pt x="165" y="78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64" y="79"/>
                    <a:pt x="164" y="79"/>
                    <a:pt x="164" y="80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64" y="80"/>
                    <a:pt x="164" y="81"/>
                    <a:pt x="164" y="81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64" y="82"/>
                    <a:pt x="164" y="82"/>
                    <a:pt x="164" y="82"/>
                  </a:cubicBezTo>
                  <a:cubicBezTo>
                    <a:pt x="164" y="83"/>
                    <a:pt x="164" y="84"/>
                    <a:pt x="165" y="84"/>
                  </a:cubicBezTo>
                  <a:cubicBezTo>
                    <a:pt x="165" y="84"/>
                    <a:pt x="165" y="85"/>
                    <a:pt x="166" y="84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8" y="85"/>
                    <a:pt x="168" y="85"/>
                    <a:pt x="168" y="85"/>
                  </a:cubicBezTo>
                  <a:cubicBezTo>
                    <a:pt x="168" y="85"/>
                    <a:pt x="168" y="85"/>
                    <a:pt x="168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4"/>
                    <a:pt x="171" y="85"/>
                    <a:pt x="171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3" y="84"/>
                    <a:pt x="173" y="84"/>
                    <a:pt x="173" y="84"/>
                  </a:cubicBezTo>
                  <a:cubicBezTo>
                    <a:pt x="173" y="84"/>
                    <a:pt x="173" y="84"/>
                    <a:pt x="173" y="84"/>
                  </a:cubicBezTo>
                  <a:cubicBezTo>
                    <a:pt x="173" y="84"/>
                    <a:pt x="174" y="84"/>
                    <a:pt x="174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5" y="85"/>
                    <a:pt x="176" y="84"/>
                    <a:pt x="177" y="85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76" y="85"/>
                    <a:pt x="176" y="85"/>
                    <a:pt x="175" y="85"/>
                  </a:cubicBezTo>
                  <a:cubicBezTo>
                    <a:pt x="175" y="85"/>
                    <a:pt x="175" y="85"/>
                    <a:pt x="175" y="86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3" y="87"/>
                    <a:pt x="173" y="87"/>
                    <a:pt x="173" y="87"/>
                  </a:cubicBezTo>
                  <a:cubicBezTo>
                    <a:pt x="172" y="86"/>
                    <a:pt x="172" y="86"/>
                    <a:pt x="171" y="86"/>
                  </a:cubicBezTo>
                  <a:cubicBezTo>
                    <a:pt x="171" y="86"/>
                    <a:pt x="170" y="86"/>
                    <a:pt x="170" y="86"/>
                  </a:cubicBezTo>
                  <a:cubicBezTo>
                    <a:pt x="170" y="86"/>
                    <a:pt x="170" y="86"/>
                    <a:pt x="170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8" y="87"/>
                    <a:pt x="168" y="87"/>
                    <a:pt x="167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7" y="88"/>
                    <a:pt x="167" y="88"/>
                    <a:pt x="167" y="8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90"/>
                    <a:pt x="168" y="90"/>
                    <a:pt x="168" y="91"/>
                  </a:cubicBezTo>
                  <a:cubicBezTo>
                    <a:pt x="168" y="91"/>
                    <a:pt x="167" y="92"/>
                    <a:pt x="167" y="91"/>
                  </a:cubicBezTo>
                  <a:cubicBezTo>
                    <a:pt x="167" y="91"/>
                    <a:pt x="167" y="91"/>
                    <a:pt x="167" y="91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0"/>
                    <a:pt x="165" y="90"/>
                    <a:pt x="165" y="90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4" y="92"/>
                    <a:pt x="164" y="92"/>
                    <a:pt x="164" y="92"/>
                  </a:cubicBezTo>
                  <a:cubicBezTo>
                    <a:pt x="164" y="92"/>
                    <a:pt x="164" y="92"/>
                    <a:pt x="164" y="92"/>
                  </a:cubicBezTo>
                  <a:cubicBezTo>
                    <a:pt x="163" y="93"/>
                    <a:pt x="164" y="94"/>
                    <a:pt x="164" y="95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4" y="95"/>
                    <a:pt x="163" y="95"/>
                    <a:pt x="162" y="95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6"/>
                    <a:pt x="161" y="97"/>
                    <a:pt x="160" y="97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0" y="96"/>
                    <a:pt x="159" y="96"/>
                    <a:pt x="159" y="96"/>
                  </a:cubicBezTo>
                  <a:cubicBezTo>
                    <a:pt x="157" y="96"/>
                    <a:pt x="156" y="97"/>
                    <a:pt x="155" y="97"/>
                  </a:cubicBezTo>
                  <a:cubicBezTo>
                    <a:pt x="155" y="98"/>
                    <a:pt x="155" y="98"/>
                    <a:pt x="155" y="98"/>
                  </a:cubicBezTo>
                  <a:cubicBezTo>
                    <a:pt x="154" y="98"/>
                    <a:pt x="154" y="98"/>
                    <a:pt x="154" y="98"/>
                  </a:cubicBezTo>
                  <a:cubicBezTo>
                    <a:pt x="154" y="97"/>
                    <a:pt x="154" y="97"/>
                    <a:pt x="154" y="97"/>
                  </a:cubicBezTo>
                  <a:cubicBezTo>
                    <a:pt x="153" y="97"/>
                    <a:pt x="153" y="97"/>
                    <a:pt x="153" y="96"/>
                  </a:cubicBezTo>
                  <a:cubicBezTo>
                    <a:pt x="152" y="96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49" y="96"/>
                    <a:pt x="149" y="96"/>
                    <a:pt x="149" y="96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148" y="96"/>
                    <a:pt x="148" y="95"/>
                    <a:pt x="148" y="95"/>
                  </a:cubicBezTo>
                  <a:cubicBezTo>
                    <a:pt x="148" y="95"/>
                    <a:pt x="148" y="94"/>
                    <a:pt x="148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4"/>
                    <a:pt x="149" y="94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49" y="92"/>
                    <a:pt x="149" y="92"/>
                    <a:pt x="149" y="92"/>
                  </a:cubicBezTo>
                  <a:cubicBezTo>
                    <a:pt x="149" y="92"/>
                    <a:pt x="149" y="92"/>
                    <a:pt x="149" y="92"/>
                  </a:cubicBezTo>
                  <a:cubicBezTo>
                    <a:pt x="148" y="91"/>
                    <a:pt x="148" y="91"/>
                    <a:pt x="147" y="91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6" y="93"/>
                    <a:pt x="146" y="93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6"/>
                    <a:pt x="146" y="96"/>
                    <a:pt x="146" y="96"/>
                  </a:cubicBezTo>
                  <a:cubicBezTo>
                    <a:pt x="147" y="96"/>
                    <a:pt x="147" y="96"/>
                    <a:pt x="147" y="96"/>
                  </a:cubicBezTo>
                  <a:cubicBezTo>
                    <a:pt x="146" y="97"/>
                    <a:pt x="146" y="97"/>
                    <a:pt x="146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5" y="98"/>
                    <a:pt x="145" y="98"/>
                    <a:pt x="144" y="98"/>
                  </a:cubicBezTo>
                  <a:cubicBezTo>
                    <a:pt x="144" y="98"/>
                    <a:pt x="144" y="98"/>
                    <a:pt x="144" y="98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8"/>
                    <a:pt x="144" y="98"/>
                    <a:pt x="144" y="98"/>
                  </a:cubicBezTo>
                  <a:cubicBezTo>
                    <a:pt x="143" y="98"/>
                    <a:pt x="142" y="99"/>
                    <a:pt x="142" y="99"/>
                  </a:cubicBezTo>
                  <a:cubicBezTo>
                    <a:pt x="142" y="99"/>
                    <a:pt x="142" y="99"/>
                    <a:pt x="142" y="99"/>
                  </a:cubicBezTo>
                  <a:cubicBezTo>
                    <a:pt x="142" y="99"/>
                    <a:pt x="142" y="99"/>
                    <a:pt x="142" y="99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1" y="99"/>
                    <a:pt x="141" y="99"/>
                    <a:pt x="141" y="99"/>
                  </a:cubicBezTo>
                  <a:cubicBezTo>
                    <a:pt x="141" y="99"/>
                    <a:pt x="141" y="99"/>
                    <a:pt x="141" y="99"/>
                  </a:cubicBezTo>
                  <a:cubicBezTo>
                    <a:pt x="141" y="100"/>
                    <a:pt x="141" y="100"/>
                    <a:pt x="140" y="101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36" y="104"/>
                    <a:pt x="137" y="104"/>
                    <a:pt x="136" y="105"/>
                  </a:cubicBezTo>
                  <a:cubicBezTo>
                    <a:pt x="136" y="105"/>
                    <a:pt x="135" y="105"/>
                    <a:pt x="134" y="105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35" y="106"/>
                    <a:pt x="135" y="106"/>
                    <a:pt x="135" y="106"/>
                  </a:cubicBezTo>
                  <a:cubicBezTo>
                    <a:pt x="134" y="106"/>
                    <a:pt x="133" y="106"/>
                    <a:pt x="133" y="106"/>
                  </a:cubicBezTo>
                  <a:cubicBezTo>
                    <a:pt x="133" y="105"/>
                    <a:pt x="133" y="105"/>
                    <a:pt x="133" y="105"/>
                  </a:cubicBezTo>
                  <a:cubicBezTo>
                    <a:pt x="132" y="105"/>
                    <a:pt x="132" y="105"/>
                    <a:pt x="132" y="105"/>
                  </a:cubicBezTo>
                  <a:cubicBezTo>
                    <a:pt x="132" y="106"/>
                    <a:pt x="132" y="106"/>
                    <a:pt x="132" y="106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9"/>
                    <a:pt x="128" y="109"/>
                    <a:pt x="128" y="109"/>
                  </a:cubicBezTo>
                  <a:cubicBezTo>
                    <a:pt x="129" y="109"/>
                    <a:pt x="130" y="109"/>
                    <a:pt x="130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10"/>
                    <a:pt x="131" y="110"/>
                    <a:pt x="131" y="110"/>
                  </a:cubicBezTo>
                  <a:cubicBezTo>
                    <a:pt x="131" y="110"/>
                    <a:pt x="131" y="110"/>
                    <a:pt x="131" y="110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133" y="111"/>
                    <a:pt x="132" y="111"/>
                    <a:pt x="133" y="112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2" y="113"/>
                    <a:pt x="132" y="114"/>
                    <a:pt x="132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2" y="115"/>
                    <a:pt x="132" y="116"/>
                    <a:pt x="132" y="116"/>
                  </a:cubicBezTo>
                  <a:cubicBezTo>
                    <a:pt x="131" y="117"/>
                    <a:pt x="131" y="116"/>
                    <a:pt x="130" y="116"/>
                  </a:cubicBezTo>
                  <a:cubicBezTo>
                    <a:pt x="130" y="117"/>
                    <a:pt x="128" y="116"/>
                    <a:pt x="128" y="116"/>
                  </a:cubicBezTo>
                  <a:cubicBezTo>
                    <a:pt x="127" y="116"/>
                    <a:pt x="126" y="116"/>
                    <a:pt x="126" y="116"/>
                  </a:cubicBezTo>
                  <a:cubicBezTo>
                    <a:pt x="126" y="116"/>
                    <a:pt x="125" y="116"/>
                    <a:pt x="125" y="116"/>
                  </a:cubicBezTo>
                  <a:cubicBezTo>
                    <a:pt x="124" y="116"/>
                    <a:pt x="123" y="116"/>
                    <a:pt x="123" y="116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122" y="116"/>
                    <a:pt x="121" y="117"/>
                    <a:pt x="121" y="11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2" y="117"/>
                    <a:pt x="122" y="118"/>
                    <a:pt x="122" y="118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22" y="120"/>
                    <a:pt x="122" y="123"/>
                    <a:pt x="121" y="123"/>
                  </a:cubicBezTo>
                  <a:cubicBezTo>
                    <a:pt x="121" y="123"/>
                    <a:pt x="121" y="124"/>
                    <a:pt x="121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1" y="125"/>
                    <a:pt x="121" y="125"/>
                    <a:pt x="121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122" y="127"/>
                    <a:pt x="122" y="127"/>
                    <a:pt x="122" y="127"/>
                  </a:cubicBezTo>
                  <a:cubicBezTo>
                    <a:pt x="122" y="127"/>
                    <a:pt x="122" y="127"/>
                    <a:pt x="122" y="127"/>
                  </a:cubicBezTo>
                  <a:cubicBezTo>
                    <a:pt x="122" y="127"/>
                    <a:pt x="122" y="127"/>
                    <a:pt x="123" y="127"/>
                  </a:cubicBezTo>
                  <a:cubicBezTo>
                    <a:pt x="123" y="127"/>
                    <a:pt x="123" y="127"/>
                    <a:pt x="123" y="127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5" y="126"/>
                    <a:pt x="125" y="127"/>
                    <a:pt x="125" y="128"/>
                  </a:cubicBezTo>
                  <a:cubicBezTo>
                    <a:pt x="125" y="128"/>
                    <a:pt x="125" y="128"/>
                    <a:pt x="125" y="128"/>
                  </a:cubicBezTo>
                  <a:cubicBezTo>
                    <a:pt x="126" y="128"/>
                    <a:pt x="126" y="129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8" y="128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29" y="127"/>
                    <a:pt x="130" y="127"/>
                    <a:pt x="130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2" y="127"/>
                    <a:pt x="131" y="127"/>
                    <a:pt x="132" y="127"/>
                  </a:cubicBezTo>
                  <a:cubicBezTo>
                    <a:pt x="132" y="126"/>
                    <a:pt x="133" y="126"/>
                    <a:pt x="133" y="126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3" y="125"/>
                    <a:pt x="134" y="124"/>
                    <a:pt x="135" y="124"/>
                  </a:cubicBezTo>
                  <a:cubicBezTo>
                    <a:pt x="135" y="124"/>
                    <a:pt x="135" y="124"/>
                    <a:pt x="135" y="124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4" y="122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6" y="120"/>
                    <a:pt x="137" y="120"/>
                    <a:pt x="137" y="120"/>
                  </a:cubicBezTo>
                  <a:cubicBezTo>
                    <a:pt x="137" y="120"/>
                    <a:pt x="137" y="120"/>
                    <a:pt x="137" y="120"/>
                  </a:cubicBezTo>
                  <a:cubicBezTo>
                    <a:pt x="138" y="119"/>
                    <a:pt x="138" y="119"/>
                    <a:pt x="139" y="119"/>
                  </a:cubicBezTo>
                  <a:cubicBezTo>
                    <a:pt x="139" y="118"/>
                    <a:pt x="138" y="117"/>
                    <a:pt x="139" y="116"/>
                  </a:cubicBezTo>
                  <a:cubicBezTo>
                    <a:pt x="140" y="116"/>
                    <a:pt x="140" y="116"/>
                    <a:pt x="141" y="117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2" y="117"/>
                    <a:pt x="142" y="117"/>
                    <a:pt x="143" y="117"/>
                  </a:cubicBezTo>
                  <a:cubicBezTo>
                    <a:pt x="144" y="117"/>
                    <a:pt x="144" y="116"/>
                    <a:pt x="145" y="11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8" y="115"/>
                  </a:cubicBezTo>
                  <a:cubicBezTo>
                    <a:pt x="149" y="115"/>
                    <a:pt x="149" y="117"/>
                    <a:pt x="150" y="118"/>
                  </a:cubicBezTo>
                  <a:cubicBezTo>
                    <a:pt x="151" y="118"/>
                    <a:pt x="152" y="119"/>
                    <a:pt x="152" y="120"/>
                  </a:cubicBezTo>
                  <a:cubicBezTo>
                    <a:pt x="153" y="120"/>
                    <a:pt x="154" y="120"/>
                    <a:pt x="154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2"/>
                    <a:pt x="155" y="122"/>
                    <a:pt x="155" y="122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7" y="125"/>
                    <a:pt x="157" y="125"/>
                    <a:pt x="157" y="125"/>
                  </a:cubicBezTo>
                  <a:cubicBezTo>
                    <a:pt x="157" y="125"/>
                    <a:pt x="157" y="125"/>
                    <a:pt x="158" y="125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8" y="122"/>
                    <a:pt x="158" y="121"/>
                    <a:pt x="158" y="121"/>
                  </a:cubicBezTo>
                  <a:cubicBezTo>
                    <a:pt x="158" y="122"/>
                    <a:pt x="159" y="122"/>
                    <a:pt x="159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59" y="121"/>
                    <a:pt x="158" y="120"/>
                    <a:pt x="157" y="120"/>
                  </a:cubicBezTo>
                  <a:cubicBezTo>
                    <a:pt x="157" y="120"/>
                    <a:pt x="157" y="120"/>
                    <a:pt x="157" y="120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7" y="119"/>
                    <a:pt x="155" y="119"/>
                    <a:pt x="155" y="119"/>
                  </a:cubicBezTo>
                  <a:cubicBezTo>
                    <a:pt x="155" y="118"/>
                    <a:pt x="154" y="118"/>
                    <a:pt x="154" y="117"/>
                  </a:cubicBezTo>
                  <a:cubicBezTo>
                    <a:pt x="154" y="116"/>
                    <a:pt x="154" y="116"/>
                    <a:pt x="154" y="116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2" y="115"/>
                    <a:pt x="152" y="115"/>
                    <a:pt x="152" y="114"/>
                  </a:cubicBezTo>
                  <a:cubicBezTo>
                    <a:pt x="152" y="114"/>
                    <a:pt x="152" y="114"/>
                    <a:pt x="152" y="114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2" y="113"/>
                    <a:pt x="152" y="113"/>
                    <a:pt x="153" y="113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3" y="112"/>
                    <a:pt x="153" y="112"/>
                    <a:pt x="154" y="112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3" y="113"/>
                    <a:pt x="154" y="114"/>
                    <a:pt x="154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6" y="114"/>
                    <a:pt x="155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6"/>
                    <a:pt x="157" y="116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58" y="117"/>
                    <a:pt x="158" y="117"/>
                    <a:pt x="158" y="117"/>
                  </a:cubicBezTo>
                  <a:cubicBezTo>
                    <a:pt x="159" y="117"/>
                    <a:pt x="159" y="117"/>
                    <a:pt x="159" y="117"/>
                  </a:cubicBezTo>
                  <a:cubicBezTo>
                    <a:pt x="159" y="118"/>
                    <a:pt x="160" y="118"/>
                    <a:pt x="161" y="118"/>
                  </a:cubicBezTo>
                  <a:cubicBezTo>
                    <a:pt x="161" y="119"/>
                    <a:pt x="161" y="119"/>
                    <a:pt x="161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162" y="121"/>
                    <a:pt x="162" y="121"/>
                    <a:pt x="162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3" y="123"/>
                    <a:pt x="163" y="123"/>
                    <a:pt x="163" y="123"/>
                  </a:cubicBezTo>
                  <a:cubicBezTo>
                    <a:pt x="163" y="123"/>
                    <a:pt x="163" y="124"/>
                    <a:pt x="164" y="124"/>
                  </a:cubicBezTo>
                  <a:cubicBezTo>
                    <a:pt x="164" y="124"/>
                    <a:pt x="164" y="124"/>
                    <a:pt x="164" y="124"/>
                  </a:cubicBezTo>
                  <a:cubicBezTo>
                    <a:pt x="164" y="124"/>
                    <a:pt x="164" y="124"/>
                    <a:pt x="164" y="124"/>
                  </a:cubicBezTo>
                  <a:cubicBezTo>
                    <a:pt x="163" y="124"/>
                    <a:pt x="163" y="124"/>
                    <a:pt x="163" y="124"/>
                  </a:cubicBezTo>
                  <a:cubicBezTo>
                    <a:pt x="163" y="124"/>
                    <a:pt x="163" y="124"/>
                    <a:pt x="163" y="124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64" y="125"/>
                    <a:pt x="165" y="124"/>
                    <a:pt x="166" y="125"/>
                  </a:cubicBezTo>
                  <a:cubicBezTo>
                    <a:pt x="166" y="125"/>
                    <a:pt x="166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6" y="126"/>
                    <a:pt x="166" y="125"/>
                    <a:pt x="165" y="125"/>
                  </a:cubicBezTo>
                  <a:cubicBezTo>
                    <a:pt x="165" y="125"/>
                    <a:pt x="165" y="125"/>
                    <a:pt x="164" y="125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6" y="128"/>
                    <a:pt x="166" y="128"/>
                    <a:pt x="166" y="128"/>
                  </a:cubicBezTo>
                  <a:cubicBezTo>
                    <a:pt x="166" y="128"/>
                    <a:pt x="166" y="128"/>
                    <a:pt x="166" y="128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7" y="127"/>
                    <a:pt x="166" y="127"/>
                    <a:pt x="166" y="126"/>
                  </a:cubicBezTo>
                  <a:cubicBezTo>
                    <a:pt x="166" y="126"/>
                    <a:pt x="166" y="126"/>
                    <a:pt x="166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8" y="125"/>
                    <a:pt x="168" y="125"/>
                    <a:pt x="168" y="125"/>
                  </a:cubicBezTo>
                  <a:cubicBezTo>
                    <a:pt x="168" y="125"/>
                    <a:pt x="168" y="125"/>
                    <a:pt x="168" y="125"/>
                  </a:cubicBezTo>
                  <a:cubicBezTo>
                    <a:pt x="168" y="125"/>
                    <a:pt x="166" y="124"/>
                    <a:pt x="166" y="124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7" y="123"/>
                    <a:pt x="167" y="123"/>
                    <a:pt x="167" y="123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3"/>
                    <a:pt x="167" y="123"/>
                    <a:pt x="167" y="123"/>
                  </a:cubicBezTo>
                  <a:cubicBezTo>
                    <a:pt x="167" y="123"/>
                    <a:pt x="166" y="122"/>
                    <a:pt x="166" y="122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2"/>
                    <a:pt x="167" y="122"/>
                    <a:pt x="167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7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8" y="121"/>
                    <a:pt x="168" y="121"/>
                    <a:pt x="169" y="120"/>
                  </a:cubicBezTo>
                  <a:cubicBezTo>
                    <a:pt x="169" y="121"/>
                    <a:pt x="169" y="121"/>
                    <a:pt x="169" y="121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70" y="121"/>
                    <a:pt x="171" y="120"/>
                    <a:pt x="171" y="121"/>
                  </a:cubicBezTo>
                  <a:cubicBezTo>
                    <a:pt x="171" y="121"/>
                    <a:pt x="171" y="121"/>
                    <a:pt x="171" y="121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1" y="121"/>
                    <a:pt x="171" y="121"/>
                    <a:pt x="171" y="121"/>
                  </a:cubicBezTo>
                  <a:cubicBezTo>
                    <a:pt x="171" y="122"/>
                    <a:pt x="171" y="122"/>
                    <a:pt x="171" y="122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0"/>
                    <a:pt x="173" y="120"/>
                    <a:pt x="173" y="120"/>
                  </a:cubicBezTo>
                  <a:cubicBezTo>
                    <a:pt x="174" y="120"/>
                    <a:pt x="174" y="120"/>
                    <a:pt x="174" y="120"/>
                  </a:cubicBezTo>
                  <a:cubicBezTo>
                    <a:pt x="174" y="120"/>
                    <a:pt x="174" y="120"/>
                    <a:pt x="175" y="120"/>
                  </a:cubicBezTo>
                  <a:cubicBezTo>
                    <a:pt x="175" y="120"/>
                    <a:pt x="175" y="120"/>
                    <a:pt x="175" y="120"/>
                  </a:cubicBezTo>
                  <a:cubicBezTo>
                    <a:pt x="174" y="120"/>
                    <a:pt x="174" y="120"/>
                    <a:pt x="174" y="120"/>
                  </a:cubicBezTo>
                  <a:cubicBezTo>
                    <a:pt x="174" y="119"/>
                    <a:pt x="173" y="118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74" y="117"/>
                    <a:pt x="174" y="117"/>
                    <a:pt x="174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5"/>
                    <a:pt x="175" y="114"/>
                    <a:pt x="176" y="114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2"/>
                    <a:pt x="176" y="112"/>
                    <a:pt x="177" y="112"/>
                  </a:cubicBezTo>
                  <a:cubicBezTo>
                    <a:pt x="177" y="112"/>
                    <a:pt x="177" y="111"/>
                    <a:pt x="179" y="111"/>
                  </a:cubicBezTo>
                  <a:cubicBezTo>
                    <a:pt x="179" y="110"/>
                    <a:pt x="179" y="110"/>
                    <a:pt x="179" y="110"/>
                  </a:cubicBezTo>
                  <a:cubicBezTo>
                    <a:pt x="179" y="110"/>
                    <a:pt x="179" y="110"/>
                    <a:pt x="179" y="110"/>
                  </a:cubicBezTo>
                  <a:cubicBezTo>
                    <a:pt x="180" y="111"/>
                    <a:pt x="180" y="111"/>
                    <a:pt x="180" y="111"/>
                  </a:cubicBezTo>
                  <a:cubicBezTo>
                    <a:pt x="180" y="111"/>
                    <a:pt x="180" y="111"/>
                    <a:pt x="180" y="111"/>
                  </a:cubicBezTo>
                  <a:cubicBezTo>
                    <a:pt x="179" y="111"/>
                    <a:pt x="179" y="111"/>
                    <a:pt x="179" y="111"/>
                  </a:cubicBezTo>
                  <a:cubicBezTo>
                    <a:pt x="179" y="111"/>
                    <a:pt x="179" y="111"/>
                    <a:pt x="179" y="111"/>
                  </a:cubicBezTo>
                  <a:cubicBezTo>
                    <a:pt x="180" y="112"/>
                    <a:pt x="180" y="112"/>
                    <a:pt x="181" y="112"/>
                  </a:cubicBezTo>
                  <a:cubicBezTo>
                    <a:pt x="182" y="112"/>
                    <a:pt x="182" y="112"/>
                    <a:pt x="182" y="112"/>
                  </a:cubicBezTo>
                  <a:cubicBezTo>
                    <a:pt x="181" y="112"/>
                    <a:pt x="180" y="112"/>
                    <a:pt x="180" y="113"/>
                  </a:cubicBezTo>
                  <a:cubicBezTo>
                    <a:pt x="180" y="113"/>
                    <a:pt x="180" y="113"/>
                    <a:pt x="180" y="113"/>
                  </a:cubicBezTo>
                  <a:cubicBezTo>
                    <a:pt x="181" y="113"/>
                    <a:pt x="182" y="113"/>
                    <a:pt x="181" y="114"/>
                  </a:cubicBezTo>
                  <a:cubicBezTo>
                    <a:pt x="181" y="114"/>
                    <a:pt x="181" y="114"/>
                    <a:pt x="181" y="114"/>
                  </a:cubicBezTo>
                  <a:cubicBezTo>
                    <a:pt x="183" y="115"/>
                    <a:pt x="182" y="114"/>
                    <a:pt x="183" y="114"/>
                  </a:cubicBezTo>
                  <a:cubicBezTo>
                    <a:pt x="184" y="114"/>
                    <a:pt x="184" y="114"/>
                    <a:pt x="184" y="114"/>
                  </a:cubicBezTo>
                  <a:cubicBezTo>
                    <a:pt x="184" y="113"/>
                    <a:pt x="184" y="113"/>
                    <a:pt x="184" y="113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13"/>
                    <a:pt x="185" y="113"/>
                    <a:pt x="185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5" y="113"/>
                    <a:pt x="185" y="113"/>
                    <a:pt x="185" y="113"/>
                  </a:cubicBezTo>
                  <a:cubicBezTo>
                    <a:pt x="184" y="113"/>
                    <a:pt x="184" y="113"/>
                    <a:pt x="184" y="113"/>
                  </a:cubicBezTo>
                  <a:cubicBezTo>
                    <a:pt x="183" y="112"/>
                    <a:pt x="183" y="112"/>
                    <a:pt x="182" y="112"/>
                  </a:cubicBezTo>
                  <a:cubicBezTo>
                    <a:pt x="182" y="111"/>
                    <a:pt x="182" y="111"/>
                    <a:pt x="182" y="111"/>
                  </a:cubicBezTo>
                  <a:cubicBezTo>
                    <a:pt x="182" y="111"/>
                    <a:pt x="183" y="111"/>
                    <a:pt x="183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5" y="111"/>
                    <a:pt x="185" y="111"/>
                    <a:pt x="185" y="111"/>
                  </a:cubicBezTo>
                  <a:cubicBezTo>
                    <a:pt x="185" y="110"/>
                    <a:pt x="186" y="110"/>
                    <a:pt x="187" y="110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10"/>
                    <a:pt x="188" y="110"/>
                    <a:pt x="188" y="110"/>
                  </a:cubicBezTo>
                  <a:cubicBezTo>
                    <a:pt x="188" y="110"/>
                    <a:pt x="188" y="110"/>
                    <a:pt x="188" y="110"/>
                  </a:cubicBezTo>
                  <a:cubicBezTo>
                    <a:pt x="188" y="110"/>
                    <a:pt x="189" y="109"/>
                    <a:pt x="189" y="109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89" y="110"/>
                    <a:pt x="188" y="110"/>
                    <a:pt x="188" y="110"/>
                  </a:cubicBezTo>
                  <a:cubicBezTo>
                    <a:pt x="187" y="111"/>
                    <a:pt x="187" y="111"/>
                    <a:pt x="187" y="111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188" y="112"/>
                    <a:pt x="188" y="112"/>
                    <a:pt x="188" y="112"/>
                  </a:cubicBezTo>
                  <a:cubicBezTo>
                    <a:pt x="188" y="112"/>
                    <a:pt x="187" y="112"/>
                    <a:pt x="187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8" y="114"/>
                    <a:pt x="188" y="114"/>
                    <a:pt x="188" y="114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89" y="115"/>
                    <a:pt x="189" y="115"/>
                    <a:pt x="190" y="115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1" y="117"/>
                    <a:pt x="192" y="117"/>
                    <a:pt x="193" y="117"/>
                  </a:cubicBezTo>
                  <a:cubicBezTo>
                    <a:pt x="193" y="118"/>
                    <a:pt x="193" y="118"/>
                    <a:pt x="193" y="118"/>
                  </a:cubicBezTo>
                  <a:cubicBezTo>
                    <a:pt x="193" y="120"/>
                    <a:pt x="192" y="120"/>
                    <a:pt x="191" y="120"/>
                  </a:cubicBezTo>
                  <a:cubicBezTo>
                    <a:pt x="191" y="120"/>
                    <a:pt x="190" y="120"/>
                    <a:pt x="190" y="120"/>
                  </a:cubicBezTo>
                  <a:cubicBezTo>
                    <a:pt x="189" y="120"/>
                    <a:pt x="189" y="120"/>
                    <a:pt x="189" y="120"/>
                  </a:cubicBezTo>
                  <a:cubicBezTo>
                    <a:pt x="188" y="120"/>
                    <a:pt x="187" y="120"/>
                    <a:pt x="187" y="120"/>
                  </a:cubicBezTo>
                  <a:cubicBezTo>
                    <a:pt x="186" y="120"/>
                    <a:pt x="186" y="120"/>
                    <a:pt x="186" y="120"/>
                  </a:cubicBezTo>
                  <a:cubicBezTo>
                    <a:pt x="185" y="120"/>
                    <a:pt x="185" y="119"/>
                    <a:pt x="185" y="119"/>
                  </a:cubicBezTo>
                  <a:cubicBezTo>
                    <a:pt x="184" y="119"/>
                    <a:pt x="184" y="119"/>
                    <a:pt x="184" y="119"/>
                  </a:cubicBezTo>
                  <a:cubicBezTo>
                    <a:pt x="184" y="119"/>
                    <a:pt x="184" y="119"/>
                    <a:pt x="184" y="118"/>
                  </a:cubicBezTo>
                  <a:cubicBezTo>
                    <a:pt x="183" y="119"/>
                    <a:pt x="182" y="118"/>
                    <a:pt x="181" y="119"/>
                  </a:cubicBezTo>
                  <a:cubicBezTo>
                    <a:pt x="180" y="119"/>
                    <a:pt x="179" y="119"/>
                    <a:pt x="178" y="120"/>
                  </a:cubicBezTo>
                  <a:cubicBezTo>
                    <a:pt x="178" y="120"/>
                    <a:pt x="178" y="120"/>
                    <a:pt x="178" y="120"/>
                  </a:cubicBezTo>
                  <a:cubicBezTo>
                    <a:pt x="178" y="120"/>
                    <a:pt x="178" y="120"/>
                    <a:pt x="177" y="120"/>
                  </a:cubicBezTo>
                  <a:cubicBezTo>
                    <a:pt x="177" y="120"/>
                    <a:pt x="177" y="120"/>
                    <a:pt x="177" y="120"/>
                  </a:cubicBezTo>
                  <a:cubicBezTo>
                    <a:pt x="176" y="120"/>
                    <a:pt x="176" y="120"/>
                    <a:pt x="175" y="120"/>
                  </a:cubicBezTo>
                  <a:cubicBezTo>
                    <a:pt x="175" y="120"/>
                    <a:pt x="175" y="120"/>
                    <a:pt x="175" y="120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6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4" y="121"/>
                    <a:pt x="174" y="121"/>
                  </a:cubicBezTo>
                  <a:cubicBezTo>
                    <a:pt x="174" y="121"/>
                    <a:pt x="174" y="121"/>
                    <a:pt x="174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2" y="121"/>
                    <a:pt x="172" y="121"/>
                    <a:pt x="171" y="122"/>
                  </a:cubicBezTo>
                  <a:cubicBezTo>
                    <a:pt x="171" y="122"/>
                    <a:pt x="171" y="122"/>
                    <a:pt x="171" y="122"/>
                  </a:cubicBezTo>
                  <a:cubicBezTo>
                    <a:pt x="171" y="123"/>
                    <a:pt x="171" y="123"/>
                    <a:pt x="171" y="123"/>
                  </a:cubicBezTo>
                  <a:cubicBezTo>
                    <a:pt x="171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1" y="125"/>
                    <a:pt x="171" y="125"/>
                    <a:pt x="171" y="125"/>
                  </a:cubicBezTo>
                  <a:cubicBezTo>
                    <a:pt x="171" y="125"/>
                    <a:pt x="171" y="125"/>
                    <a:pt x="171" y="125"/>
                  </a:cubicBezTo>
                  <a:cubicBezTo>
                    <a:pt x="172" y="125"/>
                    <a:pt x="172" y="125"/>
                    <a:pt x="173" y="125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5" y="127"/>
                    <a:pt x="175" y="127"/>
                    <a:pt x="175" y="128"/>
                  </a:cubicBezTo>
                  <a:cubicBezTo>
                    <a:pt x="175" y="127"/>
                    <a:pt x="175" y="127"/>
                    <a:pt x="175" y="127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8"/>
                    <a:pt x="177" y="128"/>
                    <a:pt x="177" y="128"/>
                  </a:cubicBezTo>
                  <a:cubicBezTo>
                    <a:pt x="177" y="128"/>
                    <a:pt x="177" y="128"/>
                    <a:pt x="177" y="128"/>
                  </a:cubicBezTo>
                  <a:cubicBezTo>
                    <a:pt x="177" y="127"/>
                    <a:pt x="177" y="127"/>
                    <a:pt x="177" y="127"/>
                  </a:cubicBezTo>
                  <a:cubicBezTo>
                    <a:pt x="178" y="127"/>
                    <a:pt x="179" y="127"/>
                    <a:pt x="179" y="128"/>
                  </a:cubicBezTo>
                  <a:cubicBezTo>
                    <a:pt x="180" y="128"/>
                    <a:pt x="180" y="128"/>
                    <a:pt x="180" y="128"/>
                  </a:cubicBezTo>
                  <a:cubicBezTo>
                    <a:pt x="181" y="129"/>
                    <a:pt x="182" y="128"/>
                    <a:pt x="182" y="128"/>
                  </a:cubicBezTo>
                  <a:cubicBezTo>
                    <a:pt x="182" y="128"/>
                    <a:pt x="183" y="128"/>
                    <a:pt x="183" y="127"/>
                  </a:cubicBezTo>
                  <a:cubicBezTo>
                    <a:pt x="183" y="127"/>
                    <a:pt x="184" y="128"/>
                    <a:pt x="184" y="128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5" y="128"/>
                    <a:pt x="185" y="128"/>
                    <a:pt x="185" y="128"/>
                  </a:cubicBezTo>
                  <a:cubicBezTo>
                    <a:pt x="184" y="128"/>
                    <a:pt x="184" y="128"/>
                    <a:pt x="184" y="128"/>
                  </a:cubicBezTo>
                  <a:cubicBezTo>
                    <a:pt x="185" y="129"/>
                    <a:pt x="185" y="129"/>
                    <a:pt x="185" y="129"/>
                  </a:cubicBezTo>
                  <a:cubicBezTo>
                    <a:pt x="184" y="129"/>
                    <a:pt x="184" y="129"/>
                    <a:pt x="184" y="129"/>
                  </a:cubicBezTo>
                  <a:cubicBezTo>
                    <a:pt x="185" y="130"/>
                    <a:pt x="185" y="130"/>
                    <a:pt x="185" y="131"/>
                  </a:cubicBezTo>
                  <a:cubicBezTo>
                    <a:pt x="184" y="132"/>
                    <a:pt x="184" y="133"/>
                    <a:pt x="183" y="134"/>
                  </a:cubicBezTo>
                  <a:cubicBezTo>
                    <a:pt x="183" y="134"/>
                    <a:pt x="183" y="134"/>
                    <a:pt x="183" y="134"/>
                  </a:cubicBezTo>
                  <a:cubicBezTo>
                    <a:pt x="183" y="135"/>
                    <a:pt x="183" y="136"/>
                    <a:pt x="182" y="136"/>
                  </a:cubicBezTo>
                  <a:cubicBezTo>
                    <a:pt x="183" y="137"/>
                    <a:pt x="183" y="138"/>
                    <a:pt x="183" y="139"/>
                  </a:cubicBezTo>
                  <a:cubicBezTo>
                    <a:pt x="184" y="139"/>
                    <a:pt x="184" y="139"/>
                    <a:pt x="184" y="139"/>
                  </a:cubicBezTo>
                  <a:cubicBezTo>
                    <a:pt x="184" y="139"/>
                    <a:pt x="183" y="140"/>
                    <a:pt x="183" y="141"/>
                  </a:cubicBezTo>
                  <a:cubicBezTo>
                    <a:pt x="184" y="141"/>
                    <a:pt x="184" y="141"/>
                    <a:pt x="184" y="14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185" y="142"/>
                    <a:pt x="185" y="143"/>
                    <a:pt x="186" y="144"/>
                  </a:cubicBezTo>
                  <a:cubicBezTo>
                    <a:pt x="186" y="145"/>
                    <a:pt x="187" y="145"/>
                    <a:pt x="187" y="146"/>
                  </a:cubicBezTo>
                  <a:cubicBezTo>
                    <a:pt x="187" y="146"/>
                    <a:pt x="188" y="147"/>
                    <a:pt x="188" y="147"/>
                  </a:cubicBezTo>
                  <a:cubicBezTo>
                    <a:pt x="189" y="148"/>
                    <a:pt x="189" y="148"/>
                    <a:pt x="189" y="149"/>
                  </a:cubicBezTo>
                  <a:cubicBezTo>
                    <a:pt x="189" y="149"/>
                    <a:pt x="189" y="150"/>
                    <a:pt x="189" y="151"/>
                  </a:cubicBezTo>
                  <a:cubicBezTo>
                    <a:pt x="190" y="152"/>
                    <a:pt x="190" y="152"/>
                    <a:pt x="190" y="152"/>
                  </a:cubicBezTo>
                  <a:cubicBezTo>
                    <a:pt x="190" y="153"/>
                    <a:pt x="191" y="153"/>
                    <a:pt x="192" y="153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4" y="156"/>
                    <a:pt x="194" y="157"/>
                    <a:pt x="194" y="158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94" y="159"/>
                    <a:pt x="194" y="159"/>
                    <a:pt x="194" y="159"/>
                  </a:cubicBezTo>
                  <a:cubicBezTo>
                    <a:pt x="195" y="160"/>
                    <a:pt x="195" y="161"/>
                    <a:pt x="195" y="162"/>
                  </a:cubicBezTo>
                  <a:cubicBezTo>
                    <a:pt x="195" y="163"/>
                    <a:pt x="195" y="163"/>
                    <a:pt x="195" y="163"/>
                  </a:cubicBezTo>
                  <a:cubicBezTo>
                    <a:pt x="196" y="164"/>
                    <a:pt x="197" y="164"/>
                    <a:pt x="198" y="163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9" y="162"/>
                    <a:pt x="200" y="162"/>
                    <a:pt x="200" y="162"/>
                  </a:cubicBezTo>
                  <a:cubicBezTo>
                    <a:pt x="201" y="162"/>
                    <a:pt x="201" y="162"/>
                    <a:pt x="202" y="161"/>
                  </a:cubicBezTo>
                  <a:cubicBezTo>
                    <a:pt x="202" y="161"/>
                    <a:pt x="203" y="162"/>
                    <a:pt x="203" y="161"/>
                  </a:cubicBezTo>
                  <a:cubicBezTo>
                    <a:pt x="204" y="161"/>
                    <a:pt x="204" y="161"/>
                    <a:pt x="204" y="161"/>
                  </a:cubicBezTo>
                  <a:cubicBezTo>
                    <a:pt x="205" y="160"/>
                    <a:pt x="206" y="160"/>
                    <a:pt x="207" y="159"/>
                  </a:cubicBezTo>
                  <a:cubicBezTo>
                    <a:pt x="208" y="159"/>
                    <a:pt x="208" y="159"/>
                    <a:pt x="208" y="159"/>
                  </a:cubicBezTo>
                  <a:cubicBezTo>
                    <a:pt x="209" y="158"/>
                    <a:pt x="209" y="158"/>
                    <a:pt x="209" y="158"/>
                  </a:cubicBezTo>
                  <a:cubicBezTo>
                    <a:pt x="209" y="158"/>
                    <a:pt x="210" y="157"/>
                    <a:pt x="211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2" y="157"/>
                    <a:pt x="212" y="156"/>
                    <a:pt x="212" y="156"/>
                  </a:cubicBezTo>
                  <a:cubicBezTo>
                    <a:pt x="213" y="156"/>
                    <a:pt x="213" y="156"/>
                    <a:pt x="214" y="156"/>
                  </a:cubicBezTo>
                  <a:cubicBezTo>
                    <a:pt x="214" y="155"/>
                    <a:pt x="214" y="155"/>
                    <a:pt x="214" y="155"/>
                  </a:cubicBezTo>
                  <a:cubicBezTo>
                    <a:pt x="214" y="154"/>
                    <a:pt x="215" y="154"/>
                    <a:pt x="216" y="154"/>
                  </a:cubicBezTo>
                  <a:cubicBezTo>
                    <a:pt x="216" y="154"/>
                    <a:pt x="216" y="153"/>
                    <a:pt x="216" y="152"/>
                  </a:cubicBezTo>
                  <a:cubicBezTo>
                    <a:pt x="217" y="152"/>
                    <a:pt x="217" y="152"/>
                    <a:pt x="217" y="152"/>
                  </a:cubicBezTo>
                  <a:cubicBezTo>
                    <a:pt x="217" y="151"/>
                    <a:pt x="217" y="151"/>
                    <a:pt x="217" y="151"/>
                  </a:cubicBezTo>
                  <a:cubicBezTo>
                    <a:pt x="218" y="151"/>
                    <a:pt x="218" y="151"/>
                    <a:pt x="218" y="151"/>
                  </a:cubicBezTo>
                  <a:cubicBezTo>
                    <a:pt x="218" y="150"/>
                    <a:pt x="218" y="150"/>
                    <a:pt x="218" y="149"/>
                  </a:cubicBezTo>
                  <a:cubicBezTo>
                    <a:pt x="218" y="149"/>
                    <a:pt x="218" y="149"/>
                    <a:pt x="218" y="149"/>
                  </a:cubicBezTo>
                  <a:cubicBezTo>
                    <a:pt x="217" y="148"/>
                    <a:pt x="217" y="148"/>
                    <a:pt x="217" y="148"/>
                  </a:cubicBezTo>
                  <a:cubicBezTo>
                    <a:pt x="216" y="148"/>
                    <a:pt x="216" y="148"/>
                    <a:pt x="216" y="148"/>
                  </a:cubicBezTo>
                  <a:cubicBezTo>
                    <a:pt x="216" y="147"/>
                    <a:pt x="215" y="147"/>
                    <a:pt x="215" y="147"/>
                  </a:cubicBezTo>
                  <a:cubicBezTo>
                    <a:pt x="214" y="147"/>
                    <a:pt x="214" y="146"/>
                    <a:pt x="214" y="146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213" y="145"/>
                    <a:pt x="213" y="145"/>
                    <a:pt x="213" y="145"/>
                  </a:cubicBezTo>
                  <a:cubicBezTo>
                    <a:pt x="214" y="144"/>
                    <a:pt x="214" y="144"/>
                    <a:pt x="214" y="144"/>
                  </a:cubicBezTo>
                  <a:cubicBezTo>
                    <a:pt x="214" y="144"/>
                    <a:pt x="214" y="144"/>
                    <a:pt x="214" y="144"/>
                  </a:cubicBezTo>
                  <a:cubicBezTo>
                    <a:pt x="213" y="144"/>
                    <a:pt x="213" y="144"/>
                    <a:pt x="213" y="144"/>
                  </a:cubicBezTo>
                  <a:cubicBezTo>
                    <a:pt x="212" y="145"/>
                    <a:pt x="212" y="145"/>
                    <a:pt x="211" y="146"/>
                  </a:cubicBezTo>
                  <a:cubicBezTo>
                    <a:pt x="211" y="146"/>
                    <a:pt x="211" y="146"/>
                    <a:pt x="211" y="146"/>
                  </a:cubicBezTo>
                  <a:cubicBezTo>
                    <a:pt x="211" y="147"/>
                    <a:pt x="211" y="147"/>
                    <a:pt x="211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7"/>
                    <a:pt x="208" y="147"/>
                    <a:pt x="208" y="147"/>
                  </a:cubicBezTo>
                  <a:cubicBezTo>
                    <a:pt x="208" y="147"/>
                    <a:pt x="208" y="147"/>
                    <a:pt x="208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6" y="146"/>
                    <a:pt x="207" y="146"/>
                    <a:pt x="207" y="145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06" y="144"/>
                    <a:pt x="206" y="144"/>
                    <a:pt x="206" y="144"/>
                  </a:cubicBezTo>
                  <a:cubicBezTo>
                    <a:pt x="206" y="144"/>
                    <a:pt x="206" y="145"/>
                    <a:pt x="206" y="146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6" y="146"/>
                    <a:pt x="205" y="145"/>
                    <a:pt x="205" y="145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05" y="144"/>
                    <a:pt x="205" y="144"/>
                    <a:pt x="205" y="143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5" y="142"/>
                    <a:pt x="204" y="142"/>
                    <a:pt x="204" y="142"/>
                  </a:cubicBezTo>
                  <a:cubicBezTo>
                    <a:pt x="204" y="142"/>
                    <a:pt x="204" y="142"/>
                    <a:pt x="204" y="142"/>
                  </a:cubicBezTo>
                  <a:cubicBezTo>
                    <a:pt x="203" y="142"/>
                    <a:pt x="203" y="142"/>
                    <a:pt x="203" y="142"/>
                  </a:cubicBezTo>
                  <a:cubicBezTo>
                    <a:pt x="203" y="141"/>
                    <a:pt x="202" y="140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1" y="139"/>
                    <a:pt x="201" y="139"/>
                    <a:pt x="201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8"/>
                    <a:pt x="202" y="138"/>
                    <a:pt x="202" y="138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03" y="138"/>
                    <a:pt x="203" y="137"/>
                    <a:pt x="203" y="137"/>
                  </a:cubicBezTo>
                  <a:cubicBezTo>
                    <a:pt x="204" y="137"/>
                    <a:pt x="204" y="137"/>
                    <a:pt x="204" y="137"/>
                  </a:cubicBezTo>
                  <a:cubicBezTo>
                    <a:pt x="204" y="138"/>
                    <a:pt x="204" y="138"/>
                    <a:pt x="204" y="138"/>
                  </a:cubicBezTo>
                  <a:cubicBezTo>
                    <a:pt x="204" y="138"/>
                    <a:pt x="204" y="138"/>
                    <a:pt x="205" y="138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6" y="140"/>
                    <a:pt x="206" y="140"/>
                    <a:pt x="207" y="141"/>
                  </a:cubicBezTo>
                  <a:cubicBezTo>
                    <a:pt x="207" y="141"/>
                    <a:pt x="208" y="141"/>
                    <a:pt x="208" y="142"/>
                  </a:cubicBezTo>
                  <a:cubicBezTo>
                    <a:pt x="209" y="142"/>
                    <a:pt x="209" y="142"/>
                    <a:pt x="209" y="142"/>
                  </a:cubicBezTo>
                  <a:cubicBezTo>
                    <a:pt x="209" y="143"/>
                    <a:pt x="210" y="143"/>
                    <a:pt x="210" y="143"/>
                  </a:cubicBezTo>
                  <a:cubicBezTo>
                    <a:pt x="211" y="143"/>
                    <a:pt x="211" y="143"/>
                    <a:pt x="211" y="143"/>
                  </a:cubicBezTo>
                  <a:cubicBezTo>
                    <a:pt x="212" y="143"/>
                    <a:pt x="212" y="143"/>
                    <a:pt x="212" y="143"/>
                  </a:cubicBezTo>
                  <a:cubicBezTo>
                    <a:pt x="213" y="142"/>
                    <a:pt x="213" y="142"/>
                    <a:pt x="214" y="142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43"/>
                    <a:pt x="214" y="143"/>
                    <a:pt x="214" y="143"/>
                  </a:cubicBezTo>
                  <a:cubicBezTo>
                    <a:pt x="215" y="144"/>
                    <a:pt x="215" y="144"/>
                    <a:pt x="215" y="144"/>
                  </a:cubicBezTo>
                  <a:cubicBezTo>
                    <a:pt x="216" y="145"/>
                    <a:pt x="216" y="145"/>
                    <a:pt x="216" y="145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8" y="145"/>
                    <a:pt x="219" y="145"/>
                    <a:pt x="219" y="145"/>
                  </a:cubicBezTo>
                  <a:cubicBezTo>
                    <a:pt x="220" y="145"/>
                    <a:pt x="220" y="145"/>
                    <a:pt x="220" y="145"/>
                  </a:cubicBezTo>
                  <a:cubicBezTo>
                    <a:pt x="221" y="145"/>
                    <a:pt x="222" y="145"/>
                    <a:pt x="222" y="145"/>
                  </a:cubicBezTo>
                  <a:cubicBezTo>
                    <a:pt x="223" y="145"/>
                    <a:pt x="223" y="145"/>
                    <a:pt x="223" y="145"/>
                  </a:cubicBezTo>
                  <a:cubicBezTo>
                    <a:pt x="224" y="145"/>
                    <a:pt x="224" y="145"/>
                    <a:pt x="224" y="145"/>
                  </a:cubicBezTo>
                  <a:cubicBezTo>
                    <a:pt x="225" y="146"/>
                    <a:pt x="227" y="145"/>
                    <a:pt x="228" y="145"/>
                  </a:cubicBezTo>
                  <a:cubicBezTo>
                    <a:pt x="228" y="145"/>
                    <a:pt x="228" y="145"/>
                    <a:pt x="228" y="146"/>
                  </a:cubicBezTo>
                  <a:cubicBezTo>
                    <a:pt x="229" y="146"/>
                    <a:pt x="229" y="146"/>
                    <a:pt x="229" y="146"/>
                  </a:cubicBezTo>
                  <a:cubicBezTo>
                    <a:pt x="229" y="147"/>
                    <a:pt x="229" y="147"/>
                    <a:pt x="229" y="147"/>
                  </a:cubicBezTo>
                  <a:cubicBezTo>
                    <a:pt x="229" y="147"/>
                    <a:pt x="230" y="147"/>
                    <a:pt x="230" y="147"/>
                  </a:cubicBezTo>
                  <a:cubicBezTo>
                    <a:pt x="230" y="148"/>
                    <a:pt x="230" y="148"/>
                    <a:pt x="230" y="148"/>
                  </a:cubicBezTo>
                  <a:cubicBezTo>
                    <a:pt x="231" y="148"/>
                    <a:pt x="232" y="149"/>
                    <a:pt x="233" y="149"/>
                  </a:cubicBezTo>
                  <a:cubicBezTo>
                    <a:pt x="233" y="149"/>
                    <a:pt x="233" y="149"/>
                    <a:pt x="233" y="149"/>
                  </a:cubicBezTo>
                  <a:cubicBezTo>
                    <a:pt x="232" y="150"/>
                    <a:pt x="232" y="149"/>
                    <a:pt x="231" y="149"/>
                  </a:cubicBezTo>
                  <a:cubicBezTo>
                    <a:pt x="231" y="149"/>
                    <a:pt x="231" y="149"/>
                    <a:pt x="231" y="149"/>
                  </a:cubicBezTo>
                  <a:cubicBezTo>
                    <a:pt x="231" y="150"/>
                    <a:pt x="233" y="152"/>
                    <a:pt x="234" y="152"/>
                  </a:cubicBezTo>
                  <a:cubicBezTo>
                    <a:pt x="235" y="152"/>
                    <a:pt x="235" y="152"/>
                    <a:pt x="235" y="152"/>
                  </a:cubicBezTo>
                  <a:cubicBezTo>
                    <a:pt x="235" y="151"/>
                    <a:pt x="236" y="151"/>
                    <a:pt x="236" y="150"/>
                  </a:cubicBezTo>
                  <a:cubicBezTo>
                    <a:pt x="236" y="150"/>
                    <a:pt x="236" y="150"/>
                    <a:pt x="236" y="150"/>
                  </a:cubicBezTo>
                  <a:cubicBezTo>
                    <a:pt x="237" y="150"/>
                    <a:pt x="237" y="150"/>
                    <a:pt x="237" y="150"/>
                  </a:cubicBezTo>
                  <a:cubicBezTo>
                    <a:pt x="236" y="150"/>
                    <a:pt x="236" y="151"/>
                    <a:pt x="237" y="151"/>
                  </a:cubicBezTo>
                  <a:cubicBezTo>
                    <a:pt x="237" y="152"/>
                    <a:pt x="237" y="152"/>
                    <a:pt x="237" y="152"/>
                  </a:cubicBezTo>
                  <a:cubicBezTo>
                    <a:pt x="237" y="152"/>
                    <a:pt x="237" y="152"/>
                    <a:pt x="237" y="153"/>
                  </a:cubicBezTo>
                  <a:cubicBezTo>
                    <a:pt x="237" y="153"/>
                    <a:pt x="237" y="154"/>
                    <a:pt x="237" y="155"/>
                  </a:cubicBezTo>
                  <a:cubicBezTo>
                    <a:pt x="237" y="156"/>
                    <a:pt x="237" y="157"/>
                    <a:pt x="238" y="158"/>
                  </a:cubicBezTo>
                  <a:cubicBezTo>
                    <a:pt x="238" y="159"/>
                    <a:pt x="239" y="160"/>
                    <a:pt x="239" y="161"/>
                  </a:cubicBezTo>
                  <a:cubicBezTo>
                    <a:pt x="239" y="162"/>
                    <a:pt x="240" y="162"/>
                    <a:pt x="240" y="163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1" y="165"/>
                    <a:pt x="241" y="165"/>
                    <a:pt x="241" y="165"/>
                  </a:cubicBezTo>
                  <a:cubicBezTo>
                    <a:pt x="241" y="166"/>
                    <a:pt x="241" y="167"/>
                    <a:pt x="242" y="167"/>
                  </a:cubicBezTo>
                  <a:cubicBezTo>
                    <a:pt x="242" y="168"/>
                    <a:pt x="242" y="169"/>
                    <a:pt x="242" y="169"/>
                  </a:cubicBezTo>
                  <a:cubicBezTo>
                    <a:pt x="243" y="170"/>
                    <a:pt x="243" y="170"/>
                    <a:pt x="243" y="170"/>
                  </a:cubicBezTo>
                  <a:cubicBezTo>
                    <a:pt x="243" y="170"/>
                    <a:pt x="244" y="170"/>
                    <a:pt x="244" y="169"/>
                  </a:cubicBezTo>
                  <a:cubicBezTo>
                    <a:pt x="244" y="169"/>
                    <a:pt x="244" y="169"/>
                    <a:pt x="244" y="169"/>
                  </a:cubicBezTo>
                  <a:cubicBezTo>
                    <a:pt x="245" y="169"/>
                    <a:pt x="245" y="168"/>
                    <a:pt x="246" y="168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7" y="166"/>
                    <a:pt x="246" y="166"/>
                    <a:pt x="246" y="165"/>
                  </a:cubicBezTo>
                  <a:cubicBezTo>
                    <a:pt x="247" y="164"/>
                    <a:pt x="248" y="163"/>
                    <a:pt x="247" y="162"/>
                  </a:cubicBezTo>
                  <a:cubicBezTo>
                    <a:pt x="247" y="161"/>
                    <a:pt x="247" y="161"/>
                    <a:pt x="247" y="160"/>
                  </a:cubicBezTo>
                  <a:cubicBezTo>
                    <a:pt x="247" y="159"/>
                    <a:pt x="247" y="159"/>
                    <a:pt x="247" y="159"/>
                  </a:cubicBezTo>
                  <a:cubicBezTo>
                    <a:pt x="248" y="159"/>
                    <a:pt x="248" y="159"/>
                    <a:pt x="248" y="159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50" y="158"/>
                    <a:pt x="250" y="158"/>
                    <a:pt x="250" y="158"/>
                  </a:cubicBezTo>
                  <a:cubicBezTo>
                    <a:pt x="250" y="157"/>
                    <a:pt x="250" y="157"/>
                    <a:pt x="250" y="157"/>
                  </a:cubicBezTo>
                  <a:cubicBezTo>
                    <a:pt x="251" y="156"/>
                    <a:pt x="251" y="156"/>
                    <a:pt x="251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3" y="155"/>
                    <a:pt x="253" y="155"/>
                    <a:pt x="253" y="155"/>
                  </a:cubicBezTo>
                  <a:cubicBezTo>
                    <a:pt x="253" y="155"/>
                    <a:pt x="254" y="154"/>
                    <a:pt x="254" y="154"/>
                  </a:cubicBezTo>
                  <a:cubicBezTo>
                    <a:pt x="254" y="153"/>
                    <a:pt x="255" y="153"/>
                    <a:pt x="255" y="153"/>
                  </a:cubicBezTo>
                  <a:cubicBezTo>
                    <a:pt x="256" y="153"/>
                    <a:pt x="256" y="152"/>
                    <a:pt x="257" y="152"/>
                  </a:cubicBezTo>
                  <a:cubicBezTo>
                    <a:pt x="256" y="151"/>
                    <a:pt x="256" y="151"/>
                    <a:pt x="256" y="151"/>
                  </a:cubicBezTo>
                  <a:cubicBezTo>
                    <a:pt x="257" y="151"/>
                    <a:pt x="257" y="151"/>
                    <a:pt x="258" y="150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59" y="151"/>
                    <a:pt x="259" y="151"/>
                    <a:pt x="259" y="151"/>
                  </a:cubicBezTo>
                  <a:cubicBezTo>
                    <a:pt x="259" y="150"/>
                    <a:pt x="259" y="150"/>
                    <a:pt x="259" y="150"/>
                  </a:cubicBezTo>
                  <a:cubicBezTo>
                    <a:pt x="259" y="150"/>
                    <a:pt x="259" y="150"/>
                    <a:pt x="259" y="150"/>
                  </a:cubicBezTo>
                  <a:cubicBezTo>
                    <a:pt x="259" y="151"/>
                    <a:pt x="259" y="151"/>
                    <a:pt x="259" y="151"/>
                  </a:cubicBezTo>
                  <a:cubicBezTo>
                    <a:pt x="260" y="151"/>
                    <a:pt x="260" y="151"/>
                    <a:pt x="260" y="151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2" y="149"/>
                    <a:pt x="262" y="149"/>
                    <a:pt x="262" y="149"/>
                  </a:cubicBezTo>
                  <a:cubicBezTo>
                    <a:pt x="262" y="149"/>
                    <a:pt x="262" y="149"/>
                    <a:pt x="262" y="149"/>
                  </a:cubicBezTo>
                  <a:cubicBezTo>
                    <a:pt x="262" y="148"/>
                    <a:pt x="262" y="148"/>
                    <a:pt x="262" y="148"/>
                  </a:cubicBezTo>
                  <a:cubicBezTo>
                    <a:pt x="262" y="149"/>
                    <a:pt x="262" y="149"/>
                    <a:pt x="262" y="149"/>
                  </a:cubicBezTo>
                  <a:cubicBezTo>
                    <a:pt x="263" y="149"/>
                    <a:pt x="263" y="149"/>
                    <a:pt x="263" y="149"/>
                  </a:cubicBezTo>
                  <a:cubicBezTo>
                    <a:pt x="264" y="149"/>
                    <a:pt x="263" y="152"/>
                    <a:pt x="265" y="152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5" y="153"/>
                    <a:pt x="265" y="153"/>
                    <a:pt x="265" y="153"/>
                  </a:cubicBezTo>
                  <a:cubicBezTo>
                    <a:pt x="266" y="153"/>
                    <a:pt x="266" y="153"/>
                    <a:pt x="266" y="153"/>
                  </a:cubicBezTo>
                  <a:cubicBezTo>
                    <a:pt x="266" y="153"/>
                    <a:pt x="266" y="153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7" y="155"/>
                    <a:pt x="267" y="156"/>
                    <a:pt x="267" y="157"/>
                  </a:cubicBezTo>
                  <a:cubicBezTo>
                    <a:pt x="267" y="157"/>
                    <a:pt x="267" y="158"/>
                    <a:pt x="267" y="159"/>
                  </a:cubicBezTo>
                  <a:cubicBezTo>
                    <a:pt x="267" y="159"/>
                    <a:pt x="267" y="159"/>
                    <a:pt x="267" y="159"/>
                  </a:cubicBezTo>
                  <a:cubicBezTo>
                    <a:pt x="267" y="159"/>
                    <a:pt x="267" y="158"/>
                    <a:pt x="268" y="158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9" y="159"/>
                    <a:pt x="269" y="159"/>
                    <a:pt x="269" y="158"/>
                  </a:cubicBezTo>
                  <a:cubicBezTo>
                    <a:pt x="270" y="158"/>
                    <a:pt x="270" y="158"/>
                    <a:pt x="270" y="157"/>
                  </a:cubicBezTo>
                  <a:cubicBezTo>
                    <a:pt x="271" y="157"/>
                    <a:pt x="271" y="157"/>
                    <a:pt x="271" y="157"/>
                  </a:cubicBezTo>
                  <a:cubicBezTo>
                    <a:pt x="271" y="157"/>
                    <a:pt x="271" y="158"/>
                    <a:pt x="271" y="158"/>
                  </a:cubicBezTo>
                  <a:cubicBezTo>
                    <a:pt x="272" y="159"/>
                    <a:pt x="272" y="160"/>
                    <a:pt x="272" y="161"/>
                  </a:cubicBezTo>
                  <a:cubicBezTo>
                    <a:pt x="272" y="161"/>
                    <a:pt x="273" y="162"/>
                    <a:pt x="273" y="163"/>
                  </a:cubicBezTo>
                  <a:cubicBezTo>
                    <a:pt x="273" y="163"/>
                    <a:pt x="273" y="164"/>
                    <a:pt x="273" y="165"/>
                  </a:cubicBezTo>
                  <a:cubicBezTo>
                    <a:pt x="273" y="165"/>
                    <a:pt x="273" y="165"/>
                    <a:pt x="273" y="165"/>
                  </a:cubicBezTo>
                  <a:cubicBezTo>
                    <a:pt x="273" y="165"/>
                    <a:pt x="273" y="167"/>
                    <a:pt x="273" y="167"/>
                  </a:cubicBezTo>
                  <a:cubicBezTo>
                    <a:pt x="273" y="167"/>
                    <a:pt x="273" y="167"/>
                    <a:pt x="273" y="167"/>
                  </a:cubicBezTo>
                  <a:cubicBezTo>
                    <a:pt x="273" y="168"/>
                    <a:pt x="272" y="169"/>
                    <a:pt x="272" y="170"/>
                  </a:cubicBezTo>
                  <a:cubicBezTo>
                    <a:pt x="273" y="170"/>
                    <a:pt x="273" y="170"/>
                    <a:pt x="273" y="170"/>
                  </a:cubicBezTo>
                  <a:cubicBezTo>
                    <a:pt x="273" y="170"/>
                    <a:pt x="274" y="170"/>
                    <a:pt x="274" y="171"/>
                  </a:cubicBezTo>
                  <a:cubicBezTo>
                    <a:pt x="274" y="171"/>
                    <a:pt x="274" y="171"/>
                    <a:pt x="274" y="171"/>
                  </a:cubicBezTo>
                  <a:cubicBezTo>
                    <a:pt x="274" y="171"/>
                    <a:pt x="274" y="171"/>
                    <a:pt x="274" y="172"/>
                  </a:cubicBezTo>
                  <a:cubicBezTo>
                    <a:pt x="275" y="172"/>
                    <a:pt x="275" y="172"/>
                    <a:pt x="275" y="172"/>
                  </a:cubicBezTo>
                  <a:cubicBezTo>
                    <a:pt x="275" y="172"/>
                    <a:pt x="275" y="172"/>
                    <a:pt x="275" y="172"/>
                  </a:cubicBezTo>
                  <a:cubicBezTo>
                    <a:pt x="275" y="172"/>
                    <a:pt x="275" y="172"/>
                    <a:pt x="275" y="172"/>
                  </a:cubicBezTo>
                  <a:cubicBezTo>
                    <a:pt x="275" y="173"/>
                    <a:pt x="275" y="174"/>
                    <a:pt x="275" y="174"/>
                  </a:cubicBezTo>
                  <a:cubicBezTo>
                    <a:pt x="276" y="175"/>
                    <a:pt x="276" y="175"/>
                    <a:pt x="276" y="175"/>
                  </a:cubicBezTo>
                  <a:cubicBezTo>
                    <a:pt x="276" y="176"/>
                    <a:pt x="276" y="176"/>
                    <a:pt x="276" y="176"/>
                  </a:cubicBezTo>
                  <a:cubicBezTo>
                    <a:pt x="276" y="176"/>
                    <a:pt x="276" y="176"/>
                    <a:pt x="276" y="176"/>
                  </a:cubicBezTo>
                  <a:cubicBezTo>
                    <a:pt x="277" y="177"/>
                    <a:pt x="277" y="177"/>
                    <a:pt x="277" y="177"/>
                  </a:cubicBezTo>
                  <a:cubicBezTo>
                    <a:pt x="266" y="235"/>
                    <a:pt x="215" y="279"/>
                    <a:pt x="154" y="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244"/>
            <p:cNvSpPr>
              <a:spLocks noChangeArrowheads="1"/>
            </p:cNvSpPr>
            <p:nvPr/>
          </p:nvSpPr>
          <p:spPr bwMode="gray">
            <a:xfrm>
              <a:off x="-2814638" y="12700000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Rectangle 245"/>
            <p:cNvSpPr>
              <a:spLocks noChangeArrowheads="1"/>
            </p:cNvSpPr>
            <p:nvPr/>
          </p:nvSpPr>
          <p:spPr bwMode="gray">
            <a:xfrm>
              <a:off x="-2814638" y="12700000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46"/>
            <p:cNvSpPr>
              <a:spLocks/>
            </p:cNvSpPr>
            <p:nvPr/>
          </p:nvSpPr>
          <p:spPr bwMode="gray">
            <a:xfrm>
              <a:off x="-2439988" y="12933363"/>
              <a:ext cx="41275" cy="66675"/>
            </a:xfrm>
            <a:custGeom>
              <a:avLst/>
              <a:gdLst>
                <a:gd name="T0" fmla="*/ 8 w 11"/>
                <a:gd name="T1" fmla="*/ 9 h 18"/>
                <a:gd name="T2" fmla="*/ 9 w 11"/>
                <a:gd name="T3" fmla="*/ 7 h 18"/>
                <a:gd name="T4" fmla="*/ 7 w 11"/>
                <a:gd name="T5" fmla="*/ 7 h 18"/>
                <a:gd name="T6" fmla="*/ 6 w 11"/>
                <a:gd name="T7" fmla="*/ 5 h 18"/>
                <a:gd name="T8" fmla="*/ 5 w 11"/>
                <a:gd name="T9" fmla="*/ 4 h 18"/>
                <a:gd name="T10" fmla="*/ 7 w 11"/>
                <a:gd name="T11" fmla="*/ 4 h 18"/>
                <a:gd name="T12" fmla="*/ 6 w 11"/>
                <a:gd name="T13" fmla="*/ 4 h 18"/>
                <a:gd name="T14" fmla="*/ 7 w 11"/>
                <a:gd name="T15" fmla="*/ 3 h 18"/>
                <a:gd name="T16" fmla="*/ 9 w 11"/>
                <a:gd name="T17" fmla="*/ 3 h 18"/>
                <a:gd name="T18" fmla="*/ 9 w 11"/>
                <a:gd name="T19" fmla="*/ 2 h 18"/>
                <a:gd name="T20" fmla="*/ 9 w 11"/>
                <a:gd name="T21" fmla="*/ 1 h 18"/>
                <a:gd name="T22" fmla="*/ 8 w 11"/>
                <a:gd name="T23" fmla="*/ 0 h 18"/>
                <a:gd name="T24" fmla="*/ 7 w 11"/>
                <a:gd name="T25" fmla="*/ 0 h 18"/>
                <a:gd name="T26" fmla="*/ 4 w 11"/>
                <a:gd name="T27" fmla="*/ 1 h 18"/>
                <a:gd name="T28" fmla="*/ 3 w 11"/>
                <a:gd name="T29" fmla="*/ 2 h 18"/>
                <a:gd name="T30" fmla="*/ 1 w 11"/>
                <a:gd name="T31" fmla="*/ 2 h 18"/>
                <a:gd name="T32" fmla="*/ 1 w 11"/>
                <a:gd name="T33" fmla="*/ 4 h 18"/>
                <a:gd name="T34" fmla="*/ 0 w 11"/>
                <a:gd name="T35" fmla="*/ 4 h 18"/>
                <a:gd name="T36" fmla="*/ 1 w 11"/>
                <a:gd name="T37" fmla="*/ 6 h 18"/>
                <a:gd name="T38" fmla="*/ 1 w 11"/>
                <a:gd name="T39" fmla="*/ 5 h 18"/>
                <a:gd name="T40" fmla="*/ 1 w 11"/>
                <a:gd name="T41" fmla="*/ 5 h 18"/>
                <a:gd name="T42" fmla="*/ 2 w 11"/>
                <a:gd name="T43" fmla="*/ 7 h 18"/>
                <a:gd name="T44" fmla="*/ 2 w 11"/>
                <a:gd name="T45" fmla="*/ 9 h 18"/>
                <a:gd name="T46" fmla="*/ 3 w 11"/>
                <a:gd name="T47" fmla="*/ 10 h 18"/>
                <a:gd name="T48" fmla="*/ 4 w 11"/>
                <a:gd name="T49" fmla="*/ 11 h 18"/>
                <a:gd name="T50" fmla="*/ 5 w 11"/>
                <a:gd name="T51" fmla="*/ 11 h 18"/>
                <a:gd name="T52" fmla="*/ 4 w 11"/>
                <a:gd name="T53" fmla="*/ 13 h 18"/>
                <a:gd name="T54" fmla="*/ 4 w 11"/>
                <a:gd name="T55" fmla="*/ 14 h 18"/>
                <a:gd name="T56" fmla="*/ 3 w 11"/>
                <a:gd name="T57" fmla="*/ 13 h 18"/>
                <a:gd name="T58" fmla="*/ 3 w 11"/>
                <a:gd name="T59" fmla="*/ 16 h 18"/>
                <a:gd name="T60" fmla="*/ 9 w 11"/>
                <a:gd name="T61" fmla="*/ 17 h 18"/>
                <a:gd name="T62" fmla="*/ 10 w 11"/>
                <a:gd name="T63" fmla="*/ 15 h 18"/>
                <a:gd name="T64" fmla="*/ 10 w 11"/>
                <a:gd name="T65" fmla="*/ 14 h 18"/>
                <a:gd name="T66" fmla="*/ 9 w 11"/>
                <a:gd name="T67" fmla="*/ 13 h 18"/>
                <a:gd name="T68" fmla="*/ 9 w 11"/>
                <a:gd name="T69" fmla="*/ 13 h 18"/>
                <a:gd name="T70" fmla="*/ 10 w 11"/>
                <a:gd name="T71" fmla="*/ 13 h 18"/>
                <a:gd name="T72" fmla="*/ 10 w 11"/>
                <a:gd name="T73" fmla="*/ 12 h 18"/>
                <a:gd name="T74" fmla="*/ 9 w 11"/>
                <a:gd name="T75" fmla="*/ 12 h 18"/>
                <a:gd name="T76" fmla="*/ 9 w 11"/>
                <a:gd name="T77" fmla="*/ 11 h 18"/>
                <a:gd name="T78" fmla="*/ 10 w 11"/>
                <a:gd name="T79" fmla="*/ 10 h 18"/>
                <a:gd name="T80" fmla="*/ 10 w 11"/>
                <a:gd name="T81" fmla="*/ 11 h 18"/>
                <a:gd name="T82" fmla="*/ 11 w 11"/>
                <a:gd name="T83" fmla="*/ 11 h 18"/>
                <a:gd name="T84" fmla="*/ 11 w 11"/>
                <a:gd name="T85" fmla="*/ 10 h 18"/>
                <a:gd name="T86" fmla="*/ 11 w 11"/>
                <a:gd name="T87" fmla="*/ 10 h 18"/>
                <a:gd name="T88" fmla="*/ 10 w 11"/>
                <a:gd name="T89" fmla="*/ 8 h 18"/>
                <a:gd name="T90" fmla="*/ 9 w 11"/>
                <a:gd name="T91" fmla="*/ 10 h 18"/>
                <a:gd name="T92" fmla="*/ 8 w 11"/>
                <a:gd name="T93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" h="18"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6" y="6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5"/>
                    <a:pt x="3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5" y="18"/>
                    <a:pt x="7" y="18"/>
                    <a:pt x="9" y="17"/>
                  </a:cubicBezTo>
                  <a:cubicBezTo>
                    <a:pt x="9" y="17"/>
                    <a:pt x="10" y="17"/>
                    <a:pt x="10" y="17"/>
                  </a:cubicBezTo>
                  <a:cubicBezTo>
                    <a:pt x="11" y="17"/>
                    <a:pt x="10" y="16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1"/>
                    <a:pt x="9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9" y="8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47"/>
            <p:cNvSpPr>
              <a:spLocks/>
            </p:cNvSpPr>
            <p:nvPr/>
          </p:nvSpPr>
          <p:spPr bwMode="gray">
            <a:xfrm>
              <a:off x="-2547938" y="12966700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248"/>
            <p:cNvSpPr>
              <a:spLocks/>
            </p:cNvSpPr>
            <p:nvPr/>
          </p:nvSpPr>
          <p:spPr bwMode="gray">
            <a:xfrm>
              <a:off x="-2547938" y="12966700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249"/>
            <p:cNvSpPr>
              <a:spLocks/>
            </p:cNvSpPr>
            <p:nvPr/>
          </p:nvSpPr>
          <p:spPr bwMode="gray">
            <a:xfrm>
              <a:off x="-2413000" y="12719050"/>
              <a:ext cx="28575" cy="30163"/>
            </a:xfrm>
            <a:custGeom>
              <a:avLst/>
              <a:gdLst>
                <a:gd name="T0" fmla="*/ 6 w 8"/>
                <a:gd name="T1" fmla="*/ 0 h 8"/>
                <a:gd name="T2" fmla="*/ 7 w 8"/>
                <a:gd name="T3" fmla="*/ 1 h 8"/>
                <a:gd name="T4" fmla="*/ 5 w 8"/>
                <a:gd name="T5" fmla="*/ 4 h 8"/>
                <a:gd name="T6" fmla="*/ 7 w 8"/>
                <a:gd name="T7" fmla="*/ 6 h 8"/>
                <a:gd name="T8" fmla="*/ 8 w 8"/>
                <a:gd name="T9" fmla="*/ 7 h 8"/>
                <a:gd name="T10" fmla="*/ 6 w 8"/>
                <a:gd name="T11" fmla="*/ 7 h 8"/>
                <a:gd name="T12" fmla="*/ 5 w 8"/>
                <a:gd name="T13" fmla="*/ 8 h 8"/>
                <a:gd name="T14" fmla="*/ 4 w 8"/>
                <a:gd name="T15" fmla="*/ 7 h 8"/>
                <a:gd name="T16" fmla="*/ 3 w 8"/>
                <a:gd name="T17" fmla="*/ 7 h 8"/>
                <a:gd name="T18" fmla="*/ 4 w 8"/>
                <a:gd name="T19" fmla="*/ 6 h 8"/>
                <a:gd name="T20" fmla="*/ 4 w 8"/>
                <a:gd name="T21" fmla="*/ 6 h 8"/>
                <a:gd name="T22" fmla="*/ 1 w 8"/>
                <a:gd name="T23" fmla="*/ 5 h 8"/>
                <a:gd name="T24" fmla="*/ 0 w 8"/>
                <a:gd name="T25" fmla="*/ 5 h 8"/>
                <a:gd name="T26" fmla="*/ 0 w 8"/>
                <a:gd name="T27" fmla="*/ 5 h 8"/>
                <a:gd name="T28" fmla="*/ 0 w 8"/>
                <a:gd name="T29" fmla="*/ 4 h 8"/>
                <a:gd name="T30" fmla="*/ 1 w 8"/>
                <a:gd name="T31" fmla="*/ 4 h 8"/>
                <a:gd name="T32" fmla="*/ 2 w 8"/>
                <a:gd name="T33" fmla="*/ 2 h 8"/>
                <a:gd name="T34" fmla="*/ 1 w 8"/>
                <a:gd name="T35" fmla="*/ 2 h 8"/>
                <a:gd name="T36" fmla="*/ 1 w 8"/>
                <a:gd name="T37" fmla="*/ 2 h 8"/>
                <a:gd name="T38" fmla="*/ 2 w 8"/>
                <a:gd name="T39" fmla="*/ 1 h 8"/>
                <a:gd name="T40" fmla="*/ 3 w 8"/>
                <a:gd name="T41" fmla="*/ 1 h 8"/>
                <a:gd name="T42" fmla="*/ 6 w 8"/>
                <a:gd name="T4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5" y="1"/>
                    <a:pt x="5" y="4"/>
                  </a:cubicBezTo>
                  <a:cubicBezTo>
                    <a:pt x="6" y="5"/>
                    <a:pt x="6" y="6"/>
                    <a:pt x="7" y="6"/>
                  </a:cubicBezTo>
                  <a:cubicBezTo>
                    <a:pt x="7" y="6"/>
                    <a:pt x="8" y="7"/>
                    <a:pt x="8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2" y="5"/>
                    <a:pt x="1" y="5"/>
                  </a:cubicBezTo>
                  <a:cubicBezTo>
                    <a:pt x="1" y="5"/>
                    <a:pt x="1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250"/>
            <p:cNvSpPr>
              <a:spLocks/>
            </p:cNvSpPr>
            <p:nvPr/>
          </p:nvSpPr>
          <p:spPr bwMode="gray">
            <a:xfrm>
              <a:off x="-2589213" y="12641263"/>
              <a:ext cx="47625" cy="17463"/>
            </a:xfrm>
            <a:custGeom>
              <a:avLst/>
              <a:gdLst>
                <a:gd name="T0" fmla="*/ 11 w 13"/>
                <a:gd name="T1" fmla="*/ 3 h 5"/>
                <a:gd name="T2" fmla="*/ 10 w 13"/>
                <a:gd name="T3" fmla="*/ 4 h 5"/>
                <a:gd name="T4" fmla="*/ 9 w 13"/>
                <a:gd name="T5" fmla="*/ 4 h 5"/>
                <a:gd name="T6" fmla="*/ 8 w 13"/>
                <a:gd name="T7" fmla="*/ 5 h 5"/>
                <a:gd name="T8" fmla="*/ 4 w 13"/>
                <a:gd name="T9" fmla="*/ 4 h 5"/>
                <a:gd name="T10" fmla="*/ 4 w 13"/>
                <a:gd name="T11" fmla="*/ 4 h 5"/>
                <a:gd name="T12" fmla="*/ 5 w 13"/>
                <a:gd name="T13" fmla="*/ 3 h 5"/>
                <a:gd name="T14" fmla="*/ 5 w 13"/>
                <a:gd name="T15" fmla="*/ 3 h 5"/>
                <a:gd name="T16" fmla="*/ 0 w 13"/>
                <a:gd name="T17" fmla="*/ 2 h 5"/>
                <a:gd name="T18" fmla="*/ 0 w 13"/>
                <a:gd name="T19" fmla="*/ 2 h 5"/>
                <a:gd name="T20" fmla="*/ 1 w 13"/>
                <a:gd name="T21" fmla="*/ 1 h 5"/>
                <a:gd name="T22" fmla="*/ 2 w 13"/>
                <a:gd name="T23" fmla="*/ 0 h 5"/>
                <a:gd name="T24" fmla="*/ 3 w 13"/>
                <a:gd name="T25" fmla="*/ 1 h 5"/>
                <a:gd name="T26" fmla="*/ 5 w 13"/>
                <a:gd name="T27" fmla="*/ 1 h 5"/>
                <a:gd name="T28" fmla="*/ 6 w 13"/>
                <a:gd name="T29" fmla="*/ 1 h 5"/>
                <a:gd name="T30" fmla="*/ 7 w 13"/>
                <a:gd name="T31" fmla="*/ 0 h 5"/>
                <a:gd name="T32" fmla="*/ 7 w 13"/>
                <a:gd name="T33" fmla="*/ 2 h 5"/>
                <a:gd name="T34" fmla="*/ 7 w 13"/>
                <a:gd name="T35" fmla="*/ 2 h 5"/>
                <a:gd name="T36" fmla="*/ 9 w 13"/>
                <a:gd name="T37" fmla="*/ 0 h 5"/>
                <a:gd name="T38" fmla="*/ 9 w 13"/>
                <a:gd name="T39" fmla="*/ 1 h 5"/>
                <a:gd name="T40" fmla="*/ 10 w 13"/>
                <a:gd name="T41" fmla="*/ 1 h 5"/>
                <a:gd name="T42" fmla="*/ 11 w 13"/>
                <a:gd name="T43" fmla="*/ 1 h 5"/>
                <a:gd name="T44" fmla="*/ 12 w 13"/>
                <a:gd name="T45" fmla="*/ 1 h 5"/>
                <a:gd name="T46" fmla="*/ 13 w 13"/>
                <a:gd name="T47" fmla="*/ 2 h 5"/>
                <a:gd name="T48" fmla="*/ 13 w 13"/>
                <a:gd name="T49" fmla="*/ 2 h 5"/>
                <a:gd name="T50" fmla="*/ 11 w 13"/>
                <a:gd name="T5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5">
                  <a:moveTo>
                    <a:pt x="11" y="3"/>
                  </a:moveTo>
                  <a:cubicBezTo>
                    <a:pt x="11" y="3"/>
                    <a:pt x="10" y="4"/>
                    <a:pt x="10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1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0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7" y="0"/>
                  </a:cubicBezTo>
                  <a:cubicBezTo>
                    <a:pt x="7" y="0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3"/>
                    <a:pt x="11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251"/>
            <p:cNvSpPr>
              <a:spLocks/>
            </p:cNvSpPr>
            <p:nvPr/>
          </p:nvSpPr>
          <p:spPr bwMode="gray">
            <a:xfrm>
              <a:off x="-2627313" y="12647613"/>
              <a:ext cx="52388" cy="38100"/>
            </a:xfrm>
            <a:custGeom>
              <a:avLst/>
              <a:gdLst>
                <a:gd name="T0" fmla="*/ 11 w 14"/>
                <a:gd name="T1" fmla="*/ 2 h 10"/>
                <a:gd name="T2" fmla="*/ 12 w 14"/>
                <a:gd name="T3" fmla="*/ 3 h 10"/>
                <a:gd name="T4" fmla="*/ 14 w 14"/>
                <a:gd name="T5" fmla="*/ 4 h 10"/>
                <a:gd name="T6" fmla="*/ 13 w 14"/>
                <a:gd name="T7" fmla="*/ 4 h 10"/>
                <a:gd name="T8" fmla="*/ 12 w 14"/>
                <a:gd name="T9" fmla="*/ 4 h 10"/>
                <a:gd name="T10" fmla="*/ 11 w 14"/>
                <a:gd name="T11" fmla="*/ 6 h 10"/>
                <a:gd name="T12" fmla="*/ 10 w 14"/>
                <a:gd name="T13" fmla="*/ 7 h 10"/>
                <a:gd name="T14" fmla="*/ 9 w 14"/>
                <a:gd name="T15" fmla="*/ 8 h 10"/>
                <a:gd name="T16" fmla="*/ 9 w 14"/>
                <a:gd name="T17" fmla="*/ 10 h 10"/>
                <a:gd name="T18" fmla="*/ 8 w 14"/>
                <a:gd name="T19" fmla="*/ 10 h 10"/>
                <a:gd name="T20" fmla="*/ 5 w 14"/>
                <a:gd name="T21" fmla="*/ 8 h 10"/>
                <a:gd name="T22" fmla="*/ 5 w 14"/>
                <a:gd name="T23" fmla="*/ 8 h 10"/>
                <a:gd name="T24" fmla="*/ 5 w 14"/>
                <a:gd name="T25" fmla="*/ 7 h 10"/>
                <a:gd name="T26" fmla="*/ 8 w 14"/>
                <a:gd name="T27" fmla="*/ 7 h 10"/>
                <a:gd name="T28" fmla="*/ 7 w 14"/>
                <a:gd name="T29" fmla="*/ 6 h 10"/>
                <a:gd name="T30" fmla="*/ 4 w 14"/>
                <a:gd name="T31" fmla="*/ 7 h 10"/>
                <a:gd name="T32" fmla="*/ 4 w 14"/>
                <a:gd name="T33" fmla="*/ 6 h 10"/>
                <a:gd name="T34" fmla="*/ 4 w 14"/>
                <a:gd name="T35" fmla="*/ 6 h 10"/>
                <a:gd name="T36" fmla="*/ 8 w 14"/>
                <a:gd name="T37" fmla="*/ 5 h 10"/>
                <a:gd name="T38" fmla="*/ 8 w 14"/>
                <a:gd name="T39" fmla="*/ 5 h 10"/>
                <a:gd name="T40" fmla="*/ 5 w 14"/>
                <a:gd name="T41" fmla="*/ 4 h 10"/>
                <a:gd name="T42" fmla="*/ 4 w 14"/>
                <a:gd name="T43" fmla="*/ 5 h 10"/>
                <a:gd name="T44" fmla="*/ 1 w 14"/>
                <a:gd name="T45" fmla="*/ 3 h 10"/>
                <a:gd name="T46" fmla="*/ 2 w 14"/>
                <a:gd name="T47" fmla="*/ 3 h 10"/>
                <a:gd name="T48" fmla="*/ 1 w 14"/>
                <a:gd name="T49" fmla="*/ 2 h 10"/>
                <a:gd name="T50" fmla="*/ 1 w 14"/>
                <a:gd name="T51" fmla="*/ 2 h 10"/>
                <a:gd name="T52" fmla="*/ 0 w 14"/>
                <a:gd name="T53" fmla="*/ 1 h 10"/>
                <a:gd name="T54" fmla="*/ 1 w 14"/>
                <a:gd name="T55" fmla="*/ 1 h 10"/>
                <a:gd name="T56" fmla="*/ 2 w 14"/>
                <a:gd name="T57" fmla="*/ 1 h 10"/>
                <a:gd name="T58" fmla="*/ 3 w 14"/>
                <a:gd name="T59" fmla="*/ 0 h 10"/>
                <a:gd name="T60" fmla="*/ 3 w 14"/>
                <a:gd name="T61" fmla="*/ 2 h 10"/>
                <a:gd name="T62" fmla="*/ 4 w 14"/>
                <a:gd name="T63" fmla="*/ 2 h 10"/>
                <a:gd name="T64" fmla="*/ 4 w 14"/>
                <a:gd name="T65" fmla="*/ 2 h 10"/>
                <a:gd name="T66" fmla="*/ 4 w 14"/>
                <a:gd name="T67" fmla="*/ 1 h 10"/>
                <a:gd name="T68" fmla="*/ 5 w 14"/>
                <a:gd name="T69" fmla="*/ 1 h 10"/>
                <a:gd name="T70" fmla="*/ 7 w 14"/>
                <a:gd name="T71" fmla="*/ 3 h 10"/>
                <a:gd name="T72" fmla="*/ 7 w 14"/>
                <a:gd name="T73" fmla="*/ 2 h 10"/>
                <a:gd name="T74" fmla="*/ 7 w 14"/>
                <a:gd name="T75" fmla="*/ 0 h 10"/>
                <a:gd name="T76" fmla="*/ 7 w 14"/>
                <a:gd name="T77" fmla="*/ 0 h 10"/>
                <a:gd name="T78" fmla="*/ 8 w 14"/>
                <a:gd name="T79" fmla="*/ 0 h 10"/>
                <a:gd name="T80" fmla="*/ 9 w 14"/>
                <a:gd name="T81" fmla="*/ 0 h 10"/>
                <a:gd name="T82" fmla="*/ 9 w 14"/>
                <a:gd name="T83" fmla="*/ 0 h 10"/>
                <a:gd name="T84" fmla="*/ 9 w 14"/>
                <a:gd name="T85" fmla="*/ 2 h 10"/>
                <a:gd name="T86" fmla="*/ 10 w 14"/>
                <a:gd name="T87" fmla="*/ 2 h 10"/>
                <a:gd name="T88" fmla="*/ 10 w 14"/>
                <a:gd name="T89" fmla="*/ 1 h 10"/>
                <a:gd name="T90" fmla="*/ 11 w 14"/>
                <a:gd name="T91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" h="10">
                  <a:moveTo>
                    <a:pt x="11" y="2"/>
                  </a:moveTo>
                  <a:cubicBezTo>
                    <a:pt x="12" y="3"/>
                    <a:pt x="12" y="2"/>
                    <a:pt x="12" y="3"/>
                  </a:cubicBezTo>
                  <a:cubicBezTo>
                    <a:pt x="13" y="3"/>
                    <a:pt x="13" y="3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5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7" y="6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4" y="5"/>
                  </a:cubicBezTo>
                  <a:cubicBezTo>
                    <a:pt x="3" y="6"/>
                    <a:pt x="1" y="4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6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252"/>
            <p:cNvSpPr>
              <a:spLocks/>
            </p:cNvSpPr>
            <p:nvPr/>
          </p:nvSpPr>
          <p:spPr bwMode="gray">
            <a:xfrm>
              <a:off x="-2717800" y="12850813"/>
              <a:ext cx="41275" cy="63500"/>
            </a:xfrm>
            <a:custGeom>
              <a:avLst/>
              <a:gdLst>
                <a:gd name="T0" fmla="*/ 9 w 11"/>
                <a:gd name="T1" fmla="*/ 14 h 17"/>
                <a:gd name="T2" fmla="*/ 10 w 11"/>
                <a:gd name="T3" fmla="*/ 14 h 17"/>
                <a:gd name="T4" fmla="*/ 10 w 11"/>
                <a:gd name="T5" fmla="*/ 15 h 17"/>
                <a:gd name="T6" fmla="*/ 8 w 11"/>
                <a:gd name="T7" fmla="*/ 15 h 17"/>
                <a:gd name="T8" fmla="*/ 7 w 11"/>
                <a:gd name="T9" fmla="*/ 15 h 17"/>
                <a:gd name="T10" fmla="*/ 5 w 11"/>
                <a:gd name="T11" fmla="*/ 16 h 17"/>
                <a:gd name="T12" fmla="*/ 2 w 11"/>
                <a:gd name="T13" fmla="*/ 16 h 17"/>
                <a:gd name="T14" fmla="*/ 1 w 11"/>
                <a:gd name="T15" fmla="*/ 17 h 17"/>
                <a:gd name="T16" fmla="*/ 0 w 11"/>
                <a:gd name="T17" fmla="*/ 16 h 17"/>
                <a:gd name="T18" fmla="*/ 2 w 11"/>
                <a:gd name="T19" fmla="*/ 15 h 17"/>
                <a:gd name="T20" fmla="*/ 4 w 11"/>
                <a:gd name="T21" fmla="*/ 14 h 17"/>
                <a:gd name="T22" fmla="*/ 3 w 11"/>
                <a:gd name="T23" fmla="*/ 14 h 17"/>
                <a:gd name="T24" fmla="*/ 3 w 11"/>
                <a:gd name="T25" fmla="*/ 14 h 17"/>
                <a:gd name="T26" fmla="*/ 1 w 11"/>
                <a:gd name="T27" fmla="*/ 14 h 17"/>
                <a:gd name="T28" fmla="*/ 1 w 11"/>
                <a:gd name="T29" fmla="*/ 13 h 17"/>
                <a:gd name="T30" fmla="*/ 2 w 11"/>
                <a:gd name="T31" fmla="*/ 11 h 17"/>
                <a:gd name="T32" fmla="*/ 2 w 11"/>
                <a:gd name="T33" fmla="*/ 11 h 17"/>
                <a:gd name="T34" fmla="*/ 4 w 11"/>
                <a:gd name="T35" fmla="*/ 11 h 17"/>
                <a:gd name="T36" fmla="*/ 4 w 11"/>
                <a:gd name="T37" fmla="*/ 9 h 17"/>
                <a:gd name="T38" fmla="*/ 4 w 11"/>
                <a:gd name="T39" fmla="*/ 9 h 17"/>
                <a:gd name="T40" fmla="*/ 4 w 11"/>
                <a:gd name="T41" fmla="*/ 7 h 17"/>
                <a:gd name="T42" fmla="*/ 2 w 11"/>
                <a:gd name="T43" fmla="*/ 7 h 17"/>
                <a:gd name="T44" fmla="*/ 1 w 11"/>
                <a:gd name="T45" fmla="*/ 8 h 17"/>
                <a:gd name="T46" fmla="*/ 1 w 11"/>
                <a:gd name="T47" fmla="*/ 6 h 17"/>
                <a:gd name="T48" fmla="*/ 2 w 11"/>
                <a:gd name="T49" fmla="*/ 5 h 17"/>
                <a:gd name="T50" fmla="*/ 0 w 11"/>
                <a:gd name="T51" fmla="*/ 6 h 17"/>
                <a:gd name="T52" fmla="*/ 1 w 11"/>
                <a:gd name="T53" fmla="*/ 4 h 17"/>
                <a:gd name="T54" fmla="*/ 0 w 11"/>
                <a:gd name="T55" fmla="*/ 4 h 17"/>
                <a:gd name="T56" fmla="*/ 0 w 11"/>
                <a:gd name="T57" fmla="*/ 4 h 17"/>
                <a:gd name="T58" fmla="*/ 0 w 11"/>
                <a:gd name="T59" fmla="*/ 3 h 17"/>
                <a:gd name="T60" fmla="*/ 0 w 11"/>
                <a:gd name="T61" fmla="*/ 2 h 17"/>
                <a:gd name="T62" fmla="*/ 1 w 11"/>
                <a:gd name="T63" fmla="*/ 2 h 17"/>
                <a:gd name="T64" fmla="*/ 1 w 11"/>
                <a:gd name="T65" fmla="*/ 1 h 17"/>
                <a:gd name="T66" fmla="*/ 1 w 11"/>
                <a:gd name="T67" fmla="*/ 0 h 17"/>
                <a:gd name="T68" fmla="*/ 4 w 11"/>
                <a:gd name="T69" fmla="*/ 0 h 17"/>
                <a:gd name="T70" fmla="*/ 2 w 11"/>
                <a:gd name="T71" fmla="*/ 2 h 17"/>
                <a:gd name="T72" fmla="*/ 5 w 11"/>
                <a:gd name="T73" fmla="*/ 2 h 17"/>
                <a:gd name="T74" fmla="*/ 4 w 11"/>
                <a:gd name="T75" fmla="*/ 5 h 17"/>
                <a:gd name="T76" fmla="*/ 4 w 11"/>
                <a:gd name="T77" fmla="*/ 5 h 17"/>
                <a:gd name="T78" fmla="*/ 3 w 11"/>
                <a:gd name="T79" fmla="*/ 5 h 17"/>
                <a:gd name="T80" fmla="*/ 4 w 11"/>
                <a:gd name="T81" fmla="*/ 5 h 17"/>
                <a:gd name="T82" fmla="*/ 6 w 11"/>
                <a:gd name="T83" fmla="*/ 8 h 17"/>
                <a:gd name="T84" fmla="*/ 8 w 11"/>
                <a:gd name="T85" fmla="*/ 9 h 17"/>
                <a:gd name="T86" fmla="*/ 8 w 11"/>
                <a:gd name="T87" fmla="*/ 11 h 17"/>
                <a:gd name="T88" fmla="*/ 11 w 11"/>
                <a:gd name="T89" fmla="*/ 12 h 17"/>
                <a:gd name="T90" fmla="*/ 9 w 11"/>
                <a:gd name="T91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" h="17"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5"/>
                    <a:pt x="6" y="15"/>
                    <a:pt x="5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4" y="15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5"/>
                    <a:pt x="2" y="15"/>
                  </a:cubicBezTo>
                  <a:cubicBezTo>
                    <a:pt x="2" y="15"/>
                    <a:pt x="2" y="15"/>
                    <a:pt x="2" y="14"/>
                  </a:cubicBezTo>
                  <a:cubicBezTo>
                    <a:pt x="3" y="14"/>
                    <a:pt x="3" y="15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3"/>
                    <a:pt x="3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3" y="7"/>
                    <a:pt x="3" y="8"/>
                    <a:pt x="3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2" y="7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2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5" y="5"/>
                    <a:pt x="6" y="6"/>
                    <a:pt x="6" y="6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9" y="10"/>
                    <a:pt x="8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10" y="11"/>
                    <a:pt x="11" y="1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253"/>
            <p:cNvSpPr>
              <a:spLocks/>
            </p:cNvSpPr>
            <p:nvPr/>
          </p:nvSpPr>
          <p:spPr bwMode="gray">
            <a:xfrm>
              <a:off x="-2717800" y="1287303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0 w 3"/>
                <a:gd name="T7" fmla="*/ 2 h 2"/>
                <a:gd name="T8" fmla="*/ 0 w 3"/>
                <a:gd name="T9" fmla="*/ 0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254"/>
            <p:cNvSpPr>
              <a:spLocks/>
            </p:cNvSpPr>
            <p:nvPr/>
          </p:nvSpPr>
          <p:spPr bwMode="gray">
            <a:xfrm>
              <a:off x="-2717800" y="1287303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0 w 3"/>
                <a:gd name="T7" fmla="*/ 2 h 2"/>
                <a:gd name="T8" fmla="*/ 0 w 3"/>
                <a:gd name="T9" fmla="*/ 0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255"/>
            <p:cNvSpPr>
              <a:spLocks/>
            </p:cNvSpPr>
            <p:nvPr/>
          </p:nvSpPr>
          <p:spPr bwMode="gray">
            <a:xfrm>
              <a:off x="-2740025" y="12876213"/>
              <a:ext cx="22225" cy="26988"/>
            </a:xfrm>
            <a:custGeom>
              <a:avLst/>
              <a:gdLst>
                <a:gd name="T0" fmla="*/ 6 w 6"/>
                <a:gd name="T1" fmla="*/ 2 h 7"/>
                <a:gd name="T2" fmla="*/ 5 w 6"/>
                <a:gd name="T3" fmla="*/ 2 h 7"/>
                <a:gd name="T4" fmla="*/ 6 w 6"/>
                <a:gd name="T5" fmla="*/ 4 h 7"/>
                <a:gd name="T6" fmla="*/ 5 w 6"/>
                <a:gd name="T7" fmla="*/ 6 h 7"/>
                <a:gd name="T8" fmla="*/ 5 w 6"/>
                <a:gd name="T9" fmla="*/ 6 h 7"/>
                <a:gd name="T10" fmla="*/ 5 w 6"/>
                <a:gd name="T11" fmla="*/ 6 h 7"/>
                <a:gd name="T12" fmla="*/ 3 w 6"/>
                <a:gd name="T13" fmla="*/ 6 h 7"/>
                <a:gd name="T14" fmla="*/ 2 w 6"/>
                <a:gd name="T15" fmla="*/ 7 h 7"/>
                <a:gd name="T16" fmla="*/ 2 w 6"/>
                <a:gd name="T17" fmla="*/ 7 h 7"/>
                <a:gd name="T18" fmla="*/ 1 w 6"/>
                <a:gd name="T19" fmla="*/ 7 h 7"/>
                <a:gd name="T20" fmla="*/ 0 w 6"/>
                <a:gd name="T21" fmla="*/ 6 h 7"/>
                <a:gd name="T22" fmla="*/ 0 w 6"/>
                <a:gd name="T23" fmla="*/ 6 h 7"/>
                <a:gd name="T24" fmla="*/ 0 w 6"/>
                <a:gd name="T25" fmla="*/ 6 h 7"/>
                <a:gd name="T26" fmla="*/ 0 w 6"/>
                <a:gd name="T27" fmla="*/ 6 h 7"/>
                <a:gd name="T28" fmla="*/ 0 w 6"/>
                <a:gd name="T29" fmla="*/ 6 h 7"/>
                <a:gd name="T30" fmla="*/ 0 w 6"/>
                <a:gd name="T31" fmla="*/ 6 h 7"/>
                <a:gd name="T32" fmla="*/ 0 w 6"/>
                <a:gd name="T33" fmla="*/ 6 h 7"/>
                <a:gd name="T34" fmla="*/ 0 w 6"/>
                <a:gd name="T35" fmla="*/ 5 h 7"/>
                <a:gd name="T36" fmla="*/ 1 w 6"/>
                <a:gd name="T37" fmla="*/ 5 h 7"/>
                <a:gd name="T38" fmla="*/ 1 w 6"/>
                <a:gd name="T39" fmla="*/ 5 h 7"/>
                <a:gd name="T40" fmla="*/ 1 w 6"/>
                <a:gd name="T41" fmla="*/ 5 h 7"/>
                <a:gd name="T42" fmla="*/ 1 w 6"/>
                <a:gd name="T43" fmla="*/ 5 h 7"/>
                <a:gd name="T44" fmla="*/ 1 w 6"/>
                <a:gd name="T45" fmla="*/ 4 h 7"/>
                <a:gd name="T46" fmla="*/ 1 w 6"/>
                <a:gd name="T47" fmla="*/ 4 h 7"/>
                <a:gd name="T48" fmla="*/ 2 w 6"/>
                <a:gd name="T49" fmla="*/ 4 h 7"/>
                <a:gd name="T50" fmla="*/ 2 w 6"/>
                <a:gd name="T51" fmla="*/ 3 h 7"/>
                <a:gd name="T52" fmla="*/ 0 w 6"/>
                <a:gd name="T53" fmla="*/ 3 h 7"/>
                <a:gd name="T54" fmla="*/ 0 w 6"/>
                <a:gd name="T55" fmla="*/ 3 h 7"/>
                <a:gd name="T56" fmla="*/ 0 w 6"/>
                <a:gd name="T57" fmla="*/ 3 h 7"/>
                <a:gd name="T58" fmla="*/ 0 w 6"/>
                <a:gd name="T59" fmla="*/ 3 h 7"/>
                <a:gd name="T60" fmla="*/ 1 w 6"/>
                <a:gd name="T61" fmla="*/ 2 h 7"/>
                <a:gd name="T62" fmla="*/ 1 w 6"/>
                <a:gd name="T63" fmla="*/ 2 h 7"/>
                <a:gd name="T64" fmla="*/ 0 w 6"/>
                <a:gd name="T65" fmla="*/ 2 h 7"/>
                <a:gd name="T66" fmla="*/ 0 w 6"/>
                <a:gd name="T67" fmla="*/ 2 h 7"/>
                <a:gd name="T68" fmla="*/ 0 w 6"/>
                <a:gd name="T69" fmla="*/ 1 h 7"/>
                <a:gd name="T70" fmla="*/ 2 w 6"/>
                <a:gd name="T71" fmla="*/ 2 h 7"/>
                <a:gd name="T72" fmla="*/ 2 w 6"/>
                <a:gd name="T73" fmla="*/ 1 h 7"/>
                <a:gd name="T74" fmla="*/ 3 w 6"/>
                <a:gd name="T75" fmla="*/ 1 h 7"/>
                <a:gd name="T76" fmla="*/ 2 w 6"/>
                <a:gd name="T77" fmla="*/ 1 h 7"/>
                <a:gd name="T78" fmla="*/ 2 w 6"/>
                <a:gd name="T79" fmla="*/ 1 h 7"/>
                <a:gd name="T80" fmla="*/ 2 w 6"/>
                <a:gd name="T81" fmla="*/ 1 h 7"/>
                <a:gd name="T82" fmla="*/ 3 w 6"/>
                <a:gd name="T83" fmla="*/ 0 h 7"/>
                <a:gd name="T84" fmla="*/ 4 w 6"/>
                <a:gd name="T85" fmla="*/ 0 h 7"/>
                <a:gd name="T86" fmla="*/ 6 w 6"/>
                <a:gd name="T87" fmla="*/ 0 h 7"/>
                <a:gd name="T88" fmla="*/ 6 w 6"/>
                <a:gd name="T8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" h="7">
                  <a:moveTo>
                    <a:pt x="6" y="2"/>
                  </a:move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6" y="5"/>
                    <a:pt x="5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6" y="1"/>
                    <a:pt x="6" y="1"/>
                    <a:pt x="6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256"/>
            <p:cNvSpPr>
              <a:spLocks/>
            </p:cNvSpPr>
            <p:nvPr/>
          </p:nvSpPr>
          <p:spPr bwMode="gray">
            <a:xfrm>
              <a:off x="-2778125" y="12993688"/>
              <a:ext cx="360363" cy="400050"/>
            </a:xfrm>
            <a:custGeom>
              <a:avLst/>
              <a:gdLst>
                <a:gd name="T0" fmla="*/ 15 w 96"/>
                <a:gd name="T1" fmla="*/ 5 h 107"/>
                <a:gd name="T2" fmla="*/ 22 w 96"/>
                <a:gd name="T3" fmla="*/ 4 h 107"/>
                <a:gd name="T4" fmla="*/ 27 w 96"/>
                <a:gd name="T5" fmla="*/ 2 h 107"/>
                <a:gd name="T6" fmla="*/ 33 w 96"/>
                <a:gd name="T7" fmla="*/ 1 h 107"/>
                <a:gd name="T8" fmla="*/ 38 w 96"/>
                <a:gd name="T9" fmla="*/ 0 h 107"/>
                <a:gd name="T10" fmla="*/ 40 w 96"/>
                <a:gd name="T11" fmla="*/ 3 h 107"/>
                <a:gd name="T12" fmla="*/ 40 w 96"/>
                <a:gd name="T13" fmla="*/ 7 h 107"/>
                <a:gd name="T14" fmla="*/ 45 w 96"/>
                <a:gd name="T15" fmla="*/ 8 h 107"/>
                <a:gd name="T16" fmla="*/ 52 w 96"/>
                <a:gd name="T17" fmla="*/ 9 h 107"/>
                <a:gd name="T18" fmla="*/ 60 w 96"/>
                <a:gd name="T19" fmla="*/ 10 h 107"/>
                <a:gd name="T20" fmla="*/ 65 w 96"/>
                <a:gd name="T21" fmla="*/ 11 h 107"/>
                <a:gd name="T22" fmla="*/ 72 w 96"/>
                <a:gd name="T23" fmla="*/ 10 h 107"/>
                <a:gd name="T24" fmla="*/ 70 w 96"/>
                <a:gd name="T25" fmla="*/ 13 h 107"/>
                <a:gd name="T26" fmla="*/ 74 w 96"/>
                <a:gd name="T27" fmla="*/ 21 h 107"/>
                <a:gd name="T28" fmla="*/ 79 w 96"/>
                <a:gd name="T29" fmla="*/ 30 h 107"/>
                <a:gd name="T30" fmla="*/ 82 w 96"/>
                <a:gd name="T31" fmla="*/ 34 h 107"/>
                <a:gd name="T32" fmla="*/ 84 w 96"/>
                <a:gd name="T33" fmla="*/ 39 h 107"/>
                <a:gd name="T34" fmla="*/ 87 w 96"/>
                <a:gd name="T35" fmla="*/ 41 h 107"/>
                <a:gd name="T36" fmla="*/ 92 w 96"/>
                <a:gd name="T37" fmla="*/ 40 h 107"/>
                <a:gd name="T38" fmla="*/ 96 w 96"/>
                <a:gd name="T39" fmla="*/ 39 h 107"/>
                <a:gd name="T40" fmla="*/ 95 w 96"/>
                <a:gd name="T41" fmla="*/ 44 h 107"/>
                <a:gd name="T42" fmla="*/ 91 w 96"/>
                <a:gd name="T43" fmla="*/ 50 h 107"/>
                <a:gd name="T44" fmla="*/ 82 w 96"/>
                <a:gd name="T45" fmla="*/ 58 h 107"/>
                <a:gd name="T46" fmla="*/ 79 w 96"/>
                <a:gd name="T47" fmla="*/ 64 h 107"/>
                <a:gd name="T48" fmla="*/ 81 w 96"/>
                <a:gd name="T49" fmla="*/ 71 h 107"/>
                <a:gd name="T50" fmla="*/ 82 w 96"/>
                <a:gd name="T51" fmla="*/ 76 h 107"/>
                <a:gd name="T52" fmla="*/ 77 w 96"/>
                <a:gd name="T53" fmla="*/ 80 h 107"/>
                <a:gd name="T54" fmla="*/ 74 w 96"/>
                <a:gd name="T55" fmla="*/ 87 h 107"/>
                <a:gd name="T56" fmla="*/ 74 w 96"/>
                <a:gd name="T57" fmla="*/ 90 h 107"/>
                <a:gd name="T58" fmla="*/ 70 w 96"/>
                <a:gd name="T59" fmla="*/ 96 h 107"/>
                <a:gd name="T60" fmla="*/ 62 w 96"/>
                <a:gd name="T61" fmla="*/ 105 h 107"/>
                <a:gd name="T62" fmla="*/ 57 w 96"/>
                <a:gd name="T63" fmla="*/ 105 h 107"/>
                <a:gd name="T64" fmla="*/ 52 w 96"/>
                <a:gd name="T65" fmla="*/ 107 h 107"/>
                <a:gd name="T66" fmla="*/ 50 w 96"/>
                <a:gd name="T67" fmla="*/ 105 h 107"/>
                <a:gd name="T68" fmla="*/ 49 w 96"/>
                <a:gd name="T69" fmla="*/ 103 h 107"/>
                <a:gd name="T70" fmla="*/ 45 w 96"/>
                <a:gd name="T71" fmla="*/ 94 h 107"/>
                <a:gd name="T72" fmla="*/ 44 w 96"/>
                <a:gd name="T73" fmla="*/ 88 h 107"/>
                <a:gd name="T74" fmla="*/ 42 w 96"/>
                <a:gd name="T75" fmla="*/ 74 h 107"/>
                <a:gd name="T76" fmla="*/ 44 w 96"/>
                <a:gd name="T77" fmla="*/ 70 h 107"/>
                <a:gd name="T78" fmla="*/ 41 w 96"/>
                <a:gd name="T79" fmla="*/ 63 h 107"/>
                <a:gd name="T80" fmla="*/ 38 w 96"/>
                <a:gd name="T81" fmla="*/ 59 h 107"/>
                <a:gd name="T82" fmla="*/ 37 w 96"/>
                <a:gd name="T83" fmla="*/ 57 h 107"/>
                <a:gd name="T84" fmla="*/ 38 w 96"/>
                <a:gd name="T85" fmla="*/ 54 h 107"/>
                <a:gd name="T86" fmla="*/ 38 w 96"/>
                <a:gd name="T87" fmla="*/ 51 h 107"/>
                <a:gd name="T88" fmla="*/ 37 w 96"/>
                <a:gd name="T89" fmla="*/ 49 h 107"/>
                <a:gd name="T90" fmla="*/ 32 w 96"/>
                <a:gd name="T91" fmla="*/ 48 h 107"/>
                <a:gd name="T92" fmla="*/ 29 w 96"/>
                <a:gd name="T93" fmla="*/ 46 h 107"/>
                <a:gd name="T94" fmla="*/ 20 w 96"/>
                <a:gd name="T95" fmla="*/ 48 h 107"/>
                <a:gd name="T96" fmla="*/ 14 w 96"/>
                <a:gd name="T97" fmla="*/ 49 h 107"/>
                <a:gd name="T98" fmla="*/ 7 w 96"/>
                <a:gd name="T99" fmla="*/ 45 h 107"/>
                <a:gd name="T100" fmla="*/ 6 w 96"/>
                <a:gd name="T101" fmla="*/ 43 h 107"/>
                <a:gd name="T102" fmla="*/ 4 w 96"/>
                <a:gd name="T103" fmla="*/ 40 h 107"/>
                <a:gd name="T104" fmla="*/ 2 w 96"/>
                <a:gd name="T105" fmla="*/ 39 h 107"/>
                <a:gd name="T106" fmla="*/ 1 w 96"/>
                <a:gd name="T107" fmla="*/ 36 h 107"/>
                <a:gd name="T108" fmla="*/ 1 w 96"/>
                <a:gd name="T109" fmla="*/ 32 h 107"/>
                <a:gd name="T110" fmla="*/ 1 w 96"/>
                <a:gd name="T111" fmla="*/ 23 h 107"/>
                <a:gd name="T112" fmla="*/ 5 w 96"/>
                <a:gd name="T113" fmla="*/ 1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6" h="107">
                  <a:moveTo>
                    <a:pt x="10" y="10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5"/>
                  </a:cubicBezTo>
                  <a:cubicBezTo>
                    <a:pt x="15" y="5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4"/>
                    <a:pt x="18" y="4"/>
                  </a:cubicBezTo>
                  <a:cubicBezTo>
                    <a:pt x="18" y="4"/>
                    <a:pt x="20" y="4"/>
                    <a:pt x="20" y="4"/>
                  </a:cubicBezTo>
                  <a:cubicBezTo>
                    <a:pt x="20" y="4"/>
                    <a:pt x="21" y="4"/>
                    <a:pt x="22" y="4"/>
                  </a:cubicBezTo>
                  <a:cubicBezTo>
                    <a:pt x="22" y="4"/>
                    <a:pt x="22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2"/>
                    <a:pt x="25" y="2"/>
                  </a:cubicBezTo>
                  <a:cubicBezTo>
                    <a:pt x="26" y="2"/>
                    <a:pt x="27" y="2"/>
                    <a:pt x="27" y="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1" y="2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2"/>
                    <a:pt x="37" y="1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2"/>
                    <a:pt x="38" y="2"/>
                    <a:pt x="40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39" y="5"/>
                    <a:pt x="38" y="6"/>
                  </a:cubicBezTo>
                  <a:cubicBezTo>
                    <a:pt x="38" y="6"/>
                    <a:pt x="39" y="6"/>
                    <a:pt x="39" y="7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1" y="7"/>
                    <a:pt x="41" y="7"/>
                    <a:pt x="42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6" y="10"/>
                    <a:pt x="47" y="10"/>
                  </a:cubicBezTo>
                  <a:cubicBezTo>
                    <a:pt x="47" y="10"/>
                    <a:pt x="48" y="10"/>
                    <a:pt x="49" y="11"/>
                  </a:cubicBezTo>
                  <a:cubicBezTo>
                    <a:pt x="50" y="11"/>
                    <a:pt x="50" y="12"/>
                    <a:pt x="51" y="12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11"/>
                    <a:pt x="52" y="10"/>
                    <a:pt x="52" y="9"/>
                  </a:cubicBezTo>
                  <a:cubicBezTo>
                    <a:pt x="53" y="8"/>
                    <a:pt x="55" y="7"/>
                    <a:pt x="56" y="8"/>
                  </a:cubicBezTo>
                  <a:cubicBezTo>
                    <a:pt x="57" y="8"/>
                    <a:pt x="57" y="8"/>
                    <a:pt x="57" y="9"/>
                  </a:cubicBezTo>
                  <a:cubicBezTo>
                    <a:pt x="57" y="9"/>
                    <a:pt x="58" y="9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2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0"/>
                    <a:pt x="68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70" y="10"/>
                    <a:pt x="70" y="11"/>
                    <a:pt x="71" y="10"/>
                  </a:cubicBezTo>
                  <a:cubicBezTo>
                    <a:pt x="71" y="11"/>
                    <a:pt x="72" y="10"/>
                    <a:pt x="72" y="10"/>
                  </a:cubicBezTo>
                  <a:cubicBezTo>
                    <a:pt x="73" y="11"/>
                    <a:pt x="73" y="12"/>
                    <a:pt x="73" y="13"/>
                  </a:cubicBezTo>
                  <a:cubicBezTo>
                    <a:pt x="73" y="13"/>
                    <a:pt x="73" y="15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1" y="15"/>
                    <a:pt x="71" y="13"/>
                    <a:pt x="70" y="12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0" y="14"/>
                    <a:pt x="71" y="14"/>
                    <a:pt x="71" y="15"/>
                  </a:cubicBezTo>
                  <a:cubicBezTo>
                    <a:pt x="71" y="16"/>
                    <a:pt x="72" y="16"/>
                    <a:pt x="72" y="17"/>
                  </a:cubicBezTo>
                  <a:cubicBezTo>
                    <a:pt x="73" y="18"/>
                    <a:pt x="73" y="19"/>
                    <a:pt x="74" y="20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4" y="22"/>
                    <a:pt x="74" y="22"/>
                    <a:pt x="74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4"/>
                    <a:pt x="76" y="25"/>
                  </a:cubicBezTo>
                  <a:cubicBezTo>
                    <a:pt x="77" y="26"/>
                    <a:pt x="76" y="28"/>
                    <a:pt x="77" y="29"/>
                  </a:cubicBezTo>
                  <a:cubicBezTo>
                    <a:pt x="77" y="29"/>
                    <a:pt x="78" y="29"/>
                    <a:pt x="79" y="30"/>
                  </a:cubicBezTo>
                  <a:cubicBezTo>
                    <a:pt x="79" y="31"/>
                    <a:pt x="79" y="33"/>
                    <a:pt x="80" y="34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5"/>
                    <a:pt x="83" y="35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37"/>
                    <a:pt x="85" y="37"/>
                    <a:pt x="85" y="38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40"/>
                    <a:pt x="86" y="40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8" y="41"/>
                    <a:pt x="88" y="40"/>
                    <a:pt x="89" y="40"/>
                  </a:cubicBezTo>
                  <a:cubicBezTo>
                    <a:pt x="89" y="40"/>
                    <a:pt x="89" y="40"/>
                    <a:pt x="90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39"/>
                    <a:pt x="93" y="39"/>
                  </a:cubicBezTo>
                  <a:cubicBezTo>
                    <a:pt x="93" y="39"/>
                    <a:pt x="93" y="40"/>
                    <a:pt x="94" y="40"/>
                  </a:cubicBezTo>
                  <a:cubicBezTo>
                    <a:pt x="95" y="39"/>
                    <a:pt x="95" y="39"/>
                    <a:pt x="96" y="38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5" y="43"/>
                    <a:pt x="95" y="43"/>
                    <a:pt x="95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4" y="45"/>
                    <a:pt x="94" y="45"/>
                    <a:pt x="94" y="45"/>
                  </a:cubicBezTo>
                  <a:cubicBezTo>
                    <a:pt x="94" y="45"/>
                    <a:pt x="94" y="46"/>
                    <a:pt x="93" y="46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3" y="48"/>
                    <a:pt x="91" y="49"/>
                    <a:pt x="91" y="50"/>
                  </a:cubicBezTo>
                  <a:cubicBezTo>
                    <a:pt x="90" y="51"/>
                    <a:pt x="90" y="51"/>
                    <a:pt x="89" y="52"/>
                  </a:cubicBezTo>
                  <a:cubicBezTo>
                    <a:pt x="88" y="53"/>
                    <a:pt x="87" y="53"/>
                    <a:pt x="86" y="54"/>
                  </a:cubicBezTo>
                  <a:cubicBezTo>
                    <a:pt x="85" y="55"/>
                    <a:pt x="84" y="56"/>
                    <a:pt x="83" y="58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2" y="59"/>
                    <a:pt x="81" y="59"/>
                    <a:pt x="81" y="59"/>
                  </a:cubicBezTo>
                  <a:cubicBezTo>
                    <a:pt x="81" y="60"/>
                    <a:pt x="80" y="60"/>
                    <a:pt x="80" y="61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9" y="62"/>
                    <a:pt x="79" y="64"/>
                    <a:pt x="79" y="64"/>
                  </a:cubicBezTo>
                  <a:cubicBezTo>
                    <a:pt x="79" y="65"/>
                    <a:pt x="80" y="65"/>
                    <a:pt x="80" y="65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67"/>
                    <a:pt x="80" y="69"/>
                    <a:pt x="80" y="69"/>
                  </a:cubicBezTo>
                  <a:cubicBezTo>
                    <a:pt x="81" y="70"/>
                    <a:pt x="81" y="70"/>
                    <a:pt x="81" y="71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1" y="72"/>
                    <a:pt x="81" y="73"/>
                    <a:pt x="81" y="73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1" y="74"/>
                    <a:pt x="81" y="75"/>
                    <a:pt x="81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8"/>
                    <a:pt x="80" y="79"/>
                    <a:pt x="80" y="79"/>
                  </a:cubicBezTo>
                  <a:cubicBezTo>
                    <a:pt x="79" y="80"/>
                    <a:pt x="78" y="80"/>
                    <a:pt x="77" y="80"/>
                  </a:cubicBezTo>
                  <a:cubicBezTo>
                    <a:pt x="76" y="81"/>
                    <a:pt x="75" y="82"/>
                    <a:pt x="75" y="82"/>
                  </a:cubicBezTo>
                  <a:cubicBezTo>
                    <a:pt x="74" y="83"/>
                    <a:pt x="74" y="83"/>
                    <a:pt x="73" y="84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3" y="86"/>
                    <a:pt x="74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8"/>
                    <a:pt x="74" y="88"/>
                    <a:pt x="74" y="89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1"/>
                    <a:pt x="72" y="91"/>
                    <a:pt x="71" y="92"/>
                  </a:cubicBezTo>
                  <a:cubicBezTo>
                    <a:pt x="71" y="92"/>
                    <a:pt x="70" y="92"/>
                    <a:pt x="70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94"/>
                    <a:pt x="70" y="95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70" y="97"/>
                    <a:pt x="69" y="98"/>
                    <a:pt x="68" y="98"/>
                  </a:cubicBezTo>
                  <a:cubicBezTo>
                    <a:pt x="67" y="100"/>
                    <a:pt x="65" y="102"/>
                    <a:pt x="63" y="104"/>
                  </a:cubicBezTo>
                  <a:cubicBezTo>
                    <a:pt x="63" y="104"/>
                    <a:pt x="63" y="104"/>
                    <a:pt x="62" y="105"/>
                  </a:cubicBezTo>
                  <a:cubicBezTo>
                    <a:pt x="62" y="105"/>
                    <a:pt x="61" y="105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8" y="106"/>
                    <a:pt x="58" y="105"/>
                    <a:pt x="57" y="105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6" y="105"/>
                    <a:pt x="56" y="105"/>
                    <a:pt x="55" y="105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3" y="106"/>
                    <a:pt x="52" y="106"/>
                    <a:pt x="52" y="107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102"/>
                    <a:pt x="49" y="101"/>
                    <a:pt x="49" y="100"/>
                  </a:cubicBezTo>
                  <a:cubicBezTo>
                    <a:pt x="48" y="99"/>
                    <a:pt x="48" y="98"/>
                    <a:pt x="48" y="97"/>
                  </a:cubicBezTo>
                  <a:cubicBezTo>
                    <a:pt x="47" y="96"/>
                    <a:pt x="46" y="96"/>
                    <a:pt x="46" y="95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90"/>
                    <a:pt x="45" y="89"/>
                    <a:pt x="44" y="88"/>
                  </a:cubicBezTo>
                  <a:cubicBezTo>
                    <a:pt x="45" y="88"/>
                    <a:pt x="44" y="86"/>
                    <a:pt x="43" y="86"/>
                  </a:cubicBezTo>
                  <a:cubicBezTo>
                    <a:pt x="43" y="85"/>
                    <a:pt x="42" y="84"/>
                    <a:pt x="42" y="83"/>
                  </a:cubicBezTo>
                  <a:cubicBezTo>
                    <a:pt x="42" y="82"/>
                    <a:pt x="41" y="82"/>
                    <a:pt x="41" y="81"/>
                  </a:cubicBezTo>
                  <a:cubicBezTo>
                    <a:pt x="41" y="80"/>
                    <a:pt x="41" y="79"/>
                    <a:pt x="41" y="78"/>
                  </a:cubicBezTo>
                  <a:cubicBezTo>
                    <a:pt x="42" y="77"/>
                    <a:pt x="41" y="76"/>
                    <a:pt x="42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4" y="72"/>
                    <a:pt x="44" y="72"/>
                  </a:cubicBezTo>
                  <a:cubicBezTo>
                    <a:pt x="44" y="71"/>
                    <a:pt x="44" y="71"/>
                    <a:pt x="44" y="70"/>
                  </a:cubicBezTo>
                  <a:cubicBezTo>
                    <a:pt x="43" y="70"/>
                    <a:pt x="42" y="68"/>
                    <a:pt x="43" y="68"/>
                  </a:cubicBezTo>
                  <a:cubicBezTo>
                    <a:pt x="43" y="67"/>
                    <a:pt x="43" y="67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1" y="64"/>
                    <a:pt x="42" y="63"/>
                    <a:pt x="41" y="63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0" y="61"/>
                    <a:pt x="40" y="61"/>
                    <a:pt x="39" y="60"/>
                  </a:cubicBezTo>
                  <a:cubicBezTo>
                    <a:pt x="39" y="60"/>
                    <a:pt x="39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6"/>
                    <a:pt x="37" y="56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5"/>
                    <a:pt x="38" y="54"/>
                    <a:pt x="38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8" y="53"/>
                    <a:pt x="38" y="53"/>
                    <a:pt x="38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1"/>
                    <a:pt x="38" y="51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7" y="50"/>
                    <a:pt x="37" y="50"/>
                    <a:pt x="37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33" y="50"/>
                    <a:pt x="32" y="49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7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4" y="47"/>
                  </a:cubicBezTo>
                  <a:cubicBezTo>
                    <a:pt x="23" y="48"/>
                    <a:pt x="22" y="48"/>
                    <a:pt x="21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8"/>
                    <a:pt x="17" y="48"/>
                    <a:pt x="17" y="48"/>
                  </a:cubicBezTo>
                  <a:cubicBezTo>
                    <a:pt x="16" y="48"/>
                    <a:pt x="16" y="48"/>
                    <a:pt x="15" y="49"/>
                  </a:cubicBezTo>
                  <a:cubicBezTo>
                    <a:pt x="15" y="49"/>
                    <a:pt x="14" y="49"/>
                    <a:pt x="14" y="49"/>
                  </a:cubicBezTo>
                  <a:cubicBezTo>
                    <a:pt x="13" y="49"/>
                    <a:pt x="12" y="49"/>
                    <a:pt x="12" y="48"/>
                  </a:cubicBezTo>
                  <a:cubicBezTo>
                    <a:pt x="11" y="48"/>
                    <a:pt x="11" y="47"/>
                    <a:pt x="10" y="47"/>
                  </a:cubicBezTo>
                  <a:cubicBezTo>
                    <a:pt x="9" y="47"/>
                    <a:pt x="9" y="46"/>
                    <a:pt x="9" y="46"/>
                  </a:cubicBezTo>
                  <a:cubicBezTo>
                    <a:pt x="8" y="46"/>
                    <a:pt x="8" y="45"/>
                    <a:pt x="7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2"/>
                    <a:pt x="5" y="42"/>
                    <a:pt x="5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4" y="41"/>
                    <a:pt x="4" y="41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5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3"/>
                    <a:pt x="1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1"/>
                    <a:pt x="2" y="29"/>
                    <a:pt x="1" y="28"/>
                  </a:cubicBezTo>
                  <a:cubicBezTo>
                    <a:pt x="2" y="27"/>
                    <a:pt x="1" y="26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4"/>
                    <a:pt x="1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0"/>
                    <a:pt x="3" y="2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8"/>
                    <a:pt x="4" y="18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6" y="17"/>
                    <a:pt x="6" y="15"/>
                    <a:pt x="6" y="15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4"/>
                    <a:pt x="10" y="13"/>
                    <a:pt x="10" y="12"/>
                  </a:cubicBezTo>
                  <a:cubicBezTo>
                    <a:pt x="11" y="11"/>
                    <a:pt x="10" y="11"/>
                    <a:pt x="10" y="1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257"/>
            <p:cNvSpPr>
              <a:spLocks/>
            </p:cNvSpPr>
            <p:nvPr/>
          </p:nvSpPr>
          <p:spPr bwMode="gray">
            <a:xfrm>
              <a:off x="-2814638" y="12787313"/>
              <a:ext cx="55563" cy="25400"/>
            </a:xfrm>
            <a:custGeom>
              <a:avLst/>
              <a:gdLst>
                <a:gd name="T0" fmla="*/ 14 w 15"/>
                <a:gd name="T1" fmla="*/ 4 h 7"/>
                <a:gd name="T2" fmla="*/ 14 w 15"/>
                <a:gd name="T3" fmla="*/ 4 h 7"/>
                <a:gd name="T4" fmla="*/ 13 w 15"/>
                <a:gd name="T5" fmla="*/ 5 h 7"/>
                <a:gd name="T6" fmla="*/ 11 w 15"/>
                <a:gd name="T7" fmla="*/ 6 h 7"/>
                <a:gd name="T8" fmla="*/ 10 w 15"/>
                <a:gd name="T9" fmla="*/ 6 h 7"/>
                <a:gd name="T10" fmla="*/ 8 w 15"/>
                <a:gd name="T11" fmla="*/ 7 h 7"/>
                <a:gd name="T12" fmla="*/ 6 w 15"/>
                <a:gd name="T13" fmla="*/ 7 h 7"/>
                <a:gd name="T14" fmla="*/ 6 w 15"/>
                <a:gd name="T15" fmla="*/ 6 h 7"/>
                <a:gd name="T16" fmla="*/ 3 w 15"/>
                <a:gd name="T17" fmla="*/ 6 h 7"/>
                <a:gd name="T18" fmla="*/ 4 w 15"/>
                <a:gd name="T19" fmla="*/ 5 h 7"/>
                <a:gd name="T20" fmla="*/ 3 w 15"/>
                <a:gd name="T21" fmla="*/ 4 h 7"/>
                <a:gd name="T22" fmla="*/ 1 w 15"/>
                <a:gd name="T23" fmla="*/ 4 h 7"/>
                <a:gd name="T24" fmla="*/ 1 w 15"/>
                <a:gd name="T25" fmla="*/ 4 h 7"/>
                <a:gd name="T26" fmla="*/ 1 w 15"/>
                <a:gd name="T27" fmla="*/ 4 h 7"/>
                <a:gd name="T28" fmla="*/ 4 w 15"/>
                <a:gd name="T29" fmla="*/ 3 h 7"/>
                <a:gd name="T30" fmla="*/ 4 w 15"/>
                <a:gd name="T31" fmla="*/ 3 h 7"/>
                <a:gd name="T32" fmla="*/ 4 w 15"/>
                <a:gd name="T33" fmla="*/ 2 h 7"/>
                <a:gd name="T34" fmla="*/ 3 w 15"/>
                <a:gd name="T35" fmla="*/ 2 h 7"/>
                <a:gd name="T36" fmla="*/ 0 w 15"/>
                <a:gd name="T37" fmla="*/ 2 h 7"/>
                <a:gd name="T38" fmla="*/ 0 w 15"/>
                <a:gd name="T39" fmla="*/ 2 h 7"/>
                <a:gd name="T40" fmla="*/ 2 w 15"/>
                <a:gd name="T41" fmla="*/ 1 h 7"/>
                <a:gd name="T42" fmla="*/ 2 w 15"/>
                <a:gd name="T43" fmla="*/ 1 h 7"/>
                <a:gd name="T44" fmla="*/ 1 w 15"/>
                <a:gd name="T45" fmla="*/ 1 h 7"/>
                <a:gd name="T46" fmla="*/ 3 w 15"/>
                <a:gd name="T47" fmla="*/ 1 h 7"/>
                <a:gd name="T48" fmla="*/ 3 w 15"/>
                <a:gd name="T49" fmla="*/ 1 h 7"/>
                <a:gd name="T50" fmla="*/ 2 w 15"/>
                <a:gd name="T51" fmla="*/ 0 h 7"/>
                <a:gd name="T52" fmla="*/ 2 w 15"/>
                <a:gd name="T53" fmla="*/ 0 h 7"/>
                <a:gd name="T54" fmla="*/ 2 w 15"/>
                <a:gd name="T55" fmla="*/ 0 h 7"/>
                <a:gd name="T56" fmla="*/ 4 w 15"/>
                <a:gd name="T57" fmla="*/ 1 h 7"/>
                <a:gd name="T58" fmla="*/ 4 w 15"/>
                <a:gd name="T59" fmla="*/ 2 h 7"/>
                <a:gd name="T60" fmla="*/ 5 w 15"/>
                <a:gd name="T61" fmla="*/ 3 h 7"/>
                <a:gd name="T62" fmla="*/ 5 w 15"/>
                <a:gd name="T63" fmla="*/ 2 h 7"/>
                <a:gd name="T64" fmla="*/ 6 w 15"/>
                <a:gd name="T65" fmla="*/ 2 h 7"/>
                <a:gd name="T66" fmla="*/ 6 w 15"/>
                <a:gd name="T67" fmla="*/ 1 h 7"/>
                <a:gd name="T68" fmla="*/ 6 w 15"/>
                <a:gd name="T69" fmla="*/ 1 h 7"/>
                <a:gd name="T70" fmla="*/ 6 w 15"/>
                <a:gd name="T71" fmla="*/ 1 h 7"/>
                <a:gd name="T72" fmla="*/ 7 w 15"/>
                <a:gd name="T73" fmla="*/ 2 h 7"/>
                <a:gd name="T74" fmla="*/ 7 w 15"/>
                <a:gd name="T75" fmla="*/ 1 h 7"/>
                <a:gd name="T76" fmla="*/ 7 w 15"/>
                <a:gd name="T77" fmla="*/ 1 h 7"/>
                <a:gd name="T78" fmla="*/ 7 w 15"/>
                <a:gd name="T79" fmla="*/ 1 h 7"/>
                <a:gd name="T80" fmla="*/ 8 w 15"/>
                <a:gd name="T81" fmla="*/ 1 h 7"/>
                <a:gd name="T82" fmla="*/ 9 w 15"/>
                <a:gd name="T83" fmla="*/ 1 h 7"/>
                <a:gd name="T84" fmla="*/ 9 w 15"/>
                <a:gd name="T85" fmla="*/ 1 h 7"/>
                <a:gd name="T86" fmla="*/ 11 w 15"/>
                <a:gd name="T87" fmla="*/ 1 h 7"/>
                <a:gd name="T88" fmla="*/ 11 w 15"/>
                <a:gd name="T89" fmla="*/ 0 h 7"/>
                <a:gd name="T90" fmla="*/ 12 w 15"/>
                <a:gd name="T91" fmla="*/ 0 h 7"/>
                <a:gd name="T92" fmla="*/ 14 w 15"/>
                <a:gd name="T93" fmla="*/ 1 h 7"/>
                <a:gd name="T94" fmla="*/ 14 w 15"/>
                <a:gd name="T95" fmla="*/ 1 h 7"/>
                <a:gd name="T96" fmla="*/ 14 w 15"/>
                <a:gd name="T97" fmla="*/ 2 h 7"/>
                <a:gd name="T98" fmla="*/ 14 w 15"/>
                <a:gd name="T99" fmla="*/ 2 h 7"/>
                <a:gd name="T100" fmla="*/ 15 w 15"/>
                <a:gd name="T101" fmla="*/ 2 h 7"/>
                <a:gd name="T102" fmla="*/ 15 w 15"/>
                <a:gd name="T103" fmla="*/ 4 h 7"/>
                <a:gd name="T104" fmla="*/ 14 w 15"/>
                <a:gd name="T10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" h="7"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2" y="5"/>
                    <a:pt x="12" y="6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6"/>
                    <a:pt x="9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1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3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258"/>
            <p:cNvSpPr>
              <a:spLocks/>
            </p:cNvSpPr>
            <p:nvPr/>
          </p:nvSpPr>
          <p:spPr bwMode="gray">
            <a:xfrm>
              <a:off x="-2643188" y="13181013"/>
              <a:ext cx="4763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0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259"/>
            <p:cNvSpPr>
              <a:spLocks/>
            </p:cNvSpPr>
            <p:nvPr/>
          </p:nvSpPr>
          <p:spPr bwMode="gray">
            <a:xfrm>
              <a:off x="-2459038" y="13266738"/>
              <a:ext cx="38100" cy="71438"/>
            </a:xfrm>
            <a:custGeom>
              <a:avLst/>
              <a:gdLst>
                <a:gd name="T0" fmla="*/ 1 w 10"/>
                <a:gd name="T1" fmla="*/ 13 h 19"/>
                <a:gd name="T2" fmla="*/ 1 w 10"/>
                <a:gd name="T3" fmla="*/ 13 h 19"/>
                <a:gd name="T4" fmla="*/ 2 w 10"/>
                <a:gd name="T5" fmla="*/ 10 h 19"/>
                <a:gd name="T6" fmla="*/ 1 w 10"/>
                <a:gd name="T7" fmla="*/ 10 h 19"/>
                <a:gd name="T8" fmla="*/ 2 w 10"/>
                <a:gd name="T9" fmla="*/ 9 h 19"/>
                <a:gd name="T10" fmla="*/ 1 w 10"/>
                <a:gd name="T11" fmla="*/ 7 h 19"/>
                <a:gd name="T12" fmla="*/ 2 w 10"/>
                <a:gd name="T13" fmla="*/ 5 h 19"/>
                <a:gd name="T14" fmla="*/ 2 w 10"/>
                <a:gd name="T15" fmla="*/ 5 h 19"/>
                <a:gd name="T16" fmla="*/ 3 w 10"/>
                <a:gd name="T17" fmla="*/ 5 h 19"/>
                <a:gd name="T18" fmla="*/ 3 w 10"/>
                <a:gd name="T19" fmla="*/ 5 h 19"/>
                <a:gd name="T20" fmla="*/ 4 w 10"/>
                <a:gd name="T21" fmla="*/ 5 h 19"/>
                <a:gd name="T22" fmla="*/ 5 w 10"/>
                <a:gd name="T23" fmla="*/ 5 h 19"/>
                <a:gd name="T24" fmla="*/ 5 w 10"/>
                <a:gd name="T25" fmla="*/ 5 h 19"/>
                <a:gd name="T26" fmla="*/ 5 w 10"/>
                <a:gd name="T27" fmla="*/ 4 h 19"/>
                <a:gd name="T28" fmla="*/ 5 w 10"/>
                <a:gd name="T29" fmla="*/ 4 h 19"/>
                <a:gd name="T30" fmla="*/ 6 w 10"/>
                <a:gd name="T31" fmla="*/ 4 h 19"/>
                <a:gd name="T32" fmla="*/ 5 w 10"/>
                <a:gd name="T33" fmla="*/ 4 h 19"/>
                <a:gd name="T34" fmla="*/ 6 w 10"/>
                <a:gd name="T35" fmla="*/ 3 h 19"/>
                <a:gd name="T36" fmla="*/ 6 w 10"/>
                <a:gd name="T37" fmla="*/ 3 h 19"/>
                <a:gd name="T38" fmla="*/ 6 w 10"/>
                <a:gd name="T39" fmla="*/ 4 h 19"/>
                <a:gd name="T40" fmla="*/ 7 w 10"/>
                <a:gd name="T41" fmla="*/ 3 h 19"/>
                <a:gd name="T42" fmla="*/ 6 w 10"/>
                <a:gd name="T43" fmla="*/ 3 h 19"/>
                <a:gd name="T44" fmla="*/ 6 w 10"/>
                <a:gd name="T45" fmla="*/ 3 h 19"/>
                <a:gd name="T46" fmla="*/ 7 w 10"/>
                <a:gd name="T47" fmla="*/ 3 h 19"/>
                <a:gd name="T48" fmla="*/ 7 w 10"/>
                <a:gd name="T49" fmla="*/ 2 h 19"/>
                <a:gd name="T50" fmla="*/ 7 w 10"/>
                <a:gd name="T51" fmla="*/ 2 h 19"/>
                <a:gd name="T52" fmla="*/ 7 w 10"/>
                <a:gd name="T53" fmla="*/ 2 h 19"/>
                <a:gd name="T54" fmla="*/ 7 w 10"/>
                <a:gd name="T55" fmla="*/ 2 h 19"/>
                <a:gd name="T56" fmla="*/ 8 w 10"/>
                <a:gd name="T57" fmla="*/ 1 h 19"/>
                <a:gd name="T58" fmla="*/ 8 w 10"/>
                <a:gd name="T59" fmla="*/ 0 h 19"/>
                <a:gd name="T60" fmla="*/ 9 w 10"/>
                <a:gd name="T61" fmla="*/ 0 h 19"/>
                <a:gd name="T62" fmla="*/ 9 w 10"/>
                <a:gd name="T63" fmla="*/ 1 h 19"/>
                <a:gd name="T64" fmla="*/ 10 w 10"/>
                <a:gd name="T65" fmla="*/ 3 h 19"/>
                <a:gd name="T66" fmla="*/ 10 w 10"/>
                <a:gd name="T67" fmla="*/ 4 h 19"/>
                <a:gd name="T68" fmla="*/ 10 w 10"/>
                <a:gd name="T69" fmla="*/ 5 h 19"/>
                <a:gd name="T70" fmla="*/ 9 w 10"/>
                <a:gd name="T71" fmla="*/ 4 h 19"/>
                <a:gd name="T72" fmla="*/ 9 w 10"/>
                <a:gd name="T73" fmla="*/ 4 h 19"/>
                <a:gd name="T74" fmla="*/ 9 w 10"/>
                <a:gd name="T75" fmla="*/ 4 h 19"/>
                <a:gd name="T76" fmla="*/ 9 w 10"/>
                <a:gd name="T77" fmla="*/ 6 h 19"/>
                <a:gd name="T78" fmla="*/ 9 w 10"/>
                <a:gd name="T79" fmla="*/ 7 h 19"/>
                <a:gd name="T80" fmla="*/ 9 w 10"/>
                <a:gd name="T81" fmla="*/ 8 h 19"/>
                <a:gd name="T82" fmla="*/ 6 w 10"/>
                <a:gd name="T83" fmla="*/ 15 h 19"/>
                <a:gd name="T84" fmla="*/ 5 w 10"/>
                <a:gd name="T85" fmla="*/ 19 h 19"/>
                <a:gd name="T86" fmla="*/ 4 w 10"/>
                <a:gd name="T87" fmla="*/ 19 h 19"/>
                <a:gd name="T88" fmla="*/ 3 w 10"/>
                <a:gd name="T89" fmla="*/ 19 h 19"/>
                <a:gd name="T90" fmla="*/ 1 w 10"/>
                <a:gd name="T91" fmla="*/ 18 h 19"/>
                <a:gd name="T92" fmla="*/ 1 w 10"/>
                <a:gd name="T93" fmla="*/ 18 h 19"/>
                <a:gd name="T94" fmla="*/ 1 w 10"/>
                <a:gd name="T95" fmla="*/ 17 h 19"/>
                <a:gd name="T96" fmla="*/ 1 w 10"/>
                <a:gd name="T97" fmla="*/ 16 h 19"/>
                <a:gd name="T98" fmla="*/ 0 w 10"/>
                <a:gd name="T99" fmla="*/ 14 h 19"/>
                <a:gd name="T100" fmla="*/ 1 w 10"/>
                <a:gd name="T10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" h="19"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1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1" y="7"/>
                    <a:pt x="2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8" y="11"/>
                    <a:pt x="7" y="13"/>
                    <a:pt x="6" y="15"/>
                  </a:cubicBezTo>
                  <a:cubicBezTo>
                    <a:pt x="6" y="16"/>
                    <a:pt x="6" y="18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3" y="19"/>
                    <a:pt x="3" y="19"/>
                  </a:cubicBezTo>
                  <a:cubicBezTo>
                    <a:pt x="2" y="19"/>
                    <a:pt x="2" y="19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0" y="15"/>
                    <a:pt x="0" y="14"/>
                  </a:cubicBezTo>
                  <a:cubicBezTo>
                    <a:pt x="0" y="14"/>
                    <a:pt x="0" y="13"/>
                    <a:pt x="1" y="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260"/>
            <p:cNvSpPr>
              <a:spLocks/>
            </p:cNvSpPr>
            <p:nvPr/>
          </p:nvSpPr>
          <p:spPr bwMode="gray">
            <a:xfrm>
              <a:off x="-2514600" y="13004800"/>
              <a:ext cx="11113" cy="6350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1 w 3"/>
                <a:gd name="T5" fmla="*/ 2 h 2"/>
                <a:gd name="T6" fmla="*/ 0 w 3"/>
                <a:gd name="T7" fmla="*/ 2 h 2"/>
                <a:gd name="T8" fmla="*/ 0 w 3"/>
                <a:gd name="T9" fmla="*/ 1 h 2"/>
                <a:gd name="T10" fmla="*/ 0 w 3"/>
                <a:gd name="T11" fmla="*/ 1 h 2"/>
                <a:gd name="T12" fmla="*/ 0 w 3"/>
                <a:gd name="T13" fmla="*/ 0 h 2"/>
                <a:gd name="T14" fmla="*/ 1 w 3"/>
                <a:gd name="T15" fmla="*/ 1 h 2"/>
                <a:gd name="T16" fmla="*/ 3 w 3"/>
                <a:gd name="T17" fmla="*/ 0 h 2"/>
                <a:gd name="T18" fmla="*/ 2 w 3"/>
                <a:gd name="T19" fmla="*/ 1 h 2"/>
                <a:gd name="T20" fmla="*/ 2 w 3"/>
                <a:gd name="T2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261"/>
            <p:cNvSpPr>
              <a:spLocks/>
            </p:cNvSpPr>
            <p:nvPr/>
          </p:nvSpPr>
          <p:spPr bwMode="gray">
            <a:xfrm>
              <a:off x="-2563813" y="13004800"/>
              <a:ext cx="15875" cy="3175"/>
            </a:xfrm>
            <a:custGeom>
              <a:avLst/>
              <a:gdLst>
                <a:gd name="T0" fmla="*/ 2 w 4"/>
                <a:gd name="T1" fmla="*/ 1 h 1"/>
                <a:gd name="T2" fmla="*/ 2 w 4"/>
                <a:gd name="T3" fmla="*/ 1 h 1"/>
                <a:gd name="T4" fmla="*/ 0 w 4"/>
                <a:gd name="T5" fmla="*/ 1 h 1"/>
                <a:gd name="T6" fmla="*/ 0 w 4"/>
                <a:gd name="T7" fmla="*/ 0 h 1"/>
                <a:gd name="T8" fmla="*/ 1 w 4"/>
                <a:gd name="T9" fmla="*/ 0 h 1"/>
                <a:gd name="T10" fmla="*/ 1 w 4"/>
                <a:gd name="T11" fmla="*/ 0 h 1"/>
                <a:gd name="T12" fmla="*/ 1 w 4"/>
                <a:gd name="T13" fmla="*/ 0 h 1"/>
                <a:gd name="T14" fmla="*/ 1 w 4"/>
                <a:gd name="T15" fmla="*/ 0 h 1"/>
                <a:gd name="T16" fmla="*/ 1 w 4"/>
                <a:gd name="T17" fmla="*/ 0 h 1"/>
                <a:gd name="T18" fmla="*/ 1 w 4"/>
                <a:gd name="T19" fmla="*/ 0 h 1"/>
                <a:gd name="T20" fmla="*/ 1 w 4"/>
                <a:gd name="T21" fmla="*/ 0 h 1"/>
                <a:gd name="T22" fmla="*/ 1 w 4"/>
                <a:gd name="T23" fmla="*/ 1 h 1"/>
                <a:gd name="T24" fmla="*/ 2 w 4"/>
                <a:gd name="T25" fmla="*/ 0 h 1"/>
                <a:gd name="T26" fmla="*/ 3 w 4"/>
                <a:gd name="T27" fmla="*/ 1 h 1"/>
                <a:gd name="T28" fmla="*/ 3 w 4"/>
                <a:gd name="T29" fmla="*/ 1 h 1"/>
                <a:gd name="T30" fmla="*/ 3 w 4"/>
                <a:gd name="T31" fmla="*/ 1 h 1"/>
                <a:gd name="T32" fmla="*/ 4 w 4"/>
                <a:gd name="T33" fmla="*/ 1 h 1"/>
                <a:gd name="T34" fmla="*/ 4 w 4"/>
                <a:gd name="T35" fmla="*/ 1 h 1"/>
                <a:gd name="T36" fmla="*/ 4 w 4"/>
                <a:gd name="T37" fmla="*/ 1 h 1"/>
                <a:gd name="T38" fmla="*/ 2 w 4"/>
                <a:gd name="T3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262"/>
            <p:cNvSpPr>
              <a:spLocks/>
            </p:cNvSpPr>
            <p:nvPr/>
          </p:nvSpPr>
          <p:spPr bwMode="gray">
            <a:xfrm>
              <a:off x="-2619375" y="12988925"/>
              <a:ext cx="14288" cy="7938"/>
            </a:xfrm>
            <a:custGeom>
              <a:avLst/>
              <a:gdLst>
                <a:gd name="T0" fmla="*/ 4 w 4"/>
                <a:gd name="T1" fmla="*/ 2 h 2"/>
                <a:gd name="T2" fmla="*/ 3 w 4"/>
                <a:gd name="T3" fmla="*/ 2 h 2"/>
                <a:gd name="T4" fmla="*/ 1 w 4"/>
                <a:gd name="T5" fmla="*/ 1 h 2"/>
                <a:gd name="T6" fmla="*/ 0 w 4"/>
                <a:gd name="T7" fmla="*/ 1 h 2"/>
                <a:gd name="T8" fmla="*/ 1 w 4"/>
                <a:gd name="T9" fmla="*/ 0 h 2"/>
                <a:gd name="T10" fmla="*/ 3 w 4"/>
                <a:gd name="T11" fmla="*/ 0 h 2"/>
                <a:gd name="T12" fmla="*/ 4 w 4"/>
                <a:gd name="T13" fmla="*/ 0 h 2"/>
                <a:gd name="T14" fmla="*/ 4 w 4"/>
                <a:gd name="T15" fmla="*/ 0 h 2"/>
                <a:gd name="T16" fmla="*/ 4 w 4"/>
                <a:gd name="T17" fmla="*/ 2 h 2"/>
                <a:gd name="T18" fmla="*/ 4 w 4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263"/>
            <p:cNvSpPr>
              <a:spLocks/>
            </p:cNvSpPr>
            <p:nvPr/>
          </p:nvSpPr>
          <p:spPr bwMode="gray">
            <a:xfrm>
              <a:off x="-2643188" y="12969875"/>
              <a:ext cx="7938" cy="15875"/>
            </a:xfrm>
            <a:custGeom>
              <a:avLst/>
              <a:gdLst>
                <a:gd name="T0" fmla="*/ 2 w 2"/>
                <a:gd name="T1" fmla="*/ 3 h 4"/>
                <a:gd name="T2" fmla="*/ 2 w 2"/>
                <a:gd name="T3" fmla="*/ 3 h 4"/>
                <a:gd name="T4" fmla="*/ 1 w 2"/>
                <a:gd name="T5" fmla="*/ 3 h 4"/>
                <a:gd name="T6" fmla="*/ 1 w 2"/>
                <a:gd name="T7" fmla="*/ 4 h 4"/>
                <a:gd name="T8" fmla="*/ 0 w 2"/>
                <a:gd name="T9" fmla="*/ 2 h 4"/>
                <a:gd name="T10" fmla="*/ 0 w 2"/>
                <a:gd name="T11" fmla="*/ 1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1 h 4"/>
                <a:gd name="T18" fmla="*/ 2 w 2"/>
                <a:gd name="T19" fmla="*/ 2 h 4"/>
                <a:gd name="T20" fmla="*/ 2 w 2"/>
                <a:gd name="T2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4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64"/>
            <p:cNvSpPr>
              <a:spLocks/>
            </p:cNvSpPr>
            <p:nvPr/>
          </p:nvSpPr>
          <p:spPr bwMode="gray">
            <a:xfrm>
              <a:off x="-2643188" y="12958763"/>
              <a:ext cx="7938" cy="11113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2 h 3"/>
                <a:gd name="T12" fmla="*/ 0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0 w 2"/>
                <a:gd name="T19" fmla="*/ 2 h 3"/>
                <a:gd name="T20" fmla="*/ 0 w 2"/>
                <a:gd name="T21" fmla="*/ 2 h 3"/>
                <a:gd name="T22" fmla="*/ 0 w 2"/>
                <a:gd name="T23" fmla="*/ 1 h 3"/>
                <a:gd name="T24" fmla="*/ 0 w 2"/>
                <a:gd name="T25" fmla="*/ 1 h 3"/>
                <a:gd name="T26" fmla="*/ 0 w 2"/>
                <a:gd name="T27" fmla="*/ 1 h 3"/>
                <a:gd name="T28" fmla="*/ 1 w 2"/>
                <a:gd name="T29" fmla="*/ 0 h 3"/>
                <a:gd name="T30" fmla="*/ 1 w 2"/>
                <a:gd name="T31" fmla="*/ 0 h 3"/>
                <a:gd name="T32" fmla="*/ 1 w 2"/>
                <a:gd name="T33" fmla="*/ 0 h 3"/>
                <a:gd name="T34" fmla="*/ 2 w 2"/>
                <a:gd name="T35" fmla="*/ 0 h 3"/>
                <a:gd name="T36" fmla="*/ 1 w 2"/>
                <a:gd name="T37" fmla="*/ 3 h 3"/>
                <a:gd name="T38" fmla="*/ 1 w 2"/>
                <a:gd name="T3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65"/>
            <p:cNvSpPr>
              <a:spLocks/>
            </p:cNvSpPr>
            <p:nvPr/>
          </p:nvSpPr>
          <p:spPr bwMode="gray">
            <a:xfrm>
              <a:off x="-2811463" y="12712700"/>
              <a:ext cx="15875" cy="3175"/>
            </a:xfrm>
            <a:custGeom>
              <a:avLst/>
              <a:gdLst>
                <a:gd name="T0" fmla="*/ 4 w 4"/>
                <a:gd name="T1" fmla="*/ 1 h 1"/>
                <a:gd name="T2" fmla="*/ 3 w 4"/>
                <a:gd name="T3" fmla="*/ 1 h 1"/>
                <a:gd name="T4" fmla="*/ 3 w 4"/>
                <a:gd name="T5" fmla="*/ 1 h 1"/>
                <a:gd name="T6" fmla="*/ 2 w 4"/>
                <a:gd name="T7" fmla="*/ 1 h 1"/>
                <a:gd name="T8" fmla="*/ 0 w 4"/>
                <a:gd name="T9" fmla="*/ 1 h 1"/>
                <a:gd name="T10" fmla="*/ 0 w 4"/>
                <a:gd name="T11" fmla="*/ 0 h 1"/>
                <a:gd name="T12" fmla="*/ 1 w 4"/>
                <a:gd name="T13" fmla="*/ 0 h 1"/>
                <a:gd name="T14" fmla="*/ 3 w 4"/>
                <a:gd name="T15" fmla="*/ 0 h 1"/>
                <a:gd name="T16" fmla="*/ 3 w 4"/>
                <a:gd name="T17" fmla="*/ 0 h 1"/>
                <a:gd name="T18" fmla="*/ 3 w 4"/>
                <a:gd name="T19" fmla="*/ 0 h 1"/>
                <a:gd name="T20" fmla="*/ 3 w 4"/>
                <a:gd name="T21" fmla="*/ 0 h 1"/>
                <a:gd name="T22" fmla="*/ 2 w 4"/>
                <a:gd name="T23" fmla="*/ 0 h 1"/>
                <a:gd name="T24" fmla="*/ 4 w 4"/>
                <a:gd name="T25" fmla="*/ 1 h 1"/>
                <a:gd name="T26" fmla="*/ 4 w 4"/>
                <a:gd name="T2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66"/>
            <p:cNvSpPr>
              <a:spLocks/>
            </p:cNvSpPr>
            <p:nvPr/>
          </p:nvSpPr>
          <p:spPr bwMode="gray">
            <a:xfrm>
              <a:off x="-2814638" y="12707938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2 w 3"/>
                <a:gd name="T3" fmla="*/ 1 h 1"/>
                <a:gd name="T4" fmla="*/ 1 w 3"/>
                <a:gd name="T5" fmla="*/ 1 h 1"/>
                <a:gd name="T6" fmla="*/ 0 w 3"/>
                <a:gd name="T7" fmla="*/ 1 h 1"/>
                <a:gd name="T8" fmla="*/ 0 w 3"/>
                <a:gd name="T9" fmla="*/ 1 h 1"/>
                <a:gd name="T10" fmla="*/ 1 w 3"/>
                <a:gd name="T11" fmla="*/ 1 h 1"/>
                <a:gd name="T12" fmla="*/ 2 w 3"/>
                <a:gd name="T13" fmla="*/ 0 h 1"/>
                <a:gd name="T14" fmla="*/ 3 w 3"/>
                <a:gd name="T15" fmla="*/ 0 h 1"/>
                <a:gd name="T16" fmla="*/ 3 w 3"/>
                <a:gd name="T17" fmla="*/ 0 h 1"/>
                <a:gd name="T18" fmla="*/ 2 w 3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267"/>
            <p:cNvSpPr>
              <a:spLocks/>
            </p:cNvSpPr>
            <p:nvPr/>
          </p:nvSpPr>
          <p:spPr bwMode="gray">
            <a:xfrm>
              <a:off x="-2819400" y="12707938"/>
              <a:ext cx="7938" cy="0"/>
            </a:xfrm>
            <a:custGeom>
              <a:avLst/>
              <a:gdLst>
                <a:gd name="T0" fmla="*/ 3 w 5"/>
                <a:gd name="T1" fmla="*/ 3 w 5"/>
                <a:gd name="T2" fmla="*/ 5 w 5"/>
                <a:gd name="T3" fmla="*/ 0 w 5"/>
                <a:gd name="T4" fmla="*/ 3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Freeform 268"/>
            <p:cNvSpPr>
              <a:spLocks/>
            </p:cNvSpPr>
            <p:nvPr/>
          </p:nvSpPr>
          <p:spPr bwMode="gray">
            <a:xfrm>
              <a:off x="-2819400" y="12707938"/>
              <a:ext cx="7938" cy="0"/>
            </a:xfrm>
            <a:custGeom>
              <a:avLst/>
              <a:gdLst>
                <a:gd name="T0" fmla="*/ 3 w 5"/>
                <a:gd name="T1" fmla="*/ 3 w 5"/>
                <a:gd name="T2" fmla="*/ 5 w 5"/>
                <a:gd name="T3" fmla="*/ 0 w 5"/>
                <a:gd name="T4" fmla="*/ 3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269"/>
            <p:cNvSpPr>
              <a:spLocks/>
            </p:cNvSpPr>
            <p:nvPr/>
          </p:nvSpPr>
          <p:spPr bwMode="gray">
            <a:xfrm>
              <a:off x="-2811463" y="12682538"/>
              <a:ext cx="7938" cy="317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0 w 2"/>
                <a:gd name="T5" fmla="*/ 0 h 1"/>
                <a:gd name="T6" fmla="*/ 1 w 2"/>
                <a:gd name="T7" fmla="*/ 0 h 1"/>
                <a:gd name="T8" fmla="*/ 1 w 2"/>
                <a:gd name="T9" fmla="*/ 1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270"/>
            <p:cNvSpPr>
              <a:spLocks/>
            </p:cNvSpPr>
            <p:nvPr/>
          </p:nvSpPr>
          <p:spPr bwMode="gray">
            <a:xfrm>
              <a:off x="-2811463" y="12688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Rectangle 271"/>
            <p:cNvSpPr>
              <a:spLocks noChangeArrowheads="1"/>
            </p:cNvSpPr>
            <p:nvPr/>
          </p:nvSpPr>
          <p:spPr bwMode="gray">
            <a:xfrm>
              <a:off x="-2811463" y="12688888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Freeform 272"/>
            <p:cNvSpPr>
              <a:spLocks/>
            </p:cNvSpPr>
            <p:nvPr/>
          </p:nvSpPr>
          <p:spPr bwMode="gray">
            <a:xfrm>
              <a:off x="-2811463" y="12688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273"/>
            <p:cNvSpPr>
              <a:spLocks/>
            </p:cNvSpPr>
            <p:nvPr/>
          </p:nvSpPr>
          <p:spPr bwMode="gray">
            <a:xfrm>
              <a:off x="-2811463" y="12693650"/>
              <a:ext cx="4763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274"/>
            <p:cNvSpPr>
              <a:spLocks/>
            </p:cNvSpPr>
            <p:nvPr/>
          </p:nvSpPr>
          <p:spPr bwMode="gray">
            <a:xfrm>
              <a:off x="-2814638" y="12730163"/>
              <a:ext cx="11113" cy="7938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3 h 5"/>
                <a:gd name="T4" fmla="*/ 7 w 7"/>
                <a:gd name="T5" fmla="*/ 3 h 5"/>
                <a:gd name="T6" fmla="*/ 5 w 7"/>
                <a:gd name="T7" fmla="*/ 3 h 5"/>
                <a:gd name="T8" fmla="*/ 5 w 7"/>
                <a:gd name="T9" fmla="*/ 5 h 5"/>
                <a:gd name="T10" fmla="*/ 5 w 7"/>
                <a:gd name="T11" fmla="*/ 5 h 5"/>
                <a:gd name="T12" fmla="*/ 2 w 7"/>
                <a:gd name="T13" fmla="*/ 5 h 5"/>
                <a:gd name="T14" fmla="*/ 0 w 7"/>
                <a:gd name="T15" fmla="*/ 5 h 5"/>
                <a:gd name="T16" fmla="*/ 2 w 7"/>
                <a:gd name="T17" fmla="*/ 5 h 5"/>
                <a:gd name="T18" fmla="*/ 2 w 7"/>
                <a:gd name="T19" fmla="*/ 3 h 5"/>
                <a:gd name="T20" fmla="*/ 5 w 7"/>
                <a:gd name="T21" fmla="*/ 3 h 5"/>
                <a:gd name="T22" fmla="*/ 5 w 7"/>
                <a:gd name="T23" fmla="*/ 0 h 5"/>
                <a:gd name="T24" fmla="*/ 7 w 7"/>
                <a:gd name="T25" fmla="*/ 0 h 5"/>
                <a:gd name="T26" fmla="*/ 7 w 7"/>
                <a:gd name="T27" fmla="*/ 3 h 5"/>
                <a:gd name="T28" fmla="*/ 7 w 7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275"/>
            <p:cNvSpPr>
              <a:spLocks/>
            </p:cNvSpPr>
            <p:nvPr/>
          </p:nvSpPr>
          <p:spPr bwMode="gray">
            <a:xfrm>
              <a:off x="-2814638" y="12730163"/>
              <a:ext cx="11113" cy="7938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3 h 5"/>
                <a:gd name="T4" fmla="*/ 7 w 7"/>
                <a:gd name="T5" fmla="*/ 3 h 5"/>
                <a:gd name="T6" fmla="*/ 5 w 7"/>
                <a:gd name="T7" fmla="*/ 3 h 5"/>
                <a:gd name="T8" fmla="*/ 5 w 7"/>
                <a:gd name="T9" fmla="*/ 5 h 5"/>
                <a:gd name="T10" fmla="*/ 5 w 7"/>
                <a:gd name="T11" fmla="*/ 5 h 5"/>
                <a:gd name="T12" fmla="*/ 2 w 7"/>
                <a:gd name="T13" fmla="*/ 5 h 5"/>
                <a:gd name="T14" fmla="*/ 0 w 7"/>
                <a:gd name="T15" fmla="*/ 5 h 5"/>
                <a:gd name="T16" fmla="*/ 2 w 7"/>
                <a:gd name="T17" fmla="*/ 5 h 5"/>
                <a:gd name="T18" fmla="*/ 2 w 7"/>
                <a:gd name="T19" fmla="*/ 3 h 5"/>
                <a:gd name="T20" fmla="*/ 5 w 7"/>
                <a:gd name="T21" fmla="*/ 3 h 5"/>
                <a:gd name="T22" fmla="*/ 5 w 7"/>
                <a:gd name="T23" fmla="*/ 0 h 5"/>
                <a:gd name="T24" fmla="*/ 7 w 7"/>
                <a:gd name="T25" fmla="*/ 0 h 5"/>
                <a:gd name="T26" fmla="*/ 7 w 7"/>
                <a:gd name="T27" fmla="*/ 3 h 5"/>
                <a:gd name="T28" fmla="*/ 7 w 7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7" y="3"/>
                  </a:ln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Freeform 276"/>
            <p:cNvSpPr>
              <a:spLocks/>
            </p:cNvSpPr>
            <p:nvPr/>
          </p:nvSpPr>
          <p:spPr bwMode="gray">
            <a:xfrm>
              <a:off x="-2894013" y="12853988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277"/>
            <p:cNvSpPr>
              <a:spLocks/>
            </p:cNvSpPr>
            <p:nvPr/>
          </p:nvSpPr>
          <p:spPr bwMode="gray">
            <a:xfrm>
              <a:off x="-2954338" y="12941300"/>
              <a:ext cx="34925" cy="33338"/>
            </a:xfrm>
            <a:custGeom>
              <a:avLst/>
              <a:gdLst>
                <a:gd name="T0" fmla="*/ 8 w 9"/>
                <a:gd name="T1" fmla="*/ 9 h 9"/>
                <a:gd name="T2" fmla="*/ 8 w 9"/>
                <a:gd name="T3" fmla="*/ 8 h 9"/>
                <a:gd name="T4" fmla="*/ 8 w 9"/>
                <a:gd name="T5" fmla="*/ 8 h 9"/>
                <a:gd name="T6" fmla="*/ 7 w 9"/>
                <a:gd name="T7" fmla="*/ 8 h 9"/>
                <a:gd name="T8" fmla="*/ 7 w 9"/>
                <a:gd name="T9" fmla="*/ 8 h 9"/>
                <a:gd name="T10" fmla="*/ 8 w 9"/>
                <a:gd name="T11" fmla="*/ 7 h 9"/>
                <a:gd name="T12" fmla="*/ 7 w 9"/>
                <a:gd name="T13" fmla="*/ 7 h 9"/>
                <a:gd name="T14" fmla="*/ 7 w 9"/>
                <a:gd name="T15" fmla="*/ 7 h 9"/>
                <a:gd name="T16" fmla="*/ 5 w 9"/>
                <a:gd name="T17" fmla="*/ 8 h 9"/>
                <a:gd name="T18" fmla="*/ 5 w 9"/>
                <a:gd name="T19" fmla="*/ 8 h 9"/>
                <a:gd name="T20" fmla="*/ 5 w 9"/>
                <a:gd name="T21" fmla="*/ 8 h 9"/>
                <a:gd name="T22" fmla="*/ 6 w 9"/>
                <a:gd name="T23" fmla="*/ 7 h 9"/>
                <a:gd name="T24" fmla="*/ 6 w 9"/>
                <a:gd name="T25" fmla="*/ 7 h 9"/>
                <a:gd name="T26" fmla="*/ 5 w 9"/>
                <a:gd name="T27" fmla="*/ 7 h 9"/>
                <a:gd name="T28" fmla="*/ 5 w 9"/>
                <a:gd name="T29" fmla="*/ 7 h 9"/>
                <a:gd name="T30" fmla="*/ 5 w 9"/>
                <a:gd name="T31" fmla="*/ 7 h 9"/>
                <a:gd name="T32" fmla="*/ 5 w 9"/>
                <a:gd name="T33" fmla="*/ 7 h 9"/>
                <a:gd name="T34" fmla="*/ 5 w 9"/>
                <a:gd name="T35" fmla="*/ 7 h 9"/>
                <a:gd name="T36" fmla="*/ 5 w 9"/>
                <a:gd name="T37" fmla="*/ 7 h 9"/>
                <a:gd name="T38" fmla="*/ 3 w 9"/>
                <a:gd name="T39" fmla="*/ 7 h 9"/>
                <a:gd name="T40" fmla="*/ 2 w 9"/>
                <a:gd name="T41" fmla="*/ 7 h 9"/>
                <a:gd name="T42" fmla="*/ 0 w 9"/>
                <a:gd name="T43" fmla="*/ 7 h 9"/>
                <a:gd name="T44" fmla="*/ 0 w 9"/>
                <a:gd name="T45" fmla="*/ 7 h 9"/>
                <a:gd name="T46" fmla="*/ 2 w 9"/>
                <a:gd name="T47" fmla="*/ 6 h 9"/>
                <a:gd name="T48" fmla="*/ 1 w 9"/>
                <a:gd name="T49" fmla="*/ 5 h 9"/>
                <a:gd name="T50" fmla="*/ 1 w 9"/>
                <a:gd name="T51" fmla="*/ 5 h 9"/>
                <a:gd name="T52" fmla="*/ 2 w 9"/>
                <a:gd name="T53" fmla="*/ 4 h 9"/>
                <a:gd name="T54" fmla="*/ 2 w 9"/>
                <a:gd name="T55" fmla="*/ 4 h 9"/>
                <a:gd name="T56" fmla="*/ 4 w 9"/>
                <a:gd name="T57" fmla="*/ 0 h 9"/>
                <a:gd name="T58" fmla="*/ 5 w 9"/>
                <a:gd name="T59" fmla="*/ 0 h 9"/>
                <a:gd name="T60" fmla="*/ 5 w 9"/>
                <a:gd name="T61" fmla="*/ 0 h 9"/>
                <a:gd name="T62" fmla="*/ 5 w 9"/>
                <a:gd name="T63" fmla="*/ 0 h 9"/>
                <a:gd name="T64" fmla="*/ 5 w 9"/>
                <a:gd name="T65" fmla="*/ 0 h 9"/>
                <a:gd name="T66" fmla="*/ 5 w 9"/>
                <a:gd name="T67" fmla="*/ 1 h 9"/>
                <a:gd name="T68" fmla="*/ 4 w 9"/>
                <a:gd name="T69" fmla="*/ 4 h 9"/>
                <a:gd name="T70" fmla="*/ 5 w 9"/>
                <a:gd name="T71" fmla="*/ 3 h 9"/>
                <a:gd name="T72" fmla="*/ 5 w 9"/>
                <a:gd name="T73" fmla="*/ 3 h 9"/>
                <a:gd name="T74" fmla="*/ 5 w 9"/>
                <a:gd name="T75" fmla="*/ 4 h 9"/>
                <a:gd name="T76" fmla="*/ 5 w 9"/>
                <a:gd name="T77" fmla="*/ 4 h 9"/>
                <a:gd name="T78" fmla="*/ 5 w 9"/>
                <a:gd name="T79" fmla="*/ 4 h 9"/>
                <a:gd name="T80" fmla="*/ 6 w 9"/>
                <a:gd name="T81" fmla="*/ 4 h 9"/>
                <a:gd name="T82" fmla="*/ 7 w 9"/>
                <a:gd name="T83" fmla="*/ 4 h 9"/>
                <a:gd name="T84" fmla="*/ 8 w 9"/>
                <a:gd name="T85" fmla="*/ 4 h 9"/>
                <a:gd name="T86" fmla="*/ 8 w 9"/>
                <a:gd name="T87" fmla="*/ 5 h 9"/>
                <a:gd name="T88" fmla="*/ 7 w 9"/>
                <a:gd name="T89" fmla="*/ 5 h 9"/>
                <a:gd name="T90" fmla="*/ 7 w 9"/>
                <a:gd name="T91" fmla="*/ 5 h 9"/>
                <a:gd name="T92" fmla="*/ 8 w 9"/>
                <a:gd name="T93" fmla="*/ 6 h 9"/>
                <a:gd name="T94" fmla="*/ 8 w 9"/>
                <a:gd name="T95" fmla="*/ 5 h 9"/>
                <a:gd name="T96" fmla="*/ 9 w 9"/>
                <a:gd name="T97" fmla="*/ 6 h 9"/>
                <a:gd name="T98" fmla="*/ 9 w 9"/>
                <a:gd name="T99" fmla="*/ 6 h 9"/>
                <a:gd name="T100" fmla="*/ 8 w 9"/>
                <a:gd name="T101" fmla="*/ 6 h 9"/>
                <a:gd name="T102" fmla="*/ 8 w 9"/>
                <a:gd name="T103" fmla="*/ 6 h 9"/>
                <a:gd name="T104" fmla="*/ 8 w 9"/>
                <a:gd name="T105" fmla="*/ 7 h 9"/>
                <a:gd name="T106" fmla="*/ 8 w 9"/>
                <a:gd name="T107" fmla="*/ 7 h 9"/>
                <a:gd name="T108" fmla="*/ 8 w 9"/>
                <a:gd name="T109" fmla="*/ 7 h 9"/>
                <a:gd name="T110" fmla="*/ 9 w 9"/>
                <a:gd name="T111" fmla="*/ 7 h 9"/>
                <a:gd name="T112" fmla="*/ 9 w 9"/>
                <a:gd name="T113" fmla="*/ 7 h 9"/>
                <a:gd name="T114" fmla="*/ 9 w 9"/>
                <a:gd name="T115" fmla="*/ 7 h 9"/>
                <a:gd name="T116" fmla="*/ 9 w 9"/>
                <a:gd name="T117" fmla="*/ 9 h 9"/>
                <a:gd name="T118" fmla="*/ 8 w 9"/>
                <a:gd name="T1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" h="9">
                  <a:moveTo>
                    <a:pt x="8" y="9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2" y="5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1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4" y="2"/>
                    <a:pt x="4" y="4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" name="Freeform 278"/>
            <p:cNvSpPr>
              <a:spLocks/>
            </p:cNvSpPr>
            <p:nvPr/>
          </p:nvSpPr>
          <p:spPr bwMode="gray">
            <a:xfrm>
              <a:off x="-2935288" y="13263563"/>
              <a:ext cx="11113" cy="6350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2 h 2"/>
                <a:gd name="T4" fmla="*/ 0 w 3"/>
                <a:gd name="T5" fmla="*/ 0 h 2"/>
                <a:gd name="T6" fmla="*/ 3 w 3"/>
                <a:gd name="T7" fmla="*/ 0 h 2"/>
                <a:gd name="T8" fmla="*/ 3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3" y="0"/>
                    <a:pt x="3" y="0"/>
                  </a:cubicBez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" name="Freeform 279"/>
            <p:cNvSpPr>
              <a:spLocks/>
            </p:cNvSpPr>
            <p:nvPr/>
          </p:nvSpPr>
          <p:spPr bwMode="gray">
            <a:xfrm>
              <a:off x="-2930525" y="12768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Freeform 280"/>
            <p:cNvSpPr>
              <a:spLocks/>
            </p:cNvSpPr>
            <p:nvPr/>
          </p:nvSpPr>
          <p:spPr bwMode="gray">
            <a:xfrm>
              <a:off x="-2965450" y="12969875"/>
              <a:ext cx="7938" cy="12700"/>
            </a:xfrm>
            <a:custGeom>
              <a:avLst/>
              <a:gdLst>
                <a:gd name="T0" fmla="*/ 0 w 2"/>
                <a:gd name="T1" fmla="*/ 2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2 h 3"/>
                <a:gd name="T8" fmla="*/ 1 w 2"/>
                <a:gd name="T9" fmla="*/ 2 h 3"/>
                <a:gd name="T10" fmla="*/ 1 w 2"/>
                <a:gd name="T11" fmla="*/ 2 h 3"/>
                <a:gd name="T12" fmla="*/ 2 w 2"/>
                <a:gd name="T13" fmla="*/ 2 h 3"/>
                <a:gd name="T14" fmla="*/ 0 w 2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2"/>
                  </a:cubicBezTo>
                  <a:cubicBezTo>
                    <a:pt x="2" y="3"/>
                    <a:pt x="0" y="3"/>
                    <a:pt x="0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" name="Freeform 281"/>
            <p:cNvSpPr>
              <a:spLocks/>
            </p:cNvSpPr>
            <p:nvPr/>
          </p:nvSpPr>
          <p:spPr bwMode="gray">
            <a:xfrm>
              <a:off x="-2995613" y="13139738"/>
              <a:ext cx="7938" cy="317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0 h 1"/>
                <a:gd name="T8" fmla="*/ 2 w 2"/>
                <a:gd name="T9" fmla="*/ 1 h 1"/>
                <a:gd name="T10" fmla="*/ 1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Freeform 282"/>
            <p:cNvSpPr>
              <a:spLocks/>
            </p:cNvSpPr>
            <p:nvPr/>
          </p:nvSpPr>
          <p:spPr bwMode="gray">
            <a:xfrm>
              <a:off x="-2995613" y="13206413"/>
              <a:ext cx="4763" cy="47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1 w 1"/>
                <a:gd name="T15" fmla="*/ 1 h 1"/>
                <a:gd name="T16" fmla="*/ 0 w 1"/>
                <a:gd name="T17" fmla="*/ 1 h 1"/>
                <a:gd name="T18" fmla="*/ 0 w 1"/>
                <a:gd name="T19" fmla="*/ 1 h 1"/>
                <a:gd name="T20" fmla="*/ 0 w 1"/>
                <a:gd name="T21" fmla="*/ 1 h 1"/>
                <a:gd name="T22" fmla="*/ 0 w 1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" name="Freeform 283"/>
            <p:cNvSpPr>
              <a:spLocks/>
            </p:cNvSpPr>
            <p:nvPr/>
          </p:nvSpPr>
          <p:spPr bwMode="gray">
            <a:xfrm>
              <a:off x="-3036888" y="13131800"/>
              <a:ext cx="34925" cy="15875"/>
            </a:xfrm>
            <a:custGeom>
              <a:avLst/>
              <a:gdLst>
                <a:gd name="T0" fmla="*/ 7 w 9"/>
                <a:gd name="T1" fmla="*/ 3 h 4"/>
                <a:gd name="T2" fmla="*/ 7 w 9"/>
                <a:gd name="T3" fmla="*/ 2 h 4"/>
                <a:gd name="T4" fmla="*/ 6 w 9"/>
                <a:gd name="T5" fmla="*/ 3 h 4"/>
                <a:gd name="T6" fmla="*/ 6 w 9"/>
                <a:gd name="T7" fmla="*/ 2 h 4"/>
                <a:gd name="T8" fmla="*/ 5 w 9"/>
                <a:gd name="T9" fmla="*/ 4 h 4"/>
                <a:gd name="T10" fmla="*/ 4 w 9"/>
                <a:gd name="T11" fmla="*/ 3 h 4"/>
                <a:gd name="T12" fmla="*/ 3 w 9"/>
                <a:gd name="T13" fmla="*/ 3 h 4"/>
                <a:gd name="T14" fmla="*/ 2 w 9"/>
                <a:gd name="T15" fmla="*/ 3 h 4"/>
                <a:gd name="T16" fmla="*/ 1 w 9"/>
                <a:gd name="T17" fmla="*/ 3 h 4"/>
                <a:gd name="T18" fmla="*/ 0 w 9"/>
                <a:gd name="T19" fmla="*/ 2 h 4"/>
                <a:gd name="T20" fmla="*/ 0 w 9"/>
                <a:gd name="T21" fmla="*/ 2 h 4"/>
                <a:gd name="T22" fmla="*/ 1 w 9"/>
                <a:gd name="T23" fmla="*/ 2 h 4"/>
                <a:gd name="T24" fmla="*/ 3 w 9"/>
                <a:gd name="T25" fmla="*/ 2 h 4"/>
                <a:gd name="T26" fmla="*/ 3 w 9"/>
                <a:gd name="T27" fmla="*/ 2 h 4"/>
                <a:gd name="T28" fmla="*/ 3 w 9"/>
                <a:gd name="T29" fmla="*/ 1 h 4"/>
                <a:gd name="T30" fmla="*/ 2 w 9"/>
                <a:gd name="T31" fmla="*/ 1 h 4"/>
                <a:gd name="T32" fmla="*/ 2 w 9"/>
                <a:gd name="T33" fmla="*/ 1 h 4"/>
                <a:gd name="T34" fmla="*/ 2 w 9"/>
                <a:gd name="T35" fmla="*/ 0 h 4"/>
                <a:gd name="T36" fmla="*/ 2 w 9"/>
                <a:gd name="T37" fmla="*/ 0 h 4"/>
                <a:gd name="T38" fmla="*/ 4 w 9"/>
                <a:gd name="T39" fmla="*/ 1 h 4"/>
                <a:gd name="T40" fmla="*/ 4 w 9"/>
                <a:gd name="T41" fmla="*/ 0 h 4"/>
                <a:gd name="T42" fmla="*/ 5 w 9"/>
                <a:gd name="T43" fmla="*/ 1 h 4"/>
                <a:gd name="T44" fmla="*/ 5 w 9"/>
                <a:gd name="T45" fmla="*/ 0 h 4"/>
                <a:gd name="T46" fmla="*/ 7 w 9"/>
                <a:gd name="T47" fmla="*/ 1 h 4"/>
                <a:gd name="T48" fmla="*/ 9 w 9"/>
                <a:gd name="T49" fmla="*/ 2 h 4"/>
                <a:gd name="T50" fmla="*/ 9 w 9"/>
                <a:gd name="T51" fmla="*/ 3 h 4"/>
                <a:gd name="T52" fmla="*/ 7 w 9"/>
                <a:gd name="T5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" h="4">
                  <a:moveTo>
                    <a:pt x="7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2"/>
                    <a:pt x="7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Rectangle 284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3175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" name="Freeform 285"/>
            <p:cNvSpPr>
              <a:spLocks/>
            </p:cNvSpPr>
            <p:nvPr/>
          </p:nvSpPr>
          <p:spPr bwMode="gray">
            <a:xfrm>
              <a:off x="-3040063" y="1303813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Rectangle 286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" name="Freeform 287"/>
            <p:cNvSpPr>
              <a:spLocks/>
            </p:cNvSpPr>
            <p:nvPr/>
          </p:nvSpPr>
          <p:spPr bwMode="gray">
            <a:xfrm>
              <a:off x="-3040063" y="13038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Rectangle 288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" name="Freeform 289"/>
            <p:cNvSpPr>
              <a:spLocks/>
            </p:cNvSpPr>
            <p:nvPr/>
          </p:nvSpPr>
          <p:spPr bwMode="gray">
            <a:xfrm>
              <a:off x="-3054350" y="13139738"/>
              <a:ext cx="11113" cy="3175"/>
            </a:xfrm>
            <a:custGeom>
              <a:avLst/>
              <a:gdLst>
                <a:gd name="T0" fmla="*/ 2 w 3"/>
                <a:gd name="T1" fmla="*/ 1 h 1"/>
                <a:gd name="T2" fmla="*/ 2 w 3"/>
                <a:gd name="T3" fmla="*/ 1 h 1"/>
                <a:gd name="T4" fmla="*/ 0 w 3"/>
                <a:gd name="T5" fmla="*/ 1 h 1"/>
                <a:gd name="T6" fmla="*/ 0 w 3"/>
                <a:gd name="T7" fmla="*/ 1 h 1"/>
                <a:gd name="T8" fmla="*/ 3 w 3"/>
                <a:gd name="T9" fmla="*/ 1 h 1"/>
                <a:gd name="T10" fmla="*/ 3 w 3"/>
                <a:gd name="T11" fmla="*/ 1 h 1"/>
                <a:gd name="T12" fmla="*/ 2 w 3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Freeform 290"/>
            <p:cNvSpPr>
              <a:spLocks/>
            </p:cNvSpPr>
            <p:nvPr/>
          </p:nvSpPr>
          <p:spPr bwMode="gray">
            <a:xfrm>
              <a:off x="-2266950" y="13150850"/>
              <a:ext cx="14288" cy="19050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0 h 5"/>
                <a:gd name="T4" fmla="*/ 2 w 4"/>
                <a:gd name="T5" fmla="*/ 1 h 5"/>
                <a:gd name="T6" fmla="*/ 3 w 4"/>
                <a:gd name="T7" fmla="*/ 2 h 5"/>
                <a:gd name="T8" fmla="*/ 3 w 4"/>
                <a:gd name="T9" fmla="*/ 3 h 5"/>
                <a:gd name="T10" fmla="*/ 1 w 4"/>
                <a:gd name="T11" fmla="*/ 5 h 5"/>
                <a:gd name="T12" fmla="*/ 1 w 4"/>
                <a:gd name="T13" fmla="*/ 3 h 5"/>
                <a:gd name="T14" fmla="*/ 1 w 4"/>
                <a:gd name="T15" fmla="*/ 2 h 5"/>
                <a:gd name="T16" fmla="*/ 1 w 4"/>
                <a:gd name="T17" fmla="*/ 1 h 5"/>
                <a:gd name="T18" fmla="*/ 0 w 4"/>
                <a:gd name="T19" fmla="*/ 1 h 5"/>
                <a:gd name="T20" fmla="*/ 0 w 4"/>
                <a:gd name="T21" fmla="*/ 1 h 5"/>
                <a:gd name="T22" fmla="*/ 1 w 4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2" y="5"/>
                    <a:pt x="1" y="5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" name="Freeform 291"/>
            <p:cNvSpPr>
              <a:spLocks/>
            </p:cNvSpPr>
            <p:nvPr/>
          </p:nvSpPr>
          <p:spPr bwMode="gray">
            <a:xfrm>
              <a:off x="-2643188" y="12858750"/>
              <a:ext cx="12700" cy="6350"/>
            </a:xfrm>
            <a:custGeom>
              <a:avLst/>
              <a:gdLst>
                <a:gd name="T0" fmla="*/ 1 w 3"/>
                <a:gd name="T1" fmla="*/ 1 h 2"/>
                <a:gd name="T2" fmla="*/ 2 w 3"/>
                <a:gd name="T3" fmla="*/ 0 h 2"/>
                <a:gd name="T4" fmla="*/ 3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3 w 3"/>
                <a:gd name="T11" fmla="*/ 1 h 2"/>
                <a:gd name="T12" fmla="*/ 3 w 3"/>
                <a:gd name="T13" fmla="*/ 1 h 2"/>
                <a:gd name="T14" fmla="*/ 1 w 3"/>
                <a:gd name="T15" fmla="*/ 1 h 2"/>
                <a:gd name="T16" fmla="*/ 0 w 3"/>
                <a:gd name="T17" fmla="*/ 2 h 2"/>
                <a:gd name="T18" fmla="*/ 0 w 3"/>
                <a:gd name="T19" fmla="*/ 2 h 2"/>
                <a:gd name="T20" fmla="*/ 0 w 3"/>
                <a:gd name="T21" fmla="*/ 1 h 2"/>
                <a:gd name="T22" fmla="*/ 1 w 3"/>
                <a:gd name="T2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Freeform 292"/>
            <p:cNvSpPr>
              <a:spLocks/>
            </p:cNvSpPr>
            <p:nvPr/>
          </p:nvSpPr>
          <p:spPr bwMode="gray">
            <a:xfrm>
              <a:off x="-2627313" y="12869863"/>
              <a:ext cx="7938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2 w 2"/>
                <a:gd name="T7" fmla="*/ 0 h 2"/>
                <a:gd name="T8" fmla="*/ 1 w 2"/>
                <a:gd name="T9" fmla="*/ 1 h 2"/>
                <a:gd name="T10" fmla="*/ 1 w 2"/>
                <a:gd name="T11" fmla="*/ 1 h 2"/>
                <a:gd name="T12" fmla="*/ 2 w 2"/>
                <a:gd name="T13" fmla="*/ 2 h 2"/>
                <a:gd name="T14" fmla="*/ 2 w 2"/>
                <a:gd name="T15" fmla="*/ 2 h 2"/>
                <a:gd name="T16" fmla="*/ 1 w 2"/>
                <a:gd name="T17" fmla="*/ 2 h 2"/>
                <a:gd name="T18" fmla="*/ 1 w 2"/>
                <a:gd name="T19" fmla="*/ 2 h 2"/>
                <a:gd name="T20" fmla="*/ 0 w 2"/>
                <a:gd name="T21" fmla="*/ 2 h 2"/>
                <a:gd name="T22" fmla="*/ 1 w 2"/>
                <a:gd name="T23" fmla="*/ 0 h 2"/>
                <a:gd name="T24" fmla="*/ 1 w 2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" name="Freeform 293"/>
            <p:cNvSpPr>
              <a:spLocks/>
            </p:cNvSpPr>
            <p:nvPr/>
          </p:nvSpPr>
          <p:spPr bwMode="gray">
            <a:xfrm>
              <a:off x="-3009900" y="130048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Freeform 294"/>
            <p:cNvSpPr>
              <a:spLocks/>
            </p:cNvSpPr>
            <p:nvPr/>
          </p:nvSpPr>
          <p:spPr bwMode="gray">
            <a:xfrm>
              <a:off x="-3009900" y="130048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" name="Rectangle 295"/>
            <p:cNvSpPr>
              <a:spLocks noChangeArrowheads="1"/>
            </p:cNvSpPr>
            <p:nvPr/>
          </p:nvSpPr>
          <p:spPr bwMode="gray">
            <a:xfrm>
              <a:off x="-3009900" y="13004800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Rectangle 296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Freeform 297"/>
            <p:cNvSpPr>
              <a:spLocks/>
            </p:cNvSpPr>
            <p:nvPr/>
          </p:nvSpPr>
          <p:spPr bwMode="gray">
            <a:xfrm>
              <a:off x="-3040063" y="13038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Rectangle 298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" name="Rectangle 299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" name="Rectangle 300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4" name="Freeform 127"/>
          <p:cNvSpPr>
            <a:spLocks noChangeAspect="1"/>
          </p:cNvSpPr>
          <p:nvPr userDrawn="1"/>
        </p:nvSpPr>
        <p:spPr bwMode="gray">
          <a:xfrm>
            <a:off x="3003384" y="4601266"/>
            <a:ext cx="848342" cy="837521"/>
          </a:xfrm>
          <a:custGeom>
            <a:avLst/>
            <a:gdLst>
              <a:gd name="T0" fmla="*/ 149 w 298"/>
              <a:gd name="T1" fmla="*/ 0 h 294"/>
              <a:gd name="T2" fmla="*/ 0 w 298"/>
              <a:gd name="T3" fmla="*/ 129 h 294"/>
              <a:gd name="T4" fmla="*/ 58 w 298"/>
              <a:gd name="T5" fmla="*/ 232 h 294"/>
              <a:gd name="T6" fmla="*/ 58 w 298"/>
              <a:gd name="T7" fmla="*/ 294 h 294"/>
              <a:gd name="T8" fmla="*/ 112 w 298"/>
              <a:gd name="T9" fmla="*/ 254 h 294"/>
              <a:gd name="T10" fmla="*/ 149 w 298"/>
              <a:gd name="T11" fmla="*/ 258 h 294"/>
              <a:gd name="T12" fmla="*/ 298 w 298"/>
              <a:gd name="T13" fmla="*/ 129 h 294"/>
              <a:gd name="T14" fmla="*/ 149 w 298"/>
              <a:gd name="T1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8" h="294">
                <a:moveTo>
                  <a:pt x="149" y="0"/>
                </a:moveTo>
                <a:cubicBezTo>
                  <a:pt x="67" y="0"/>
                  <a:pt x="0" y="58"/>
                  <a:pt x="0" y="129"/>
                </a:cubicBezTo>
                <a:cubicBezTo>
                  <a:pt x="0" y="171"/>
                  <a:pt x="23" y="208"/>
                  <a:pt x="58" y="232"/>
                </a:cubicBezTo>
                <a:cubicBezTo>
                  <a:pt x="58" y="294"/>
                  <a:pt x="58" y="294"/>
                  <a:pt x="58" y="294"/>
                </a:cubicBezTo>
                <a:cubicBezTo>
                  <a:pt x="112" y="254"/>
                  <a:pt x="112" y="254"/>
                  <a:pt x="112" y="254"/>
                </a:cubicBezTo>
                <a:cubicBezTo>
                  <a:pt x="124" y="257"/>
                  <a:pt x="136" y="258"/>
                  <a:pt x="149" y="258"/>
                </a:cubicBezTo>
                <a:cubicBezTo>
                  <a:pt x="231" y="258"/>
                  <a:pt x="298" y="201"/>
                  <a:pt x="298" y="129"/>
                </a:cubicBezTo>
                <a:cubicBezTo>
                  <a:pt x="298" y="58"/>
                  <a:pt x="231" y="0"/>
                  <a:pt x="1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5" name="Gruppieren 24"/>
          <p:cNvGrpSpPr>
            <a:grpSpLocks noChangeAspect="1"/>
          </p:cNvGrpSpPr>
          <p:nvPr userDrawn="1"/>
        </p:nvGrpSpPr>
        <p:grpSpPr bwMode="gray">
          <a:xfrm>
            <a:off x="9580148" y="4601264"/>
            <a:ext cx="764853" cy="763471"/>
            <a:chOff x="8773969" y="4068421"/>
            <a:chExt cx="1019804" cy="1017961"/>
          </a:xfrm>
        </p:grpSpPr>
        <p:grpSp>
          <p:nvGrpSpPr>
            <p:cNvPr id="42" name="Gruppieren 41"/>
            <p:cNvGrpSpPr/>
            <p:nvPr userDrawn="1"/>
          </p:nvGrpSpPr>
          <p:grpSpPr bwMode="gray">
            <a:xfrm>
              <a:off x="8773969" y="4068421"/>
              <a:ext cx="1019804" cy="1017961"/>
              <a:chOff x="9929813" y="4243388"/>
              <a:chExt cx="877887" cy="876301"/>
            </a:xfrm>
          </p:grpSpPr>
          <p:sp>
            <p:nvSpPr>
              <p:cNvPr id="45" name="Freeform 17"/>
              <p:cNvSpPr>
                <a:spLocks/>
              </p:cNvSpPr>
              <p:nvPr/>
            </p:nvSpPr>
            <p:spPr bwMode="gray">
              <a:xfrm>
                <a:off x="10672763" y="4632326"/>
                <a:ext cx="134937" cy="101600"/>
              </a:xfrm>
              <a:custGeom>
                <a:avLst/>
                <a:gdLst>
                  <a:gd name="T0" fmla="*/ 23 w 36"/>
                  <a:gd name="T1" fmla="*/ 27 h 27"/>
                  <a:gd name="T2" fmla="*/ 14 w 36"/>
                  <a:gd name="T3" fmla="*/ 27 h 27"/>
                  <a:gd name="T4" fmla="*/ 0 w 36"/>
                  <a:gd name="T5" fmla="*/ 13 h 27"/>
                  <a:gd name="T6" fmla="*/ 14 w 36"/>
                  <a:gd name="T7" fmla="*/ 0 h 27"/>
                  <a:gd name="T8" fmla="*/ 23 w 36"/>
                  <a:gd name="T9" fmla="*/ 0 h 27"/>
                  <a:gd name="T10" fmla="*/ 36 w 36"/>
                  <a:gd name="T11" fmla="*/ 13 h 27"/>
                  <a:gd name="T12" fmla="*/ 23 w 3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7">
                    <a:moveTo>
                      <a:pt x="23" y="27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6" y="27"/>
                      <a:pt x="0" y="21"/>
                      <a:pt x="0" y="13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0" y="0"/>
                      <a:pt x="36" y="6"/>
                      <a:pt x="36" y="13"/>
                    </a:cubicBezTo>
                    <a:cubicBezTo>
                      <a:pt x="36" y="21"/>
                      <a:pt x="30" y="27"/>
                      <a:pt x="23" y="2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gray">
              <a:xfrm>
                <a:off x="10571163" y="4343401"/>
                <a:ext cx="134937" cy="134938"/>
              </a:xfrm>
              <a:custGeom>
                <a:avLst/>
                <a:gdLst>
                  <a:gd name="T0" fmla="*/ 23 w 36"/>
                  <a:gd name="T1" fmla="*/ 32 h 36"/>
                  <a:gd name="T2" fmla="*/ 14 w 36"/>
                  <a:gd name="T3" fmla="*/ 36 h 36"/>
                  <a:gd name="T4" fmla="*/ 0 w 36"/>
                  <a:gd name="T5" fmla="*/ 23 h 36"/>
                  <a:gd name="T6" fmla="*/ 4 w 36"/>
                  <a:gd name="T7" fmla="*/ 13 h 36"/>
                  <a:gd name="T8" fmla="*/ 13 w 36"/>
                  <a:gd name="T9" fmla="*/ 4 h 36"/>
                  <a:gd name="T10" fmla="*/ 23 w 36"/>
                  <a:gd name="T11" fmla="*/ 0 h 36"/>
                  <a:gd name="T12" fmla="*/ 36 w 36"/>
                  <a:gd name="T13" fmla="*/ 14 h 36"/>
                  <a:gd name="T14" fmla="*/ 32 w 36"/>
                  <a:gd name="T15" fmla="*/ 23 h 36"/>
                  <a:gd name="T16" fmla="*/ 23 w 36"/>
                  <a:gd name="T17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6">
                    <a:moveTo>
                      <a:pt x="23" y="32"/>
                    </a:moveTo>
                    <a:cubicBezTo>
                      <a:pt x="21" y="35"/>
                      <a:pt x="18" y="36"/>
                      <a:pt x="14" y="36"/>
                    </a:cubicBezTo>
                    <a:cubicBezTo>
                      <a:pt x="6" y="36"/>
                      <a:pt x="0" y="30"/>
                      <a:pt x="0" y="23"/>
                    </a:cubicBezTo>
                    <a:cubicBezTo>
                      <a:pt x="0" y="19"/>
                      <a:pt x="2" y="16"/>
                      <a:pt x="4" y="1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6" y="2"/>
                      <a:pt x="19" y="0"/>
                      <a:pt x="23" y="0"/>
                    </a:cubicBezTo>
                    <a:cubicBezTo>
                      <a:pt x="30" y="0"/>
                      <a:pt x="36" y="6"/>
                      <a:pt x="36" y="14"/>
                    </a:cubicBezTo>
                    <a:cubicBezTo>
                      <a:pt x="36" y="18"/>
                      <a:pt x="35" y="21"/>
                      <a:pt x="32" y="23"/>
                    </a:cubicBezTo>
                    <a:lnTo>
                      <a:pt x="23" y="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7" name="Freeform 19"/>
              <p:cNvSpPr>
                <a:spLocks noEditPoints="1"/>
              </p:cNvSpPr>
              <p:nvPr/>
            </p:nvSpPr>
            <p:spPr bwMode="gray">
              <a:xfrm>
                <a:off x="10166350" y="4478338"/>
                <a:ext cx="404812" cy="404813"/>
              </a:xfrm>
              <a:custGeom>
                <a:avLst/>
                <a:gdLst>
                  <a:gd name="T0" fmla="*/ 54 w 108"/>
                  <a:gd name="T1" fmla="*/ 0 h 108"/>
                  <a:gd name="T2" fmla="*/ 0 w 108"/>
                  <a:gd name="T3" fmla="*/ 54 h 108"/>
                  <a:gd name="T4" fmla="*/ 2 w 108"/>
                  <a:gd name="T5" fmla="*/ 68 h 108"/>
                  <a:gd name="T6" fmla="*/ 7 w 108"/>
                  <a:gd name="T7" fmla="*/ 81 h 108"/>
                  <a:gd name="T8" fmla="*/ 54 w 108"/>
                  <a:gd name="T9" fmla="*/ 108 h 108"/>
                  <a:gd name="T10" fmla="*/ 108 w 108"/>
                  <a:gd name="T11" fmla="*/ 54 h 108"/>
                  <a:gd name="T12" fmla="*/ 54 w 108"/>
                  <a:gd name="T13" fmla="*/ 0 h 108"/>
                  <a:gd name="T14" fmla="*/ 54 w 108"/>
                  <a:gd name="T15" fmla="*/ 81 h 108"/>
                  <a:gd name="T16" fmla="*/ 27 w 108"/>
                  <a:gd name="T17" fmla="*/ 54 h 108"/>
                  <a:gd name="T18" fmla="*/ 54 w 108"/>
                  <a:gd name="T19" fmla="*/ 27 h 108"/>
                  <a:gd name="T20" fmla="*/ 81 w 108"/>
                  <a:gd name="T21" fmla="*/ 54 h 108"/>
                  <a:gd name="T22" fmla="*/ 54 w 108"/>
                  <a:gd name="T23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8" h="108">
                    <a:moveTo>
                      <a:pt x="54" y="0"/>
                    </a:moveTo>
                    <a:cubicBezTo>
                      <a:pt x="25" y="0"/>
                      <a:pt x="0" y="24"/>
                      <a:pt x="0" y="54"/>
                    </a:cubicBezTo>
                    <a:cubicBezTo>
                      <a:pt x="0" y="59"/>
                      <a:pt x="1" y="63"/>
                      <a:pt x="2" y="68"/>
                    </a:cubicBezTo>
                    <a:cubicBezTo>
                      <a:pt x="7" y="81"/>
                      <a:pt x="7" y="81"/>
                      <a:pt x="7" y="81"/>
                    </a:cubicBezTo>
                    <a:cubicBezTo>
                      <a:pt x="17" y="97"/>
                      <a:pt x="34" y="108"/>
                      <a:pt x="54" y="108"/>
                    </a:cubicBezTo>
                    <a:cubicBezTo>
                      <a:pt x="84" y="108"/>
                      <a:pt x="108" y="84"/>
                      <a:pt x="108" y="54"/>
                    </a:cubicBezTo>
                    <a:cubicBezTo>
                      <a:pt x="108" y="24"/>
                      <a:pt x="84" y="0"/>
                      <a:pt x="54" y="0"/>
                    </a:cubicBezTo>
                    <a:close/>
                    <a:moveTo>
                      <a:pt x="54" y="81"/>
                    </a:moveTo>
                    <a:cubicBezTo>
                      <a:pt x="39" y="81"/>
                      <a:pt x="27" y="69"/>
                      <a:pt x="27" y="54"/>
                    </a:cubicBezTo>
                    <a:cubicBezTo>
                      <a:pt x="27" y="39"/>
                      <a:pt x="39" y="27"/>
                      <a:pt x="54" y="27"/>
                    </a:cubicBezTo>
                    <a:cubicBezTo>
                      <a:pt x="69" y="27"/>
                      <a:pt x="81" y="39"/>
                      <a:pt x="81" y="54"/>
                    </a:cubicBezTo>
                    <a:cubicBezTo>
                      <a:pt x="81" y="69"/>
                      <a:pt x="69" y="81"/>
                      <a:pt x="54" y="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8" name="Freeform 20"/>
              <p:cNvSpPr>
                <a:spLocks/>
              </p:cNvSpPr>
              <p:nvPr/>
            </p:nvSpPr>
            <p:spPr bwMode="gray">
              <a:xfrm>
                <a:off x="10320338" y="4243388"/>
                <a:ext cx="101600" cy="134938"/>
              </a:xfrm>
              <a:custGeom>
                <a:avLst/>
                <a:gdLst>
                  <a:gd name="T0" fmla="*/ 13 w 27"/>
                  <a:gd name="T1" fmla="*/ 36 h 36"/>
                  <a:gd name="T2" fmla="*/ 0 w 27"/>
                  <a:gd name="T3" fmla="*/ 23 h 36"/>
                  <a:gd name="T4" fmla="*/ 0 w 27"/>
                  <a:gd name="T5" fmla="*/ 14 h 36"/>
                  <a:gd name="T6" fmla="*/ 13 w 27"/>
                  <a:gd name="T7" fmla="*/ 0 h 36"/>
                  <a:gd name="T8" fmla="*/ 27 w 27"/>
                  <a:gd name="T9" fmla="*/ 14 h 36"/>
                  <a:gd name="T10" fmla="*/ 27 w 27"/>
                  <a:gd name="T11" fmla="*/ 23 h 36"/>
                  <a:gd name="T12" fmla="*/ 13 w 27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36">
                    <a:moveTo>
                      <a:pt x="13" y="36"/>
                    </a:moveTo>
                    <a:cubicBezTo>
                      <a:pt x="6" y="36"/>
                      <a:pt x="0" y="30"/>
                      <a:pt x="0" y="2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21" y="0"/>
                      <a:pt x="27" y="6"/>
                      <a:pt x="27" y="14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30"/>
                      <a:pt x="21" y="36"/>
                      <a:pt x="13" y="3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" name="Freeform 21"/>
              <p:cNvSpPr>
                <a:spLocks/>
              </p:cNvSpPr>
              <p:nvPr/>
            </p:nvSpPr>
            <p:spPr bwMode="gray">
              <a:xfrm>
                <a:off x="10031413" y="4343401"/>
                <a:ext cx="134937" cy="134938"/>
              </a:xfrm>
              <a:custGeom>
                <a:avLst/>
                <a:gdLst>
                  <a:gd name="T0" fmla="*/ 23 w 36"/>
                  <a:gd name="T1" fmla="*/ 36 h 36"/>
                  <a:gd name="T2" fmla="*/ 13 w 36"/>
                  <a:gd name="T3" fmla="*/ 32 h 36"/>
                  <a:gd name="T4" fmla="*/ 4 w 36"/>
                  <a:gd name="T5" fmla="*/ 23 h 36"/>
                  <a:gd name="T6" fmla="*/ 0 w 36"/>
                  <a:gd name="T7" fmla="*/ 14 h 36"/>
                  <a:gd name="T8" fmla="*/ 14 w 36"/>
                  <a:gd name="T9" fmla="*/ 0 h 36"/>
                  <a:gd name="T10" fmla="*/ 23 w 36"/>
                  <a:gd name="T11" fmla="*/ 4 h 36"/>
                  <a:gd name="T12" fmla="*/ 32 w 36"/>
                  <a:gd name="T13" fmla="*/ 13 h 36"/>
                  <a:gd name="T14" fmla="*/ 36 w 36"/>
                  <a:gd name="T15" fmla="*/ 23 h 36"/>
                  <a:gd name="T16" fmla="*/ 23 w 36"/>
                  <a:gd name="T1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6">
                    <a:moveTo>
                      <a:pt x="23" y="36"/>
                    </a:moveTo>
                    <a:cubicBezTo>
                      <a:pt x="19" y="36"/>
                      <a:pt x="16" y="35"/>
                      <a:pt x="13" y="3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2" y="21"/>
                      <a:pt x="0" y="18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8" y="0"/>
                      <a:pt x="21" y="2"/>
                      <a:pt x="23" y="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5" y="16"/>
                      <a:pt x="36" y="19"/>
                      <a:pt x="36" y="23"/>
                    </a:cubicBezTo>
                    <a:cubicBezTo>
                      <a:pt x="36" y="30"/>
                      <a:pt x="30" y="36"/>
                      <a:pt x="23" y="3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" name="Freeform 22"/>
              <p:cNvSpPr>
                <a:spLocks/>
              </p:cNvSpPr>
              <p:nvPr/>
            </p:nvSpPr>
            <p:spPr bwMode="gray">
              <a:xfrm>
                <a:off x="9929813" y="4632326"/>
                <a:ext cx="134937" cy="101600"/>
              </a:xfrm>
              <a:custGeom>
                <a:avLst/>
                <a:gdLst>
                  <a:gd name="T0" fmla="*/ 36 w 36"/>
                  <a:gd name="T1" fmla="*/ 13 h 27"/>
                  <a:gd name="T2" fmla="*/ 23 w 36"/>
                  <a:gd name="T3" fmla="*/ 27 h 27"/>
                  <a:gd name="T4" fmla="*/ 14 w 36"/>
                  <a:gd name="T5" fmla="*/ 27 h 27"/>
                  <a:gd name="T6" fmla="*/ 0 w 36"/>
                  <a:gd name="T7" fmla="*/ 13 h 27"/>
                  <a:gd name="T8" fmla="*/ 14 w 36"/>
                  <a:gd name="T9" fmla="*/ 0 h 27"/>
                  <a:gd name="T10" fmla="*/ 23 w 36"/>
                  <a:gd name="T11" fmla="*/ 0 h 27"/>
                  <a:gd name="T12" fmla="*/ 36 w 36"/>
                  <a:gd name="T13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7">
                    <a:moveTo>
                      <a:pt x="36" y="13"/>
                    </a:moveTo>
                    <a:cubicBezTo>
                      <a:pt x="36" y="21"/>
                      <a:pt x="30" y="27"/>
                      <a:pt x="23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6" y="27"/>
                      <a:pt x="0" y="21"/>
                      <a:pt x="0" y="13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0" y="0"/>
                      <a:pt x="36" y="6"/>
                      <a:pt x="36" y="1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" name="Freeform 23"/>
              <p:cNvSpPr>
                <a:spLocks/>
              </p:cNvSpPr>
              <p:nvPr/>
            </p:nvSpPr>
            <p:spPr bwMode="gray">
              <a:xfrm>
                <a:off x="10031413" y="4883151"/>
                <a:ext cx="134937" cy="136525"/>
              </a:xfrm>
              <a:custGeom>
                <a:avLst/>
                <a:gdLst>
                  <a:gd name="T0" fmla="*/ 13 w 36"/>
                  <a:gd name="T1" fmla="*/ 4 h 36"/>
                  <a:gd name="T2" fmla="*/ 23 w 36"/>
                  <a:gd name="T3" fmla="*/ 0 h 36"/>
                  <a:gd name="T4" fmla="*/ 36 w 36"/>
                  <a:gd name="T5" fmla="*/ 14 h 36"/>
                  <a:gd name="T6" fmla="*/ 32 w 36"/>
                  <a:gd name="T7" fmla="*/ 23 h 36"/>
                  <a:gd name="T8" fmla="*/ 23 w 36"/>
                  <a:gd name="T9" fmla="*/ 32 h 36"/>
                  <a:gd name="T10" fmla="*/ 14 w 36"/>
                  <a:gd name="T11" fmla="*/ 36 h 36"/>
                  <a:gd name="T12" fmla="*/ 0 w 36"/>
                  <a:gd name="T13" fmla="*/ 23 h 36"/>
                  <a:gd name="T14" fmla="*/ 4 w 36"/>
                  <a:gd name="T15" fmla="*/ 13 h 36"/>
                  <a:gd name="T16" fmla="*/ 13 w 36"/>
                  <a:gd name="T17" fmla="*/ 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6">
                    <a:moveTo>
                      <a:pt x="13" y="4"/>
                    </a:moveTo>
                    <a:cubicBezTo>
                      <a:pt x="16" y="2"/>
                      <a:pt x="19" y="0"/>
                      <a:pt x="23" y="0"/>
                    </a:cubicBezTo>
                    <a:cubicBezTo>
                      <a:pt x="30" y="0"/>
                      <a:pt x="36" y="6"/>
                      <a:pt x="36" y="14"/>
                    </a:cubicBezTo>
                    <a:cubicBezTo>
                      <a:pt x="36" y="18"/>
                      <a:pt x="35" y="21"/>
                      <a:pt x="32" y="2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1" y="35"/>
                      <a:pt x="18" y="36"/>
                      <a:pt x="14" y="36"/>
                    </a:cubicBezTo>
                    <a:cubicBezTo>
                      <a:pt x="6" y="36"/>
                      <a:pt x="0" y="30"/>
                      <a:pt x="0" y="23"/>
                    </a:cubicBezTo>
                    <a:cubicBezTo>
                      <a:pt x="0" y="19"/>
                      <a:pt x="2" y="16"/>
                      <a:pt x="4" y="13"/>
                    </a:cubicBezTo>
                    <a:lnTo>
                      <a:pt x="13" y="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" name="Freeform 24"/>
              <p:cNvSpPr>
                <a:spLocks/>
              </p:cNvSpPr>
              <p:nvPr/>
            </p:nvSpPr>
            <p:spPr bwMode="gray">
              <a:xfrm>
                <a:off x="10320338" y="4984751"/>
                <a:ext cx="101600" cy="134938"/>
              </a:xfrm>
              <a:custGeom>
                <a:avLst/>
                <a:gdLst>
                  <a:gd name="T0" fmla="*/ 13 w 27"/>
                  <a:gd name="T1" fmla="*/ 0 h 36"/>
                  <a:gd name="T2" fmla="*/ 27 w 27"/>
                  <a:gd name="T3" fmla="*/ 14 h 36"/>
                  <a:gd name="T4" fmla="*/ 27 w 27"/>
                  <a:gd name="T5" fmla="*/ 23 h 36"/>
                  <a:gd name="T6" fmla="*/ 13 w 27"/>
                  <a:gd name="T7" fmla="*/ 36 h 36"/>
                  <a:gd name="T8" fmla="*/ 0 w 27"/>
                  <a:gd name="T9" fmla="*/ 23 h 36"/>
                  <a:gd name="T10" fmla="*/ 0 w 27"/>
                  <a:gd name="T11" fmla="*/ 14 h 36"/>
                  <a:gd name="T12" fmla="*/ 13 w 27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36">
                    <a:moveTo>
                      <a:pt x="13" y="0"/>
                    </a:moveTo>
                    <a:cubicBezTo>
                      <a:pt x="21" y="0"/>
                      <a:pt x="27" y="6"/>
                      <a:pt x="27" y="14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30"/>
                      <a:pt x="21" y="36"/>
                      <a:pt x="13" y="36"/>
                    </a:cubicBezTo>
                    <a:cubicBezTo>
                      <a:pt x="6" y="36"/>
                      <a:pt x="0" y="30"/>
                      <a:pt x="0" y="2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" name="Freeform 25"/>
              <p:cNvSpPr>
                <a:spLocks/>
              </p:cNvSpPr>
              <p:nvPr/>
            </p:nvSpPr>
            <p:spPr bwMode="gray">
              <a:xfrm>
                <a:off x="10571163" y="4883151"/>
                <a:ext cx="134937" cy="136525"/>
              </a:xfrm>
              <a:custGeom>
                <a:avLst/>
                <a:gdLst>
                  <a:gd name="T0" fmla="*/ 14 w 36"/>
                  <a:gd name="T1" fmla="*/ 0 h 36"/>
                  <a:gd name="T2" fmla="*/ 23 w 36"/>
                  <a:gd name="T3" fmla="*/ 4 h 36"/>
                  <a:gd name="T4" fmla="*/ 32 w 36"/>
                  <a:gd name="T5" fmla="*/ 13 h 36"/>
                  <a:gd name="T6" fmla="*/ 36 w 36"/>
                  <a:gd name="T7" fmla="*/ 23 h 36"/>
                  <a:gd name="T8" fmla="*/ 23 w 36"/>
                  <a:gd name="T9" fmla="*/ 36 h 36"/>
                  <a:gd name="T10" fmla="*/ 13 w 36"/>
                  <a:gd name="T11" fmla="*/ 32 h 36"/>
                  <a:gd name="T12" fmla="*/ 4 w 36"/>
                  <a:gd name="T13" fmla="*/ 23 h 36"/>
                  <a:gd name="T14" fmla="*/ 0 w 36"/>
                  <a:gd name="T15" fmla="*/ 14 h 36"/>
                  <a:gd name="T16" fmla="*/ 14 w 36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6">
                    <a:moveTo>
                      <a:pt x="14" y="0"/>
                    </a:moveTo>
                    <a:cubicBezTo>
                      <a:pt x="18" y="0"/>
                      <a:pt x="21" y="2"/>
                      <a:pt x="23" y="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5" y="16"/>
                      <a:pt x="36" y="19"/>
                      <a:pt x="36" y="23"/>
                    </a:cubicBezTo>
                    <a:cubicBezTo>
                      <a:pt x="36" y="30"/>
                      <a:pt x="30" y="36"/>
                      <a:pt x="23" y="36"/>
                    </a:cubicBezTo>
                    <a:cubicBezTo>
                      <a:pt x="19" y="36"/>
                      <a:pt x="16" y="35"/>
                      <a:pt x="13" y="3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2" y="21"/>
                      <a:pt x="0" y="18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43" name="Rechteck 42"/>
            <p:cNvSpPr/>
            <p:nvPr userDrawn="1"/>
          </p:nvSpPr>
          <p:spPr bwMode="gray">
            <a:xfrm>
              <a:off x="9278180" y="4424755"/>
              <a:ext cx="153986" cy="308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 userDrawn="1"/>
        </p:nvGrpSpPr>
        <p:grpSpPr bwMode="gray">
          <a:xfrm>
            <a:off x="6575887" y="2734392"/>
            <a:ext cx="2663870" cy="5574864"/>
            <a:chOff x="4525188" y="2281328"/>
            <a:chExt cx="3140035" cy="6571366"/>
          </a:xfrm>
        </p:grpSpPr>
        <p:grpSp>
          <p:nvGrpSpPr>
            <p:cNvPr id="27" name="Gruppieren 26"/>
            <p:cNvGrpSpPr/>
            <p:nvPr/>
          </p:nvGrpSpPr>
          <p:grpSpPr bwMode="gray">
            <a:xfrm>
              <a:off x="4525188" y="2281328"/>
              <a:ext cx="3140035" cy="6571366"/>
              <a:chOff x="14801056" y="-1320035"/>
              <a:chExt cx="1295108" cy="2710362"/>
            </a:xfrm>
          </p:grpSpPr>
          <p:sp>
            <p:nvSpPr>
              <p:cNvPr id="37" name="Abgerundetes Rechteck 36"/>
              <p:cNvSpPr/>
              <p:nvPr/>
            </p:nvSpPr>
            <p:spPr bwMode="gray">
              <a:xfrm>
                <a:off x="14801056" y="-1320035"/>
                <a:ext cx="1295108" cy="2710362"/>
              </a:xfrm>
              <a:prstGeom prst="roundRect">
                <a:avLst>
                  <a:gd name="adj" fmla="val 16370"/>
                </a:avLst>
              </a:prstGeom>
              <a:solidFill>
                <a:srgbClr val="EC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100" dirty="0"/>
              </a:p>
            </p:txBody>
          </p:sp>
          <p:sp>
            <p:nvSpPr>
              <p:cNvPr id="38" name="Rechteck 37"/>
              <p:cNvSpPr/>
              <p:nvPr/>
            </p:nvSpPr>
            <p:spPr bwMode="gray">
              <a:xfrm>
                <a:off x="14886491" y="-933323"/>
                <a:ext cx="1124239" cy="196310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100" dirty="0"/>
              </a:p>
            </p:txBody>
          </p:sp>
          <p:sp>
            <p:nvSpPr>
              <p:cNvPr id="39" name="Ellipse 38"/>
              <p:cNvSpPr/>
              <p:nvPr/>
            </p:nvSpPr>
            <p:spPr bwMode="gray">
              <a:xfrm>
                <a:off x="15330058" y="1090909"/>
                <a:ext cx="237104" cy="237003"/>
              </a:xfrm>
              <a:prstGeom prst="ellipse">
                <a:avLst/>
              </a:pr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100" dirty="0"/>
              </a:p>
            </p:txBody>
          </p:sp>
          <p:sp>
            <p:nvSpPr>
              <p:cNvPr id="40" name="Abgerundetes Rechteck 39"/>
              <p:cNvSpPr/>
              <p:nvPr/>
            </p:nvSpPr>
            <p:spPr bwMode="gray">
              <a:xfrm>
                <a:off x="15329811" y="-1106087"/>
                <a:ext cx="237599" cy="45719"/>
              </a:xfrm>
              <a:prstGeom prst="roundRect">
                <a:avLst>
                  <a:gd name="adj" fmla="val 50000"/>
                </a:avLst>
              </a:prstGeom>
              <a:solidFill>
                <a:srgbClr val="373C47"/>
              </a:solidFill>
              <a:ln>
                <a:noFill/>
              </a:ln>
            </p:spPr>
            <p:txBody>
              <a:bodyPr vert="horz" wrap="square" lIns="91440" tIns="45720" rIns="36000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z="1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 bwMode="gray">
              <a:xfrm>
                <a:off x="15425751" y="-1200974"/>
                <a:ext cx="45719" cy="45719"/>
              </a:xfrm>
              <a:prstGeom prst="ellipse">
                <a:avLst/>
              </a:prstGeom>
              <a:solidFill>
                <a:srgbClr val="373C47"/>
              </a:solidFill>
              <a:ln>
                <a:noFill/>
              </a:ln>
            </p:spPr>
            <p:txBody>
              <a:bodyPr vert="horz" wrap="square" lIns="91440" tIns="45720" rIns="36000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z="1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8" name="Gruppieren 27"/>
            <p:cNvGrpSpPr/>
            <p:nvPr userDrawn="1"/>
          </p:nvGrpSpPr>
          <p:grpSpPr bwMode="gray">
            <a:xfrm>
              <a:off x="5424489" y="3917950"/>
              <a:ext cx="1346200" cy="1417638"/>
              <a:chOff x="5424489" y="3917950"/>
              <a:chExt cx="1346200" cy="1417638"/>
            </a:xfrm>
          </p:grpSpPr>
          <p:sp>
            <p:nvSpPr>
              <p:cNvPr id="33" name="Freeform 74"/>
              <p:cNvSpPr>
                <a:spLocks/>
              </p:cNvSpPr>
              <p:nvPr userDrawn="1"/>
            </p:nvSpPr>
            <p:spPr bwMode="gray">
              <a:xfrm>
                <a:off x="5424489" y="3917950"/>
                <a:ext cx="1346200" cy="1417638"/>
              </a:xfrm>
              <a:custGeom>
                <a:avLst/>
                <a:gdLst>
                  <a:gd name="T0" fmla="*/ 359 w 359"/>
                  <a:gd name="T1" fmla="*/ 333 h 378"/>
                  <a:gd name="T2" fmla="*/ 318 w 359"/>
                  <a:gd name="T3" fmla="*/ 378 h 378"/>
                  <a:gd name="T4" fmla="*/ 41 w 359"/>
                  <a:gd name="T5" fmla="*/ 378 h 378"/>
                  <a:gd name="T6" fmla="*/ 0 w 359"/>
                  <a:gd name="T7" fmla="*/ 333 h 378"/>
                  <a:gd name="T8" fmla="*/ 0 w 359"/>
                  <a:gd name="T9" fmla="*/ 45 h 378"/>
                  <a:gd name="T10" fmla="*/ 41 w 359"/>
                  <a:gd name="T11" fmla="*/ 0 h 378"/>
                  <a:gd name="T12" fmla="*/ 318 w 359"/>
                  <a:gd name="T13" fmla="*/ 0 h 378"/>
                  <a:gd name="T14" fmla="*/ 359 w 359"/>
                  <a:gd name="T15" fmla="*/ 45 h 378"/>
                  <a:gd name="T16" fmla="*/ 359 w 359"/>
                  <a:gd name="T17" fmla="*/ 33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9" h="378">
                    <a:moveTo>
                      <a:pt x="359" y="333"/>
                    </a:moveTo>
                    <a:cubicBezTo>
                      <a:pt x="359" y="369"/>
                      <a:pt x="352" y="378"/>
                      <a:pt x="318" y="378"/>
                    </a:cubicBezTo>
                    <a:cubicBezTo>
                      <a:pt x="41" y="378"/>
                      <a:pt x="41" y="378"/>
                      <a:pt x="41" y="378"/>
                    </a:cubicBezTo>
                    <a:cubicBezTo>
                      <a:pt x="8" y="378"/>
                      <a:pt x="0" y="369"/>
                      <a:pt x="0" y="33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9"/>
                      <a:pt x="8" y="0"/>
                      <a:pt x="41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2" y="0"/>
                      <a:pt x="359" y="9"/>
                      <a:pt x="359" y="45"/>
                    </a:cubicBezTo>
                    <a:lnTo>
                      <a:pt x="359" y="333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" name="Oval 75"/>
              <p:cNvSpPr>
                <a:spLocks noChangeArrowheads="1"/>
              </p:cNvSpPr>
              <p:nvPr userDrawn="1"/>
            </p:nvSpPr>
            <p:spPr bwMode="gray">
              <a:xfrm>
                <a:off x="5930902" y="4454525"/>
                <a:ext cx="338138" cy="33813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" name="Rectangle 76"/>
              <p:cNvSpPr>
                <a:spLocks noChangeArrowheads="1"/>
              </p:cNvSpPr>
              <p:nvPr userDrawn="1"/>
            </p:nvSpPr>
            <p:spPr bwMode="gray">
              <a:xfrm>
                <a:off x="6351589" y="4097338"/>
                <a:ext cx="254000" cy="25558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" name="Freeform 77"/>
              <p:cNvSpPr>
                <a:spLocks/>
              </p:cNvSpPr>
              <p:nvPr userDrawn="1"/>
            </p:nvSpPr>
            <p:spPr bwMode="gray">
              <a:xfrm>
                <a:off x="5594352" y="4529138"/>
                <a:ext cx="1016000" cy="627063"/>
              </a:xfrm>
              <a:custGeom>
                <a:avLst/>
                <a:gdLst>
                  <a:gd name="T0" fmla="*/ 217 w 271"/>
                  <a:gd name="T1" fmla="*/ 0 h 167"/>
                  <a:gd name="T2" fmla="*/ 223 w 271"/>
                  <a:gd name="T3" fmla="*/ 32 h 167"/>
                  <a:gd name="T4" fmla="*/ 134 w 271"/>
                  <a:gd name="T5" fmla="*/ 121 h 167"/>
                  <a:gd name="T6" fmla="*/ 45 w 271"/>
                  <a:gd name="T7" fmla="*/ 32 h 167"/>
                  <a:gd name="T8" fmla="*/ 51 w 271"/>
                  <a:gd name="T9" fmla="*/ 0 h 167"/>
                  <a:gd name="T10" fmla="*/ 0 w 271"/>
                  <a:gd name="T11" fmla="*/ 0 h 167"/>
                  <a:gd name="T12" fmla="*/ 0 w 271"/>
                  <a:gd name="T13" fmla="*/ 167 h 167"/>
                  <a:gd name="T14" fmla="*/ 271 w 271"/>
                  <a:gd name="T15" fmla="*/ 167 h 167"/>
                  <a:gd name="T16" fmla="*/ 271 w 271"/>
                  <a:gd name="T17" fmla="*/ 0 h 167"/>
                  <a:gd name="T18" fmla="*/ 217 w 271"/>
                  <a:gd name="T1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1" h="167">
                    <a:moveTo>
                      <a:pt x="217" y="0"/>
                    </a:moveTo>
                    <a:cubicBezTo>
                      <a:pt x="221" y="10"/>
                      <a:pt x="223" y="21"/>
                      <a:pt x="223" y="32"/>
                    </a:cubicBezTo>
                    <a:cubicBezTo>
                      <a:pt x="223" y="81"/>
                      <a:pt x="183" y="121"/>
                      <a:pt x="134" y="121"/>
                    </a:cubicBezTo>
                    <a:cubicBezTo>
                      <a:pt x="85" y="121"/>
                      <a:pt x="45" y="81"/>
                      <a:pt x="45" y="32"/>
                    </a:cubicBezTo>
                    <a:cubicBezTo>
                      <a:pt x="45" y="21"/>
                      <a:pt x="47" y="1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271" y="167"/>
                      <a:pt x="271" y="167"/>
                      <a:pt x="271" y="167"/>
                    </a:cubicBezTo>
                    <a:cubicBezTo>
                      <a:pt x="271" y="0"/>
                      <a:pt x="271" y="0"/>
                      <a:pt x="271" y="0"/>
                    </a:cubicBezTo>
                    <a:lnTo>
                      <a:pt x="217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29" name="Ellipse 28"/>
            <p:cNvSpPr/>
            <p:nvPr userDrawn="1"/>
          </p:nvSpPr>
          <p:spPr bwMode="gray">
            <a:xfrm>
              <a:off x="5735418" y="5572470"/>
              <a:ext cx="113096" cy="11309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 userDrawn="1"/>
          </p:nvSpPr>
          <p:spPr bwMode="gray">
            <a:xfrm>
              <a:off x="5930488" y="5572470"/>
              <a:ext cx="113096" cy="113096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 userDrawn="1"/>
          </p:nvSpPr>
          <p:spPr bwMode="gray">
            <a:xfrm>
              <a:off x="6125558" y="5572470"/>
              <a:ext cx="113096" cy="113096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 userDrawn="1"/>
          </p:nvSpPr>
          <p:spPr bwMode="gray">
            <a:xfrm>
              <a:off x="6320629" y="5572470"/>
              <a:ext cx="113096" cy="113096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itel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044376" y="0"/>
            <a:ext cx="10101664" cy="3741441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8800" b="0" cap="all">
                <a:solidFill>
                  <a:schemeClr val="tx1">
                    <a:lumMod val="65000"/>
                    <a:lumOff val="35000"/>
                  </a:schemeClr>
                </a:solidFill>
                <a:latin typeface="Bebas Neue" pitchFamily="34" charset="0"/>
              </a:defRPr>
            </a:lvl1pPr>
          </a:lstStyle>
          <a:p>
            <a:r>
              <a:rPr lang="de-DE" dirty="0"/>
              <a:t>FREE POWERPOINT</a:t>
            </a:r>
            <a:br>
              <a:rPr lang="de-DE" dirty="0"/>
            </a:br>
            <a:r>
              <a:rPr lang="de-DE" dirty="0"/>
              <a:t>TEMPLATE</a:t>
            </a:r>
            <a:endParaRPr lang="en-US" dirty="0"/>
          </a:p>
        </p:txBody>
      </p:sp>
      <p:sp>
        <p:nvSpPr>
          <p:cNvPr id="11" name="Textplatzhalter 2"/>
          <p:cNvSpPr>
            <a:spLocks noGrp="1"/>
          </p:cNvSpPr>
          <p:nvPr userDrawn="1">
            <p:ph type="body" idx="1" hasCustomPrompt="1"/>
          </p:nvPr>
        </p:nvSpPr>
        <p:spPr bwMode="invGray">
          <a:xfrm>
            <a:off x="1044376" y="3741441"/>
            <a:ext cx="10101664" cy="2061759"/>
          </a:xfrm>
        </p:spPr>
        <p:txBody>
          <a:bodyPr anchor="t" anchorCtr="0"/>
          <a:lstStyle>
            <a:lvl1pPr marL="0" indent="0">
              <a:lnSpc>
                <a:spcPct val="80000"/>
              </a:lnSpc>
              <a:buNone/>
              <a:defRPr sz="4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PRESENTATIONLOAD</a:t>
            </a:r>
          </a:p>
        </p:txBody>
      </p:sp>
      <p:sp>
        <p:nvSpPr>
          <p:cNvPr id="125" name="Rechteck 124"/>
          <p:cNvSpPr/>
          <p:nvPr userDrawn="1"/>
        </p:nvSpPr>
        <p:spPr bwMode="gray">
          <a:xfrm flipV="1">
            <a:off x="2" y="5806800"/>
            <a:ext cx="12190410" cy="1051200"/>
          </a:xfrm>
          <a:prstGeom prst="rect">
            <a:avLst/>
          </a:prstGeom>
          <a:solidFill>
            <a:srgbClr val="EAEAEA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16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Rechteck 556"/>
          <p:cNvSpPr/>
          <p:nvPr userDrawn="1"/>
        </p:nvSpPr>
        <p:spPr bwMode="gray">
          <a:xfrm>
            <a:off x="-12138" y="0"/>
            <a:ext cx="12202551" cy="685800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0" name="Titel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073810" y="1006124"/>
            <a:ext cx="7920000" cy="1709842"/>
          </a:xfrm>
        </p:spPr>
        <p:txBody>
          <a:bodyPr tIns="0" anchor="b" anchorCtr="0">
            <a:noAutofit/>
          </a:bodyPr>
          <a:lstStyle>
            <a:lvl1pPr algn="l">
              <a:lnSpc>
                <a:spcPct val="80000"/>
              </a:lnSpc>
              <a:defRPr sz="6000" b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506020202020201" pitchFamily="34" charset="0"/>
              </a:defRPr>
            </a:lvl1pPr>
          </a:lstStyle>
          <a:p>
            <a:r>
              <a:rPr lang="de-DE" dirty="0"/>
              <a:t>Free PowerPoint</a:t>
            </a:r>
            <a:br>
              <a:rPr lang="de-DE" dirty="0"/>
            </a:br>
            <a:r>
              <a:rPr lang="de-DE" dirty="0"/>
              <a:t>Template</a:t>
            </a:r>
            <a:endParaRPr lang="en-US" dirty="0"/>
          </a:p>
        </p:txBody>
      </p:sp>
      <p:sp>
        <p:nvSpPr>
          <p:cNvPr id="11" name="Textplatzhalter 2"/>
          <p:cNvSpPr>
            <a:spLocks noGrp="1"/>
          </p:cNvSpPr>
          <p:nvPr userDrawn="1">
            <p:ph type="body" idx="1" hasCustomPrompt="1"/>
          </p:nvPr>
        </p:nvSpPr>
        <p:spPr bwMode="gray">
          <a:xfrm>
            <a:off x="1073812" y="2715966"/>
            <a:ext cx="7920000" cy="666000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 sz="32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dirty="0"/>
              <a:t>PRESENTATIONLOAD</a:t>
            </a:r>
          </a:p>
        </p:txBody>
      </p:sp>
      <p:grpSp>
        <p:nvGrpSpPr>
          <p:cNvPr id="467" name="Gruppieren 466"/>
          <p:cNvGrpSpPr/>
          <p:nvPr userDrawn="1"/>
        </p:nvGrpSpPr>
        <p:grpSpPr bwMode="gray">
          <a:xfrm>
            <a:off x="2048821" y="3646651"/>
            <a:ext cx="4717776" cy="2333574"/>
            <a:chOff x="2048821" y="3646651"/>
            <a:chExt cx="4717776" cy="2333574"/>
          </a:xfrm>
        </p:grpSpPr>
        <p:grpSp>
          <p:nvGrpSpPr>
            <p:cNvPr id="468" name="Gruppieren 467"/>
            <p:cNvGrpSpPr/>
            <p:nvPr/>
          </p:nvGrpSpPr>
          <p:grpSpPr bwMode="gray">
            <a:xfrm rot="16200000">
              <a:off x="3240922" y="2454550"/>
              <a:ext cx="2333574" cy="4717776"/>
              <a:chOff x="14801056" y="-1320035"/>
              <a:chExt cx="1295108" cy="2710362"/>
            </a:xfrm>
          </p:grpSpPr>
          <p:sp>
            <p:nvSpPr>
              <p:cNvPr id="479" name="Abgerundetes Rechteck 478"/>
              <p:cNvSpPr/>
              <p:nvPr/>
            </p:nvSpPr>
            <p:spPr bwMode="gray">
              <a:xfrm>
                <a:off x="14801056" y="-1320035"/>
                <a:ext cx="1295108" cy="2710362"/>
              </a:xfrm>
              <a:prstGeom prst="roundRect">
                <a:avLst>
                  <a:gd name="adj" fmla="val 16370"/>
                </a:avLst>
              </a:prstGeom>
              <a:solidFill>
                <a:srgbClr val="EC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100" dirty="0"/>
              </a:p>
            </p:txBody>
          </p:sp>
          <p:sp>
            <p:nvSpPr>
              <p:cNvPr id="480" name="Rechteck 479"/>
              <p:cNvSpPr/>
              <p:nvPr/>
            </p:nvSpPr>
            <p:spPr bwMode="gray">
              <a:xfrm>
                <a:off x="14886491" y="-933323"/>
                <a:ext cx="1124239" cy="196310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100" dirty="0"/>
              </a:p>
            </p:txBody>
          </p:sp>
          <p:sp>
            <p:nvSpPr>
              <p:cNvPr id="481" name="Ellipse 480"/>
              <p:cNvSpPr/>
              <p:nvPr/>
            </p:nvSpPr>
            <p:spPr bwMode="gray">
              <a:xfrm>
                <a:off x="15330058" y="1090909"/>
                <a:ext cx="237104" cy="237003"/>
              </a:xfrm>
              <a:prstGeom prst="ellipse">
                <a:avLst/>
              </a:pr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100" dirty="0"/>
              </a:p>
            </p:txBody>
          </p:sp>
          <p:sp>
            <p:nvSpPr>
              <p:cNvPr id="482" name="Abgerundetes Rechteck 481"/>
              <p:cNvSpPr/>
              <p:nvPr/>
            </p:nvSpPr>
            <p:spPr bwMode="gray">
              <a:xfrm>
                <a:off x="15329811" y="-1106087"/>
                <a:ext cx="237599" cy="45719"/>
              </a:xfrm>
              <a:prstGeom prst="roundRect">
                <a:avLst>
                  <a:gd name="adj" fmla="val 50000"/>
                </a:avLst>
              </a:prstGeom>
              <a:solidFill>
                <a:srgbClr val="373C47"/>
              </a:solidFill>
              <a:ln>
                <a:noFill/>
              </a:ln>
            </p:spPr>
            <p:txBody>
              <a:bodyPr vert="horz" wrap="square" lIns="91440" tIns="45720" rIns="36000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z="1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83" name="Ellipse 482"/>
              <p:cNvSpPr/>
              <p:nvPr/>
            </p:nvSpPr>
            <p:spPr bwMode="gray">
              <a:xfrm>
                <a:off x="15425751" y="-1200974"/>
                <a:ext cx="45719" cy="45719"/>
              </a:xfrm>
              <a:prstGeom prst="ellipse">
                <a:avLst/>
              </a:prstGeom>
              <a:solidFill>
                <a:srgbClr val="373C47"/>
              </a:solidFill>
              <a:ln>
                <a:noFill/>
              </a:ln>
            </p:spPr>
            <p:txBody>
              <a:bodyPr vert="horz" wrap="square" lIns="91440" tIns="45720" rIns="36000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z="1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469" name="Gruppieren 468"/>
            <p:cNvGrpSpPr/>
            <p:nvPr userDrawn="1"/>
          </p:nvGrpSpPr>
          <p:grpSpPr bwMode="gray">
            <a:xfrm>
              <a:off x="3907483" y="4162929"/>
              <a:ext cx="1000453" cy="1269023"/>
              <a:chOff x="4396980" y="4162929"/>
              <a:chExt cx="1000453" cy="1269023"/>
            </a:xfrm>
          </p:grpSpPr>
          <p:grpSp>
            <p:nvGrpSpPr>
              <p:cNvPr id="470" name="Gruppieren 469"/>
              <p:cNvGrpSpPr/>
              <p:nvPr userDrawn="1"/>
            </p:nvGrpSpPr>
            <p:grpSpPr bwMode="gray">
              <a:xfrm>
                <a:off x="4396980" y="4162929"/>
                <a:ext cx="1000453" cy="1017764"/>
                <a:chOff x="5424489" y="3917950"/>
                <a:chExt cx="1346200" cy="1417638"/>
              </a:xfrm>
            </p:grpSpPr>
            <p:sp>
              <p:nvSpPr>
                <p:cNvPr id="475" name="Freeform 74"/>
                <p:cNvSpPr>
                  <a:spLocks/>
                </p:cNvSpPr>
                <p:nvPr userDrawn="1"/>
              </p:nvSpPr>
              <p:spPr bwMode="gray">
                <a:xfrm>
                  <a:off x="5424489" y="3917950"/>
                  <a:ext cx="1346200" cy="1417638"/>
                </a:xfrm>
                <a:custGeom>
                  <a:avLst/>
                  <a:gdLst>
                    <a:gd name="T0" fmla="*/ 359 w 359"/>
                    <a:gd name="T1" fmla="*/ 333 h 378"/>
                    <a:gd name="T2" fmla="*/ 318 w 359"/>
                    <a:gd name="T3" fmla="*/ 378 h 378"/>
                    <a:gd name="T4" fmla="*/ 41 w 359"/>
                    <a:gd name="T5" fmla="*/ 378 h 378"/>
                    <a:gd name="T6" fmla="*/ 0 w 359"/>
                    <a:gd name="T7" fmla="*/ 333 h 378"/>
                    <a:gd name="T8" fmla="*/ 0 w 359"/>
                    <a:gd name="T9" fmla="*/ 45 h 378"/>
                    <a:gd name="T10" fmla="*/ 41 w 359"/>
                    <a:gd name="T11" fmla="*/ 0 h 378"/>
                    <a:gd name="T12" fmla="*/ 318 w 359"/>
                    <a:gd name="T13" fmla="*/ 0 h 378"/>
                    <a:gd name="T14" fmla="*/ 359 w 359"/>
                    <a:gd name="T15" fmla="*/ 45 h 378"/>
                    <a:gd name="T16" fmla="*/ 359 w 359"/>
                    <a:gd name="T17" fmla="*/ 333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9" h="378">
                      <a:moveTo>
                        <a:pt x="359" y="333"/>
                      </a:moveTo>
                      <a:cubicBezTo>
                        <a:pt x="359" y="369"/>
                        <a:pt x="352" y="378"/>
                        <a:pt x="318" y="378"/>
                      </a:cubicBezTo>
                      <a:cubicBezTo>
                        <a:pt x="41" y="378"/>
                        <a:pt x="41" y="378"/>
                        <a:pt x="41" y="378"/>
                      </a:cubicBezTo>
                      <a:cubicBezTo>
                        <a:pt x="8" y="378"/>
                        <a:pt x="0" y="369"/>
                        <a:pt x="0" y="333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9"/>
                        <a:pt x="8" y="0"/>
                        <a:pt x="41" y="0"/>
                      </a:cubicBezTo>
                      <a:cubicBezTo>
                        <a:pt x="318" y="0"/>
                        <a:pt x="318" y="0"/>
                        <a:pt x="318" y="0"/>
                      </a:cubicBezTo>
                      <a:cubicBezTo>
                        <a:pt x="352" y="0"/>
                        <a:pt x="359" y="9"/>
                        <a:pt x="359" y="45"/>
                      </a:cubicBezTo>
                      <a:lnTo>
                        <a:pt x="359" y="333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76" name="Oval 75"/>
                <p:cNvSpPr>
                  <a:spLocks noChangeArrowheads="1"/>
                </p:cNvSpPr>
                <p:nvPr userDrawn="1"/>
              </p:nvSpPr>
              <p:spPr bwMode="gray">
                <a:xfrm>
                  <a:off x="5930902" y="4454525"/>
                  <a:ext cx="338138" cy="338138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77" name="Rectangle 76"/>
                <p:cNvSpPr>
                  <a:spLocks noChangeArrowheads="1"/>
                </p:cNvSpPr>
                <p:nvPr userDrawn="1"/>
              </p:nvSpPr>
              <p:spPr bwMode="gray">
                <a:xfrm>
                  <a:off x="6351589" y="4097338"/>
                  <a:ext cx="254000" cy="25558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78" name="Freeform 77"/>
                <p:cNvSpPr>
                  <a:spLocks/>
                </p:cNvSpPr>
                <p:nvPr userDrawn="1"/>
              </p:nvSpPr>
              <p:spPr bwMode="gray">
                <a:xfrm>
                  <a:off x="5594352" y="4529138"/>
                  <a:ext cx="1016000" cy="627063"/>
                </a:xfrm>
                <a:custGeom>
                  <a:avLst/>
                  <a:gdLst>
                    <a:gd name="T0" fmla="*/ 217 w 271"/>
                    <a:gd name="T1" fmla="*/ 0 h 167"/>
                    <a:gd name="T2" fmla="*/ 223 w 271"/>
                    <a:gd name="T3" fmla="*/ 32 h 167"/>
                    <a:gd name="T4" fmla="*/ 134 w 271"/>
                    <a:gd name="T5" fmla="*/ 121 h 167"/>
                    <a:gd name="T6" fmla="*/ 45 w 271"/>
                    <a:gd name="T7" fmla="*/ 32 h 167"/>
                    <a:gd name="T8" fmla="*/ 51 w 271"/>
                    <a:gd name="T9" fmla="*/ 0 h 167"/>
                    <a:gd name="T10" fmla="*/ 0 w 271"/>
                    <a:gd name="T11" fmla="*/ 0 h 167"/>
                    <a:gd name="T12" fmla="*/ 0 w 271"/>
                    <a:gd name="T13" fmla="*/ 167 h 167"/>
                    <a:gd name="T14" fmla="*/ 271 w 271"/>
                    <a:gd name="T15" fmla="*/ 167 h 167"/>
                    <a:gd name="T16" fmla="*/ 271 w 271"/>
                    <a:gd name="T17" fmla="*/ 0 h 167"/>
                    <a:gd name="T18" fmla="*/ 217 w 271"/>
                    <a:gd name="T19" fmla="*/ 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1" h="167">
                      <a:moveTo>
                        <a:pt x="217" y="0"/>
                      </a:moveTo>
                      <a:cubicBezTo>
                        <a:pt x="221" y="10"/>
                        <a:pt x="223" y="21"/>
                        <a:pt x="223" y="32"/>
                      </a:cubicBezTo>
                      <a:cubicBezTo>
                        <a:pt x="223" y="81"/>
                        <a:pt x="183" y="121"/>
                        <a:pt x="134" y="121"/>
                      </a:cubicBezTo>
                      <a:cubicBezTo>
                        <a:pt x="85" y="121"/>
                        <a:pt x="45" y="81"/>
                        <a:pt x="45" y="32"/>
                      </a:cubicBezTo>
                      <a:cubicBezTo>
                        <a:pt x="45" y="21"/>
                        <a:pt x="47" y="1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67"/>
                        <a:pt x="0" y="167"/>
                        <a:pt x="0" y="167"/>
                      </a:cubicBezTo>
                      <a:cubicBezTo>
                        <a:pt x="271" y="167"/>
                        <a:pt x="271" y="167"/>
                        <a:pt x="271" y="167"/>
                      </a:cubicBezTo>
                      <a:cubicBezTo>
                        <a:pt x="271" y="0"/>
                        <a:pt x="271" y="0"/>
                        <a:pt x="271" y="0"/>
                      </a:cubicBez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471" name="Ellipse 470"/>
              <p:cNvSpPr/>
              <p:nvPr userDrawn="1"/>
            </p:nvSpPr>
            <p:spPr bwMode="gray">
              <a:xfrm>
                <a:off x="4628052" y="5350757"/>
                <a:ext cx="84049" cy="81195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2" name="Ellipse 471"/>
              <p:cNvSpPr/>
              <p:nvPr userDrawn="1"/>
            </p:nvSpPr>
            <p:spPr bwMode="gray">
              <a:xfrm>
                <a:off x="4773022" y="5350757"/>
                <a:ext cx="84049" cy="81195"/>
              </a:xfrm>
              <a:prstGeom prst="ellips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3" name="Ellipse 472"/>
              <p:cNvSpPr/>
              <p:nvPr userDrawn="1"/>
            </p:nvSpPr>
            <p:spPr bwMode="gray">
              <a:xfrm>
                <a:off x="4917992" y="5350757"/>
                <a:ext cx="84049" cy="81195"/>
              </a:xfrm>
              <a:prstGeom prst="ellips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4" name="Ellipse 473"/>
              <p:cNvSpPr/>
              <p:nvPr userDrawn="1"/>
            </p:nvSpPr>
            <p:spPr bwMode="gray">
              <a:xfrm>
                <a:off x="5062963" y="5350757"/>
                <a:ext cx="84049" cy="81195"/>
              </a:xfrm>
              <a:prstGeom prst="ellips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84" name="Freeform 6"/>
          <p:cNvSpPr>
            <a:spLocks noChangeAspect="1"/>
          </p:cNvSpPr>
          <p:nvPr userDrawn="1"/>
        </p:nvSpPr>
        <p:spPr bwMode="gray">
          <a:xfrm>
            <a:off x="1073812" y="5294993"/>
            <a:ext cx="505544" cy="441849"/>
          </a:xfrm>
          <a:custGeom>
            <a:avLst/>
            <a:gdLst>
              <a:gd name="T0" fmla="*/ 229 w 319"/>
              <a:gd name="T1" fmla="*/ 0 h 279"/>
              <a:gd name="T2" fmla="*/ 169 w 319"/>
              <a:gd name="T3" fmla="*/ 26 h 279"/>
              <a:gd name="T4" fmla="*/ 169 w 319"/>
              <a:gd name="T5" fmla="*/ 26 h 279"/>
              <a:gd name="T6" fmla="*/ 169 w 319"/>
              <a:gd name="T7" fmla="*/ 26 h 279"/>
              <a:gd name="T8" fmla="*/ 160 w 319"/>
              <a:gd name="T9" fmla="*/ 38 h 279"/>
              <a:gd name="T10" fmla="*/ 150 w 319"/>
              <a:gd name="T11" fmla="*/ 27 h 279"/>
              <a:gd name="T12" fmla="*/ 150 w 319"/>
              <a:gd name="T13" fmla="*/ 27 h 279"/>
              <a:gd name="T14" fmla="*/ 150 w 319"/>
              <a:gd name="T15" fmla="*/ 27 h 279"/>
              <a:gd name="T16" fmla="*/ 90 w 319"/>
              <a:gd name="T17" fmla="*/ 0 h 279"/>
              <a:gd name="T18" fmla="*/ 26 w 319"/>
              <a:gd name="T19" fmla="*/ 27 h 279"/>
              <a:gd name="T20" fmla="*/ 0 w 319"/>
              <a:gd name="T21" fmla="*/ 90 h 279"/>
              <a:gd name="T22" fmla="*/ 26 w 319"/>
              <a:gd name="T23" fmla="*/ 153 h 279"/>
              <a:gd name="T24" fmla="*/ 145 w 319"/>
              <a:gd name="T25" fmla="*/ 273 h 279"/>
              <a:gd name="T26" fmla="*/ 160 w 319"/>
              <a:gd name="T27" fmla="*/ 279 h 279"/>
              <a:gd name="T28" fmla="*/ 174 w 319"/>
              <a:gd name="T29" fmla="*/ 273 h 279"/>
              <a:gd name="T30" fmla="*/ 293 w 319"/>
              <a:gd name="T31" fmla="*/ 153 h 279"/>
              <a:gd name="T32" fmla="*/ 319 w 319"/>
              <a:gd name="T33" fmla="*/ 90 h 279"/>
              <a:gd name="T34" fmla="*/ 293 w 319"/>
              <a:gd name="T35" fmla="*/ 27 h 279"/>
              <a:gd name="T36" fmla="*/ 229 w 319"/>
              <a:gd name="T37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9" h="279">
                <a:moveTo>
                  <a:pt x="229" y="0"/>
                </a:moveTo>
                <a:cubicBezTo>
                  <a:pt x="205" y="0"/>
                  <a:pt x="186" y="9"/>
                  <a:pt x="169" y="26"/>
                </a:cubicBezTo>
                <a:cubicBezTo>
                  <a:pt x="169" y="26"/>
                  <a:pt x="169" y="26"/>
                  <a:pt x="169" y="26"/>
                </a:cubicBezTo>
                <a:cubicBezTo>
                  <a:pt x="169" y="26"/>
                  <a:pt x="169" y="26"/>
                  <a:pt x="169" y="26"/>
                </a:cubicBezTo>
                <a:cubicBezTo>
                  <a:pt x="160" y="38"/>
                  <a:pt x="160" y="38"/>
                  <a:pt x="160" y="38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33" y="10"/>
                  <a:pt x="114" y="0"/>
                  <a:pt x="90" y="0"/>
                </a:cubicBezTo>
                <a:cubicBezTo>
                  <a:pt x="66" y="0"/>
                  <a:pt x="43" y="10"/>
                  <a:pt x="26" y="27"/>
                </a:cubicBezTo>
                <a:cubicBezTo>
                  <a:pt x="9" y="43"/>
                  <a:pt x="0" y="66"/>
                  <a:pt x="0" y="90"/>
                </a:cubicBezTo>
                <a:cubicBezTo>
                  <a:pt x="0" y="114"/>
                  <a:pt x="9" y="136"/>
                  <a:pt x="26" y="153"/>
                </a:cubicBezTo>
                <a:cubicBezTo>
                  <a:pt x="145" y="273"/>
                  <a:pt x="145" y="273"/>
                  <a:pt x="145" y="273"/>
                </a:cubicBezTo>
                <a:cubicBezTo>
                  <a:pt x="149" y="277"/>
                  <a:pt x="154" y="279"/>
                  <a:pt x="160" y="279"/>
                </a:cubicBezTo>
                <a:cubicBezTo>
                  <a:pt x="165" y="279"/>
                  <a:pt x="170" y="277"/>
                  <a:pt x="174" y="273"/>
                </a:cubicBezTo>
                <a:cubicBezTo>
                  <a:pt x="293" y="153"/>
                  <a:pt x="293" y="153"/>
                  <a:pt x="293" y="153"/>
                </a:cubicBezTo>
                <a:cubicBezTo>
                  <a:pt x="310" y="136"/>
                  <a:pt x="319" y="114"/>
                  <a:pt x="319" y="90"/>
                </a:cubicBezTo>
                <a:cubicBezTo>
                  <a:pt x="319" y="66"/>
                  <a:pt x="310" y="43"/>
                  <a:pt x="293" y="27"/>
                </a:cubicBezTo>
                <a:cubicBezTo>
                  <a:pt x="276" y="10"/>
                  <a:pt x="253" y="0"/>
                  <a:pt x="229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485" name="Gruppieren 484"/>
          <p:cNvGrpSpPr>
            <a:grpSpLocks noChangeAspect="1"/>
          </p:cNvGrpSpPr>
          <p:nvPr userDrawn="1"/>
        </p:nvGrpSpPr>
        <p:grpSpPr bwMode="gray">
          <a:xfrm>
            <a:off x="1073812" y="4622294"/>
            <a:ext cx="493843" cy="494523"/>
            <a:chOff x="-3189288" y="12520613"/>
            <a:chExt cx="1154113" cy="1155700"/>
          </a:xfrm>
        </p:grpSpPr>
        <p:sp>
          <p:nvSpPr>
            <p:cNvPr id="486" name="Oval 231"/>
            <p:cNvSpPr>
              <a:spLocks noChangeArrowheads="1"/>
            </p:cNvSpPr>
            <p:nvPr/>
          </p:nvSpPr>
          <p:spPr bwMode="gray">
            <a:xfrm>
              <a:off x="-3119438" y="12599988"/>
              <a:ext cx="1012825" cy="1008063"/>
            </a:xfrm>
            <a:prstGeom prst="ellips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7" name="Freeform 232"/>
            <p:cNvSpPr>
              <a:spLocks/>
            </p:cNvSpPr>
            <p:nvPr/>
          </p:nvSpPr>
          <p:spPr bwMode="gray">
            <a:xfrm>
              <a:off x="-2324100" y="12749213"/>
              <a:ext cx="38100" cy="38100"/>
            </a:xfrm>
            <a:custGeom>
              <a:avLst/>
              <a:gdLst>
                <a:gd name="T0" fmla="*/ 9 w 10"/>
                <a:gd name="T1" fmla="*/ 3 h 10"/>
                <a:gd name="T2" fmla="*/ 7 w 10"/>
                <a:gd name="T3" fmla="*/ 3 h 10"/>
                <a:gd name="T4" fmla="*/ 7 w 10"/>
                <a:gd name="T5" fmla="*/ 2 h 10"/>
                <a:gd name="T6" fmla="*/ 7 w 10"/>
                <a:gd name="T7" fmla="*/ 1 h 10"/>
                <a:gd name="T8" fmla="*/ 6 w 10"/>
                <a:gd name="T9" fmla="*/ 0 h 10"/>
                <a:gd name="T10" fmla="*/ 6 w 10"/>
                <a:gd name="T11" fmla="*/ 0 h 10"/>
                <a:gd name="T12" fmla="*/ 5 w 10"/>
                <a:gd name="T13" fmla="*/ 0 h 10"/>
                <a:gd name="T14" fmla="*/ 5 w 10"/>
                <a:gd name="T15" fmla="*/ 2 h 10"/>
                <a:gd name="T16" fmla="*/ 5 w 10"/>
                <a:gd name="T17" fmla="*/ 3 h 10"/>
                <a:gd name="T18" fmla="*/ 6 w 10"/>
                <a:gd name="T19" fmla="*/ 5 h 10"/>
                <a:gd name="T20" fmla="*/ 6 w 10"/>
                <a:gd name="T21" fmla="*/ 5 h 10"/>
                <a:gd name="T22" fmla="*/ 6 w 10"/>
                <a:gd name="T23" fmla="*/ 6 h 10"/>
                <a:gd name="T24" fmla="*/ 5 w 10"/>
                <a:gd name="T25" fmla="*/ 8 h 10"/>
                <a:gd name="T26" fmla="*/ 4 w 10"/>
                <a:gd name="T27" fmla="*/ 8 h 10"/>
                <a:gd name="T28" fmla="*/ 4 w 10"/>
                <a:gd name="T29" fmla="*/ 9 h 10"/>
                <a:gd name="T30" fmla="*/ 3 w 10"/>
                <a:gd name="T31" fmla="*/ 9 h 10"/>
                <a:gd name="T32" fmla="*/ 2 w 10"/>
                <a:gd name="T33" fmla="*/ 9 h 10"/>
                <a:gd name="T34" fmla="*/ 0 w 10"/>
                <a:gd name="T35" fmla="*/ 9 h 10"/>
                <a:gd name="T36" fmla="*/ 3 w 10"/>
                <a:gd name="T37" fmla="*/ 10 h 10"/>
                <a:gd name="T38" fmla="*/ 4 w 10"/>
                <a:gd name="T39" fmla="*/ 10 h 10"/>
                <a:gd name="T40" fmla="*/ 5 w 10"/>
                <a:gd name="T41" fmla="*/ 10 h 10"/>
                <a:gd name="T42" fmla="*/ 7 w 10"/>
                <a:gd name="T43" fmla="*/ 9 h 10"/>
                <a:gd name="T44" fmla="*/ 7 w 10"/>
                <a:gd name="T45" fmla="*/ 8 h 10"/>
                <a:gd name="T46" fmla="*/ 8 w 10"/>
                <a:gd name="T47" fmla="*/ 7 h 10"/>
                <a:gd name="T48" fmla="*/ 8 w 10"/>
                <a:gd name="T49" fmla="*/ 7 h 10"/>
                <a:gd name="T50" fmla="*/ 8 w 10"/>
                <a:gd name="T51" fmla="*/ 5 h 10"/>
                <a:gd name="T52" fmla="*/ 10 w 10"/>
                <a:gd name="T53" fmla="*/ 4 h 10"/>
                <a:gd name="T54" fmla="*/ 9 w 10"/>
                <a:gd name="T55" fmla="*/ 3 h 10"/>
                <a:gd name="T56" fmla="*/ 9 w 10"/>
                <a:gd name="T5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" h="10">
                  <a:moveTo>
                    <a:pt x="9" y="3"/>
                  </a:moveTo>
                  <a:cubicBezTo>
                    <a:pt x="8" y="3"/>
                    <a:pt x="8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5"/>
                    <a:pt x="6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0" y="4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8" name="Freeform 233"/>
            <p:cNvSpPr>
              <a:spLocks/>
            </p:cNvSpPr>
            <p:nvPr/>
          </p:nvSpPr>
          <p:spPr bwMode="gray">
            <a:xfrm>
              <a:off x="-2282825" y="12768263"/>
              <a:ext cx="7938" cy="7938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1 h 2"/>
                <a:gd name="T8" fmla="*/ 1 w 2"/>
                <a:gd name="T9" fmla="*/ 0 h 2"/>
                <a:gd name="T10" fmla="*/ 1 w 2"/>
                <a:gd name="T11" fmla="*/ 2 h 2"/>
                <a:gd name="T12" fmla="*/ 2 w 2"/>
                <a:gd name="T13" fmla="*/ 2 h 2"/>
                <a:gd name="T14" fmla="*/ 2 w 2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9" name="Freeform 234"/>
            <p:cNvSpPr>
              <a:spLocks/>
            </p:cNvSpPr>
            <p:nvPr/>
          </p:nvSpPr>
          <p:spPr bwMode="gray">
            <a:xfrm>
              <a:off x="-2166938" y="13128625"/>
              <a:ext cx="19050" cy="36513"/>
            </a:xfrm>
            <a:custGeom>
              <a:avLst/>
              <a:gdLst>
                <a:gd name="T0" fmla="*/ 4 w 5"/>
                <a:gd name="T1" fmla="*/ 10 h 10"/>
                <a:gd name="T2" fmla="*/ 5 w 5"/>
                <a:gd name="T3" fmla="*/ 2 h 10"/>
                <a:gd name="T4" fmla="*/ 5 w 5"/>
                <a:gd name="T5" fmla="*/ 2 h 10"/>
                <a:gd name="T6" fmla="*/ 5 w 5"/>
                <a:gd name="T7" fmla="*/ 2 h 10"/>
                <a:gd name="T8" fmla="*/ 4 w 5"/>
                <a:gd name="T9" fmla="*/ 2 h 10"/>
                <a:gd name="T10" fmla="*/ 3 w 5"/>
                <a:gd name="T11" fmla="*/ 1 h 10"/>
                <a:gd name="T12" fmla="*/ 3 w 5"/>
                <a:gd name="T13" fmla="*/ 0 h 10"/>
                <a:gd name="T14" fmla="*/ 2 w 5"/>
                <a:gd name="T15" fmla="*/ 1 h 10"/>
                <a:gd name="T16" fmla="*/ 2 w 5"/>
                <a:gd name="T17" fmla="*/ 2 h 10"/>
                <a:gd name="T18" fmla="*/ 2 w 5"/>
                <a:gd name="T19" fmla="*/ 2 h 10"/>
                <a:gd name="T20" fmla="*/ 1 w 5"/>
                <a:gd name="T21" fmla="*/ 6 h 10"/>
                <a:gd name="T22" fmla="*/ 2 w 5"/>
                <a:gd name="T23" fmla="*/ 6 h 10"/>
                <a:gd name="T24" fmla="*/ 2 w 5"/>
                <a:gd name="T25" fmla="*/ 7 h 10"/>
                <a:gd name="T26" fmla="*/ 2 w 5"/>
                <a:gd name="T27" fmla="*/ 7 h 10"/>
                <a:gd name="T28" fmla="*/ 4 w 5"/>
                <a:gd name="T29" fmla="*/ 10 h 10"/>
                <a:gd name="T30" fmla="*/ 4 w 5"/>
                <a:gd name="T3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10">
                  <a:moveTo>
                    <a:pt x="4" y="10"/>
                  </a:moveTo>
                  <a:cubicBezTo>
                    <a:pt x="5" y="7"/>
                    <a:pt x="5" y="5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9"/>
                    <a:pt x="2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0" name="Freeform 235"/>
            <p:cNvSpPr>
              <a:spLocks/>
            </p:cNvSpPr>
            <p:nvPr/>
          </p:nvSpPr>
          <p:spPr bwMode="gray">
            <a:xfrm>
              <a:off x="-3073400" y="13192125"/>
              <a:ext cx="22225" cy="22225"/>
            </a:xfrm>
            <a:custGeom>
              <a:avLst/>
              <a:gdLst>
                <a:gd name="T0" fmla="*/ 2 w 6"/>
                <a:gd name="T1" fmla="*/ 6 h 6"/>
                <a:gd name="T2" fmla="*/ 3 w 6"/>
                <a:gd name="T3" fmla="*/ 3 h 6"/>
                <a:gd name="T4" fmla="*/ 3 w 6"/>
                <a:gd name="T5" fmla="*/ 3 h 6"/>
                <a:gd name="T6" fmla="*/ 3 w 6"/>
                <a:gd name="T7" fmla="*/ 4 h 6"/>
                <a:gd name="T8" fmla="*/ 4 w 6"/>
                <a:gd name="T9" fmla="*/ 3 h 6"/>
                <a:gd name="T10" fmla="*/ 4 w 6"/>
                <a:gd name="T11" fmla="*/ 3 h 6"/>
                <a:gd name="T12" fmla="*/ 5 w 6"/>
                <a:gd name="T13" fmla="*/ 3 h 6"/>
                <a:gd name="T14" fmla="*/ 5 w 6"/>
                <a:gd name="T15" fmla="*/ 1 h 6"/>
                <a:gd name="T16" fmla="*/ 6 w 6"/>
                <a:gd name="T17" fmla="*/ 1 h 6"/>
                <a:gd name="T18" fmla="*/ 6 w 6"/>
                <a:gd name="T19" fmla="*/ 1 h 6"/>
                <a:gd name="T20" fmla="*/ 5 w 6"/>
                <a:gd name="T21" fmla="*/ 1 h 6"/>
                <a:gd name="T22" fmla="*/ 5 w 6"/>
                <a:gd name="T23" fmla="*/ 1 h 6"/>
                <a:gd name="T24" fmla="*/ 3 w 6"/>
                <a:gd name="T25" fmla="*/ 0 h 6"/>
                <a:gd name="T26" fmla="*/ 3 w 6"/>
                <a:gd name="T27" fmla="*/ 1 h 6"/>
                <a:gd name="T28" fmla="*/ 2 w 6"/>
                <a:gd name="T29" fmla="*/ 1 h 6"/>
                <a:gd name="T30" fmla="*/ 3 w 6"/>
                <a:gd name="T31" fmla="*/ 2 h 6"/>
                <a:gd name="T32" fmla="*/ 1 w 6"/>
                <a:gd name="T33" fmla="*/ 3 h 6"/>
                <a:gd name="T34" fmla="*/ 1 w 6"/>
                <a:gd name="T35" fmla="*/ 2 h 6"/>
                <a:gd name="T36" fmla="*/ 1 w 6"/>
                <a:gd name="T37" fmla="*/ 2 h 6"/>
                <a:gd name="T38" fmla="*/ 1 w 6"/>
                <a:gd name="T39" fmla="*/ 2 h 6"/>
                <a:gd name="T40" fmla="*/ 1 w 6"/>
                <a:gd name="T41" fmla="*/ 2 h 6"/>
                <a:gd name="T42" fmla="*/ 0 w 6"/>
                <a:gd name="T43" fmla="*/ 1 h 6"/>
                <a:gd name="T44" fmla="*/ 0 w 6"/>
                <a:gd name="T45" fmla="*/ 1 h 6"/>
                <a:gd name="T46" fmla="*/ 1 w 6"/>
                <a:gd name="T47" fmla="*/ 6 h 6"/>
                <a:gd name="T48" fmla="*/ 2 w 6"/>
                <a:gd name="T4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" h="6">
                  <a:moveTo>
                    <a:pt x="2" y="6"/>
                  </a:moveTo>
                  <a:cubicBezTo>
                    <a:pt x="2" y="5"/>
                    <a:pt x="2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1" name="Freeform 236"/>
            <p:cNvSpPr>
              <a:spLocks/>
            </p:cNvSpPr>
            <p:nvPr/>
          </p:nvSpPr>
          <p:spPr bwMode="gray">
            <a:xfrm>
              <a:off x="-3048000" y="13023850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2" name="Freeform 237"/>
            <p:cNvSpPr>
              <a:spLocks/>
            </p:cNvSpPr>
            <p:nvPr/>
          </p:nvSpPr>
          <p:spPr bwMode="gray">
            <a:xfrm>
              <a:off x="-3048000" y="13023850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3" name="Rectangle 238"/>
            <p:cNvSpPr>
              <a:spLocks noChangeArrowheads="1"/>
            </p:cNvSpPr>
            <p:nvPr/>
          </p:nvSpPr>
          <p:spPr bwMode="gray">
            <a:xfrm>
              <a:off x="-3054350" y="12944475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4" name="Freeform 239"/>
            <p:cNvSpPr>
              <a:spLocks/>
            </p:cNvSpPr>
            <p:nvPr/>
          </p:nvSpPr>
          <p:spPr bwMode="gray">
            <a:xfrm>
              <a:off x="-3054350" y="129444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5" name="Freeform 240"/>
            <p:cNvSpPr>
              <a:spLocks/>
            </p:cNvSpPr>
            <p:nvPr/>
          </p:nvSpPr>
          <p:spPr bwMode="gray">
            <a:xfrm>
              <a:off x="-2938463" y="12752388"/>
              <a:ext cx="11113" cy="12700"/>
            </a:xfrm>
            <a:custGeom>
              <a:avLst/>
              <a:gdLst>
                <a:gd name="T0" fmla="*/ 3 w 3"/>
                <a:gd name="T1" fmla="*/ 2 h 3"/>
                <a:gd name="T2" fmla="*/ 3 w 3"/>
                <a:gd name="T3" fmla="*/ 2 h 3"/>
                <a:gd name="T4" fmla="*/ 2 w 3"/>
                <a:gd name="T5" fmla="*/ 2 h 3"/>
                <a:gd name="T6" fmla="*/ 2 w 3"/>
                <a:gd name="T7" fmla="*/ 2 h 3"/>
                <a:gd name="T8" fmla="*/ 2 w 3"/>
                <a:gd name="T9" fmla="*/ 2 h 3"/>
                <a:gd name="T10" fmla="*/ 3 w 3"/>
                <a:gd name="T11" fmla="*/ 2 h 3"/>
                <a:gd name="T12" fmla="*/ 3 w 3"/>
                <a:gd name="T13" fmla="*/ 2 h 3"/>
                <a:gd name="T14" fmla="*/ 2 w 3"/>
                <a:gd name="T15" fmla="*/ 2 h 3"/>
                <a:gd name="T16" fmla="*/ 3 w 3"/>
                <a:gd name="T17" fmla="*/ 1 h 3"/>
                <a:gd name="T18" fmla="*/ 2 w 3"/>
                <a:gd name="T19" fmla="*/ 1 h 3"/>
                <a:gd name="T20" fmla="*/ 2 w 3"/>
                <a:gd name="T21" fmla="*/ 1 h 3"/>
                <a:gd name="T22" fmla="*/ 2 w 3"/>
                <a:gd name="T23" fmla="*/ 1 h 3"/>
                <a:gd name="T24" fmla="*/ 3 w 3"/>
                <a:gd name="T25" fmla="*/ 1 h 3"/>
                <a:gd name="T26" fmla="*/ 2 w 3"/>
                <a:gd name="T27" fmla="*/ 1 h 3"/>
                <a:gd name="T28" fmla="*/ 2 w 3"/>
                <a:gd name="T29" fmla="*/ 0 h 3"/>
                <a:gd name="T30" fmla="*/ 2 w 3"/>
                <a:gd name="T31" fmla="*/ 0 h 3"/>
                <a:gd name="T32" fmla="*/ 0 w 3"/>
                <a:gd name="T33" fmla="*/ 2 h 3"/>
                <a:gd name="T34" fmla="*/ 1 w 3"/>
                <a:gd name="T35" fmla="*/ 2 h 3"/>
                <a:gd name="T36" fmla="*/ 2 w 3"/>
                <a:gd name="T37" fmla="*/ 2 h 3"/>
                <a:gd name="T38" fmla="*/ 3 w 3"/>
                <a:gd name="T39" fmla="*/ 3 h 3"/>
                <a:gd name="T40" fmla="*/ 3 w 3"/>
                <a:gd name="T41" fmla="*/ 2 h 3"/>
                <a:gd name="T42" fmla="*/ 3 w 3"/>
                <a:gd name="T4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6" name="Freeform 241"/>
            <p:cNvSpPr>
              <a:spLocks/>
            </p:cNvSpPr>
            <p:nvPr/>
          </p:nvSpPr>
          <p:spPr bwMode="gray">
            <a:xfrm>
              <a:off x="-2949575" y="1276826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7" name="Freeform 242"/>
            <p:cNvSpPr>
              <a:spLocks/>
            </p:cNvSpPr>
            <p:nvPr/>
          </p:nvSpPr>
          <p:spPr bwMode="gray">
            <a:xfrm>
              <a:off x="-2949575" y="1276826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8" name="Freeform 243"/>
            <p:cNvSpPr>
              <a:spLocks noEditPoints="1"/>
            </p:cNvSpPr>
            <p:nvPr/>
          </p:nvSpPr>
          <p:spPr bwMode="gray">
            <a:xfrm>
              <a:off x="-3189288" y="12520613"/>
              <a:ext cx="1154113" cy="1155700"/>
            </a:xfrm>
            <a:custGeom>
              <a:avLst/>
              <a:gdLst>
                <a:gd name="T0" fmla="*/ 85 w 308"/>
                <a:gd name="T1" fmla="*/ 216 h 308"/>
                <a:gd name="T2" fmla="*/ 61 w 308"/>
                <a:gd name="T3" fmla="*/ 189 h 308"/>
                <a:gd name="T4" fmla="*/ 39 w 308"/>
                <a:gd name="T5" fmla="*/ 182 h 308"/>
                <a:gd name="T6" fmla="*/ 40 w 308"/>
                <a:gd name="T7" fmla="*/ 163 h 308"/>
                <a:gd name="T8" fmla="*/ 35 w 308"/>
                <a:gd name="T9" fmla="*/ 144 h 308"/>
                <a:gd name="T10" fmla="*/ 39 w 308"/>
                <a:gd name="T11" fmla="*/ 139 h 308"/>
                <a:gd name="T12" fmla="*/ 39 w 308"/>
                <a:gd name="T13" fmla="*/ 135 h 308"/>
                <a:gd name="T14" fmla="*/ 40 w 308"/>
                <a:gd name="T15" fmla="*/ 136 h 308"/>
                <a:gd name="T16" fmla="*/ 48 w 308"/>
                <a:gd name="T17" fmla="*/ 129 h 308"/>
                <a:gd name="T18" fmla="*/ 54 w 308"/>
                <a:gd name="T19" fmla="*/ 123 h 308"/>
                <a:gd name="T20" fmla="*/ 56 w 308"/>
                <a:gd name="T21" fmla="*/ 125 h 308"/>
                <a:gd name="T22" fmla="*/ 55 w 308"/>
                <a:gd name="T23" fmla="*/ 121 h 308"/>
                <a:gd name="T24" fmla="*/ 63 w 308"/>
                <a:gd name="T25" fmla="*/ 108 h 308"/>
                <a:gd name="T26" fmla="*/ 46 w 308"/>
                <a:gd name="T27" fmla="*/ 92 h 308"/>
                <a:gd name="T28" fmla="*/ 52 w 308"/>
                <a:gd name="T29" fmla="*/ 81 h 308"/>
                <a:gd name="T30" fmla="*/ 66 w 308"/>
                <a:gd name="T31" fmla="*/ 68 h 308"/>
                <a:gd name="T32" fmla="*/ 70 w 308"/>
                <a:gd name="T33" fmla="*/ 68 h 308"/>
                <a:gd name="T34" fmla="*/ 69 w 308"/>
                <a:gd name="T35" fmla="*/ 71 h 308"/>
                <a:gd name="T36" fmla="*/ 68 w 308"/>
                <a:gd name="T37" fmla="*/ 75 h 308"/>
                <a:gd name="T38" fmla="*/ 69 w 308"/>
                <a:gd name="T39" fmla="*/ 80 h 308"/>
                <a:gd name="T40" fmla="*/ 70 w 308"/>
                <a:gd name="T41" fmla="*/ 83 h 308"/>
                <a:gd name="T42" fmla="*/ 76 w 308"/>
                <a:gd name="T43" fmla="*/ 88 h 308"/>
                <a:gd name="T44" fmla="*/ 83 w 308"/>
                <a:gd name="T45" fmla="*/ 89 h 308"/>
                <a:gd name="T46" fmla="*/ 87 w 308"/>
                <a:gd name="T47" fmla="*/ 84 h 308"/>
                <a:gd name="T48" fmla="*/ 89 w 308"/>
                <a:gd name="T49" fmla="*/ 78 h 308"/>
                <a:gd name="T50" fmla="*/ 92 w 308"/>
                <a:gd name="T51" fmla="*/ 74 h 308"/>
                <a:gd name="T52" fmla="*/ 100 w 308"/>
                <a:gd name="T53" fmla="*/ 65 h 308"/>
                <a:gd name="T54" fmla="*/ 108 w 308"/>
                <a:gd name="T55" fmla="*/ 56 h 308"/>
                <a:gd name="T56" fmla="*/ 99 w 308"/>
                <a:gd name="T57" fmla="*/ 56 h 308"/>
                <a:gd name="T58" fmla="*/ 106 w 308"/>
                <a:gd name="T59" fmla="*/ 54 h 308"/>
                <a:gd name="T60" fmla="*/ 97 w 308"/>
                <a:gd name="T61" fmla="*/ 51 h 308"/>
                <a:gd name="T62" fmla="*/ 103 w 308"/>
                <a:gd name="T63" fmla="*/ 45 h 308"/>
                <a:gd name="T64" fmla="*/ 100 w 308"/>
                <a:gd name="T65" fmla="*/ 42 h 308"/>
                <a:gd name="T66" fmla="*/ 228 w 308"/>
                <a:gd name="T67" fmla="*/ 60 h 308"/>
                <a:gd name="T68" fmla="*/ 197 w 308"/>
                <a:gd name="T69" fmla="*/ 66 h 308"/>
                <a:gd name="T70" fmla="*/ 181 w 308"/>
                <a:gd name="T71" fmla="*/ 64 h 308"/>
                <a:gd name="T72" fmla="*/ 158 w 308"/>
                <a:gd name="T73" fmla="*/ 66 h 308"/>
                <a:gd name="T74" fmla="*/ 144 w 308"/>
                <a:gd name="T75" fmla="*/ 79 h 308"/>
                <a:gd name="T76" fmla="*/ 142 w 308"/>
                <a:gd name="T77" fmla="*/ 86 h 308"/>
                <a:gd name="T78" fmla="*/ 151 w 308"/>
                <a:gd name="T79" fmla="*/ 91 h 308"/>
                <a:gd name="T80" fmla="*/ 159 w 308"/>
                <a:gd name="T81" fmla="*/ 87 h 308"/>
                <a:gd name="T82" fmla="*/ 169 w 308"/>
                <a:gd name="T83" fmla="*/ 75 h 308"/>
                <a:gd name="T84" fmla="*/ 175 w 308"/>
                <a:gd name="T85" fmla="*/ 85 h 308"/>
                <a:gd name="T86" fmla="*/ 162 w 308"/>
                <a:gd name="T87" fmla="*/ 96 h 308"/>
                <a:gd name="T88" fmla="*/ 146 w 308"/>
                <a:gd name="T89" fmla="*/ 94 h 308"/>
                <a:gd name="T90" fmla="*/ 141 w 308"/>
                <a:gd name="T91" fmla="*/ 99 h 308"/>
                <a:gd name="T92" fmla="*/ 131 w 308"/>
                <a:gd name="T93" fmla="*/ 109 h 308"/>
                <a:gd name="T94" fmla="*/ 122 w 308"/>
                <a:gd name="T95" fmla="*/ 126 h 308"/>
                <a:gd name="T96" fmla="*/ 148 w 308"/>
                <a:gd name="T97" fmla="*/ 115 h 308"/>
                <a:gd name="T98" fmla="*/ 154 w 308"/>
                <a:gd name="T99" fmla="*/ 117 h 308"/>
                <a:gd name="T100" fmla="*/ 164 w 308"/>
                <a:gd name="T101" fmla="*/ 125 h 308"/>
                <a:gd name="T102" fmla="*/ 167 w 308"/>
                <a:gd name="T103" fmla="*/ 124 h 308"/>
                <a:gd name="T104" fmla="*/ 174 w 308"/>
                <a:gd name="T105" fmla="*/ 120 h 308"/>
                <a:gd name="T106" fmla="*/ 184 w 308"/>
                <a:gd name="T107" fmla="*/ 111 h 308"/>
                <a:gd name="T108" fmla="*/ 177 w 308"/>
                <a:gd name="T109" fmla="*/ 120 h 308"/>
                <a:gd name="T110" fmla="*/ 173 w 308"/>
                <a:gd name="T111" fmla="*/ 127 h 308"/>
                <a:gd name="T112" fmla="*/ 188 w 308"/>
                <a:gd name="T113" fmla="*/ 147 h 308"/>
                <a:gd name="T114" fmla="*/ 214 w 308"/>
                <a:gd name="T115" fmla="*/ 145 h 308"/>
                <a:gd name="T116" fmla="*/ 205 w 308"/>
                <a:gd name="T117" fmla="*/ 138 h 308"/>
                <a:gd name="T118" fmla="*/ 237 w 308"/>
                <a:gd name="T119" fmla="*/ 153 h 308"/>
                <a:gd name="T120" fmla="*/ 260 w 308"/>
                <a:gd name="T121" fmla="*/ 151 h 308"/>
                <a:gd name="T122" fmla="*/ 271 w 308"/>
                <a:gd name="T123" fmla="*/ 15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cubicBezTo>
                    <a:pt x="68" y="0"/>
                    <a:pt x="0" y="69"/>
                    <a:pt x="0" y="154"/>
                  </a:cubicBezTo>
                  <a:cubicBezTo>
                    <a:pt x="0" y="239"/>
                    <a:pt x="68" y="308"/>
                    <a:pt x="154" y="308"/>
                  </a:cubicBezTo>
                  <a:cubicBezTo>
                    <a:pt x="239" y="308"/>
                    <a:pt x="308" y="239"/>
                    <a:pt x="308" y="154"/>
                  </a:cubicBezTo>
                  <a:cubicBezTo>
                    <a:pt x="308" y="69"/>
                    <a:pt x="239" y="0"/>
                    <a:pt x="154" y="0"/>
                  </a:cubicBezTo>
                  <a:close/>
                  <a:moveTo>
                    <a:pt x="154" y="279"/>
                  </a:moveTo>
                  <a:cubicBezTo>
                    <a:pt x="119" y="279"/>
                    <a:pt x="89" y="266"/>
                    <a:pt x="66" y="244"/>
                  </a:cubicBezTo>
                  <a:cubicBezTo>
                    <a:pt x="67" y="243"/>
                    <a:pt x="67" y="243"/>
                    <a:pt x="67" y="243"/>
                  </a:cubicBezTo>
                  <a:cubicBezTo>
                    <a:pt x="67" y="243"/>
                    <a:pt x="67" y="242"/>
                    <a:pt x="67" y="242"/>
                  </a:cubicBezTo>
                  <a:cubicBezTo>
                    <a:pt x="67" y="242"/>
                    <a:pt x="67" y="242"/>
                    <a:pt x="67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8" y="243"/>
                    <a:pt x="67" y="243"/>
                    <a:pt x="67" y="244"/>
                  </a:cubicBezTo>
                  <a:cubicBezTo>
                    <a:pt x="67" y="244"/>
                    <a:pt x="68" y="243"/>
                    <a:pt x="68" y="242"/>
                  </a:cubicBezTo>
                  <a:cubicBezTo>
                    <a:pt x="68" y="242"/>
                    <a:pt x="69" y="241"/>
                    <a:pt x="69" y="241"/>
                  </a:cubicBezTo>
                  <a:cubicBezTo>
                    <a:pt x="70" y="239"/>
                    <a:pt x="71" y="239"/>
                    <a:pt x="71" y="237"/>
                  </a:cubicBezTo>
                  <a:cubicBezTo>
                    <a:pt x="71" y="236"/>
                    <a:pt x="71" y="236"/>
                    <a:pt x="70" y="236"/>
                  </a:cubicBezTo>
                  <a:cubicBezTo>
                    <a:pt x="71" y="236"/>
                    <a:pt x="71" y="235"/>
                    <a:pt x="71" y="235"/>
                  </a:cubicBezTo>
                  <a:cubicBezTo>
                    <a:pt x="71" y="234"/>
                    <a:pt x="71" y="234"/>
                    <a:pt x="71" y="234"/>
                  </a:cubicBezTo>
                  <a:cubicBezTo>
                    <a:pt x="71" y="234"/>
                    <a:pt x="71" y="234"/>
                    <a:pt x="72" y="234"/>
                  </a:cubicBezTo>
                  <a:cubicBezTo>
                    <a:pt x="72" y="233"/>
                    <a:pt x="74" y="232"/>
                    <a:pt x="75" y="232"/>
                  </a:cubicBezTo>
                  <a:cubicBezTo>
                    <a:pt x="75" y="232"/>
                    <a:pt x="75" y="232"/>
                    <a:pt x="75" y="232"/>
                  </a:cubicBezTo>
                  <a:cubicBezTo>
                    <a:pt x="76" y="231"/>
                    <a:pt x="76" y="231"/>
                    <a:pt x="76" y="231"/>
                  </a:cubicBezTo>
                  <a:cubicBezTo>
                    <a:pt x="76" y="231"/>
                    <a:pt x="76" y="231"/>
                    <a:pt x="76" y="231"/>
                  </a:cubicBezTo>
                  <a:cubicBezTo>
                    <a:pt x="77" y="231"/>
                    <a:pt x="77" y="231"/>
                    <a:pt x="78" y="231"/>
                  </a:cubicBezTo>
                  <a:cubicBezTo>
                    <a:pt x="78" y="231"/>
                    <a:pt x="79" y="231"/>
                    <a:pt x="80" y="231"/>
                  </a:cubicBezTo>
                  <a:cubicBezTo>
                    <a:pt x="80" y="230"/>
                    <a:pt x="81" y="230"/>
                    <a:pt x="81" y="229"/>
                  </a:cubicBezTo>
                  <a:cubicBezTo>
                    <a:pt x="81" y="229"/>
                    <a:pt x="81" y="229"/>
                    <a:pt x="81" y="229"/>
                  </a:cubicBezTo>
                  <a:cubicBezTo>
                    <a:pt x="81" y="228"/>
                    <a:pt x="82" y="228"/>
                    <a:pt x="82" y="227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3" y="225"/>
                    <a:pt x="83" y="225"/>
                    <a:pt x="83" y="225"/>
                  </a:cubicBezTo>
                  <a:cubicBezTo>
                    <a:pt x="83" y="224"/>
                    <a:pt x="83" y="223"/>
                    <a:pt x="84" y="223"/>
                  </a:cubicBezTo>
                  <a:cubicBezTo>
                    <a:pt x="84" y="223"/>
                    <a:pt x="84" y="222"/>
                    <a:pt x="84" y="222"/>
                  </a:cubicBezTo>
                  <a:cubicBezTo>
                    <a:pt x="84" y="222"/>
                    <a:pt x="84" y="221"/>
                    <a:pt x="84" y="220"/>
                  </a:cubicBezTo>
                  <a:cubicBezTo>
                    <a:pt x="84" y="220"/>
                    <a:pt x="84" y="219"/>
                    <a:pt x="84" y="218"/>
                  </a:cubicBezTo>
                  <a:cubicBezTo>
                    <a:pt x="84" y="217"/>
                    <a:pt x="84" y="217"/>
                    <a:pt x="84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6" y="216"/>
                    <a:pt x="86" y="215"/>
                    <a:pt x="86" y="214"/>
                  </a:cubicBezTo>
                  <a:cubicBezTo>
                    <a:pt x="87" y="214"/>
                    <a:pt x="86" y="213"/>
                    <a:pt x="87" y="213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9" y="212"/>
                    <a:pt x="90" y="211"/>
                    <a:pt x="90" y="209"/>
                  </a:cubicBezTo>
                  <a:cubicBezTo>
                    <a:pt x="90" y="208"/>
                    <a:pt x="89" y="205"/>
                    <a:pt x="89" y="205"/>
                  </a:cubicBezTo>
                  <a:cubicBezTo>
                    <a:pt x="88" y="205"/>
                    <a:pt x="87" y="205"/>
                    <a:pt x="87" y="205"/>
                  </a:cubicBezTo>
                  <a:cubicBezTo>
                    <a:pt x="85" y="204"/>
                    <a:pt x="85" y="203"/>
                    <a:pt x="83" y="202"/>
                  </a:cubicBezTo>
                  <a:cubicBezTo>
                    <a:pt x="82" y="202"/>
                    <a:pt x="82" y="202"/>
                    <a:pt x="81" y="202"/>
                  </a:cubicBezTo>
                  <a:cubicBezTo>
                    <a:pt x="81" y="202"/>
                    <a:pt x="80" y="202"/>
                    <a:pt x="80" y="202"/>
                  </a:cubicBezTo>
                  <a:cubicBezTo>
                    <a:pt x="79" y="202"/>
                    <a:pt x="79" y="201"/>
                    <a:pt x="78" y="201"/>
                  </a:cubicBezTo>
                  <a:cubicBezTo>
                    <a:pt x="77" y="201"/>
                    <a:pt x="77" y="202"/>
                    <a:pt x="76" y="202"/>
                  </a:cubicBezTo>
                  <a:cubicBezTo>
                    <a:pt x="76" y="201"/>
                    <a:pt x="76" y="202"/>
                    <a:pt x="77" y="201"/>
                  </a:cubicBezTo>
                  <a:cubicBezTo>
                    <a:pt x="77" y="201"/>
                    <a:pt x="76" y="200"/>
                    <a:pt x="76" y="200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5" y="200"/>
                    <a:pt x="74" y="200"/>
                    <a:pt x="73" y="199"/>
                  </a:cubicBezTo>
                  <a:cubicBezTo>
                    <a:pt x="73" y="199"/>
                    <a:pt x="73" y="199"/>
                    <a:pt x="73" y="199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1" y="200"/>
                    <a:pt x="71" y="200"/>
                    <a:pt x="71" y="200"/>
                  </a:cubicBezTo>
                  <a:cubicBezTo>
                    <a:pt x="71" y="200"/>
                    <a:pt x="70" y="201"/>
                    <a:pt x="70" y="201"/>
                  </a:cubicBezTo>
                  <a:cubicBezTo>
                    <a:pt x="70" y="201"/>
                    <a:pt x="70" y="201"/>
                    <a:pt x="70" y="201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69" y="201"/>
                    <a:pt x="68" y="201"/>
                    <a:pt x="68" y="201"/>
                  </a:cubicBezTo>
                  <a:cubicBezTo>
                    <a:pt x="68" y="200"/>
                    <a:pt x="68" y="200"/>
                    <a:pt x="67" y="199"/>
                  </a:cubicBezTo>
                  <a:cubicBezTo>
                    <a:pt x="67" y="200"/>
                    <a:pt x="66" y="200"/>
                    <a:pt x="66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8" y="198"/>
                    <a:pt x="68" y="197"/>
                  </a:cubicBezTo>
                  <a:cubicBezTo>
                    <a:pt x="68" y="197"/>
                    <a:pt x="68" y="196"/>
                    <a:pt x="69" y="196"/>
                  </a:cubicBezTo>
                  <a:cubicBezTo>
                    <a:pt x="69" y="195"/>
                    <a:pt x="69" y="195"/>
                    <a:pt x="69" y="195"/>
                  </a:cubicBezTo>
                  <a:cubicBezTo>
                    <a:pt x="68" y="195"/>
                    <a:pt x="67" y="194"/>
                    <a:pt x="67" y="193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6" y="192"/>
                    <a:pt x="66" y="192"/>
                    <a:pt x="66" y="192"/>
                  </a:cubicBezTo>
                  <a:cubicBezTo>
                    <a:pt x="66" y="192"/>
                    <a:pt x="65" y="190"/>
                    <a:pt x="64" y="190"/>
                  </a:cubicBezTo>
                  <a:cubicBezTo>
                    <a:pt x="64" y="190"/>
                    <a:pt x="63" y="190"/>
                    <a:pt x="63" y="190"/>
                  </a:cubicBezTo>
                  <a:cubicBezTo>
                    <a:pt x="62" y="190"/>
                    <a:pt x="61" y="189"/>
                    <a:pt x="61" y="189"/>
                  </a:cubicBezTo>
                  <a:cubicBezTo>
                    <a:pt x="60" y="190"/>
                    <a:pt x="60" y="190"/>
                    <a:pt x="60" y="190"/>
                  </a:cubicBezTo>
                  <a:cubicBezTo>
                    <a:pt x="60" y="190"/>
                    <a:pt x="60" y="190"/>
                    <a:pt x="59" y="189"/>
                  </a:cubicBezTo>
                  <a:cubicBezTo>
                    <a:pt x="59" y="189"/>
                    <a:pt x="59" y="189"/>
                    <a:pt x="59" y="189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59" y="189"/>
                    <a:pt x="58" y="188"/>
                    <a:pt x="57" y="188"/>
                  </a:cubicBezTo>
                  <a:cubicBezTo>
                    <a:pt x="57" y="189"/>
                    <a:pt x="57" y="189"/>
                    <a:pt x="57" y="189"/>
                  </a:cubicBezTo>
                  <a:cubicBezTo>
                    <a:pt x="57" y="189"/>
                    <a:pt x="57" y="189"/>
                    <a:pt x="57" y="189"/>
                  </a:cubicBezTo>
                  <a:cubicBezTo>
                    <a:pt x="57" y="188"/>
                    <a:pt x="57" y="188"/>
                    <a:pt x="57" y="187"/>
                  </a:cubicBezTo>
                  <a:cubicBezTo>
                    <a:pt x="56" y="187"/>
                    <a:pt x="55" y="186"/>
                    <a:pt x="54" y="186"/>
                  </a:cubicBezTo>
                  <a:cubicBezTo>
                    <a:pt x="54" y="186"/>
                    <a:pt x="54" y="186"/>
                    <a:pt x="53" y="186"/>
                  </a:cubicBezTo>
                  <a:cubicBezTo>
                    <a:pt x="52" y="186"/>
                    <a:pt x="52" y="186"/>
                    <a:pt x="52" y="186"/>
                  </a:cubicBezTo>
                  <a:cubicBezTo>
                    <a:pt x="52" y="186"/>
                    <a:pt x="52" y="186"/>
                    <a:pt x="52" y="186"/>
                  </a:cubicBezTo>
                  <a:cubicBezTo>
                    <a:pt x="53" y="185"/>
                    <a:pt x="53" y="185"/>
                    <a:pt x="54" y="185"/>
                  </a:cubicBezTo>
                  <a:cubicBezTo>
                    <a:pt x="54" y="185"/>
                    <a:pt x="54" y="185"/>
                    <a:pt x="54" y="185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2" y="184"/>
                    <a:pt x="52" y="184"/>
                    <a:pt x="52" y="184"/>
                  </a:cubicBezTo>
                  <a:cubicBezTo>
                    <a:pt x="52" y="184"/>
                    <a:pt x="52" y="184"/>
                    <a:pt x="52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1" y="184"/>
                    <a:pt x="51" y="183"/>
                    <a:pt x="51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1" y="183"/>
                    <a:pt x="50" y="183"/>
                    <a:pt x="49" y="183"/>
                  </a:cubicBezTo>
                  <a:cubicBezTo>
                    <a:pt x="49" y="183"/>
                    <a:pt x="48" y="183"/>
                    <a:pt x="48" y="184"/>
                  </a:cubicBezTo>
                  <a:cubicBezTo>
                    <a:pt x="47" y="184"/>
                    <a:pt x="46" y="183"/>
                    <a:pt x="46" y="183"/>
                  </a:cubicBezTo>
                  <a:cubicBezTo>
                    <a:pt x="45" y="183"/>
                    <a:pt x="44" y="183"/>
                    <a:pt x="43" y="183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2" y="182"/>
                    <a:pt x="41" y="182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1" y="182"/>
                    <a:pt x="39" y="182"/>
                    <a:pt x="38" y="182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9" y="183"/>
                    <a:pt x="39" y="184"/>
                    <a:pt x="39" y="185"/>
                  </a:cubicBezTo>
                  <a:cubicBezTo>
                    <a:pt x="38" y="185"/>
                    <a:pt x="38" y="185"/>
                    <a:pt x="38" y="185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8" y="181"/>
                    <a:pt x="39" y="181"/>
                    <a:pt x="39" y="181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8" y="180"/>
                    <a:pt x="38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8" y="181"/>
                    <a:pt x="38" y="181"/>
                    <a:pt x="38" y="181"/>
                  </a:cubicBezTo>
                  <a:cubicBezTo>
                    <a:pt x="37" y="180"/>
                    <a:pt x="37" y="179"/>
                    <a:pt x="36" y="179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3" y="179"/>
                    <a:pt x="33" y="179"/>
                    <a:pt x="33" y="179"/>
                  </a:cubicBezTo>
                  <a:cubicBezTo>
                    <a:pt x="33" y="179"/>
                    <a:pt x="32" y="179"/>
                    <a:pt x="32" y="179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0" y="173"/>
                    <a:pt x="29" y="167"/>
                    <a:pt x="29" y="160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0"/>
                    <a:pt x="30" y="159"/>
                    <a:pt x="31" y="159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2" y="160"/>
                    <a:pt x="33" y="160"/>
                  </a:cubicBezTo>
                  <a:cubicBezTo>
                    <a:pt x="33" y="160"/>
                    <a:pt x="34" y="161"/>
                    <a:pt x="34" y="161"/>
                  </a:cubicBezTo>
                  <a:cubicBezTo>
                    <a:pt x="35" y="161"/>
                    <a:pt x="35" y="161"/>
                    <a:pt x="35" y="161"/>
                  </a:cubicBezTo>
                  <a:cubicBezTo>
                    <a:pt x="36" y="162"/>
                    <a:pt x="36" y="162"/>
                    <a:pt x="36" y="162"/>
                  </a:cubicBezTo>
                  <a:cubicBezTo>
                    <a:pt x="36" y="162"/>
                    <a:pt x="37" y="162"/>
                    <a:pt x="38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8" y="163"/>
                    <a:pt x="38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1" y="163"/>
                    <a:pt x="41" y="163"/>
                    <a:pt x="42" y="163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41" y="163"/>
                    <a:pt x="41" y="162"/>
                    <a:pt x="40" y="162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9" y="161"/>
                    <a:pt x="38" y="161"/>
                    <a:pt x="38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6" y="160"/>
                    <a:pt x="35" y="160"/>
                    <a:pt x="35" y="160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33" y="159"/>
                    <a:pt x="32" y="159"/>
                    <a:pt x="31" y="159"/>
                  </a:cubicBezTo>
                  <a:cubicBezTo>
                    <a:pt x="30" y="159"/>
                    <a:pt x="30" y="159"/>
                    <a:pt x="29" y="159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9" y="158"/>
                    <a:pt x="28" y="156"/>
                    <a:pt x="28" y="154"/>
                  </a:cubicBezTo>
                  <a:cubicBezTo>
                    <a:pt x="28" y="152"/>
                    <a:pt x="29" y="150"/>
                    <a:pt x="29" y="149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30" y="151"/>
                    <a:pt x="30" y="151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2" y="154"/>
                    <a:pt x="31" y="155"/>
                    <a:pt x="32" y="155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4" y="155"/>
                    <a:pt x="34" y="154"/>
                    <a:pt x="34" y="153"/>
                  </a:cubicBezTo>
                  <a:cubicBezTo>
                    <a:pt x="34" y="153"/>
                    <a:pt x="33" y="152"/>
                    <a:pt x="33" y="152"/>
                  </a:cubicBezTo>
                  <a:cubicBezTo>
                    <a:pt x="33" y="151"/>
                    <a:pt x="33" y="151"/>
                    <a:pt x="33" y="151"/>
                  </a:cubicBezTo>
                  <a:cubicBezTo>
                    <a:pt x="33" y="150"/>
                    <a:pt x="32" y="148"/>
                    <a:pt x="32" y="147"/>
                  </a:cubicBezTo>
                  <a:cubicBezTo>
                    <a:pt x="32" y="147"/>
                    <a:pt x="32" y="146"/>
                    <a:pt x="32" y="146"/>
                  </a:cubicBezTo>
                  <a:cubicBezTo>
                    <a:pt x="33" y="145"/>
                    <a:pt x="33" y="145"/>
                    <a:pt x="33" y="144"/>
                  </a:cubicBezTo>
                  <a:cubicBezTo>
                    <a:pt x="34" y="144"/>
                    <a:pt x="35" y="144"/>
                    <a:pt x="35" y="144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7" y="142"/>
                    <a:pt x="37" y="141"/>
                    <a:pt x="38" y="141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7"/>
                    <a:pt x="39" y="137"/>
                    <a:pt x="39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8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39" y="137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1" y="135"/>
                    <a:pt x="41" y="135"/>
                    <a:pt x="41" y="135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0" y="134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2" y="133"/>
                    <a:pt x="42" y="133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42" y="133"/>
                    <a:pt x="42" y="132"/>
                    <a:pt x="42" y="132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3" y="130"/>
                    <a:pt x="43" y="130"/>
                    <a:pt x="43" y="130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3" y="130"/>
                    <a:pt x="44" y="130"/>
                    <a:pt x="46" y="130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30"/>
                    <a:pt x="47" y="130"/>
                    <a:pt x="47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7"/>
                    <a:pt x="47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4" y="123"/>
                    <a:pt x="55" y="123"/>
                    <a:pt x="55" y="123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56" y="123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3"/>
                    <a:pt x="56" y="124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3" y="125"/>
                    <a:pt x="53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6"/>
                    <a:pt x="55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4"/>
                    <a:pt x="59" y="124"/>
                    <a:pt x="60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1" y="123"/>
                    <a:pt x="61" y="123"/>
                    <a:pt x="61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2"/>
                    <a:pt x="59" y="123"/>
                    <a:pt x="59" y="122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6" y="122"/>
                    <a:pt x="55" y="122"/>
                    <a:pt x="55" y="121"/>
                  </a:cubicBezTo>
                  <a:cubicBezTo>
                    <a:pt x="55" y="121"/>
                    <a:pt x="55" y="121"/>
                    <a:pt x="55" y="121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4" y="119"/>
                    <a:pt x="54" y="119"/>
                    <a:pt x="53" y="118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53" y="118"/>
                    <a:pt x="54" y="118"/>
                    <a:pt x="54" y="118"/>
                  </a:cubicBezTo>
                  <a:cubicBezTo>
                    <a:pt x="54" y="118"/>
                    <a:pt x="54" y="118"/>
                    <a:pt x="54" y="118"/>
                  </a:cubicBezTo>
                  <a:cubicBezTo>
                    <a:pt x="55" y="118"/>
                    <a:pt x="56" y="118"/>
                    <a:pt x="56" y="117"/>
                  </a:cubicBezTo>
                  <a:cubicBezTo>
                    <a:pt x="56" y="116"/>
                    <a:pt x="54" y="116"/>
                    <a:pt x="53" y="117"/>
                  </a:cubicBezTo>
                  <a:cubicBezTo>
                    <a:pt x="52" y="117"/>
                    <a:pt x="50" y="118"/>
                    <a:pt x="49" y="118"/>
                  </a:cubicBezTo>
                  <a:cubicBezTo>
                    <a:pt x="48" y="119"/>
                    <a:pt x="47" y="120"/>
                    <a:pt x="47" y="121"/>
                  </a:cubicBezTo>
                  <a:cubicBezTo>
                    <a:pt x="47" y="119"/>
                    <a:pt x="49" y="117"/>
                    <a:pt x="50" y="116"/>
                  </a:cubicBezTo>
                  <a:cubicBezTo>
                    <a:pt x="51" y="116"/>
                    <a:pt x="51" y="116"/>
                    <a:pt x="52" y="116"/>
                  </a:cubicBezTo>
                  <a:cubicBezTo>
                    <a:pt x="52" y="116"/>
                    <a:pt x="52" y="115"/>
                    <a:pt x="53" y="114"/>
                  </a:cubicBezTo>
                  <a:cubicBezTo>
                    <a:pt x="54" y="114"/>
                    <a:pt x="55" y="114"/>
                    <a:pt x="55" y="114"/>
                  </a:cubicBezTo>
                  <a:cubicBezTo>
                    <a:pt x="56" y="115"/>
                    <a:pt x="57" y="114"/>
                    <a:pt x="58" y="114"/>
                  </a:cubicBezTo>
                  <a:cubicBezTo>
                    <a:pt x="58" y="114"/>
                    <a:pt x="59" y="114"/>
                    <a:pt x="60" y="114"/>
                  </a:cubicBezTo>
                  <a:cubicBezTo>
                    <a:pt x="61" y="114"/>
                    <a:pt x="62" y="114"/>
                    <a:pt x="63" y="114"/>
                  </a:cubicBezTo>
                  <a:cubicBezTo>
                    <a:pt x="63" y="113"/>
                    <a:pt x="64" y="113"/>
                    <a:pt x="64" y="112"/>
                  </a:cubicBezTo>
                  <a:cubicBezTo>
                    <a:pt x="65" y="112"/>
                    <a:pt x="66" y="112"/>
                    <a:pt x="66" y="112"/>
                  </a:cubicBezTo>
                  <a:cubicBezTo>
                    <a:pt x="67" y="112"/>
                    <a:pt x="68" y="111"/>
                    <a:pt x="68" y="111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68" y="109"/>
                    <a:pt x="67" y="108"/>
                    <a:pt x="67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5" y="107"/>
                    <a:pt x="64" y="108"/>
                    <a:pt x="63" y="108"/>
                  </a:cubicBezTo>
                  <a:cubicBezTo>
                    <a:pt x="63" y="109"/>
                    <a:pt x="62" y="109"/>
                    <a:pt x="62" y="10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3" y="108"/>
                    <a:pt x="64" y="107"/>
                    <a:pt x="64" y="107"/>
                  </a:cubicBezTo>
                  <a:cubicBezTo>
                    <a:pt x="65" y="107"/>
                    <a:pt x="65" y="107"/>
                    <a:pt x="66" y="106"/>
                  </a:cubicBezTo>
                  <a:cubicBezTo>
                    <a:pt x="65" y="106"/>
                    <a:pt x="65" y="106"/>
                    <a:pt x="64" y="106"/>
                  </a:cubicBezTo>
                  <a:cubicBezTo>
                    <a:pt x="64" y="106"/>
                    <a:pt x="63" y="105"/>
                    <a:pt x="62" y="105"/>
                  </a:cubicBezTo>
                  <a:cubicBezTo>
                    <a:pt x="62" y="105"/>
                    <a:pt x="62" y="105"/>
                    <a:pt x="61" y="105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1"/>
                    <a:pt x="59" y="101"/>
                    <a:pt x="59" y="101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8" y="100"/>
                    <a:pt x="58" y="9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7"/>
                    <a:pt x="56" y="95"/>
                    <a:pt x="56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4" y="96"/>
                    <a:pt x="54" y="96"/>
                    <a:pt x="55" y="97"/>
                  </a:cubicBezTo>
                  <a:cubicBezTo>
                    <a:pt x="54" y="97"/>
                    <a:pt x="54" y="98"/>
                    <a:pt x="54" y="99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3" y="98"/>
                    <a:pt x="53" y="98"/>
                    <a:pt x="53" y="98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2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0" y="98"/>
                    <a:pt x="49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7"/>
                    <a:pt x="48" y="95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9" y="93"/>
                    <a:pt x="48" y="94"/>
                    <a:pt x="48" y="94"/>
                  </a:cubicBezTo>
                  <a:cubicBezTo>
                    <a:pt x="47" y="93"/>
                    <a:pt x="46" y="93"/>
                    <a:pt x="46" y="93"/>
                  </a:cubicBezTo>
                  <a:cubicBezTo>
                    <a:pt x="45" y="92"/>
                    <a:pt x="45" y="92"/>
                    <a:pt x="46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6" y="91"/>
                    <a:pt x="46" y="90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1"/>
                    <a:pt x="50" y="90"/>
                    <a:pt x="51" y="91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3" y="91"/>
                    <a:pt x="53" y="90"/>
                    <a:pt x="52" y="89"/>
                  </a:cubicBezTo>
                  <a:cubicBezTo>
                    <a:pt x="51" y="89"/>
                    <a:pt x="50" y="88"/>
                    <a:pt x="50" y="87"/>
                  </a:cubicBezTo>
                  <a:cubicBezTo>
                    <a:pt x="50" y="87"/>
                    <a:pt x="51" y="88"/>
                    <a:pt x="51" y="88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2" y="88"/>
                    <a:pt x="52" y="89"/>
                    <a:pt x="54" y="89"/>
                  </a:cubicBezTo>
                  <a:cubicBezTo>
                    <a:pt x="54" y="89"/>
                    <a:pt x="55" y="90"/>
                    <a:pt x="55" y="90"/>
                  </a:cubicBezTo>
                  <a:cubicBezTo>
                    <a:pt x="55" y="90"/>
                    <a:pt x="55" y="89"/>
                    <a:pt x="55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5" y="88"/>
                    <a:pt x="55" y="88"/>
                    <a:pt x="55" y="87"/>
                  </a:cubicBezTo>
                  <a:cubicBezTo>
                    <a:pt x="55" y="87"/>
                    <a:pt x="56" y="88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6" y="87"/>
                    <a:pt x="55" y="87"/>
                    <a:pt x="54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4" y="85"/>
                    <a:pt x="54" y="85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4"/>
                    <a:pt x="52" y="84"/>
                    <a:pt x="52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53" y="81"/>
                    <a:pt x="53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5" y="83"/>
                    <a:pt x="55" y="83"/>
                    <a:pt x="55" y="84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57" y="83"/>
                    <a:pt x="57" y="83"/>
                    <a:pt x="57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3"/>
                    <a:pt x="59" y="82"/>
                    <a:pt x="59" y="82"/>
                  </a:cubicBezTo>
                  <a:cubicBezTo>
                    <a:pt x="59" y="82"/>
                    <a:pt x="59" y="82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9" y="81"/>
                    <a:pt x="59" y="82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60" y="80"/>
                    <a:pt x="59" y="80"/>
                    <a:pt x="59" y="80"/>
                  </a:cubicBezTo>
                  <a:cubicBezTo>
                    <a:pt x="59" y="80"/>
                    <a:pt x="58" y="80"/>
                    <a:pt x="58" y="80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7" y="79"/>
                    <a:pt x="56" y="80"/>
                    <a:pt x="56" y="80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6" y="78"/>
                    <a:pt x="56" y="78"/>
                    <a:pt x="55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8" y="74"/>
                    <a:pt x="61" y="70"/>
                    <a:pt x="64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8" y="67"/>
                    <a:pt x="68" y="67"/>
                    <a:pt x="69" y="67"/>
                  </a:cubicBezTo>
                  <a:cubicBezTo>
                    <a:pt x="69" y="66"/>
                    <a:pt x="68" y="66"/>
                    <a:pt x="68" y="66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5"/>
                    <a:pt x="68" y="65"/>
                    <a:pt x="68" y="65"/>
                  </a:cubicBezTo>
                  <a:cubicBezTo>
                    <a:pt x="68" y="65"/>
                    <a:pt x="69" y="66"/>
                    <a:pt x="69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5"/>
                    <a:pt x="70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7" y="70"/>
                    <a:pt x="67" y="70"/>
                    <a:pt x="66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8" y="71"/>
                    <a:pt x="67" y="71"/>
                    <a:pt x="67" y="71"/>
                  </a:cubicBezTo>
                  <a:cubicBezTo>
                    <a:pt x="66" y="71"/>
                    <a:pt x="66" y="71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1"/>
                    <a:pt x="68" y="71"/>
                    <a:pt x="68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69" y="72"/>
                    <a:pt x="69" y="72"/>
                    <a:pt x="68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6" y="73"/>
                    <a:pt x="67" y="73"/>
                    <a:pt x="68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8" y="73"/>
                    <a:pt x="67" y="73"/>
                    <a:pt x="66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4"/>
                    <a:pt x="67" y="74"/>
                    <a:pt x="66" y="74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5"/>
                    <a:pt x="68" y="75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1" y="74"/>
                    <a:pt x="70" y="74"/>
                    <a:pt x="70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5"/>
                    <a:pt x="67" y="76"/>
                    <a:pt x="67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7"/>
                    <a:pt x="67" y="76"/>
                    <a:pt x="67" y="76"/>
                  </a:cubicBezTo>
                  <a:cubicBezTo>
                    <a:pt x="67" y="77"/>
                    <a:pt x="67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8" y="77"/>
                    <a:pt x="68" y="77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8" y="79"/>
                    <a:pt x="69" y="80"/>
                    <a:pt x="68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1"/>
                    <a:pt x="70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1"/>
                    <a:pt x="71" y="81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1" y="81"/>
                    <a:pt x="71" y="81"/>
                    <a:pt x="71" y="81"/>
                  </a:cubicBezTo>
                  <a:cubicBezTo>
                    <a:pt x="71" y="81"/>
                    <a:pt x="70" y="81"/>
                    <a:pt x="70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3"/>
                    <a:pt x="70" y="82"/>
                    <a:pt x="70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7"/>
                    <a:pt x="74" y="86"/>
                    <a:pt x="75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8"/>
                    <a:pt x="74" y="88"/>
                    <a:pt x="75" y="88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6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89"/>
                    <a:pt x="77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0" y="88"/>
                    <a:pt x="80" y="87"/>
                    <a:pt x="81" y="87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5" y="90"/>
                    <a:pt x="85" y="90"/>
                    <a:pt x="86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7" y="90"/>
                    <a:pt x="87" y="90"/>
                    <a:pt x="87" y="90"/>
                  </a:cubicBezTo>
                  <a:cubicBezTo>
                    <a:pt x="87" y="90"/>
                    <a:pt x="87" y="90"/>
                    <a:pt x="87" y="90"/>
                  </a:cubicBezTo>
                  <a:cubicBezTo>
                    <a:pt x="87" y="89"/>
                    <a:pt x="86" y="89"/>
                    <a:pt x="86" y="89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85" y="89"/>
                    <a:pt x="85" y="89"/>
                    <a:pt x="85" y="89"/>
                  </a:cubicBezTo>
                  <a:cubicBezTo>
                    <a:pt x="86" y="89"/>
                    <a:pt x="87" y="88"/>
                    <a:pt x="87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87"/>
                    <a:pt x="86" y="87"/>
                    <a:pt x="87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8" y="85"/>
                    <a:pt x="88" y="85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84"/>
                    <a:pt x="86" y="84"/>
                    <a:pt x="86" y="83"/>
                  </a:cubicBezTo>
                  <a:cubicBezTo>
                    <a:pt x="86" y="83"/>
                    <a:pt x="87" y="84"/>
                    <a:pt x="87" y="84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8" y="77"/>
                    <a:pt x="87" y="77"/>
                    <a:pt x="87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8" y="76"/>
                    <a:pt x="88" y="76"/>
                    <a:pt x="89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9" y="75"/>
                    <a:pt x="89" y="75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92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3" y="72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4" y="73"/>
                    <a:pt x="94" y="73"/>
                    <a:pt x="94" y="73"/>
                  </a:cubicBezTo>
                  <a:cubicBezTo>
                    <a:pt x="94" y="73"/>
                    <a:pt x="94" y="73"/>
                    <a:pt x="94" y="73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5"/>
                    <a:pt x="98" y="65"/>
                    <a:pt x="99" y="65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5"/>
                    <a:pt x="101" y="64"/>
                    <a:pt x="101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6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9" y="57"/>
                    <a:pt x="109" y="57"/>
                    <a:pt x="109" y="57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7" y="57"/>
                    <a:pt x="107" y="57"/>
                    <a:pt x="107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5" y="57"/>
                    <a:pt x="105" y="57"/>
                    <a:pt x="104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1" y="58"/>
                    <a:pt x="101" y="58"/>
                    <a:pt x="100" y="59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8"/>
                    <a:pt x="100" y="58"/>
                    <a:pt x="100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100" y="57"/>
                    <a:pt x="100" y="57"/>
                    <a:pt x="101" y="57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100" y="55"/>
                    <a:pt x="100" y="55"/>
                    <a:pt x="100" y="56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9" y="55"/>
                    <a:pt x="100" y="55"/>
                    <a:pt x="100" y="5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102" y="55"/>
                    <a:pt x="102" y="55"/>
                    <a:pt x="103" y="55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06" y="56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7" y="54"/>
                    <a:pt x="108" y="5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3"/>
                    <a:pt x="107" y="53"/>
                    <a:pt x="106" y="53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3" y="53"/>
                    <a:pt x="103" y="53"/>
                    <a:pt x="102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2"/>
                    <a:pt x="98" y="52"/>
                    <a:pt x="98" y="52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99" y="51"/>
                    <a:pt x="99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6" y="52"/>
                    <a:pt x="97" y="52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00" y="49"/>
                    <a:pt x="100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1" y="45"/>
                    <a:pt x="101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9" y="45"/>
                    <a:pt x="100" y="45"/>
                    <a:pt x="99" y="45"/>
                  </a:cubicBezTo>
                  <a:cubicBezTo>
                    <a:pt x="99" y="46"/>
                    <a:pt x="99" y="45"/>
                    <a:pt x="98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8" y="45"/>
                    <a:pt x="98" y="45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16" y="34"/>
                    <a:pt x="134" y="29"/>
                    <a:pt x="154" y="29"/>
                  </a:cubicBezTo>
                  <a:cubicBezTo>
                    <a:pt x="177" y="29"/>
                    <a:pt x="198" y="36"/>
                    <a:pt x="217" y="47"/>
                  </a:cubicBezTo>
                  <a:cubicBezTo>
                    <a:pt x="216" y="47"/>
                    <a:pt x="216" y="47"/>
                    <a:pt x="215" y="48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214" y="48"/>
                    <a:pt x="214" y="49"/>
                    <a:pt x="214" y="49"/>
                  </a:cubicBezTo>
                  <a:cubicBezTo>
                    <a:pt x="213" y="49"/>
                    <a:pt x="213" y="49"/>
                    <a:pt x="213" y="49"/>
                  </a:cubicBezTo>
                  <a:cubicBezTo>
                    <a:pt x="214" y="50"/>
                    <a:pt x="214" y="50"/>
                    <a:pt x="214" y="5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1" y="51"/>
                    <a:pt x="211" y="52"/>
                    <a:pt x="210" y="52"/>
                  </a:cubicBezTo>
                  <a:cubicBezTo>
                    <a:pt x="210" y="52"/>
                    <a:pt x="210" y="52"/>
                    <a:pt x="210" y="52"/>
                  </a:cubicBezTo>
                  <a:cubicBezTo>
                    <a:pt x="211" y="53"/>
                    <a:pt x="211" y="52"/>
                    <a:pt x="213" y="53"/>
                  </a:cubicBezTo>
                  <a:cubicBezTo>
                    <a:pt x="213" y="53"/>
                    <a:pt x="214" y="53"/>
                    <a:pt x="214" y="53"/>
                  </a:cubicBezTo>
                  <a:cubicBezTo>
                    <a:pt x="215" y="53"/>
                    <a:pt x="215" y="52"/>
                    <a:pt x="216" y="52"/>
                  </a:cubicBezTo>
                  <a:cubicBezTo>
                    <a:pt x="216" y="52"/>
                    <a:pt x="216" y="52"/>
                    <a:pt x="216" y="52"/>
                  </a:cubicBezTo>
                  <a:cubicBezTo>
                    <a:pt x="215" y="51"/>
                    <a:pt x="215" y="51"/>
                    <a:pt x="215" y="51"/>
                  </a:cubicBezTo>
                  <a:cubicBezTo>
                    <a:pt x="215" y="51"/>
                    <a:pt x="215" y="51"/>
                    <a:pt x="215" y="51"/>
                  </a:cubicBezTo>
                  <a:cubicBezTo>
                    <a:pt x="215" y="51"/>
                    <a:pt x="215" y="51"/>
                    <a:pt x="215" y="51"/>
                  </a:cubicBezTo>
                  <a:cubicBezTo>
                    <a:pt x="216" y="51"/>
                    <a:pt x="216" y="51"/>
                    <a:pt x="216" y="51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8" y="50"/>
                    <a:pt x="219" y="50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48"/>
                    <a:pt x="220" y="48"/>
                    <a:pt x="220" y="48"/>
                  </a:cubicBezTo>
                  <a:cubicBezTo>
                    <a:pt x="224" y="51"/>
                    <a:pt x="227" y="53"/>
                    <a:pt x="231" y="56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31" y="57"/>
                    <a:pt x="231" y="57"/>
                    <a:pt x="230" y="58"/>
                  </a:cubicBezTo>
                  <a:cubicBezTo>
                    <a:pt x="230" y="59"/>
                    <a:pt x="228" y="59"/>
                    <a:pt x="228" y="60"/>
                  </a:cubicBezTo>
                  <a:cubicBezTo>
                    <a:pt x="229" y="60"/>
                    <a:pt x="229" y="60"/>
                    <a:pt x="229" y="60"/>
                  </a:cubicBezTo>
                  <a:cubicBezTo>
                    <a:pt x="230" y="62"/>
                    <a:pt x="228" y="62"/>
                    <a:pt x="228" y="63"/>
                  </a:cubicBezTo>
                  <a:cubicBezTo>
                    <a:pt x="229" y="63"/>
                    <a:pt x="230" y="63"/>
                    <a:pt x="230" y="63"/>
                  </a:cubicBezTo>
                  <a:cubicBezTo>
                    <a:pt x="230" y="64"/>
                    <a:pt x="230" y="64"/>
                    <a:pt x="230" y="64"/>
                  </a:cubicBezTo>
                  <a:cubicBezTo>
                    <a:pt x="230" y="65"/>
                    <a:pt x="231" y="65"/>
                    <a:pt x="231" y="65"/>
                  </a:cubicBezTo>
                  <a:cubicBezTo>
                    <a:pt x="231" y="65"/>
                    <a:pt x="231" y="66"/>
                    <a:pt x="231" y="66"/>
                  </a:cubicBezTo>
                  <a:cubicBezTo>
                    <a:pt x="230" y="66"/>
                    <a:pt x="230" y="66"/>
                    <a:pt x="230" y="66"/>
                  </a:cubicBezTo>
                  <a:cubicBezTo>
                    <a:pt x="228" y="65"/>
                    <a:pt x="226" y="64"/>
                    <a:pt x="223" y="63"/>
                  </a:cubicBezTo>
                  <a:cubicBezTo>
                    <a:pt x="223" y="63"/>
                    <a:pt x="221" y="62"/>
                    <a:pt x="220" y="63"/>
                  </a:cubicBezTo>
                  <a:cubicBezTo>
                    <a:pt x="220" y="63"/>
                    <a:pt x="219" y="63"/>
                    <a:pt x="219" y="63"/>
                  </a:cubicBezTo>
                  <a:cubicBezTo>
                    <a:pt x="219" y="63"/>
                    <a:pt x="219" y="63"/>
                    <a:pt x="219" y="63"/>
                  </a:cubicBezTo>
                  <a:cubicBezTo>
                    <a:pt x="219" y="64"/>
                    <a:pt x="220" y="64"/>
                    <a:pt x="220" y="64"/>
                  </a:cubicBezTo>
                  <a:cubicBezTo>
                    <a:pt x="220" y="66"/>
                    <a:pt x="219" y="65"/>
                    <a:pt x="219" y="65"/>
                  </a:cubicBezTo>
                  <a:cubicBezTo>
                    <a:pt x="218" y="66"/>
                    <a:pt x="218" y="66"/>
                    <a:pt x="218" y="66"/>
                  </a:cubicBezTo>
                  <a:cubicBezTo>
                    <a:pt x="218" y="66"/>
                    <a:pt x="217" y="66"/>
                    <a:pt x="217" y="66"/>
                  </a:cubicBezTo>
                  <a:cubicBezTo>
                    <a:pt x="218" y="65"/>
                    <a:pt x="218" y="65"/>
                    <a:pt x="218" y="65"/>
                  </a:cubicBezTo>
                  <a:cubicBezTo>
                    <a:pt x="217" y="65"/>
                    <a:pt x="216" y="65"/>
                    <a:pt x="216" y="65"/>
                  </a:cubicBezTo>
                  <a:cubicBezTo>
                    <a:pt x="215" y="66"/>
                    <a:pt x="215" y="66"/>
                    <a:pt x="215" y="66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3" y="65"/>
                    <a:pt x="212" y="66"/>
                    <a:pt x="212" y="66"/>
                  </a:cubicBezTo>
                  <a:cubicBezTo>
                    <a:pt x="212" y="66"/>
                    <a:pt x="212" y="67"/>
                    <a:pt x="211" y="67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0" y="67"/>
                    <a:pt x="210" y="67"/>
                    <a:pt x="209" y="67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10" y="66"/>
                    <a:pt x="210" y="65"/>
                    <a:pt x="210" y="65"/>
                  </a:cubicBezTo>
                  <a:cubicBezTo>
                    <a:pt x="208" y="65"/>
                    <a:pt x="209" y="66"/>
                    <a:pt x="208" y="66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7" y="66"/>
                    <a:pt x="206" y="66"/>
                    <a:pt x="206" y="66"/>
                  </a:cubicBezTo>
                  <a:cubicBezTo>
                    <a:pt x="205" y="67"/>
                    <a:pt x="204" y="67"/>
                    <a:pt x="203" y="68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202" y="68"/>
                    <a:pt x="202" y="69"/>
                    <a:pt x="201" y="70"/>
                  </a:cubicBezTo>
                  <a:cubicBezTo>
                    <a:pt x="200" y="70"/>
                    <a:pt x="200" y="70"/>
                    <a:pt x="200" y="70"/>
                  </a:cubicBezTo>
                  <a:cubicBezTo>
                    <a:pt x="199" y="70"/>
                    <a:pt x="198" y="69"/>
                    <a:pt x="197" y="69"/>
                  </a:cubicBezTo>
                  <a:cubicBezTo>
                    <a:pt x="198" y="68"/>
                    <a:pt x="199" y="68"/>
                    <a:pt x="200" y="68"/>
                  </a:cubicBezTo>
                  <a:cubicBezTo>
                    <a:pt x="200" y="67"/>
                    <a:pt x="199" y="66"/>
                    <a:pt x="198" y="66"/>
                  </a:cubicBezTo>
                  <a:cubicBezTo>
                    <a:pt x="198" y="66"/>
                    <a:pt x="197" y="66"/>
                    <a:pt x="197" y="66"/>
                  </a:cubicBezTo>
                  <a:cubicBezTo>
                    <a:pt x="197" y="66"/>
                    <a:pt x="196" y="66"/>
                    <a:pt x="196" y="66"/>
                  </a:cubicBezTo>
                  <a:cubicBezTo>
                    <a:pt x="196" y="66"/>
                    <a:pt x="197" y="67"/>
                    <a:pt x="197" y="67"/>
                  </a:cubicBezTo>
                  <a:cubicBezTo>
                    <a:pt x="196" y="68"/>
                    <a:pt x="196" y="68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7" y="70"/>
                    <a:pt x="197" y="70"/>
                    <a:pt x="196" y="71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5" y="72"/>
                    <a:pt x="195" y="71"/>
                    <a:pt x="193" y="71"/>
                  </a:cubicBezTo>
                  <a:cubicBezTo>
                    <a:pt x="193" y="72"/>
                    <a:pt x="191" y="72"/>
                    <a:pt x="190" y="73"/>
                  </a:cubicBezTo>
                  <a:cubicBezTo>
                    <a:pt x="190" y="74"/>
                    <a:pt x="192" y="74"/>
                    <a:pt x="191" y="75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90" y="75"/>
                    <a:pt x="190" y="75"/>
                    <a:pt x="189" y="75"/>
                  </a:cubicBezTo>
                  <a:cubicBezTo>
                    <a:pt x="188" y="75"/>
                    <a:pt x="187" y="74"/>
                    <a:pt x="186" y="74"/>
                  </a:cubicBezTo>
                  <a:cubicBezTo>
                    <a:pt x="186" y="74"/>
                    <a:pt x="186" y="74"/>
                    <a:pt x="186" y="74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77"/>
                    <a:pt x="187" y="77"/>
                    <a:pt x="186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6"/>
                    <a:pt x="184" y="76"/>
                    <a:pt x="184" y="76"/>
                  </a:cubicBezTo>
                  <a:cubicBezTo>
                    <a:pt x="183" y="75"/>
                    <a:pt x="183" y="73"/>
                    <a:pt x="183" y="73"/>
                  </a:cubicBezTo>
                  <a:cubicBezTo>
                    <a:pt x="183" y="73"/>
                    <a:pt x="183" y="72"/>
                    <a:pt x="183" y="72"/>
                  </a:cubicBezTo>
                  <a:cubicBezTo>
                    <a:pt x="183" y="71"/>
                    <a:pt x="182" y="71"/>
                    <a:pt x="181" y="71"/>
                  </a:cubicBezTo>
                  <a:cubicBezTo>
                    <a:pt x="181" y="70"/>
                    <a:pt x="180" y="70"/>
                    <a:pt x="180" y="69"/>
                  </a:cubicBezTo>
                  <a:cubicBezTo>
                    <a:pt x="181" y="69"/>
                    <a:pt x="181" y="70"/>
                    <a:pt x="181" y="70"/>
                  </a:cubicBezTo>
                  <a:cubicBezTo>
                    <a:pt x="182" y="70"/>
                    <a:pt x="182" y="70"/>
                    <a:pt x="182" y="70"/>
                  </a:cubicBezTo>
                  <a:cubicBezTo>
                    <a:pt x="185" y="71"/>
                    <a:pt x="189" y="73"/>
                    <a:pt x="191" y="71"/>
                  </a:cubicBezTo>
                  <a:cubicBezTo>
                    <a:pt x="192" y="70"/>
                    <a:pt x="192" y="70"/>
                    <a:pt x="192" y="69"/>
                  </a:cubicBezTo>
                  <a:cubicBezTo>
                    <a:pt x="192" y="69"/>
                    <a:pt x="192" y="69"/>
                    <a:pt x="192" y="68"/>
                  </a:cubicBezTo>
                  <a:cubicBezTo>
                    <a:pt x="191" y="68"/>
                    <a:pt x="191" y="67"/>
                    <a:pt x="190" y="67"/>
                  </a:cubicBezTo>
                  <a:cubicBezTo>
                    <a:pt x="190" y="67"/>
                    <a:pt x="189" y="67"/>
                    <a:pt x="188" y="66"/>
                  </a:cubicBezTo>
                  <a:cubicBezTo>
                    <a:pt x="188" y="66"/>
                    <a:pt x="187" y="65"/>
                    <a:pt x="187" y="65"/>
                  </a:cubicBezTo>
                  <a:cubicBezTo>
                    <a:pt x="186" y="65"/>
                    <a:pt x="186" y="65"/>
                    <a:pt x="186" y="65"/>
                  </a:cubicBezTo>
                  <a:cubicBezTo>
                    <a:pt x="185" y="64"/>
                    <a:pt x="185" y="64"/>
                    <a:pt x="184" y="64"/>
                  </a:cubicBezTo>
                  <a:cubicBezTo>
                    <a:pt x="183" y="64"/>
                    <a:pt x="182" y="64"/>
                    <a:pt x="182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0" y="63"/>
                    <a:pt x="179" y="63"/>
                    <a:pt x="179" y="62"/>
                  </a:cubicBezTo>
                  <a:cubicBezTo>
                    <a:pt x="179" y="63"/>
                    <a:pt x="179" y="63"/>
                    <a:pt x="179" y="63"/>
                  </a:cubicBezTo>
                  <a:cubicBezTo>
                    <a:pt x="178" y="63"/>
                    <a:pt x="178" y="63"/>
                    <a:pt x="178" y="63"/>
                  </a:cubicBezTo>
                  <a:cubicBezTo>
                    <a:pt x="177" y="63"/>
                    <a:pt x="177" y="63"/>
                    <a:pt x="176" y="63"/>
                  </a:cubicBezTo>
                  <a:cubicBezTo>
                    <a:pt x="176" y="62"/>
                    <a:pt x="175" y="62"/>
                    <a:pt x="175" y="62"/>
                  </a:cubicBezTo>
                  <a:cubicBezTo>
                    <a:pt x="176" y="62"/>
                    <a:pt x="177" y="62"/>
                    <a:pt x="178" y="61"/>
                  </a:cubicBezTo>
                  <a:cubicBezTo>
                    <a:pt x="178" y="61"/>
                    <a:pt x="178" y="61"/>
                    <a:pt x="178" y="61"/>
                  </a:cubicBezTo>
                  <a:cubicBezTo>
                    <a:pt x="177" y="61"/>
                    <a:pt x="177" y="61"/>
                    <a:pt x="177" y="61"/>
                  </a:cubicBezTo>
                  <a:cubicBezTo>
                    <a:pt x="176" y="61"/>
                    <a:pt x="176" y="61"/>
                    <a:pt x="176" y="61"/>
                  </a:cubicBezTo>
                  <a:cubicBezTo>
                    <a:pt x="176" y="60"/>
                    <a:pt x="175" y="60"/>
                    <a:pt x="175" y="60"/>
                  </a:cubicBezTo>
                  <a:cubicBezTo>
                    <a:pt x="174" y="60"/>
                    <a:pt x="174" y="61"/>
                    <a:pt x="174" y="61"/>
                  </a:cubicBezTo>
                  <a:cubicBezTo>
                    <a:pt x="173" y="61"/>
                    <a:pt x="173" y="61"/>
                    <a:pt x="173" y="61"/>
                  </a:cubicBezTo>
                  <a:cubicBezTo>
                    <a:pt x="174" y="60"/>
                    <a:pt x="174" y="60"/>
                    <a:pt x="174" y="60"/>
                  </a:cubicBezTo>
                  <a:cubicBezTo>
                    <a:pt x="174" y="59"/>
                    <a:pt x="173" y="60"/>
                    <a:pt x="173" y="60"/>
                  </a:cubicBezTo>
                  <a:cubicBezTo>
                    <a:pt x="173" y="60"/>
                    <a:pt x="172" y="61"/>
                    <a:pt x="172" y="61"/>
                  </a:cubicBezTo>
                  <a:cubicBezTo>
                    <a:pt x="172" y="61"/>
                    <a:pt x="172" y="60"/>
                    <a:pt x="172" y="60"/>
                  </a:cubicBezTo>
                  <a:cubicBezTo>
                    <a:pt x="171" y="60"/>
                    <a:pt x="170" y="61"/>
                    <a:pt x="170" y="62"/>
                  </a:cubicBezTo>
                  <a:cubicBezTo>
                    <a:pt x="170" y="62"/>
                    <a:pt x="170" y="62"/>
                    <a:pt x="170" y="62"/>
                  </a:cubicBezTo>
                  <a:cubicBezTo>
                    <a:pt x="170" y="61"/>
                    <a:pt x="170" y="60"/>
                    <a:pt x="171" y="60"/>
                  </a:cubicBezTo>
                  <a:cubicBezTo>
                    <a:pt x="169" y="60"/>
                    <a:pt x="169" y="60"/>
                    <a:pt x="168" y="61"/>
                  </a:cubicBezTo>
                  <a:cubicBezTo>
                    <a:pt x="168" y="61"/>
                    <a:pt x="168" y="61"/>
                    <a:pt x="168" y="61"/>
                  </a:cubicBezTo>
                  <a:cubicBezTo>
                    <a:pt x="167" y="61"/>
                    <a:pt x="167" y="62"/>
                    <a:pt x="167" y="62"/>
                  </a:cubicBezTo>
                  <a:cubicBezTo>
                    <a:pt x="166" y="62"/>
                    <a:pt x="166" y="61"/>
                    <a:pt x="165" y="63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64" y="62"/>
                    <a:pt x="164" y="63"/>
                    <a:pt x="163" y="63"/>
                  </a:cubicBezTo>
                  <a:cubicBezTo>
                    <a:pt x="163" y="63"/>
                    <a:pt x="163" y="64"/>
                    <a:pt x="163" y="64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2" y="63"/>
                    <a:pt x="162" y="64"/>
                    <a:pt x="162" y="64"/>
                  </a:cubicBezTo>
                  <a:cubicBezTo>
                    <a:pt x="161" y="64"/>
                    <a:pt x="161" y="64"/>
                    <a:pt x="160" y="64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60" y="65"/>
                    <a:pt x="160" y="64"/>
                    <a:pt x="159" y="65"/>
                  </a:cubicBezTo>
                  <a:cubicBezTo>
                    <a:pt x="159" y="65"/>
                    <a:pt x="159" y="65"/>
                    <a:pt x="158" y="65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7"/>
                    <a:pt x="158" y="67"/>
                    <a:pt x="158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5" y="68"/>
                    <a:pt x="155" y="68"/>
                    <a:pt x="155" y="68"/>
                  </a:cubicBezTo>
                  <a:cubicBezTo>
                    <a:pt x="155" y="69"/>
                    <a:pt x="155" y="69"/>
                    <a:pt x="155" y="69"/>
                  </a:cubicBezTo>
                  <a:cubicBezTo>
                    <a:pt x="155" y="69"/>
                    <a:pt x="155" y="69"/>
                    <a:pt x="155" y="69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3" y="70"/>
                    <a:pt x="153" y="70"/>
                    <a:pt x="153" y="70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2"/>
                    <a:pt x="153" y="72"/>
                    <a:pt x="153" y="72"/>
                  </a:cubicBezTo>
                  <a:cubicBezTo>
                    <a:pt x="152" y="72"/>
                    <a:pt x="152" y="73"/>
                    <a:pt x="152" y="73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1" y="74"/>
                    <a:pt x="151" y="74"/>
                    <a:pt x="151" y="74"/>
                  </a:cubicBezTo>
                  <a:cubicBezTo>
                    <a:pt x="151" y="74"/>
                    <a:pt x="151" y="75"/>
                    <a:pt x="150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49" y="75"/>
                    <a:pt x="148" y="76"/>
                    <a:pt x="148" y="77"/>
                  </a:cubicBezTo>
                  <a:cubicBezTo>
                    <a:pt x="148" y="77"/>
                    <a:pt x="148" y="77"/>
                    <a:pt x="148" y="77"/>
                  </a:cubicBezTo>
                  <a:cubicBezTo>
                    <a:pt x="148" y="77"/>
                    <a:pt x="147" y="77"/>
                    <a:pt x="147" y="78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47" y="77"/>
                    <a:pt x="146" y="78"/>
                    <a:pt x="146" y="79"/>
                  </a:cubicBezTo>
                  <a:cubicBezTo>
                    <a:pt x="145" y="79"/>
                    <a:pt x="145" y="79"/>
                    <a:pt x="144" y="79"/>
                  </a:cubicBezTo>
                  <a:cubicBezTo>
                    <a:pt x="144" y="79"/>
                    <a:pt x="144" y="79"/>
                    <a:pt x="144" y="79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45" y="80"/>
                    <a:pt x="144" y="80"/>
                    <a:pt x="144" y="79"/>
                  </a:cubicBezTo>
                  <a:cubicBezTo>
                    <a:pt x="143" y="80"/>
                    <a:pt x="144" y="80"/>
                    <a:pt x="143" y="80"/>
                  </a:cubicBezTo>
                  <a:cubicBezTo>
                    <a:pt x="143" y="80"/>
                    <a:pt x="142" y="80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1" y="82"/>
                    <a:pt x="142" y="82"/>
                    <a:pt x="141" y="82"/>
                  </a:cubicBezTo>
                  <a:cubicBezTo>
                    <a:pt x="142" y="83"/>
                    <a:pt x="142" y="83"/>
                    <a:pt x="142" y="83"/>
                  </a:cubicBezTo>
                  <a:cubicBezTo>
                    <a:pt x="142" y="83"/>
                    <a:pt x="142" y="83"/>
                    <a:pt x="142" y="83"/>
                  </a:cubicBezTo>
                  <a:cubicBezTo>
                    <a:pt x="142" y="83"/>
                    <a:pt x="141" y="83"/>
                    <a:pt x="141" y="84"/>
                  </a:cubicBezTo>
                  <a:cubicBezTo>
                    <a:pt x="141" y="84"/>
                    <a:pt x="141" y="84"/>
                    <a:pt x="141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1" y="85"/>
                    <a:pt x="141" y="85"/>
                    <a:pt x="141" y="85"/>
                  </a:cubicBezTo>
                  <a:cubicBezTo>
                    <a:pt x="142" y="85"/>
                    <a:pt x="142" y="85"/>
                    <a:pt x="143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8"/>
                    <a:pt x="143" y="88"/>
                    <a:pt x="143" y="88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3" y="88"/>
                    <a:pt x="143" y="89"/>
                    <a:pt x="144" y="89"/>
                  </a:cubicBezTo>
                  <a:cubicBezTo>
                    <a:pt x="143" y="89"/>
                    <a:pt x="143" y="89"/>
                    <a:pt x="143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6" y="88"/>
                    <a:pt x="147" y="88"/>
                    <a:pt x="147" y="88"/>
                  </a:cubicBezTo>
                  <a:cubicBezTo>
                    <a:pt x="148" y="87"/>
                    <a:pt x="148" y="87"/>
                    <a:pt x="148" y="87"/>
                  </a:cubicBezTo>
                  <a:cubicBezTo>
                    <a:pt x="149" y="87"/>
                    <a:pt x="149" y="87"/>
                    <a:pt x="149" y="87"/>
                  </a:cubicBezTo>
                  <a:cubicBezTo>
                    <a:pt x="149" y="87"/>
                    <a:pt x="149" y="87"/>
                    <a:pt x="149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9" y="87"/>
                    <a:pt x="149" y="87"/>
                    <a:pt x="150" y="87"/>
                  </a:cubicBezTo>
                  <a:cubicBezTo>
                    <a:pt x="150" y="87"/>
                    <a:pt x="150" y="87"/>
                    <a:pt x="150" y="87"/>
                  </a:cubicBezTo>
                  <a:cubicBezTo>
                    <a:pt x="150" y="87"/>
                    <a:pt x="150" y="87"/>
                    <a:pt x="150" y="87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151" y="90"/>
                    <a:pt x="151" y="90"/>
                    <a:pt x="151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51" y="91"/>
                    <a:pt x="152" y="92"/>
                    <a:pt x="152" y="92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3"/>
                    <a:pt x="152" y="94"/>
                    <a:pt x="153" y="94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3" y="95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6" y="93"/>
                    <a:pt x="156" y="93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7" y="93"/>
                    <a:pt x="157" y="92"/>
                    <a:pt x="157" y="92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7" y="89"/>
                    <a:pt x="157" y="89"/>
                    <a:pt x="157" y="89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8" y="89"/>
                    <a:pt x="157" y="88"/>
                    <a:pt x="157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9" y="88"/>
                    <a:pt x="159" y="87"/>
                    <a:pt x="159" y="87"/>
                  </a:cubicBezTo>
                  <a:cubicBezTo>
                    <a:pt x="159" y="87"/>
                    <a:pt x="159" y="87"/>
                    <a:pt x="159" y="87"/>
                  </a:cubicBezTo>
                  <a:cubicBezTo>
                    <a:pt x="159" y="87"/>
                    <a:pt x="159" y="87"/>
                    <a:pt x="159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59" y="87"/>
                    <a:pt x="159" y="87"/>
                  </a:cubicBezTo>
                  <a:cubicBezTo>
                    <a:pt x="158" y="87"/>
                    <a:pt x="158" y="86"/>
                    <a:pt x="157" y="86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60" y="87"/>
                    <a:pt x="161" y="86"/>
                    <a:pt x="161" y="86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61" y="85"/>
                    <a:pt x="161" y="85"/>
                    <a:pt x="161" y="85"/>
                  </a:cubicBezTo>
                  <a:cubicBezTo>
                    <a:pt x="160" y="85"/>
                    <a:pt x="160" y="84"/>
                    <a:pt x="160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59" y="83"/>
                    <a:pt x="158" y="82"/>
                    <a:pt x="158" y="82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59" y="81"/>
                    <a:pt x="159" y="81"/>
                    <a:pt x="159" y="80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60" y="79"/>
                    <a:pt x="160" y="79"/>
                    <a:pt x="160" y="79"/>
                  </a:cubicBezTo>
                  <a:cubicBezTo>
                    <a:pt x="160" y="79"/>
                    <a:pt x="161" y="79"/>
                    <a:pt x="161" y="78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2" y="77"/>
                    <a:pt x="163" y="77"/>
                    <a:pt x="163" y="77"/>
                  </a:cubicBezTo>
                  <a:cubicBezTo>
                    <a:pt x="164" y="76"/>
                    <a:pt x="164" y="76"/>
                    <a:pt x="164" y="76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4"/>
                    <a:pt x="164" y="74"/>
                    <a:pt x="164" y="74"/>
                  </a:cubicBezTo>
                  <a:cubicBezTo>
                    <a:pt x="164" y="74"/>
                    <a:pt x="164" y="74"/>
                    <a:pt x="164" y="74"/>
                  </a:cubicBezTo>
                  <a:cubicBezTo>
                    <a:pt x="165" y="73"/>
                    <a:pt x="165" y="73"/>
                    <a:pt x="165" y="73"/>
                  </a:cubicBezTo>
                  <a:cubicBezTo>
                    <a:pt x="166" y="73"/>
                    <a:pt x="166" y="72"/>
                    <a:pt x="166" y="72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67" y="73"/>
                    <a:pt x="168" y="72"/>
                    <a:pt x="168" y="72"/>
                  </a:cubicBezTo>
                  <a:cubicBezTo>
                    <a:pt x="169" y="73"/>
                    <a:pt x="169" y="73"/>
                    <a:pt x="170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70" y="74"/>
                    <a:pt x="170" y="74"/>
                    <a:pt x="170" y="74"/>
                  </a:cubicBezTo>
                  <a:cubicBezTo>
                    <a:pt x="170" y="74"/>
                    <a:pt x="170" y="74"/>
                    <a:pt x="170" y="74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5"/>
                    <a:pt x="167" y="77"/>
                    <a:pt x="166" y="77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7"/>
                    <a:pt x="166" y="78"/>
                    <a:pt x="165" y="78"/>
                  </a:cubicBezTo>
                  <a:cubicBezTo>
                    <a:pt x="165" y="78"/>
                    <a:pt x="165" y="78"/>
                    <a:pt x="165" y="78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64" y="79"/>
                    <a:pt x="164" y="79"/>
                    <a:pt x="164" y="80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64" y="80"/>
                    <a:pt x="164" y="81"/>
                    <a:pt x="164" y="81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64" y="82"/>
                    <a:pt x="164" y="82"/>
                    <a:pt x="164" y="82"/>
                  </a:cubicBezTo>
                  <a:cubicBezTo>
                    <a:pt x="164" y="83"/>
                    <a:pt x="164" y="84"/>
                    <a:pt x="165" y="84"/>
                  </a:cubicBezTo>
                  <a:cubicBezTo>
                    <a:pt x="165" y="84"/>
                    <a:pt x="165" y="85"/>
                    <a:pt x="166" y="84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8" y="85"/>
                    <a:pt x="168" y="85"/>
                    <a:pt x="168" y="85"/>
                  </a:cubicBezTo>
                  <a:cubicBezTo>
                    <a:pt x="168" y="85"/>
                    <a:pt x="168" y="85"/>
                    <a:pt x="168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4"/>
                    <a:pt x="171" y="85"/>
                    <a:pt x="171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3" y="84"/>
                    <a:pt x="173" y="84"/>
                    <a:pt x="173" y="84"/>
                  </a:cubicBezTo>
                  <a:cubicBezTo>
                    <a:pt x="173" y="84"/>
                    <a:pt x="173" y="84"/>
                    <a:pt x="173" y="84"/>
                  </a:cubicBezTo>
                  <a:cubicBezTo>
                    <a:pt x="173" y="84"/>
                    <a:pt x="174" y="84"/>
                    <a:pt x="174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5" y="85"/>
                    <a:pt x="176" y="84"/>
                    <a:pt x="177" y="85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76" y="85"/>
                    <a:pt x="176" y="85"/>
                    <a:pt x="175" y="85"/>
                  </a:cubicBezTo>
                  <a:cubicBezTo>
                    <a:pt x="175" y="85"/>
                    <a:pt x="175" y="85"/>
                    <a:pt x="175" y="86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3" y="87"/>
                    <a:pt x="173" y="87"/>
                    <a:pt x="173" y="87"/>
                  </a:cubicBezTo>
                  <a:cubicBezTo>
                    <a:pt x="172" y="86"/>
                    <a:pt x="172" y="86"/>
                    <a:pt x="171" y="86"/>
                  </a:cubicBezTo>
                  <a:cubicBezTo>
                    <a:pt x="171" y="86"/>
                    <a:pt x="170" y="86"/>
                    <a:pt x="170" y="86"/>
                  </a:cubicBezTo>
                  <a:cubicBezTo>
                    <a:pt x="170" y="86"/>
                    <a:pt x="170" y="86"/>
                    <a:pt x="170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8" y="87"/>
                    <a:pt x="168" y="87"/>
                    <a:pt x="167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7" y="88"/>
                    <a:pt x="167" y="88"/>
                    <a:pt x="167" y="8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90"/>
                    <a:pt x="168" y="90"/>
                    <a:pt x="168" y="91"/>
                  </a:cubicBezTo>
                  <a:cubicBezTo>
                    <a:pt x="168" y="91"/>
                    <a:pt x="167" y="92"/>
                    <a:pt x="167" y="91"/>
                  </a:cubicBezTo>
                  <a:cubicBezTo>
                    <a:pt x="167" y="91"/>
                    <a:pt x="167" y="91"/>
                    <a:pt x="167" y="91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0"/>
                    <a:pt x="165" y="90"/>
                    <a:pt x="165" y="90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4" y="92"/>
                    <a:pt x="164" y="92"/>
                    <a:pt x="164" y="92"/>
                  </a:cubicBezTo>
                  <a:cubicBezTo>
                    <a:pt x="164" y="92"/>
                    <a:pt x="164" y="92"/>
                    <a:pt x="164" y="92"/>
                  </a:cubicBezTo>
                  <a:cubicBezTo>
                    <a:pt x="163" y="93"/>
                    <a:pt x="164" y="94"/>
                    <a:pt x="164" y="95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4" y="95"/>
                    <a:pt x="163" y="95"/>
                    <a:pt x="162" y="95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6"/>
                    <a:pt x="161" y="97"/>
                    <a:pt x="160" y="97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0" y="96"/>
                    <a:pt x="159" y="96"/>
                    <a:pt x="159" y="96"/>
                  </a:cubicBezTo>
                  <a:cubicBezTo>
                    <a:pt x="157" y="96"/>
                    <a:pt x="156" y="97"/>
                    <a:pt x="155" y="97"/>
                  </a:cubicBezTo>
                  <a:cubicBezTo>
                    <a:pt x="155" y="98"/>
                    <a:pt x="155" y="98"/>
                    <a:pt x="155" y="98"/>
                  </a:cubicBezTo>
                  <a:cubicBezTo>
                    <a:pt x="154" y="98"/>
                    <a:pt x="154" y="98"/>
                    <a:pt x="154" y="98"/>
                  </a:cubicBezTo>
                  <a:cubicBezTo>
                    <a:pt x="154" y="97"/>
                    <a:pt x="154" y="97"/>
                    <a:pt x="154" y="97"/>
                  </a:cubicBezTo>
                  <a:cubicBezTo>
                    <a:pt x="153" y="97"/>
                    <a:pt x="153" y="97"/>
                    <a:pt x="153" y="96"/>
                  </a:cubicBezTo>
                  <a:cubicBezTo>
                    <a:pt x="152" y="96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49" y="96"/>
                    <a:pt x="149" y="96"/>
                    <a:pt x="149" y="96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148" y="96"/>
                    <a:pt x="148" y="95"/>
                    <a:pt x="148" y="95"/>
                  </a:cubicBezTo>
                  <a:cubicBezTo>
                    <a:pt x="148" y="95"/>
                    <a:pt x="148" y="94"/>
                    <a:pt x="148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4"/>
                    <a:pt x="149" y="94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49" y="92"/>
                    <a:pt x="149" y="92"/>
                    <a:pt x="149" y="92"/>
                  </a:cubicBezTo>
                  <a:cubicBezTo>
                    <a:pt x="149" y="92"/>
                    <a:pt x="149" y="92"/>
                    <a:pt x="149" y="92"/>
                  </a:cubicBezTo>
                  <a:cubicBezTo>
                    <a:pt x="148" y="91"/>
                    <a:pt x="148" y="91"/>
                    <a:pt x="147" y="91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6" y="93"/>
                    <a:pt x="146" y="93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6"/>
                    <a:pt x="146" y="96"/>
                    <a:pt x="146" y="96"/>
                  </a:cubicBezTo>
                  <a:cubicBezTo>
                    <a:pt x="147" y="96"/>
                    <a:pt x="147" y="96"/>
                    <a:pt x="147" y="96"/>
                  </a:cubicBezTo>
                  <a:cubicBezTo>
                    <a:pt x="146" y="97"/>
                    <a:pt x="146" y="97"/>
                    <a:pt x="146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5" y="98"/>
                    <a:pt x="145" y="98"/>
                    <a:pt x="144" y="98"/>
                  </a:cubicBezTo>
                  <a:cubicBezTo>
                    <a:pt x="144" y="98"/>
                    <a:pt x="144" y="98"/>
                    <a:pt x="144" y="98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8"/>
                    <a:pt x="144" y="98"/>
                    <a:pt x="144" y="98"/>
                  </a:cubicBezTo>
                  <a:cubicBezTo>
                    <a:pt x="143" y="98"/>
                    <a:pt x="142" y="99"/>
                    <a:pt x="142" y="99"/>
                  </a:cubicBezTo>
                  <a:cubicBezTo>
                    <a:pt x="142" y="99"/>
                    <a:pt x="142" y="99"/>
                    <a:pt x="142" y="99"/>
                  </a:cubicBezTo>
                  <a:cubicBezTo>
                    <a:pt x="142" y="99"/>
                    <a:pt x="142" y="99"/>
                    <a:pt x="142" y="99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1" y="99"/>
                    <a:pt x="141" y="99"/>
                    <a:pt x="141" y="99"/>
                  </a:cubicBezTo>
                  <a:cubicBezTo>
                    <a:pt x="141" y="99"/>
                    <a:pt x="141" y="99"/>
                    <a:pt x="141" y="99"/>
                  </a:cubicBezTo>
                  <a:cubicBezTo>
                    <a:pt x="141" y="100"/>
                    <a:pt x="141" y="100"/>
                    <a:pt x="140" y="101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36" y="104"/>
                    <a:pt x="137" y="104"/>
                    <a:pt x="136" y="105"/>
                  </a:cubicBezTo>
                  <a:cubicBezTo>
                    <a:pt x="136" y="105"/>
                    <a:pt x="135" y="105"/>
                    <a:pt x="134" y="105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35" y="106"/>
                    <a:pt x="135" y="106"/>
                    <a:pt x="135" y="106"/>
                  </a:cubicBezTo>
                  <a:cubicBezTo>
                    <a:pt x="134" y="106"/>
                    <a:pt x="133" y="106"/>
                    <a:pt x="133" y="106"/>
                  </a:cubicBezTo>
                  <a:cubicBezTo>
                    <a:pt x="133" y="105"/>
                    <a:pt x="133" y="105"/>
                    <a:pt x="133" y="105"/>
                  </a:cubicBezTo>
                  <a:cubicBezTo>
                    <a:pt x="132" y="105"/>
                    <a:pt x="132" y="105"/>
                    <a:pt x="132" y="105"/>
                  </a:cubicBezTo>
                  <a:cubicBezTo>
                    <a:pt x="132" y="106"/>
                    <a:pt x="132" y="106"/>
                    <a:pt x="132" y="106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9"/>
                    <a:pt x="128" y="109"/>
                    <a:pt x="128" y="109"/>
                  </a:cubicBezTo>
                  <a:cubicBezTo>
                    <a:pt x="129" y="109"/>
                    <a:pt x="130" y="109"/>
                    <a:pt x="130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10"/>
                    <a:pt x="131" y="110"/>
                    <a:pt x="131" y="110"/>
                  </a:cubicBezTo>
                  <a:cubicBezTo>
                    <a:pt x="131" y="110"/>
                    <a:pt x="131" y="110"/>
                    <a:pt x="131" y="110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133" y="111"/>
                    <a:pt x="132" y="111"/>
                    <a:pt x="133" y="112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2" y="113"/>
                    <a:pt x="132" y="114"/>
                    <a:pt x="132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2" y="115"/>
                    <a:pt x="132" y="116"/>
                    <a:pt x="132" y="116"/>
                  </a:cubicBezTo>
                  <a:cubicBezTo>
                    <a:pt x="131" y="117"/>
                    <a:pt x="131" y="116"/>
                    <a:pt x="130" y="116"/>
                  </a:cubicBezTo>
                  <a:cubicBezTo>
                    <a:pt x="130" y="117"/>
                    <a:pt x="128" y="116"/>
                    <a:pt x="128" y="116"/>
                  </a:cubicBezTo>
                  <a:cubicBezTo>
                    <a:pt x="127" y="116"/>
                    <a:pt x="126" y="116"/>
                    <a:pt x="126" y="116"/>
                  </a:cubicBezTo>
                  <a:cubicBezTo>
                    <a:pt x="126" y="116"/>
                    <a:pt x="125" y="116"/>
                    <a:pt x="125" y="116"/>
                  </a:cubicBezTo>
                  <a:cubicBezTo>
                    <a:pt x="124" y="116"/>
                    <a:pt x="123" y="116"/>
                    <a:pt x="123" y="116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122" y="116"/>
                    <a:pt x="121" y="117"/>
                    <a:pt x="121" y="11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2" y="117"/>
                    <a:pt x="122" y="118"/>
                    <a:pt x="122" y="118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22" y="120"/>
                    <a:pt x="122" y="123"/>
                    <a:pt x="121" y="123"/>
                  </a:cubicBezTo>
                  <a:cubicBezTo>
                    <a:pt x="121" y="123"/>
                    <a:pt x="121" y="124"/>
                    <a:pt x="121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1" y="125"/>
                    <a:pt x="121" y="125"/>
                    <a:pt x="121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122" y="127"/>
                    <a:pt x="122" y="127"/>
                    <a:pt x="122" y="127"/>
                  </a:cubicBezTo>
                  <a:cubicBezTo>
                    <a:pt x="122" y="127"/>
                    <a:pt x="122" y="127"/>
                    <a:pt x="122" y="127"/>
                  </a:cubicBezTo>
                  <a:cubicBezTo>
                    <a:pt x="122" y="127"/>
                    <a:pt x="122" y="127"/>
                    <a:pt x="123" y="127"/>
                  </a:cubicBezTo>
                  <a:cubicBezTo>
                    <a:pt x="123" y="127"/>
                    <a:pt x="123" y="127"/>
                    <a:pt x="123" y="127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5" y="126"/>
                    <a:pt x="125" y="127"/>
                    <a:pt x="125" y="128"/>
                  </a:cubicBezTo>
                  <a:cubicBezTo>
                    <a:pt x="125" y="128"/>
                    <a:pt x="125" y="128"/>
                    <a:pt x="125" y="128"/>
                  </a:cubicBezTo>
                  <a:cubicBezTo>
                    <a:pt x="126" y="128"/>
                    <a:pt x="126" y="129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8" y="128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29" y="127"/>
                    <a:pt x="130" y="127"/>
                    <a:pt x="130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2" y="127"/>
                    <a:pt x="131" y="127"/>
                    <a:pt x="132" y="127"/>
                  </a:cubicBezTo>
                  <a:cubicBezTo>
                    <a:pt x="132" y="126"/>
                    <a:pt x="133" y="126"/>
                    <a:pt x="133" y="126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3" y="125"/>
                    <a:pt x="134" y="124"/>
                    <a:pt x="135" y="124"/>
                  </a:cubicBezTo>
                  <a:cubicBezTo>
                    <a:pt x="135" y="124"/>
                    <a:pt x="135" y="124"/>
                    <a:pt x="135" y="124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4" y="122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6" y="120"/>
                    <a:pt x="137" y="120"/>
                    <a:pt x="137" y="120"/>
                  </a:cubicBezTo>
                  <a:cubicBezTo>
                    <a:pt x="137" y="120"/>
                    <a:pt x="137" y="120"/>
                    <a:pt x="137" y="120"/>
                  </a:cubicBezTo>
                  <a:cubicBezTo>
                    <a:pt x="138" y="119"/>
                    <a:pt x="138" y="119"/>
                    <a:pt x="139" y="119"/>
                  </a:cubicBezTo>
                  <a:cubicBezTo>
                    <a:pt x="139" y="118"/>
                    <a:pt x="138" y="117"/>
                    <a:pt x="139" y="116"/>
                  </a:cubicBezTo>
                  <a:cubicBezTo>
                    <a:pt x="140" y="116"/>
                    <a:pt x="140" y="116"/>
                    <a:pt x="141" y="117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2" y="117"/>
                    <a:pt x="142" y="117"/>
                    <a:pt x="143" y="117"/>
                  </a:cubicBezTo>
                  <a:cubicBezTo>
                    <a:pt x="144" y="117"/>
                    <a:pt x="144" y="116"/>
                    <a:pt x="145" y="11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8" y="115"/>
                  </a:cubicBezTo>
                  <a:cubicBezTo>
                    <a:pt x="149" y="115"/>
                    <a:pt x="149" y="117"/>
                    <a:pt x="150" y="118"/>
                  </a:cubicBezTo>
                  <a:cubicBezTo>
                    <a:pt x="151" y="118"/>
                    <a:pt x="152" y="119"/>
                    <a:pt x="152" y="120"/>
                  </a:cubicBezTo>
                  <a:cubicBezTo>
                    <a:pt x="153" y="120"/>
                    <a:pt x="154" y="120"/>
                    <a:pt x="154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2"/>
                    <a:pt x="155" y="122"/>
                    <a:pt x="155" y="122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7" y="125"/>
                    <a:pt x="157" y="125"/>
                    <a:pt x="157" y="125"/>
                  </a:cubicBezTo>
                  <a:cubicBezTo>
                    <a:pt x="157" y="125"/>
                    <a:pt x="157" y="125"/>
                    <a:pt x="158" y="125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8" y="122"/>
                    <a:pt x="158" y="121"/>
                    <a:pt x="158" y="121"/>
                  </a:cubicBezTo>
                  <a:cubicBezTo>
                    <a:pt x="158" y="122"/>
                    <a:pt x="159" y="122"/>
                    <a:pt x="159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59" y="121"/>
                    <a:pt x="158" y="120"/>
                    <a:pt x="157" y="120"/>
                  </a:cubicBezTo>
                  <a:cubicBezTo>
                    <a:pt x="157" y="120"/>
                    <a:pt x="157" y="120"/>
                    <a:pt x="157" y="120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7" y="119"/>
                    <a:pt x="155" y="119"/>
                    <a:pt x="155" y="119"/>
                  </a:cubicBezTo>
                  <a:cubicBezTo>
                    <a:pt x="155" y="118"/>
                    <a:pt x="154" y="118"/>
                    <a:pt x="154" y="117"/>
                  </a:cubicBezTo>
                  <a:cubicBezTo>
                    <a:pt x="154" y="116"/>
                    <a:pt x="154" y="116"/>
                    <a:pt x="154" y="116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2" y="115"/>
                    <a:pt x="152" y="115"/>
                    <a:pt x="152" y="114"/>
                  </a:cubicBezTo>
                  <a:cubicBezTo>
                    <a:pt x="152" y="114"/>
                    <a:pt x="152" y="114"/>
                    <a:pt x="152" y="114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2" y="113"/>
                    <a:pt x="152" y="113"/>
                    <a:pt x="153" y="113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3" y="112"/>
                    <a:pt x="153" y="112"/>
                    <a:pt x="154" y="112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3" y="113"/>
                    <a:pt x="154" y="114"/>
                    <a:pt x="154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6" y="114"/>
                    <a:pt x="155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6"/>
                    <a:pt x="157" y="116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58" y="117"/>
                    <a:pt x="158" y="117"/>
                    <a:pt x="158" y="117"/>
                  </a:cubicBezTo>
                  <a:cubicBezTo>
                    <a:pt x="159" y="117"/>
                    <a:pt x="159" y="117"/>
                    <a:pt x="159" y="117"/>
                  </a:cubicBezTo>
                  <a:cubicBezTo>
                    <a:pt x="159" y="118"/>
                    <a:pt x="160" y="118"/>
                    <a:pt x="161" y="118"/>
                  </a:cubicBezTo>
                  <a:cubicBezTo>
                    <a:pt x="161" y="119"/>
                    <a:pt x="161" y="119"/>
                    <a:pt x="161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162" y="121"/>
                    <a:pt x="162" y="121"/>
                    <a:pt x="162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3" y="123"/>
                    <a:pt x="163" y="123"/>
                    <a:pt x="163" y="123"/>
                  </a:cubicBezTo>
                  <a:cubicBezTo>
                    <a:pt x="163" y="123"/>
                    <a:pt x="163" y="124"/>
                    <a:pt x="164" y="124"/>
                  </a:cubicBezTo>
                  <a:cubicBezTo>
                    <a:pt x="164" y="124"/>
                    <a:pt x="164" y="124"/>
                    <a:pt x="164" y="124"/>
                  </a:cubicBezTo>
                  <a:cubicBezTo>
                    <a:pt x="164" y="124"/>
                    <a:pt x="164" y="124"/>
                    <a:pt x="164" y="124"/>
                  </a:cubicBezTo>
                  <a:cubicBezTo>
                    <a:pt x="163" y="124"/>
                    <a:pt x="163" y="124"/>
                    <a:pt x="163" y="124"/>
                  </a:cubicBezTo>
                  <a:cubicBezTo>
                    <a:pt x="163" y="124"/>
                    <a:pt x="163" y="124"/>
                    <a:pt x="163" y="124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64" y="125"/>
                    <a:pt x="165" y="124"/>
                    <a:pt x="166" y="125"/>
                  </a:cubicBezTo>
                  <a:cubicBezTo>
                    <a:pt x="166" y="125"/>
                    <a:pt x="166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6" y="126"/>
                    <a:pt x="166" y="125"/>
                    <a:pt x="165" y="125"/>
                  </a:cubicBezTo>
                  <a:cubicBezTo>
                    <a:pt x="165" y="125"/>
                    <a:pt x="165" y="125"/>
                    <a:pt x="164" y="125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6" y="128"/>
                    <a:pt x="166" y="128"/>
                    <a:pt x="166" y="128"/>
                  </a:cubicBezTo>
                  <a:cubicBezTo>
                    <a:pt x="166" y="128"/>
                    <a:pt x="166" y="128"/>
                    <a:pt x="166" y="128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7" y="127"/>
                    <a:pt x="166" y="127"/>
                    <a:pt x="166" y="126"/>
                  </a:cubicBezTo>
                  <a:cubicBezTo>
                    <a:pt x="166" y="126"/>
                    <a:pt x="166" y="126"/>
                    <a:pt x="166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8" y="125"/>
                    <a:pt x="168" y="125"/>
                    <a:pt x="168" y="125"/>
                  </a:cubicBezTo>
                  <a:cubicBezTo>
                    <a:pt x="168" y="125"/>
                    <a:pt x="168" y="125"/>
                    <a:pt x="168" y="125"/>
                  </a:cubicBezTo>
                  <a:cubicBezTo>
                    <a:pt x="168" y="125"/>
                    <a:pt x="166" y="124"/>
                    <a:pt x="166" y="124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7" y="123"/>
                    <a:pt x="167" y="123"/>
                    <a:pt x="167" y="123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3"/>
                    <a:pt x="167" y="123"/>
                    <a:pt x="167" y="123"/>
                  </a:cubicBezTo>
                  <a:cubicBezTo>
                    <a:pt x="167" y="123"/>
                    <a:pt x="166" y="122"/>
                    <a:pt x="166" y="122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2"/>
                    <a:pt x="167" y="122"/>
                    <a:pt x="167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7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8" y="121"/>
                    <a:pt x="168" y="121"/>
                    <a:pt x="169" y="120"/>
                  </a:cubicBezTo>
                  <a:cubicBezTo>
                    <a:pt x="169" y="121"/>
                    <a:pt x="169" y="121"/>
                    <a:pt x="169" y="121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70" y="121"/>
                    <a:pt x="171" y="120"/>
                    <a:pt x="171" y="121"/>
                  </a:cubicBezTo>
                  <a:cubicBezTo>
                    <a:pt x="171" y="121"/>
                    <a:pt x="171" y="121"/>
                    <a:pt x="171" y="121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1" y="121"/>
                    <a:pt x="171" y="121"/>
                    <a:pt x="171" y="121"/>
                  </a:cubicBezTo>
                  <a:cubicBezTo>
                    <a:pt x="171" y="122"/>
                    <a:pt x="171" y="122"/>
                    <a:pt x="171" y="122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0"/>
                    <a:pt x="173" y="120"/>
                    <a:pt x="173" y="120"/>
                  </a:cubicBezTo>
                  <a:cubicBezTo>
                    <a:pt x="174" y="120"/>
                    <a:pt x="174" y="120"/>
                    <a:pt x="174" y="120"/>
                  </a:cubicBezTo>
                  <a:cubicBezTo>
                    <a:pt x="174" y="120"/>
                    <a:pt x="174" y="120"/>
                    <a:pt x="175" y="120"/>
                  </a:cubicBezTo>
                  <a:cubicBezTo>
                    <a:pt x="175" y="120"/>
                    <a:pt x="175" y="120"/>
                    <a:pt x="175" y="120"/>
                  </a:cubicBezTo>
                  <a:cubicBezTo>
                    <a:pt x="174" y="120"/>
                    <a:pt x="174" y="120"/>
                    <a:pt x="174" y="120"/>
                  </a:cubicBezTo>
                  <a:cubicBezTo>
                    <a:pt x="174" y="119"/>
                    <a:pt x="173" y="118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74" y="117"/>
                    <a:pt x="174" y="117"/>
                    <a:pt x="174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5"/>
                    <a:pt x="175" y="114"/>
                    <a:pt x="176" y="114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2"/>
                    <a:pt x="176" y="112"/>
                    <a:pt x="177" y="112"/>
                  </a:cubicBezTo>
                  <a:cubicBezTo>
                    <a:pt x="177" y="112"/>
                    <a:pt x="177" y="111"/>
                    <a:pt x="179" y="111"/>
                  </a:cubicBezTo>
                  <a:cubicBezTo>
                    <a:pt x="179" y="110"/>
                    <a:pt x="179" y="110"/>
                    <a:pt x="179" y="110"/>
                  </a:cubicBezTo>
                  <a:cubicBezTo>
                    <a:pt x="179" y="110"/>
                    <a:pt x="179" y="110"/>
                    <a:pt x="179" y="110"/>
                  </a:cubicBezTo>
                  <a:cubicBezTo>
                    <a:pt x="180" y="111"/>
                    <a:pt x="180" y="111"/>
                    <a:pt x="180" y="111"/>
                  </a:cubicBezTo>
                  <a:cubicBezTo>
                    <a:pt x="180" y="111"/>
                    <a:pt x="180" y="111"/>
                    <a:pt x="180" y="111"/>
                  </a:cubicBezTo>
                  <a:cubicBezTo>
                    <a:pt x="179" y="111"/>
                    <a:pt x="179" y="111"/>
                    <a:pt x="179" y="111"/>
                  </a:cubicBezTo>
                  <a:cubicBezTo>
                    <a:pt x="179" y="111"/>
                    <a:pt x="179" y="111"/>
                    <a:pt x="179" y="111"/>
                  </a:cubicBezTo>
                  <a:cubicBezTo>
                    <a:pt x="180" y="112"/>
                    <a:pt x="180" y="112"/>
                    <a:pt x="181" y="112"/>
                  </a:cubicBezTo>
                  <a:cubicBezTo>
                    <a:pt x="182" y="112"/>
                    <a:pt x="182" y="112"/>
                    <a:pt x="182" y="112"/>
                  </a:cubicBezTo>
                  <a:cubicBezTo>
                    <a:pt x="181" y="112"/>
                    <a:pt x="180" y="112"/>
                    <a:pt x="180" y="113"/>
                  </a:cubicBezTo>
                  <a:cubicBezTo>
                    <a:pt x="180" y="113"/>
                    <a:pt x="180" y="113"/>
                    <a:pt x="180" y="113"/>
                  </a:cubicBezTo>
                  <a:cubicBezTo>
                    <a:pt x="181" y="113"/>
                    <a:pt x="182" y="113"/>
                    <a:pt x="181" y="114"/>
                  </a:cubicBezTo>
                  <a:cubicBezTo>
                    <a:pt x="181" y="114"/>
                    <a:pt x="181" y="114"/>
                    <a:pt x="181" y="114"/>
                  </a:cubicBezTo>
                  <a:cubicBezTo>
                    <a:pt x="183" y="115"/>
                    <a:pt x="182" y="114"/>
                    <a:pt x="183" y="114"/>
                  </a:cubicBezTo>
                  <a:cubicBezTo>
                    <a:pt x="184" y="114"/>
                    <a:pt x="184" y="114"/>
                    <a:pt x="184" y="114"/>
                  </a:cubicBezTo>
                  <a:cubicBezTo>
                    <a:pt x="184" y="113"/>
                    <a:pt x="184" y="113"/>
                    <a:pt x="184" y="113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13"/>
                    <a:pt x="185" y="113"/>
                    <a:pt x="185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5" y="113"/>
                    <a:pt x="185" y="113"/>
                    <a:pt x="185" y="113"/>
                  </a:cubicBezTo>
                  <a:cubicBezTo>
                    <a:pt x="184" y="113"/>
                    <a:pt x="184" y="113"/>
                    <a:pt x="184" y="113"/>
                  </a:cubicBezTo>
                  <a:cubicBezTo>
                    <a:pt x="183" y="112"/>
                    <a:pt x="183" y="112"/>
                    <a:pt x="182" y="112"/>
                  </a:cubicBezTo>
                  <a:cubicBezTo>
                    <a:pt x="182" y="111"/>
                    <a:pt x="182" y="111"/>
                    <a:pt x="182" y="111"/>
                  </a:cubicBezTo>
                  <a:cubicBezTo>
                    <a:pt x="182" y="111"/>
                    <a:pt x="183" y="111"/>
                    <a:pt x="183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5" y="111"/>
                    <a:pt x="185" y="111"/>
                    <a:pt x="185" y="111"/>
                  </a:cubicBezTo>
                  <a:cubicBezTo>
                    <a:pt x="185" y="110"/>
                    <a:pt x="186" y="110"/>
                    <a:pt x="187" y="110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10"/>
                    <a:pt x="188" y="110"/>
                    <a:pt x="188" y="110"/>
                  </a:cubicBezTo>
                  <a:cubicBezTo>
                    <a:pt x="188" y="110"/>
                    <a:pt x="188" y="110"/>
                    <a:pt x="188" y="110"/>
                  </a:cubicBezTo>
                  <a:cubicBezTo>
                    <a:pt x="188" y="110"/>
                    <a:pt x="189" y="109"/>
                    <a:pt x="189" y="109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89" y="110"/>
                    <a:pt x="188" y="110"/>
                    <a:pt x="188" y="110"/>
                  </a:cubicBezTo>
                  <a:cubicBezTo>
                    <a:pt x="187" y="111"/>
                    <a:pt x="187" y="111"/>
                    <a:pt x="187" y="111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188" y="112"/>
                    <a:pt x="188" y="112"/>
                    <a:pt x="188" y="112"/>
                  </a:cubicBezTo>
                  <a:cubicBezTo>
                    <a:pt x="188" y="112"/>
                    <a:pt x="187" y="112"/>
                    <a:pt x="187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8" y="114"/>
                    <a:pt x="188" y="114"/>
                    <a:pt x="188" y="114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89" y="115"/>
                    <a:pt x="189" y="115"/>
                    <a:pt x="190" y="115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1" y="117"/>
                    <a:pt x="192" y="117"/>
                    <a:pt x="193" y="117"/>
                  </a:cubicBezTo>
                  <a:cubicBezTo>
                    <a:pt x="193" y="118"/>
                    <a:pt x="193" y="118"/>
                    <a:pt x="193" y="118"/>
                  </a:cubicBezTo>
                  <a:cubicBezTo>
                    <a:pt x="193" y="120"/>
                    <a:pt x="192" y="120"/>
                    <a:pt x="191" y="120"/>
                  </a:cubicBezTo>
                  <a:cubicBezTo>
                    <a:pt x="191" y="120"/>
                    <a:pt x="190" y="120"/>
                    <a:pt x="190" y="120"/>
                  </a:cubicBezTo>
                  <a:cubicBezTo>
                    <a:pt x="189" y="120"/>
                    <a:pt x="189" y="120"/>
                    <a:pt x="189" y="120"/>
                  </a:cubicBezTo>
                  <a:cubicBezTo>
                    <a:pt x="188" y="120"/>
                    <a:pt x="187" y="120"/>
                    <a:pt x="187" y="120"/>
                  </a:cubicBezTo>
                  <a:cubicBezTo>
                    <a:pt x="186" y="120"/>
                    <a:pt x="186" y="120"/>
                    <a:pt x="186" y="120"/>
                  </a:cubicBezTo>
                  <a:cubicBezTo>
                    <a:pt x="185" y="120"/>
                    <a:pt x="185" y="119"/>
                    <a:pt x="185" y="119"/>
                  </a:cubicBezTo>
                  <a:cubicBezTo>
                    <a:pt x="184" y="119"/>
                    <a:pt x="184" y="119"/>
                    <a:pt x="184" y="119"/>
                  </a:cubicBezTo>
                  <a:cubicBezTo>
                    <a:pt x="184" y="119"/>
                    <a:pt x="184" y="119"/>
                    <a:pt x="184" y="118"/>
                  </a:cubicBezTo>
                  <a:cubicBezTo>
                    <a:pt x="183" y="119"/>
                    <a:pt x="182" y="118"/>
                    <a:pt x="181" y="119"/>
                  </a:cubicBezTo>
                  <a:cubicBezTo>
                    <a:pt x="180" y="119"/>
                    <a:pt x="179" y="119"/>
                    <a:pt x="178" y="120"/>
                  </a:cubicBezTo>
                  <a:cubicBezTo>
                    <a:pt x="178" y="120"/>
                    <a:pt x="178" y="120"/>
                    <a:pt x="178" y="120"/>
                  </a:cubicBezTo>
                  <a:cubicBezTo>
                    <a:pt x="178" y="120"/>
                    <a:pt x="178" y="120"/>
                    <a:pt x="177" y="120"/>
                  </a:cubicBezTo>
                  <a:cubicBezTo>
                    <a:pt x="177" y="120"/>
                    <a:pt x="177" y="120"/>
                    <a:pt x="177" y="120"/>
                  </a:cubicBezTo>
                  <a:cubicBezTo>
                    <a:pt x="176" y="120"/>
                    <a:pt x="176" y="120"/>
                    <a:pt x="175" y="120"/>
                  </a:cubicBezTo>
                  <a:cubicBezTo>
                    <a:pt x="175" y="120"/>
                    <a:pt x="175" y="120"/>
                    <a:pt x="175" y="120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6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4" y="121"/>
                    <a:pt x="174" y="121"/>
                  </a:cubicBezTo>
                  <a:cubicBezTo>
                    <a:pt x="174" y="121"/>
                    <a:pt x="174" y="121"/>
                    <a:pt x="174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2" y="121"/>
                    <a:pt x="172" y="121"/>
                    <a:pt x="171" y="122"/>
                  </a:cubicBezTo>
                  <a:cubicBezTo>
                    <a:pt x="171" y="122"/>
                    <a:pt x="171" y="122"/>
                    <a:pt x="171" y="122"/>
                  </a:cubicBezTo>
                  <a:cubicBezTo>
                    <a:pt x="171" y="123"/>
                    <a:pt x="171" y="123"/>
                    <a:pt x="171" y="123"/>
                  </a:cubicBezTo>
                  <a:cubicBezTo>
                    <a:pt x="171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1" y="125"/>
                    <a:pt x="171" y="125"/>
                    <a:pt x="171" y="125"/>
                  </a:cubicBezTo>
                  <a:cubicBezTo>
                    <a:pt x="171" y="125"/>
                    <a:pt x="171" y="125"/>
                    <a:pt x="171" y="125"/>
                  </a:cubicBezTo>
                  <a:cubicBezTo>
                    <a:pt x="172" y="125"/>
                    <a:pt x="172" y="125"/>
                    <a:pt x="173" y="125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5" y="127"/>
                    <a:pt x="175" y="127"/>
                    <a:pt x="175" y="128"/>
                  </a:cubicBezTo>
                  <a:cubicBezTo>
                    <a:pt x="175" y="127"/>
                    <a:pt x="175" y="127"/>
                    <a:pt x="175" y="127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8"/>
                    <a:pt x="177" y="128"/>
                    <a:pt x="177" y="128"/>
                  </a:cubicBezTo>
                  <a:cubicBezTo>
                    <a:pt x="177" y="128"/>
                    <a:pt x="177" y="128"/>
                    <a:pt x="177" y="128"/>
                  </a:cubicBezTo>
                  <a:cubicBezTo>
                    <a:pt x="177" y="127"/>
                    <a:pt x="177" y="127"/>
                    <a:pt x="177" y="127"/>
                  </a:cubicBezTo>
                  <a:cubicBezTo>
                    <a:pt x="178" y="127"/>
                    <a:pt x="179" y="127"/>
                    <a:pt x="179" y="128"/>
                  </a:cubicBezTo>
                  <a:cubicBezTo>
                    <a:pt x="180" y="128"/>
                    <a:pt x="180" y="128"/>
                    <a:pt x="180" y="128"/>
                  </a:cubicBezTo>
                  <a:cubicBezTo>
                    <a:pt x="181" y="129"/>
                    <a:pt x="182" y="128"/>
                    <a:pt x="182" y="128"/>
                  </a:cubicBezTo>
                  <a:cubicBezTo>
                    <a:pt x="182" y="128"/>
                    <a:pt x="183" y="128"/>
                    <a:pt x="183" y="127"/>
                  </a:cubicBezTo>
                  <a:cubicBezTo>
                    <a:pt x="183" y="127"/>
                    <a:pt x="184" y="128"/>
                    <a:pt x="184" y="128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5" y="128"/>
                    <a:pt x="185" y="128"/>
                    <a:pt x="185" y="128"/>
                  </a:cubicBezTo>
                  <a:cubicBezTo>
                    <a:pt x="184" y="128"/>
                    <a:pt x="184" y="128"/>
                    <a:pt x="184" y="128"/>
                  </a:cubicBezTo>
                  <a:cubicBezTo>
                    <a:pt x="185" y="129"/>
                    <a:pt x="185" y="129"/>
                    <a:pt x="185" y="129"/>
                  </a:cubicBezTo>
                  <a:cubicBezTo>
                    <a:pt x="184" y="129"/>
                    <a:pt x="184" y="129"/>
                    <a:pt x="184" y="129"/>
                  </a:cubicBezTo>
                  <a:cubicBezTo>
                    <a:pt x="185" y="130"/>
                    <a:pt x="185" y="130"/>
                    <a:pt x="185" y="131"/>
                  </a:cubicBezTo>
                  <a:cubicBezTo>
                    <a:pt x="184" y="132"/>
                    <a:pt x="184" y="133"/>
                    <a:pt x="183" y="134"/>
                  </a:cubicBezTo>
                  <a:cubicBezTo>
                    <a:pt x="183" y="134"/>
                    <a:pt x="183" y="134"/>
                    <a:pt x="183" y="134"/>
                  </a:cubicBezTo>
                  <a:cubicBezTo>
                    <a:pt x="183" y="135"/>
                    <a:pt x="183" y="136"/>
                    <a:pt x="182" y="136"/>
                  </a:cubicBezTo>
                  <a:cubicBezTo>
                    <a:pt x="183" y="137"/>
                    <a:pt x="183" y="138"/>
                    <a:pt x="183" y="139"/>
                  </a:cubicBezTo>
                  <a:cubicBezTo>
                    <a:pt x="184" y="139"/>
                    <a:pt x="184" y="139"/>
                    <a:pt x="184" y="139"/>
                  </a:cubicBezTo>
                  <a:cubicBezTo>
                    <a:pt x="184" y="139"/>
                    <a:pt x="183" y="140"/>
                    <a:pt x="183" y="141"/>
                  </a:cubicBezTo>
                  <a:cubicBezTo>
                    <a:pt x="184" y="141"/>
                    <a:pt x="184" y="141"/>
                    <a:pt x="184" y="14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185" y="142"/>
                    <a:pt x="185" y="143"/>
                    <a:pt x="186" y="144"/>
                  </a:cubicBezTo>
                  <a:cubicBezTo>
                    <a:pt x="186" y="145"/>
                    <a:pt x="187" y="145"/>
                    <a:pt x="187" y="146"/>
                  </a:cubicBezTo>
                  <a:cubicBezTo>
                    <a:pt x="187" y="146"/>
                    <a:pt x="188" y="147"/>
                    <a:pt x="188" y="147"/>
                  </a:cubicBezTo>
                  <a:cubicBezTo>
                    <a:pt x="189" y="148"/>
                    <a:pt x="189" y="148"/>
                    <a:pt x="189" y="149"/>
                  </a:cubicBezTo>
                  <a:cubicBezTo>
                    <a:pt x="189" y="149"/>
                    <a:pt x="189" y="150"/>
                    <a:pt x="189" y="151"/>
                  </a:cubicBezTo>
                  <a:cubicBezTo>
                    <a:pt x="190" y="152"/>
                    <a:pt x="190" y="152"/>
                    <a:pt x="190" y="152"/>
                  </a:cubicBezTo>
                  <a:cubicBezTo>
                    <a:pt x="190" y="153"/>
                    <a:pt x="191" y="153"/>
                    <a:pt x="192" y="153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4" y="156"/>
                    <a:pt x="194" y="157"/>
                    <a:pt x="194" y="158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94" y="159"/>
                    <a:pt x="194" y="159"/>
                    <a:pt x="194" y="159"/>
                  </a:cubicBezTo>
                  <a:cubicBezTo>
                    <a:pt x="195" y="160"/>
                    <a:pt x="195" y="161"/>
                    <a:pt x="195" y="162"/>
                  </a:cubicBezTo>
                  <a:cubicBezTo>
                    <a:pt x="195" y="163"/>
                    <a:pt x="195" y="163"/>
                    <a:pt x="195" y="163"/>
                  </a:cubicBezTo>
                  <a:cubicBezTo>
                    <a:pt x="196" y="164"/>
                    <a:pt x="197" y="164"/>
                    <a:pt x="198" y="163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9" y="162"/>
                    <a:pt x="200" y="162"/>
                    <a:pt x="200" y="162"/>
                  </a:cubicBezTo>
                  <a:cubicBezTo>
                    <a:pt x="201" y="162"/>
                    <a:pt x="201" y="162"/>
                    <a:pt x="202" y="161"/>
                  </a:cubicBezTo>
                  <a:cubicBezTo>
                    <a:pt x="202" y="161"/>
                    <a:pt x="203" y="162"/>
                    <a:pt x="203" y="161"/>
                  </a:cubicBezTo>
                  <a:cubicBezTo>
                    <a:pt x="204" y="161"/>
                    <a:pt x="204" y="161"/>
                    <a:pt x="204" y="161"/>
                  </a:cubicBezTo>
                  <a:cubicBezTo>
                    <a:pt x="205" y="160"/>
                    <a:pt x="206" y="160"/>
                    <a:pt x="207" y="159"/>
                  </a:cubicBezTo>
                  <a:cubicBezTo>
                    <a:pt x="208" y="159"/>
                    <a:pt x="208" y="159"/>
                    <a:pt x="208" y="159"/>
                  </a:cubicBezTo>
                  <a:cubicBezTo>
                    <a:pt x="209" y="158"/>
                    <a:pt x="209" y="158"/>
                    <a:pt x="209" y="158"/>
                  </a:cubicBezTo>
                  <a:cubicBezTo>
                    <a:pt x="209" y="158"/>
                    <a:pt x="210" y="157"/>
                    <a:pt x="211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2" y="157"/>
                    <a:pt x="212" y="156"/>
                    <a:pt x="212" y="156"/>
                  </a:cubicBezTo>
                  <a:cubicBezTo>
                    <a:pt x="213" y="156"/>
                    <a:pt x="213" y="156"/>
                    <a:pt x="214" y="156"/>
                  </a:cubicBezTo>
                  <a:cubicBezTo>
                    <a:pt x="214" y="155"/>
                    <a:pt x="214" y="155"/>
                    <a:pt x="214" y="155"/>
                  </a:cubicBezTo>
                  <a:cubicBezTo>
                    <a:pt x="214" y="154"/>
                    <a:pt x="215" y="154"/>
                    <a:pt x="216" y="154"/>
                  </a:cubicBezTo>
                  <a:cubicBezTo>
                    <a:pt x="216" y="154"/>
                    <a:pt x="216" y="153"/>
                    <a:pt x="216" y="152"/>
                  </a:cubicBezTo>
                  <a:cubicBezTo>
                    <a:pt x="217" y="152"/>
                    <a:pt x="217" y="152"/>
                    <a:pt x="217" y="152"/>
                  </a:cubicBezTo>
                  <a:cubicBezTo>
                    <a:pt x="217" y="151"/>
                    <a:pt x="217" y="151"/>
                    <a:pt x="217" y="151"/>
                  </a:cubicBezTo>
                  <a:cubicBezTo>
                    <a:pt x="218" y="151"/>
                    <a:pt x="218" y="151"/>
                    <a:pt x="218" y="151"/>
                  </a:cubicBezTo>
                  <a:cubicBezTo>
                    <a:pt x="218" y="150"/>
                    <a:pt x="218" y="150"/>
                    <a:pt x="218" y="149"/>
                  </a:cubicBezTo>
                  <a:cubicBezTo>
                    <a:pt x="218" y="149"/>
                    <a:pt x="218" y="149"/>
                    <a:pt x="218" y="149"/>
                  </a:cubicBezTo>
                  <a:cubicBezTo>
                    <a:pt x="217" y="148"/>
                    <a:pt x="217" y="148"/>
                    <a:pt x="217" y="148"/>
                  </a:cubicBezTo>
                  <a:cubicBezTo>
                    <a:pt x="216" y="148"/>
                    <a:pt x="216" y="148"/>
                    <a:pt x="216" y="148"/>
                  </a:cubicBezTo>
                  <a:cubicBezTo>
                    <a:pt x="216" y="147"/>
                    <a:pt x="215" y="147"/>
                    <a:pt x="215" y="147"/>
                  </a:cubicBezTo>
                  <a:cubicBezTo>
                    <a:pt x="214" y="147"/>
                    <a:pt x="214" y="146"/>
                    <a:pt x="214" y="146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213" y="145"/>
                    <a:pt x="213" y="145"/>
                    <a:pt x="213" y="145"/>
                  </a:cubicBezTo>
                  <a:cubicBezTo>
                    <a:pt x="214" y="144"/>
                    <a:pt x="214" y="144"/>
                    <a:pt x="214" y="144"/>
                  </a:cubicBezTo>
                  <a:cubicBezTo>
                    <a:pt x="214" y="144"/>
                    <a:pt x="214" y="144"/>
                    <a:pt x="214" y="144"/>
                  </a:cubicBezTo>
                  <a:cubicBezTo>
                    <a:pt x="213" y="144"/>
                    <a:pt x="213" y="144"/>
                    <a:pt x="213" y="144"/>
                  </a:cubicBezTo>
                  <a:cubicBezTo>
                    <a:pt x="212" y="145"/>
                    <a:pt x="212" y="145"/>
                    <a:pt x="211" y="146"/>
                  </a:cubicBezTo>
                  <a:cubicBezTo>
                    <a:pt x="211" y="146"/>
                    <a:pt x="211" y="146"/>
                    <a:pt x="211" y="146"/>
                  </a:cubicBezTo>
                  <a:cubicBezTo>
                    <a:pt x="211" y="147"/>
                    <a:pt x="211" y="147"/>
                    <a:pt x="211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7"/>
                    <a:pt x="208" y="147"/>
                    <a:pt x="208" y="147"/>
                  </a:cubicBezTo>
                  <a:cubicBezTo>
                    <a:pt x="208" y="147"/>
                    <a:pt x="208" y="147"/>
                    <a:pt x="208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6" y="146"/>
                    <a:pt x="207" y="146"/>
                    <a:pt x="207" y="145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06" y="144"/>
                    <a:pt x="206" y="144"/>
                    <a:pt x="206" y="144"/>
                  </a:cubicBezTo>
                  <a:cubicBezTo>
                    <a:pt x="206" y="144"/>
                    <a:pt x="206" y="145"/>
                    <a:pt x="206" y="146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6" y="146"/>
                    <a:pt x="205" y="145"/>
                    <a:pt x="205" y="145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05" y="144"/>
                    <a:pt x="205" y="144"/>
                    <a:pt x="205" y="143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5" y="142"/>
                    <a:pt x="204" y="142"/>
                    <a:pt x="204" y="142"/>
                  </a:cubicBezTo>
                  <a:cubicBezTo>
                    <a:pt x="204" y="142"/>
                    <a:pt x="204" y="142"/>
                    <a:pt x="204" y="142"/>
                  </a:cubicBezTo>
                  <a:cubicBezTo>
                    <a:pt x="203" y="142"/>
                    <a:pt x="203" y="142"/>
                    <a:pt x="203" y="142"/>
                  </a:cubicBezTo>
                  <a:cubicBezTo>
                    <a:pt x="203" y="141"/>
                    <a:pt x="202" y="140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1" y="139"/>
                    <a:pt x="201" y="139"/>
                    <a:pt x="201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8"/>
                    <a:pt x="202" y="138"/>
                    <a:pt x="202" y="138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03" y="138"/>
                    <a:pt x="203" y="137"/>
                    <a:pt x="203" y="137"/>
                  </a:cubicBezTo>
                  <a:cubicBezTo>
                    <a:pt x="204" y="137"/>
                    <a:pt x="204" y="137"/>
                    <a:pt x="204" y="137"/>
                  </a:cubicBezTo>
                  <a:cubicBezTo>
                    <a:pt x="204" y="138"/>
                    <a:pt x="204" y="138"/>
                    <a:pt x="204" y="138"/>
                  </a:cubicBezTo>
                  <a:cubicBezTo>
                    <a:pt x="204" y="138"/>
                    <a:pt x="204" y="138"/>
                    <a:pt x="205" y="138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6" y="140"/>
                    <a:pt x="206" y="140"/>
                    <a:pt x="207" y="141"/>
                  </a:cubicBezTo>
                  <a:cubicBezTo>
                    <a:pt x="207" y="141"/>
                    <a:pt x="208" y="141"/>
                    <a:pt x="208" y="142"/>
                  </a:cubicBezTo>
                  <a:cubicBezTo>
                    <a:pt x="209" y="142"/>
                    <a:pt x="209" y="142"/>
                    <a:pt x="209" y="142"/>
                  </a:cubicBezTo>
                  <a:cubicBezTo>
                    <a:pt x="209" y="143"/>
                    <a:pt x="210" y="143"/>
                    <a:pt x="210" y="143"/>
                  </a:cubicBezTo>
                  <a:cubicBezTo>
                    <a:pt x="211" y="143"/>
                    <a:pt x="211" y="143"/>
                    <a:pt x="211" y="143"/>
                  </a:cubicBezTo>
                  <a:cubicBezTo>
                    <a:pt x="212" y="143"/>
                    <a:pt x="212" y="143"/>
                    <a:pt x="212" y="143"/>
                  </a:cubicBezTo>
                  <a:cubicBezTo>
                    <a:pt x="213" y="142"/>
                    <a:pt x="213" y="142"/>
                    <a:pt x="214" y="142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43"/>
                    <a:pt x="214" y="143"/>
                    <a:pt x="214" y="143"/>
                  </a:cubicBezTo>
                  <a:cubicBezTo>
                    <a:pt x="215" y="144"/>
                    <a:pt x="215" y="144"/>
                    <a:pt x="215" y="144"/>
                  </a:cubicBezTo>
                  <a:cubicBezTo>
                    <a:pt x="216" y="145"/>
                    <a:pt x="216" y="145"/>
                    <a:pt x="216" y="145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8" y="145"/>
                    <a:pt x="219" y="145"/>
                    <a:pt x="219" y="145"/>
                  </a:cubicBezTo>
                  <a:cubicBezTo>
                    <a:pt x="220" y="145"/>
                    <a:pt x="220" y="145"/>
                    <a:pt x="220" y="145"/>
                  </a:cubicBezTo>
                  <a:cubicBezTo>
                    <a:pt x="221" y="145"/>
                    <a:pt x="222" y="145"/>
                    <a:pt x="222" y="145"/>
                  </a:cubicBezTo>
                  <a:cubicBezTo>
                    <a:pt x="223" y="145"/>
                    <a:pt x="223" y="145"/>
                    <a:pt x="223" y="145"/>
                  </a:cubicBezTo>
                  <a:cubicBezTo>
                    <a:pt x="224" y="145"/>
                    <a:pt x="224" y="145"/>
                    <a:pt x="224" y="145"/>
                  </a:cubicBezTo>
                  <a:cubicBezTo>
                    <a:pt x="225" y="146"/>
                    <a:pt x="227" y="145"/>
                    <a:pt x="228" y="145"/>
                  </a:cubicBezTo>
                  <a:cubicBezTo>
                    <a:pt x="228" y="145"/>
                    <a:pt x="228" y="145"/>
                    <a:pt x="228" y="146"/>
                  </a:cubicBezTo>
                  <a:cubicBezTo>
                    <a:pt x="229" y="146"/>
                    <a:pt x="229" y="146"/>
                    <a:pt x="229" y="146"/>
                  </a:cubicBezTo>
                  <a:cubicBezTo>
                    <a:pt x="229" y="147"/>
                    <a:pt x="229" y="147"/>
                    <a:pt x="229" y="147"/>
                  </a:cubicBezTo>
                  <a:cubicBezTo>
                    <a:pt x="229" y="147"/>
                    <a:pt x="230" y="147"/>
                    <a:pt x="230" y="147"/>
                  </a:cubicBezTo>
                  <a:cubicBezTo>
                    <a:pt x="230" y="148"/>
                    <a:pt x="230" y="148"/>
                    <a:pt x="230" y="148"/>
                  </a:cubicBezTo>
                  <a:cubicBezTo>
                    <a:pt x="231" y="148"/>
                    <a:pt x="232" y="149"/>
                    <a:pt x="233" y="149"/>
                  </a:cubicBezTo>
                  <a:cubicBezTo>
                    <a:pt x="233" y="149"/>
                    <a:pt x="233" y="149"/>
                    <a:pt x="233" y="149"/>
                  </a:cubicBezTo>
                  <a:cubicBezTo>
                    <a:pt x="232" y="150"/>
                    <a:pt x="232" y="149"/>
                    <a:pt x="231" y="149"/>
                  </a:cubicBezTo>
                  <a:cubicBezTo>
                    <a:pt x="231" y="149"/>
                    <a:pt x="231" y="149"/>
                    <a:pt x="231" y="149"/>
                  </a:cubicBezTo>
                  <a:cubicBezTo>
                    <a:pt x="231" y="150"/>
                    <a:pt x="233" y="152"/>
                    <a:pt x="234" y="152"/>
                  </a:cubicBezTo>
                  <a:cubicBezTo>
                    <a:pt x="235" y="152"/>
                    <a:pt x="235" y="152"/>
                    <a:pt x="235" y="152"/>
                  </a:cubicBezTo>
                  <a:cubicBezTo>
                    <a:pt x="235" y="151"/>
                    <a:pt x="236" y="151"/>
                    <a:pt x="236" y="150"/>
                  </a:cubicBezTo>
                  <a:cubicBezTo>
                    <a:pt x="236" y="150"/>
                    <a:pt x="236" y="150"/>
                    <a:pt x="236" y="150"/>
                  </a:cubicBezTo>
                  <a:cubicBezTo>
                    <a:pt x="237" y="150"/>
                    <a:pt x="237" y="150"/>
                    <a:pt x="237" y="150"/>
                  </a:cubicBezTo>
                  <a:cubicBezTo>
                    <a:pt x="236" y="150"/>
                    <a:pt x="236" y="151"/>
                    <a:pt x="237" y="151"/>
                  </a:cubicBezTo>
                  <a:cubicBezTo>
                    <a:pt x="237" y="152"/>
                    <a:pt x="237" y="152"/>
                    <a:pt x="237" y="152"/>
                  </a:cubicBezTo>
                  <a:cubicBezTo>
                    <a:pt x="237" y="152"/>
                    <a:pt x="237" y="152"/>
                    <a:pt x="237" y="153"/>
                  </a:cubicBezTo>
                  <a:cubicBezTo>
                    <a:pt x="237" y="153"/>
                    <a:pt x="237" y="154"/>
                    <a:pt x="237" y="155"/>
                  </a:cubicBezTo>
                  <a:cubicBezTo>
                    <a:pt x="237" y="156"/>
                    <a:pt x="237" y="157"/>
                    <a:pt x="238" y="158"/>
                  </a:cubicBezTo>
                  <a:cubicBezTo>
                    <a:pt x="238" y="159"/>
                    <a:pt x="239" y="160"/>
                    <a:pt x="239" y="161"/>
                  </a:cubicBezTo>
                  <a:cubicBezTo>
                    <a:pt x="239" y="162"/>
                    <a:pt x="240" y="162"/>
                    <a:pt x="240" y="163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1" y="165"/>
                    <a:pt x="241" y="165"/>
                    <a:pt x="241" y="165"/>
                  </a:cubicBezTo>
                  <a:cubicBezTo>
                    <a:pt x="241" y="166"/>
                    <a:pt x="241" y="167"/>
                    <a:pt x="242" y="167"/>
                  </a:cubicBezTo>
                  <a:cubicBezTo>
                    <a:pt x="242" y="168"/>
                    <a:pt x="242" y="169"/>
                    <a:pt x="242" y="169"/>
                  </a:cubicBezTo>
                  <a:cubicBezTo>
                    <a:pt x="243" y="170"/>
                    <a:pt x="243" y="170"/>
                    <a:pt x="243" y="170"/>
                  </a:cubicBezTo>
                  <a:cubicBezTo>
                    <a:pt x="243" y="170"/>
                    <a:pt x="244" y="170"/>
                    <a:pt x="244" y="169"/>
                  </a:cubicBezTo>
                  <a:cubicBezTo>
                    <a:pt x="244" y="169"/>
                    <a:pt x="244" y="169"/>
                    <a:pt x="244" y="169"/>
                  </a:cubicBezTo>
                  <a:cubicBezTo>
                    <a:pt x="245" y="169"/>
                    <a:pt x="245" y="168"/>
                    <a:pt x="246" y="168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7" y="166"/>
                    <a:pt x="246" y="166"/>
                    <a:pt x="246" y="165"/>
                  </a:cubicBezTo>
                  <a:cubicBezTo>
                    <a:pt x="247" y="164"/>
                    <a:pt x="248" y="163"/>
                    <a:pt x="247" y="162"/>
                  </a:cubicBezTo>
                  <a:cubicBezTo>
                    <a:pt x="247" y="161"/>
                    <a:pt x="247" y="161"/>
                    <a:pt x="247" y="160"/>
                  </a:cubicBezTo>
                  <a:cubicBezTo>
                    <a:pt x="247" y="159"/>
                    <a:pt x="247" y="159"/>
                    <a:pt x="247" y="159"/>
                  </a:cubicBezTo>
                  <a:cubicBezTo>
                    <a:pt x="248" y="159"/>
                    <a:pt x="248" y="159"/>
                    <a:pt x="248" y="159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50" y="158"/>
                    <a:pt x="250" y="158"/>
                    <a:pt x="250" y="158"/>
                  </a:cubicBezTo>
                  <a:cubicBezTo>
                    <a:pt x="250" y="157"/>
                    <a:pt x="250" y="157"/>
                    <a:pt x="250" y="157"/>
                  </a:cubicBezTo>
                  <a:cubicBezTo>
                    <a:pt x="251" y="156"/>
                    <a:pt x="251" y="156"/>
                    <a:pt x="251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3" y="155"/>
                    <a:pt x="253" y="155"/>
                    <a:pt x="253" y="155"/>
                  </a:cubicBezTo>
                  <a:cubicBezTo>
                    <a:pt x="253" y="155"/>
                    <a:pt x="254" y="154"/>
                    <a:pt x="254" y="154"/>
                  </a:cubicBezTo>
                  <a:cubicBezTo>
                    <a:pt x="254" y="153"/>
                    <a:pt x="255" y="153"/>
                    <a:pt x="255" y="153"/>
                  </a:cubicBezTo>
                  <a:cubicBezTo>
                    <a:pt x="256" y="153"/>
                    <a:pt x="256" y="152"/>
                    <a:pt x="257" y="152"/>
                  </a:cubicBezTo>
                  <a:cubicBezTo>
                    <a:pt x="256" y="151"/>
                    <a:pt x="256" y="151"/>
                    <a:pt x="256" y="151"/>
                  </a:cubicBezTo>
                  <a:cubicBezTo>
                    <a:pt x="257" y="151"/>
                    <a:pt x="257" y="151"/>
                    <a:pt x="258" y="150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59" y="151"/>
                    <a:pt x="259" y="151"/>
                    <a:pt x="259" y="151"/>
                  </a:cubicBezTo>
                  <a:cubicBezTo>
                    <a:pt x="259" y="150"/>
                    <a:pt x="259" y="150"/>
                    <a:pt x="259" y="150"/>
                  </a:cubicBezTo>
                  <a:cubicBezTo>
                    <a:pt x="259" y="150"/>
                    <a:pt x="259" y="150"/>
                    <a:pt x="259" y="150"/>
                  </a:cubicBezTo>
                  <a:cubicBezTo>
                    <a:pt x="259" y="151"/>
                    <a:pt x="259" y="151"/>
                    <a:pt x="259" y="151"/>
                  </a:cubicBezTo>
                  <a:cubicBezTo>
                    <a:pt x="260" y="151"/>
                    <a:pt x="260" y="151"/>
                    <a:pt x="260" y="151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2" y="149"/>
                    <a:pt x="262" y="149"/>
                    <a:pt x="262" y="149"/>
                  </a:cubicBezTo>
                  <a:cubicBezTo>
                    <a:pt x="262" y="149"/>
                    <a:pt x="262" y="149"/>
                    <a:pt x="262" y="149"/>
                  </a:cubicBezTo>
                  <a:cubicBezTo>
                    <a:pt x="262" y="148"/>
                    <a:pt x="262" y="148"/>
                    <a:pt x="262" y="148"/>
                  </a:cubicBezTo>
                  <a:cubicBezTo>
                    <a:pt x="262" y="149"/>
                    <a:pt x="262" y="149"/>
                    <a:pt x="262" y="149"/>
                  </a:cubicBezTo>
                  <a:cubicBezTo>
                    <a:pt x="263" y="149"/>
                    <a:pt x="263" y="149"/>
                    <a:pt x="263" y="149"/>
                  </a:cubicBezTo>
                  <a:cubicBezTo>
                    <a:pt x="264" y="149"/>
                    <a:pt x="263" y="152"/>
                    <a:pt x="265" y="152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5" y="153"/>
                    <a:pt x="265" y="153"/>
                    <a:pt x="265" y="153"/>
                  </a:cubicBezTo>
                  <a:cubicBezTo>
                    <a:pt x="266" y="153"/>
                    <a:pt x="266" y="153"/>
                    <a:pt x="266" y="153"/>
                  </a:cubicBezTo>
                  <a:cubicBezTo>
                    <a:pt x="266" y="153"/>
                    <a:pt x="266" y="153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7" y="155"/>
                    <a:pt x="267" y="156"/>
                    <a:pt x="267" y="157"/>
                  </a:cubicBezTo>
                  <a:cubicBezTo>
                    <a:pt x="267" y="157"/>
                    <a:pt x="267" y="158"/>
                    <a:pt x="267" y="159"/>
                  </a:cubicBezTo>
                  <a:cubicBezTo>
                    <a:pt x="267" y="159"/>
                    <a:pt x="267" y="159"/>
                    <a:pt x="267" y="159"/>
                  </a:cubicBezTo>
                  <a:cubicBezTo>
                    <a:pt x="267" y="159"/>
                    <a:pt x="267" y="158"/>
                    <a:pt x="268" y="158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9" y="159"/>
                    <a:pt x="269" y="159"/>
                    <a:pt x="269" y="158"/>
                  </a:cubicBezTo>
                  <a:cubicBezTo>
                    <a:pt x="270" y="158"/>
                    <a:pt x="270" y="158"/>
                    <a:pt x="270" y="157"/>
                  </a:cubicBezTo>
                  <a:cubicBezTo>
                    <a:pt x="271" y="157"/>
                    <a:pt x="271" y="157"/>
                    <a:pt x="271" y="157"/>
                  </a:cubicBezTo>
                  <a:cubicBezTo>
                    <a:pt x="271" y="157"/>
                    <a:pt x="271" y="158"/>
                    <a:pt x="271" y="158"/>
                  </a:cubicBezTo>
                  <a:cubicBezTo>
                    <a:pt x="272" y="159"/>
                    <a:pt x="272" y="160"/>
                    <a:pt x="272" y="161"/>
                  </a:cubicBezTo>
                  <a:cubicBezTo>
                    <a:pt x="272" y="161"/>
                    <a:pt x="273" y="162"/>
                    <a:pt x="273" y="163"/>
                  </a:cubicBezTo>
                  <a:cubicBezTo>
                    <a:pt x="273" y="163"/>
                    <a:pt x="273" y="164"/>
                    <a:pt x="273" y="165"/>
                  </a:cubicBezTo>
                  <a:cubicBezTo>
                    <a:pt x="273" y="165"/>
                    <a:pt x="273" y="165"/>
                    <a:pt x="273" y="165"/>
                  </a:cubicBezTo>
                  <a:cubicBezTo>
                    <a:pt x="273" y="165"/>
                    <a:pt x="273" y="167"/>
                    <a:pt x="273" y="167"/>
                  </a:cubicBezTo>
                  <a:cubicBezTo>
                    <a:pt x="273" y="167"/>
                    <a:pt x="273" y="167"/>
                    <a:pt x="273" y="167"/>
                  </a:cubicBezTo>
                  <a:cubicBezTo>
                    <a:pt x="273" y="168"/>
                    <a:pt x="272" y="169"/>
                    <a:pt x="272" y="170"/>
                  </a:cubicBezTo>
                  <a:cubicBezTo>
                    <a:pt x="273" y="170"/>
                    <a:pt x="273" y="170"/>
                    <a:pt x="273" y="170"/>
                  </a:cubicBezTo>
                  <a:cubicBezTo>
                    <a:pt x="273" y="170"/>
                    <a:pt x="274" y="170"/>
                    <a:pt x="274" y="171"/>
                  </a:cubicBezTo>
                  <a:cubicBezTo>
                    <a:pt x="274" y="171"/>
                    <a:pt x="274" y="171"/>
                    <a:pt x="274" y="171"/>
                  </a:cubicBezTo>
                  <a:cubicBezTo>
                    <a:pt x="274" y="171"/>
                    <a:pt x="274" y="171"/>
                    <a:pt x="274" y="172"/>
                  </a:cubicBezTo>
                  <a:cubicBezTo>
                    <a:pt x="275" y="172"/>
                    <a:pt x="275" y="172"/>
                    <a:pt x="275" y="172"/>
                  </a:cubicBezTo>
                  <a:cubicBezTo>
                    <a:pt x="275" y="172"/>
                    <a:pt x="275" y="172"/>
                    <a:pt x="275" y="172"/>
                  </a:cubicBezTo>
                  <a:cubicBezTo>
                    <a:pt x="275" y="172"/>
                    <a:pt x="275" y="172"/>
                    <a:pt x="275" y="172"/>
                  </a:cubicBezTo>
                  <a:cubicBezTo>
                    <a:pt x="275" y="173"/>
                    <a:pt x="275" y="174"/>
                    <a:pt x="275" y="174"/>
                  </a:cubicBezTo>
                  <a:cubicBezTo>
                    <a:pt x="276" y="175"/>
                    <a:pt x="276" y="175"/>
                    <a:pt x="276" y="175"/>
                  </a:cubicBezTo>
                  <a:cubicBezTo>
                    <a:pt x="276" y="176"/>
                    <a:pt x="276" y="176"/>
                    <a:pt x="276" y="176"/>
                  </a:cubicBezTo>
                  <a:cubicBezTo>
                    <a:pt x="276" y="176"/>
                    <a:pt x="276" y="176"/>
                    <a:pt x="276" y="176"/>
                  </a:cubicBezTo>
                  <a:cubicBezTo>
                    <a:pt x="277" y="177"/>
                    <a:pt x="277" y="177"/>
                    <a:pt x="277" y="177"/>
                  </a:cubicBezTo>
                  <a:cubicBezTo>
                    <a:pt x="266" y="235"/>
                    <a:pt x="215" y="279"/>
                    <a:pt x="154" y="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9" name="Rectangle 244"/>
            <p:cNvSpPr>
              <a:spLocks noChangeArrowheads="1"/>
            </p:cNvSpPr>
            <p:nvPr/>
          </p:nvSpPr>
          <p:spPr bwMode="gray">
            <a:xfrm>
              <a:off x="-2814638" y="12700000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0" name="Rectangle 245"/>
            <p:cNvSpPr>
              <a:spLocks noChangeArrowheads="1"/>
            </p:cNvSpPr>
            <p:nvPr/>
          </p:nvSpPr>
          <p:spPr bwMode="gray">
            <a:xfrm>
              <a:off x="-2814638" y="12700000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1" name="Freeform 246"/>
            <p:cNvSpPr>
              <a:spLocks/>
            </p:cNvSpPr>
            <p:nvPr/>
          </p:nvSpPr>
          <p:spPr bwMode="gray">
            <a:xfrm>
              <a:off x="-2439988" y="12933363"/>
              <a:ext cx="41275" cy="66675"/>
            </a:xfrm>
            <a:custGeom>
              <a:avLst/>
              <a:gdLst>
                <a:gd name="T0" fmla="*/ 8 w 11"/>
                <a:gd name="T1" fmla="*/ 9 h 18"/>
                <a:gd name="T2" fmla="*/ 9 w 11"/>
                <a:gd name="T3" fmla="*/ 7 h 18"/>
                <a:gd name="T4" fmla="*/ 7 w 11"/>
                <a:gd name="T5" fmla="*/ 7 h 18"/>
                <a:gd name="T6" fmla="*/ 6 w 11"/>
                <a:gd name="T7" fmla="*/ 5 h 18"/>
                <a:gd name="T8" fmla="*/ 5 w 11"/>
                <a:gd name="T9" fmla="*/ 4 h 18"/>
                <a:gd name="T10" fmla="*/ 7 w 11"/>
                <a:gd name="T11" fmla="*/ 4 h 18"/>
                <a:gd name="T12" fmla="*/ 6 w 11"/>
                <a:gd name="T13" fmla="*/ 4 h 18"/>
                <a:gd name="T14" fmla="*/ 7 w 11"/>
                <a:gd name="T15" fmla="*/ 3 h 18"/>
                <a:gd name="T16" fmla="*/ 9 w 11"/>
                <a:gd name="T17" fmla="*/ 3 h 18"/>
                <a:gd name="T18" fmla="*/ 9 w 11"/>
                <a:gd name="T19" fmla="*/ 2 h 18"/>
                <a:gd name="T20" fmla="*/ 9 w 11"/>
                <a:gd name="T21" fmla="*/ 1 h 18"/>
                <a:gd name="T22" fmla="*/ 8 w 11"/>
                <a:gd name="T23" fmla="*/ 0 h 18"/>
                <a:gd name="T24" fmla="*/ 7 w 11"/>
                <a:gd name="T25" fmla="*/ 0 h 18"/>
                <a:gd name="T26" fmla="*/ 4 w 11"/>
                <a:gd name="T27" fmla="*/ 1 h 18"/>
                <a:gd name="T28" fmla="*/ 3 w 11"/>
                <a:gd name="T29" fmla="*/ 2 h 18"/>
                <a:gd name="T30" fmla="*/ 1 w 11"/>
                <a:gd name="T31" fmla="*/ 2 h 18"/>
                <a:gd name="T32" fmla="*/ 1 w 11"/>
                <a:gd name="T33" fmla="*/ 4 h 18"/>
                <a:gd name="T34" fmla="*/ 0 w 11"/>
                <a:gd name="T35" fmla="*/ 4 h 18"/>
                <a:gd name="T36" fmla="*/ 1 w 11"/>
                <a:gd name="T37" fmla="*/ 6 h 18"/>
                <a:gd name="T38" fmla="*/ 1 w 11"/>
                <a:gd name="T39" fmla="*/ 5 h 18"/>
                <a:gd name="T40" fmla="*/ 1 w 11"/>
                <a:gd name="T41" fmla="*/ 5 h 18"/>
                <a:gd name="T42" fmla="*/ 2 w 11"/>
                <a:gd name="T43" fmla="*/ 7 h 18"/>
                <a:gd name="T44" fmla="*/ 2 w 11"/>
                <a:gd name="T45" fmla="*/ 9 h 18"/>
                <a:gd name="T46" fmla="*/ 3 w 11"/>
                <a:gd name="T47" fmla="*/ 10 h 18"/>
                <a:gd name="T48" fmla="*/ 4 w 11"/>
                <a:gd name="T49" fmla="*/ 11 h 18"/>
                <a:gd name="T50" fmla="*/ 5 w 11"/>
                <a:gd name="T51" fmla="*/ 11 h 18"/>
                <a:gd name="T52" fmla="*/ 4 w 11"/>
                <a:gd name="T53" fmla="*/ 13 h 18"/>
                <a:gd name="T54" fmla="*/ 4 w 11"/>
                <a:gd name="T55" fmla="*/ 14 h 18"/>
                <a:gd name="T56" fmla="*/ 3 w 11"/>
                <a:gd name="T57" fmla="*/ 13 h 18"/>
                <a:gd name="T58" fmla="*/ 3 w 11"/>
                <a:gd name="T59" fmla="*/ 16 h 18"/>
                <a:gd name="T60" fmla="*/ 9 w 11"/>
                <a:gd name="T61" fmla="*/ 17 h 18"/>
                <a:gd name="T62" fmla="*/ 10 w 11"/>
                <a:gd name="T63" fmla="*/ 15 h 18"/>
                <a:gd name="T64" fmla="*/ 10 w 11"/>
                <a:gd name="T65" fmla="*/ 14 h 18"/>
                <a:gd name="T66" fmla="*/ 9 w 11"/>
                <a:gd name="T67" fmla="*/ 13 h 18"/>
                <a:gd name="T68" fmla="*/ 9 w 11"/>
                <a:gd name="T69" fmla="*/ 13 h 18"/>
                <a:gd name="T70" fmla="*/ 10 w 11"/>
                <a:gd name="T71" fmla="*/ 13 h 18"/>
                <a:gd name="T72" fmla="*/ 10 w 11"/>
                <a:gd name="T73" fmla="*/ 12 h 18"/>
                <a:gd name="T74" fmla="*/ 9 w 11"/>
                <a:gd name="T75" fmla="*/ 12 h 18"/>
                <a:gd name="T76" fmla="*/ 9 w 11"/>
                <a:gd name="T77" fmla="*/ 11 h 18"/>
                <a:gd name="T78" fmla="*/ 10 w 11"/>
                <a:gd name="T79" fmla="*/ 10 h 18"/>
                <a:gd name="T80" fmla="*/ 10 w 11"/>
                <a:gd name="T81" fmla="*/ 11 h 18"/>
                <a:gd name="T82" fmla="*/ 11 w 11"/>
                <a:gd name="T83" fmla="*/ 11 h 18"/>
                <a:gd name="T84" fmla="*/ 11 w 11"/>
                <a:gd name="T85" fmla="*/ 10 h 18"/>
                <a:gd name="T86" fmla="*/ 11 w 11"/>
                <a:gd name="T87" fmla="*/ 10 h 18"/>
                <a:gd name="T88" fmla="*/ 10 w 11"/>
                <a:gd name="T89" fmla="*/ 8 h 18"/>
                <a:gd name="T90" fmla="*/ 9 w 11"/>
                <a:gd name="T91" fmla="*/ 10 h 18"/>
                <a:gd name="T92" fmla="*/ 8 w 11"/>
                <a:gd name="T93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" h="18"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6" y="6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5"/>
                    <a:pt x="3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5" y="18"/>
                    <a:pt x="7" y="18"/>
                    <a:pt x="9" y="17"/>
                  </a:cubicBezTo>
                  <a:cubicBezTo>
                    <a:pt x="9" y="17"/>
                    <a:pt x="10" y="17"/>
                    <a:pt x="10" y="17"/>
                  </a:cubicBezTo>
                  <a:cubicBezTo>
                    <a:pt x="11" y="17"/>
                    <a:pt x="10" y="16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1"/>
                    <a:pt x="9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9" y="8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2" name="Freeform 247"/>
            <p:cNvSpPr>
              <a:spLocks/>
            </p:cNvSpPr>
            <p:nvPr/>
          </p:nvSpPr>
          <p:spPr bwMode="gray">
            <a:xfrm>
              <a:off x="-2547938" y="12966700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3" name="Freeform 248"/>
            <p:cNvSpPr>
              <a:spLocks/>
            </p:cNvSpPr>
            <p:nvPr/>
          </p:nvSpPr>
          <p:spPr bwMode="gray">
            <a:xfrm>
              <a:off x="-2547938" y="12966700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4" name="Freeform 249"/>
            <p:cNvSpPr>
              <a:spLocks/>
            </p:cNvSpPr>
            <p:nvPr/>
          </p:nvSpPr>
          <p:spPr bwMode="gray">
            <a:xfrm>
              <a:off x="-2413000" y="12719050"/>
              <a:ext cx="28575" cy="30163"/>
            </a:xfrm>
            <a:custGeom>
              <a:avLst/>
              <a:gdLst>
                <a:gd name="T0" fmla="*/ 6 w 8"/>
                <a:gd name="T1" fmla="*/ 0 h 8"/>
                <a:gd name="T2" fmla="*/ 7 w 8"/>
                <a:gd name="T3" fmla="*/ 1 h 8"/>
                <a:gd name="T4" fmla="*/ 5 w 8"/>
                <a:gd name="T5" fmla="*/ 4 h 8"/>
                <a:gd name="T6" fmla="*/ 7 w 8"/>
                <a:gd name="T7" fmla="*/ 6 h 8"/>
                <a:gd name="T8" fmla="*/ 8 w 8"/>
                <a:gd name="T9" fmla="*/ 7 h 8"/>
                <a:gd name="T10" fmla="*/ 6 w 8"/>
                <a:gd name="T11" fmla="*/ 7 h 8"/>
                <a:gd name="T12" fmla="*/ 5 w 8"/>
                <a:gd name="T13" fmla="*/ 8 h 8"/>
                <a:gd name="T14" fmla="*/ 4 w 8"/>
                <a:gd name="T15" fmla="*/ 7 h 8"/>
                <a:gd name="T16" fmla="*/ 3 w 8"/>
                <a:gd name="T17" fmla="*/ 7 h 8"/>
                <a:gd name="T18" fmla="*/ 4 w 8"/>
                <a:gd name="T19" fmla="*/ 6 h 8"/>
                <a:gd name="T20" fmla="*/ 4 w 8"/>
                <a:gd name="T21" fmla="*/ 6 h 8"/>
                <a:gd name="T22" fmla="*/ 1 w 8"/>
                <a:gd name="T23" fmla="*/ 5 h 8"/>
                <a:gd name="T24" fmla="*/ 0 w 8"/>
                <a:gd name="T25" fmla="*/ 5 h 8"/>
                <a:gd name="T26" fmla="*/ 0 w 8"/>
                <a:gd name="T27" fmla="*/ 5 h 8"/>
                <a:gd name="T28" fmla="*/ 0 w 8"/>
                <a:gd name="T29" fmla="*/ 4 h 8"/>
                <a:gd name="T30" fmla="*/ 1 w 8"/>
                <a:gd name="T31" fmla="*/ 4 h 8"/>
                <a:gd name="T32" fmla="*/ 2 w 8"/>
                <a:gd name="T33" fmla="*/ 2 h 8"/>
                <a:gd name="T34" fmla="*/ 1 w 8"/>
                <a:gd name="T35" fmla="*/ 2 h 8"/>
                <a:gd name="T36" fmla="*/ 1 w 8"/>
                <a:gd name="T37" fmla="*/ 2 h 8"/>
                <a:gd name="T38" fmla="*/ 2 w 8"/>
                <a:gd name="T39" fmla="*/ 1 h 8"/>
                <a:gd name="T40" fmla="*/ 3 w 8"/>
                <a:gd name="T41" fmla="*/ 1 h 8"/>
                <a:gd name="T42" fmla="*/ 6 w 8"/>
                <a:gd name="T4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5" y="1"/>
                    <a:pt x="5" y="4"/>
                  </a:cubicBezTo>
                  <a:cubicBezTo>
                    <a:pt x="6" y="5"/>
                    <a:pt x="6" y="6"/>
                    <a:pt x="7" y="6"/>
                  </a:cubicBezTo>
                  <a:cubicBezTo>
                    <a:pt x="7" y="6"/>
                    <a:pt x="8" y="7"/>
                    <a:pt x="8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2" y="5"/>
                    <a:pt x="1" y="5"/>
                  </a:cubicBezTo>
                  <a:cubicBezTo>
                    <a:pt x="1" y="5"/>
                    <a:pt x="1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5" name="Freeform 250"/>
            <p:cNvSpPr>
              <a:spLocks/>
            </p:cNvSpPr>
            <p:nvPr/>
          </p:nvSpPr>
          <p:spPr bwMode="gray">
            <a:xfrm>
              <a:off x="-2589213" y="12641263"/>
              <a:ext cx="47625" cy="17463"/>
            </a:xfrm>
            <a:custGeom>
              <a:avLst/>
              <a:gdLst>
                <a:gd name="T0" fmla="*/ 11 w 13"/>
                <a:gd name="T1" fmla="*/ 3 h 5"/>
                <a:gd name="T2" fmla="*/ 10 w 13"/>
                <a:gd name="T3" fmla="*/ 4 h 5"/>
                <a:gd name="T4" fmla="*/ 9 w 13"/>
                <a:gd name="T5" fmla="*/ 4 h 5"/>
                <a:gd name="T6" fmla="*/ 8 w 13"/>
                <a:gd name="T7" fmla="*/ 5 h 5"/>
                <a:gd name="T8" fmla="*/ 4 w 13"/>
                <a:gd name="T9" fmla="*/ 4 h 5"/>
                <a:gd name="T10" fmla="*/ 4 w 13"/>
                <a:gd name="T11" fmla="*/ 4 h 5"/>
                <a:gd name="T12" fmla="*/ 5 w 13"/>
                <a:gd name="T13" fmla="*/ 3 h 5"/>
                <a:gd name="T14" fmla="*/ 5 w 13"/>
                <a:gd name="T15" fmla="*/ 3 h 5"/>
                <a:gd name="T16" fmla="*/ 0 w 13"/>
                <a:gd name="T17" fmla="*/ 2 h 5"/>
                <a:gd name="T18" fmla="*/ 0 w 13"/>
                <a:gd name="T19" fmla="*/ 2 h 5"/>
                <a:gd name="T20" fmla="*/ 1 w 13"/>
                <a:gd name="T21" fmla="*/ 1 h 5"/>
                <a:gd name="T22" fmla="*/ 2 w 13"/>
                <a:gd name="T23" fmla="*/ 0 h 5"/>
                <a:gd name="T24" fmla="*/ 3 w 13"/>
                <a:gd name="T25" fmla="*/ 1 h 5"/>
                <a:gd name="T26" fmla="*/ 5 w 13"/>
                <a:gd name="T27" fmla="*/ 1 h 5"/>
                <a:gd name="T28" fmla="*/ 6 w 13"/>
                <a:gd name="T29" fmla="*/ 1 h 5"/>
                <a:gd name="T30" fmla="*/ 7 w 13"/>
                <a:gd name="T31" fmla="*/ 0 h 5"/>
                <a:gd name="T32" fmla="*/ 7 w 13"/>
                <a:gd name="T33" fmla="*/ 2 h 5"/>
                <a:gd name="T34" fmla="*/ 7 w 13"/>
                <a:gd name="T35" fmla="*/ 2 h 5"/>
                <a:gd name="T36" fmla="*/ 9 w 13"/>
                <a:gd name="T37" fmla="*/ 0 h 5"/>
                <a:gd name="T38" fmla="*/ 9 w 13"/>
                <a:gd name="T39" fmla="*/ 1 h 5"/>
                <a:gd name="T40" fmla="*/ 10 w 13"/>
                <a:gd name="T41" fmla="*/ 1 h 5"/>
                <a:gd name="T42" fmla="*/ 11 w 13"/>
                <a:gd name="T43" fmla="*/ 1 h 5"/>
                <a:gd name="T44" fmla="*/ 12 w 13"/>
                <a:gd name="T45" fmla="*/ 1 h 5"/>
                <a:gd name="T46" fmla="*/ 13 w 13"/>
                <a:gd name="T47" fmla="*/ 2 h 5"/>
                <a:gd name="T48" fmla="*/ 13 w 13"/>
                <a:gd name="T49" fmla="*/ 2 h 5"/>
                <a:gd name="T50" fmla="*/ 11 w 13"/>
                <a:gd name="T5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5">
                  <a:moveTo>
                    <a:pt x="11" y="3"/>
                  </a:moveTo>
                  <a:cubicBezTo>
                    <a:pt x="11" y="3"/>
                    <a:pt x="10" y="4"/>
                    <a:pt x="10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1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0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7" y="0"/>
                  </a:cubicBezTo>
                  <a:cubicBezTo>
                    <a:pt x="7" y="0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3"/>
                    <a:pt x="11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6" name="Freeform 251"/>
            <p:cNvSpPr>
              <a:spLocks/>
            </p:cNvSpPr>
            <p:nvPr/>
          </p:nvSpPr>
          <p:spPr bwMode="gray">
            <a:xfrm>
              <a:off x="-2627313" y="12647613"/>
              <a:ext cx="52388" cy="38100"/>
            </a:xfrm>
            <a:custGeom>
              <a:avLst/>
              <a:gdLst>
                <a:gd name="T0" fmla="*/ 11 w 14"/>
                <a:gd name="T1" fmla="*/ 2 h 10"/>
                <a:gd name="T2" fmla="*/ 12 w 14"/>
                <a:gd name="T3" fmla="*/ 3 h 10"/>
                <a:gd name="T4" fmla="*/ 14 w 14"/>
                <a:gd name="T5" fmla="*/ 4 h 10"/>
                <a:gd name="T6" fmla="*/ 13 w 14"/>
                <a:gd name="T7" fmla="*/ 4 h 10"/>
                <a:gd name="T8" fmla="*/ 12 w 14"/>
                <a:gd name="T9" fmla="*/ 4 h 10"/>
                <a:gd name="T10" fmla="*/ 11 w 14"/>
                <a:gd name="T11" fmla="*/ 6 h 10"/>
                <a:gd name="T12" fmla="*/ 10 w 14"/>
                <a:gd name="T13" fmla="*/ 7 h 10"/>
                <a:gd name="T14" fmla="*/ 9 w 14"/>
                <a:gd name="T15" fmla="*/ 8 h 10"/>
                <a:gd name="T16" fmla="*/ 9 w 14"/>
                <a:gd name="T17" fmla="*/ 10 h 10"/>
                <a:gd name="T18" fmla="*/ 8 w 14"/>
                <a:gd name="T19" fmla="*/ 10 h 10"/>
                <a:gd name="T20" fmla="*/ 5 w 14"/>
                <a:gd name="T21" fmla="*/ 8 h 10"/>
                <a:gd name="T22" fmla="*/ 5 w 14"/>
                <a:gd name="T23" fmla="*/ 8 h 10"/>
                <a:gd name="T24" fmla="*/ 5 w 14"/>
                <a:gd name="T25" fmla="*/ 7 h 10"/>
                <a:gd name="T26" fmla="*/ 8 w 14"/>
                <a:gd name="T27" fmla="*/ 7 h 10"/>
                <a:gd name="T28" fmla="*/ 7 w 14"/>
                <a:gd name="T29" fmla="*/ 6 h 10"/>
                <a:gd name="T30" fmla="*/ 4 w 14"/>
                <a:gd name="T31" fmla="*/ 7 h 10"/>
                <a:gd name="T32" fmla="*/ 4 w 14"/>
                <a:gd name="T33" fmla="*/ 6 h 10"/>
                <a:gd name="T34" fmla="*/ 4 w 14"/>
                <a:gd name="T35" fmla="*/ 6 h 10"/>
                <a:gd name="T36" fmla="*/ 8 w 14"/>
                <a:gd name="T37" fmla="*/ 5 h 10"/>
                <a:gd name="T38" fmla="*/ 8 w 14"/>
                <a:gd name="T39" fmla="*/ 5 h 10"/>
                <a:gd name="T40" fmla="*/ 5 w 14"/>
                <a:gd name="T41" fmla="*/ 4 h 10"/>
                <a:gd name="T42" fmla="*/ 4 w 14"/>
                <a:gd name="T43" fmla="*/ 5 h 10"/>
                <a:gd name="T44" fmla="*/ 1 w 14"/>
                <a:gd name="T45" fmla="*/ 3 h 10"/>
                <a:gd name="T46" fmla="*/ 2 w 14"/>
                <a:gd name="T47" fmla="*/ 3 h 10"/>
                <a:gd name="T48" fmla="*/ 1 w 14"/>
                <a:gd name="T49" fmla="*/ 2 h 10"/>
                <a:gd name="T50" fmla="*/ 1 w 14"/>
                <a:gd name="T51" fmla="*/ 2 h 10"/>
                <a:gd name="T52" fmla="*/ 0 w 14"/>
                <a:gd name="T53" fmla="*/ 1 h 10"/>
                <a:gd name="T54" fmla="*/ 1 w 14"/>
                <a:gd name="T55" fmla="*/ 1 h 10"/>
                <a:gd name="T56" fmla="*/ 2 w 14"/>
                <a:gd name="T57" fmla="*/ 1 h 10"/>
                <a:gd name="T58" fmla="*/ 3 w 14"/>
                <a:gd name="T59" fmla="*/ 0 h 10"/>
                <a:gd name="T60" fmla="*/ 3 w 14"/>
                <a:gd name="T61" fmla="*/ 2 h 10"/>
                <a:gd name="T62" fmla="*/ 4 w 14"/>
                <a:gd name="T63" fmla="*/ 2 h 10"/>
                <a:gd name="T64" fmla="*/ 4 w 14"/>
                <a:gd name="T65" fmla="*/ 2 h 10"/>
                <a:gd name="T66" fmla="*/ 4 w 14"/>
                <a:gd name="T67" fmla="*/ 1 h 10"/>
                <a:gd name="T68" fmla="*/ 5 w 14"/>
                <a:gd name="T69" fmla="*/ 1 h 10"/>
                <a:gd name="T70" fmla="*/ 7 w 14"/>
                <a:gd name="T71" fmla="*/ 3 h 10"/>
                <a:gd name="T72" fmla="*/ 7 w 14"/>
                <a:gd name="T73" fmla="*/ 2 h 10"/>
                <a:gd name="T74" fmla="*/ 7 w 14"/>
                <a:gd name="T75" fmla="*/ 0 h 10"/>
                <a:gd name="T76" fmla="*/ 7 w 14"/>
                <a:gd name="T77" fmla="*/ 0 h 10"/>
                <a:gd name="T78" fmla="*/ 8 w 14"/>
                <a:gd name="T79" fmla="*/ 0 h 10"/>
                <a:gd name="T80" fmla="*/ 9 w 14"/>
                <a:gd name="T81" fmla="*/ 0 h 10"/>
                <a:gd name="T82" fmla="*/ 9 w 14"/>
                <a:gd name="T83" fmla="*/ 0 h 10"/>
                <a:gd name="T84" fmla="*/ 9 w 14"/>
                <a:gd name="T85" fmla="*/ 2 h 10"/>
                <a:gd name="T86" fmla="*/ 10 w 14"/>
                <a:gd name="T87" fmla="*/ 2 h 10"/>
                <a:gd name="T88" fmla="*/ 10 w 14"/>
                <a:gd name="T89" fmla="*/ 1 h 10"/>
                <a:gd name="T90" fmla="*/ 11 w 14"/>
                <a:gd name="T91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" h="10">
                  <a:moveTo>
                    <a:pt x="11" y="2"/>
                  </a:moveTo>
                  <a:cubicBezTo>
                    <a:pt x="12" y="3"/>
                    <a:pt x="12" y="2"/>
                    <a:pt x="12" y="3"/>
                  </a:cubicBezTo>
                  <a:cubicBezTo>
                    <a:pt x="13" y="3"/>
                    <a:pt x="13" y="3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5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7" y="6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4" y="5"/>
                  </a:cubicBezTo>
                  <a:cubicBezTo>
                    <a:pt x="3" y="6"/>
                    <a:pt x="1" y="4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6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7" name="Freeform 252"/>
            <p:cNvSpPr>
              <a:spLocks/>
            </p:cNvSpPr>
            <p:nvPr/>
          </p:nvSpPr>
          <p:spPr bwMode="gray">
            <a:xfrm>
              <a:off x="-2717800" y="12850813"/>
              <a:ext cx="41275" cy="63500"/>
            </a:xfrm>
            <a:custGeom>
              <a:avLst/>
              <a:gdLst>
                <a:gd name="T0" fmla="*/ 9 w 11"/>
                <a:gd name="T1" fmla="*/ 14 h 17"/>
                <a:gd name="T2" fmla="*/ 10 w 11"/>
                <a:gd name="T3" fmla="*/ 14 h 17"/>
                <a:gd name="T4" fmla="*/ 10 w 11"/>
                <a:gd name="T5" fmla="*/ 15 h 17"/>
                <a:gd name="T6" fmla="*/ 8 w 11"/>
                <a:gd name="T7" fmla="*/ 15 h 17"/>
                <a:gd name="T8" fmla="*/ 7 w 11"/>
                <a:gd name="T9" fmla="*/ 15 h 17"/>
                <a:gd name="T10" fmla="*/ 5 w 11"/>
                <a:gd name="T11" fmla="*/ 16 h 17"/>
                <a:gd name="T12" fmla="*/ 2 w 11"/>
                <a:gd name="T13" fmla="*/ 16 h 17"/>
                <a:gd name="T14" fmla="*/ 1 w 11"/>
                <a:gd name="T15" fmla="*/ 17 h 17"/>
                <a:gd name="T16" fmla="*/ 0 w 11"/>
                <a:gd name="T17" fmla="*/ 16 h 17"/>
                <a:gd name="T18" fmla="*/ 2 w 11"/>
                <a:gd name="T19" fmla="*/ 15 h 17"/>
                <a:gd name="T20" fmla="*/ 4 w 11"/>
                <a:gd name="T21" fmla="*/ 14 h 17"/>
                <a:gd name="T22" fmla="*/ 3 w 11"/>
                <a:gd name="T23" fmla="*/ 14 h 17"/>
                <a:gd name="T24" fmla="*/ 3 w 11"/>
                <a:gd name="T25" fmla="*/ 14 h 17"/>
                <a:gd name="T26" fmla="*/ 1 w 11"/>
                <a:gd name="T27" fmla="*/ 14 h 17"/>
                <a:gd name="T28" fmla="*/ 1 w 11"/>
                <a:gd name="T29" fmla="*/ 13 h 17"/>
                <a:gd name="T30" fmla="*/ 2 w 11"/>
                <a:gd name="T31" fmla="*/ 11 h 17"/>
                <a:gd name="T32" fmla="*/ 2 w 11"/>
                <a:gd name="T33" fmla="*/ 11 h 17"/>
                <a:gd name="T34" fmla="*/ 4 w 11"/>
                <a:gd name="T35" fmla="*/ 11 h 17"/>
                <a:gd name="T36" fmla="*/ 4 w 11"/>
                <a:gd name="T37" fmla="*/ 9 h 17"/>
                <a:gd name="T38" fmla="*/ 4 w 11"/>
                <a:gd name="T39" fmla="*/ 9 h 17"/>
                <a:gd name="T40" fmla="*/ 4 w 11"/>
                <a:gd name="T41" fmla="*/ 7 h 17"/>
                <a:gd name="T42" fmla="*/ 2 w 11"/>
                <a:gd name="T43" fmla="*/ 7 h 17"/>
                <a:gd name="T44" fmla="*/ 1 w 11"/>
                <a:gd name="T45" fmla="*/ 8 h 17"/>
                <a:gd name="T46" fmla="*/ 1 w 11"/>
                <a:gd name="T47" fmla="*/ 6 h 17"/>
                <a:gd name="T48" fmla="*/ 2 w 11"/>
                <a:gd name="T49" fmla="*/ 5 h 17"/>
                <a:gd name="T50" fmla="*/ 0 w 11"/>
                <a:gd name="T51" fmla="*/ 6 h 17"/>
                <a:gd name="T52" fmla="*/ 1 w 11"/>
                <a:gd name="T53" fmla="*/ 4 h 17"/>
                <a:gd name="T54" fmla="*/ 0 w 11"/>
                <a:gd name="T55" fmla="*/ 4 h 17"/>
                <a:gd name="T56" fmla="*/ 0 w 11"/>
                <a:gd name="T57" fmla="*/ 4 h 17"/>
                <a:gd name="T58" fmla="*/ 0 w 11"/>
                <a:gd name="T59" fmla="*/ 3 h 17"/>
                <a:gd name="T60" fmla="*/ 0 w 11"/>
                <a:gd name="T61" fmla="*/ 2 h 17"/>
                <a:gd name="T62" fmla="*/ 1 w 11"/>
                <a:gd name="T63" fmla="*/ 2 h 17"/>
                <a:gd name="T64" fmla="*/ 1 w 11"/>
                <a:gd name="T65" fmla="*/ 1 h 17"/>
                <a:gd name="T66" fmla="*/ 1 w 11"/>
                <a:gd name="T67" fmla="*/ 0 h 17"/>
                <a:gd name="T68" fmla="*/ 4 w 11"/>
                <a:gd name="T69" fmla="*/ 0 h 17"/>
                <a:gd name="T70" fmla="*/ 2 w 11"/>
                <a:gd name="T71" fmla="*/ 2 h 17"/>
                <a:gd name="T72" fmla="*/ 5 w 11"/>
                <a:gd name="T73" fmla="*/ 2 h 17"/>
                <a:gd name="T74" fmla="*/ 4 w 11"/>
                <a:gd name="T75" fmla="*/ 5 h 17"/>
                <a:gd name="T76" fmla="*/ 4 w 11"/>
                <a:gd name="T77" fmla="*/ 5 h 17"/>
                <a:gd name="T78" fmla="*/ 3 w 11"/>
                <a:gd name="T79" fmla="*/ 5 h 17"/>
                <a:gd name="T80" fmla="*/ 4 w 11"/>
                <a:gd name="T81" fmla="*/ 5 h 17"/>
                <a:gd name="T82" fmla="*/ 6 w 11"/>
                <a:gd name="T83" fmla="*/ 8 h 17"/>
                <a:gd name="T84" fmla="*/ 8 w 11"/>
                <a:gd name="T85" fmla="*/ 9 h 17"/>
                <a:gd name="T86" fmla="*/ 8 w 11"/>
                <a:gd name="T87" fmla="*/ 11 h 17"/>
                <a:gd name="T88" fmla="*/ 11 w 11"/>
                <a:gd name="T89" fmla="*/ 12 h 17"/>
                <a:gd name="T90" fmla="*/ 9 w 11"/>
                <a:gd name="T91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" h="17"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5"/>
                    <a:pt x="6" y="15"/>
                    <a:pt x="5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4" y="15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5"/>
                    <a:pt x="2" y="15"/>
                  </a:cubicBezTo>
                  <a:cubicBezTo>
                    <a:pt x="2" y="15"/>
                    <a:pt x="2" y="15"/>
                    <a:pt x="2" y="14"/>
                  </a:cubicBezTo>
                  <a:cubicBezTo>
                    <a:pt x="3" y="14"/>
                    <a:pt x="3" y="15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3"/>
                    <a:pt x="3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3" y="7"/>
                    <a:pt x="3" y="8"/>
                    <a:pt x="3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2" y="7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2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5" y="5"/>
                    <a:pt x="6" y="6"/>
                    <a:pt x="6" y="6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9" y="10"/>
                    <a:pt x="8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10" y="11"/>
                    <a:pt x="11" y="1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8" name="Freeform 253"/>
            <p:cNvSpPr>
              <a:spLocks/>
            </p:cNvSpPr>
            <p:nvPr/>
          </p:nvSpPr>
          <p:spPr bwMode="gray">
            <a:xfrm>
              <a:off x="-2717800" y="1287303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0 w 3"/>
                <a:gd name="T7" fmla="*/ 2 h 2"/>
                <a:gd name="T8" fmla="*/ 0 w 3"/>
                <a:gd name="T9" fmla="*/ 0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9" name="Freeform 254"/>
            <p:cNvSpPr>
              <a:spLocks/>
            </p:cNvSpPr>
            <p:nvPr/>
          </p:nvSpPr>
          <p:spPr bwMode="gray">
            <a:xfrm>
              <a:off x="-2717800" y="1287303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0 w 3"/>
                <a:gd name="T7" fmla="*/ 2 h 2"/>
                <a:gd name="T8" fmla="*/ 0 w 3"/>
                <a:gd name="T9" fmla="*/ 0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0" name="Freeform 255"/>
            <p:cNvSpPr>
              <a:spLocks/>
            </p:cNvSpPr>
            <p:nvPr/>
          </p:nvSpPr>
          <p:spPr bwMode="gray">
            <a:xfrm>
              <a:off x="-2740025" y="12876213"/>
              <a:ext cx="22225" cy="26988"/>
            </a:xfrm>
            <a:custGeom>
              <a:avLst/>
              <a:gdLst>
                <a:gd name="T0" fmla="*/ 6 w 6"/>
                <a:gd name="T1" fmla="*/ 2 h 7"/>
                <a:gd name="T2" fmla="*/ 5 w 6"/>
                <a:gd name="T3" fmla="*/ 2 h 7"/>
                <a:gd name="T4" fmla="*/ 6 w 6"/>
                <a:gd name="T5" fmla="*/ 4 h 7"/>
                <a:gd name="T6" fmla="*/ 5 w 6"/>
                <a:gd name="T7" fmla="*/ 6 h 7"/>
                <a:gd name="T8" fmla="*/ 5 w 6"/>
                <a:gd name="T9" fmla="*/ 6 h 7"/>
                <a:gd name="T10" fmla="*/ 5 w 6"/>
                <a:gd name="T11" fmla="*/ 6 h 7"/>
                <a:gd name="T12" fmla="*/ 3 w 6"/>
                <a:gd name="T13" fmla="*/ 6 h 7"/>
                <a:gd name="T14" fmla="*/ 2 w 6"/>
                <a:gd name="T15" fmla="*/ 7 h 7"/>
                <a:gd name="T16" fmla="*/ 2 w 6"/>
                <a:gd name="T17" fmla="*/ 7 h 7"/>
                <a:gd name="T18" fmla="*/ 1 w 6"/>
                <a:gd name="T19" fmla="*/ 7 h 7"/>
                <a:gd name="T20" fmla="*/ 0 w 6"/>
                <a:gd name="T21" fmla="*/ 6 h 7"/>
                <a:gd name="T22" fmla="*/ 0 w 6"/>
                <a:gd name="T23" fmla="*/ 6 h 7"/>
                <a:gd name="T24" fmla="*/ 0 w 6"/>
                <a:gd name="T25" fmla="*/ 6 h 7"/>
                <a:gd name="T26" fmla="*/ 0 w 6"/>
                <a:gd name="T27" fmla="*/ 6 h 7"/>
                <a:gd name="T28" fmla="*/ 0 w 6"/>
                <a:gd name="T29" fmla="*/ 6 h 7"/>
                <a:gd name="T30" fmla="*/ 0 w 6"/>
                <a:gd name="T31" fmla="*/ 6 h 7"/>
                <a:gd name="T32" fmla="*/ 0 w 6"/>
                <a:gd name="T33" fmla="*/ 6 h 7"/>
                <a:gd name="T34" fmla="*/ 0 w 6"/>
                <a:gd name="T35" fmla="*/ 5 h 7"/>
                <a:gd name="T36" fmla="*/ 1 w 6"/>
                <a:gd name="T37" fmla="*/ 5 h 7"/>
                <a:gd name="T38" fmla="*/ 1 w 6"/>
                <a:gd name="T39" fmla="*/ 5 h 7"/>
                <a:gd name="T40" fmla="*/ 1 w 6"/>
                <a:gd name="T41" fmla="*/ 5 h 7"/>
                <a:gd name="T42" fmla="*/ 1 w 6"/>
                <a:gd name="T43" fmla="*/ 5 h 7"/>
                <a:gd name="T44" fmla="*/ 1 w 6"/>
                <a:gd name="T45" fmla="*/ 4 h 7"/>
                <a:gd name="T46" fmla="*/ 1 w 6"/>
                <a:gd name="T47" fmla="*/ 4 h 7"/>
                <a:gd name="T48" fmla="*/ 2 w 6"/>
                <a:gd name="T49" fmla="*/ 4 h 7"/>
                <a:gd name="T50" fmla="*/ 2 w 6"/>
                <a:gd name="T51" fmla="*/ 3 h 7"/>
                <a:gd name="T52" fmla="*/ 0 w 6"/>
                <a:gd name="T53" fmla="*/ 3 h 7"/>
                <a:gd name="T54" fmla="*/ 0 w 6"/>
                <a:gd name="T55" fmla="*/ 3 h 7"/>
                <a:gd name="T56" fmla="*/ 0 w 6"/>
                <a:gd name="T57" fmla="*/ 3 h 7"/>
                <a:gd name="T58" fmla="*/ 0 w 6"/>
                <a:gd name="T59" fmla="*/ 3 h 7"/>
                <a:gd name="T60" fmla="*/ 1 w 6"/>
                <a:gd name="T61" fmla="*/ 2 h 7"/>
                <a:gd name="T62" fmla="*/ 1 w 6"/>
                <a:gd name="T63" fmla="*/ 2 h 7"/>
                <a:gd name="T64" fmla="*/ 0 w 6"/>
                <a:gd name="T65" fmla="*/ 2 h 7"/>
                <a:gd name="T66" fmla="*/ 0 w 6"/>
                <a:gd name="T67" fmla="*/ 2 h 7"/>
                <a:gd name="T68" fmla="*/ 0 w 6"/>
                <a:gd name="T69" fmla="*/ 1 h 7"/>
                <a:gd name="T70" fmla="*/ 2 w 6"/>
                <a:gd name="T71" fmla="*/ 2 h 7"/>
                <a:gd name="T72" fmla="*/ 2 w 6"/>
                <a:gd name="T73" fmla="*/ 1 h 7"/>
                <a:gd name="T74" fmla="*/ 3 w 6"/>
                <a:gd name="T75" fmla="*/ 1 h 7"/>
                <a:gd name="T76" fmla="*/ 2 w 6"/>
                <a:gd name="T77" fmla="*/ 1 h 7"/>
                <a:gd name="T78" fmla="*/ 2 w 6"/>
                <a:gd name="T79" fmla="*/ 1 h 7"/>
                <a:gd name="T80" fmla="*/ 2 w 6"/>
                <a:gd name="T81" fmla="*/ 1 h 7"/>
                <a:gd name="T82" fmla="*/ 3 w 6"/>
                <a:gd name="T83" fmla="*/ 0 h 7"/>
                <a:gd name="T84" fmla="*/ 4 w 6"/>
                <a:gd name="T85" fmla="*/ 0 h 7"/>
                <a:gd name="T86" fmla="*/ 6 w 6"/>
                <a:gd name="T87" fmla="*/ 0 h 7"/>
                <a:gd name="T88" fmla="*/ 6 w 6"/>
                <a:gd name="T8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" h="7">
                  <a:moveTo>
                    <a:pt x="6" y="2"/>
                  </a:move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6" y="5"/>
                    <a:pt x="5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6" y="1"/>
                    <a:pt x="6" y="1"/>
                    <a:pt x="6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1" name="Freeform 256"/>
            <p:cNvSpPr>
              <a:spLocks/>
            </p:cNvSpPr>
            <p:nvPr/>
          </p:nvSpPr>
          <p:spPr bwMode="gray">
            <a:xfrm>
              <a:off x="-2778125" y="12993688"/>
              <a:ext cx="360363" cy="400050"/>
            </a:xfrm>
            <a:custGeom>
              <a:avLst/>
              <a:gdLst>
                <a:gd name="T0" fmla="*/ 15 w 96"/>
                <a:gd name="T1" fmla="*/ 5 h 107"/>
                <a:gd name="T2" fmla="*/ 22 w 96"/>
                <a:gd name="T3" fmla="*/ 4 h 107"/>
                <a:gd name="T4" fmla="*/ 27 w 96"/>
                <a:gd name="T5" fmla="*/ 2 h 107"/>
                <a:gd name="T6" fmla="*/ 33 w 96"/>
                <a:gd name="T7" fmla="*/ 1 h 107"/>
                <a:gd name="T8" fmla="*/ 38 w 96"/>
                <a:gd name="T9" fmla="*/ 0 h 107"/>
                <a:gd name="T10" fmla="*/ 40 w 96"/>
                <a:gd name="T11" fmla="*/ 3 h 107"/>
                <a:gd name="T12" fmla="*/ 40 w 96"/>
                <a:gd name="T13" fmla="*/ 7 h 107"/>
                <a:gd name="T14" fmla="*/ 45 w 96"/>
                <a:gd name="T15" fmla="*/ 8 h 107"/>
                <a:gd name="T16" fmla="*/ 52 w 96"/>
                <a:gd name="T17" fmla="*/ 9 h 107"/>
                <a:gd name="T18" fmla="*/ 60 w 96"/>
                <a:gd name="T19" fmla="*/ 10 h 107"/>
                <a:gd name="T20" fmla="*/ 65 w 96"/>
                <a:gd name="T21" fmla="*/ 11 h 107"/>
                <a:gd name="T22" fmla="*/ 72 w 96"/>
                <a:gd name="T23" fmla="*/ 10 h 107"/>
                <a:gd name="T24" fmla="*/ 70 w 96"/>
                <a:gd name="T25" fmla="*/ 13 h 107"/>
                <a:gd name="T26" fmla="*/ 74 w 96"/>
                <a:gd name="T27" fmla="*/ 21 h 107"/>
                <a:gd name="T28" fmla="*/ 79 w 96"/>
                <a:gd name="T29" fmla="*/ 30 h 107"/>
                <a:gd name="T30" fmla="*/ 82 w 96"/>
                <a:gd name="T31" fmla="*/ 34 h 107"/>
                <a:gd name="T32" fmla="*/ 84 w 96"/>
                <a:gd name="T33" fmla="*/ 39 h 107"/>
                <a:gd name="T34" fmla="*/ 87 w 96"/>
                <a:gd name="T35" fmla="*/ 41 h 107"/>
                <a:gd name="T36" fmla="*/ 92 w 96"/>
                <a:gd name="T37" fmla="*/ 40 h 107"/>
                <a:gd name="T38" fmla="*/ 96 w 96"/>
                <a:gd name="T39" fmla="*/ 39 h 107"/>
                <a:gd name="T40" fmla="*/ 95 w 96"/>
                <a:gd name="T41" fmla="*/ 44 h 107"/>
                <a:gd name="T42" fmla="*/ 91 w 96"/>
                <a:gd name="T43" fmla="*/ 50 h 107"/>
                <a:gd name="T44" fmla="*/ 82 w 96"/>
                <a:gd name="T45" fmla="*/ 58 h 107"/>
                <a:gd name="T46" fmla="*/ 79 w 96"/>
                <a:gd name="T47" fmla="*/ 64 h 107"/>
                <a:gd name="T48" fmla="*/ 81 w 96"/>
                <a:gd name="T49" fmla="*/ 71 h 107"/>
                <a:gd name="T50" fmla="*/ 82 w 96"/>
                <a:gd name="T51" fmla="*/ 76 h 107"/>
                <a:gd name="T52" fmla="*/ 77 w 96"/>
                <a:gd name="T53" fmla="*/ 80 h 107"/>
                <a:gd name="T54" fmla="*/ 74 w 96"/>
                <a:gd name="T55" fmla="*/ 87 h 107"/>
                <a:gd name="T56" fmla="*/ 74 w 96"/>
                <a:gd name="T57" fmla="*/ 90 h 107"/>
                <a:gd name="T58" fmla="*/ 70 w 96"/>
                <a:gd name="T59" fmla="*/ 96 h 107"/>
                <a:gd name="T60" fmla="*/ 62 w 96"/>
                <a:gd name="T61" fmla="*/ 105 h 107"/>
                <a:gd name="T62" fmla="*/ 57 w 96"/>
                <a:gd name="T63" fmla="*/ 105 h 107"/>
                <a:gd name="T64" fmla="*/ 52 w 96"/>
                <a:gd name="T65" fmla="*/ 107 h 107"/>
                <a:gd name="T66" fmla="*/ 50 w 96"/>
                <a:gd name="T67" fmla="*/ 105 h 107"/>
                <a:gd name="T68" fmla="*/ 49 w 96"/>
                <a:gd name="T69" fmla="*/ 103 h 107"/>
                <a:gd name="T70" fmla="*/ 45 w 96"/>
                <a:gd name="T71" fmla="*/ 94 h 107"/>
                <a:gd name="T72" fmla="*/ 44 w 96"/>
                <a:gd name="T73" fmla="*/ 88 h 107"/>
                <a:gd name="T74" fmla="*/ 42 w 96"/>
                <a:gd name="T75" fmla="*/ 74 h 107"/>
                <a:gd name="T76" fmla="*/ 44 w 96"/>
                <a:gd name="T77" fmla="*/ 70 h 107"/>
                <a:gd name="T78" fmla="*/ 41 w 96"/>
                <a:gd name="T79" fmla="*/ 63 h 107"/>
                <a:gd name="T80" fmla="*/ 38 w 96"/>
                <a:gd name="T81" fmla="*/ 59 h 107"/>
                <a:gd name="T82" fmla="*/ 37 w 96"/>
                <a:gd name="T83" fmla="*/ 57 h 107"/>
                <a:gd name="T84" fmla="*/ 38 w 96"/>
                <a:gd name="T85" fmla="*/ 54 h 107"/>
                <a:gd name="T86" fmla="*/ 38 w 96"/>
                <a:gd name="T87" fmla="*/ 51 h 107"/>
                <a:gd name="T88" fmla="*/ 37 w 96"/>
                <a:gd name="T89" fmla="*/ 49 h 107"/>
                <a:gd name="T90" fmla="*/ 32 w 96"/>
                <a:gd name="T91" fmla="*/ 48 h 107"/>
                <a:gd name="T92" fmla="*/ 29 w 96"/>
                <a:gd name="T93" fmla="*/ 46 h 107"/>
                <a:gd name="T94" fmla="*/ 20 w 96"/>
                <a:gd name="T95" fmla="*/ 48 h 107"/>
                <a:gd name="T96" fmla="*/ 14 w 96"/>
                <a:gd name="T97" fmla="*/ 49 h 107"/>
                <a:gd name="T98" fmla="*/ 7 w 96"/>
                <a:gd name="T99" fmla="*/ 45 h 107"/>
                <a:gd name="T100" fmla="*/ 6 w 96"/>
                <a:gd name="T101" fmla="*/ 43 h 107"/>
                <a:gd name="T102" fmla="*/ 4 w 96"/>
                <a:gd name="T103" fmla="*/ 40 h 107"/>
                <a:gd name="T104" fmla="*/ 2 w 96"/>
                <a:gd name="T105" fmla="*/ 39 h 107"/>
                <a:gd name="T106" fmla="*/ 1 w 96"/>
                <a:gd name="T107" fmla="*/ 36 h 107"/>
                <a:gd name="T108" fmla="*/ 1 w 96"/>
                <a:gd name="T109" fmla="*/ 32 h 107"/>
                <a:gd name="T110" fmla="*/ 1 w 96"/>
                <a:gd name="T111" fmla="*/ 23 h 107"/>
                <a:gd name="T112" fmla="*/ 5 w 96"/>
                <a:gd name="T113" fmla="*/ 1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6" h="107">
                  <a:moveTo>
                    <a:pt x="10" y="10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5"/>
                  </a:cubicBezTo>
                  <a:cubicBezTo>
                    <a:pt x="15" y="5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4"/>
                    <a:pt x="18" y="4"/>
                  </a:cubicBezTo>
                  <a:cubicBezTo>
                    <a:pt x="18" y="4"/>
                    <a:pt x="20" y="4"/>
                    <a:pt x="20" y="4"/>
                  </a:cubicBezTo>
                  <a:cubicBezTo>
                    <a:pt x="20" y="4"/>
                    <a:pt x="21" y="4"/>
                    <a:pt x="22" y="4"/>
                  </a:cubicBezTo>
                  <a:cubicBezTo>
                    <a:pt x="22" y="4"/>
                    <a:pt x="22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2"/>
                    <a:pt x="25" y="2"/>
                  </a:cubicBezTo>
                  <a:cubicBezTo>
                    <a:pt x="26" y="2"/>
                    <a:pt x="27" y="2"/>
                    <a:pt x="27" y="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1" y="2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2"/>
                    <a:pt x="37" y="1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2"/>
                    <a:pt x="38" y="2"/>
                    <a:pt x="40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39" y="5"/>
                    <a:pt x="38" y="6"/>
                  </a:cubicBezTo>
                  <a:cubicBezTo>
                    <a:pt x="38" y="6"/>
                    <a:pt x="39" y="6"/>
                    <a:pt x="39" y="7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1" y="7"/>
                    <a:pt x="41" y="7"/>
                    <a:pt x="42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6" y="10"/>
                    <a:pt x="47" y="10"/>
                  </a:cubicBezTo>
                  <a:cubicBezTo>
                    <a:pt x="47" y="10"/>
                    <a:pt x="48" y="10"/>
                    <a:pt x="49" y="11"/>
                  </a:cubicBezTo>
                  <a:cubicBezTo>
                    <a:pt x="50" y="11"/>
                    <a:pt x="50" y="12"/>
                    <a:pt x="51" y="12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11"/>
                    <a:pt x="52" y="10"/>
                    <a:pt x="52" y="9"/>
                  </a:cubicBezTo>
                  <a:cubicBezTo>
                    <a:pt x="53" y="8"/>
                    <a:pt x="55" y="7"/>
                    <a:pt x="56" y="8"/>
                  </a:cubicBezTo>
                  <a:cubicBezTo>
                    <a:pt x="57" y="8"/>
                    <a:pt x="57" y="8"/>
                    <a:pt x="57" y="9"/>
                  </a:cubicBezTo>
                  <a:cubicBezTo>
                    <a:pt x="57" y="9"/>
                    <a:pt x="58" y="9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2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0"/>
                    <a:pt x="68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70" y="10"/>
                    <a:pt x="70" y="11"/>
                    <a:pt x="71" y="10"/>
                  </a:cubicBezTo>
                  <a:cubicBezTo>
                    <a:pt x="71" y="11"/>
                    <a:pt x="72" y="10"/>
                    <a:pt x="72" y="10"/>
                  </a:cubicBezTo>
                  <a:cubicBezTo>
                    <a:pt x="73" y="11"/>
                    <a:pt x="73" y="12"/>
                    <a:pt x="73" y="13"/>
                  </a:cubicBezTo>
                  <a:cubicBezTo>
                    <a:pt x="73" y="13"/>
                    <a:pt x="73" y="15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1" y="15"/>
                    <a:pt x="71" y="13"/>
                    <a:pt x="70" y="12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0" y="14"/>
                    <a:pt x="71" y="14"/>
                    <a:pt x="71" y="15"/>
                  </a:cubicBezTo>
                  <a:cubicBezTo>
                    <a:pt x="71" y="16"/>
                    <a:pt x="72" y="16"/>
                    <a:pt x="72" y="17"/>
                  </a:cubicBezTo>
                  <a:cubicBezTo>
                    <a:pt x="73" y="18"/>
                    <a:pt x="73" y="19"/>
                    <a:pt x="74" y="20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4" y="22"/>
                    <a:pt x="74" y="22"/>
                    <a:pt x="74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4"/>
                    <a:pt x="76" y="25"/>
                  </a:cubicBezTo>
                  <a:cubicBezTo>
                    <a:pt x="77" y="26"/>
                    <a:pt x="76" y="28"/>
                    <a:pt x="77" y="29"/>
                  </a:cubicBezTo>
                  <a:cubicBezTo>
                    <a:pt x="77" y="29"/>
                    <a:pt x="78" y="29"/>
                    <a:pt x="79" y="30"/>
                  </a:cubicBezTo>
                  <a:cubicBezTo>
                    <a:pt x="79" y="31"/>
                    <a:pt x="79" y="33"/>
                    <a:pt x="80" y="34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5"/>
                    <a:pt x="83" y="35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37"/>
                    <a:pt x="85" y="37"/>
                    <a:pt x="85" y="38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40"/>
                    <a:pt x="86" y="40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8" y="41"/>
                    <a:pt x="88" y="40"/>
                    <a:pt x="89" y="40"/>
                  </a:cubicBezTo>
                  <a:cubicBezTo>
                    <a:pt x="89" y="40"/>
                    <a:pt x="89" y="40"/>
                    <a:pt x="90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39"/>
                    <a:pt x="93" y="39"/>
                  </a:cubicBezTo>
                  <a:cubicBezTo>
                    <a:pt x="93" y="39"/>
                    <a:pt x="93" y="40"/>
                    <a:pt x="94" y="40"/>
                  </a:cubicBezTo>
                  <a:cubicBezTo>
                    <a:pt x="95" y="39"/>
                    <a:pt x="95" y="39"/>
                    <a:pt x="96" y="38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5" y="43"/>
                    <a:pt x="95" y="43"/>
                    <a:pt x="95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4" y="45"/>
                    <a:pt x="94" y="45"/>
                    <a:pt x="94" y="45"/>
                  </a:cubicBezTo>
                  <a:cubicBezTo>
                    <a:pt x="94" y="45"/>
                    <a:pt x="94" y="46"/>
                    <a:pt x="93" y="46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3" y="48"/>
                    <a:pt x="91" y="49"/>
                    <a:pt x="91" y="50"/>
                  </a:cubicBezTo>
                  <a:cubicBezTo>
                    <a:pt x="90" y="51"/>
                    <a:pt x="90" y="51"/>
                    <a:pt x="89" y="52"/>
                  </a:cubicBezTo>
                  <a:cubicBezTo>
                    <a:pt x="88" y="53"/>
                    <a:pt x="87" y="53"/>
                    <a:pt x="86" y="54"/>
                  </a:cubicBezTo>
                  <a:cubicBezTo>
                    <a:pt x="85" y="55"/>
                    <a:pt x="84" y="56"/>
                    <a:pt x="83" y="58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2" y="59"/>
                    <a:pt x="81" y="59"/>
                    <a:pt x="81" y="59"/>
                  </a:cubicBezTo>
                  <a:cubicBezTo>
                    <a:pt x="81" y="60"/>
                    <a:pt x="80" y="60"/>
                    <a:pt x="80" y="61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9" y="62"/>
                    <a:pt x="79" y="64"/>
                    <a:pt x="79" y="64"/>
                  </a:cubicBezTo>
                  <a:cubicBezTo>
                    <a:pt x="79" y="65"/>
                    <a:pt x="80" y="65"/>
                    <a:pt x="80" y="65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67"/>
                    <a:pt x="80" y="69"/>
                    <a:pt x="80" y="69"/>
                  </a:cubicBezTo>
                  <a:cubicBezTo>
                    <a:pt x="81" y="70"/>
                    <a:pt x="81" y="70"/>
                    <a:pt x="81" y="71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1" y="72"/>
                    <a:pt x="81" y="73"/>
                    <a:pt x="81" y="73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1" y="74"/>
                    <a:pt x="81" y="75"/>
                    <a:pt x="81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8"/>
                    <a:pt x="80" y="79"/>
                    <a:pt x="80" y="79"/>
                  </a:cubicBezTo>
                  <a:cubicBezTo>
                    <a:pt x="79" y="80"/>
                    <a:pt x="78" y="80"/>
                    <a:pt x="77" y="80"/>
                  </a:cubicBezTo>
                  <a:cubicBezTo>
                    <a:pt x="76" y="81"/>
                    <a:pt x="75" y="82"/>
                    <a:pt x="75" y="82"/>
                  </a:cubicBezTo>
                  <a:cubicBezTo>
                    <a:pt x="74" y="83"/>
                    <a:pt x="74" y="83"/>
                    <a:pt x="73" y="84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3" y="86"/>
                    <a:pt x="74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8"/>
                    <a:pt x="74" y="88"/>
                    <a:pt x="74" y="89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1"/>
                    <a:pt x="72" y="91"/>
                    <a:pt x="71" y="92"/>
                  </a:cubicBezTo>
                  <a:cubicBezTo>
                    <a:pt x="71" y="92"/>
                    <a:pt x="70" y="92"/>
                    <a:pt x="70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94"/>
                    <a:pt x="70" y="95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70" y="97"/>
                    <a:pt x="69" y="98"/>
                    <a:pt x="68" y="98"/>
                  </a:cubicBezTo>
                  <a:cubicBezTo>
                    <a:pt x="67" y="100"/>
                    <a:pt x="65" y="102"/>
                    <a:pt x="63" y="104"/>
                  </a:cubicBezTo>
                  <a:cubicBezTo>
                    <a:pt x="63" y="104"/>
                    <a:pt x="63" y="104"/>
                    <a:pt x="62" y="105"/>
                  </a:cubicBezTo>
                  <a:cubicBezTo>
                    <a:pt x="62" y="105"/>
                    <a:pt x="61" y="105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8" y="106"/>
                    <a:pt x="58" y="105"/>
                    <a:pt x="57" y="105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6" y="105"/>
                    <a:pt x="56" y="105"/>
                    <a:pt x="55" y="105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3" y="106"/>
                    <a:pt x="52" y="106"/>
                    <a:pt x="52" y="107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102"/>
                    <a:pt x="49" y="101"/>
                    <a:pt x="49" y="100"/>
                  </a:cubicBezTo>
                  <a:cubicBezTo>
                    <a:pt x="48" y="99"/>
                    <a:pt x="48" y="98"/>
                    <a:pt x="48" y="97"/>
                  </a:cubicBezTo>
                  <a:cubicBezTo>
                    <a:pt x="47" y="96"/>
                    <a:pt x="46" y="96"/>
                    <a:pt x="46" y="95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90"/>
                    <a:pt x="45" y="89"/>
                    <a:pt x="44" y="88"/>
                  </a:cubicBezTo>
                  <a:cubicBezTo>
                    <a:pt x="45" y="88"/>
                    <a:pt x="44" y="86"/>
                    <a:pt x="43" y="86"/>
                  </a:cubicBezTo>
                  <a:cubicBezTo>
                    <a:pt x="43" y="85"/>
                    <a:pt x="42" y="84"/>
                    <a:pt x="42" y="83"/>
                  </a:cubicBezTo>
                  <a:cubicBezTo>
                    <a:pt x="42" y="82"/>
                    <a:pt x="41" y="82"/>
                    <a:pt x="41" y="81"/>
                  </a:cubicBezTo>
                  <a:cubicBezTo>
                    <a:pt x="41" y="80"/>
                    <a:pt x="41" y="79"/>
                    <a:pt x="41" y="78"/>
                  </a:cubicBezTo>
                  <a:cubicBezTo>
                    <a:pt x="42" y="77"/>
                    <a:pt x="41" y="76"/>
                    <a:pt x="42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4" y="72"/>
                    <a:pt x="44" y="72"/>
                  </a:cubicBezTo>
                  <a:cubicBezTo>
                    <a:pt x="44" y="71"/>
                    <a:pt x="44" y="71"/>
                    <a:pt x="44" y="70"/>
                  </a:cubicBezTo>
                  <a:cubicBezTo>
                    <a:pt x="43" y="70"/>
                    <a:pt x="42" y="68"/>
                    <a:pt x="43" y="68"/>
                  </a:cubicBezTo>
                  <a:cubicBezTo>
                    <a:pt x="43" y="67"/>
                    <a:pt x="43" y="67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1" y="64"/>
                    <a:pt x="42" y="63"/>
                    <a:pt x="41" y="63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0" y="61"/>
                    <a:pt x="40" y="61"/>
                    <a:pt x="39" y="60"/>
                  </a:cubicBezTo>
                  <a:cubicBezTo>
                    <a:pt x="39" y="60"/>
                    <a:pt x="39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6"/>
                    <a:pt x="37" y="56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5"/>
                    <a:pt x="38" y="54"/>
                    <a:pt x="38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8" y="53"/>
                    <a:pt x="38" y="53"/>
                    <a:pt x="38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1"/>
                    <a:pt x="38" y="51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7" y="50"/>
                    <a:pt x="37" y="50"/>
                    <a:pt x="37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33" y="50"/>
                    <a:pt x="32" y="49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7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4" y="47"/>
                  </a:cubicBezTo>
                  <a:cubicBezTo>
                    <a:pt x="23" y="48"/>
                    <a:pt x="22" y="48"/>
                    <a:pt x="21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8"/>
                    <a:pt x="17" y="48"/>
                    <a:pt x="17" y="48"/>
                  </a:cubicBezTo>
                  <a:cubicBezTo>
                    <a:pt x="16" y="48"/>
                    <a:pt x="16" y="48"/>
                    <a:pt x="15" y="49"/>
                  </a:cubicBezTo>
                  <a:cubicBezTo>
                    <a:pt x="15" y="49"/>
                    <a:pt x="14" y="49"/>
                    <a:pt x="14" y="49"/>
                  </a:cubicBezTo>
                  <a:cubicBezTo>
                    <a:pt x="13" y="49"/>
                    <a:pt x="12" y="49"/>
                    <a:pt x="12" y="48"/>
                  </a:cubicBezTo>
                  <a:cubicBezTo>
                    <a:pt x="11" y="48"/>
                    <a:pt x="11" y="47"/>
                    <a:pt x="10" y="47"/>
                  </a:cubicBezTo>
                  <a:cubicBezTo>
                    <a:pt x="9" y="47"/>
                    <a:pt x="9" y="46"/>
                    <a:pt x="9" y="46"/>
                  </a:cubicBezTo>
                  <a:cubicBezTo>
                    <a:pt x="8" y="46"/>
                    <a:pt x="8" y="45"/>
                    <a:pt x="7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2"/>
                    <a:pt x="5" y="42"/>
                    <a:pt x="5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4" y="41"/>
                    <a:pt x="4" y="41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5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3"/>
                    <a:pt x="1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1"/>
                    <a:pt x="2" y="29"/>
                    <a:pt x="1" y="28"/>
                  </a:cubicBezTo>
                  <a:cubicBezTo>
                    <a:pt x="2" y="27"/>
                    <a:pt x="1" y="26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4"/>
                    <a:pt x="1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0"/>
                    <a:pt x="3" y="2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8"/>
                    <a:pt x="4" y="18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6" y="17"/>
                    <a:pt x="6" y="15"/>
                    <a:pt x="6" y="15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4"/>
                    <a:pt x="10" y="13"/>
                    <a:pt x="10" y="12"/>
                  </a:cubicBezTo>
                  <a:cubicBezTo>
                    <a:pt x="11" y="11"/>
                    <a:pt x="10" y="11"/>
                    <a:pt x="10" y="1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2" name="Freeform 257"/>
            <p:cNvSpPr>
              <a:spLocks/>
            </p:cNvSpPr>
            <p:nvPr/>
          </p:nvSpPr>
          <p:spPr bwMode="gray">
            <a:xfrm>
              <a:off x="-2814638" y="12787313"/>
              <a:ext cx="55563" cy="25400"/>
            </a:xfrm>
            <a:custGeom>
              <a:avLst/>
              <a:gdLst>
                <a:gd name="T0" fmla="*/ 14 w 15"/>
                <a:gd name="T1" fmla="*/ 4 h 7"/>
                <a:gd name="T2" fmla="*/ 14 w 15"/>
                <a:gd name="T3" fmla="*/ 4 h 7"/>
                <a:gd name="T4" fmla="*/ 13 w 15"/>
                <a:gd name="T5" fmla="*/ 5 h 7"/>
                <a:gd name="T6" fmla="*/ 11 w 15"/>
                <a:gd name="T7" fmla="*/ 6 h 7"/>
                <a:gd name="T8" fmla="*/ 10 w 15"/>
                <a:gd name="T9" fmla="*/ 6 h 7"/>
                <a:gd name="T10" fmla="*/ 8 w 15"/>
                <a:gd name="T11" fmla="*/ 7 h 7"/>
                <a:gd name="T12" fmla="*/ 6 w 15"/>
                <a:gd name="T13" fmla="*/ 7 h 7"/>
                <a:gd name="T14" fmla="*/ 6 w 15"/>
                <a:gd name="T15" fmla="*/ 6 h 7"/>
                <a:gd name="T16" fmla="*/ 3 w 15"/>
                <a:gd name="T17" fmla="*/ 6 h 7"/>
                <a:gd name="T18" fmla="*/ 4 w 15"/>
                <a:gd name="T19" fmla="*/ 5 h 7"/>
                <a:gd name="T20" fmla="*/ 3 w 15"/>
                <a:gd name="T21" fmla="*/ 4 h 7"/>
                <a:gd name="T22" fmla="*/ 1 w 15"/>
                <a:gd name="T23" fmla="*/ 4 h 7"/>
                <a:gd name="T24" fmla="*/ 1 w 15"/>
                <a:gd name="T25" fmla="*/ 4 h 7"/>
                <a:gd name="T26" fmla="*/ 1 w 15"/>
                <a:gd name="T27" fmla="*/ 4 h 7"/>
                <a:gd name="T28" fmla="*/ 4 w 15"/>
                <a:gd name="T29" fmla="*/ 3 h 7"/>
                <a:gd name="T30" fmla="*/ 4 w 15"/>
                <a:gd name="T31" fmla="*/ 3 h 7"/>
                <a:gd name="T32" fmla="*/ 4 w 15"/>
                <a:gd name="T33" fmla="*/ 2 h 7"/>
                <a:gd name="T34" fmla="*/ 3 w 15"/>
                <a:gd name="T35" fmla="*/ 2 h 7"/>
                <a:gd name="T36" fmla="*/ 0 w 15"/>
                <a:gd name="T37" fmla="*/ 2 h 7"/>
                <a:gd name="T38" fmla="*/ 0 w 15"/>
                <a:gd name="T39" fmla="*/ 2 h 7"/>
                <a:gd name="T40" fmla="*/ 2 w 15"/>
                <a:gd name="T41" fmla="*/ 1 h 7"/>
                <a:gd name="T42" fmla="*/ 2 w 15"/>
                <a:gd name="T43" fmla="*/ 1 h 7"/>
                <a:gd name="T44" fmla="*/ 1 w 15"/>
                <a:gd name="T45" fmla="*/ 1 h 7"/>
                <a:gd name="T46" fmla="*/ 3 w 15"/>
                <a:gd name="T47" fmla="*/ 1 h 7"/>
                <a:gd name="T48" fmla="*/ 3 w 15"/>
                <a:gd name="T49" fmla="*/ 1 h 7"/>
                <a:gd name="T50" fmla="*/ 2 w 15"/>
                <a:gd name="T51" fmla="*/ 0 h 7"/>
                <a:gd name="T52" fmla="*/ 2 w 15"/>
                <a:gd name="T53" fmla="*/ 0 h 7"/>
                <a:gd name="T54" fmla="*/ 2 w 15"/>
                <a:gd name="T55" fmla="*/ 0 h 7"/>
                <a:gd name="T56" fmla="*/ 4 w 15"/>
                <a:gd name="T57" fmla="*/ 1 h 7"/>
                <a:gd name="T58" fmla="*/ 4 w 15"/>
                <a:gd name="T59" fmla="*/ 2 h 7"/>
                <a:gd name="T60" fmla="*/ 5 w 15"/>
                <a:gd name="T61" fmla="*/ 3 h 7"/>
                <a:gd name="T62" fmla="*/ 5 w 15"/>
                <a:gd name="T63" fmla="*/ 2 h 7"/>
                <a:gd name="T64" fmla="*/ 6 w 15"/>
                <a:gd name="T65" fmla="*/ 2 h 7"/>
                <a:gd name="T66" fmla="*/ 6 w 15"/>
                <a:gd name="T67" fmla="*/ 1 h 7"/>
                <a:gd name="T68" fmla="*/ 6 w 15"/>
                <a:gd name="T69" fmla="*/ 1 h 7"/>
                <a:gd name="T70" fmla="*/ 6 w 15"/>
                <a:gd name="T71" fmla="*/ 1 h 7"/>
                <a:gd name="T72" fmla="*/ 7 w 15"/>
                <a:gd name="T73" fmla="*/ 2 h 7"/>
                <a:gd name="T74" fmla="*/ 7 w 15"/>
                <a:gd name="T75" fmla="*/ 1 h 7"/>
                <a:gd name="T76" fmla="*/ 7 w 15"/>
                <a:gd name="T77" fmla="*/ 1 h 7"/>
                <a:gd name="T78" fmla="*/ 7 w 15"/>
                <a:gd name="T79" fmla="*/ 1 h 7"/>
                <a:gd name="T80" fmla="*/ 8 w 15"/>
                <a:gd name="T81" fmla="*/ 1 h 7"/>
                <a:gd name="T82" fmla="*/ 9 w 15"/>
                <a:gd name="T83" fmla="*/ 1 h 7"/>
                <a:gd name="T84" fmla="*/ 9 w 15"/>
                <a:gd name="T85" fmla="*/ 1 h 7"/>
                <a:gd name="T86" fmla="*/ 11 w 15"/>
                <a:gd name="T87" fmla="*/ 1 h 7"/>
                <a:gd name="T88" fmla="*/ 11 w 15"/>
                <a:gd name="T89" fmla="*/ 0 h 7"/>
                <a:gd name="T90" fmla="*/ 12 w 15"/>
                <a:gd name="T91" fmla="*/ 0 h 7"/>
                <a:gd name="T92" fmla="*/ 14 w 15"/>
                <a:gd name="T93" fmla="*/ 1 h 7"/>
                <a:gd name="T94" fmla="*/ 14 w 15"/>
                <a:gd name="T95" fmla="*/ 1 h 7"/>
                <a:gd name="T96" fmla="*/ 14 w 15"/>
                <a:gd name="T97" fmla="*/ 2 h 7"/>
                <a:gd name="T98" fmla="*/ 14 w 15"/>
                <a:gd name="T99" fmla="*/ 2 h 7"/>
                <a:gd name="T100" fmla="*/ 15 w 15"/>
                <a:gd name="T101" fmla="*/ 2 h 7"/>
                <a:gd name="T102" fmla="*/ 15 w 15"/>
                <a:gd name="T103" fmla="*/ 4 h 7"/>
                <a:gd name="T104" fmla="*/ 14 w 15"/>
                <a:gd name="T10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" h="7"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2" y="5"/>
                    <a:pt x="12" y="6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6"/>
                    <a:pt x="9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1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3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3" name="Freeform 258"/>
            <p:cNvSpPr>
              <a:spLocks/>
            </p:cNvSpPr>
            <p:nvPr/>
          </p:nvSpPr>
          <p:spPr bwMode="gray">
            <a:xfrm>
              <a:off x="-2643188" y="13181013"/>
              <a:ext cx="4763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0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4" name="Freeform 259"/>
            <p:cNvSpPr>
              <a:spLocks/>
            </p:cNvSpPr>
            <p:nvPr/>
          </p:nvSpPr>
          <p:spPr bwMode="gray">
            <a:xfrm>
              <a:off x="-2459038" y="13266738"/>
              <a:ext cx="38100" cy="71438"/>
            </a:xfrm>
            <a:custGeom>
              <a:avLst/>
              <a:gdLst>
                <a:gd name="T0" fmla="*/ 1 w 10"/>
                <a:gd name="T1" fmla="*/ 13 h 19"/>
                <a:gd name="T2" fmla="*/ 1 w 10"/>
                <a:gd name="T3" fmla="*/ 13 h 19"/>
                <a:gd name="T4" fmla="*/ 2 w 10"/>
                <a:gd name="T5" fmla="*/ 10 h 19"/>
                <a:gd name="T6" fmla="*/ 1 w 10"/>
                <a:gd name="T7" fmla="*/ 10 h 19"/>
                <a:gd name="T8" fmla="*/ 2 w 10"/>
                <a:gd name="T9" fmla="*/ 9 h 19"/>
                <a:gd name="T10" fmla="*/ 1 w 10"/>
                <a:gd name="T11" fmla="*/ 7 h 19"/>
                <a:gd name="T12" fmla="*/ 2 w 10"/>
                <a:gd name="T13" fmla="*/ 5 h 19"/>
                <a:gd name="T14" fmla="*/ 2 w 10"/>
                <a:gd name="T15" fmla="*/ 5 h 19"/>
                <a:gd name="T16" fmla="*/ 3 w 10"/>
                <a:gd name="T17" fmla="*/ 5 h 19"/>
                <a:gd name="T18" fmla="*/ 3 w 10"/>
                <a:gd name="T19" fmla="*/ 5 h 19"/>
                <a:gd name="T20" fmla="*/ 4 w 10"/>
                <a:gd name="T21" fmla="*/ 5 h 19"/>
                <a:gd name="T22" fmla="*/ 5 w 10"/>
                <a:gd name="T23" fmla="*/ 5 h 19"/>
                <a:gd name="T24" fmla="*/ 5 w 10"/>
                <a:gd name="T25" fmla="*/ 5 h 19"/>
                <a:gd name="T26" fmla="*/ 5 w 10"/>
                <a:gd name="T27" fmla="*/ 4 h 19"/>
                <a:gd name="T28" fmla="*/ 5 w 10"/>
                <a:gd name="T29" fmla="*/ 4 h 19"/>
                <a:gd name="T30" fmla="*/ 6 w 10"/>
                <a:gd name="T31" fmla="*/ 4 h 19"/>
                <a:gd name="T32" fmla="*/ 5 w 10"/>
                <a:gd name="T33" fmla="*/ 4 h 19"/>
                <a:gd name="T34" fmla="*/ 6 w 10"/>
                <a:gd name="T35" fmla="*/ 3 h 19"/>
                <a:gd name="T36" fmla="*/ 6 w 10"/>
                <a:gd name="T37" fmla="*/ 3 h 19"/>
                <a:gd name="T38" fmla="*/ 6 w 10"/>
                <a:gd name="T39" fmla="*/ 4 h 19"/>
                <a:gd name="T40" fmla="*/ 7 w 10"/>
                <a:gd name="T41" fmla="*/ 3 h 19"/>
                <a:gd name="T42" fmla="*/ 6 w 10"/>
                <a:gd name="T43" fmla="*/ 3 h 19"/>
                <a:gd name="T44" fmla="*/ 6 w 10"/>
                <a:gd name="T45" fmla="*/ 3 h 19"/>
                <a:gd name="T46" fmla="*/ 7 w 10"/>
                <a:gd name="T47" fmla="*/ 3 h 19"/>
                <a:gd name="T48" fmla="*/ 7 w 10"/>
                <a:gd name="T49" fmla="*/ 2 h 19"/>
                <a:gd name="T50" fmla="*/ 7 w 10"/>
                <a:gd name="T51" fmla="*/ 2 h 19"/>
                <a:gd name="T52" fmla="*/ 7 w 10"/>
                <a:gd name="T53" fmla="*/ 2 h 19"/>
                <a:gd name="T54" fmla="*/ 7 w 10"/>
                <a:gd name="T55" fmla="*/ 2 h 19"/>
                <a:gd name="T56" fmla="*/ 8 w 10"/>
                <a:gd name="T57" fmla="*/ 1 h 19"/>
                <a:gd name="T58" fmla="*/ 8 w 10"/>
                <a:gd name="T59" fmla="*/ 0 h 19"/>
                <a:gd name="T60" fmla="*/ 9 w 10"/>
                <a:gd name="T61" fmla="*/ 0 h 19"/>
                <a:gd name="T62" fmla="*/ 9 w 10"/>
                <a:gd name="T63" fmla="*/ 1 h 19"/>
                <a:gd name="T64" fmla="*/ 10 w 10"/>
                <a:gd name="T65" fmla="*/ 3 h 19"/>
                <a:gd name="T66" fmla="*/ 10 w 10"/>
                <a:gd name="T67" fmla="*/ 4 h 19"/>
                <a:gd name="T68" fmla="*/ 10 w 10"/>
                <a:gd name="T69" fmla="*/ 5 h 19"/>
                <a:gd name="T70" fmla="*/ 9 w 10"/>
                <a:gd name="T71" fmla="*/ 4 h 19"/>
                <a:gd name="T72" fmla="*/ 9 w 10"/>
                <a:gd name="T73" fmla="*/ 4 h 19"/>
                <a:gd name="T74" fmla="*/ 9 w 10"/>
                <a:gd name="T75" fmla="*/ 4 h 19"/>
                <a:gd name="T76" fmla="*/ 9 w 10"/>
                <a:gd name="T77" fmla="*/ 6 h 19"/>
                <a:gd name="T78" fmla="*/ 9 w 10"/>
                <a:gd name="T79" fmla="*/ 7 h 19"/>
                <a:gd name="T80" fmla="*/ 9 w 10"/>
                <a:gd name="T81" fmla="*/ 8 h 19"/>
                <a:gd name="T82" fmla="*/ 6 w 10"/>
                <a:gd name="T83" fmla="*/ 15 h 19"/>
                <a:gd name="T84" fmla="*/ 5 w 10"/>
                <a:gd name="T85" fmla="*/ 19 h 19"/>
                <a:gd name="T86" fmla="*/ 4 w 10"/>
                <a:gd name="T87" fmla="*/ 19 h 19"/>
                <a:gd name="T88" fmla="*/ 3 w 10"/>
                <a:gd name="T89" fmla="*/ 19 h 19"/>
                <a:gd name="T90" fmla="*/ 1 w 10"/>
                <a:gd name="T91" fmla="*/ 18 h 19"/>
                <a:gd name="T92" fmla="*/ 1 w 10"/>
                <a:gd name="T93" fmla="*/ 18 h 19"/>
                <a:gd name="T94" fmla="*/ 1 w 10"/>
                <a:gd name="T95" fmla="*/ 17 h 19"/>
                <a:gd name="T96" fmla="*/ 1 w 10"/>
                <a:gd name="T97" fmla="*/ 16 h 19"/>
                <a:gd name="T98" fmla="*/ 0 w 10"/>
                <a:gd name="T99" fmla="*/ 14 h 19"/>
                <a:gd name="T100" fmla="*/ 1 w 10"/>
                <a:gd name="T10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" h="19"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1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1" y="7"/>
                    <a:pt x="2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8" y="11"/>
                    <a:pt x="7" y="13"/>
                    <a:pt x="6" y="15"/>
                  </a:cubicBezTo>
                  <a:cubicBezTo>
                    <a:pt x="6" y="16"/>
                    <a:pt x="6" y="18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3" y="19"/>
                    <a:pt x="3" y="19"/>
                  </a:cubicBezTo>
                  <a:cubicBezTo>
                    <a:pt x="2" y="19"/>
                    <a:pt x="2" y="19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0" y="15"/>
                    <a:pt x="0" y="14"/>
                  </a:cubicBezTo>
                  <a:cubicBezTo>
                    <a:pt x="0" y="14"/>
                    <a:pt x="0" y="13"/>
                    <a:pt x="1" y="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5" name="Freeform 260"/>
            <p:cNvSpPr>
              <a:spLocks/>
            </p:cNvSpPr>
            <p:nvPr/>
          </p:nvSpPr>
          <p:spPr bwMode="gray">
            <a:xfrm>
              <a:off x="-2514600" y="13004800"/>
              <a:ext cx="11113" cy="6350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1 w 3"/>
                <a:gd name="T5" fmla="*/ 2 h 2"/>
                <a:gd name="T6" fmla="*/ 0 w 3"/>
                <a:gd name="T7" fmla="*/ 2 h 2"/>
                <a:gd name="T8" fmla="*/ 0 w 3"/>
                <a:gd name="T9" fmla="*/ 1 h 2"/>
                <a:gd name="T10" fmla="*/ 0 w 3"/>
                <a:gd name="T11" fmla="*/ 1 h 2"/>
                <a:gd name="T12" fmla="*/ 0 w 3"/>
                <a:gd name="T13" fmla="*/ 0 h 2"/>
                <a:gd name="T14" fmla="*/ 1 w 3"/>
                <a:gd name="T15" fmla="*/ 1 h 2"/>
                <a:gd name="T16" fmla="*/ 3 w 3"/>
                <a:gd name="T17" fmla="*/ 0 h 2"/>
                <a:gd name="T18" fmla="*/ 2 w 3"/>
                <a:gd name="T19" fmla="*/ 1 h 2"/>
                <a:gd name="T20" fmla="*/ 2 w 3"/>
                <a:gd name="T2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6" name="Freeform 261"/>
            <p:cNvSpPr>
              <a:spLocks/>
            </p:cNvSpPr>
            <p:nvPr/>
          </p:nvSpPr>
          <p:spPr bwMode="gray">
            <a:xfrm>
              <a:off x="-2563813" y="13004800"/>
              <a:ext cx="15875" cy="3175"/>
            </a:xfrm>
            <a:custGeom>
              <a:avLst/>
              <a:gdLst>
                <a:gd name="T0" fmla="*/ 2 w 4"/>
                <a:gd name="T1" fmla="*/ 1 h 1"/>
                <a:gd name="T2" fmla="*/ 2 w 4"/>
                <a:gd name="T3" fmla="*/ 1 h 1"/>
                <a:gd name="T4" fmla="*/ 0 w 4"/>
                <a:gd name="T5" fmla="*/ 1 h 1"/>
                <a:gd name="T6" fmla="*/ 0 w 4"/>
                <a:gd name="T7" fmla="*/ 0 h 1"/>
                <a:gd name="T8" fmla="*/ 1 w 4"/>
                <a:gd name="T9" fmla="*/ 0 h 1"/>
                <a:gd name="T10" fmla="*/ 1 w 4"/>
                <a:gd name="T11" fmla="*/ 0 h 1"/>
                <a:gd name="T12" fmla="*/ 1 w 4"/>
                <a:gd name="T13" fmla="*/ 0 h 1"/>
                <a:gd name="T14" fmla="*/ 1 w 4"/>
                <a:gd name="T15" fmla="*/ 0 h 1"/>
                <a:gd name="T16" fmla="*/ 1 w 4"/>
                <a:gd name="T17" fmla="*/ 0 h 1"/>
                <a:gd name="T18" fmla="*/ 1 w 4"/>
                <a:gd name="T19" fmla="*/ 0 h 1"/>
                <a:gd name="T20" fmla="*/ 1 w 4"/>
                <a:gd name="T21" fmla="*/ 0 h 1"/>
                <a:gd name="T22" fmla="*/ 1 w 4"/>
                <a:gd name="T23" fmla="*/ 1 h 1"/>
                <a:gd name="T24" fmla="*/ 2 w 4"/>
                <a:gd name="T25" fmla="*/ 0 h 1"/>
                <a:gd name="T26" fmla="*/ 3 w 4"/>
                <a:gd name="T27" fmla="*/ 1 h 1"/>
                <a:gd name="T28" fmla="*/ 3 w 4"/>
                <a:gd name="T29" fmla="*/ 1 h 1"/>
                <a:gd name="T30" fmla="*/ 3 w 4"/>
                <a:gd name="T31" fmla="*/ 1 h 1"/>
                <a:gd name="T32" fmla="*/ 4 w 4"/>
                <a:gd name="T33" fmla="*/ 1 h 1"/>
                <a:gd name="T34" fmla="*/ 4 w 4"/>
                <a:gd name="T35" fmla="*/ 1 h 1"/>
                <a:gd name="T36" fmla="*/ 4 w 4"/>
                <a:gd name="T37" fmla="*/ 1 h 1"/>
                <a:gd name="T38" fmla="*/ 2 w 4"/>
                <a:gd name="T3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7" name="Freeform 262"/>
            <p:cNvSpPr>
              <a:spLocks/>
            </p:cNvSpPr>
            <p:nvPr/>
          </p:nvSpPr>
          <p:spPr bwMode="gray">
            <a:xfrm>
              <a:off x="-2619375" y="12988925"/>
              <a:ext cx="14288" cy="7938"/>
            </a:xfrm>
            <a:custGeom>
              <a:avLst/>
              <a:gdLst>
                <a:gd name="T0" fmla="*/ 4 w 4"/>
                <a:gd name="T1" fmla="*/ 2 h 2"/>
                <a:gd name="T2" fmla="*/ 3 w 4"/>
                <a:gd name="T3" fmla="*/ 2 h 2"/>
                <a:gd name="T4" fmla="*/ 1 w 4"/>
                <a:gd name="T5" fmla="*/ 1 h 2"/>
                <a:gd name="T6" fmla="*/ 0 w 4"/>
                <a:gd name="T7" fmla="*/ 1 h 2"/>
                <a:gd name="T8" fmla="*/ 1 w 4"/>
                <a:gd name="T9" fmla="*/ 0 h 2"/>
                <a:gd name="T10" fmla="*/ 3 w 4"/>
                <a:gd name="T11" fmla="*/ 0 h 2"/>
                <a:gd name="T12" fmla="*/ 4 w 4"/>
                <a:gd name="T13" fmla="*/ 0 h 2"/>
                <a:gd name="T14" fmla="*/ 4 w 4"/>
                <a:gd name="T15" fmla="*/ 0 h 2"/>
                <a:gd name="T16" fmla="*/ 4 w 4"/>
                <a:gd name="T17" fmla="*/ 2 h 2"/>
                <a:gd name="T18" fmla="*/ 4 w 4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8" name="Freeform 263"/>
            <p:cNvSpPr>
              <a:spLocks/>
            </p:cNvSpPr>
            <p:nvPr/>
          </p:nvSpPr>
          <p:spPr bwMode="gray">
            <a:xfrm>
              <a:off x="-2643188" y="12969875"/>
              <a:ext cx="7938" cy="15875"/>
            </a:xfrm>
            <a:custGeom>
              <a:avLst/>
              <a:gdLst>
                <a:gd name="T0" fmla="*/ 2 w 2"/>
                <a:gd name="T1" fmla="*/ 3 h 4"/>
                <a:gd name="T2" fmla="*/ 2 w 2"/>
                <a:gd name="T3" fmla="*/ 3 h 4"/>
                <a:gd name="T4" fmla="*/ 1 w 2"/>
                <a:gd name="T5" fmla="*/ 3 h 4"/>
                <a:gd name="T6" fmla="*/ 1 w 2"/>
                <a:gd name="T7" fmla="*/ 4 h 4"/>
                <a:gd name="T8" fmla="*/ 0 w 2"/>
                <a:gd name="T9" fmla="*/ 2 h 4"/>
                <a:gd name="T10" fmla="*/ 0 w 2"/>
                <a:gd name="T11" fmla="*/ 1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1 h 4"/>
                <a:gd name="T18" fmla="*/ 2 w 2"/>
                <a:gd name="T19" fmla="*/ 2 h 4"/>
                <a:gd name="T20" fmla="*/ 2 w 2"/>
                <a:gd name="T2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4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9" name="Freeform 264"/>
            <p:cNvSpPr>
              <a:spLocks/>
            </p:cNvSpPr>
            <p:nvPr/>
          </p:nvSpPr>
          <p:spPr bwMode="gray">
            <a:xfrm>
              <a:off x="-2643188" y="12958763"/>
              <a:ext cx="7938" cy="11113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2 h 3"/>
                <a:gd name="T12" fmla="*/ 0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0 w 2"/>
                <a:gd name="T19" fmla="*/ 2 h 3"/>
                <a:gd name="T20" fmla="*/ 0 w 2"/>
                <a:gd name="T21" fmla="*/ 2 h 3"/>
                <a:gd name="T22" fmla="*/ 0 w 2"/>
                <a:gd name="T23" fmla="*/ 1 h 3"/>
                <a:gd name="T24" fmla="*/ 0 w 2"/>
                <a:gd name="T25" fmla="*/ 1 h 3"/>
                <a:gd name="T26" fmla="*/ 0 w 2"/>
                <a:gd name="T27" fmla="*/ 1 h 3"/>
                <a:gd name="T28" fmla="*/ 1 w 2"/>
                <a:gd name="T29" fmla="*/ 0 h 3"/>
                <a:gd name="T30" fmla="*/ 1 w 2"/>
                <a:gd name="T31" fmla="*/ 0 h 3"/>
                <a:gd name="T32" fmla="*/ 1 w 2"/>
                <a:gd name="T33" fmla="*/ 0 h 3"/>
                <a:gd name="T34" fmla="*/ 2 w 2"/>
                <a:gd name="T35" fmla="*/ 0 h 3"/>
                <a:gd name="T36" fmla="*/ 1 w 2"/>
                <a:gd name="T37" fmla="*/ 3 h 3"/>
                <a:gd name="T38" fmla="*/ 1 w 2"/>
                <a:gd name="T3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0" name="Freeform 265"/>
            <p:cNvSpPr>
              <a:spLocks/>
            </p:cNvSpPr>
            <p:nvPr/>
          </p:nvSpPr>
          <p:spPr bwMode="gray">
            <a:xfrm>
              <a:off x="-2811463" y="12712700"/>
              <a:ext cx="15875" cy="3175"/>
            </a:xfrm>
            <a:custGeom>
              <a:avLst/>
              <a:gdLst>
                <a:gd name="T0" fmla="*/ 4 w 4"/>
                <a:gd name="T1" fmla="*/ 1 h 1"/>
                <a:gd name="T2" fmla="*/ 3 w 4"/>
                <a:gd name="T3" fmla="*/ 1 h 1"/>
                <a:gd name="T4" fmla="*/ 3 w 4"/>
                <a:gd name="T5" fmla="*/ 1 h 1"/>
                <a:gd name="T6" fmla="*/ 2 w 4"/>
                <a:gd name="T7" fmla="*/ 1 h 1"/>
                <a:gd name="T8" fmla="*/ 0 w 4"/>
                <a:gd name="T9" fmla="*/ 1 h 1"/>
                <a:gd name="T10" fmla="*/ 0 w 4"/>
                <a:gd name="T11" fmla="*/ 0 h 1"/>
                <a:gd name="T12" fmla="*/ 1 w 4"/>
                <a:gd name="T13" fmla="*/ 0 h 1"/>
                <a:gd name="T14" fmla="*/ 3 w 4"/>
                <a:gd name="T15" fmla="*/ 0 h 1"/>
                <a:gd name="T16" fmla="*/ 3 w 4"/>
                <a:gd name="T17" fmla="*/ 0 h 1"/>
                <a:gd name="T18" fmla="*/ 3 w 4"/>
                <a:gd name="T19" fmla="*/ 0 h 1"/>
                <a:gd name="T20" fmla="*/ 3 w 4"/>
                <a:gd name="T21" fmla="*/ 0 h 1"/>
                <a:gd name="T22" fmla="*/ 2 w 4"/>
                <a:gd name="T23" fmla="*/ 0 h 1"/>
                <a:gd name="T24" fmla="*/ 4 w 4"/>
                <a:gd name="T25" fmla="*/ 1 h 1"/>
                <a:gd name="T26" fmla="*/ 4 w 4"/>
                <a:gd name="T2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1" name="Freeform 266"/>
            <p:cNvSpPr>
              <a:spLocks/>
            </p:cNvSpPr>
            <p:nvPr/>
          </p:nvSpPr>
          <p:spPr bwMode="gray">
            <a:xfrm>
              <a:off x="-2814638" y="12707938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2 w 3"/>
                <a:gd name="T3" fmla="*/ 1 h 1"/>
                <a:gd name="T4" fmla="*/ 1 w 3"/>
                <a:gd name="T5" fmla="*/ 1 h 1"/>
                <a:gd name="T6" fmla="*/ 0 w 3"/>
                <a:gd name="T7" fmla="*/ 1 h 1"/>
                <a:gd name="T8" fmla="*/ 0 w 3"/>
                <a:gd name="T9" fmla="*/ 1 h 1"/>
                <a:gd name="T10" fmla="*/ 1 w 3"/>
                <a:gd name="T11" fmla="*/ 1 h 1"/>
                <a:gd name="T12" fmla="*/ 2 w 3"/>
                <a:gd name="T13" fmla="*/ 0 h 1"/>
                <a:gd name="T14" fmla="*/ 3 w 3"/>
                <a:gd name="T15" fmla="*/ 0 h 1"/>
                <a:gd name="T16" fmla="*/ 3 w 3"/>
                <a:gd name="T17" fmla="*/ 0 h 1"/>
                <a:gd name="T18" fmla="*/ 2 w 3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2" name="Freeform 267"/>
            <p:cNvSpPr>
              <a:spLocks/>
            </p:cNvSpPr>
            <p:nvPr/>
          </p:nvSpPr>
          <p:spPr bwMode="gray">
            <a:xfrm>
              <a:off x="-2819400" y="12707938"/>
              <a:ext cx="7938" cy="0"/>
            </a:xfrm>
            <a:custGeom>
              <a:avLst/>
              <a:gdLst>
                <a:gd name="T0" fmla="*/ 3 w 5"/>
                <a:gd name="T1" fmla="*/ 3 w 5"/>
                <a:gd name="T2" fmla="*/ 5 w 5"/>
                <a:gd name="T3" fmla="*/ 0 w 5"/>
                <a:gd name="T4" fmla="*/ 3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3" name="Freeform 268"/>
            <p:cNvSpPr>
              <a:spLocks/>
            </p:cNvSpPr>
            <p:nvPr/>
          </p:nvSpPr>
          <p:spPr bwMode="gray">
            <a:xfrm>
              <a:off x="-2819400" y="12707938"/>
              <a:ext cx="7938" cy="0"/>
            </a:xfrm>
            <a:custGeom>
              <a:avLst/>
              <a:gdLst>
                <a:gd name="T0" fmla="*/ 3 w 5"/>
                <a:gd name="T1" fmla="*/ 3 w 5"/>
                <a:gd name="T2" fmla="*/ 5 w 5"/>
                <a:gd name="T3" fmla="*/ 0 w 5"/>
                <a:gd name="T4" fmla="*/ 3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4" name="Freeform 269"/>
            <p:cNvSpPr>
              <a:spLocks/>
            </p:cNvSpPr>
            <p:nvPr/>
          </p:nvSpPr>
          <p:spPr bwMode="gray">
            <a:xfrm>
              <a:off x="-2811463" y="12682538"/>
              <a:ext cx="7938" cy="317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0 w 2"/>
                <a:gd name="T5" fmla="*/ 0 h 1"/>
                <a:gd name="T6" fmla="*/ 1 w 2"/>
                <a:gd name="T7" fmla="*/ 0 h 1"/>
                <a:gd name="T8" fmla="*/ 1 w 2"/>
                <a:gd name="T9" fmla="*/ 1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5" name="Freeform 270"/>
            <p:cNvSpPr>
              <a:spLocks/>
            </p:cNvSpPr>
            <p:nvPr/>
          </p:nvSpPr>
          <p:spPr bwMode="gray">
            <a:xfrm>
              <a:off x="-2811463" y="12688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6" name="Rectangle 271"/>
            <p:cNvSpPr>
              <a:spLocks noChangeArrowheads="1"/>
            </p:cNvSpPr>
            <p:nvPr/>
          </p:nvSpPr>
          <p:spPr bwMode="gray">
            <a:xfrm>
              <a:off x="-2811463" y="12688888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7" name="Freeform 272"/>
            <p:cNvSpPr>
              <a:spLocks/>
            </p:cNvSpPr>
            <p:nvPr/>
          </p:nvSpPr>
          <p:spPr bwMode="gray">
            <a:xfrm>
              <a:off x="-2811463" y="12688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8" name="Freeform 273"/>
            <p:cNvSpPr>
              <a:spLocks/>
            </p:cNvSpPr>
            <p:nvPr/>
          </p:nvSpPr>
          <p:spPr bwMode="gray">
            <a:xfrm>
              <a:off x="-2811463" y="12693650"/>
              <a:ext cx="4763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9" name="Freeform 274"/>
            <p:cNvSpPr>
              <a:spLocks/>
            </p:cNvSpPr>
            <p:nvPr/>
          </p:nvSpPr>
          <p:spPr bwMode="gray">
            <a:xfrm>
              <a:off x="-2814638" y="12730163"/>
              <a:ext cx="11113" cy="7938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3 h 5"/>
                <a:gd name="T4" fmla="*/ 7 w 7"/>
                <a:gd name="T5" fmla="*/ 3 h 5"/>
                <a:gd name="T6" fmla="*/ 5 w 7"/>
                <a:gd name="T7" fmla="*/ 3 h 5"/>
                <a:gd name="T8" fmla="*/ 5 w 7"/>
                <a:gd name="T9" fmla="*/ 5 h 5"/>
                <a:gd name="T10" fmla="*/ 5 w 7"/>
                <a:gd name="T11" fmla="*/ 5 h 5"/>
                <a:gd name="T12" fmla="*/ 2 w 7"/>
                <a:gd name="T13" fmla="*/ 5 h 5"/>
                <a:gd name="T14" fmla="*/ 0 w 7"/>
                <a:gd name="T15" fmla="*/ 5 h 5"/>
                <a:gd name="T16" fmla="*/ 2 w 7"/>
                <a:gd name="T17" fmla="*/ 5 h 5"/>
                <a:gd name="T18" fmla="*/ 2 w 7"/>
                <a:gd name="T19" fmla="*/ 3 h 5"/>
                <a:gd name="T20" fmla="*/ 5 w 7"/>
                <a:gd name="T21" fmla="*/ 3 h 5"/>
                <a:gd name="T22" fmla="*/ 5 w 7"/>
                <a:gd name="T23" fmla="*/ 0 h 5"/>
                <a:gd name="T24" fmla="*/ 7 w 7"/>
                <a:gd name="T25" fmla="*/ 0 h 5"/>
                <a:gd name="T26" fmla="*/ 7 w 7"/>
                <a:gd name="T27" fmla="*/ 3 h 5"/>
                <a:gd name="T28" fmla="*/ 7 w 7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0" name="Freeform 275"/>
            <p:cNvSpPr>
              <a:spLocks/>
            </p:cNvSpPr>
            <p:nvPr/>
          </p:nvSpPr>
          <p:spPr bwMode="gray">
            <a:xfrm>
              <a:off x="-2814638" y="12730163"/>
              <a:ext cx="11113" cy="7938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3 h 5"/>
                <a:gd name="T4" fmla="*/ 7 w 7"/>
                <a:gd name="T5" fmla="*/ 3 h 5"/>
                <a:gd name="T6" fmla="*/ 5 w 7"/>
                <a:gd name="T7" fmla="*/ 3 h 5"/>
                <a:gd name="T8" fmla="*/ 5 w 7"/>
                <a:gd name="T9" fmla="*/ 5 h 5"/>
                <a:gd name="T10" fmla="*/ 5 w 7"/>
                <a:gd name="T11" fmla="*/ 5 h 5"/>
                <a:gd name="T12" fmla="*/ 2 w 7"/>
                <a:gd name="T13" fmla="*/ 5 h 5"/>
                <a:gd name="T14" fmla="*/ 0 w 7"/>
                <a:gd name="T15" fmla="*/ 5 h 5"/>
                <a:gd name="T16" fmla="*/ 2 w 7"/>
                <a:gd name="T17" fmla="*/ 5 h 5"/>
                <a:gd name="T18" fmla="*/ 2 w 7"/>
                <a:gd name="T19" fmla="*/ 3 h 5"/>
                <a:gd name="T20" fmla="*/ 5 w 7"/>
                <a:gd name="T21" fmla="*/ 3 h 5"/>
                <a:gd name="T22" fmla="*/ 5 w 7"/>
                <a:gd name="T23" fmla="*/ 0 h 5"/>
                <a:gd name="T24" fmla="*/ 7 w 7"/>
                <a:gd name="T25" fmla="*/ 0 h 5"/>
                <a:gd name="T26" fmla="*/ 7 w 7"/>
                <a:gd name="T27" fmla="*/ 3 h 5"/>
                <a:gd name="T28" fmla="*/ 7 w 7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7" y="3"/>
                  </a:ln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1" name="Freeform 276"/>
            <p:cNvSpPr>
              <a:spLocks/>
            </p:cNvSpPr>
            <p:nvPr/>
          </p:nvSpPr>
          <p:spPr bwMode="gray">
            <a:xfrm>
              <a:off x="-2894013" y="12853988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2" name="Freeform 277"/>
            <p:cNvSpPr>
              <a:spLocks/>
            </p:cNvSpPr>
            <p:nvPr/>
          </p:nvSpPr>
          <p:spPr bwMode="gray">
            <a:xfrm>
              <a:off x="-2954338" y="12941300"/>
              <a:ext cx="34925" cy="33338"/>
            </a:xfrm>
            <a:custGeom>
              <a:avLst/>
              <a:gdLst>
                <a:gd name="T0" fmla="*/ 8 w 9"/>
                <a:gd name="T1" fmla="*/ 9 h 9"/>
                <a:gd name="T2" fmla="*/ 8 w 9"/>
                <a:gd name="T3" fmla="*/ 8 h 9"/>
                <a:gd name="T4" fmla="*/ 8 w 9"/>
                <a:gd name="T5" fmla="*/ 8 h 9"/>
                <a:gd name="T6" fmla="*/ 7 w 9"/>
                <a:gd name="T7" fmla="*/ 8 h 9"/>
                <a:gd name="T8" fmla="*/ 7 w 9"/>
                <a:gd name="T9" fmla="*/ 8 h 9"/>
                <a:gd name="T10" fmla="*/ 8 w 9"/>
                <a:gd name="T11" fmla="*/ 7 h 9"/>
                <a:gd name="T12" fmla="*/ 7 w 9"/>
                <a:gd name="T13" fmla="*/ 7 h 9"/>
                <a:gd name="T14" fmla="*/ 7 w 9"/>
                <a:gd name="T15" fmla="*/ 7 h 9"/>
                <a:gd name="T16" fmla="*/ 5 w 9"/>
                <a:gd name="T17" fmla="*/ 8 h 9"/>
                <a:gd name="T18" fmla="*/ 5 w 9"/>
                <a:gd name="T19" fmla="*/ 8 h 9"/>
                <a:gd name="T20" fmla="*/ 5 w 9"/>
                <a:gd name="T21" fmla="*/ 8 h 9"/>
                <a:gd name="T22" fmla="*/ 6 w 9"/>
                <a:gd name="T23" fmla="*/ 7 h 9"/>
                <a:gd name="T24" fmla="*/ 6 w 9"/>
                <a:gd name="T25" fmla="*/ 7 h 9"/>
                <a:gd name="T26" fmla="*/ 5 w 9"/>
                <a:gd name="T27" fmla="*/ 7 h 9"/>
                <a:gd name="T28" fmla="*/ 5 w 9"/>
                <a:gd name="T29" fmla="*/ 7 h 9"/>
                <a:gd name="T30" fmla="*/ 5 w 9"/>
                <a:gd name="T31" fmla="*/ 7 h 9"/>
                <a:gd name="T32" fmla="*/ 5 w 9"/>
                <a:gd name="T33" fmla="*/ 7 h 9"/>
                <a:gd name="T34" fmla="*/ 5 w 9"/>
                <a:gd name="T35" fmla="*/ 7 h 9"/>
                <a:gd name="T36" fmla="*/ 5 w 9"/>
                <a:gd name="T37" fmla="*/ 7 h 9"/>
                <a:gd name="T38" fmla="*/ 3 w 9"/>
                <a:gd name="T39" fmla="*/ 7 h 9"/>
                <a:gd name="T40" fmla="*/ 2 w 9"/>
                <a:gd name="T41" fmla="*/ 7 h 9"/>
                <a:gd name="T42" fmla="*/ 0 w 9"/>
                <a:gd name="T43" fmla="*/ 7 h 9"/>
                <a:gd name="T44" fmla="*/ 0 w 9"/>
                <a:gd name="T45" fmla="*/ 7 h 9"/>
                <a:gd name="T46" fmla="*/ 2 w 9"/>
                <a:gd name="T47" fmla="*/ 6 h 9"/>
                <a:gd name="T48" fmla="*/ 1 w 9"/>
                <a:gd name="T49" fmla="*/ 5 h 9"/>
                <a:gd name="T50" fmla="*/ 1 w 9"/>
                <a:gd name="T51" fmla="*/ 5 h 9"/>
                <a:gd name="T52" fmla="*/ 2 w 9"/>
                <a:gd name="T53" fmla="*/ 4 h 9"/>
                <a:gd name="T54" fmla="*/ 2 w 9"/>
                <a:gd name="T55" fmla="*/ 4 h 9"/>
                <a:gd name="T56" fmla="*/ 4 w 9"/>
                <a:gd name="T57" fmla="*/ 0 h 9"/>
                <a:gd name="T58" fmla="*/ 5 w 9"/>
                <a:gd name="T59" fmla="*/ 0 h 9"/>
                <a:gd name="T60" fmla="*/ 5 w 9"/>
                <a:gd name="T61" fmla="*/ 0 h 9"/>
                <a:gd name="T62" fmla="*/ 5 w 9"/>
                <a:gd name="T63" fmla="*/ 0 h 9"/>
                <a:gd name="T64" fmla="*/ 5 w 9"/>
                <a:gd name="T65" fmla="*/ 0 h 9"/>
                <a:gd name="T66" fmla="*/ 5 w 9"/>
                <a:gd name="T67" fmla="*/ 1 h 9"/>
                <a:gd name="T68" fmla="*/ 4 w 9"/>
                <a:gd name="T69" fmla="*/ 4 h 9"/>
                <a:gd name="T70" fmla="*/ 5 w 9"/>
                <a:gd name="T71" fmla="*/ 3 h 9"/>
                <a:gd name="T72" fmla="*/ 5 w 9"/>
                <a:gd name="T73" fmla="*/ 3 h 9"/>
                <a:gd name="T74" fmla="*/ 5 w 9"/>
                <a:gd name="T75" fmla="*/ 4 h 9"/>
                <a:gd name="T76" fmla="*/ 5 w 9"/>
                <a:gd name="T77" fmla="*/ 4 h 9"/>
                <a:gd name="T78" fmla="*/ 5 w 9"/>
                <a:gd name="T79" fmla="*/ 4 h 9"/>
                <a:gd name="T80" fmla="*/ 6 w 9"/>
                <a:gd name="T81" fmla="*/ 4 h 9"/>
                <a:gd name="T82" fmla="*/ 7 w 9"/>
                <a:gd name="T83" fmla="*/ 4 h 9"/>
                <a:gd name="T84" fmla="*/ 8 w 9"/>
                <a:gd name="T85" fmla="*/ 4 h 9"/>
                <a:gd name="T86" fmla="*/ 8 w 9"/>
                <a:gd name="T87" fmla="*/ 5 h 9"/>
                <a:gd name="T88" fmla="*/ 7 w 9"/>
                <a:gd name="T89" fmla="*/ 5 h 9"/>
                <a:gd name="T90" fmla="*/ 7 w 9"/>
                <a:gd name="T91" fmla="*/ 5 h 9"/>
                <a:gd name="T92" fmla="*/ 8 w 9"/>
                <a:gd name="T93" fmla="*/ 6 h 9"/>
                <a:gd name="T94" fmla="*/ 8 w 9"/>
                <a:gd name="T95" fmla="*/ 5 h 9"/>
                <a:gd name="T96" fmla="*/ 9 w 9"/>
                <a:gd name="T97" fmla="*/ 6 h 9"/>
                <a:gd name="T98" fmla="*/ 9 w 9"/>
                <a:gd name="T99" fmla="*/ 6 h 9"/>
                <a:gd name="T100" fmla="*/ 8 w 9"/>
                <a:gd name="T101" fmla="*/ 6 h 9"/>
                <a:gd name="T102" fmla="*/ 8 w 9"/>
                <a:gd name="T103" fmla="*/ 6 h 9"/>
                <a:gd name="T104" fmla="*/ 8 w 9"/>
                <a:gd name="T105" fmla="*/ 7 h 9"/>
                <a:gd name="T106" fmla="*/ 8 w 9"/>
                <a:gd name="T107" fmla="*/ 7 h 9"/>
                <a:gd name="T108" fmla="*/ 8 w 9"/>
                <a:gd name="T109" fmla="*/ 7 h 9"/>
                <a:gd name="T110" fmla="*/ 9 w 9"/>
                <a:gd name="T111" fmla="*/ 7 h 9"/>
                <a:gd name="T112" fmla="*/ 9 w 9"/>
                <a:gd name="T113" fmla="*/ 7 h 9"/>
                <a:gd name="T114" fmla="*/ 9 w 9"/>
                <a:gd name="T115" fmla="*/ 7 h 9"/>
                <a:gd name="T116" fmla="*/ 9 w 9"/>
                <a:gd name="T117" fmla="*/ 9 h 9"/>
                <a:gd name="T118" fmla="*/ 8 w 9"/>
                <a:gd name="T1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" h="9">
                  <a:moveTo>
                    <a:pt x="8" y="9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2" y="5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1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4" y="2"/>
                    <a:pt x="4" y="4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3" name="Freeform 278"/>
            <p:cNvSpPr>
              <a:spLocks/>
            </p:cNvSpPr>
            <p:nvPr/>
          </p:nvSpPr>
          <p:spPr bwMode="gray">
            <a:xfrm>
              <a:off x="-2935288" y="13263563"/>
              <a:ext cx="11113" cy="6350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2 h 2"/>
                <a:gd name="T4" fmla="*/ 0 w 3"/>
                <a:gd name="T5" fmla="*/ 0 h 2"/>
                <a:gd name="T6" fmla="*/ 3 w 3"/>
                <a:gd name="T7" fmla="*/ 0 h 2"/>
                <a:gd name="T8" fmla="*/ 3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3" y="0"/>
                    <a:pt x="3" y="0"/>
                  </a:cubicBez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4" name="Freeform 279"/>
            <p:cNvSpPr>
              <a:spLocks/>
            </p:cNvSpPr>
            <p:nvPr/>
          </p:nvSpPr>
          <p:spPr bwMode="gray">
            <a:xfrm>
              <a:off x="-2930525" y="12768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5" name="Freeform 280"/>
            <p:cNvSpPr>
              <a:spLocks/>
            </p:cNvSpPr>
            <p:nvPr/>
          </p:nvSpPr>
          <p:spPr bwMode="gray">
            <a:xfrm>
              <a:off x="-2965450" y="12969875"/>
              <a:ext cx="7938" cy="12700"/>
            </a:xfrm>
            <a:custGeom>
              <a:avLst/>
              <a:gdLst>
                <a:gd name="T0" fmla="*/ 0 w 2"/>
                <a:gd name="T1" fmla="*/ 2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2 h 3"/>
                <a:gd name="T8" fmla="*/ 1 w 2"/>
                <a:gd name="T9" fmla="*/ 2 h 3"/>
                <a:gd name="T10" fmla="*/ 1 w 2"/>
                <a:gd name="T11" fmla="*/ 2 h 3"/>
                <a:gd name="T12" fmla="*/ 2 w 2"/>
                <a:gd name="T13" fmla="*/ 2 h 3"/>
                <a:gd name="T14" fmla="*/ 0 w 2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2"/>
                  </a:cubicBezTo>
                  <a:cubicBezTo>
                    <a:pt x="2" y="3"/>
                    <a:pt x="0" y="3"/>
                    <a:pt x="0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6" name="Freeform 281"/>
            <p:cNvSpPr>
              <a:spLocks/>
            </p:cNvSpPr>
            <p:nvPr/>
          </p:nvSpPr>
          <p:spPr bwMode="gray">
            <a:xfrm>
              <a:off x="-2995613" y="13139738"/>
              <a:ext cx="7938" cy="317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0 h 1"/>
                <a:gd name="T8" fmla="*/ 2 w 2"/>
                <a:gd name="T9" fmla="*/ 1 h 1"/>
                <a:gd name="T10" fmla="*/ 1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7" name="Freeform 282"/>
            <p:cNvSpPr>
              <a:spLocks/>
            </p:cNvSpPr>
            <p:nvPr/>
          </p:nvSpPr>
          <p:spPr bwMode="gray">
            <a:xfrm>
              <a:off x="-2995613" y="13206413"/>
              <a:ext cx="4763" cy="47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1 w 1"/>
                <a:gd name="T15" fmla="*/ 1 h 1"/>
                <a:gd name="T16" fmla="*/ 0 w 1"/>
                <a:gd name="T17" fmla="*/ 1 h 1"/>
                <a:gd name="T18" fmla="*/ 0 w 1"/>
                <a:gd name="T19" fmla="*/ 1 h 1"/>
                <a:gd name="T20" fmla="*/ 0 w 1"/>
                <a:gd name="T21" fmla="*/ 1 h 1"/>
                <a:gd name="T22" fmla="*/ 0 w 1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8" name="Freeform 283"/>
            <p:cNvSpPr>
              <a:spLocks/>
            </p:cNvSpPr>
            <p:nvPr/>
          </p:nvSpPr>
          <p:spPr bwMode="gray">
            <a:xfrm>
              <a:off x="-3036888" y="13131800"/>
              <a:ext cx="34925" cy="15875"/>
            </a:xfrm>
            <a:custGeom>
              <a:avLst/>
              <a:gdLst>
                <a:gd name="T0" fmla="*/ 7 w 9"/>
                <a:gd name="T1" fmla="*/ 3 h 4"/>
                <a:gd name="T2" fmla="*/ 7 w 9"/>
                <a:gd name="T3" fmla="*/ 2 h 4"/>
                <a:gd name="T4" fmla="*/ 6 w 9"/>
                <a:gd name="T5" fmla="*/ 3 h 4"/>
                <a:gd name="T6" fmla="*/ 6 w 9"/>
                <a:gd name="T7" fmla="*/ 2 h 4"/>
                <a:gd name="T8" fmla="*/ 5 w 9"/>
                <a:gd name="T9" fmla="*/ 4 h 4"/>
                <a:gd name="T10" fmla="*/ 4 w 9"/>
                <a:gd name="T11" fmla="*/ 3 h 4"/>
                <a:gd name="T12" fmla="*/ 3 w 9"/>
                <a:gd name="T13" fmla="*/ 3 h 4"/>
                <a:gd name="T14" fmla="*/ 2 w 9"/>
                <a:gd name="T15" fmla="*/ 3 h 4"/>
                <a:gd name="T16" fmla="*/ 1 w 9"/>
                <a:gd name="T17" fmla="*/ 3 h 4"/>
                <a:gd name="T18" fmla="*/ 0 w 9"/>
                <a:gd name="T19" fmla="*/ 2 h 4"/>
                <a:gd name="T20" fmla="*/ 0 w 9"/>
                <a:gd name="T21" fmla="*/ 2 h 4"/>
                <a:gd name="T22" fmla="*/ 1 w 9"/>
                <a:gd name="T23" fmla="*/ 2 h 4"/>
                <a:gd name="T24" fmla="*/ 3 w 9"/>
                <a:gd name="T25" fmla="*/ 2 h 4"/>
                <a:gd name="T26" fmla="*/ 3 w 9"/>
                <a:gd name="T27" fmla="*/ 2 h 4"/>
                <a:gd name="T28" fmla="*/ 3 w 9"/>
                <a:gd name="T29" fmla="*/ 1 h 4"/>
                <a:gd name="T30" fmla="*/ 2 w 9"/>
                <a:gd name="T31" fmla="*/ 1 h 4"/>
                <a:gd name="T32" fmla="*/ 2 w 9"/>
                <a:gd name="T33" fmla="*/ 1 h 4"/>
                <a:gd name="T34" fmla="*/ 2 w 9"/>
                <a:gd name="T35" fmla="*/ 0 h 4"/>
                <a:gd name="T36" fmla="*/ 2 w 9"/>
                <a:gd name="T37" fmla="*/ 0 h 4"/>
                <a:gd name="T38" fmla="*/ 4 w 9"/>
                <a:gd name="T39" fmla="*/ 1 h 4"/>
                <a:gd name="T40" fmla="*/ 4 w 9"/>
                <a:gd name="T41" fmla="*/ 0 h 4"/>
                <a:gd name="T42" fmla="*/ 5 w 9"/>
                <a:gd name="T43" fmla="*/ 1 h 4"/>
                <a:gd name="T44" fmla="*/ 5 w 9"/>
                <a:gd name="T45" fmla="*/ 0 h 4"/>
                <a:gd name="T46" fmla="*/ 7 w 9"/>
                <a:gd name="T47" fmla="*/ 1 h 4"/>
                <a:gd name="T48" fmla="*/ 9 w 9"/>
                <a:gd name="T49" fmla="*/ 2 h 4"/>
                <a:gd name="T50" fmla="*/ 9 w 9"/>
                <a:gd name="T51" fmla="*/ 3 h 4"/>
                <a:gd name="T52" fmla="*/ 7 w 9"/>
                <a:gd name="T5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" h="4">
                  <a:moveTo>
                    <a:pt x="7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2"/>
                    <a:pt x="7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9" name="Rectangle 284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3175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0" name="Freeform 285"/>
            <p:cNvSpPr>
              <a:spLocks/>
            </p:cNvSpPr>
            <p:nvPr/>
          </p:nvSpPr>
          <p:spPr bwMode="gray">
            <a:xfrm>
              <a:off x="-3040063" y="1303813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1" name="Rectangle 286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2" name="Freeform 287"/>
            <p:cNvSpPr>
              <a:spLocks/>
            </p:cNvSpPr>
            <p:nvPr/>
          </p:nvSpPr>
          <p:spPr bwMode="gray">
            <a:xfrm>
              <a:off x="-3040063" y="13038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3" name="Rectangle 288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4" name="Freeform 289"/>
            <p:cNvSpPr>
              <a:spLocks/>
            </p:cNvSpPr>
            <p:nvPr/>
          </p:nvSpPr>
          <p:spPr bwMode="gray">
            <a:xfrm>
              <a:off x="-3054350" y="13139738"/>
              <a:ext cx="11113" cy="3175"/>
            </a:xfrm>
            <a:custGeom>
              <a:avLst/>
              <a:gdLst>
                <a:gd name="T0" fmla="*/ 2 w 3"/>
                <a:gd name="T1" fmla="*/ 1 h 1"/>
                <a:gd name="T2" fmla="*/ 2 w 3"/>
                <a:gd name="T3" fmla="*/ 1 h 1"/>
                <a:gd name="T4" fmla="*/ 0 w 3"/>
                <a:gd name="T5" fmla="*/ 1 h 1"/>
                <a:gd name="T6" fmla="*/ 0 w 3"/>
                <a:gd name="T7" fmla="*/ 1 h 1"/>
                <a:gd name="T8" fmla="*/ 3 w 3"/>
                <a:gd name="T9" fmla="*/ 1 h 1"/>
                <a:gd name="T10" fmla="*/ 3 w 3"/>
                <a:gd name="T11" fmla="*/ 1 h 1"/>
                <a:gd name="T12" fmla="*/ 2 w 3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5" name="Freeform 290"/>
            <p:cNvSpPr>
              <a:spLocks/>
            </p:cNvSpPr>
            <p:nvPr/>
          </p:nvSpPr>
          <p:spPr bwMode="gray">
            <a:xfrm>
              <a:off x="-2266950" y="13150850"/>
              <a:ext cx="14288" cy="19050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0 h 5"/>
                <a:gd name="T4" fmla="*/ 2 w 4"/>
                <a:gd name="T5" fmla="*/ 1 h 5"/>
                <a:gd name="T6" fmla="*/ 3 w 4"/>
                <a:gd name="T7" fmla="*/ 2 h 5"/>
                <a:gd name="T8" fmla="*/ 3 w 4"/>
                <a:gd name="T9" fmla="*/ 3 h 5"/>
                <a:gd name="T10" fmla="*/ 1 w 4"/>
                <a:gd name="T11" fmla="*/ 5 h 5"/>
                <a:gd name="T12" fmla="*/ 1 w 4"/>
                <a:gd name="T13" fmla="*/ 3 h 5"/>
                <a:gd name="T14" fmla="*/ 1 w 4"/>
                <a:gd name="T15" fmla="*/ 2 h 5"/>
                <a:gd name="T16" fmla="*/ 1 w 4"/>
                <a:gd name="T17" fmla="*/ 1 h 5"/>
                <a:gd name="T18" fmla="*/ 0 w 4"/>
                <a:gd name="T19" fmla="*/ 1 h 5"/>
                <a:gd name="T20" fmla="*/ 0 w 4"/>
                <a:gd name="T21" fmla="*/ 1 h 5"/>
                <a:gd name="T22" fmla="*/ 1 w 4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2" y="5"/>
                    <a:pt x="1" y="5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6" name="Freeform 291"/>
            <p:cNvSpPr>
              <a:spLocks/>
            </p:cNvSpPr>
            <p:nvPr/>
          </p:nvSpPr>
          <p:spPr bwMode="gray">
            <a:xfrm>
              <a:off x="-2643188" y="12858750"/>
              <a:ext cx="12700" cy="6350"/>
            </a:xfrm>
            <a:custGeom>
              <a:avLst/>
              <a:gdLst>
                <a:gd name="T0" fmla="*/ 1 w 3"/>
                <a:gd name="T1" fmla="*/ 1 h 2"/>
                <a:gd name="T2" fmla="*/ 2 w 3"/>
                <a:gd name="T3" fmla="*/ 0 h 2"/>
                <a:gd name="T4" fmla="*/ 3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3 w 3"/>
                <a:gd name="T11" fmla="*/ 1 h 2"/>
                <a:gd name="T12" fmla="*/ 3 w 3"/>
                <a:gd name="T13" fmla="*/ 1 h 2"/>
                <a:gd name="T14" fmla="*/ 1 w 3"/>
                <a:gd name="T15" fmla="*/ 1 h 2"/>
                <a:gd name="T16" fmla="*/ 0 w 3"/>
                <a:gd name="T17" fmla="*/ 2 h 2"/>
                <a:gd name="T18" fmla="*/ 0 w 3"/>
                <a:gd name="T19" fmla="*/ 2 h 2"/>
                <a:gd name="T20" fmla="*/ 0 w 3"/>
                <a:gd name="T21" fmla="*/ 1 h 2"/>
                <a:gd name="T22" fmla="*/ 1 w 3"/>
                <a:gd name="T2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7" name="Freeform 292"/>
            <p:cNvSpPr>
              <a:spLocks/>
            </p:cNvSpPr>
            <p:nvPr/>
          </p:nvSpPr>
          <p:spPr bwMode="gray">
            <a:xfrm>
              <a:off x="-2627313" y="12869863"/>
              <a:ext cx="7938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2 w 2"/>
                <a:gd name="T7" fmla="*/ 0 h 2"/>
                <a:gd name="T8" fmla="*/ 1 w 2"/>
                <a:gd name="T9" fmla="*/ 1 h 2"/>
                <a:gd name="T10" fmla="*/ 1 w 2"/>
                <a:gd name="T11" fmla="*/ 1 h 2"/>
                <a:gd name="T12" fmla="*/ 2 w 2"/>
                <a:gd name="T13" fmla="*/ 2 h 2"/>
                <a:gd name="T14" fmla="*/ 2 w 2"/>
                <a:gd name="T15" fmla="*/ 2 h 2"/>
                <a:gd name="T16" fmla="*/ 1 w 2"/>
                <a:gd name="T17" fmla="*/ 2 h 2"/>
                <a:gd name="T18" fmla="*/ 1 w 2"/>
                <a:gd name="T19" fmla="*/ 2 h 2"/>
                <a:gd name="T20" fmla="*/ 0 w 2"/>
                <a:gd name="T21" fmla="*/ 2 h 2"/>
                <a:gd name="T22" fmla="*/ 1 w 2"/>
                <a:gd name="T23" fmla="*/ 0 h 2"/>
                <a:gd name="T24" fmla="*/ 1 w 2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8" name="Freeform 293"/>
            <p:cNvSpPr>
              <a:spLocks/>
            </p:cNvSpPr>
            <p:nvPr/>
          </p:nvSpPr>
          <p:spPr bwMode="gray">
            <a:xfrm>
              <a:off x="-3009900" y="130048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9" name="Freeform 294"/>
            <p:cNvSpPr>
              <a:spLocks/>
            </p:cNvSpPr>
            <p:nvPr/>
          </p:nvSpPr>
          <p:spPr bwMode="gray">
            <a:xfrm>
              <a:off x="-3009900" y="130048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0" name="Rectangle 295"/>
            <p:cNvSpPr>
              <a:spLocks noChangeArrowheads="1"/>
            </p:cNvSpPr>
            <p:nvPr/>
          </p:nvSpPr>
          <p:spPr bwMode="gray">
            <a:xfrm>
              <a:off x="-3009900" y="13004800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1" name="Rectangle 296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2" name="Freeform 297"/>
            <p:cNvSpPr>
              <a:spLocks/>
            </p:cNvSpPr>
            <p:nvPr/>
          </p:nvSpPr>
          <p:spPr bwMode="gray">
            <a:xfrm>
              <a:off x="-3040063" y="13038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3" name="Rectangle 298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4" name="Rectangle 299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5" name="Rectangle 300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556" name="Freeform 127"/>
          <p:cNvSpPr>
            <a:spLocks noChangeAspect="1"/>
          </p:cNvSpPr>
          <p:nvPr userDrawn="1"/>
        </p:nvSpPr>
        <p:spPr bwMode="gray">
          <a:xfrm>
            <a:off x="1073812" y="3885770"/>
            <a:ext cx="565562" cy="558347"/>
          </a:xfrm>
          <a:custGeom>
            <a:avLst/>
            <a:gdLst>
              <a:gd name="T0" fmla="*/ 149 w 298"/>
              <a:gd name="T1" fmla="*/ 0 h 294"/>
              <a:gd name="T2" fmla="*/ 0 w 298"/>
              <a:gd name="T3" fmla="*/ 129 h 294"/>
              <a:gd name="T4" fmla="*/ 58 w 298"/>
              <a:gd name="T5" fmla="*/ 232 h 294"/>
              <a:gd name="T6" fmla="*/ 58 w 298"/>
              <a:gd name="T7" fmla="*/ 294 h 294"/>
              <a:gd name="T8" fmla="*/ 112 w 298"/>
              <a:gd name="T9" fmla="*/ 254 h 294"/>
              <a:gd name="T10" fmla="*/ 149 w 298"/>
              <a:gd name="T11" fmla="*/ 258 h 294"/>
              <a:gd name="T12" fmla="*/ 298 w 298"/>
              <a:gd name="T13" fmla="*/ 129 h 294"/>
              <a:gd name="T14" fmla="*/ 149 w 298"/>
              <a:gd name="T1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8" h="294">
                <a:moveTo>
                  <a:pt x="149" y="0"/>
                </a:moveTo>
                <a:cubicBezTo>
                  <a:pt x="67" y="0"/>
                  <a:pt x="0" y="58"/>
                  <a:pt x="0" y="129"/>
                </a:cubicBezTo>
                <a:cubicBezTo>
                  <a:pt x="0" y="171"/>
                  <a:pt x="23" y="208"/>
                  <a:pt x="58" y="232"/>
                </a:cubicBezTo>
                <a:cubicBezTo>
                  <a:pt x="58" y="294"/>
                  <a:pt x="58" y="294"/>
                  <a:pt x="58" y="294"/>
                </a:cubicBezTo>
                <a:cubicBezTo>
                  <a:pt x="112" y="254"/>
                  <a:pt x="112" y="254"/>
                  <a:pt x="112" y="254"/>
                </a:cubicBezTo>
                <a:cubicBezTo>
                  <a:pt x="124" y="257"/>
                  <a:pt x="136" y="258"/>
                  <a:pt x="149" y="258"/>
                </a:cubicBezTo>
                <a:cubicBezTo>
                  <a:pt x="231" y="258"/>
                  <a:pt x="298" y="201"/>
                  <a:pt x="298" y="129"/>
                </a:cubicBezTo>
                <a:cubicBezTo>
                  <a:pt x="298" y="58"/>
                  <a:pt x="231" y="0"/>
                  <a:pt x="1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28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516253" y="410830"/>
            <a:ext cx="11134410" cy="107312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252" y="942478"/>
            <a:ext cx="11134411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281" y="6076361"/>
            <a:ext cx="427585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2" y="6076361"/>
            <a:ext cx="9143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516251" y="1483952"/>
            <a:ext cx="11134411" cy="4320000"/>
          </a:xfrm>
          <a:noFill/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2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516253" y="410830"/>
            <a:ext cx="11134410" cy="107312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252" y="942478"/>
            <a:ext cx="11134411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281" y="6076361"/>
            <a:ext cx="427585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2" y="6076361"/>
            <a:ext cx="9143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516252" y="1483952"/>
            <a:ext cx="8460000" cy="4320000"/>
          </a:xfrm>
          <a:noFill/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4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516253" y="410830"/>
            <a:ext cx="11134410" cy="107312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252" y="942478"/>
            <a:ext cx="11134411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5"/>
          </p:nvPr>
        </p:nvSpPr>
        <p:spPr>
          <a:xfrm>
            <a:off x="516252" y="1483952"/>
            <a:ext cx="5324764" cy="4320000"/>
          </a:xfrm>
          <a:noFill/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Inhaltsplatzhalter 2"/>
          <p:cNvSpPr>
            <a:spLocks noGrp="1"/>
          </p:cNvSpPr>
          <p:nvPr>
            <p:ph idx="16"/>
          </p:nvPr>
        </p:nvSpPr>
        <p:spPr>
          <a:xfrm>
            <a:off x="6310800" y="1476439"/>
            <a:ext cx="5324764" cy="4320000"/>
          </a:xfrm>
          <a:noFill/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281" y="6076361"/>
            <a:ext cx="427585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2" y="6076361"/>
            <a:ext cx="9143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8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516253" y="410830"/>
            <a:ext cx="11134410" cy="107312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252" y="942478"/>
            <a:ext cx="11134411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5"/>
          </p:nvPr>
        </p:nvSpPr>
        <p:spPr>
          <a:xfrm>
            <a:off x="516252" y="1483952"/>
            <a:ext cx="5324764" cy="4320000"/>
          </a:xfrm>
          <a:noFill/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281" y="6076361"/>
            <a:ext cx="427585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2" y="6076361"/>
            <a:ext cx="9143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310801" y="1483952"/>
            <a:ext cx="5879612" cy="432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6252" y="410830"/>
            <a:ext cx="11134411" cy="10731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252" y="942478"/>
            <a:ext cx="11133137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281" y="6076361"/>
            <a:ext cx="427585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2" y="6076361"/>
            <a:ext cx="9143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281" y="6076361"/>
            <a:ext cx="427585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2" y="6076361"/>
            <a:ext cx="9143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uppieren 123"/>
          <p:cNvGrpSpPr/>
          <p:nvPr userDrawn="1"/>
        </p:nvGrpSpPr>
        <p:grpSpPr bwMode="gray">
          <a:xfrm>
            <a:off x="-12138" y="0"/>
            <a:ext cx="12202551" cy="8309256"/>
            <a:chOff x="-12138" y="0"/>
            <a:chExt cx="12202551" cy="8309256"/>
          </a:xfrm>
        </p:grpSpPr>
        <p:sp>
          <p:nvSpPr>
            <p:cNvPr id="125" name="Rechteck 124"/>
            <p:cNvSpPr/>
            <p:nvPr userDrawn="1"/>
          </p:nvSpPr>
          <p:spPr bwMode="gray">
            <a:xfrm>
              <a:off x="-12138" y="0"/>
              <a:ext cx="12202551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26" name="Freeform 6"/>
            <p:cNvSpPr>
              <a:spLocks noChangeAspect="1"/>
            </p:cNvSpPr>
            <p:nvPr userDrawn="1"/>
          </p:nvSpPr>
          <p:spPr bwMode="gray">
            <a:xfrm>
              <a:off x="4177651" y="4629840"/>
              <a:ext cx="881802" cy="770700"/>
            </a:xfrm>
            <a:custGeom>
              <a:avLst/>
              <a:gdLst>
                <a:gd name="T0" fmla="*/ 229 w 319"/>
                <a:gd name="T1" fmla="*/ 0 h 279"/>
                <a:gd name="T2" fmla="*/ 169 w 319"/>
                <a:gd name="T3" fmla="*/ 26 h 279"/>
                <a:gd name="T4" fmla="*/ 169 w 319"/>
                <a:gd name="T5" fmla="*/ 26 h 279"/>
                <a:gd name="T6" fmla="*/ 169 w 319"/>
                <a:gd name="T7" fmla="*/ 26 h 279"/>
                <a:gd name="T8" fmla="*/ 160 w 319"/>
                <a:gd name="T9" fmla="*/ 38 h 279"/>
                <a:gd name="T10" fmla="*/ 150 w 319"/>
                <a:gd name="T11" fmla="*/ 27 h 279"/>
                <a:gd name="T12" fmla="*/ 150 w 319"/>
                <a:gd name="T13" fmla="*/ 27 h 279"/>
                <a:gd name="T14" fmla="*/ 150 w 319"/>
                <a:gd name="T15" fmla="*/ 27 h 279"/>
                <a:gd name="T16" fmla="*/ 90 w 319"/>
                <a:gd name="T17" fmla="*/ 0 h 279"/>
                <a:gd name="T18" fmla="*/ 26 w 319"/>
                <a:gd name="T19" fmla="*/ 27 h 279"/>
                <a:gd name="T20" fmla="*/ 0 w 319"/>
                <a:gd name="T21" fmla="*/ 90 h 279"/>
                <a:gd name="T22" fmla="*/ 26 w 319"/>
                <a:gd name="T23" fmla="*/ 153 h 279"/>
                <a:gd name="T24" fmla="*/ 145 w 319"/>
                <a:gd name="T25" fmla="*/ 273 h 279"/>
                <a:gd name="T26" fmla="*/ 160 w 319"/>
                <a:gd name="T27" fmla="*/ 279 h 279"/>
                <a:gd name="T28" fmla="*/ 174 w 319"/>
                <a:gd name="T29" fmla="*/ 273 h 279"/>
                <a:gd name="T30" fmla="*/ 293 w 319"/>
                <a:gd name="T31" fmla="*/ 153 h 279"/>
                <a:gd name="T32" fmla="*/ 319 w 319"/>
                <a:gd name="T33" fmla="*/ 90 h 279"/>
                <a:gd name="T34" fmla="*/ 293 w 319"/>
                <a:gd name="T35" fmla="*/ 27 h 279"/>
                <a:gd name="T36" fmla="*/ 229 w 319"/>
                <a:gd name="T3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9" h="279">
                  <a:moveTo>
                    <a:pt x="229" y="0"/>
                  </a:moveTo>
                  <a:cubicBezTo>
                    <a:pt x="205" y="0"/>
                    <a:pt x="186" y="9"/>
                    <a:pt x="169" y="26"/>
                  </a:cubicBezTo>
                  <a:cubicBezTo>
                    <a:pt x="169" y="26"/>
                    <a:pt x="169" y="26"/>
                    <a:pt x="169" y="26"/>
                  </a:cubicBezTo>
                  <a:cubicBezTo>
                    <a:pt x="169" y="26"/>
                    <a:pt x="169" y="26"/>
                    <a:pt x="169" y="26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33" y="10"/>
                    <a:pt x="114" y="0"/>
                    <a:pt x="90" y="0"/>
                  </a:cubicBezTo>
                  <a:cubicBezTo>
                    <a:pt x="66" y="0"/>
                    <a:pt x="43" y="10"/>
                    <a:pt x="26" y="27"/>
                  </a:cubicBezTo>
                  <a:cubicBezTo>
                    <a:pt x="9" y="43"/>
                    <a:pt x="0" y="66"/>
                    <a:pt x="0" y="90"/>
                  </a:cubicBezTo>
                  <a:cubicBezTo>
                    <a:pt x="0" y="114"/>
                    <a:pt x="9" y="136"/>
                    <a:pt x="26" y="153"/>
                  </a:cubicBezTo>
                  <a:cubicBezTo>
                    <a:pt x="145" y="273"/>
                    <a:pt x="145" y="273"/>
                    <a:pt x="145" y="273"/>
                  </a:cubicBezTo>
                  <a:cubicBezTo>
                    <a:pt x="149" y="277"/>
                    <a:pt x="154" y="279"/>
                    <a:pt x="160" y="279"/>
                  </a:cubicBezTo>
                  <a:cubicBezTo>
                    <a:pt x="165" y="279"/>
                    <a:pt x="170" y="277"/>
                    <a:pt x="174" y="273"/>
                  </a:cubicBezTo>
                  <a:cubicBezTo>
                    <a:pt x="293" y="153"/>
                    <a:pt x="293" y="153"/>
                    <a:pt x="293" y="153"/>
                  </a:cubicBezTo>
                  <a:cubicBezTo>
                    <a:pt x="310" y="136"/>
                    <a:pt x="319" y="114"/>
                    <a:pt x="319" y="90"/>
                  </a:cubicBezTo>
                  <a:cubicBezTo>
                    <a:pt x="319" y="66"/>
                    <a:pt x="310" y="43"/>
                    <a:pt x="293" y="27"/>
                  </a:cubicBezTo>
                  <a:cubicBezTo>
                    <a:pt x="276" y="10"/>
                    <a:pt x="253" y="0"/>
                    <a:pt x="22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127" name="Gruppieren 126"/>
            <p:cNvGrpSpPr>
              <a:grpSpLocks noChangeAspect="1"/>
            </p:cNvGrpSpPr>
            <p:nvPr userDrawn="1"/>
          </p:nvGrpSpPr>
          <p:grpSpPr bwMode="gray">
            <a:xfrm>
              <a:off x="5383663" y="4649230"/>
              <a:ext cx="740765" cy="741784"/>
              <a:chOff x="-3189288" y="12520613"/>
              <a:chExt cx="1154113" cy="1155700"/>
            </a:xfrm>
          </p:grpSpPr>
          <p:sp>
            <p:nvSpPr>
              <p:cNvPr id="159" name="Freeform 232"/>
              <p:cNvSpPr>
                <a:spLocks/>
              </p:cNvSpPr>
              <p:nvPr/>
            </p:nvSpPr>
            <p:spPr bwMode="gray">
              <a:xfrm>
                <a:off x="-2324100" y="12749213"/>
                <a:ext cx="38100" cy="38100"/>
              </a:xfrm>
              <a:custGeom>
                <a:avLst/>
                <a:gdLst>
                  <a:gd name="T0" fmla="*/ 9 w 10"/>
                  <a:gd name="T1" fmla="*/ 3 h 10"/>
                  <a:gd name="T2" fmla="*/ 7 w 10"/>
                  <a:gd name="T3" fmla="*/ 3 h 10"/>
                  <a:gd name="T4" fmla="*/ 7 w 10"/>
                  <a:gd name="T5" fmla="*/ 2 h 10"/>
                  <a:gd name="T6" fmla="*/ 7 w 10"/>
                  <a:gd name="T7" fmla="*/ 1 h 10"/>
                  <a:gd name="T8" fmla="*/ 6 w 10"/>
                  <a:gd name="T9" fmla="*/ 0 h 10"/>
                  <a:gd name="T10" fmla="*/ 6 w 10"/>
                  <a:gd name="T11" fmla="*/ 0 h 10"/>
                  <a:gd name="T12" fmla="*/ 5 w 10"/>
                  <a:gd name="T13" fmla="*/ 0 h 10"/>
                  <a:gd name="T14" fmla="*/ 5 w 10"/>
                  <a:gd name="T15" fmla="*/ 2 h 10"/>
                  <a:gd name="T16" fmla="*/ 5 w 10"/>
                  <a:gd name="T17" fmla="*/ 3 h 10"/>
                  <a:gd name="T18" fmla="*/ 6 w 10"/>
                  <a:gd name="T19" fmla="*/ 5 h 10"/>
                  <a:gd name="T20" fmla="*/ 6 w 10"/>
                  <a:gd name="T21" fmla="*/ 5 h 10"/>
                  <a:gd name="T22" fmla="*/ 6 w 10"/>
                  <a:gd name="T23" fmla="*/ 6 h 10"/>
                  <a:gd name="T24" fmla="*/ 5 w 10"/>
                  <a:gd name="T25" fmla="*/ 8 h 10"/>
                  <a:gd name="T26" fmla="*/ 4 w 10"/>
                  <a:gd name="T27" fmla="*/ 8 h 10"/>
                  <a:gd name="T28" fmla="*/ 4 w 10"/>
                  <a:gd name="T29" fmla="*/ 9 h 10"/>
                  <a:gd name="T30" fmla="*/ 3 w 10"/>
                  <a:gd name="T31" fmla="*/ 9 h 10"/>
                  <a:gd name="T32" fmla="*/ 2 w 10"/>
                  <a:gd name="T33" fmla="*/ 9 h 10"/>
                  <a:gd name="T34" fmla="*/ 0 w 10"/>
                  <a:gd name="T35" fmla="*/ 9 h 10"/>
                  <a:gd name="T36" fmla="*/ 3 w 10"/>
                  <a:gd name="T37" fmla="*/ 10 h 10"/>
                  <a:gd name="T38" fmla="*/ 4 w 10"/>
                  <a:gd name="T39" fmla="*/ 10 h 10"/>
                  <a:gd name="T40" fmla="*/ 5 w 10"/>
                  <a:gd name="T41" fmla="*/ 10 h 10"/>
                  <a:gd name="T42" fmla="*/ 7 w 10"/>
                  <a:gd name="T43" fmla="*/ 9 h 10"/>
                  <a:gd name="T44" fmla="*/ 7 w 10"/>
                  <a:gd name="T45" fmla="*/ 8 h 10"/>
                  <a:gd name="T46" fmla="*/ 8 w 10"/>
                  <a:gd name="T47" fmla="*/ 7 h 10"/>
                  <a:gd name="T48" fmla="*/ 8 w 10"/>
                  <a:gd name="T49" fmla="*/ 7 h 10"/>
                  <a:gd name="T50" fmla="*/ 8 w 10"/>
                  <a:gd name="T51" fmla="*/ 5 h 10"/>
                  <a:gd name="T52" fmla="*/ 10 w 10"/>
                  <a:gd name="T53" fmla="*/ 4 h 10"/>
                  <a:gd name="T54" fmla="*/ 9 w 10"/>
                  <a:gd name="T55" fmla="*/ 3 h 10"/>
                  <a:gd name="T56" fmla="*/ 9 w 10"/>
                  <a:gd name="T57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" h="10">
                    <a:moveTo>
                      <a:pt x="9" y="3"/>
                    </a:moveTo>
                    <a:cubicBezTo>
                      <a:pt x="8" y="3"/>
                      <a:pt x="8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5"/>
                      <a:pt x="6" y="4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7"/>
                      <a:pt x="5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1" y="10"/>
                      <a:pt x="2" y="10"/>
                      <a:pt x="3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5" y="10"/>
                    </a:cubicBezTo>
                    <a:cubicBezTo>
                      <a:pt x="5" y="9"/>
                      <a:pt x="6" y="9"/>
                      <a:pt x="7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5"/>
                    </a:cubicBezTo>
                    <a:cubicBezTo>
                      <a:pt x="8" y="4"/>
                      <a:pt x="9" y="4"/>
                      <a:pt x="10" y="4"/>
                    </a:cubicBezTo>
                    <a:cubicBezTo>
                      <a:pt x="10" y="4"/>
                      <a:pt x="10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0" name="Freeform 233"/>
              <p:cNvSpPr>
                <a:spLocks/>
              </p:cNvSpPr>
              <p:nvPr/>
            </p:nvSpPr>
            <p:spPr bwMode="gray">
              <a:xfrm>
                <a:off x="-2282825" y="12768263"/>
                <a:ext cx="7938" cy="7938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1 w 2"/>
                  <a:gd name="T9" fmla="*/ 0 h 2"/>
                  <a:gd name="T10" fmla="*/ 1 w 2"/>
                  <a:gd name="T11" fmla="*/ 2 h 2"/>
                  <a:gd name="T12" fmla="*/ 2 w 2"/>
                  <a:gd name="T13" fmla="*/ 2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1" name="Freeform 234"/>
              <p:cNvSpPr>
                <a:spLocks/>
              </p:cNvSpPr>
              <p:nvPr/>
            </p:nvSpPr>
            <p:spPr bwMode="gray">
              <a:xfrm>
                <a:off x="-2166938" y="13128625"/>
                <a:ext cx="19050" cy="36513"/>
              </a:xfrm>
              <a:custGeom>
                <a:avLst/>
                <a:gdLst>
                  <a:gd name="T0" fmla="*/ 4 w 5"/>
                  <a:gd name="T1" fmla="*/ 10 h 10"/>
                  <a:gd name="T2" fmla="*/ 5 w 5"/>
                  <a:gd name="T3" fmla="*/ 2 h 10"/>
                  <a:gd name="T4" fmla="*/ 5 w 5"/>
                  <a:gd name="T5" fmla="*/ 2 h 10"/>
                  <a:gd name="T6" fmla="*/ 5 w 5"/>
                  <a:gd name="T7" fmla="*/ 2 h 10"/>
                  <a:gd name="T8" fmla="*/ 4 w 5"/>
                  <a:gd name="T9" fmla="*/ 2 h 10"/>
                  <a:gd name="T10" fmla="*/ 3 w 5"/>
                  <a:gd name="T11" fmla="*/ 1 h 10"/>
                  <a:gd name="T12" fmla="*/ 3 w 5"/>
                  <a:gd name="T13" fmla="*/ 0 h 10"/>
                  <a:gd name="T14" fmla="*/ 2 w 5"/>
                  <a:gd name="T15" fmla="*/ 1 h 10"/>
                  <a:gd name="T16" fmla="*/ 2 w 5"/>
                  <a:gd name="T17" fmla="*/ 2 h 10"/>
                  <a:gd name="T18" fmla="*/ 2 w 5"/>
                  <a:gd name="T19" fmla="*/ 2 h 10"/>
                  <a:gd name="T20" fmla="*/ 1 w 5"/>
                  <a:gd name="T21" fmla="*/ 6 h 10"/>
                  <a:gd name="T22" fmla="*/ 2 w 5"/>
                  <a:gd name="T23" fmla="*/ 6 h 10"/>
                  <a:gd name="T24" fmla="*/ 2 w 5"/>
                  <a:gd name="T25" fmla="*/ 7 h 10"/>
                  <a:gd name="T26" fmla="*/ 2 w 5"/>
                  <a:gd name="T27" fmla="*/ 7 h 10"/>
                  <a:gd name="T28" fmla="*/ 4 w 5"/>
                  <a:gd name="T29" fmla="*/ 10 h 10"/>
                  <a:gd name="T30" fmla="*/ 4 w 5"/>
                  <a:gd name="T3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10">
                    <a:moveTo>
                      <a:pt x="4" y="10"/>
                    </a:moveTo>
                    <a:cubicBezTo>
                      <a:pt x="5" y="7"/>
                      <a:pt x="5" y="5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0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9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2" name="Freeform 235"/>
              <p:cNvSpPr>
                <a:spLocks/>
              </p:cNvSpPr>
              <p:nvPr/>
            </p:nvSpPr>
            <p:spPr bwMode="gray">
              <a:xfrm>
                <a:off x="-3073400" y="13192125"/>
                <a:ext cx="22225" cy="22225"/>
              </a:xfrm>
              <a:custGeom>
                <a:avLst/>
                <a:gdLst>
                  <a:gd name="T0" fmla="*/ 2 w 6"/>
                  <a:gd name="T1" fmla="*/ 6 h 6"/>
                  <a:gd name="T2" fmla="*/ 3 w 6"/>
                  <a:gd name="T3" fmla="*/ 3 h 6"/>
                  <a:gd name="T4" fmla="*/ 3 w 6"/>
                  <a:gd name="T5" fmla="*/ 3 h 6"/>
                  <a:gd name="T6" fmla="*/ 3 w 6"/>
                  <a:gd name="T7" fmla="*/ 4 h 6"/>
                  <a:gd name="T8" fmla="*/ 4 w 6"/>
                  <a:gd name="T9" fmla="*/ 3 h 6"/>
                  <a:gd name="T10" fmla="*/ 4 w 6"/>
                  <a:gd name="T11" fmla="*/ 3 h 6"/>
                  <a:gd name="T12" fmla="*/ 5 w 6"/>
                  <a:gd name="T13" fmla="*/ 3 h 6"/>
                  <a:gd name="T14" fmla="*/ 5 w 6"/>
                  <a:gd name="T15" fmla="*/ 1 h 6"/>
                  <a:gd name="T16" fmla="*/ 6 w 6"/>
                  <a:gd name="T17" fmla="*/ 1 h 6"/>
                  <a:gd name="T18" fmla="*/ 6 w 6"/>
                  <a:gd name="T19" fmla="*/ 1 h 6"/>
                  <a:gd name="T20" fmla="*/ 5 w 6"/>
                  <a:gd name="T21" fmla="*/ 1 h 6"/>
                  <a:gd name="T22" fmla="*/ 5 w 6"/>
                  <a:gd name="T23" fmla="*/ 1 h 6"/>
                  <a:gd name="T24" fmla="*/ 3 w 6"/>
                  <a:gd name="T25" fmla="*/ 0 h 6"/>
                  <a:gd name="T26" fmla="*/ 3 w 6"/>
                  <a:gd name="T27" fmla="*/ 1 h 6"/>
                  <a:gd name="T28" fmla="*/ 2 w 6"/>
                  <a:gd name="T29" fmla="*/ 1 h 6"/>
                  <a:gd name="T30" fmla="*/ 3 w 6"/>
                  <a:gd name="T31" fmla="*/ 2 h 6"/>
                  <a:gd name="T32" fmla="*/ 1 w 6"/>
                  <a:gd name="T33" fmla="*/ 3 h 6"/>
                  <a:gd name="T34" fmla="*/ 1 w 6"/>
                  <a:gd name="T35" fmla="*/ 2 h 6"/>
                  <a:gd name="T36" fmla="*/ 1 w 6"/>
                  <a:gd name="T37" fmla="*/ 2 h 6"/>
                  <a:gd name="T38" fmla="*/ 1 w 6"/>
                  <a:gd name="T39" fmla="*/ 2 h 6"/>
                  <a:gd name="T40" fmla="*/ 1 w 6"/>
                  <a:gd name="T41" fmla="*/ 2 h 6"/>
                  <a:gd name="T42" fmla="*/ 0 w 6"/>
                  <a:gd name="T43" fmla="*/ 1 h 6"/>
                  <a:gd name="T44" fmla="*/ 0 w 6"/>
                  <a:gd name="T45" fmla="*/ 1 h 6"/>
                  <a:gd name="T46" fmla="*/ 1 w 6"/>
                  <a:gd name="T47" fmla="*/ 6 h 6"/>
                  <a:gd name="T48" fmla="*/ 2 w 6"/>
                  <a:gd name="T4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" h="6">
                    <a:moveTo>
                      <a:pt x="2" y="6"/>
                    </a:moveTo>
                    <a:cubicBezTo>
                      <a:pt x="2" y="5"/>
                      <a:pt x="2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3" name="Freeform 236"/>
              <p:cNvSpPr>
                <a:spLocks/>
              </p:cNvSpPr>
              <p:nvPr/>
            </p:nvSpPr>
            <p:spPr bwMode="gray">
              <a:xfrm>
                <a:off x="-3048000" y="13023850"/>
                <a:ext cx="0" cy="3175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4" name="Freeform 237"/>
              <p:cNvSpPr>
                <a:spLocks/>
              </p:cNvSpPr>
              <p:nvPr/>
            </p:nvSpPr>
            <p:spPr bwMode="gray">
              <a:xfrm>
                <a:off x="-3048000" y="13023850"/>
                <a:ext cx="0" cy="3175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" name="Rectangle 238"/>
              <p:cNvSpPr>
                <a:spLocks noChangeArrowheads="1"/>
              </p:cNvSpPr>
              <p:nvPr/>
            </p:nvSpPr>
            <p:spPr bwMode="gray">
              <a:xfrm>
                <a:off x="-3054350" y="12944475"/>
                <a:ext cx="1588" cy="15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6" name="Freeform 239"/>
              <p:cNvSpPr>
                <a:spLocks/>
              </p:cNvSpPr>
              <p:nvPr/>
            </p:nvSpPr>
            <p:spPr bwMode="gray">
              <a:xfrm>
                <a:off x="-3054350" y="129444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" name="Freeform 240"/>
              <p:cNvSpPr>
                <a:spLocks/>
              </p:cNvSpPr>
              <p:nvPr/>
            </p:nvSpPr>
            <p:spPr bwMode="gray">
              <a:xfrm>
                <a:off x="-2938463" y="12752388"/>
                <a:ext cx="11113" cy="12700"/>
              </a:xfrm>
              <a:custGeom>
                <a:avLst/>
                <a:gdLst>
                  <a:gd name="T0" fmla="*/ 3 w 3"/>
                  <a:gd name="T1" fmla="*/ 2 h 3"/>
                  <a:gd name="T2" fmla="*/ 3 w 3"/>
                  <a:gd name="T3" fmla="*/ 2 h 3"/>
                  <a:gd name="T4" fmla="*/ 2 w 3"/>
                  <a:gd name="T5" fmla="*/ 2 h 3"/>
                  <a:gd name="T6" fmla="*/ 2 w 3"/>
                  <a:gd name="T7" fmla="*/ 2 h 3"/>
                  <a:gd name="T8" fmla="*/ 2 w 3"/>
                  <a:gd name="T9" fmla="*/ 2 h 3"/>
                  <a:gd name="T10" fmla="*/ 3 w 3"/>
                  <a:gd name="T11" fmla="*/ 2 h 3"/>
                  <a:gd name="T12" fmla="*/ 3 w 3"/>
                  <a:gd name="T13" fmla="*/ 2 h 3"/>
                  <a:gd name="T14" fmla="*/ 2 w 3"/>
                  <a:gd name="T15" fmla="*/ 2 h 3"/>
                  <a:gd name="T16" fmla="*/ 3 w 3"/>
                  <a:gd name="T17" fmla="*/ 1 h 3"/>
                  <a:gd name="T18" fmla="*/ 2 w 3"/>
                  <a:gd name="T19" fmla="*/ 1 h 3"/>
                  <a:gd name="T20" fmla="*/ 2 w 3"/>
                  <a:gd name="T21" fmla="*/ 1 h 3"/>
                  <a:gd name="T22" fmla="*/ 2 w 3"/>
                  <a:gd name="T23" fmla="*/ 1 h 3"/>
                  <a:gd name="T24" fmla="*/ 3 w 3"/>
                  <a:gd name="T25" fmla="*/ 1 h 3"/>
                  <a:gd name="T26" fmla="*/ 2 w 3"/>
                  <a:gd name="T27" fmla="*/ 1 h 3"/>
                  <a:gd name="T28" fmla="*/ 2 w 3"/>
                  <a:gd name="T29" fmla="*/ 0 h 3"/>
                  <a:gd name="T30" fmla="*/ 2 w 3"/>
                  <a:gd name="T31" fmla="*/ 0 h 3"/>
                  <a:gd name="T32" fmla="*/ 0 w 3"/>
                  <a:gd name="T33" fmla="*/ 2 h 3"/>
                  <a:gd name="T34" fmla="*/ 1 w 3"/>
                  <a:gd name="T35" fmla="*/ 2 h 3"/>
                  <a:gd name="T36" fmla="*/ 2 w 3"/>
                  <a:gd name="T37" fmla="*/ 2 h 3"/>
                  <a:gd name="T38" fmla="*/ 3 w 3"/>
                  <a:gd name="T39" fmla="*/ 3 h 3"/>
                  <a:gd name="T40" fmla="*/ 3 w 3"/>
                  <a:gd name="T41" fmla="*/ 2 h 3"/>
                  <a:gd name="T42" fmla="*/ 3 w 3"/>
                  <a:gd name="T4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" name="Freeform 241"/>
              <p:cNvSpPr>
                <a:spLocks/>
              </p:cNvSpPr>
              <p:nvPr/>
            </p:nvSpPr>
            <p:spPr bwMode="gray">
              <a:xfrm>
                <a:off x="-2949575" y="12768263"/>
                <a:ext cx="3175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" name="Freeform 242"/>
              <p:cNvSpPr>
                <a:spLocks/>
              </p:cNvSpPr>
              <p:nvPr/>
            </p:nvSpPr>
            <p:spPr bwMode="gray">
              <a:xfrm>
                <a:off x="-2949575" y="12768263"/>
                <a:ext cx="3175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" name="Freeform 243"/>
              <p:cNvSpPr>
                <a:spLocks noEditPoints="1"/>
              </p:cNvSpPr>
              <p:nvPr/>
            </p:nvSpPr>
            <p:spPr bwMode="gray">
              <a:xfrm>
                <a:off x="-3189288" y="12520613"/>
                <a:ext cx="1154113" cy="1155700"/>
              </a:xfrm>
              <a:custGeom>
                <a:avLst/>
                <a:gdLst>
                  <a:gd name="T0" fmla="*/ 85 w 308"/>
                  <a:gd name="T1" fmla="*/ 216 h 308"/>
                  <a:gd name="T2" fmla="*/ 61 w 308"/>
                  <a:gd name="T3" fmla="*/ 189 h 308"/>
                  <a:gd name="T4" fmla="*/ 39 w 308"/>
                  <a:gd name="T5" fmla="*/ 182 h 308"/>
                  <a:gd name="T6" fmla="*/ 40 w 308"/>
                  <a:gd name="T7" fmla="*/ 163 h 308"/>
                  <a:gd name="T8" fmla="*/ 35 w 308"/>
                  <a:gd name="T9" fmla="*/ 144 h 308"/>
                  <a:gd name="T10" fmla="*/ 39 w 308"/>
                  <a:gd name="T11" fmla="*/ 139 h 308"/>
                  <a:gd name="T12" fmla="*/ 39 w 308"/>
                  <a:gd name="T13" fmla="*/ 135 h 308"/>
                  <a:gd name="T14" fmla="*/ 40 w 308"/>
                  <a:gd name="T15" fmla="*/ 136 h 308"/>
                  <a:gd name="T16" fmla="*/ 48 w 308"/>
                  <a:gd name="T17" fmla="*/ 129 h 308"/>
                  <a:gd name="T18" fmla="*/ 54 w 308"/>
                  <a:gd name="T19" fmla="*/ 123 h 308"/>
                  <a:gd name="T20" fmla="*/ 56 w 308"/>
                  <a:gd name="T21" fmla="*/ 125 h 308"/>
                  <a:gd name="T22" fmla="*/ 55 w 308"/>
                  <a:gd name="T23" fmla="*/ 121 h 308"/>
                  <a:gd name="T24" fmla="*/ 63 w 308"/>
                  <a:gd name="T25" fmla="*/ 108 h 308"/>
                  <a:gd name="T26" fmla="*/ 46 w 308"/>
                  <a:gd name="T27" fmla="*/ 92 h 308"/>
                  <a:gd name="T28" fmla="*/ 52 w 308"/>
                  <a:gd name="T29" fmla="*/ 81 h 308"/>
                  <a:gd name="T30" fmla="*/ 66 w 308"/>
                  <a:gd name="T31" fmla="*/ 68 h 308"/>
                  <a:gd name="T32" fmla="*/ 70 w 308"/>
                  <a:gd name="T33" fmla="*/ 68 h 308"/>
                  <a:gd name="T34" fmla="*/ 69 w 308"/>
                  <a:gd name="T35" fmla="*/ 71 h 308"/>
                  <a:gd name="T36" fmla="*/ 68 w 308"/>
                  <a:gd name="T37" fmla="*/ 75 h 308"/>
                  <a:gd name="T38" fmla="*/ 69 w 308"/>
                  <a:gd name="T39" fmla="*/ 80 h 308"/>
                  <a:gd name="T40" fmla="*/ 70 w 308"/>
                  <a:gd name="T41" fmla="*/ 83 h 308"/>
                  <a:gd name="T42" fmla="*/ 76 w 308"/>
                  <a:gd name="T43" fmla="*/ 88 h 308"/>
                  <a:gd name="T44" fmla="*/ 83 w 308"/>
                  <a:gd name="T45" fmla="*/ 89 h 308"/>
                  <a:gd name="T46" fmla="*/ 87 w 308"/>
                  <a:gd name="T47" fmla="*/ 84 h 308"/>
                  <a:gd name="T48" fmla="*/ 89 w 308"/>
                  <a:gd name="T49" fmla="*/ 78 h 308"/>
                  <a:gd name="T50" fmla="*/ 92 w 308"/>
                  <a:gd name="T51" fmla="*/ 74 h 308"/>
                  <a:gd name="T52" fmla="*/ 100 w 308"/>
                  <a:gd name="T53" fmla="*/ 65 h 308"/>
                  <a:gd name="T54" fmla="*/ 108 w 308"/>
                  <a:gd name="T55" fmla="*/ 56 h 308"/>
                  <a:gd name="T56" fmla="*/ 99 w 308"/>
                  <a:gd name="T57" fmla="*/ 56 h 308"/>
                  <a:gd name="T58" fmla="*/ 106 w 308"/>
                  <a:gd name="T59" fmla="*/ 54 h 308"/>
                  <a:gd name="T60" fmla="*/ 97 w 308"/>
                  <a:gd name="T61" fmla="*/ 51 h 308"/>
                  <a:gd name="T62" fmla="*/ 103 w 308"/>
                  <a:gd name="T63" fmla="*/ 45 h 308"/>
                  <a:gd name="T64" fmla="*/ 100 w 308"/>
                  <a:gd name="T65" fmla="*/ 42 h 308"/>
                  <a:gd name="T66" fmla="*/ 228 w 308"/>
                  <a:gd name="T67" fmla="*/ 60 h 308"/>
                  <a:gd name="T68" fmla="*/ 197 w 308"/>
                  <a:gd name="T69" fmla="*/ 66 h 308"/>
                  <a:gd name="T70" fmla="*/ 181 w 308"/>
                  <a:gd name="T71" fmla="*/ 64 h 308"/>
                  <a:gd name="T72" fmla="*/ 158 w 308"/>
                  <a:gd name="T73" fmla="*/ 66 h 308"/>
                  <a:gd name="T74" fmla="*/ 144 w 308"/>
                  <a:gd name="T75" fmla="*/ 79 h 308"/>
                  <a:gd name="T76" fmla="*/ 142 w 308"/>
                  <a:gd name="T77" fmla="*/ 86 h 308"/>
                  <a:gd name="T78" fmla="*/ 151 w 308"/>
                  <a:gd name="T79" fmla="*/ 91 h 308"/>
                  <a:gd name="T80" fmla="*/ 159 w 308"/>
                  <a:gd name="T81" fmla="*/ 87 h 308"/>
                  <a:gd name="T82" fmla="*/ 169 w 308"/>
                  <a:gd name="T83" fmla="*/ 75 h 308"/>
                  <a:gd name="T84" fmla="*/ 175 w 308"/>
                  <a:gd name="T85" fmla="*/ 85 h 308"/>
                  <a:gd name="T86" fmla="*/ 162 w 308"/>
                  <a:gd name="T87" fmla="*/ 96 h 308"/>
                  <a:gd name="T88" fmla="*/ 146 w 308"/>
                  <a:gd name="T89" fmla="*/ 94 h 308"/>
                  <a:gd name="T90" fmla="*/ 141 w 308"/>
                  <a:gd name="T91" fmla="*/ 99 h 308"/>
                  <a:gd name="T92" fmla="*/ 131 w 308"/>
                  <a:gd name="T93" fmla="*/ 109 h 308"/>
                  <a:gd name="T94" fmla="*/ 122 w 308"/>
                  <a:gd name="T95" fmla="*/ 126 h 308"/>
                  <a:gd name="T96" fmla="*/ 148 w 308"/>
                  <a:gd name="T97" fmla="*/ 115 h 308"/>
                  <a:gd name="T98" fmla="*/ 154 w 308"/>
                  <a:gd name="T99" fmla="*/ 117 h 308"/>
                  <a:gd name="T100" fmla="*/ 164 w 308"/>
                  <a:gd name="T101" fmla="*/ 125 h 308"/>
                  <a:gd name="T102" fmla="*/ 167 w 308"/>
                  <a:gd name="T103" fmla="*/ 124 h 308"/>
                  <a:gd name="T104" fmla="*/ 174 w 308"/>
                  <a:gd name="T105" fmla="*/ 120 h 308"/>
                  <a:gd name="T106" fmla="*/ 184 w 308"/>
                  <a:gd name="T107" fmla="*/ 111 h 308"/>
                  <a:gd name="T108" fmla="*/ 177 w 308"/>
                  <a:gd name="T109" fmla="*/ 120 h 308"/>
                  <a:gd name="T110" fmla="*/ 173 w 308"/>
                  <a:gd name="T111" fmla="*/ 127 h 308"/>
                  <a:gd name="T112" fmla="*/ 188 w 308"/>
                  <a:gd name="T113" fmla="*/ 147 h 308"/>
                  <a:gd name="T114" fmla="*/ 214 w 308"/>
                  <a:gd name="T115" fmla="*/ 145 h 308"/>
                  <a:gd name="T116" fmla="*/ 205 w 308"/>
                  <a:gd name="T117" fmla="*/ 138 h 308"/>
                  <a:gd name="T118" fmla="*/ 237 w 308"/>
                  <a:gd name="T119" fmla="*/ 153 h 308"/>
                  <a:gd name="T120" fmla="*/ 260 w 308"/>
                  <a:gd name="T121" fmla="*/ 151 h 308"/>
                  <a:gd name="T122" fmla="*/ 271 w 308"/>
                  <a:gd name="T123" fmla="*/ 15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cubicBezTo>
                      <a:pt x="68" y="0"/>
                      <a:pt x="0" y="69"/>
                      <a:pt x="0" y="154"/>
                    </a:cubicBezTo>
                    <a:cubicBezTo>
                      <a:pt x="0" y="239"/>
                      <a:pt x="68" y="308"/>
                      <a:pt x="154" y="308"/>
                    </a:cubicBezTo>
                    <a:cubicBezTo>
                      <a:pt x="239" y="308"/>
                      <a:pt x="308" y="239"/>
                      <a:pt x="308" y="154"/>
                    </a:cubicBezTo>
                    <a:cubicBezTo>
                      <a:pt x="308" y="69"/>
                      <a:pt x="239" y="0"/>
                      <a:pt x="154" y="0"/>
                    </a:cubicBezTo>
                    <a:close/>
                    <a:moveTo>
                      <a:pt x="154" y="279"/>
                    </a:moveTo>
                    <a:cubicBezTo>
                      <a:pt x="119" y="279"/>
                      <a:pt x="89" y="266"/>
                      <a:pt x="66" y="244"/>
                    </a:cubicBezTo>
                    <a:cubicBezTo>
                      <a:pt x="67" y="243"/>
                      <a:pt x="67" y="243"/>
                      <a:pt x="67" y="243"/>
                    </a:cubicBezTo>
                    <a:cubicBezTo>
                      <a:pt x="67" y="243"/>
                      <a:pt x="67" y="242"/>
                      <a:pt x="67" y="242"/>
                    </a:cubicBezTo>
                    <a:cubicBezTo>
                      <a:pt x="67" y="242"/>
                      <a:pt x="67" y="242"/>
                      <a:pt x="67" y="242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8" y="243"/>
                      <a:pt x="67" y="243"/>
                      <a:pt x="67" y="244"/>
                    </a:cubicBezTo>
                    <a:cubicBezTo>
                      <a:pt x="67" y="244"/>
                      <a:pt x="68" y="243"/>
                      <a:pt x="68" y="242"/>
                    </a:cubicBezTo>
                    <a:cubicBezTo>
                      <a:pt x="68" y="242"/>
                      <a:pt x="69" y="241"/>
                      <a:pt x="69" y="241"/>
                    </a:cubicBezTo>
                    <a:cubicBezTo>
                      <a:pt x="70" y="239"/>
                      <a:pt x="71" y="239"/>
                      <a:pt x="71" y="237"/>
                    </a:cubicBezTo>
                    <a:cubicBezTo>
                      <a:pt x="71" y="236"/>
                      <a:pt x="71" y="236"/>
                      <a:pt x="70" y="236"/>
                    </a:cubicBezTo>
                    <a:cubicBezTo>
                      <a:pt x="71" y="236"/>
                      <a:pt x="71" y="235"/>
                      <a:pt x="71" y="235"/>
                    </a:cubicBezTo>
                    <a:cubicBezTo>
                      <a:pt x="71" y="234"/>
                      <a:pt x="71" y="234"/>
                      <a:pt x="71" y="234"/>
                    </a:cubicBezTo>
                    <a:cubicBezTo>
                      <a:pt x="71" y="234"/>
                      <a:pt x="71" y="234"/>
                      <a:pt x="72" y="234"/>
                    </a:cubicBezTo>
                    <a:cubicBezTo>
                      <a:pt x="72" y="233"/>
                      <a:pt x="74" y="232"/>
                      <a:pt x="75" y="232"/>
                    </a:cubicBezTo>
                    <a:cubicBezTo>
                      <a:pt x="75" y="232"/>
                      <a:pt x="75" y="232"/>
                      <a:pt x="75" y="232"/>
                    </a:cubicBezTo>
                    <a:cubicBezTo>
                      <a:pt x="76" y="231"/>
                      <a:pt x="76" y="231"/>
                      <a:pt x="76" y="231"/>
                    </a:cubicBezTo>
                    <a:cubicBezTo>
                      <a:pt x="76" y="231"/>
                      <a:pt x="76" y="231"/>
                      <a:pt x="76" y="231"/>
                    </a:cubicBezTo>
                    <a:cubicBezTo>
                      <a:pt x="77" y="231"/>
                      <a:pt x="77" y="231"/>
                      <a:pt x="78" y="231"/>
                    </a:cubicBezTo>
                    <a:cubicBezTo>
                      <a:pt x="78" y="231"/>
                      <a:pt x="79" y="231"/>
                      <a:pt x="80" y="231"/>
                    </a:cubicBezTo>
                    <a:cubicBezTo>
                      <a:pt x="80" y="230"/>
                      <a:pt x="81" y="230"/>
                      <a:pt x="81" y="229"/>
                    </a:cubicBezTo>
                    <a:cubicBezTo>
                      <a:pt x="81" y="229"/>
                      <a:pt x="81" y="229"/>
                      <a:pt x="81" y="229"/>
                    </a:cubicBezTo>
                    <a:cubicBezTo>
                      <a:pt x="81" y="228"/>
                      <a:pt x="82" y="228"/>
                      <a:pt x="82" y="227"/>
                    </a:cubicBezTo>
                    <a:cubicBezTo>
                      <a:pt x="83" y="226"/>
                      <a:pt x="83" y="226"/>
                      <a:pt x="83" y="226"/>
                    </a:cubicBezTo>
                    <a:cubicBezTo>
                      <a:pt x="83" y="226"/>
                      <a:pt x="83" y="226"/>
                      <a:pt x="83" y="226"/>
                    </a:cubicBezTo>
                    <a:cubicBezTo>
                      <a:pt x="83" y="225"/>
                      <a:pt x="83" y="225"/>
                      <a:pt x="83" y="225"/>
                    </a:cubicBezTo>
                    <a:cubicBezTo>
                      <a:pt x="83" y="224"/>
                      <a:pt x="83" y="223"/>
                      <a:pt x="84" y="223"/>
                    </a:cubicBezTo>
                    <a:cubicBezTo>
                      <a:pt x="84" y="223"/>
                      <a:pt x="84" y="222"/>
                      <a:pt x="84" y="222"/>
                    </a:cubicBezTo>
                    <a:cubicBezTo>
                      <a:pt x="84" y="222"/>
                      <a:pt x="84" y="221"/>
                      <a:pt x="84" y="220"/>
                    </a:cubicBezTo>
                    <a:cubicBezTo>
                      <a:pt x="84" y="220"/>
                      <a:pt x="84" y="219"/>
                      <a:pt x="84" y="218"/>
                    </a:cubicBezTo>
                    <a:cubicBezTo>
                      <a:pt x="84" y="217"/>
                      <a:pt x="84" y="217"/>
                      <a:pt x="84" y="216"/>
                    </a:cubicBezTo>
                    <a:cubicBezTo>
                      <a:pt x="85" y="216"/>
                      <a:pt x="85" y="216"/>
                      <a:pt x="85" y="216"/>
                    </a:cubicBezTo>
                    <a:cubicBezTo>
                      <a:pt x="85" y="216"/>
                      <a:pt x="85" y="216"/>
                      <a:pt x="85" y="216"/>
                    </a:cubicBezTo>
                    <a:cubicBezTo>
                      <a:pt x="85" y="216"/>
                      <a:pt x="85" y="216"/>
                      <a:pt x="85" y="216"/>
                    </a:cubicBezTo>
                    <a:cubicBezTo>
                      <a:pt x="86" y="216"/>
                      <a:pt x="86" y="215"/>
                      <a:pt x="86" y="214"/>
                    </a:cubicBezTo>
                    <a:cubicBezTo>
                      <a:pt x="87" y="214"/>
                      <a:pt x="86" y="213"/>
                      <a:pt x="87" y="213"/>
                    </a:cubicBezTo>
                    <a:cubicBezTo>
                      <a:pt x="87" y="213"/>
                      <a:pt x="87" y="213"/>
                      <a:pt x="87" y="213"/>
                    </a:cubicBezTo>
                    <a:cubicBezTo>
                      <a:pt x="89" y="212"/>
                      <a:pt x="90" y="211"/>
                      <a:pt x="90" y="209"/>
                    </a:cubicBezTo>
                    <a:cubicBezTo>
                      <a:pt x="90" y="208"/>
                      <a:pt x="89" y="205"/>
                      <a:pt x="89" y="205"/>
                    </a:cubicBezTo>
                    <a:cubicBezTo>
                      <a:pt x="88" y="205"/>
                      <a:pt x="87" y="205"/>
                      <a:pt x="87" y="205"/>
                    </a:cubicBezTo>
                    <a:cubicBezTo>
                      <a:pt x="85" y="204"/>
                      <a:pt x="85" y="203"/>
                      <a:pt x="83" y="202"/>
                    </a:cubicBezTo>
                    <a:cubicBezTo>
                      <a:pt x="82" y="202"/>
                      <a:pt x="82" y="202"/>
                      <a:pt x="81" y="202"/>
                    </a:cubicBezTo>
                    <a:cubicBezTo>
                      <a:pt x="81" y="202"/>
                      <a:pt x="80" y="202"/>
                      <a:pt x="80" y="202"/>
                    </a:cubicBezTo>
                    <a:cubicBezTo>
                      <a:pt x="79" y="202"/>
                      <a:pt x="79" y="201"/>
                      <a:pt x="78" y="201"/>
                    </a:cubicBezTo>
                    <a:cubicBezTo>
                      <a:pt x="77" y="201"/>
                      <a:pt x="77" y="202"/>
                      <a:pt x="76" y="202"/>
                    </a:cubicBezTo>
                    <a:cubicBezTo>
                      <a:pt x="76" y="201"/>
                      <a:pt x="76" y="202"/>
                      <a:pt x="77" y="201"/>
                    </a:cubicBezTo>
                    <a:cubicBezTo>
                      <a:pt x="77" y="201"/>
                      <a:pt x="76" y="200"/>
                      <a:pt x="76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4" y="200"/>
                      <a:pt x="73" y="199"/>
                    </a:cubicBezTo>
                    <a:cubicBezTo>
                      <a:pt x="73" y="199"/>
                      <a:pt x="73" y="199"/>
                      <a:pt x="73" y="199"/>
                    </a:cubicBezTo>
                    <a:cubicBezTo>
                      <a:pt x="72" y="199"/>
                      <a:pt x="72" y="199"/>
                      <a:pt x="72" y="199"/>
                    </a:cubicBezTo>
                    <a:cubicBezTo>
                      <a:pt x="71" y="200"/>
                      <a:pt x="71" y="200"/>
                      <a:pt x="71" y="200"/>
                    </a:cubicBezTo>
                    <a:cubicBezTo>
                      <a:pt x="71" y="200"/>
                      <a:pt x="70" y="201"/>
                      <a:pt x="70" y="201"/>
                    </a:cubicBezTo>
                    <a:cubicBezTo>
                      <a:pt x="70" y="201"/>
                      <a:pt x="70" y="201"/>
                      <a:pt x="70" y="201"/>
                    </a:cubicBezTo>
                    <a:cubicBezTo>
                      <a:pt x="70" y="200"/>
                      <a:pt x="70" y="200"/>
                      <a:pt x="70" y="200"/>
                    </a:cubicBezTo>
                    <a:cubicBezTo>
                      <a:pt x="69" y="201"/>
                      <a:pt x="68" y="201"/>
                      <a:pt x="68" y="201"/>
                    </a:cubicBezTo>
                    <a:cubicBezTo>
                      <a:pt x="68" y="200"/>
                      <a:pt x="68" y="200"/>
                      <a:pt x="67" y="199"/>
                    </a:cubicBezTo>
                    <a:cubicBezTo>
                      <a:pt x="67" y="200"/>
                      <a:pt x="66" y="200"/>
                      <a:pt x="66" y="200"/>
                    </a:cubicBezTo>
                    <a:cubicBezTo>
                      <a:pt x="66" y="200"/>
                      <a:pt x="66" y="200"/>
                      <a:pt x="66" y="200"/>
                    </a:cubicBezTo>
                    <a:cubicBezTo>
                      <a:pt x="66" y="200"/>
                      <a:pt x="66" y="199"/>
                      <a:pt x="67" y="199"/>
                    </a:cubicBezTo>
                    <a:cubicBezTo>
                      <a:pt x="67" y="198"/>
                      <a:pt x="68" y="198"/>
                      <a:pt x="68" y="197"/>
                    </a:cubicBezTo>
                    <a:cubicBezTo>
                      <a:pt x="68" y="197"/>
                      <a:pt x="68" y="196"/>
                      <a:pt x="69" y="196"/>
                    </a:cubicBezTo>
                    <a:cubicBezTo>
                      <a:pt x="69" y="195"/>
                      <a:pt x="69" y="195"/>
                      <a:pt x="69" y="195"/>
                    </a:cubicBezTo>
                    <a:cubicBezTo>
                      <a:pt x="68" y="195"/>
                      <a:pt x="67" y="194"/>
                      <a:pt x="67" y="193"/>
                    </a:cubicBezTo>
                    <a:cubicBezTo>
                      <a:pt x="67" y="192"/>
                      <a:pt x="67" y="192"/>
                      <a:pt x="67" y="192"/>
                    </a:cubicBezTo>
                    <a:cubicBezTo>
                      <a:pt x="66" y="192"/>
                      <a:pt x="66" y="192"/>
                      <a:pt x="66" y="192"/>
                    </a:cubicBezTo>
                    <a:cubicBezTo>
                      <a:pt x="66" y="192"/>
                      <a:pt x="65" y="190"/>
                      <a:pt x="64" y="190"/>
                    </a:cubicBezTo>
                    <a:cubicBezTo>
                      <a:pt x="64" y="190"/>
                      <a:pt x="63" y="190"/>
                      <a:pt x="63" y="190"/>
                    </a:cubicBezTo>
                    <a:cubicBezTo>
                      <a:pt x="62" y="190"/>
                      <a:pt x="61" y="189"/>
                      <a:pt x="61" y="189"/>
                    </a:cubicBezTo>
                    <a:cubicBezTo>
                      <a:pt x="60" y="190"/>
                      <a:pt x="60" y="190"/>
                      <a:pt x="60" y="190"/>
                    </a:cubicBezTo>
                    <a:cubicBezTo>
                      <a:pt x="60" y="190"/>
                      <a:pt x="60" y="190"/>
                      <a:pt x="59" y="189"/>
                    </a:cubicBezTo>
                    <a:cubicBezTo>
                      <a:pt x="59" y="189"/>
                      <a:pt x="59" y="189"/>
                      <a:pt x="59" y="189"/>
                    </a:cubicBezTo>
                    <a:cubicBezTo>
                      <a:pt x="59" y="190"/>
                      <a:pt x="59" y="190"/>
                      <a:pt x="59" y="190"/>
                    </a:cubicBezTo>
                    <a:cubicBezTo>
                      <a:pt x="59" y="189"/>
                      <a:pt x="58" y="188"/>
                      <a:pt x="57" y="188"/>
                    </a:cubicBezTo>
                    <a:cubicBezTo>
                      <a:pt x="57" y="189"/>
                      <a:pt x="57" y="189"/>
                      <a:pt x="57" y="189"/>
                    </a:cubicBezTo>
                    <a:cubicBezTo>
                      <a:pt x="57" y="189"/>
                      <a:pt x="57" y="189"/>
                      <a:pt x="57" y="189"/>
                    </a:cubicBezTo>
                    <a:cubicBezTo>
                      <a:pt x="57" y="188"/>
                      <a:pt x="57" y="188"/>
                      <a:pt x="57" y="187"/>
                    </a:cubicBezTo>
                    <a:cubicBezTo>
                      <a:pt x="56" y="187"/>
                      <a:pt x="55" y="186"/>
                      <a:pt x="54" y="186"/>
                    </a:cubicBezTo>
                    <a:cubicBezTo>
                      <a:pt x="54" y="186"/>
                      <a:pt x="54" y="186"/>
                      <a:pt x="53" y="186"/>
                    </a:cubicBezTo>
                    <a:cubicBezTo>
                      <a:pt x="52" y="186"/>
                      <a:pt x="52" y="186"/>
                      <a:pt x="52" y="186"/>
                    </a:cubicBezTo>
                    <a:cubicBezTo>
                      <a:pt x="52" y="186"/>
                      <a:pt x="52" y="186"/>
                      <a:pt x="52" y="186"/>
                    </a:cubicBezTo>
                    <a:cubicBezTo>
                      <a:pt x="53" y="185"/>
                      <a:pt x="53" y="185"/>
                      <a:pt x="54" y="185"/>
                    </a:cubicBezTo>
                    <a:cubicBezTo>
                      <a:pt x="54" y="185"/>
                      <a:pt x="54" y="185"/>
                      <a:pt x="54" y="185"/>
                    </a:cubicBezTo>
                    <a:cubicBezTo>
                      <a:pt x="53" y="184"/>
                      <a:pt x="53" y="184"/>
                      <a:pt x="53" y="184"/>
                    </a:cubicBezTo>
                    <a:cubicBezTo>
                      <a:pt x="53" y="184"/>
                      <a:pt x="53" y="184"/>
                      <a:pt x="53" y="184"/>
                    </a:cubicBezTo>
                    <a:cubicBezTo>
                      <a:pt x="52" y="184"/>
                      <a:pt x="52" y="184"/>
                      <a:pt x="52" y="184"/>
                    </a:cubicBezTo>
                    <a:cubicBezTo>
                      <a:pt x="52" y="184"/>
                      <a:pt x="52" y="184"/>
                      <a:pt x="52" y="184"/>
                    </a:cubicBezTo>
                    <a:cubicBezTo>
                      <a:pt x="51" y="184"/>
                      <a:pt x="51" y="184"/>
                      <a:pt x="51" y="184"/>
                    </a:cubicBezTo>
                    <a:cubicBezTo>
                      <a:pt x="51" y="184"/>
                      <a:pt x="51" y="183"/>
                      <a:pt x="51" y="183"/>
                    </a:cubicBezTo>
                    <a:cubicBezTo>
                      <a:pt x="51" y="183"/>
                      <a:pt x="51" y="183"/>
                      <a:pt x="51" y="183"/>
                    </a:cubicBezTo>
                    <a:cubicBezTo>
                      <a:pt x="51" y="183"/>
                      <a:pt x="51" y="183"/>
                      <a:pt x="51" y="18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1" y="183"/>
                      <a:pt x="50" y="183"/>
                      <a:pt x="49" y="183"/>
                    </a:cubicBezTo>
                    <a:cubicBezTo>
                      <a:pt x="49" y="183"/>
                      <a:pt x="48" y="183"/>
                      <a:pt x="48" y="184"/>
                    </a:cubicBezTo>
                    <a:cubicBezTo>
                      <a:pt x="47" y="184"/>
                      <a:pt x="46" y="183"/>
                      <a:pt x="46" y="183"/>
                    </a:cubicBezTo>
                    <a:cubicBezTo>
                      <a:pt x="45" y="183"/>
                      <a:pt x="44" y="183"/>
                      <a:pt x="43" y="183"/>
                    </a:cubicBezTo>
                    <a:cubicBezTo>
                      <a:pt x="43" y="182"/>
                      <a:pt x="43" y="182"/>
                      <a:pt x="43" y="182"/>
                    </a:cubicBezTo>
                    <a:cubicBezTo>
                      <a:pt x="43" y="182"/>
                      <a:pt x="42" y="182"/>
                      <a:pt x="41" y="182"/>
                    </a:cubicBezTo>
                    <a:cubicBezTo>
                      <a:pt x="41" y="181"/>
                      <a:pt x="41" y="181"/>
                      <a:pt x="41" y="181"/>
                    </a:cubicBezTo>
                    <a:cubicBezTo>
                      <a:pt x="40" y="181"/>
                      <a:pt x="40" y="181"/>
                      <a:pt x="40" y="181"/>
                    </a:cubicBezTo>
                    <a:cubicBezTo>
                      <a:pt x="40" y="181"/>
                      <a:pt x="40" y="181"/>
                      <a:pt x="40" y="181"/>
                    </a:cubicBezTo>
                    <a:cubicBezTo>
                      <a:pt x="41" y="181"/>
                      <a:pt x="41" y="181"/>
                      <a:pt x="41" y="181"/>
                    </a:cubicBezTo>
                    <a:cubicBezTo>
                      <a:pt x="41" y="181"/>
                      <a:pt x="41" y="181"/>
                      <a:pt x="41" y="181"/>
                    </a:cubicBezTo>
                    <a:cubicBezTo>
                      <a:pt x="41" y="182"/>
                      <a:pt x="39" y="182"/>
                      <a:pt x="38" y="182"/>
                    </a:cubicBezTo>
                    <a:cubicBezTo>
                      <a:pt x="39" y="182"/>
                      <a:pt x="39" y="182"/>
                      <a:pt x="39" y="182"/>
                    </a:cubicBezTo>
                    <a:cubicBezTo>
                      <a:pt x="38" y="183"/>
                      <a:pt x="38" y="183"/>
                      <a:pt x="38" y="183"/>
                    </a:cubicBezTo>
                    <a:cubicBezTo>
                      <a:pt x="39" y="183"/>
                      <a:pt x="39" y="184"/>
                      <a:pt x="39" y="185"/>
                    </a:cubicBezTo>
                    <a:cubicBezTo>
                      <a:pt x="38" y="185"/>
                      <a:pt x="38" y="185"/>
                      <a:pt x="38" y="185"/>
                    </a:cubicBezTo>
                    <a:cubicBezTo>
                      <a:pt x="38" y="184"/>
                      <a:pt x="38" y="184"/>
                      <a:pt x="38" y="184"/>
                    </a:cubicBezTo>
                    <a:cubicBezTo>
                      <a:pt x="38" y="183"/>
                      <a:pt x="38" y="183"/>
                      <a:pt x="38" y="183"/>
                    </a:cubicBezTo>
                    <a:cubicBezTo>
                      <a:pt x="38" y="182"/>
                      <a:pt x="38" y="182"/>
                      <a:pt x="38" y="182"/>
                    </a:cubicBezTo>
                    <a:cubicBezTo>
                      <a:pt x="38" y="181"/>
                      <a:pt x="39" y="181"/>
                      <a:pt x="39" y="181"/>
                    </a:cubicBezTo>
                    <a:cubicBezTo>
                      <a:pt x="39" y="181"/>
                      <a:pt x="39" y="181"/>
                      <a:pt x="39" y="181"/>
                    </a:cubicBezTo>
                    <a:cubicBezTo>
                      <a:pt x="39" y="180"/>
                      <a:pt x="39" y="180"/>
                      <a:pt x="39" y="180"/>
                    </a:cubicBezTo>
                    <a:cubicBezTo>
                      <a:pt x="38" y="180"/>
                      <a:pt x="38" y="181"/>
                      <a:pt x="37" y="181"/>
                    </a:cubicBezTo>
                    <a:cubicBezTo>
                      <a:pt x="37" y="181"/>
                      <a:pt x="37" y="181"/>
                      <a:pt x="37" y="181"/>
                    </a:cubicBezTo>
                    <a:cubicBezTo>
                      <a:pt x="37" y="181"/>
                      <a:pt x="37" y="181"/>
                      <a:pt x="37" y="181"/>
                    </a:cubicBezTo>
                    <a:cubicBezTo>
                      <a:pt x="37" y="181"/>
                      <a:pt x="37" y="181"/>
                      <a:pt x="37" y="181"/>
                    </a:cubicBezTo>
                    <a:cubicBezTo>
                      <a:pt x="37" y="181"/>
                      <a:pt x="37" y="181"/>
                      <a:pt x="37" y="181"/>
                    </a:cubicBezTo>
                    <a:cubicBezTo>
                      <a:pt x="38" y="181"/>
                      <a:pt x="38" y="181"/>
                      <a:pt x="38" y="181"/>
                    </a:cubicBezTo>
                    <a:cubicBezTo>
                      <a:pt x="37" y="180"/>
                      <a:pt x="37" y="179"/>
                      <a:pt x="36" y="179"/>
                    </a:cubicBezTo>
                    <a:cubicBezTo>
                      <a:pt x="35" y="178"/>
                      <a:pt x="35" y="178"/>
                      <a:pt x="35" y="178"/>
                    </a:cubicBezTo>
                    <a:cubicBezTo>
                      <a:pt x="34" y="178"/>
                      <a:pt x="34" y="178"/>
                      <a:pt x="34" y="178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3" y="179"/>
                      <a:pt x="33" y="179"/>
                      <a:pt x="33" y="179"/>
                    </a:cubicBezTo>
                    <a:cubicBezTo>
                      <a:pt x="33" y="179"/>
                      <a:pt x="32" y="179"/>
                      <a:pt x="32" y="179"/>
                    </a:cubicBezTo>
                    <a:cubicBezTo>
                      <a:pt x="31" y="179"/>
                      <a:pt x="31" y="179"/>
                      <a:pt x="31" y="179"/>
                    </a:cubicBezTo>
                    <a:cubicBezTo>
                      <a:pt x="30" y="173"/>
                      <a:pt x="29" y="167"/>
                      <a:pt x="29" y="160"/>
                    </a:cubicBezTo>
                    <a:cubicBezTo>
                      <a:pt x="29" y="160"/>
                      <a:pt x="29" y="160"/>
                      <a:pt x="29" y="160"/>
                    </a:cubicBezTo>
                    <a:cubicBezTo>
                      <a:pt x="30" y="160"/>
                      <a:pt x="30" y="159"/>
                      <a:pt x="31" y="159"/>
                    </a:cubicBezTo>
                    <a:cubicBezTo>
                      <a:pt x="31" y="160"/>
                      <a:pt x="31" y="160"/>
                      <a:pt x="31" y="160"/>
                    </a:cubicBezTo>
                    <a:cubicBezTo>
                      <a:pt x="31" y="160"/>
                      <a:pt x="31" y="160"/>
                      <a:pt x="31" y="160"/>
                    </a:cubicBezTo>
                    <a:cubicBezTo>
                      <a:pt x="31" y="160"/>
                      <a:pt x="31" y="160"/>
                      <a:pt x="31" y="160"/>
                    </a:cubicBezTo>
                    <a:cubicBezTo>
                      <a:pt x="31" y="160"/>
                      <a:pt x="32" y="160"/>
                      <a:pt x="33" y="160"/>
                    </a:cubicBezTo>
                    <a:cubicBezTo>
                      <a:pt x="33" y="160"/>
                      <a:pt x="34" y="161"/>
                      <a:pt x="34" y="161"/>
                    </a:cubicBezTo>
                    <a:cubicBezTo>
                      <a:pt x="35" y="161"/>
                      <a:pt x="35" y="161"/>
                      <a:pt x="35" y="161"/>
                    </a:cubicBezTo>
                    <a:cubicBezTo>
                      <a:pt x="36" y="162"/>
                      <a:pt x="36" y="162"/>
                      <a:pt x="36" y="162"/>
                    </a:cubicBezTo>
                    <a:cubicBezTo>
                      <a:pt x="36" y="162"/>
                      <a:pt x="37" y="162"/>
                      <a:pt x="38" y="163"/>
                    </a:cubicBezTo>
                    <a:cubicBezTo>
                      <a:pt x="37" y="163"/>
                      <a:pt x="37" y="163"/>
                      <a:pt x="37" y="163"/>
                    </a:cubicBezTo>
                    <a:cubicBezTo>
                      <a:pt x="37" y="163"/>
                      <a:pt x="37" y="163"/>
                      <a:pt x="37" y="163"/>
                    </a:cubicBezTo>
                    <a:cubicBezTo>
                      <a:pt x="37" y="163"/>
                      <a:pt x="37" y="163"/>
                      <a:pt x="37" y="163"/>
                    </a:cubicBezTo>
                    <a:cubicBezTo>
                      <a:pt x="38" y="163"/>
                      <a:pt x="38" y="163"/>
                      <a:pt x="39" y="163"/>
                    </a:cubicBezTo>
                    <a:cubicBezTo>
                      <a:pt x="39" y="163"/>
                      <a:pt x="40" y="163"/>
                      <a:pt x="40" y="163"/>
                    </a:cubicBezTo>
                    <a:cubicBezTo>
                      <a:pt x="41" y="163"/>
                      <a:pt x="41" y="163"/>
                      <a:pt x="42" y="163"/>
                    </a:cubicBezTo>
                    <a:cubicBezTo>
                      <a:pt x="42" y="163"/>
                      <a:pt x="42" y="163"/>
                      <a:pt x="42" y="163"/>
                    </a:cubicBezTo>
                    <a:cubicBezTo>
                      <a:pt x="41" y="163"/>
                      <a:pt x="41" y="162"/>
                      <a:pt x="40" y="162"/>
                    </a:cubicBezTo>
                    <a:cubicBezTo>
                      <a:pt x="40" y="162"/>
                      <a:pt x="40" y="162"/>
                      <a:pt x="40" y="162"/>
                    </a:cubicBezTo>
                    <a:cubicBezTo>
                      <a:pt x="40" y="162"/>
                      <a:pt x="40" y="162"/>
                      <a:pt x="40" y="162"/>
                    </a:cubicBezTo>
                    <a:cubicBezTo>
                      <a:pt x="39" y="161"/>
                      <a:pt x="38" y="161"/>
                      <a:pt x="38" y="161"/>
                    </a:cubicBezTo>
                    <a:cubicBezTo>
                      <a:pt x="37" y="161"/>
                      <a:pt x="37" y="161"/>
                      <a:pt x="37" y="161"/>
                    </a:cubicBezTo>
                    <a:cubicBezTo>
                      <a:pt x="36" y="160"/>
                      <a:pt x="35" y="160"/>
                      <a:pt x="35" y="160"/>
                    </a:cubicBezTo>
                    <a:cubicBezTo>
                      <a:pt x="34" y="159"/>
                      <a:pt x="34" y="159"/>
                      <a:pt x="34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2" y="159"/>
                      <a:pt x="31" y="159"/>
                    </a:cubicBezTo>
                    <a:cubicBezTo>
                      <a:pt x="30" y="159"/>
                      <a:pt x="30" y="159"/>
                      <a:pt x="29" y="159"/>
                    </a:cubicBezTo>
                    <a:cubicBezTo>
                      <a:pt x="29" y="159"/>
                      <a:pt x="29" y="159"/>
                      <a:pt x="29" y="159"/>
                    </a:cubicBezTo>
                    <a:cubicBezTo>
                      <a:pt x="29" y="158"/>
                      <a:pt x="28" y="156"/>
                      <a:pt x="28" y="154"/>
                    </a:cubicBezTo>
                    <a:cubicBezTo>
                      <a:pt x="28" y="152"/>
                      <a:pt x="29" y="150"/>
                      <a:pt x="29" y="149"/>
                    </a:cubicBezTo>
                    <a:cubicBezTo>
                      <a:pt x="30" y="150"/>
                      <a:pt x="30" y="150"/>
                      <a:pt x="30" y="150"/>
                    </a:cubicBezTo>
                    <a:cubicBezTo>
                      <a:pt x="30" y="150"/>
                      <a:pt x="30" y="150"/>
                      <a:pt x="30" y="150"/>
                    </a:cubicBezTo>
                    <a:cubicBezTo>
                      <a:pt x="30" y="151"/>
                      <a:pt x="30" y="151"/>
                      <a:pt x="30" y="152"/>
                    </a:cubicBezTo>
                    <a:cubicBezTo>
                      <a:pt x="30" y="152"/>
                      <a:pt x="30" y="152"/>
                      <a:pt x="30" y="152"/>
                    </a:cubicBezTo>
                    <a:cubicBezTo>
                      <a:pt x="30" y="152"/>
                      <a:pt x="30" y="152"/>
                      <a:pt x="30" y="152"/>
                    </a:cubicBezTo>
                    <a:cubicBezTo>
                      <a:pt x="30" y="152"/>
                      <a:pt x="30" y="152"/>
                      <a:pt x="30" y="152"/>
                    </a:cubicBezTo>
                    <a:cubicBezTo>
                      <a:pt x="30" y="152"/>
                      <a:pt x="30" y="152"/>
                      <a:pt x="30" y="152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1" y="154"/>
                      <a:pt x="31" y="154"/>
                      <a:pt x="31" y="154"/>
                    </a:cubicBezTo>
                    <a:cubicBezTo>
                      <a:pt x="31" y="154"/>
                      <a:pt x="31" y="154"/>
                      <a:pt x="31" y="154"/>
                    </a:cubicBezTo>
                    <a:cubicBezTo>
                      <a:pt x="32" y="154"/>
                      <a:pt x="31" y="155"/>
                      <a:pt x="32" y="155"/>
                    </a:cubicBezTo>
                    <a:cubicBezTo>
                      <a:pt x="32" y="156"/>
                      <a:pt x="32" y="156"/>
                      <a:pt x="32" y="156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34" y="155"/>
                      <a:pt x="34" y="154"/>
                      <a:pt x="34" y="153"/>
                    </a:cubicBezTo>
                    <a:cubicBezTo>
                      <a:pt x="34" y="153"/>
                      <a:pt x="33" y="152"/>
                      <a:pt x="33" y="152"/>
                    </a:cubicBezTo>
                    <a:cubicBezTo>
                      <a:pt x="33" y="151"/>
                      <a:pt x="33" y="151"/>
                      <a:pt x="33" y="151"/>
                    </a:cubicBezTo>
                    <a:cubicBezTo>
                      <a:pt x="33" y="150"/>
                      <a:pt x="32" y="148"/>
                      <a:pt x="32" y="147"/>
                    </a:cubicBezTo>
                    <a:cubicBezTo>
                      <a:pt x="32" y="147"/>
                      <a:pt x="32" y="146"/>
                      <a:pt x="32" y="146"/>
                    </a:cubicBezTo>
                    <a:cubicBezTo>
                      <a:pt x="33" y="145"/>
                      <a:pt x="33" y="145"/>
                      <a:pt x="33" y="144"/>
                    </a:cubicBezTo>
                    <a:cubicBezTo>
                      <a:pt x="34" y="144"/>
                      <a:pt x="35" y="144"/>
                      <a:pt x="35" y="144"/>
                    </a:cubicBezTo>
                    <a:cubicBezTo>
                      <a:pt x="35" y="143"/>
                      <a:pt x="35" y="143"/>
                      <a:pt x="35" y="143"/>
                    </a:cubicBezTo>
                    <a:cubicBezTo>
                      <a:pt x="37" y="142"/>
                      <a:pt x="37" y="142"/>
                      <a:pt x="37" y="142"/>
                    </a:cubicBezTo>
                    <a:cubicBezTo>
                      <a:pt x="37" y="142"/>
                      <a:pt x="37" y="141"/>
                      <a:pt x="38" y="141"/>
                    </a:cubicBezTo>
                    <a:cubicBezTo>
                      <a:pt x="39" y="141"/>
                      <a:pt x="39" y="141"/>
                      <a:pt x="39" y="141"/>
                    </a:cubicBezTo>
                    <a:cubicBezTo>
                      <a:pt x="39" y="141"/>
                      <a:pt x="39" y="141"/>
                      <a:pt x="39" y="141"/>
                    </a:cubicBezTo>
                    <a:cubicBezTo>
                      <a:pt x="39" y="141"/>
                      <a:pt x="39" y="141"/>
                      <a:pt x="39" y="141"/>
                    </a:cubicBezTo>
                    <a:cubicBezTo>
                      <a:pt x="39" y="140"/>
                      <a:pt x="39" y="140"/>
                      <a:pt x="39" y="140"/>
                    </a:cubicBezTo>
                    <a:cubicBezTo>
                      <a:pt x="38" y="141"/>
                      <a:pt x="38" y="141"/>
                      <a:pt x="38" y="141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0"/>
                      <a:pt x="39" y="140"/>
                      <a:pt x="39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0"/>
                      <a:pt x="39" y="140"/>
                      <a:pt x="39" y="140"/>
                    </a:cubicBezTo>
                    <a:cubicBezTo>
                      <a:pt x="40" y="139"/>
                      <a:pt x="40" y="139"/>
                      <a:pt x="40" y="139"/>
                    </a:cubicBezTo>
                    <a:cubicBezTo>
                      <a:pt x="40" y="139"/>
                      <a:pt x="40" y="139"/>
                      <a:pt x="40" y="139"/>
                    </a:cubicBezTo>
                    <a:cubicBezTo>
                      <a:pt x="40" y="139"/>
                      <a:pt x="40" y="139"/>
                      <a:pt x="40" y="139"/>
                    </a:cubicBezTo>
                    <a:cubicBezTo>
                      <a:pt x="40" y="139"/>
                      <a:pt x="40" y="139"/>
                      <a:pt x="40" y="139"/>
                    </a:cubicBezTo>
                    <a:cubicBezTo>
                      <a:pt x="40" y="139"/>
                      <a:pt x="40" y="139"/>
                      <a:pt x="40" y="139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40" y="139"/>
                      <a:pt x="40" y="139"/>
                      <a:pt x="40" y="139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9" y="138"/>
                      <a:pt x="39" y="138"/>
                      <a:pt x="39" y="138"/>
                    </a:cubicBezTo>
                    <a:cubicBezTo>
                      <a:pt x="39" y="138"/>
                      <a:pt x="39" y="138"/>
                      <a:pt x="39" y="138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9" y="138"/>
                      <a:pt x="39" y="138"/>
                      <a:pt x="39" y="138"/>
                    </a:cubicBezTo>
                    <a:cubicBezTo>
                      <a:pt x="40" y="138"/>
                      <a:pt x="40" y="138"/>
                      <a:pt x="40" y="138"/>
                    </a:cubicBezTo>
                    <a:cubicBezTo>
                      <a:pt x="40" y="139"/>
                      <a:pt x="40" y="139"/>
                      <a:pt x="40" y="139"/>
                    </a:cubicBezTo>
                    <a:cubicBezTo>
                      <a:pt x="40" y="139"/>
                      <a:pt x="40" y="139"/>
                      <a:pt x="40" y="139"/>
                    </a:cubicBezTo>
                    <a:cubicBezTo>
                      <a:pt x="39" y="138"/>
                      <a:pt x="39" y="138"/>
                      <a:pt x="39" y="138"/>
                    </a:cubicBezTo>
                    <a:cubicBezTo>
                      <a:pt x="40" y="138"/>
                      <a:pt x="40" y="138"/>
                      <a:pt x="40" y="138"/>
                    </a:cubicBezTo>
                    <a:cubicBezTo>
                      <a:pt x="40" y="138"/>
                      <a:pt x="40" y="138"/>
                      <a:pt x="40" y="138"/>
                    </a:cubicBezTo>
                    <a:cubicBezTo>
                      <a:pt x="40" y="138"/>
                      <a:pt x="40" y="138"/>
                      <a:pt x="40" y="138"/>
                    </a:cubicBezTo>
                    <a:cubicBezTo>
                      <a:pt x="40" y="137"/>
                      <a:pt x="39" y="137"/>
                      <a:pt x="39" y="137"/>
                    </a:cubicBezTo>
                    <a:cubicBezTo>
                      <a:pt x="38" y="137"/>
                      <a:pt x="38" y="137"/>
                      <a:pt x="38" y="137"/>
                    </a:cubicBezTo>
                    <a:cubicBezTo>
                      <a:pt x="38" y="137"/>
                      <a:pt x="38" y="137"/>
                      <a:pt x="38" y="137"/>
                    </a:cubicBezTo>
                    <a:cubicBezTo>
                      <a:pt x="38" y="137"/>
                      <a:pt x="38" y="137"/>
                      <a:pt x="38" y="137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39" y="136"/>
                      <a:pt x="39" y="136"/>
                      <a:pt x="39" y="136"/>
                    </a:cubicBezTo>
                    <a:cubicBezTo>
                      <a:pt x="39" y="136"/>
                      <a:pt x="39" y="136"/>
                      <a:pt x="39" y="136"/>
                    </a:cubicBezTo>
                    <a:cubicBezTo>
                      <a:pt x="39" y="136"/>
                      <a:pt x="39" y="136"/>
                      <a:pt x="38" y="136"/>
                    </a:cubicBezTo>
                    <a:cubicBezTo>
                      <a:pt x="39" y="136"/>
                      <a:pt x="39" y="136"/>
                      <a:pt x="39" y="136"/>
                    </a:cubicBezTo>
                    <a:cubicBezTo>
                      <a:pt x="39" y="136"/>
                      <a:pt x="39" y="136"/>
                      <a:pt x="39" y="136"/>
                    </a:cubicBezTo>
                    <a:cubicBezTo>
                      <a:pt x="39" y="136"/>
                      <a:pt x="39" y="136"/>
                      <a:pt x="39" y="136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40" y="133"/>
                      <a:pt x="40" y="133"/>
                      <a:pt x="40" y="133"/>
                    </a:cubicBezTo>
                    <a:cubicBezTo>
                      <a:pt x="40" y="133"/>
                      <a:pt x="40" y="133"/>
                      <a:pt x="40" y="133"/>
                    </a:cubicBezTo>
                    <a:cubicBezTo>
                      <a:pt x="40" y="133"/>
                      <a:pt x="40" y="133"/>
                      <a:pt x="40" y="133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6"/>
                      <a:pt x="40" y="136"/>
                      <a:pt x="40" y="136"/>
                    </a:cubicBezTo>
                    <a:cubicBezTo>
                      <a:pt x="40" y="136"/>
                      <a:pt x="40" y="136"/>
                      <a:pt x="40" y="136"/>
                    </a:cubicBezTo>
                    <a:cubicBezTo>
                      <a:pt x="40" y="136"/>
                      <a:pt x="40" y="136"/>
                      <a:pt x="40" y="136"/>
                    </a:cubicBezTo>
                    <a:cubicBezTo>
                      <a:pt x="40" y="136"/>
                      <a:pt x="40" y="136"/>
                      <a:pt x="40" y="136"/>
                    </a:cubicBezTo>
                    <a:cubicBezTo>
                      <a:pt x="40" y="136"/>
                      <a:pt x="40" y="136"/>
                      <a:pt x="39" y="137"/>
                    </a:cubicBezTo>
                    <a:cubicBezTo>
                      <a:pt x="40" y="137"/>
                      <a:pt x="40" y="137"/>
                      <a:pt x="40" y="137"/>
                    </a:cubicBezTo>
                    <a:cubicBezTo>
                      <a:pt x="40" y="137"/>
                      <a:pt x="40" y="137"/>
                      <a:pt x="40" y="137"/>
                    </a:cubicBezTo>
                    <a:cubicBezTo>
                      <a:pt x="40" y="136"/>
                      <a:pt x="40" y="136"/>
                      <a:pt x="40" y="136"/>
                    </a:cubicBezTo>
                    <a:cubicBezTo>
                      <a:pt x="40" y="136"/>
                      <a:pt x="40" y="136"/>
                      <a:pt x="40" y="136"/>
                    </a:cubicBezTo>
                    <a:cubicBezTo>
                      <a:pt x="40" y="136"/>
                      <a:pt x="40" y="136"/>
                      <a:pt x="40" y="136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0" y="134"/>
                      <a:pt x="40" y="133"/>
                      <a:pt x="40" y="133"/>
                    </a:cubicBezTo>
                    <a:cubicBezTo>
                      <a:pt x="40" y="133"/>
                      <a:pt x="40" y="133"/>
                      <a:pt x="40" y="133"/>
                    </a:cubicBezTo>
                    <a:cubicBezTo>
                      <a:pt x="40" y="133"/>
                      <a:pt x="40" y="133"/>
                      <a:pt x="40" y="133"/>
                    </a:cubicBezTo>
                    <a:cubicBezTo>
                      <a:pt x="40" y="133"/>
                      <a:pt x="40" y="133"/>
                      <a:pt x="40" y="133"/>
                    </a:cubicBezTo>
                    <a:cubicBezTo>
                      <a:pt x="40" y="133"/>
                      <a:pt x="40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2" y="133"/>
                      <a:pt x="42" y="133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42" y="133"/>
                      <a:pt x="42" y="132"/>
                      <a:pt x="42" y="132"/>
                    </a:cubicBezTo>
                    <a:cubicBezTo>
                      <a:pt x="42" y="131"/>
                      <a:pt x="42" y="131"/>
                      <a:pt x="42" y="131"/>
                    </a:cubicBezTo>
                    <a:cubicBezTo>
                      <a:pt x="42" y="131"/>
                      <a:pt x="42" y="131"/>
                      <a:pt x="42" y="131"/>
                    </a:cubicBezTo>
                    <a:cubicBezTo>
                      <a:pt x="42" y="131"/>
                      <a:pt x="42" y="131"/>
                      <a:pt x="42" y="131"/>
                    </a:cubicBezTo>
                    <a:cubicBezTo>
                      <a:pt x="43" y="130"/>
                      <a:pt x="43" y="130"/>
                      <a:pt x="43" y="130"/>
                    </a:cubicBezTo>
                    <a:cubicBezTo>
                      <a:pt x="42" y="131"/>
                      <a:pt x="42" y="131"/>
                      <a:pt x="42" y="131"/>
                    </a:cubicBezTo>
                    <a:cubicBezTo>
                      <a:pt x="43" y="130"/>
                      <a:pt x="44" y="130"/>
                      <a:pt x="46" y="130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6" y="130"/>
                      <a:pt x="46" y="130"/>
                      <a:pt x="46" y="130"/>
                    </a:cubicBezTo>
                    <a:cubicBezTo>
                      <a:pt x="46" y="130"/>
                      <a:pt x="46" y="130"/>
                      <a:pt x="46" y="130"/>
                    </a:cubicBezTo>
                    <a:cubicBezTo>
                      <a:pt x="47" y="129"/>
                      <a:pt x="47" y="129"/>
                      <a:pt x="47" y="129"/>
                    </a:cubicBezTo>
                    <a:cubicBezTo>
                      <a:pt x="47" y="129"/>
                      <a:pt x="47" y="129"/>
                      <a:pt x="47" y="129"/>
                    </a:cubicBezTo>
                    <a:cubicBezTo>
                      <a:pt x="47" y="130"/>
                      <a:pt x="47" y="130"/>
                      <a:pt x="47" y="130"/>
                    </a:cubicBezTo>
                    <a:cubicBezTo>
                      <a:pt x="48" y="130"/>
                      <a:pt x="48" y="130"/>
                      <a:pt x="48" y="130"/>
                    </a:cubicBezTo>
                    <a:cubicBezTo>
                      <a:pt x="48" y="129"/>
                      <a:pt x="48" y="129"/>
                      <a:pt x="48" y="129"/>
                    </a:cubicBezTo>
                    <a:cubicBezTo>
                      <a:pt x="48" y="129"/>
                      <a:pt x="48" y="129"/>
                      <a:pt x="48" y="129"/>
                    </a:cubicBezTo>
                    <a:cubicBezTo>
                      <a:pt x="48" y="129"/>
                      <a:pt x="48" y="129"/>
                      <a:pt x="48" y="129"/>
                    </a:cubicBezTo>
                    <a:cubicBezTo>
                      <a:pt x="47" y="129"/>
                      <a:pt x="47" y="129"/>
                      <a:pt x="47" y="129"/>
                    </a:cubicBezTo>
                    <a:cubicBezTo>
                      <a:pt x="47" y="129"/>
                      <a:pt x="47" y="128"/>
                      <a:pt x="47" y="128"/>
                    </a:cubicBezTo>
                    <a:cubicBezTo>
                      <a:pt x="47" y="128"/>
                      <a:pt x="47" y="128"/>
                      <a:pt x="47" y="128"/>
                    </a:cubicBezTo>
                    <a:cubicBezTo>
                      <a:pt x="47" y="128"/>
                      <a:pt x="47" y="128"/>
                      <a:pt x="47" y="128"/>
                    </a:cubicBezTo>
                    <a:cubicBezTo>
                      <a:pt x="47" y="128"/>
                      <a:pt x="47" y="128"/>
                      <a:pt x="47" y="128"/>
                    </a:cubicBezTo>
                    <a:cubicBezTo>
                      <a:pt x="47" y="127"/>
                      <a:pt x="47" y="126"/>
                      <a:pt x="48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50" y="125"/>
                      <a:pt x="50" y="125"/>
                      <a:pt x="50" y="125"/>
                    </a:cubicBezTo>
                    <a:cubicBezTo>
                      <a:pt x="50" y="125"/>
                      <a:pt x="50" y="125"/>
                      <a:pt x="50" y="125"/>
                    </a:cubicBezTo>
                    <a:cubicBezTo>
                      <a:pt x="50" y="125"/>
                      <a:pt x="50" y="125"/>
                      <a:pt x="50" y="125"/>
                    </a:cubicBezTo>
                    <a:cubicBezTo>
                      <a:pt x="50" y="125"/>
                      <a:pt x="50" y="125"/>
                      <a:pt x="50" y="125"/>
                    </a:cubicBezTo>
                    <a:cubicBezTo>
                      <a:pt x="50" y="125"/>
                      <a:pt x="50" y="125"/>
                      <a:pt x="50" y="125"/>
                    </a:cubicBezTo>
                    <a:cubicBezTo>
                      <a:pt x="50" y="125"/>
                      <a:pt x="50" y="125"/>
                      <a:pt x="50" y="125"/>
                    </a:cubicBezTo>
                    <a:cubicBezTo>
                      <a:pt x="50" y="125"/>
                      <a:pt x="50" y="125"/>
                      <a:pt x="50" y="125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24"/>
                      <a:pt x="51" y="124"/>
                      <a:pt x="51" y="124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24"/>
                      <a:pt x="51" y="124"/>
                      <a:pt x="51" y="124"/>
                    </a:cubicBezTo>
                    <a:cubicBezTo>
                      <a:pt x="52" y="124"/>
                      <a:pt x="52" y="124"/>
                      <a:pt x="52" y="124"/>
                    </a:cubicBezTo>
                    <a:cubicBezTo>
                      <a:pt x="52" y="124"/>
                      <a:pt x="52" y="124"/>
                      <a:pt x="52" y="124"/>
                    </a:cubicBezTo>
                    <a:cubicBezTo>
                      <a:pt x="52" y="124"/>
                      <a:pt x="52" y="124"/>
                      <a:pt x="52" y="124"/>
                    </a:cubicBezTo>
                    <a:cubicBezTo>
                      <a:pt x="52" y="124"/>
                      <a:pt x="52" y="124"/>
                      <a:pt x="52" y="124"/>
                    </a:cubicBezTo>
                    <a:cubicBezTo>
                      <a:pt x="52" y="124"/>
                      <a:pt x="52" y="124"/>
                      <a:pt x="52" y="124"/>
                    </a:cubicBezTo>
                    <a:cubicBezTo>
                      <a:pt x="52" y="124"/>
                      <a:pt x="52" y="124"/>
                      <a:pt x="52" y="124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54" y="123"/>
                      <a:pt x="54" y="123"/>
                      <a:pt x="54" y="123"/>
                    </a:cubicBezTo>
                    <a:cubicBezTo>
                      <a:pt x="53" y="123"/>
                      <a:pt x="53" y="123"/>
                      <a:pt x="53" y="123"/>
                    </a:cubicBezTo>
                    <a:cubicBezTo>
                      <a:pt x="54" y="123"/>
                      <a:pt x="54" y="123"/>
                      <a:pt x="54" y="123"/>
                    </a:cubicBezTo>
                    <a:cubicBezTo>
                      <a:pt x="54" y="123"/>
                      <a:pt x="55" y="123"/>
                      <a:pt x="55" y="123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5" y="122"/>
                      <a:pt x="55" y="122"/>
                    </a:cubicBezTo>
                    <a:cubicBezTo>
                      <a:pt x="56" y="123"/>
                      <a:pt x="56" y="123"/>
                      <a:pt x="56" y="123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3"/>
                      <a:pt x="55" y="123"/>
                      <a:pt x="55" y="123"/>
                    </a:cubicBezTo>
                    <a:cubicBezTo>
                      <a:pt x="55" y="123"/>
                      <a:pt x="55" y="123"/>
                      <a:pt x="55" y="123"/>
                    </a:cubicBezTo>
                    <a:cubicBezTo>
                      <a:pt x="56" y="123"/>
                      <a:pt x="57" y="123"/>
                      <a:pt x="57" y="123"/>
                    </a:cubicBezTo>
                    <a:cubicBezTo>
                      <a:pt x="57" y="123"/>
                      <a:pt x="57" y="123"/>
                      <a:pt x="57" y="123"/>
                    </a:cubicBezTo>
                    <a:cubicBezTo>
                      <a:pt x="57" y="123"/>
                      <a:pt x="57" y="123"/>
                      <a:pt x="56" y="124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56" y="123"/>
                      <a:pt x="56" y="123"/>
                      <a:pt x="56" y="123"/>
                    </a:cubicBezTo>
                    <a:cubicBezTo>
                      <a:pt x="56" y="123"/>
                      <a:pt x="54" y="124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53" y="125"/>
                      <a:pt x="53" y="125"/>
                      <a:pt x="53" y="125"/>
                    </a:cubicBezTo>
                    <a:cubicBezTo>
                      <a:pt x="53" y="125"/>
                      <a:pt x="53" y="125"/>
                      <a:pt x="53" y="125"/>
                    </a:cubicBezTo>
                    <a:cubicBezTo>
                      <a:pt x="53" y="125"/>
                      <a:pt x="53" y="125"/>
                      <a:pt x="53" y="125"/>
                    </a:cubicBezTo>
                    <a:cubicBezTo>
                      <a:pt x="54" y="125"/>
                      <a:pt x="54" y="125"/>
                      <a:pt x="54" y="125"/>
                    </a:cubicBezTo>
                    <a:cubicBezTo>
                      <a:pt x="54" y="125"/>
                      <a:pt x="54" y="125"/>
                      <a:pt x="54" y="125"/>
                    </a:cubicBezTo>
                    <a:cubicBezTo>
                      <a:pt x="53" y="125"/>
                      <a:pt x="53" y="126"/>
                      <a:pt x="54" y="126"/>
                    </a:cubicBezTo>
                    <a:cubicBezTo>
                      <a:pt x="54" y="126"/>
                      <a:pt x="54" y="126"/>
                      <a:pt x="54" y="126"/>
                    </a:cubicBezTo>
                    <a:cubicBezTo>
                      <a:pt x="54" y="126"/>
                      <a:pt x="54" y="126"/>
                      <a:pt x="54" y="126"/>
                    </a:cubicBezTo>
                    <a:cubicBezTo>
                      <a:pt x="54" y="126"/>
                      <a:pt x="54" y="126"/>
                      <a:pt x="54" y="126"/>
                    </a:cubicBezTo>
                    <a:cubicBezTo>
                      <a:pt x="54" y="126"/>
                      <a:pt x="54" y="126"/>
                      <a:pt x="54" y="126"/>
                    </a:cubicBezTo>
                    <a:cubicBezTo>
                      <a:pt x="55" y="126"/>
                      <a:pt x="55" y="126"/>
                      <a:pt x="55" y="126"/>
                    </a:cubicBezTo>
                    <a:cubicBezTo>
                      <a:pt x="55" y="126"/>
                      <a:pt x="55" y="126"/>
                      <a:pt x="55" y="126"/>
                    </a:cubicBezTo>
                    <a:cubicBezTo>
                      <a:pt x="55" y="126"/>
                      <a:pt x="55" y="126"/>
                      <a:pt x="55" y="126"/>
                    </a:cubicBezTo>
                    <a:cubicBezTo>
                      <a:pt x="55" y="126"/>
                      <a:pt x="55" y="125"/>
                      <a:pt x="56" y="125"/>
                    </a:cubicBezTo>
                    <a:cubicBezTo>
                      <a:pt x="56" y="125"/>
                      <a:pt x="56" y="125"/>
                      <a:pt x="56" y="125"/>
                    </a:cubicBezTo>
                    <a:cubicBezTo>
                      <a:pt x="56" y="125"/>
                      <a:pt x="56" y="125"/>
                      <a:pt x="56" y="125"/>
                    </a:cubicBezTo>
                    <a:cubicBezTo>
                      <a:pt x="56" y="125"/>
                      <a:pt x="56" y="125"/>
                      <a:pt x="56" y="125"/>
                    </a:cubicBezTo>
                    <a:cubicBezTo>
                      <a:pt x="56" y="125"/>
                      <a:pt x="56" y="125"/>
                      <a:pt x="56" y="125"/>
                    </a:cubicBezTo>
                    <a:cubicBezTo>
                      <a:pt x="57" y="124"/>
                      <a:pt x="57" y="124"/>
                      <a:pt x="57" y="124"/>
                    </a:cubicBezTo>
                    <a:cubicBezTo>
                      <a:pt x="57" y="124"/>
                      <a:pt x="57" y="124"/>
                      <a:pt x="57" y="124"/>
                    </a:cubicBezTo>
                    <a:cubicBezTo>
                      <a:pt x="57" y="125"/>
                      <a:pt x="57" y="125"/>
                      <a:pt x="57" y="125"/>
                    </a:cubicBezTo>
                    <a:cubicBezTo>
                      <a:pt x="57" y="125"/>
                      <a:pt x="57" y="125"/>
                      <a:pt x="57" y="125"/>
                    </a:cubicBezTo>
                    <a:cubicBezTo>
                      <a:pt x="57" y="124"/>
                      <a:pt x="57" y="124"/>
                      <a:pt x="57" y="124"/>
                    </a:cubicBezTo>
                    <a:cubicBezTo>
                      <a:pt x="57" y="124"/>
                      <a:pt x="57" y="124"/>
                      <a:pt x="57" y="124"/>
                    </a:cubicBezTo>
                    <a:cubicBezTo>
                      <a:pt x="57" y="124"/>
                      <a:pt x="57" y="124"/>
                      <a:pt x="57" y="124"/>
                    </a:cubicBezTo>
                    <a:cubicBezTo>
                      <a:pt x="58" y="124"/>
                      <a:pt x="58" y="124"/>
                      <a:pt x="58" y="124"/>
                    </a:cubicBezTo>
                    <a:cubicBezTo>
                      <a:pt x="58" y="124"/>
                      <a:pt x="58" y="124"/>
                      <a:pt x="58" y="124"/>
                    </a:cubicBezTo>
                    <a:cubicBezTo>
                      <a:pt x="58" y="124"/>
                      <a:pt x="59" y="124"/>
                      <a:pt x="60" y="124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61" y="123"/>
                      <a:pt x="61" y="123"/>
                      <a:pt x="61" y="123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60" y="122"/>
                      <a:pt x="59" y="123"/>
                      <a:pt x="59" y="122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57" y="123"/>
                      <a:pt x="57" y="123"/>
                      <a:pt x="57" y="123"/>
                    </a:cubicBezTo>
                    <a:cubicBezTo>
                      <a:pt x="57" y="122"/>
                      <a:pt x="57" y="122"/>
                      <a:pt x="57" y="122"/>
                    </a:cubicBezTo>
                    <a:cubicBezTo>
                      <a:pt x="57" y="122"/>
                      <a:pt x="57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7" y="122"/>
                      <a:pt x="57" y="122"/>
                      <a:pt x="57" y="122"/>
                    </a:cubicBezTo>
                    <a:cubicBezTo>
                      <a:pt x="57" y="122"/>
                      <a:pt x="57" y="122"/>
                      <a:pt x="57" y="122"/>
                    </a:cubicBezTo>
                    <a:cubicBezTo>
                      <a:pt x="56" y="122"/>
                      <a:pt x="55" y="122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5" y="120"/>
                      <a:pt x="55" y="120"/>
                      <a:pt x="55" y="120"/>
                    </a:cubicBezTo>
                    <a:cubicBezTo>
                      <a:pt x="55" y="120"/>
                      <a:pt x="55" y="120"/>
                      <a:pt x="55" y="120"/>
                    </a:cubicBezTo>
                    <a:cubicBezTo>
                      <a:pt x="55" y="120"/>
                      <a:pt x="55" y="120"/>
                      <a:pt x="55" y="119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4" y="119"/>
                      <a:pt x="54" y="119"/>
                      <a:pt x="54" y="119"/>
                    </a:cubicBezTo>
                    <a:cubicBezTo>
                      <a:pt x="54" y="119"/>
                      <a:pt x="54" y="119"/>
                      <a:pt x="53" y="118"/>
                    </a:cubicBezTo>
                    <a:cubicBezTo>
                      <a:pt x="53" y="118"/>
                      <a:pt x="53" y="118"/>
                      <a:pt x="53" y="118"/>
                    </a:cubicBezTo>
                    <a:cubicBezTo>
                      <a:pt x="53" y="118"/>
                      <a:pt x="54" y="118"/>
                      <a:pt x="54" y="118"/>
                    </a:cubicBezTo>
                    <a:cubicBezTo>
                      <a:pt x="54" y="118"/>
                      <a:pt x="54" y="118"/>
                      <a:pt x="54" y="118"/>
                    </a:cubicBezTo>
                    <a:cubicBezTo>
                      <a:pt x="55" y="118"/>
                      <a:pt x="56" y="118"/>
                      <a:pt x="56" y="117"/>
                    </a:cubicBezTo>
                    <a:cubicBezTo>
                      <a:pt x="56" y="116"/>
                      <a:pt x="54" y="116"/>
                      <a:pt x="53" y="117"/>
                    </a:cubicBezTo>
                    <a:cubicBezTo>
                      <a:pt x="52" y="117"/>
                      <a:pt x="50" y="118"/>
                      <a:pt x="49" y="118"/>
                    </a:cubicBezTo>
                    <a:cubicBezTo>
                      <a:pt x="48" y="119"/>
                      <a:pt x="47" y="120"/>
                      <a:pt x="47" y="121"/>
                    </a:cubicBezTo>
                    <a:cubicBezTo>
                      <a:pt x="47" y="119"/>
                      <a:pt x="49" y="117"/>
                      <a:pt x="50" y="116"/>
                    </a:cubicBezTo>
                    <a:cubicBezTo>
                      <a:pt x="51" y="116"/>
                      <a:pt x="51" y="116"/>
                      <a:pt x="52" y="116"/>
                    </a:cubicBezTo>
                    <a:cubicBezTo>
                      <a:pt x="52" y="116"/>
                      <a:pt x="52" y="115"/>
                      <a:pt x="53" y="114"/>
                    </a:cubicBezTo>
                    <a:cubicBezTo>
                      <a:pt x="54" y="114"/>
                      <a:pt x="55" y="114"/>
                      <a:pt x="55" y="114"/>
                    </a:cubicBezTo>
                    <a:cubicBezTo>
                      <a:pt x="56" y="115"/>
                      <a:pt x="57" y="114"/>
                      <a:pt x="58" y="114"/>
                    </a:cubicBezTo>
                    <a:cubicBezTo>
                      <a:pt x="58" y="114"/>
                      <a:pt x="59" y="114"/>
                      <a:pt x="60" y="114"/>
                    </a:cubicBezTo>
                    <a:cubicBezTo>
                      <a:pt x="61" y="114"/>
                      <a:pt x="62" y="114"/>
                      <a:pt x="63" y="114"/>
                    </a:cubicBezTo>
                    <a:cubicBezTo>
                      <a:pt x="63" y="113"/>
                      <a:pt x="64" y="113"/>
                      <a:pt x="64" y="112"/>
                    </a:cubicBezTo>
                    <a:cubicBezTo>
                      <a:pt x="65" y="112"/>
                      <a:pt x="66" y="112"/>
                      <a:pt x="66" y="112"/>
                    </a:cubicBezTo>
                    <a:cubicBezTo>
                      <a:pt x="67" y="112"/>
                      <a:pt x="68" y="111"/>
                      <a:pt x="68" y="111"/>
                    </a:cubicBezTo>
                    <a:cubicBezTo>
                      <a:pt x="68" y="111"/>
                      <a:pt x="68" y="111"/>
                      <a:pt x="68" y="111"/>
                    </a:cubicBezTo>
                    <a:cubicBezTo>
                      <a:pt x="68" y="110"/>
                      <a:pt x="68" y="110"/>
                      <a:pt x="68" y="110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68" y="109"/>
                      <a:pt x="67" y="108"/>
                      <a:pt x="67" y="108"/>
                    </a:cubicBezTo>
                    <a:cubicBezTo>
                      <a:pt x="66" y="108"/>
                      <a:pt x="66" y="108"/>
                      <a:pt x="66" y="108"/>
                    </a:cubicBezTo>
                    <a:cubicBezTo>
                      <a:pt x="66" y="108"/>
                      <a:pt x="66" y="108"/>
                      <a:pt x="66" y="108"/>
                    </a:cubicBezTo>
                    <a:cubicBezTo>
                      <a:pt x="66" y="108"/>
                      <a:pt x="66" y="108"/>
                      <a:pt x="66" y="108"/>
                    </a:cubicBezTo>
                    <a:cubicBezTo>
                      <a:pt x="65" y="107"/>
                      <a:pt x="64" y="108"/>
                      <a:pt x="63" y="108"/>
                    </a:cubicBezTo>
                    <a:cubicBezTo>
                      <a:pt x="63" y="109"/>
                      <a:pt x="62" y="109"/>
                      <a:pt x="62" y="109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63" y="108"/>
                      <a:pt x="64" y="107"/>
                      <a:pt x="64" y="107"/>
                    </a:cubicBezTo>
                    <a:cubicBezTo>
                      <a:pt x="65" y="107"/>
                      <a:pt x="65" y="107"/>
                      <a:pt x="66" y="106"/>
                    </a:cubicBezTo>
                    <a:cubicBezTo>
                      <a:pt x="65" y="106"/>
                      <a:pt x="65" y="106"/>
                      <a:pt x="64" y="106"/>
                    </a:cubicBezTo>
                    <a:cubicBezTo>
                      <a:pt x="64" y="106"/>
                      <a:pt x="63" y="105"/>
                      <a:pt x="62" y="105"/>
                    </a:cubicBezTo>
                    <a:cubicBezTo>
                      <a:pt x="62" y="105"/>
                      <a:pt x="62" y="105"/>
                      <a:pt x="61" y="105"/>
                    </a:cubicBezTo>
                    <a:cubicBezTo>
                      <a:pt x="62" y="105"/>
                      <a:pt x="62" y="105"/>
                      <a:pt x="62" y="105"/>
                    </a:cubicBezTo>
                    <a:cubicBezTo>
                      <a:pt x="61" y="104"/>
                      <a:pt x="60" y="103"/>
                      <a:pt x="60" y="103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59" y="102"/>
                      <a:pt x="59" y="102"/>
                      <a:pt x="59" y="102"/>
                    </a:cubicBez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02"/>
                      <a:pt x="60" y="102"/>
                      <a:pt x="60" y="102"/>
                    </a:cubicBezTo>
                    <a:cubicBezTo>
                      <a:pt x="60" y="102"/>
                      <a:pt x="60" y="102"/>
                      <a:pt x="60" y="102"/>
                    </a:cubicBezTo>
                    <a:cubicBezTo>
                      <a:pt x="60" y="101"/>
                      <a:pt x="59" y="101"/>
                      <a:pt x="59" y="101"/>
                    </a:cubicBezTo>
                    <a:cubicBezTo>
                      <a:pt x="59" y="100"/>
                      <a:pt x="59" y="100"/>
                      <a:pt x="59" y="100"/>
                    </a:cubicBezTo>
                    <a:cubicBezTo>
                      <a:pt x="59" y="99"/>
                      <a:pt x="58" y="100"/>
                      <a:pt x="58" y="99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58" y="98"/>
                      <a:pt x="58" y="98"/>
                      <a:pt x="58" y="98"/>
                    </a:cubicBezTo>
                    <a:cubicBezTo>
                      <a:pt x="57" y="97"/>
                      <a:pt x="56" y="95"/>
                      <a:pt x="56" y="95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4" y="96"/>
                      <a:pt x="54" y="96"/>
                      <a:pt x="55" y="97"/>
                    </a:cubicBezTo>
                    <a:cubicBezTo>
                      <a:pt x="54" y="97"/>
                      <a:pt x="54" y="98"/>
                      <a:pt x="54" y="99"/>
                    </a:cubicBezTo>
                    <a:cubicBezTo>
                      <a:pt x="54" y="99"/>
                      <a:pt x="54" y="99"/>
                      <a:pt x="54" y="99"/>
                    </a:cubicBezTo>
                    <a:cubicBezTo>
                      <a:pt x="53" y="98"/>
                      <a:pt x="53" y="98"/>
                      <a:pt x="53" y="98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0" y="98"/>
                      <a:pt x="49" y="98"/>
                      <a:pt x="48" y="98"/>
                    </a:cubicBezTo>
                    <a:cubicBezTo>
                      <a:pt x="48" y="98"/>
                      <a:pt x="48" y="98"/>
                      <a:pt x="48" y="98"/>
                    </a:cubicBezTo>
                    <a:cubicBezTo>
                      <a:pt x="48" y="98"/>
                      <a:pt x="48" y="98"/>
                      <a:pt x="48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9" y="97"/>
                      <a:pt x="48" y="95"/>
                      <a:pt x="49" y="94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49" y="93"/>
                      <a:pt x="49" y="93"/>
                      <a:pt x="49" y="93"/>
                    </a:cubicBezTo>
                    <a:cubicBezTo>
                      <a:pt x="49" y="93"/>
                      <a:pt x="48" y="94"/>
                      <a:pt x="48" y="94"/>
                    </a:cubicBezTo>
                    <a:cubicBezTo>
                      <a:pt x="47" y="93"/>
                      <a:pt x="46" y="93"/>
                      <a:pt x="46" y="93"/>
                    </a:cubicBezTo>
                    <a:cubicBezTo>
                      <a:pt x="45" y="92"/>
                      <a:pt x="45" y="92"/>
                      <a:pt x="46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6" y="91"/>
                      <a:pt x="46" y="90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9" y="90"/>
                      <a:pt x="49" y="90"/>
                      <a:pt x="49" y="90"/>
                    </a:cubicBezTo>
                    <a:cubicBezTo>
                      <a:pt x="49" y="90"/>
                      <a:pt x="49" y="90"/>
                      <a:pt x="49" y="90"/>
                    </a:cubicBezTo>
                    <a:cubicBezTo>
                      <a:pt x="50" y="91"/>
                      <a:pt x="50" y="90"/>
                      <a:pt x="51" y="91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3" y="91"/>
                      <a:pt x="53" y="90"/>
                      <a:pt x="52" y="89"/>
                    </a:cubicBezTo>
                    <a:cubicBezTo>
                      <a:pt x="51" y="89"/>
                      <a:pt x="50" y="88"/>
                      <a:pt x="50" y="87"/>
                    </a:cubicBezTo>
                    <a:cubicBezTo>
                      <a:pt x="50" y="87"/>
                      <a:pt x="51" y="88"/>
                      <a:pt x="51" y="88"/>
                    </a:cubicBezTo>
                    <a:cubicBezTo>
                      <a:pt x="51" y="87"/>
                      <a:pt x="51" y="87"/>
                      <a:pt x="51" y="87"/>
                    </a:cubicBezTo>
                    <a:cubicBezTo>
                      <a:pt x="52" y="88"/>
                      <a:pt x="52" y="89"/>
                      <a:pt x="54" y="89"/>
                    </a:cubicBezTo>
                    <a:cubicBezTo>
                      <a:pt x="54" y="89"/>
                      <a:pt x="55" y="90"/>
                      <a:pt x="55" y="90"/>
                    </a:cubicBezTo>
                    <a:cubicBezTo>
                      <a:pt x="55" y="90"/>
                      <a:pt x="55" y="89"/>
                      <a:pt x="55" y="89"/>
                    </a:cubicBezTo>
                    <a:cubicBezTo>
                      <a:pt x="55" y="89"/>
                      <a:pt x="55" y="89"/>
                      <a:pt x="55" y="89"/>
                    </a:cubicBezTo>
                    <a:cubicBezTo>
                      <a:pt x="55" y="89"/>
                      <a:pt x="55" y="89"/>
                      <a:pt x="55" y="89"/>
                    </a:cubicBezTo>
                    <a:cubicBezTo>
                      <a:pt x="55" y="88"/>
                      <a:pt x="55" y="88"/>
                      <a:pt x="55" y="87"/>
                    </a:cubicBezTo>
                    <a:cubicBezTo>
                      <a:pt x="55" y="87"/>
                      <a:pt x="56" y="88"/>
                      <a:pt x="56" y="88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56" y="87"/>
                      <a:pt x="55" y="87"/>
                      <a:pt x="54" y="86"/>
                    </a:cubicBezTo>
                    <a:cubicBezTo>
                      <a:pt x="55" y="86"/>
                      <a:pt x="55" y="86"/>
                      <a:pt x="55" y="86"/>
                    </a:cubicBezTo>
                    <a:cubicBezTo>
                      <a:pt x="55" y="86"/>
                      <a:pt x="55" y="86"/>
                      <a:pt x="55" y="86"/>
                    </a:cubicBezTo>
                    <a:cubicBezTo>
                      <a:pt x="55" y="86"/>
                      <a:pt x="55" y="86"/>
                      <a:pt x="55" y="86"/>
                    </a:cubicBezTo>
                    <a:cubicBezTo>
                      <a:pt x="54" y="85"/>
                      <a:pt x="54" y="85"/>
                      <a:pt x="54" y="85"/>
                    </a:cubicBezTo>
                    <a:cubicBezTo>
                      <a:pt x="54" y="85"/>
                      <a:pt x="54" y="85"/>
                      <a:pt x="53" y="85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52" y="84"/>
                      <a:pt x="52" y="84"/>
                      <a:pt x="52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52" y="82"/>
                      <a:pt x="52" y="82"/>
                      <a:pt x="52" y="82"/>
                    </a:cubicBezTo>
                    <a:cubicBezTo>
                      <a:pt x="52" y="82"/>
                      <a:pt x="52" y="82"/>
                      <a:pt x="52" y="82"/>
                    </a:cubicBezTo>
                    <a:cubicBezTo>
                      <a:pt x="52" y="82"/>
                      <a:pt x="52" y="82"/>
                      <a:pt x="52" y="82"/>
                    </a:cubicBezTo>
                    <a:cubicBezTo>
                      <a:pt x="52" y="81"/>
                      <a:pt x="52" y="81"/>
                      <a:pt x="52" y="81"/>
                    </a:cubicBezTo>
                    <a:cubicBezTo>
                      <a:pt x="53" y="81"/>
                      <a:pt x="53" y="82"/>
                      <a:pt x="54" y="82"/>
                    </a:cubicBezTo>
                    <a:cubicBezTo>
                      <a:pt x="55" y="82"/>
                      <a:pt x="55" y="82"/>
                      <a:pt x="55" y="82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5" y="83"/>
                      <a:pt x="55" y="83"/>
                      <a:pt x="55" y="84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4"/>
                      <a:pt x="56" y="84"/>
                      <a:pt x="56" y="84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57" y="83"/>
                      <a:pt x="57" y="83"/>
                      <a:pt x="57" y="83"/>
                    </a:cubicBezTo>
                    <a:cubicBezTo>
                      <a:pt x="57" y="83"/>
                      <a:pt x="57" y="83"/>
                      <a:pt x="57" y="82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58" y="83"/>
                      <a:pt x="58" y="83"/>
                      <a:pt x="58" y="83"/>
                    </a:cubicBezTo>
                    <a:cubicBezTo>
                      <a:pt x="58" y="83"/>
                      <a:pt x="59" y="82"/>
                      <a:pt x="59" y="82"/>
                    </a:cubicBezTo>
                    <a:cubicBezTo>
                      <a:pt x="59" y="82"/>
                      <a:pt x="59" y="82"/>
                      <a:pt x="58" y="81"/>
                    </a:cubicBezTo>
                    <a:cubicBezTo>
                      <a:pt x="58" y="81"/>
                      <a:pt x="58" y="81"/>
                      <a:pt x="58" y="81"/>
                    </a:cubicBezTo>
                    <a:cubicBezTo>
                      <a:pt x="59" y="81"/>
                      <a:pt x="59" y="82"/>
                      <a:pt x="60" y="81"/>
                    </a:cubicBezTo>
                    <a:cubicBezTo>
                      <a:pt x="60" y="81"/>
                      <a:pt x="60" y="81"/>
                      <a:pt x="60" y="81"/>
                    </a:cubicBezTo>
                    <a:cubicBezTo>
                      <a:pt x="60" y="81"/>
                      <a:pt x="60" y="81"/>
                      <a:pt x="60" y="81"/>
                    </a:cubicBezTo>
                    <a:cubicBezTo>
                      <a:pt x="60" y="80"/>
                      <a:pt x="59" y="80"/>
                      <a:pt x="59" y="80"/>
                    </a:cubicBezTo>
                    <a:cubicBezTo>
                      <a:pt x="59" y="80"/>
                      <a:pt x="58" y="80"/>
                      <a:pt x="58" y="80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7" y="79"/>
                      <a:pt x="56" y="80"/>
                      <a:pt x="56" y="80"/>
                    </a:cubicBezTo>
                    <a:cubicBezTo>
                      <a:pt x="56" y="79"/>
                      <a:pt x="56" y="79"/>
                      <a:pt x="56" y="79"/>
                    </a:cubicBezTo>
                    <a:cubicBezTo>
                      <a:pt x="56" y="79"/>
                      <a:pt x="56" y="79"/>
                      <a:pt x="56" y="79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56" y="78"/>
                      <a:pt x="56" y="78"/>
                      <a:pt x="55" y="78"/>
                    </a:cubicBezTo>
                    <a:cubicBezTo>
                      <a:pt x="55" y="78"/>
                      <a:pt x="55" y="78"/>
                      <a:pt x="55" y="78"/>
                    </a:cubicBezTo>
                    <a:cubicBezTo>
                      <a:pt x="58" y="74"/>
                      <a:pt x="61" y="70"/>
                      <a:pt x="64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7"/>
                      <a:pt x="68" y="67"/>
                      <a:pt x="69" y="67"/>
                    </a:cubicBezTo>
                    <a:cubicBezTo>
                      <a:pt x="69" y="66"/>
                      <a:pt x="68" y="66"/>
                      <a:pt x="68" y="66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65"/>
                      <a:pt x="66" y="65"/>
                      <a:pt x="66" y="65"/>
                    </a:cubicBezTo>
                    <a:cubicBezTo>
                      <a:pt x="66" y="65"/>
                      <a:pt x="66" y="65"/>
                      <a:pt x="66" y="65"/>
                    </a:cubicBezTo>
                    <a:cubicBezTo>
                      <a:pt x="66" y="65"/>
                      <a:pt x="66" y="65"/>
                      <a:pt x="66" y="65"/>
                    </a:cubicBezTo>
                    <a:cubicBezTo>
                      <a:pt x="66" y="65"/>
                      <a:pt x="66" y="65"/>
                      <a:pt x="66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65"/>
                      <a:pt x="68" y="65"/>
                      <a:pt x="68" y="65"/>
                    </a:cubicBezTo>
                    <a:cubicBezTo>
                      <a:pt x="68" y="65"/>
                      <a:pt x="69" y="66"/>
                      <a:pt x="69" y="66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70" y="66"/>
                      <a:pt x="70" y="65"/>
                      <a:pt x="70" y="65"/>
                    </a:cubicBezTo>
                    <a:cubicBezTo>
                      <a:pt x="71" y="65"/>
                      <a:pt x="71" y="65"/>
                      <a:pt x="71" y="65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70" y="67"/>
                      <a:pt x="70" y="67"/>
                      <a:pt x="70" y="67"/>
                    </a:cubicBezTo>
                    <a:cubicBezTo>
                      <a:pt x="70" y="67"/>
                      <a:pt x="70" y="67"/>
                      <a:pt x="70" y="67"/>
                    </a:cubicBezTo>
                    <a:cubicBezTo>
                      <a:pt x="70" y="67"/>
                      <a:pt x="70" y="67"/>
                      <a:pt x="70" y="67"/>
                    </a:cubicBezTo>
                    <a:cubicBezTo>
                      <a:pt x="70" y="67"/>
                      <a:pt x="70" y="67"/>
                      <a:pt x="70" y="67"/>
                    </a:cubicBezTo>
                    <a:cubicBezTo>
                      <a:pt x="70" y="67"/>
                      <a:pt x="70" y="67"/>
                      <a:pt x="70" y="67"/>
                    </a:cubicBezTo>
                    <a:cubicBezTo>
                      <a:pt x="70" y="67"/>
                      <a:pt x="70" y="67"/>
                      <a:pt x="70" y="67"/>
                    </a:cubicBezTo>
                    <a:cubicBezTo>
                      <a:pt x="70" y="67"/>
                      <a:pt x="70" y="67"/>
                      <a:pt x="70" y="67"/>
                    </a:cubicBezTo>
                    <a:cubicBezTo>
                      <a:pt x="70" y="67"/>
                      <a:pt x="70" y="67"/>
                      <a:pt x="71" y="67"/>
                    </a:cubicBezTo>
                    <a:cubicBezTo>
                      <a:pt x="71" y="67"/>
                      <a:pt x="71" y="67"/>
                      <a:pt x="71" y="67"/>
                    </a:cubicBezTo>
                    <a:cubicBezTo>
                      <a:pt x="71" y="67"/>
                      <a:pt x="71" y="67"/>
                      <a:pt x="71" y="67"/>
                    </a:cubicBezTo>
                    <a:cubicBezTo>
                      <a:pt x="71" y="67"/>
                      <a:pt x="71" y="67"/>
                      <a:pt x="71" y="67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8" y="69"/>
                      <a:pt x="68" y="69"/>
                      <a:pt x="68" y="69"/>
                    </a:cubicBezTo>
                    <a:cubicBezTo>
                      <a:pt x="67" y="70"/>
                      <a:pt x="67" y="70"/>
                      <a:pt x="66" y="70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68" y="70"/>
                      <a:pt x="68" y="70"/>
                      <a:pt x="68" y="70"/>
                    </a:cubicBezTo>
                    <a:cubicBezTo>
                      <a:pt x="68" y="70"/>
                      <a:pt x="68" y="70"/>
                      <a:pt x="68" y="70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0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8" y="71"/>
                      <a:pt x="68" y="71"/>
                      <a:pt x="68" y="71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67" y="71"/>
                      <a:pt x="67" y="71"/>
                      <a:pt x="67" y="71"/>
                    </a:cubicBezTo>
                    <a:cubicBezTo>
                      <a:pt x="68" y="71"/>
                      <a:pt x="68" y="71"/>
                      <a:pt x="68" y="71"/>
                    </a:cubicBezTo>
                    <a:cubicBezTo>
                      <a:pt x="68" y="71"/>
                      <a:pt x="68" y="71"/>
                      <a:pt x="68" y="71"/>
                    </a:cubicBezTo>
                    <a:cubicBezTo>
                      <a:pt x="68" y="71"/>
                      <a:pt x="67" y="71"/>
                      <a:pt x="67" y="71"/>
                    </a:cubicBezTo>
                    <a:cubicBezTo>
                      <a:pt x="66" y="71"/>
                      <a:pt x="66" y="71"/>
                      <a:pt x="66" y="72"/>
                    </a:cubicBezTo>
                    <a:cubicBezTo>
                      <a:pt x="66" y="72"/>
                      <a:pt x="66" y="72"/>
                      <a:pt x="66" y="72"/>
                    </a:cubicBezTo>
                    <a:cubicBezTo>
                      <a:pt x="66" y="72"/>
                      <a:pt x="66" y="72"/>
                      <a:pt x="66" y="72"/>
                    </a:cubicBezTo>
                    <a:cubicBezTo>
                      <a:pt x="66" y="72"/>
                      <a:pt x="66" y="72"/>
                      <a:pt x="67" y="72"/>
                    </a:cubicBezTo>
                    <a:cubicBezTo>
                      <a:pt x="67" y="72"/>
                      <a:pt x="67" y="72"/>
                      <a:pt x="67" y="72"/>
                    </a:cubicBezTo>
                    <a:cubicBezTo>
                      <a:pt x="67" y="71"/>
                      <a:pt x="68" y="71"/>
                      <a:pt x="68" y="71"/>
                    </a:cubicBezTo>
                    <a:cubicBezTo>
                      <a:pt x="68" y="71"/>
                      <a:pt x="68" y="71"/>
                      <a:pt x="68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69" y="72"/>
                      <a:pt x="69" y="72"/>
                      <a:pt x="68" y="72"/>
                    </a:cubicBezTo>
                    <a:cubicBezTo>
                      <a:pt x="68" y="72"/>
                      <a:pt x="68" y="72"/>
                      <a:pt x="68" y="72"/>
                    </a:cubicBezTo>
                    <a:cubicBezTo>
                      <a:pt x="67" y="72"/>
                      <a:pt x="67" y="72"/>
                      <a:pt x="67" y="72"/>
                    </a:cubicBezTo>
                    <a:cubicBezTo>
                      <a:pt x="66" y="72"/>
                      <a:pt x="66" y="72"/>
                      <a:pt x="66" y="72"/>
                    </a:cubicBezTo>
                    <a:cubicBezTo>
                      <a:pt x="66" y="72"/>
                      <a:pt x="66" y="72"/>
                      <a:pt x="66" y="72"/>
                    </a:cubicBezTo>
                    <a:cubicBezTo>
                      <a:pt x="65" y="73"/>
                      <a:pt x="65" y="73"/>
                      <a:pt x="65" y="73"/>
                    </a:cubicBezTo>
                    <a:cubicBezTo>
                      <a:pt x="66" y="73"/>
                      <a:pt x="67" y="73"/>
                      <a:pt x="68" y="72"/>
                    </a:cubicBezTo>
                    <a:cubicBezTo>
                      <a:pt x="68" y="72"/>
                      <a:pt x="68" y="72"/>
                      <a:pt x="68" y="72"/>
                    </a:cubicBezTo>
                    <a:cubicBezTo>
                      <a:pt x="69" y="72"/>
                      <a:pt x="69" y="72"/>
                      <a:pt x="69" y="72"/>
                    </a:cubicBezTo>
                    <a:cubicBezTo>
                      <a:pt x="69" y="72"/>
                      <a:pt x="69" y="72"/>
                      <a:pt x="69" y="72"/>
                    </a:cubicBezTo>
                    <a:cubicBezTo>
                      <a:pt x="70" y="73"/>
                      <a:pt x="70" y="73"/>
                      <a:pt x="70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8" y="73"/>
                      <a:pt x="67" y="73"/>
                      <a:pt x="66" y="73"/>
                    </a:cubicBezTo>
                    <a:cubicBezTo>
                      <a:pt x="66" y="73"/>
                      <a:pt x="66" y="73"/>
                      <a:pt x="66" y="73"/>
                    </a:cubicBezTo>
                    <a:cubicBezTo>
                      <a:pt x="66" y="73"/>
                      <a:pt x="66" y="73"/>
                      <a:pt x="66" y="73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68" y="74"/>
                      <a:pt x="68" y="74"/>
                      <a:pt x="68" y="74"/>
                    </a:cubicBezTo>
                    <a:cubicBezTo>
                      <a:pt x="68" y="74"/>
                      <a:pt x="68" y="74"/>
                      <a:pt x="68" y="74"/>
                    </a:cubicBezTo>
                    <a:cubicBezTo>
                      <a:pt x="68" y="74"/>
                      <a:pt x="67" y="74"/>
                      <a:pt x="66" y="74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66" y="75"/>
                      <a:pt x="66" y="75"/>
                      <a:pt x="66" y="75"/>
                    </a:cubicBezTo>
                    <a:cubicBezTo>
                      <a:pt x="66" y="75"/>
                      <a:pt x="66" y="75"/>
                      <a:pt x="66" y="75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67" y="75"/>
                      <a:pt x="68" y="75"/>
                      <a:pt x="68" y="75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70" y="74"/>
                      <a:pt x="70" y="74"/>
                      <a:pt x="70" y="74"/>
                    </a:cubicBezTo>
                    <a:cubicBezTo>
                      <a:pt x="70" y="73"/>
                      <a:pt x="70" y="73"/>
                      <a:pt x="70" y="73"/>
                    </a:cubicBezTo>
                    <a:cubicBezTo>
                      <a:pt x="71" y="73"/>
                      <a:pt x="71" y="73"/>
                      <a:pt x="71" y="73"/>
                    </a:cubicBezTo>
                    <a:cubicBezTo>
                      <a:pt x="71" y="73"/>
                      <a:pt x="71" y="73"/>
                      <a:pt x="71" y="73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1" y="74"/>
                      <a:pt x="70" y="74"/>
                      <a:pt x="70" y="74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68" y="75"/>
                      <a:pt x="67" y="76"/>
                      <a:pt x="67" y="76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6" y="77"/>
                      <a:pt x="67" y="76"/>
                      <a:pt x="67" y="76"/>
                    </a:cubicBezTo>
                    <a:cubicBezTo>
                      <a:pt x="67" y="77"/>
                      <a:pt x="67" y="77"/>
                      <a:pt x="66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7" y="77"/>
                      <a:pt x="67" y="77"/>
                      <a:pt x="67" y="77"/>
                    </a:cubicBezTo>
                    <a:cubicBezTo>
                      <a:pt x="68" y="77"/>
                      <a:pt x="68" y="77"/>
                      <a:pt x="68" y="78"/>
                    </a:cubicBezTo>
                    <a:cubicBezTo>
                      <a:pt x="68" y="78"/>
                      <a:pt x="68" y="78"/>
                      <a:pt x="68" y="78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68" y="78"/>
                      <a:pt x="68" y="78"/>
                      <a:pt x="68" y="78"/>
                    </a:cubicBezTo>
                    <a:cubicBezTo>
                      <a:pt x="68" y="78"/>
                      <a:pt x="68" y="78"/>
                      <a:pt x="68" y="78"/>
                    </a:cubicBezTo>
                    <a:cubicBezTo>
                      <a:pt x="68" y="78"/>
                      <a:pt x="68" y="78"/>
                      <a:pt x="68" y="78"/>
                    </a:cubicBezTo>
                    <a:cubicBezTo>
                      <a:pt x="68" y="78"/>
                      <a:pt x="68" y="78"/>
                      <a:pt x="68" y="78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9" y="79"/>
                      <a:pt x="69" y="79"/>
                      <a:pt x="69" y="79"/>
                    </a:cubicBezTo>
                    <a:cubicBezTo>
                      <a:pt x="69" y="79"/>
                      <a:pt x="69" y="79"/>
                      <a:pt x="69" y="79"/>
                    </a:cubicBezTo>
                    <a:cubicBezTo>
                      <a:pt x="68" y="79"/>
                      <a:pt x="69" y="80"/>
                      <a:pt x="68" y="80"/>
                    </a:cubicBezTo>
                    <a:cubicBezTo>
                      <a:pt x="68" y="81"/>
                      <a:pt x="68" y="81"/>
                      <a:pt x="68" y="81"/>
                    </a:cubicBezTo>
                    <a:cubicBezTo>
                      <a:pt x="68" y="81"/>
                      <a:pt x="68" y="81"/>
                      <a:pt x="68" y="81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69" y="80"/>
                      <a:pt x="69" y="80"/>
                      <a:pt x="69" y="80"/>
                    </a:cubicBezTo>
                    <a:cubicBezTo>
                      <a:pt x="69" y="80"/>
                      <a:pt x="69" y="80"/>
                      <a:pt x="69" y="80"/>
                    </a:cubicBezTo>
                    <a:cubicBezTo>
                      <a:pt x="70" y="79"/>
                      <a:pt x="70" y="79"/>
                      <a:pt x="70" y="79"/>
                    </a:cubicBezTo>
                    <a:cubicBezTo>
                      <a:pt x="70" y="79"/>
                      <a:pt x="70" y="79"/>
                      <a:pt x="70" y="79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79"/>
                      <a:pt x="70" y="79"/>
                      <a:pt x="70" y="79"/>
                    </a:cubicBezTo>
                    <a:cubicBezTo>
                      <a:pt x="70" y="79"/>
                      <a:pt x="70" y="79"/>
                      <a:pt x="70" y="79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1" y="78"/>
                      <a:pt x="71" y="78"/>
                      <a:pt x="71" y="78"/>
                    </a:cubicBezTo>
                    <a:cubicBezTo>
                      <a:pt x="71" y="79"/>
                      <a:pt x="71" y="79"/>
                      <a:pt x="71" y="79"/>
                    </a:cubicBezTo>
                    <a:cubicBezTo>
                      <a:pt x="71" y="79"/>
                      <a:pt x="71" y="79"/>
                      <a:pt x="71" y="79"/>
                    </a:cubicBezTo>
                    <a:cubicBezTo>
                      <a:pt x="72" y="79"/>
                      <a:pt x="72" y="79"/>
                      <a:pt x="72" y="79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71" y="79"/>
                      <a:pt x="71" y="79"/>
                      <a:pt x="71" y="79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1"/>
                      <a:pt x="70" y="81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70" y="81"/>
                      <a:pt x="70" y="81"/>
                      <a:pt x="70" y="81"/>
                    </a:cubicBezTo>
                    <a:cubicBezTo>
                      <a:pt x="70" y="81"/>
                      <a:pt x="71" y="81"/>
                      <a:pt x="71" y="80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2" y="81"/>
                      <a:pt x="72" y="81"/>
                      <a:pt x="72" y="81"/>
                    </a:cubicBezTo>
                    <a:cubicBezTo>
                      <a:pt x="71" y="81"/>
                      <a:pt x="71" y="81"/>
                      <a:pt x="71" y="81"/>
                    </a:cubicBezTo>
                    <a:cubicBezTo>
                      <a:pt x="71" y="81"/>
                      <a:pt x="70" y="81"/>
                      <a:pt x="70" y="81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70" y="82"/>
                      <a:pt x="70" y="82"/>
                      <a:pt x="70" y="82"/>
                    </a:cubicBezTo>
                    <a:cubicBezTo>
                      <a:pt x="70" y="82"/>
                      <a:pt x="70" y="82"/>
                      <a:pt x="70" y="82"/>
                    </a:cubicBezTo>
                    <a:cubicBezTo>
                      <a:pt x="70" y="82"/>
                      <a:pt x="70" y="82"/>
                      <a:pt x="70" y="82"/>
                    </a:cubicBezTo>
                    <a:cubicBezTo>
                      <a:pt x="69" y="82"/>
                      <a:pt x="69" y="82"/>
                      <a:pt x="69" y="82"/>
                    </a:cubicBezTo>
                    <a:cubicBezTo>
                      <a:pt x="69" y="82"/>
                      <a:pt x="69" y="82"/>
                      <a:pt x="69" y="82"/>
                    </a:cubicBezTo>
                    <a:cubicBezTo>
                      <a:pt x="70" y="83"/>
                      <a:pt x="70" y="83"/>
                      <a:pt x="70" y="83"/>
                    </a:cubicBezTo>
                    <a:cubicBezTo>
                      <a:pt x="70" y="83"/>
                      <a:pt x="70" y="82"/>
                      <a:pt x="70" y="82"/>
                    </a:cubicBezTo>
                    <a:cubicBezTo>
                      <a:pt x="71" y="82"/>
                      <a:pt x="71" y="82"/>
                      <a:pt x="71" y="82"/>
                    </a:cubicBezTo>
                    <a:cubicBezTo>
                      <a:pt x="70" y="83"/>
                      <a:pt x="70" y="83"/>
                      <a:pt x="70" y="83"/>
                    </a:cubicBezTo>
                    <a:cubicBezTo>
                      <a:pt x="70" y="83"/>
                      <a:pt x="70" y="83"/>
                      <a:pt x="70" y="83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3" y="84"/>
                    </a:cubicBezTo>
                    <a:cubicBezTo>
                      <a:pt x="73" y="84"/>
                      <a:pt x="73" y="84"/>
                      <a:pt x="73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5"/>
                      <a:pt x="72" y="85"/>
                      <a:pt x="72" y="85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3" y="86"/>
                      <a:pt x="73" y="86"/>
                      <a:pt x="73" y="8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73" y="86"/>
                      <a:pt x="73" y="86"/>
                      <a:pt x="73" y="86"/>
                    </a:cubicBezTo>
                    <a:cubicBezTo>
                      <a:pt x="73" y="86"/>
                      <a:pt x="73" y="86"/>
                      <a:pt x="73" y="8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4" y="87"/>
                      <a:pt x="74" y="86"/>
                      <a:pt x="75" y="86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4" y="88"/>
                      <a:pt x="74" y="88"/>
                      <a:pt x="75" y="88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5" y="87"/>
                      <a:pt x="75" y="87"/>
                      <a:pt x="76" y="87"/>
                    </a:cubicBezTo>
                    <a:cubicBezTo>
                      <a:pt x="76" y="87"/>
                      <a:pt x="76" y="87"/>
                      <a:pt x="76" y="87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7" y="89"/>
                      <a:pt x="77" y="89"/>
                      <a:pt x="77" y="89"/>
                    </a:cubicBezTo>
                    <a:cubicBezTo>
                      <a:pt x="77" y="89"/>
                      <a:pt x="77" y="89"/>
                      <a:pt x="77" y="89"/>
                    </a:cubicBezTo>
                    <a:cubicBezTo>
                      <a:pt x="77" y="89"/>
                      <a:pt x="77" y="89"/>
                      <a:pt x="78" y="89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79" y="89"/>
                      <a:pt x="79" y="89"/>
                      <a:pt x="79" y="89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0" y="88"/>
                      <a:pt x="80" y="87"/>
                      <a:pt x="81" y="87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90"/>
                      <a:pt x="83" y="90"/>
                      <a:pt x="83" y="90"/>
                    </a:cubicBezTo>
                    <a:cubicBezTo>
                      <a:pt x="83" y="90"/>
                      <a:pt x="83" y="90"/>
                      <a:pt x="83" y="90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85" y="90"/>
                      <a:pt x="85" y="90"/>
                      <a:pt x="86" y="90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87" y="89"/>
                      <a:pt x="86" y="89"/>
                      <a:pt x="86" y="89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85" y="89"/>
                      <a:pt x="85" y="89"/>
                      <a:pt x="85" y="89"/>
                    </a:cubicBezTo>
                    <a:cubicBezTo>
                      <a:pt x="86" y="89"/>
                      <a:pt x="87" y="88"/>
                      <a:pt x="87" y="88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86" y="88"/>
                      <a:pt x="86" y="88"/>
                      <a:pt x="86" y="88"/>
                    </a:cubicBezTo>
                    <a:cubicBezTo>
                      <a:pt x="86" y="88"/>
                      <a:pt x="86" y="88"/>
                      <a:pt x="86" y="88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86" y="88"/>
                      <a:pt x="86" y="88"/>
                      <a:pt x="86" y="88"/>
                    </a:cubicBezTo>
                    <a:cubicBezTo>
                      <a:pt x="86" y="88"/>
                      <a:pt x="86" y="88"/>
                      <a:pt x="86" y="88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87" y="87"/>
                      <a:pt x="86" y="87"/>
                      <a:pt x="87" y="87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5"/>
                      <a:pt x="87" y="85"/>
                      <a:pt x="87" y="85"/>
                    </a:cubicBezTo>
                    <a:cubicBezTo>
                      <a:pt x="87" y="85"/>
                      <a:pt x="87" y="85"/>
                      <a:pt x="87" y="85"/>
                    </a:cubicBezTo>
                    <a:cubicBezTo>
                      <a:pt x="87" y="85"/>
                      <a:pt x="87" y="85"/>
                      <a:pt x="87" y="85"/>
                    </a:cubicBezTo>
                    <a:cubicBezTo>
                      <a:pt x="87" y="85"/>
                      <a:pt x="87" y="85"/>
                      <a:pt x="87" y="85"/>
                    </a:cubicBezTo>
                    <a:cubicBezTo>
                      <a:pt x="87" y="85"/>
                      <a:pt x="88" y="85"/>
                      <a:pt x="88" y="85"/>
                    </a:cubicBezTo>
                    <a:cubicBezTo>
                      <a:pt x="87" y="84"/>
                      <a:pt x="87" y="84"/>
                      <a:pt x="87" y="84"/>
                    </a:cubicBezTo>
                    <a:cubicBezTo>
                      <a:pt x="87" y="84"/>
                      <a:pt x="86" y="84"/>
                      <a:pt x="86" y="83"/>
                    </a:cubicBezTo>
                    <a:cubicBezTo>
                      <a:pt x="86" y="83"/>
                      <a:pt x="87" y="84"/>
                      <a:pt x="87" y="84"/>
                    </a:cubicBezTo>
                    <a:cubicBezTo>
                      <a:pt x="87" y="84"/>
                      <a:pt x="87" y="84"/>
                      <a:pt x="87" y="84"/>
                    </a:cubicBezTo>
                    <a:cubicBezTo>
                      <a:pt x="87" y="84"/>
                      <a:pt x="87" y="84"/>
                      <a:pt x="87" y="84"/>
                    </a:cubicBezTo>
                    <a:cubicBezTo>
                      <a:pt x="86" y="83"/>
                      <a:pt x="86" y="83"/>
                      <a:pt x="86" y="83"/>
                    </a:cubicBezTo>
                    <a:cubicBezTo>
                      <a:pt x="86" y="83"/>
                      <a:pt x="86" y="83"/>
                      <a:pt x="86" y="83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7" y="81"/>
                      <a:pt x="87" y="81"/>
                      <a:pt x="87" y="81"/>
                    </a:cubicBezTo>
                    <a:cubicBezTo>
                      <a:pt x="87" y="81"/>
                      <a:pt x="87" y="81"/>
                      <a:pt x="87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7" y="81"/>
                      <a:pt x="87" y="81"/>
                      <a:pt x="87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87" y="80"/>
                      <a:pt x="87" y="80"/>
                      <a:pt x="87" y="80"/>
                    </a:cubicBezTo>
                    <a:cubicBezTo>
                      <a:pt x="87" y="80"/>
                      <a:pt x="87" y="80"/>
                      <a:pt x="87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87" y="79"/>
                      <a:pt x="87" y="79"/>
                      <a:pt x="87" y="79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88" y="77"/>
                      <a:pt x="88" y="77"/>
                      <a:pt x="88" y="77"/>
                    </a:cubicBezTo>
                    <a:cubicBezTo>
                      <a:pt x="88" y="77"/>
                      <a:pt x="87" y="77"/>
                      <a:pt x="87" y="76"/>
                    </a:cubicBezTo>
                    <a:cubicBezTo>
                      <a:pt x="87" y="76"/>
                      <a:pt x="87" y="76"/>
                      <a:pt x="87" y="76"/>
                    </a:cubicBezTo>
                    <a:cubicBezTo>
                      <a:pt x="88" y="76"/>
                      <a:pt x="88" y="76"/>
                      <a:pt x="89" y="76"/>
                    </a:cubicBezTo>
                    <a:cubicBezTo>
                      <a:pt x="89" y="76"/>
                      <a:pt x="89" y="76"/>
                      <a:pt x="89" y="76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89" y="75"/>
                      <a:pt x="89" y="75"/>
                      <a:pt x="89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4"/>
                      <a:pt x="90" y="74"/>
                      <a:pt x="90" y="74"/>
                    </a:cubicBezTo>
                    <a:cubicBezTo>
                      <a:pt x="90" y="74"/>
                      <a:pt x="90" y="74"/>
                      <a:pt x="90" y="74"/>
                    </a:cubicBezTo>
                    <a:cubicBezTo>
                      <a:pt x="90" y="74"/>
                      <a:pt x="90" y="74"/>
                      <a:pt x="90" y="74"/>
                    </a:cubicBezTo>
                    <a:cubicBezTo>
                      <a:pt x="90" y="74"/>
                      <a:pt x="90" y="74"/>
                      <a:pt x="90" y="74"/>
                    </a:cubicBezTo>
                    <a:cubicBezTo>
                      <a:pt x="90" y="74"/>
                      <a:pt x="90" y="74"/>
                      <a:pt x="90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92" y="73"/>
                      <a:pt x="91" y="73"/>
                      <a:pt x="91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92" y="72"/>
                      <a:pt x="92" y="72"/>
                      <a:pt x="92" y="72"/>
                    </a:cubicBezTo>
                    <a:cubicBezTo>
                      <a:pt x="92" y="72"/>
                      <a:pt x="92" y="72"/>
                      <a:pt x="92" y="72"/>
                    </a:cubicBezTo>
                    <a:cubicBezTo>
                      <a:pt x="92" y="72"/>
                      <a:pt x="92" y="72"/>
                      <a:pt x="92" y="72"/>
                    </a:cubicBezTo>
                    <a:cubicBezTo>
                      <a:pt x="92" y="72"/>
                      <a:pt x="92" y="72"/>
                      <a:pt x="92" y="72"/>
                    </a:cubicBezTo>
                    <a:cubicBezTo>
                      <a:pt x="92" y="72"/>
                      <a:pt x="92" y="72"/>
                      <a:pt x="93" y="72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93" y="74"/>
                      <a:pt x="93" y="74"/>
                      <a:pt x="93" y="74"/>
                    </a:cubicBezTo>
                    <a:cubicBezTo>
                      <a:pt x="93" y="74"/>
                      <a:pt x="93" y="74"/>
                      <a:pt x="93" y="74"/>
                    </a:cubicBezTo>
                    <a:cubicBezTo>
                      <a:pt x="93" y="73"/>
                      <a:pt x="93" y="73"/>
                      <a:pt x="93" y="73"/>
                    </a:cubicBezTo>
                    <a:cubicBezTo>
                      <a:pt x="93" y="73"/>
                      <a:pt x="93" y="73"/>
                      <a:pt x="93" y="73"/>
                    </a:cubicBezTo>
                    <a:cubicBezTo>
                      <a:pt x="93" y="73"/>
                      <a:pt x="93" y="73"/>
                      <a:pt x="93" y="73"/>
                    </a:cubicBezTo>
                    <a:cubicBezTo>
                      <a:pt x="94" y="73"/>
                      <a:pt x="94" y="73"/>
                      <a:pt x="94" y="73"/>
                    </a:cubicBezTo>
                    <a:cubicBezTo>
                      <a:pt x="94" y="73"/>
                      <a:pt x="94" y="73"/>
                      <a:pt x="94" y="73"/>
                    </a:cubicBezTo>
                    <a:cubicBezTo>
                      <a:pt x="94" y="72"/>
                      <a:pt x="94" y="72"/>
                      <a:pt x="94" y="72"/>
                    </a:cubicBezTo>
                    <a:cubicBezTo>
                      <a:pt x="94" y="72"/>
                      <a:pt x="94" y="72"/>
                      <a:pt x="94" y="72"/>
                    </a:cubicBezTo>
                    <a:cubicBezTo>
                      <a:pt x="94" y="72"/>
                      <a:pt x="94" y="72"/>
                      <a:pt x="94" y="72"/>
                    </a:cubicBezTo>
                    <a:cubicBezTo>
                      <a:pt x="95" y="72"/>
                      <a:pt x="95" y="72"/>
                      <a:pt x="95" y="72"/>
                    </a:cubicBezTo>
                    <a:cubicBezTo>
                      <a:pt x="95" y="72"/>
                      <a:pt x="95" y="72"/>
                      <a:pt x="95" y="72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8"/>
                      <a:pt x="97" y="68"/>
                      <a:pt x="97" y="68"/>
                    </a:cubicBezTo>
                    <a:cubicBezTo>
                      <a:pt x="97" y="68"/>
                      <a:pt x="97" y="68"/>
                      <a:pt x="97" y="68"/>
                    </a:cubicBezTo>
                    <a:cubicBezTo>
                      <a:pt x="98" y="67"/>
                      <a:pt x="98" y="67"/>
                      <a:pt x="98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8" y="66"/>
                      <a:pt x="98" y="66"/>
                      <a:pt x="98" y="66"/>
                    </a:cubicBezTo>
                    <a:cubicBezTo>
                      <a:pt x="98" y="66"/>
                      <a:pt x="98" y="66"/>
                      <a:pt x="98" y="66"/>
                    </a:cubicBezTo>
                    <a:cubicBezTo>
                      <a:pt x="98" y="65"/>
                      <a:pt x="98" y="65"/>
                      <a:pt x="98" y="65"/>
                    </a:cubicBezTo>
                    <a:cubicBezTo>
                      <a:pt x="98" y="65"/>
                      <a:pt x="98" y="65"/>
                      <a:pt x="98" y="65"/>
                    </a:cubicBezTo>
                    <a:cubicBezTo>
                      <a:pt x="98" y="65"/>
                      <a:pt x="98" y="65"/>
                      <a:pt x="98" y="65"/>
                    </a:cubicBezTo>
                    <a:cubicBezTo>
                      <a:pt x="98" y="65"/>
                      <a:pt x="98" y="65"/>
                      <a:pt x="98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8" y="65"/>
                      <a:pt x="98" y="65"/>
                      <a:pt x="99" y="65"/>
                    </a:cubicBezTo>
                    <a:cubicBezTo>
                      <a:pt x="99" y="65"/>
                      <a:pt x="99" y="65"/>
                      <a:pt x="99" y="65"/>
                    </a:cubicBezTo>
                    <a:cubicBezTo>
                      <a:pt x="100" y="65"/>
                      <a:pt x="100" y="65"/>
                      <a:pt x="100" y="65"/>
                    </a:cubicBezTo>
                    <a:cubicBezTo>
                      <a:pt x="101" y="65"/>
                      <a:pt x="101" y="65"/>
                      <a:pt x="101" y="65"/>
                    </a:cubicBezTo>
                    <a:cubicBezTo>
                      <a:pt x="100" y="65"/>
                      <a:pt x="100" y="65"/>
                      <a:pt x="100" y="65"/>
                    </a:cubicBezTo>
                    <a:cubicBezTo>
                      <a:pt x="101" y="65"/>
                      <a:pt x="101" y="64"/>
                      <a:pt x="101" y="65"/>
                    </a:cubicBezTo>
                    <a:cubicBezTo>
                      <a:pt x="101" y="65"/>
                      <a:pt x="101" y="65"/>
                      <a:pt x="101" y="65"/>
                    </a:cubicBezTo>
                    <a:cubicBezTo>
                      <a:pt x="101" y="64"/>
                      <a:pt x="101" y="64"/>
                      <a:pt x="101" y="64"/>
                    </a:cubicBezTo>
                    <a:cubicBezTo>
                      <a:pt x="101" y="64"/>
                      <a:pt x="101" y="64"/>
                      <a:pt x="101" y="64"/>
                    </a:cubicBezTo>
                    <a:cubicBezTo>
                      <a:pt x="102" y="64"/>
                      <a:pt x="102" y="64"/>
                      <a:pt x="102" y="64"/>
                    </a:cubicBezTo>
                    <a:cubicBezTo>
                      <a:pt x="102" y="64"/>
                      <a:pt x="102" y="64"/>
                      <a:pt x="102" y="64"/>
                    </a:cubicBezTo>
                    <a:cubicBezTo>
                      <a:pt x="103" y="63"/>
                      <a:pt x="103" y="63"/>
                      <a:pt x="103" y="63"/>
                    </a:cubicBezTo>
                    <a:cubicBezTo>
                      <a:pt x="104" y="63"/>
                      <a:pt x="104" y="63"/>
                      <a:pt x="104" y="63"/>
                    </a:cubicBezTo>
                    <a:cubicBezTo>
                      <a:pt x="104" y="63"/>
                      <a:pt x="104" y="63"/>
                      <a:pt x="104" y="63"/>
                    </a:cubicBezTo>
                    <a:cubicBezTo>
                      <a:pt x="104" y="63"/>
                      <a:pt x="104" y="63"/>
                      <a:pt x="104" y="63"/>
                    </a:cubicBezTo>
                    <a:cubicBezTo>
                      <a:pt x="105" y="62"/>
                      <a:pt x="105" y="62"/>
                      <a:pt x="105" y="62"/>
                    </a:cubicBezTo>
                    <a:cubicBezTo>
                      <a:pt x="105" y="62"/>
                      <a:pt x="105" y="62"/>
                      <a:pt x="105" y="62"/>
                    </a:cubicBezTo>
                    <a:cubicBezTo>
                      <a:pt x="105" y="62"/>
                      <a:pt x="105" y="62"/>
                      <a:pt x="105" y="62"/>
                    </a:cubicBezTo>
                    <a:cubicBezTo>
                      <a:pt x="106" y="61"/>
                      <a:pt x="106" y="61"/>
                      <a:pt x="106" y="61"/>
                    </a:cubicBezTo>
                    <a:cubicBezTo>
                      <a:pt x="106" y="61"/>
                      <a:pt x="106" y="61"/>
                      <a:pt x="106" y="61"/>
                    </a:cubicBezTo>
                    <a:cubicBezTo>
                      <a:pt x="106" y="61"/>
                      <a:pt x="106" y="61"/>
                      <a:pt x="106" y="61"/>
                    </a:cubicBezTo>
                    <a:cubicBezTo>
                      <a:pt x="106" y="61"/>
                      <a:pt x="106" y="61"/>
                      <a:pt x="106" y="61"/>
                    </a:cubicBezTo>
                    <a:cubicBezTo>
                      <a:pt x="106" y="61"/>
                      <a:pt x="106" y="61"/>
                      <a:pt x="106" y="61"/>
                    </a:cubicBezTo>
                    <a:cubicBezTo>
                      <a:pt x="106" y="60"/>
                      <a:pt x="106" y="60"/>
                      <a:pt x="106" y="60"/>
                    </a:cubicBezTo>
                    <a:cubicBezTo>
                      <a:pt x="106" y="60"/>
                      <a:pt x="106" y="60"/>
                      <a:pt x="106" y="60"/>
                    </a:cubicBezTo>
                    <a:cubicBezTo>
                      <a:pt x="106" y="60"/>
                      <a:pt x="106" y="60"/>
                      <a:pt x="106" y="60"/>
                    </a:cubicBezTo>
                    <a:cubicBezTo>
                      <a:pt x="107" y="59"/>
                      <a:pt x="107" y="59"/>
                      <a:pt x="107" y="59"/>
                    </a:cubicBezTo>
                    <a:cubicBezTo>
                      <a:pt x="107" y="59"/>
                      <a:pt x="107" y="59"/>
                      <a:pt x="107" y="59"/>
                    </a:cubicBezTo>
                    <a:cubicBezTo>
                      <a:pt x="107" y="59"/>
                      <a:pt x="107" y="59"/>
                      <a:pt x="107" y="59"/>
                    </a:cubicBezTo>
                    <a:cubicBezTo>
                      <a:pt x="107" y="59"/>
                      <a:pt x="107" y="59"/>
                      <a:pt x="107" y="59"/>
                    </a:cubicBezTo>
                    <a:cubicBezTo>
                      <a:pt x="107" y="59"/>
                      <a:pt x="107" y="59"/>
                      <a:pt x="107" y="59"/>
                    </a:cubicBezTo>
                    <a:cubicBezTo>
                      <a:pt x="106" y="58"/>
                      <a:pt x="108" y="58"/>
                      <a:pt x="108" y="58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107" y="57"/>
                      <a:pt x="107" y="57"/>
                      <a:pt x="107" y="57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5" y="57"/>
                      <a:pt x="105" y="57"/>
                      <a:pt x="105" y="57"/>
                    </a:cubicBezTo>
                    <a:cubicBezTo>
                      <a:pt x="105" y="57"/>
                      <a:pt x="105" y="57"/>
                      <a:pt x="104" y="5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2" y="59"/>
                      <a:pt x="102" y="59"/>
                      <a:pt x="102" y="59"/>
                    </a:cubicBezTo>
                    <a:cubicBezTo>
                      <a:pt x="101" y="59"/>
                      <a:pt x="101" y="59"/>
                      <a:pt x="101" y="59"/>
                    </a:cubicBezTo>
                    <a:cubicBezTo>
                      <a:pt x="101" y="59"/>
                      <a:pt x="101" y="59"/>
                      <a:pt x="101" y="59"/>
                    </a:cubicBezTo>
                    <a:cubicBezTo>
                      <a:pt x="100" y="59"/>
                      <a:pt x="100" y="59"/>
                      <a:pt x="100" y="59"/>
                    </a:cubicBezTo>
                    <a:cubicBezTo>
                      <a:pt x="100" y="59"/>
                      <a:pt x="100" y="59"/>
                      <a:pt x="100" y="59"/>
                    </a:cubicBezTo>
                    <a:cubicBezTo>
                      <a:pt x="101" y="59"/>
                      <a:pt x="101" y="59"/>
                      <a:pt x="101" y="59"/>
                    </a:cubicBezTo>
                    <a:cubicBezTo>
                      <a:pt x="101" y="59"/>
                      <a:pt x="101" y="59"/>
                      <a:pt x="101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58"/>
                      <a:pt x="101" y="58"/>
                      <a:pt x="100" y="59"/>
                    </a:cubicBezTo>
                    <a:cubicBezTo>
                      <a:pt x="100" y="58"/>
                      <a:pt x="100" y="58"/>
                      <a:pt x="100" y="58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9" y="58"/>
                      <a:pt x="100" y="58"/>
                      <a:pt x="100" y="57"/>
                    </a:cubicBezTo>
                    <a:cubicBezTo>
                      <a:pt x="99" y="57"/>
                      <a:pt x="99" y="57"/>
                      <a:pt x="99" y="57"/>
                    </a:cubicBezTo>
                    <a:cubicBezTo>
                      <a:pt x="100" y="57"/>
                      <a:pt x="100" y="57"/>
                      <a:pt x="101" y="57"/>
                    </a:cubicBezTo>
                    <a:cubicBezTo>
                      <a:pt x="101" y="57"/>
                      <a:pt x="101" y="57"/>
                      <a:pt x="101" y="57"/>
                    </a:cubicBezTo>
                    <a:cubicBezTo>
                      <a:pt x="102" y="56"/>
                      <a:pt x="102" y="56"/>
                      <a:pt x="102" y="56"/>
                    </a:cubicBezTo>
                    <a:cubicBezTo>
                      <a:pt x="102" y="55"/>
                      <a:pt x="102" y="55"/>
                      <a:pt x="102" y="55"/>
                    </a:cubicBezTo>
                    <a:cubicBezTo>
                      <a:pt x="102" y="55"/>
                      <a:pt x="102" y="55"/>
                      <a:pt x="102" y="55"/>
                    </a:cubicBezTo>
                    <a:cubicBezTo>
                      <a:pt x="102" y="55"/>
                      <a:pt x="102" y="55"/>
                      <a:pt x="102" y="55"/>
                    </a:cubicBezTo>
                    <a:cubicBezTo>
                      <a:pt x="101" y="55"/>
                      <a:pt x="101" y="55"/>
                      <a:pt x="101" y="55"/>
                    </a:cubicBezTo>
                    <a:cubicBezTo>
                      <a:pt x="100" y="55"/>
                      <a:pt x="100" y="55"/>
                      <a:pt x="100" y="56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6"/>
                      <a:pt x="99" y="56"/>
                      <a:pt x="99" y="56"/>
                    </a:cubicBezTo>
                    <a:cubicBezTo>
                      <a:pt x="99" y="56"/>
                      <a:pt x="99" y="56"/>
                      <a:pt x="99" y="56"/>
                    </a:cubicBezTo>
                    <a:cubicBezTo>
                      <a:pt x="99" y="56"/>
                      <a:pt x="99" y="56"/>
                      <a:pt x="99" y="56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7" y="55"/>
                      <a:pt x="97" y="55"/>
                      <a:pt x="97" y="55"/>
                    </a:cubicBezTo>
                    <a:cubicBezTo>
                      <a:pt x="97" y="55"/>
                      <a:pt x="97" y="55"/>
                      <a:pt x="97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9" y="55"/>
                      <a:pt x="100" y="55"/>
                      <a:pt x="100" y="55"/>
                    </a:cubicBezTo>
                    <a:cubicBezTo>
                      <a:pt x="101" y="55"/>
                      <a:pt x="101" y="55"/>
                      <a:pt x="101" y="55"/>
                    </a:cubicBezTo>
                    <a:cubicBezTo>
                      <a:pt x="102" y="55"/>
                      <a:pt x="102" y="55"/>
                      <a:pt x="103" y="55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04" y="55"/>
                      <a:pt x="104" y="55"/>
                      <a:pt x="104" y="55"/>
                    </a:cubicBezTo>
                    <a:cubicBezTo>
                      <a:pt x="104" y="55"/>
                      <a:pt x="104" y="55"/>
                      <a:pt x="104" y="55"/>
                    </a:cubicBezTo>
                    <a:cubicBezTo>
                      <a:pt x="104" y="55"/>
                      <a:pt x="104" y="55"/>
                      <a:pt x="104" y="55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5" y="56"/>
                      <a:pt x="105" y="56"/>
                      <a:pt x="105" y="56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6" y="56"/>
                      <a:pt x="107" y="56"/>
                      <a:pt x="107" y="56"/>
                    </a:cubicBezTo>
                    <a:cubicBezTo>
                      <a:pt x="107" y="56"/>
                      <a:pt x="107" y="56"/>
                      <a:pt x="107" y="56"/>
                    </a:cubicBezTo>
                    <a:cubicBezTo>
                      <a:pt x="107" y="55"/>
                      <a:pt x="107" y="55"/>
                      <a:pt x="107" y="55"/>
                    </a:cubicBezTo>
                    <a:cubicBezTo>
                      <a:pt x="107" y="55"/>
                      <a:pt x="107" y="55"/>
                      <a:pt x="107" y="55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07" y="55"/>
                      <a:pt x="107" y="55"/>
                      <a:pt x="107" y="55"/>
                    </a:cubicBezTo>
                    <a:cubicBezTo>
                      <a:pt x="107" y="54"/>
                      <a:pt x="108" y="54"/>
                      <a:pt x="107" y="54"/>
                    </a:cubicBezTo>
                    <a:cubicBezTo>
                      <a:pt x="107" y="54"/>
                      <a:pt x="107" y="54"/>
                      <a:pt x="107" y="54"/>
                    </a:cubicBezTo>
                    <a:cubicBezTo>
                      <a:pt x="107" y="54"/>
                      <a:pt x="107" y="54"/>
                      <a:pt x="107" y="54"/>
                    </a:cubicBezTo>
                    <a:cubicBezTo>
                      <a:pt x="107" y="54"/>
                      <a:pt x="107" y="54"/>
                      <a:pt x="107" y="54"/>
                    </a:cubicBezTo>
                    <a:cubicBezTo>
                      <a:pt x="107" y="53"/>
                      <a:pt x="107" y="53"/>
                      <a:pt x="106" y="53"/>
                    </a:cubicBezTo>
                    <a:cubicBezTo>
                      <a:pt x="106" y="53"/>
                      <a:pt x="106" y="53"/>
                      <a:pt x="106" y="53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3"/>
                      <a:pt x="106" y="53"/>
                      <a:pt x="106" y="53"/>
                    </a:cubicBezTo>
                    <a:cubicBezTo>
                      <a:pt x="106" y="53"/>
                      <a:pt x="106" y="53"/>
                      <a:pt x="106" y="53"/>
                    </a:cubicBezTo>
                    <a:cubicBezTo>
                      <a:pt x="105" y="53"/>
                      <a:pt x="105" y="53"/>
                      <a:pt x="105" y="53"/>
                    </a:cubicBezTo>
                    <a:cubicBezTo>
                      <a:pt x="105" y="53"/>
                      <a:pt x="105" y="53"/>
                      <a:pt x="105" y="53"/>
                    </a:cubicBezTo>
                    <a:cubicBezTo>
                      <a:pt x="105" y="53"/>
                      <a:pt x="105" y="53"/>
                      <a:pt x="105" y="5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103" y="53"/>
                      <a:pt x="103" y="53"/>
                      <a:pt x="102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99" y="52"/>
                      <a:pt x="99" y="52"/>
                      <a:pt x="99" y="52"/>
                    </a:cubicBezTo>
                    <a:cubicBezTo>
                      <a:pt x="99" y="52"/>
                      <a:pt x="99" y="52"/>
                      <a:pt x="99" y="52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2"/>
                      <a:pt x="98" y="52"/>
                      <a:pt x="98" y="52"/>
                    </a:cubicBezTo>
                    <a:cubicBezTo>
                      <a:pt x="98" y="52"/>
                      <a:pt x="98" y="52"/>
                      <a:pt x="98" y="52"/>
                    </a:cubicBezTo>
                    <a:cubicBezTo>
                      <a:pt x="99" y="52"/>
                      <a:pt x="99" y="52"/>
                      <a:pt x="99" y="52"/>
                    </a:cubicBezTo>
                    <a:cubicBezTo>
                      <a:pt x="99" y="51"/>
                      <a:pt x="99" y="51"/>
                      <a:pt x="99" y="51"/>
                    </a:cubicBezTo>
                    <a:cubicBezTo>
                      <a:pt x="99" y="51"/>
                      <a:pt x="99" y="51"/>
                      <a:pt x="99" y="51"/>
                    </a:cubicBezTo>
                    <a:cubicBezTo>
                      <a:pt x="99" y="51"/>
                      <a:pt x="99" y="51"/>
                      <a:pt x="98" y="51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7" y="52"/>
                      <a:pt x="97" y="52"/>
                      <a:pt x="97" y="52"/>
                    </a:cubicBezTo>
                    <a:cubicBezTo>
                      <a:pt x="97" y="52"/>
                      <a:pt x="97" y="52"/>
                      <a:pt x="97" y="52"/>
                    </a:cubicBezTo>
                    <a:cubicBezTo>
                      <a:pt x="96" y="52"/>
                      <a:pt x="97" y="52"/>
                      <a:pt x="97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9" y="50"/>
                      <a:pt x="99" y="50"/>
                      <a:pt x="99" y="50"/>
                    </a:cubicBezTo>
                    <a:cubicBezTo>
                      <a:pt x="99" y="50"/>
                      <a:pt x="99" y="50"/>
                      <a:pt x="99" y="50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9" y="50"/>
                      <a:pt x="99" y="50"/>
                      <a:pt x="99" y="50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49"/>
                      <a:pt x="100" y="49"/>
                      <a:pt x="100" y="49"/>
                    </a:cubicBezTo>
                    <a:cubicBezTo>
                      <a:pt x="101" y="49"/>
                      <a:pt x="101" y="49"/>
                      <a:pt x="101" y="49"/>
                    </a:cubicBezTo>
                    <a:cubicBezTo>
                      <a:pt x="101" y="49"/>
                      <a:pt x="101" y="49"/>
                      <a:pt x="101" y="49"/>
                    </a:cubicBezTo>
                    <a:cubicBezTo>
                      <a:pt x="101" y="49"/>
                      <a:pt x="101" y="49"/>
                      <a:pt x="101" y="49"/>
                    </a:cubicBezTo>
                    <a:cubicBezTo>
                      <a:pt x="101" y="49"/>
                      <a:pt x="101" y="49"/>
                      <a:pt x="101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2" y="47"/>
                      <a:pt x="102" y="47"/>
                      <a:pt x="102" y="47"/>
                    </a:cubicBezTo>
                    <a:cubicBezTo>
                      <a:pt x="101" y="47"/>
                      <a:pt x="101" y="47"/>
                      <a:pt x="101" y="47"/>
                    </a:cubicBezTo>
                    <a:cubicBezTo>
                      <a:pt x="101" y="48"/>
                      <a:pt x="101" y="48"/>
                      <a:pt x="101" y="48"/>
                    </a:cubicBezTo>
                    <a:cubicBezTo>
                      <a:pt x="101" y="48"/>
                      <a:pt x="101" y="48"/>
                      <a:pt x="101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7"/>
                      <a:pt x="100" y="47"/>
                      <a:pt x="100" y="47"/>
                    </a:cubicBezTo>
                    <a:cubicBezTo>
                      <a:pt x="100" y="47"/>
                      <a:pt x="100" y="47"/>
                      <a:pt x="100" y="47"/>
                    </a:cubicBezTo>
                    <a:cubicBezTo>
                      <a:pt x="100" y="47"/>
                      <a:pt x="100" y="47"/>
                      <a:pt x="100" y="47"/>
                    </a:cubicBezTo>
                    <a:cubicBezTo>
                      <a:pt x="100" y="46"/>
                      <a:pt x="100" y="46"/>
                      <a:pt x="100" y="46"/>
                    </a:cubicBezTo>
                    <a:cubicBezTo>
                      <a:pt x="100" y="46"/>
                      <a:pt x="100" y="46"/>
                      <a:pt x="100" y="46"/>
                    </a:cubicBezTo>
                    <a:cubicBezTo>
                      <a:pt x="100" y="46"/>
                      <a:pt x="100" y="46"/>
                      <a:pt x="100" y="46"/>
                    </a:cubicBezTo>
                    <a:cubicBezTo>
                      <a:pt x="101" y="46"/>
                      <a:pt x="101" y="46"/>
                      <a:pt x="101" y="46"/>
                    </a:cubicBezTo>
                    <a:cubicBezTo>
                      <a:pt x="102" y="46"/>
                      <a:pt x="102" y="46"/>
                      <a:pt x="102" y="46"/>
                    </a:cubicBezTo>
                    <a:cubicBezTo>
                      <a:pt x="102" y="46"/>
                      <a:pt x="102" y="46"/>
                      <a:pt x="102" y="46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102" y="45"/>
                      <a:pt x="102" y="45"/>
                      <a:pt x="102" y="45"/>
                    </a:cubicBezTo>
                    <a:cubicBezTo>
                      <a:pt x="102" y="45"/>
                      <a:pt x="101" y="45"/>
                      <a:pt x="101" y="46"/>
                    </a:cubicBezTo>
                    <a:cubicBezTo>
                      <a:pt x="101" y="46"/>
                      <a:pt x="101" y="46"/>
                      <a:pt x="101" y="46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99" y="45"/>
                      <a:pt x="100" y="45"/>
                      <a:pt x="99" y="45"/>
                    </a:cubicBezTo>
                    <a:cubicBezTo>
                      <a:pt x="99" y="46"/>
                      <a:pt x="99" y="45"/>
                      <a:pt x="98" y="45"/>
                    </a:cubicBezTo>
                    <a:cubicBezTo>
                      <a:pt x="99" y="45"/>
                      <a:pt x="99" y="45"/>
                      <a:pt x="99" y="45"/>
                    </a:cubicBezTo>
                    <a:cubicBezTo>
                      <a:pt x="99" y="45"/>
                      <a:pt x="99" y="45"/>
                      <a:pt x="99" y="45"/>
                    </a:cubicBezTo>
                    <a:cubicBezTo>
                      <a:pt x="99" y="45"/>
                      <a:pt x="99" y="45"/>
                      <a:pt x="99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99" y="45"/>
                      <a:pt x="99" y="45"/>
                      <a:pt x="99" y="45"/>
                    </a:cubicBezTo>
                    <a:cubicBezTo>
                      <a:pt x="99" y="45"/>
                      <a:pt x="99" y="45"/>
                      <a:pt x="99" y="45"/>
                    </a:cubicBezTo>
                    <a:cubicBezTo>
                      <a:pt x="98" y="45"/>
                      <a:pt x="98" y="45"/>
                      <a:pt x="98" y="44"/>
                    </a:cubicBezTo>
                    <a:cubicBezTo>
                      <a:pt x="98" y="44"/>
                      <a:pt x="98" y="44"/>
                      <a:pt x="98" y="44"/>
                    </a:cubicBezTo>
                    <a:cubicBezTo>
                      <a:pt x="98" y="44"/>
                      <a:pt x="98" y="44"/>
                      <a:pt x="98" y="44"/>
                    </a:cubicBezTo>
                    <a:cubicBezTo>
                      <a:pt x="98" y="44"/>
                      <a:pt x="98" y="44"/>
                      <a:pt x="98" y="44"/>
                    </a:cubicBezTo>
                    <a:cubicBezTo>
                      <a:pt x="99" y="44"/>
                      <a:pt x="99" y="44"/>
                      <a:pt x="99" y="44"/>
                    </a:cubicBezTo>
                    <a:cubicBezTo>
                      <a:pt x="99" y="44"/>
                      <a:pt x="99" y="44"/>
                      <a:pt x="99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1" y="44"/>
                      <a:pt x="101" y="44"/>
                      <a:pt x="101" y="44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99" y="43"/>
                      <a:pt x="99" y="43"/>
                      <a:pt x="99" y="43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9" y="42"/>
                      <a:pt x="99" y="42"/>
                      <a:pt x="99" y="42"/>
                    </a:cubicBezTo>
                    <a:cubicBezTo>
                      <a:pt x="99" y="42"/>
                      <a:pt x="99" y="42"/>
                      <a:pt x="99" y="42"/>
                    </a:cubicBezTo>
                    <a:cubicBezTo>
                      <a:pt x="98" y="42"/>
                      <a:pt x="98" y="42"/>
                      <a:pt x="98" y="42"/>
                    </a:cubicBezTo>
                    <a:cubicBezTo>
                      <a:pt x="99" y="42"/>
                      <a:pt x="99" y="42"/>
                      <a:pt x="99" y="42"/>
                    </a:cubicBezTo>
                    <a:cubicBezTo>
                      <a:pt x="100" y="42"/>
                      <a:pt x="100" y="42"/>
                      <a:pt x="100" y="42"/>
                    </a:cubicBezTo>
                    <a:cubicBezTo>
                      <a:pt x="100" y="42"/>
                      <a:pt x="100" y="42"/>
                      <a:pt x="100" y="42"/>
                    </a:cubicBezTo>
                    <a:cubicBezTo>
                      <a:pt x="100" y="42"/>
                      <a:pt x="100" y="42"/>
                      <a:pt x="100" y="42"/>
                    </a:cubicBezTo>
                    <a:cubicBezTo>
                      <a:pt x="100" y="42"/>
                      <a:pt x="100" y="42"/>
                      <a:pt x="100" y="42"/>
                    </a:cubicBezTo>
                    <a:cubicBezTo>
                      <a:pt x="100" y="42"/>
                      <a:pt x="100" y="42"/>
                      <a:pt x="100" y="42"/>
                    </a:cubicBezTo>
                    <a:cubicBezTo>
                      <a:pt x="99" y="42"/>
                      <a:pt x="99" y="42"/>
                      <a:pt x="99" y="42"/>
                    </a:cubicBezTo>
                    <a:cubicBezTo>
                      <a:pt x="116" y="34"/>
                      <a:pt x="134" y="29"/>
                      <a:pt x="154" y="29"/>
                    </a:cubicBezTo>
                    <a:cubicBezTo>
                      <a:pt x="177" y="29"/>
                      <a:pt x="198" y="36"/>
                      <a:pt x="217" y="47"/>
                    </a:cubicBezTo>
                    <a:cubicBezTo>
                      <a:pt x="216" y="47"/>
                      <a:pt x="216" y="47"/>
                      <a:pt x="215" y="48"/>
                    </a:cubicBezTo>
                    <a:cubicBezTo>
                      <a:pt x="215" y="48"/>
                      <a:pt x="215" y="48"/>
                      <a:pt x="215" y="48"/>
                    </a:cubicBezTo>
                    <a:cubicBezTo>
                      <a:pt x="214" y="48"/>
                      <a:pt x="214" y="49"/>
                      <a:pt x="214" y="49"/>
                    </a:cubicBezTo>
                    <a:cubicBezTo>
                      <a:pt x="213" y="49"/>
                      <a:pt x="213" y="49"/>
                      <a:pt x="213" y="49"/>
                    </a:cubicBezTo>
                    <a:cubicBezTo>
                      <a:pt x="214" y="50"/>
                      <a:pt x="214" y="50"/>
                      <a:pt x="214" y="50"/>
                    </a:cubicBezTo>
                    <a:cubicBezTo>
                      <a:pt x="213" y="50"/>
                      <a:pt x="213" y="50"/>
                      <a:pt x="213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3" y="51"/>
                      <a:pt x="213" y="51"/>
                      <a:pt x="213" y="51"/>
                    </a:cubicBezTo>
                    <a:cubicBezTo>
                      <a:pt x="213" y="51"/>
                      <a:pt x="213" y="51"/>
                      <a:pt x="213" y="51"/>
                    </a:cubicBezTo>
                    <a:cubicBezTo>
                      <a:pt x="211" y="51"/>
                      <a:pt x="211" y="52"/>
                      <a:pt x="210" y="52"/>
                    </a:cubicBezTo>
                    <a:cubicBezTo>
                      <a:pt x="210" y="52"/>
                      <a:pt x="210" y="52"/>
                      <a:pt x="210" y="52"/>
                    </a:cubicBezTo>
                    <a:cubicBezTo>
                      <a:pt x="211" y="53"/>
                      <a:pt x="211" y="52"/>
                      <a:pt x="213" y="53"/>
                    </a:cubicBezTo>
                    <a:cubicBezTo>
                      <a:pt x="213" y="53"/>
                      <a:pt x="214" y="53"/>
                      <a:pt x="214" y="53"/>
                    </a:cubicBezTo>
                    <a:cubicBezTo>
                      <a:pt x="215" y="53"/>
                      <a:pt x="215" y="52"/>
                      <a:pt x="216" y="52"/>
                    </a:cubicBezTo>
                    <a:cubicBezTo>
                      <a:pt x="216" y="52"/>
                      <a:pt x="216" y="52"/>
                      <a:pt x="216" y="52"/>
                    </a:cubicBezTo>
                    <a:cubicBezTo>
                      <a:pt x="215" y="51"/>
                      <a:pt x="215" y="51"/>
                      <a:pt x="215" y="51"/>
                    </a:cubicBezTo>
                    <a:cubicBezTo>
                      <a:pt x="215" y="51"/>
                      <a:pt x="215" y="51"/>
                      <a:pt x="215" y="51"/>
                    </a:cubicBezTo>
                    <a:cubicBezTo>
                      <a:pt x="215" y="51"/>
                      <a:pt x="215" y="51"/>
                      <a:pt x="215" y="51"/>
                    </a:cubicBez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50"/>
                      <a:pt x="217" y="50"/>
                      <a:pt x="217" y="50"/>
                    </a:cubicBezTo>
                    <a:cubicBezTo>
                      <a:pt x="217" y="50"/>
                      <a:pt x="217" y="50"/>
                      <a:pt x="217" y="50"/>
                    </a:cubicBezTo>
                    <a:cubicBezTo>
                      <a:pt x="217" y="50"/>
                      <a:pt x="217" y="50"/>
                      <a:pt x="217" y="50"/>
                    </a:cubicBezTo>
                    <a:cubicBezTo>
                      <a:pt x="217" y="50"/>
                      <a:pt x="217" y="50"/>
                      <a:pt x="217" y="50"/>
                    </a:cubicBezTo>
                    <a:cubicBezTo>
                      <a:pt x="217" y="50"/>
                      <a:pt x="217" y="50"/>
                      <a:pt x="217" y="50"/>
                    </a:cubicBezTo>
                    <a:cubicBezTo>
                      <a:pt x="217" y="50"/>
                      <a:pt x="218" y="50"/>
                      <a:pt x="219" y="50"/>
                    </a:cubicBezTo>
                    <a:cubicBezTo>
                      <a:pt x="219" y="49"/>
                      <a:pt x="219" y="49"/>
                      <a:pt x="219" y="49"/>
                    </a:cubicBezTo>
                    <a:cubicBezTo>
                      <a:pt x="220" y="49"/>
                      <a:pt x="220" y="49"/>
                      <a:pt x="220" y="49"/>
                    </a:cubicBezTo>
                    <a:cubicBezTo>
                      <a:pt x="219" y="49"/>
                      <a:pt x="219" y="49"/>
                      <a:pt x="219" y="49"/>
                    </a:cubicBezTo>
                    <a:cubicBezTo>
                      <a:pt x="220" y="48"/>
                      <a:pt x="220" y="48"/>
                      <a:pt x="220" y="48"/>
                    </a:cubicBezTo>
                    <a:cubicBezTo>
                      <a:pt x="224" y="51"/>
                      <a:pt x="227" y="53"/>
                      <a:pt x="231" y="56"/>
                    </a:cubicBezTo>
                    <a:cubicBezTo>
                      <a:pt x="231" y="57"/>
                      <a:pt x="231" y="57"/>
                      <a:pt x="231" y="57"/>
                    </a:cubicBezTo>
                    <a:cubicBezTo>
                      <a:pt x="231" y="57"/>
                      <a:pt x="231" y="57"/>
                      <a:pt x="230" y="58"/>
                    </a:cubicBezTo>
                    <a:cubicBezTo>
                      <a:pt x="230" y="59"/>
                      <a:pt x="228" y="59"/>
                      <a:pt x="228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30" y="62"/>
                      <a:pt x="228" y="62"/>
                      <a:pt x="228" y="63"/>
                    </a:cubicBezTo>
                    <a:cubicBezTo>
                      <a:pt x="229" y="63"/>
                      <a:pt x="230" y="63"/>
                      <a:pt x="230" y="63"/>
                    </a:cubicBezTo>
                    <a:cubicBezTo>
                      <a:pt x="230" y="64"/>
                      <a:pt x="230" y="64"/>
                      <a:pt x="230" y="64"/>
                    </a:cubicBezTo>
                    <a:cubicBezTo>
                      <a:pt x="230" y="65"/>
                      <a:pt x="231" y="65"/>
                      <a:pt x="231" y="65"/>
                    </a:cubicBezTo>
                    <a:cubicBezTo>
                      <a:pt x="231" y="65"/>
                      <a:pt x="231" y="66"/>
                      <a:pt x="231" y="66"/>
                    </a:cubicBezTo>
                    <a:cubicBezTo>
                      <a:pt x="230" y="66"/>
                      <a:pt x="230" y="66"/>
                      <a:pt x="230" y="66"/>
                    </a:cubicBezTo>
                    <a:cubicBezTo>
                      <a:pt x="228" y="65"/>
                      <a:pt x="226" y="64"/>
                      <a:pt x="223" y="63"/>
                    </a:cubicBezTo>
                    <a:cubicBezTo>
                      <a:pt x="223" y="63"/>
                      <a:pt x="221" y="62"/>
                      <a:pt x="220" y="63"/>
                    </a:cubicBezTo>
                    <a:cubicBezTo>
                      <a:pt x="220" y="63"/>
                      <a:pt x="219" y="63"/>
                      <a:pt x="219" y="63"/>
                    </a:cubicBezTo>
                    <a:cubicBezTo>
                      <a:pt x="219" y="63"/>
                      <a:pt x="219" y="63"/>
                      <a:pt x="219" y="63"/>
                    </a:cubicBezTo>
                    <a:cubicBezTo>
                      <a:pt x="219" y="64"/>
                      <a:pt x="220" y="64"/>
                      <a:pt x="220" y="64"/>
                    </a:cubicBezTo>
                    <a:cubicBezTo>
                      <a:pt x="220" y="66"/>
                      <a:pt x="219" y="65"/>
                      <a:pt x="219" y="65"/>
                    </a:cubicBezTo>
                    <a:cubicBezTo>
                      <a:pt x="218" y="66"/>
                      <a:pt x="218" y="66"/>
                      <a:pt x="218" y="66"/>
                    </a:cubicBezTo>
                    <a:cubicBezTo>
                      <a:pt x="218" y="66"/>
                      <a:pt x="217" y="66"/>
                      <a:pt x="217" y="66"/>
                    </a:cubicBezTo>
                    <a:cubicBezTo>
                      <a:pt x="218" y="65"/>
                      <a:pt x="218" y="65"/>
                      <a:pt x="218" y="65"/>
                    </a:cubicBezTo>
                    <a:cubicBezTo>
                      <a:pt x="217" y="65"/>
                      <a:pt x="216" y="65"/>
                      <a:pt x="216" y="65"/>
                    </a:cubicBezTo>
                    <a:cubicBezTo>
                      <a:pt x="215" y="66"/>
                      <a:pt x="215" y="66"/>
                      <a:pt x="215" y="66"/>
                    </a:cubicBezTo>
                    <a:cubicBezTo>
                      <a:pt x="214" y="66"/>
                      <a:pt x="214" y="66"/>
                      <a:pt x="214" y="66"/>
                    </a:cubicBezTo>
                    <a:cubicBezTo>
                      <a:pt x="213" y="65"/>
                      <a:pt x="212" y="66"/>
                      <a:pt x="212" y="66"/>
                    </a:cubicBezTo>
                    <a:cubicBezTo>
                      <a:pt x="212" y="66"/>
                      <a:pt x="212" y="67"/>
                      <a:pt x="211" y="67"/>
                    </a:cubicBezTo>
                    <a:cubicBezTo>
                      <a:pt x="211" y="66"/>
                      <a:pt x="211" y="66"/>
                      <a:pt x="211" y="66"/>
                    </a:cubicBezTo>
                    <a:cubicBezTo>
                      <a:pt x="210" y="67"/>
                      <a:pt x="210" y="67"/>
                      <a:pt x="209" y="67"/>
                    </a:cubicBezTo>
                    <a:cubicBezTo>
                      <a:pt x="209" y="66"/>
                      <a:pt x="209" y="66"/>
                      <a:pt x="209" y="66"/>
                    </a:cubicBezTo>
                    <a:cubicBezTo>
                      <a:pt x="210" y="66"/>
                      <a:pt x="210" y="66"/>
                      <a:pt x="210" y="66"/>
                    </a:cubicBezTo>
                    <a:cubicBezTo>
                      <a:pt x="210" y="66"/>
                      <a:pt x="210" y="65"/>
                      <a:pt x="210" y="65"/>
                    </a:cubicBezTo>
                    <a:cubicBezTo>
                      <a:pt x="208" y="65"/>
                      <a:pt x="209" y="66"/>
                      <a:pt x="208" y="66"/>
                    </a:cubicBezTo>
                    <a:cubicBezTo>
                      <a:pt x="208" y="66"/>
                      <a:pt x="208" y="66"/>
                      <a:pt x="208" y="66"/>
                    </a:cubicBezTo>
                    <a:cubicBezTo>
                      <a:pt x="208" y="66"/>
                      <a:pt x="208" y="66"/>
                      <a:pt x="208" y="66"/>
                    </a:cubicBezTo>
                    <a:cubicBezTo>
                      <a:pt x="207" y="66"/>
                      <a:pt x="206" y="66"/>
                      <a:pt x="206" y="66"/>
                    </a:cubicBezTo>
                    <a:cubicBezTo>
                      <a:pt x="205" y="67"/>
                      <a:pt x="204" y="67"/>
                      <a:pt x="203" y="68"/>
                    </a:cubicBezTo>
                    <a:cubicBezTo>
                      <a:pt x="202" y="68"/>
                      <a:pt x="202" y="68"/>
                      <a:pt x="202" y="68"/>
                    </a:cubicBezTo>
                    <a:cubicBezTo>
                      <a:pt x="202" y="68"/>
                      <a:pt x="202" y="69"/>
                      <a:pt x="201" y="70"/>
                    </a:cubicBezTo>
                    <a:cubicBezTo>
                      <a:pt x="200" y="70"/>
                      <a:pt x="200" y="70"/>
                      <a:pt x="200" y="70"/>
                    </a:cubicBezTo>
                    <a:cubicBezTo>
                      <a:pt x="199" y="70"/>
                      <a:pt x="198" y="69"/>
                      <a:pt x="197" y="69"/>
                    </a:cubicBezTo>
                    <a:cubicBezTo>
                      <a:pt x="198" y="68"/>
                      <a:pt x="199" y="68"/>
                      <a:pt x="200" y="68"/>
                    </a:cubicBezTo>
                    <a:cubicBezTo>
                      <a:pt x="200" y="67"/>
                      <a:pt x="199" y="66"/>
                      <a:pt x="198" y="66"/>
                    </a:cubicBezTo>
                    <a:cubicBezTo>
                      <a:pt x="198" y="66"/>
                      <a:pt x="197" y="66"/>
                      <a:pt x="197" y="66"/>
                    </a:cubicBezTo>
                    <a:cubicBezTo>
                      <a:pt x="197" y="66"/>
                      <a:pt x="196" y="66"/>
                      <a:pt x="196" y="66"/>
                    </a:cubicBezTo>
                    <a:cubicBezTo>
                      <a:pt x="196" y="66"/>
                      <a:pt x="197" y="67"/>
                      <a:pt x="197" y="67"/>
                    </a:cubicBezTo>
                    <a:cubicBezTo>
                      <a:pt x="196" y="68"/>
                      <a:pt x="196" y="68"/>
                      <a:pt x="196" y="69"/>
                    </a:cubicBezTo>
                    <a:cubicBezTo>
                      <a:pt x="196" y="69"/>
                      <a:pt x="196" y="69"/>
                      <a:pt x="196" y="69"/>
                    </a:cubicBezTo>
                    <a:cubicBezTo>
                      <a:pt x="196" y="69"/>
                      <a:pt x="196" y="69"/>
                      <a:pt x="196" y="69"/>
                    </a:cubicBezTo>
                    <a:cubicBezTo>
                      <a:pt x="197" y="70"/>
                      <a:pt x="197" y="70"/>
                      <a:pt x="196" y="71"/>
                    </a:cubicBezTo>
                    <a:cubicBezTo>
                      <a:pt x="196" y="72"/>
                      <a:pt x="196" y="72"/>
                      <a:pt x="196" y="72"/>
                    </a:cubicBezTo>
                    <a:cubicBezTo>
                      <a:pt x="196" y="72"/>
                      <a:pt x="196" y="72"/>
                      <a:pt x="196" y="72"/>
                    </a:cubicBezTo>
                    <a:cubicBezTo>
                      <a:pt x="195" y="72"/>
                      <a:pt x="195" y="71"/>
                      <a:pt x="193" y="71"/>
                    </a:cubicBezTo>
                    <a:cubicBezTo>
                      <a:pt x="193" y="72"/>
                      <a:pt x="191" y="72"/>
                      <a:pt x="190" y="73"/>
                    </a:cubicBezTo>
                    <a:cubicBezTo>
                      <a:pt x="190" y="74"/>
                      <a:pt x="192" y="74"/>
                      <a:pt x="191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89" y="75"/>
                    </a:cubicBezTo>
                    <a:cubicBezTo>
                      <a:pt x="188" y="75"/>
                      <a:pt x="187" y="74"/>
                      <a:pt x="186" y="74"/>
                    </a:cubicBezTo>
                    <a:cubicBezTo>
                      <a:pt x="186" y="74"/>
                      <a:pt x="186" y="74"/>
                      <a:pt x="186" y="74"/>
                    </a:cubicBezTo>
                    <a:cubicBezTo>
                      <a:pt x="187" y="75"/>
                      <a:pt x="187" y="75"/>
                      <a:pt x="187" y="75"/>
                    </a:cubicBezTo>
                    <a:cubicBezTo>
                      <a:pt x="188" y="75"/>
                      <a:pt x="188" y="75"/>
                      <a:pt x="188" y="75"/>
                    </a:cubicBezTo>
                    <a:cubicBezTo>
                      <a:pt x="188" y="77"/>
                      <a:pt x="187" y="77"/>
                      <a:pt x="186" y="76"/>
                    </a:cubicBezTo>
                    <a:cubicBezTo>
                      <a:pt x="185" y="76"/>
                      <a:pt x="185" y="76"/>
                      <a:pt x="185" y="76"/>
                    </a:cubicBezTo>
                    <a:cubicBezTo>
                      <a:pt x="185" y="76"/>
                      <a:pt x="185" y="76"/>
                      <a:pt x="185" y="76"/>
                    </a:cubicBezTo>
                    <a:cubicBezTo>
                      <a:pt x="185" y="76"/>
                      <a:pt x="184" y="76"/>
                      <a:pt x="184" y="76"/>
                    </a:cubicBezTo>
                    <a:cubicBezTo>
                      <a:pt x="183" y="75"/>
                      <a:pt x="183" y="73"/>
                      <a:pt x="183" y="73"/>
                    </a:cubicBezTo>
                    <a:cubicBezTo>
                      <a:pt x="183" y="73"/>
                      <a:pt x="183" y="72"/>
                      <a:pt x="183" y="72"/>
                    </a:cubicBezTo>
                    <a:cubicBezTo>
                      <a:pt x="183" y="71"/>
                      <a:pt x="182" y="71"/>
                      <a:pt x="181" y="71"/>
                    </a:cubicBezTo>
                    <a:cubicBezTo>
                      <a:pt x="181" y="70"/>
                      <a:pt x="180" y="70"/>
                      <a:pt x="180" y="69"/>
                    </a:cubicBezTo>
                    <a:cubicBezTo>
                      <a:pt x="181" y="69"/>
                      <a:pt x="181" y="70"/>
                      <a:pt x="181" y="70"/>
                    </a:cubicBezTo>
                    <a:cubicBezTo>
                      <a:pt x="182" y="70"/>
                      <a:pt x="182" y="70"/>
                      <a:pt x="182" y="70"/>
                    </a:cubicBezTo>
                    <a:cubicBezTo>
                      <a:pt x="185" y="71"/>
                      <a:pt x="189" y="73"/>
                      <a:pt x="191" y="71"/>
                    </a:cubicBezTo>
                    <a:cubicBezTo>
                      <a:pt x="192" y="70"/>
                      <a:pt x="192" y="70"/>
                      <a:pt x="192" y="69"/>
                    </a:cubicBezTo>
                    <a:cubicBezTo>
                      <a:pt x="192" y="69"/>
                      <a:pt x="192" y="69"/>
                      <a:pt x="192" y="68"/>
                    </a:cubicBezTo>
                    <a:cubicBezTo>
                      <a:pt x="191" y="68"/>
                      <a:pt x="191" y="67"/>
                      <a:pt x="190" y="67"/>
                    </a:cubicBezTo>
                    <a:cubicBezTo>
                      <a:pt x="190" y="67"/>
                      <a:pt x="189" y="67"/>
                      <a:pt x="188" y="66"/>
                    </a:cubicBezTo>
                    <a:cubicBezTo>
                      <a:pt x="188" y="66"/>
                      <a:pt x="187" y="65"/>
                      <a:pt x="187" y="65"/>
                    </a:cubicBezTo>
                    <a:cubicBezTo>
                      <a:pt x="186" y="65"/>
                      <a:pt x="186" y="65"/>
                      <a:pt x="186" y="65"/>
                    </a:cubicBezTo>
                    <a:cubicBezTo>
                      <a:pt x="185" y="64"/>
                      <a:pt x="185" y="64"/>
                      <a:pt x="184" y="64"/>
                    </a:cubicBezTo>
                    <a:cubicBezTo>
                      <a:pt x="183" y="64"/>
                      <a:pt x="182" y="64"/>
                      <a:pt x="182" y="64"/>
                    </a:cubicBezTo>
                    <a:cubicBezTo>
                      <a:pt x="181" y="64"/>
                      <a:pt x="181" y="64"/>
                      <a:pt x="181" y="64"/>
                    </a:cubicBezTo>
                    <a:cubicBezTo>
                      <a:pt x="181" y="64"/>
                      <a:pt x="181" y="64"/>
                      <a:pt x="181" y="64"/>
                    </a:cubicBezTo>
                    <a:cubicBezTo>
                      <a:pt x="180" y="63"/>
                      <a:pt x="179" y="63"/>
                      <a:pt x="179" y="62"/>
                    </a:cubicBezTo>
                    <a:cubicBezTo>
                      <a:pt x="179" y="63"/>
                      <a:pt x="179" y="63"/>
                      <a:pt x="179" y="63"/>
                    </a:cubicBezTo>
                    <a:cubicBezTo>
                      <a:pt x="178" y="63"/>
                      <a:pt x="178" y="63"/>
                      <a:pt x="178" y="63"/>
                    </a:cubicBezTo>
                    <a:cubicBezTo>
                      <a:pt x="177" y="63"/>
                      <a:pt x="177" y="63"/>
                      <a:pt x="176" y="63"/>
                    </a:cubicBezTo>
                    <a:cubicBezTo>
                      <a:pt x="176" y="62"/>
                      <a:pt x="175" y="62"/>
                      <a:pt x="175" y="62"/>
                    </a:cubicBezTo>
                    <a:cubicBezTo>
                      <a:pt x="176" y="62"/>
                      <a:pt x="177" y="62"/>
                      <a:pt x="178" y="6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77" y="61"/>
                      <a:pt x="177" y="61"/>
                      <a:pt x="177" y="61"/>
                    </a:cubicBezTo>
                    <a:cubicBezTo>
                      <a:pt x="176" y="61"/>
                      <a:pt x="176" y="61"/>
                      <a:pt x="176" y="61"/>
                    </a:cubicBezTo>
                    <a:cubicBezTo>
                      <a:pt x="176" y="60"/>
                      <a:pt x="175" y="60"/>
                      <a:pt x="175" y="60"/>
                    </a:cubicBezTo>
                    <a:cubicBezTo>
                      <a:pt x="174" y="60"/>
                      <a:pt x="174" y="61"/>
                      <a:pt x="174" y="61"/>
                    </a:cubicBezTo>
                    <a:cubicBezTo>
                      <a:pt x="173" y="61"/>
                      <a:pt x="173" y="61"/>
                      <a:pt x="173" y="61"/>
                    </a:cubicBezTo>
                    <a:cubicBezTo>
                      <a:pt x="174" y="60"/>
                      <a:pt x="174" y="60"/>
                      <a:pt x="174" y="60"/>
                    </a:cubicBezTo>
                    <a:cubicBezTo>
                      <a:pt x="174" y="59"/>
                      <a:pt x="173" y="60"/>
                      <a:pt x="173" y="60"/>
                    </a:cubicBezTo>
                    <a:cubicBezTo>
                      <a:pt x="173" y="60"/>
                      <a:pt x="172" y="61"/>
                      <a:pt x="172" y="61"/>
                    </a:cubicBezTo>
                    <a:cubicBezTo>
                      <a:pt x="172" y="61"/>
                      <a:pt x="172" y="60"/>
                      <a:pt x="172" y="60"/>
                    </a:cubicBezTo>
                    <a:cubicBezTo>
                      <a:pt x="171" y="60"/>
                      <a:pt x="170" y="61"/>
                      <a:pt x="170" y="62"/>
                    </a:cubicBezTo>
                    <a:cubicBezTo>
                      <a:pt x="170" y="62"/>
                      <a:pt x="170" y="62"/>
                      <a:pt x="170" y="62"/>
                    </a:cubicBezTo>
                    <a:cubicBezTo>
                      <a:pt x="170" y="61"/>
                      <a:pt x="170" y="60"/>
                      <a:pt x="171" y="60"/>
                    </a:cubicBezTo>
                    <a:cubicBezTo>
                      <a:pt x="169" y="60"/>
                      <a:pt x="169" y="60"/>
                      <a:pt x="168" y="61"/>
                    </a:cubicBezTo>
                    <a:cubicBezTo>
                      <a:pt x="168" y="61"/>
                      <a:pt x="168" y="61"/>
                      <a:pt x="168" y="61"/>
                    </a:cubicBezTo>
                    <a:cubicBezTo>
                      <a:pt x="167" y="61"/>
                      <a:pt x="167" y="62"/>
                      <a:pt x="167" y="62"/>
                    </a:cubicBezTo>
                    <a:cubicBezTo>
                      <a:pt x="166" y="62"/>
                      <a:pt x="166" y="61"/>
                      <a:pt x="165" y="63"/>
                    </a:cubicBezTo>
                    <a:cubicBezTo>
                      <a:pt x="164" y="62"/>
                      <a:pt x="164" y="62"/>
                      <a:pt x="164" y="62"/>
                    </a:cubicBezTo>
                    <a:cubicBezTo>
                      <a:pt x="164" y="62"/>
                      <a:pt x="164" y="62"/>
                      <a:pt x="164" y="62"/>
                    </a:cubicBezTo>
                    <a:cubicBezTo>
                      <a:pt x="164" y="62"/>
                      <a:pt x="164" y="63"/>
                      <a:pt x="163" y="63"/>
                    </a:cubicBezTo>
                    <a:cubicBezTo>
                      <a:pt x="163" y="63"/>
                      <a:pt x="163" y="64"/>
                      <a:pt x="163" y="64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62" y="63"/>
                      <a:pt x="162" y="64"/>
                      <a:pt x="162" y="64"/>
                    </a:cubicBezTo>
                    <a:cubicBezTo>
                      <a:pt x="161" y="64"/>
                      <a:pt x="161" y="64"/>
                      <a:pt x="160" y="64"/>
                    </a:cubicBezTo>
                    <a:cubicBezTo>
                      <a:pt x="160" y="64"/>
                      <a:pt x="160" y="64"/>
                      <a:pt x="160" y="64"/>
                    </a:cubicBezTo>
                    <a:cubicBezTo>
                      <a:pt x="160" y="65"/>
                      <a:pt x="160" y="64"/>
                      <a:pt x="159" y="65"/>
                    </a:cubicBezTo>
                    <a:cubicBezTo>
                      <a:pt x="159" y="65"/>
                      <a:pt x="159" y="65"/>
                      <a:pt x="158" y="65"/>
                    </a:cubicBezTo>
                    <a:cubicBezTo>
                      <a:pt x="158" y="66"/>
                      <a:pt x="158" y="66"/>
                      <a:pt x="158" y="66"/>
                    </a:cubicBezTo>
                    <a:cubicBezTo>
                      <a:pt x="158" y="66"/>
                      <a:pt x="158" y="66"/>
                      <a:pt x="158" y="66"/>
                    </a:cubicBezTo>
                    <a:cubicBezTo>
                      <a:pt x="158" y="66"/>
                      <a:pt x="158" y="66"/>
                      <a:pt x="158" y="66"/>
                    </a:cubicBezTo>
                    <a:cubicBezTo>
                      <a:pt x="158" y="66"/>
                      <a:pt x="158" y="66"/>
                      <a:pt x="158" y="66"/>
                    </a:cubicBezTo>
                    <a:cubicBezTo>
                      <a:pt x="158" y="67"/>
                      <a:pt x="158" y="67"/>
                      <a:pt x="158" y="67"/>
                    </a:cubicBezTo>
                    <a:cubicBezTo>
                      <a:pt x="157" y="67"/>
                      <a:pt x="157" y="67"/>
                      <a:pt x="157" y="67"/>
                    </a:cubicBezTo>
                    <a:cubicBezTo>
                      <a:pt x="157" y="67"/>
                      <a:pt x="157" y="67"/>
                      <a:pt x="157" y="67"/>
                    </a:cubicBezTo>
                    <a:cubicBezTo>
                      <a:pt x="157" y="67"/>
                      <a:pt x="157" y="67"/>
                      <a:pt x="157" y="67"/>
                    </a:cubicBezTo>
                    <a:cubicBezTo>
                      <a:pt x="157" y="67"/>
                      <a:pt x="157" y="67"/>
                      <a:pt x="157" y="67"/>
                    </a:cubicBezTo>
                    <a:cubicBezTo>
                      <a:pt x="156" y="67"/>
                      <a:pt x="156" y="67"/>
                      <a:pt x="156" y="67"/>
                    </a:cubicBezTo>
                    <a:cubicBezTo>
                      <a:pt x="156" y="68"/>
                      <a:pt x="156" y="68"/>
                      <a:pt x="156" y="68"/>
                    </a:cubicBezTo>
                    <a:cubicBezTo>
                      <a:pt x="156" y="68"/>
                      <a:pt x="156" y="68"/>
                      <a:pt x="156" y="68"/>
                    </a:cubicBezTo>
                    <a:cubicBezTo>
                      <a:pt x="156" y="68"/>
                      <a:pt x="156" y="68"/>
                      <a:pt x="156" y="68"/>
                    </a:cubicBezTo>
                    <a:cubicBezTo>
                      <a:pt x="155" y="68"/>
                      <a:pt x="155" y="68"/>
                      <a:pt x="155" y="68"/>
                    </a:cubicBezTo>
                    <a:cubicBezTo>
                      <a:pt x="155" y="69"/>
                      <a:pt x="155" y="69"/>
                      <a:pt x="155" y="69"/>
                    </a:cubicBezTo>
                    <a:cubicBezTo>
                      <a:pt x="155" y="69"/>
                      <a:pt x="155" y="69"/>
                      <a:pt x="155" y="69"/>
                    </a:cubicBezTo>
                    <a:cubicBezTo>
                      <a:pt x="154" y="70"/>
                      <a:pt x="154" y="70"/>
                      <a:pt x="154" y="70"/>
                    </a:cubicBezTo>
                    <a:cubicBezTo>
                      <a:pt x="154" y="70"/>
                      <a:pt x="154" y="70"/>
                      <a:pt x="154" y="70"/>
                    </a:cubicBezTo>
                    <a:cubicBezTo>
                      <a:pt x="154" y="70"/>
                      <a:pt x="154" y="70"/>
                      <a:pt x="154" y="70"/>
                    </a:cubicBezTo>
                    <a:cubicBezTo>
                      <a:pt x="154" y="70"/>
                      <a:pt x="154" y="70"/>
                      <a:pt x="154" y="70"/>
                    </a:cubicBezTo>
                    <a:cubicBezTo>
                      <a:pt x="153" y="70"/>
                      <a:pt x="153" y="70"/>
                      <a:pt x="153" y="70"/>
                    </a:cubicBezTo>
                    <a:cubicBezTo>
                      <a:pt x="153" y="71"/>
                      <a:pt x="153" y="71"/>
                      <a:pt x="153" y="71"/>
                    </a:cubicBezTo>
                    <a:cubicBezTo>
                      <a:pt x="153" y="71"/>
                      <a:pt x="153" y="71"/>
                      <a:pt x="153" y="71"/>
                    </a:cubicBezTo>
                    <a:cubicBezTo>
                      <a:pt x="153" y="71"/>
                      <a:pt x="153" y="71"/>
                      <a:pt x="153" y="71"/>
                    </a:cubicBezTo>
                    <a:cubicBezTo>
                      <a:pt x="153" y="71"/>
                      <a:pt x="153" y="71"/>
                      <a:pt x="153" y="71"/>
                    </a:cubicBezTo>
                    <a:cubicBezTo>
                      <a:pt x="153" y="72"/>
                      <a:pt x="153" y="72"/>
                      <a:pt x="153" y="72"/>
                    </a:cubicBezTo>
                    <a:cubicBezTo>
                      <a:pt x="152" y="72"/>
                      <a:pt x="152" y="73"/>
                      <a:pt x="152" y="73"/>
                    </a:cubicBezTo>
                    <a:cubicBezTo>
                      <a:pt x="152" y="73"/>
                      <a:pt x="152" y="73"/>
                      <a:pt x="152" y="73"/>
                    </a:cubicBezTo>
                    <a:cubicBezTo>
                      <a:pt x="152" y="74"/>
                      <a:pt x="152" y="74"/>
                      <a:pt x="152" y="74"/>
                    </a:cubicBezTo>
                    <a:cubicBezTo>
                      <a:pt x="151" y="74"/>
                      <a:pt x="151" y="74"/>
                      <a:pt x="151" y="74"/>
                    </a:cubicBezTo>
                    <a:cubicBezTo>
                      <a:pt x="151" y="74"/>
                      <a:pt x="151" y="75"/>
                      <a:pt x="150" y="75"/>
                    </a:cubicBezTo>
                    <a:cubicBezTo>
                      <a:pt x="150" y="75"/>
                      <a:pt x="150" y="75"/>
                      <a:pt x="150" y="75"/>
                    </a:cubicBezTo>
                    <a:cubicBezTo>
                      <a:pt x="150" y="75"/>
                      <a:pt x="150" y="75"/>
                      <a:pt x="150" y="75"/>
                    </a:cubicBezTo>
                    <a:cubicBezTo>
                      <a:pt x="150" y="75"/>
                      <a:pt x="150" y="75"/>
                      <a:pt x="150" y="75"/>
                    </a:cubicBezTo>
                    <a:cubicBezTo>
                      <a:pt x="149" y="75"/>
                      <a:pt x="148" y="76"/>
                      <a:pt x="148" y="77"/>
                    </a:cubicBezTo>
                    <a:cubicBezTo>
                      <a:pt x="148" y="77"/>
                      <a:pt x="148" y="77"/>
                      <a:pt x="148" y="77"/>
                    </a:cubicBezTo>
                    <a:cubicBezTo>
                      <a:pt x="148" y="77"/>
                      <a:pt x="147" y="77"/>
                      <a:pt x="147" y="78"/>
                    </a:cubicBezTo>
                    <a:cubicBezTo>
                      <a:pt x="147" y="78"/>
                      <a:pt x="147" y="78"/>
                      <a:pt x="147" y="78"/>
                    </a:cubicBezTo>
                    <a:cubicBezTo>
                      <a:pt x="147" y="78"/>
                      <a:pt x="147" y="78"/>
                      <a:pt x="147" y="78"/>
                    </a:cubicBezTo>
                    <a:cubicBezTo>
                      <a:pt x="147" y="77"/>
                      <a:pt x="146" y="78"/>
                      <a:pt x="146" y="79"/>
                    </a:cubicBezTo>
                    <a:cubicBezTo>
                      <a:pt x="145" y="79"/>
                      <a:pt x="145" y="79"/>
                      <a:pt x="144" y="79"/>
                    </a:cubicBezTo>
                    <a:cubicBezTo>
                      <a:pt x="144" y="79"/>
                      <a:pt x="144" y="79"/>
                      <a:pt x="144" y="79"/>
                    </a:cubicBezTo>
                    <a:cubicBezTo>
                      <a:pt x="145" y="79"/>
                      <a:pt x="145" y="79"/>
                      <a:pt x="145" y="79"/>
                    </a:cubicBezTo>
                    <a:cubicBezTo>
                      <a:pt x="145" y="80"/>
                      <a:pt x="144" y="80"/>
                      <a:pt x="144" y="79"/>
                    </a:cubicBezTo>
                    <a:cubicBezTo>
                      <a:pt x="143" y="80"/>
                      <a:pt x="144" y="80"/>
                      <a:pt x="143" y="80"/>
                    </a:cubicBezTo>
                    <a:cubicBezTo>
                      <a:pt x="143" y="80"/>
                      <a:pt x="142" y="80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1" y="82"/>
                      <a:pt x="142" y="82"/>
                      <a:pt x="141" y="82"/>
                    </a:cubicBezTo>
                    <a:cubicBezTo>
                      <a:pt x="142" y="83"/>
                      <a:pt x="142" y="83"/>
                      <a:pt x="142" y="83"/>
                    </a:cubicBezTo>
                    <a:cubicBezTo>
                      <a:pt x="142" y="83"/>
                      <a:pt x="142" y="83"/>
                      <a:pt x="142" y="83"/>
                    </a:cubicBezTo>
                    <a:cubicBezTo>
                      <a:pt x="142" y="83"/>
                      <a:pt x="141" y="83"/>
                      <a:pt x="141" y="84"/>
                    </a:cubicBezTo>
                    <a:cubicBezTo>
                      <a:pt x="141" y="84"/>
                      <a:pt x="141" y="84"/>
                      <a:pt x="141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2" y="85"/>
                      <a:pt x="142" y="85"/>
                      <a:pt x="143" y="85"/>
                    </a:cubicBezTo>
                    <a:cubicBezTo>
                      <a:pt x="142" y="85"/>
                      <a:pt x="142" y="85"/>
                      <a:pt x="142" y="85"/>
                    </a:cubicBezTo>
                    <a:cubicBezTo>
                      <a:pt x="142" y="85"/>
                      <a:pt x="142" y="85"/>
                      <a:pt x="142" y="85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3" y="85"/>
                      <a:pt x="143" y="85"/>
                      <a:pt x="143" y="85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1" y="86"/>
                      <a:pt x="141" y="86"/>
                      <a:pt x="141" y="86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3" y="87"/>
                      <a:pt x="143" y="87"/>
                      <a:pt x="143" y="87"/>
                    </a:cubicBezTo>
                    <a:cubicBezTo>
                      <a:pt x="143" y="87"/>
                      <a:pt x="143" y="87"/>
                      <a:pt x="143" y="87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3" y="87"/>
                      <a:pt x="143" y="87"/>
                      <a:pt x="143" y="87"/>
                    </a:cubicBezTo>
                    <a:cubicBezTo>
                      <a:pt x="143" y="87"/>
                      <a:pt x="143" y="87"/>
                      <a:pt x="143" y="87"/>
                    </a:cubicBezTo>
                    <a:cubicBezTo>
                      <a:pt x="143" y="87"/>
                      <a:pt x="143" y="87"/>
                      <a:pt x="143" y="87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2" y="88"/>
                      <a:pt x="142" y="88"/>
                      <a:pt x="142" y="88"/>
                    </a:cubicBezTo>
                    <a:cubicBezTo>
                      <a:pt x="142" y="88"/>
                      <a:pt x="142" y="88"/>
                      <a:pt x="142" y="88"/>
                    </a:cubicBezTo>
                    <a:cubicBezTo>
                      <a:pt x="143" y="88"/>
                      <a:pt x="143" y="89"/>
                      <a:pt x="144" y="89"/>
                    </a:cubicBezTo>
                    <a:cubicBezTo>
                      <a:pt x="143" y="89"/>
                      <a:pt x="143" y="89"/>
                      <a:pt x="143" y="89"/>
                    </a:cubicBezTo>
                    <a:cubicBezTo>
                      <a:pt x="144" y="89"/>
                      <a:pt x="144" y="89"/>
                      <a:pt x="144" y="89"/>
                    </a:cubicBezTo>
                    <a:cubicBezTo>
                      <a:pt x="144" y="89"/>
                      <a:pt x="144" y="89"/>
                      <a:pt x="144" y="89"/>
                    </a:cubicBezTo>
                    <a:cubicBezTo>
                      <a:pt x="144" y="89"/>
                      <a:pt x="144" y="89"/>
                      <a:pt x="144" y="89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88"/>
                      <a:pt x="147" y="88"/>
                      <a:pt x="147" y="88"/>
                    </a:cubicBezTo>
                    <a:cubicBezTo>
                      <a:pt x="148" y="87"/>
                      <a:pt x="148" y="87"/>
                      <a:pt x="148" y="87"/>
                    </a:cubicBezTo>
                    <a:cubicBezTo>
                      <a:pt x="149" y="87"/>
                      <a:pt x="149" y="87"/>
                      <a:pt x="149" y="87"/>
                    </a:cubicBezTo>
                    <a:cubicBezTo>
                      <a:pt x="149" y="87"/>
                      <a:pt x="149" y="87"/>
                      <a:pt x="149" y="86"/>
                    </a:cubicBezTo>
                    <a:cubicBezTo>
                      <a:pt x="149" y="86"/>
                      <a:pt x="149" y="86"/>
                      <a:pt x="149" y="86"/>
                    </a:cubicBezTo>
                    <a:cubicBezTo>
                      <a:pt x="149" y="86"/>
                      <a:pt x="149" y="86"/>
                      <a:pt x="149" y="86"/>
                    </a:cubicBezTo>
                    <a:cubicBezTo>
                      <a:pt x="149" y="87"/>
                      <a:pt x="149" y="87"/>
                      <a:pt x="150" y="87"/>
                    </a:cubicBezTo>
                    <a:cubicBezTo>
                      <a:pt x="150" y="87"/>
                      <a:pt x="150" y="87"/>
                      <a:pt x="150" y="87"/>
                    </a:cubicBezTo>
                    <a:cubicBezTo>
                      <a:pt x="150" y="87"/>
                      <a:pt x="150" y="87"/>
                      <a:pt x="150" y="87"/>
                    </a:cubicBezTo>
                    <a:cubicBezTo>
                      <a:pt x="150" y="89"/>
                      <a:pt x="150" y="89"/>
                      <a:pt x="150" y="89"/>
                    </a:cubicBezTo>
                    <a:cubicBezTo>
                      <a:pt x="150" y="89"/>
                      <a:pt x="150" y="89"/>
                      <a:pt x="150" y="89"/>
                    </a:cubicBezTo>
                    <a:cubicBezTo>
                      <a:pt x="150" y="89"/>
                      <a:pt x="150" y="89"/>
                      <a:pt x="150" y="89"/>
                    </a:cubicBezTo>
                    <a:cubicBezTo>
                      <a:pt x="151" y="89"/>
                      <a:pt x="151" y="89"/>
                      <a:pt x="151" y="89"/>
                    </a:cubicBezTo>
                    <a:cubicBezTo>
                      <a:pt x="151" y="90"/>
                      <a:pt x="151" y="90"/>
                      <a:pt x="151" y="90"/>
                    </a:cubicBezTo>
                    <a:cubicBezTo>
                      <a:pt x="151" y="90"/>
                      <a:pt x="151" y="90"/>
                      <a:pt x="151" y="91"/>
                    </a:cubicBezTo>
                    <a:cubicBezTo>
                      <a:pt x="151" y="91"/>
                      <a:pt x="151" y="91"/>
                      <a:pt x="151" y="91"/>
                    </a:cubicBezTo>
                    <a:cubicBezTo>
                      <a:pt x="151" y="91"/>
                      <a:pt x="152" y="92"/>
                      <a:pt x="152" y="92"/>
                    </a:cubicBezTo>
                    <a:cubicBezTo>
                      <a:pt x="152" y="92"/>
                      <a:pt x="152" y="92"/>
                      <a:pt x="152" y="92"/>
                    </a:cubicBezTo>
                    <a:cubicBezTo>
                      <a:pt x="152" y="92"/>
                      <a:pt x="152" y="92"/>
                      <a:pt x="152" y="92"/>
                    </a:cubicBezTo>
                    <a:cubicBezTo>
                      <a:pt x="152" y="93"/>
                      <a:pt x="152" y="93"/>
                      <a:pt x="152" y="93"/>
                    </a:cubicBezTo>
                    <a:cubicBezTo>
                      <a:pt x="152" y="93"/>
                      <a:pt x="152" y="93"/>
                      <a:pt x="152" y="93"/>
                    </a:cubicBezTo>
                    <a:cubicBezTo>
                      <a:pt x="152" y="93"/>
                      <a:pt x="152" y="94"/>
                      <a:pt x="153" y="94"/>
                    </a:cubicBezTo>
                    <a:cubicBezTo>
                      <a:pt x="152" y="94"/>
                      <a:pt x="152" y="94"/>
                      <a:pt x="152" y="94"/>
                    </a:cubicBezTo>
                    <a:cubicBezTo>
                      <a:pt x="153" y="95"/>
                      <a:pt x="154" y="94"/>
                      <a:pt x="154" y="94"/>
                    </a:cubicBezTo>
                    <a:cubicBezTo>
                      <a:pt x="154" y="94"/>
                      <a:pt x="154" y="94"/>
                      <a:pt x="154" y="94"/>
                    </a:cubicBezTo>
                    <a:cubicBezTo>
                      <a:pt x="154" y="94"/>
                      <a:pt x="154" y="94"/>
                      <a:pt x="154" y="94"/>
                    </a:cubicBezTo>
                    <a:cubicBezTo>
                      <a:pt x="155" y="93"/>
                      <a:pt x="155" y="93"/>
                      <a:pt x="155" y="93"/>
                    </a:cubicBezTo>
                    <a:cubicBezTo>
                      <a:pt x="155" y="93"/>
                      <a:pt x="155" y="93"/>
                      <a:pt x="155" y="93"/>
                    </a:cubicBezTo>
                    <a:cubicBezTo>
                      <a:pt x="155" y="93"/>
                      <a:pt x="155" y="93"/>
                      <a:pt x="155" y="93"/>
                    </a:cubicBezTo>
                    <a:cubicBezTo>
                      <a:pt x="155" y="93"/>
                      <a:pt x="156" y="93"/>
                      <a:pt x="156" y="93"/>
                    </a:cubicBezTo>
                    <a:cubicBezTo>
                      <a:pt x="156" y="93"/>
                      <a:pt x="156" y="93"/>
                      <a:pt x="156" y="93"/>
                    </a:cubicBezTo>
                    <a:cubicBezTo>
                      <a:pt x="156" y="93"/>
                      <a:pt x="156" y="93"/>
                      <a:pt x="156" y="93"/>
                    </a:cubicBezTo>
                    <a:cubicBezTo>
                      <a:pt x="157" y="93"/>
                      <a:pt x="157" y="92"/>
                      <a:pt x="157" y="92"/>
                    </a:cubicBezTo>
                    <a:cubicBezTo>
                      <a:pt x="157" y="91"/>
                      <a:pt x="157" y="91"/>
                      <a:pt x="157" y="91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7" y="90"/>
                      <a:pt x="157" y="90"/>
                      <a:pt x="157" y="90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8" y="89"/>
                      <a:pt x="158" y="89"/>
                      <a:pt x="158" y="89"/>
                    </a:cubicBezTo>
                    <a:cubicBezTo>
                      <a:pt x="158" y="89"/>
                      <a:pt x="157" y="88"/>
                      <a:pt x="157" y="88"/>
                    </a:cubicBezTo>
                    <a:cubicBezTo>
                      <a:pt x="158" y="88"/>
                      <a:pt x="158" y="88"/>
                      <a:pt x="158" y="88"/>
                    </a:cubicBezTo>
                    <a:cubicBezTo>
                      <a:pt x="158" y="88"/>
                      <a:pt x="158" y="88"/>
                      <a:pt x="158" y="88"/>
                    </a:cubicBezTo>
                    <a:cubicBezTo>
                      <a:pt x="159" y="88"/>
                      <a:pt x="159" y="87"/>
                      <a:pt x="159" y="87"/>
                    </a:cubicBezTo>
                    <a:cubicBezTo>
                      <a:pt x="159" y="87"/>
                      <a:pt x="159" y="87"/>
                      <a:pt x="159" y="87"/>
                    </a:cubicBezTo>
                    <a:cubicBezTo>
                      <a:pt x="159" y="87"/>
                      <a:pt x="159" y="87"/>
                      <a:pt x="159" y="87"/>
                    </a:cubicBezTo>
                    <a:cubicBezTo>
                      <a:pt x="160" y="87"/>
                      <a:pt x="160" y="87"/>
                      <a:pt x="160" y="87"/>
                    </a:cubicBezTo>
                    <a:cubicBezTo>
                      <a:pt x="160" y="87"/>
                      <a:pt x="160" y="87"/>
                      <a:pt x="160" y="87"/>
                    </a:cubicBezTo>
                    <a:cubicBezTo>
                      <a:pt x="160" y="87"/>
                      <a:pt x="160" y="87"/>
                      <a:pt x="160" y="87"/>
                    </a:cubicBezTo>
                    <a:cubicBezTo>
                      <a:pt x="160" y="87"/>
                      <a:pt x="160" y="87"/>
                      <a:pt x="160" y="87"/>
                    </a:cubicBezTo>
                    <a:cubicBezTo>
                      <a:pt x="160" y="86"/>
                      <a:pt x="160" y="86"/>
                      <a:pt x="160" y="86"/>
                    </a:cubicBezTo>
                    <a:cubicBezTo>
                      <a:pt x="160" y="86"/>
                      <a:pt x="160" y="86"/>
                      <a:pt x="160" y="86"/>
                    </a:cubicBezTo>
                    <a:cubicBezTo>
                      <a:pt x="160" y="86"/>
                      <a:pt x="160" y="86"/>
                      <a:pt x="160" y="86"/>
                    </a:cubicBezTo>
                    <a:cubicBezTo>
                      <a:pt x="160" y="86"/>
                      <a:pt x="160" y="86"/>
                      <a:pt x="160" y="86"/>
                    </a:cubicBezTo>
                    <a:cubicBezTo>
                      <a:pt x="160" y="86"/>
                      <a:pt x="159" y="87"/>
                      <a:pt x="159" y="87"/>
                    </a:cubicBezTo>
                    <a:cubicBezTo>
                      <a:pt x="158" y="87"/>
                      <a:pt x="158" y="86"/>
                      <a:pt x="157" y="86"/>
                    </a:cubicBezTo>
                    <a:cubicBezTo>
                      <a:pt x="157" y="86"/>
                      <a:pt x="157" y="86"/>
                      <a:pt x="157" y="86"/>
                    </a:cubicBezTo>
                    <a:cubicBezTo>
                      <a:pt x="158" y="86"/>
                      <a:pt x="158" y="86"/>
                      <a:pt x="158" y="86"/>
                    </a:cubicBezTo>
                    <a:cubicBezTo>
                      <a:pt x="159" y="86"/>
                      <a:pt x="159" y="86"/>
                      <a:pt x="159" y="86"/>
                    </a:cubicBezTo>
                    <a:cubicBezTo>
                      <a:pt x="160" y="87"/>
                      <a:pt x="161" y="86"/>
                      <a:pt x="161" y="86"/>
                    </a:cubicBezTo>
                    <a:cubicBezTo>
                      <a:pt x="161" y="86"/>
                      <a:pt x="161" y="86"/>
                      <a:pt x="161" y="86"/>
                    </a:cubicBezTo>
                    <a:cubicBezTo>
                      <a:pt x="161" y="85"/>
                      <a:pt x="161" y="85"/>
                      <a:pt x="161" y="85"/>
                    </a:cubicBezTo>
                    <a:cubicBezTo>
                      <a:pt x="160" y="85"/>
                      <a:pt x="160" y="84"/>
                      <a:pt x="160" y="84"/>
                    </a:cubicBezTo>
                    <a:cubicBezTo>
                      <a:pt x="159" y="84"/>
                      <a:pt x="159" y="84"/>
                      <a:pt x="159" y="84"/>
                    </a:cubicBezTo>
                    <a:cubicBezTo>
                      <a:pt x="159" y="84"/>
                      <a:pt x="159" y="84"/>
                      <a:pt x="159" y="84"/>
                    </a:cubicBezTo>
                    <a:cubicBezTo>
                      <a:pt x="158" y="84"/>
                      <a:pt x="158" y="84"/>
                      <a:pt x="158" y="84"/>
                    </a:cubicBezTo>
                    <a:cubicBezTo>
                      <a:pt x="159" y="83"/>
                      <a:pt x="158" y="82"/>
                      <a:pt x="158" y="82"/>
                    </a:cubicBezTo>
                    <a:cubicBezTo>
                      <a:pt x="159" y="82"/>
                      <a:pt x="159" y="82"/>
                      <a:pt x="159" y="82"/>
                    </a:cubicBezTo>
                    <a:cubicBezTo>
                      <a:pt x="159" y="81"/>
                      <a:pt x="159" y="81"/>
                      <a:pt x="159" y="80"/>
                    </a:cubicBezTo>
                    <a:cubicBezTo>
                      <a:pt x="159" y="80"/>
                      <a:pt x="159" y="80"/>
                      <a:pt x="159" y="80"/>
                    </a:cubicBezTo>
                    <a:cubicBezTo>
                      <a:pt x="159" y="80"/>
                      <a:pt x="159" y="80"/>
                      <a:pt x="159" y="80"/>
                    </a:cubicBezTo>
                    <a:cubicBezTo>
                      <a:pt x="159" y="79"/>
                      <a:pt x="159" y="79"/>
                      <a:pt x="159" y="79"/>
                    </a:cubicBezTo>
                    <a:cubicBezTo>
                      <a:pt x="160" y="79"/>
                      <a:pt x="160" y="79"/>
                      <a:pt x="160" y="79"/>
                    </a:cubicBezTo>
                    <a:cubicBezTo>
                      <a:pt x="160" y="79"/>
                      <a:pt x="161" y="79"/>
                      <a:pt x="161" y="78"/>
                    </a:cubicBezTo>
                    <a:cubicBezTo>
                      <a:pt x="162" y="78"/>
                      <a:pt x="162" y="78"/>
                      <a:pt x="162" y="78"/>
                    </a:cubicBezTo>
                    <a:cubicBezTo>
                      <a:pt x="162" y="78"/>
                      <a:pt x="162" y="78"/>
                      <a:pt x="162" y="78"/>
                    </a:cubicBezTo>
                    <a:cubicBezTo>
                      <a:pt x="162" y="77"/>
                      <a:pt x="163" y="77"/>
                      <a:pt x="163" y="77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5"/>
                      <a:pt x="164" y="75"/>
                      <a:pt x="164" y="75"/>
                    </a:cubicBezTo>
                    <a:cubicBezTo>
                      <a:pt x="164" y="75"/>
                      <a:pt x="164" y="75"/>
                      <a:pt x="164" y="75"/>
                    </a:cubicBezTo>
                    <a:cubicBezTo>
                      <a:pt x="164" y="75"/>
                      <a:pt x="164" y="75"/>
                      <a:pt x="164" y="75"/>
                    </a:cubicBezTo>
                    <a:cubicBezTo>
                      <a:pt x="164" y="74"/>
                      <a:pt x="164" y="74"/>
                      <a:pt x="164" y="74"/>
                    </a:cubicBezTo>
                    <a:cubicBezTo>
                      <a:pt x="164" y="74"/>
                      <a:pt x="164" y="74"/>
                      <a:pt x="164" y="74"/>
                    </a:cubicBezTo>
                    <a:cubicBezTo>
                      <a:pt x="165" y="73"/>
                      <a:pt x="165" y="73"/>
                      <a:pt x="165" y="73"/>
                    </a:cubicBezTo>
                    <a:cubicBezTo>
                      <a:pt x="166" y="73"/>
                      <a:pt x="166" y="72"/>
                      <a:pt x="166" y="72"/>
                    </a:cubicBezTo>
                    <a:cubicBezTo>
                      <a:pt x="167" y="72"/>
                      <a:pt x="167" y="72"/>
                      <a:pt x="167" y="72"/>
                    </a:cubicBezTo>
                    <a:cubicBezTo>
                      <a:pt x="167" y="73"/>
                      <a:pt x="168" y="72"/>
                      <a:pt x="168" y="72"/>
                    </a:cubicBezTo>
                    <a:cubicBezTo>
                      <a:pt x="169" y="73"/>
                      <a:pt x="169" y="73"/>
                      <a:pt x="170" y="73"/>
                    </a:cubicBezTo>
                    <a:cubicBezTo>
                      <a:pt x="170" y="73"/>
                      <a:pt x="170" y="73"/>
                      <a:pt x="170" y="73"/>
                    </a:cubicBezTo>
                    <a:cubicBezTo>
                      <a:pt x="170" y="74"/>
                      <a:pt x="170" y="74"/>
                      <a:pt x="170" y="74"/>
                    </a:cubicBezTo>
                    <a:cubicBezTo>
                      <a:pt x="170" y="74"/>
                      <a:pt x="170" y="74"/>
                      <a:pt x="170" y="74"/>
                    </a:cubicBezTo>
                    <a:cubicBezTo>
                      <a:pt x="170" y="75"/>
                      <a:pt x="170" y="75"/>
                      <a:pt x="170" y="75"/>
                    </a:cubicBezTo>
                    <a:cubicBezTo>
                      <a:pt x="169" y="75"/>
                      <a:pt x="169" y="75"/>
                      <a:pt x="169" y="75"/>
                    </a:cubicBezTo>
                    <a:cubicBezTo>
                      <a:pt x="169" y="75"/>
                      <a:pt x="167" y="77"/>
                      <a:pt x="166" y="77"/>
                    </a:cubicBezTo>
                    <a:cubicBezTo>
                      <a:pt x="166" y="77"/>
                      <a:pt x="166" y="77"/>
                      <a:pt x="166" y="77"/>
                    </a:cubicBezTo>
                    <a:cubicBezTo>
                      <a:pt x="166" y="77"/>
                      <a:pt x="166" y="77"/>
                      <a:pt x="166" y="77"/>
                    </a:cubicBezTo>
                    <a:cubicBezTo>
                      <a:pt x="166" y="77"/>
                      <a:pt x="166" y="77"/>
                      <a:pt x="166" y="77"/>
                    </a:cubicBezTo>
                    <a:cubicBezTo>
                      <a:pt x="166" y="77"/>
                      <a:pt x="166" y="78"/>
                      <a:pt x="165" y="78"/>
                    </a:cubicBezTo>
                    <a:cubicBezTo>
                      <a:pt x="165" y="78"/>
                      <a:pt x="165" y="78"/>
                      <a:pt x="165" y="78"/>
                    </a:cubicBezTo>
                    <a:cubicBezTo>
                      <a:pt x="165" y="79"/>
                      <a:pt x="165" y="79"/>
                      <a:pt x="165" y="79"/>
                    </a:cubicBezTo>
                    <a:cubicBezTo>
                      <a:pt x="164" y="79"/>
                      <a:pt x="164" y="79"/>
                      <a:pt x="164" y="80"/>
                    </a:cubicBezTo>
                    <a:cubicBezTo>
                      <a:pt x="164" y="80"/>
                      <a:pt x="164" y="80"/>
                      <a:pt x="164" y="80"/>
                    </a:cubicBezTo>
                    <a:cubicBezTo>
                      <a:pt x="164" y="80"/>
                      <a:pt x="164" y="81"/>
                      <a:pt x="164" y="81"/>
                    </a:cubicBezTo>
                    <a:cubicBezTo>
                      <a:pt x="165" y="82"/>
                      <a:pt x="165" y="82"/>
                      <a:pt x="165" y="82"/>
                    </a:cubicBezTo>
                    <a:cubicBezTo>
                      <a:pt x="164" y="82"/>
                      <a:pt x="164" y="82"/>
                      <a:pt x="164" y="82"/>
                    </a:cubicBezTo>
                    <a:cubicBezTo>
                      <a:pt x="164" y="83"/>
                      <a:pt x="164" y="84"/>
                      <a:pt x="165" y="84"/>
                    </a:cubicBezTo>
                    <a:cubicBezTo>
                      <a:pt x="165" y="84"/>
                      <a:pt x="165" y="85"/>
                      <a:pt x="166" y="84"/>
                    </a:cubicBezTo>
                    <a:cubicBezTo>
                      <a:pt x="166" y="85"/>
                      <a:pt x="166" y="85"/>
                      <a:pt x="166" y="85"/>
                    </a:cubicBezTo>
                    <a:cubicBezTo>
                      <a:pt x="166" y="85"/>
                      <a:pt x="166" y="85"/>
                      <a:pt x="167" y="85"/>
                    </a:cubicBezTo>
                    <a:cubicBezTo>
                      <a:pt x="166" y="85"/>
                      <a:pt x="166" y="85"/>
                      <a:pt x="166" y="85"/>
                    </a:cubicBezTo>
                    <a:cubicBezTo>
                      <a:pt x="167" y="85"/>
                      <a:pt x="167" y="85"/>
                      <a:pt x="167" y="85"/>
                    </a:cubicBezTo>
                    <a:cubicBezTo>
                      <a:pt x="168" y="85"/>
                      <a:pt x="168" y="85"/>
                      <a:pt x="168" y="85"/>
                    </a:cubicBezTo>
                    <a:cubicBezTo>
                      <a:pt x="168" y="85"/>
                      <a:pt x="168" y="85"/>
                      <a:pt x="168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1" y="85"/>
                      <a:pt x="171" y="85"/>
                      <a:pt x="171" y="85"/>
                    </a:cubicBezTo>
                    <a:cubicBezTo>
                      <a:pt x="171" y="85"/>
                      <a:pt x="171" y="85"/>
                      <a:pt x="171" y="85"/>
                    </a:cubicBezTo>
                    <a:cubicBezTo>
                      <a:pt x="171" y="84"/>
                      <a:pt x="171" y="85"/>
                      <a:pt x="171" y="84"/>
                    </a:cubicBezTo>
                    <a:cubicBezTo>
                      <a:pt x="172" y="84"/>
                      <a:pt x="172" y="84"/>
                      <a:pt x="172" y="84"/>
                    </a:cubicBezTo>
                    <a:cubicBezTo>
                      <a:pt x="172" y="84"/>
                      <a:pt x="172" y="84"/>
                      <a:pt x="172" y="84"/>
                    </a:cubicBezTo>
                    <a:cubicBezTo>
                      <a:pt x="172" y="84"/>
                      <a:pt x="172" y="84"/>
                      <a:pt x="172" y="84"/>
                    </a:cubicBezTo>
                    <a:cubicBezTo>
                      <a:pt x="173" y="84"/>
                      <a:pt x="173" y="84"/>
                      <a:pt x="173" y="84"/>
                    </a:cubicBezTo>
                    <a:cubicBezTo>
                      <a:pt x="173" y="84"/>
                      <a:pt x="173" y="84"/>
                      <a:pt x="173" y="84"/>
                    </a:cubicBezTo>
                    <a:cubicBezTo>
                      <a:pt x="173" y="84"/>
                      <a:pt x="174" y="84"/>
                      <a:pt x="174" y="84"/>
                    </a:cubicBezTo>
                    <a:cubicBezTo>
                      <a:pt x="174" y="84"/>
                      <a:pt x="174" y="84"/>
                      <a:pt x="174" y="84"/>
                    </a:cubicBezTo>
                    <a:cubicBezTo>
                      <a:pt x="174" y="84"/>
                      <a:pt x="174" y="84"/>
                      <a:pt x="174" y="84"/>
                    </a:cubicBezTo>
                    <a:cubicBezTo>
                      <a:pt x="175" y="85"/>
                      <a:pt x="176" y="84"/>
                      <a:pt x="177" y="85"/>
                    </a:cubicBezTo>
                    <a:cubicBezTo>
                      <a:pt x="176" y="85"/>
                      <a:pt x="176" y="85"/>
                      <a:pt x="176" y="85"/>
                    </a:cubicBezTo>
                    <a:cubicBezTo>
                      <a:pt x="176" y="85"/>
                      <a:pt x="176" y="85"/>
                      <a:pt x="175" y="85"/>
                    </a:cubicBezTo>
                    <a:cubicBezTo>
                      <a:pt x="175" y="85"/>
                      <a:pt x="175" y="85"/>
                      <a:pt x="175" y="86"/>
                    </a:cubicBezTo>
                    <a:cubicBezTo>
                      <a:pt x="174" y="85"/>
                      <a:pt x="174" y="85"/>
                      <a:pt x="174" y="85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2" y="86"/>
                      <a:pt x="172" y="86"/>
                      <a:pt x="171" y="86"/>
                    </a:cubicBezTo>
                    <a:cubicBezTo>
                      <a:pt x="171" y="86"/>
                      <a:pt x="170" y="86"/>
                      <a:pt x="170" y="86"/>
                    </a:cubicBezTo>
                    <a:cubicBezTo>
                      <a:pt x="170" y="86"/>
                      <a:pt x="170" y="86"/>
                      <a:pt x="170" y="86"/>
                    </a:cubicBezTo>
                    <a:cubicBezTo>
                      <a:pt x="169" y="86"/>
                      <a:pt x="169" y="86"/>
                      <a:pt x="169" y="86"/>
                    </a:cubicBezTo>
                    <a:cubicBezTo>
                      <a:pt x="169" y="86"/>
                      <a:pt x="169" y="86"/>
                      <a:pt x="169" y="86"/>
                    </a:cubicBezTo>
                    <a:cubicBezTo>
                      <a:pt x="169" y="86"/>
                      <a:pt x="169" y="86"/>
                      <a:pt x="169" y="86"/>
                    </a:cubicBezTo>
                    <a:cubicBezTo>
                      <a:pt x="168" y="87"/>
                      <a:pt x="168" y="87"/>
                      <a:pt x="167" y="87"/>
                    </a:cubicBezTo>
                    <a:cubicBezTo>
                      <a:pt x="167" y="87"/>
                      <a:pt x="167" y="87"/>
                      <a:pt x="167" y="87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68" y="88"/>
                      <a:pt x="168" y="88"/>
                      <a:pt x="168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9" y="89"/>
                      <a:pt x="169" y="89"/>
                      <a:pt x="169" y="89"/>
                    </a:cubicBezTo>
                    <a:cubicBezTo>
                      <a:pt x="169" y="90"/>
                      <a:pt x="168" y="90"/>
                      <a:pt x="168" y="91"/>
                    </a:cubicBezTo>
                    <a:cubicBezTo>
                      <a:pt x="168" y="91"/>
                      <a:pt x="167" y="92"/>
                      <a:pt x="167" y="91"/>
                    </a:cubicBezTo>
                    <a:cubicBezTo>
                      <a:pt x="167" y="91"/>
                      <a:pt x="167" y="91"/>
                      <a:pt x="167" y="91"/>
                    </a:cubicBezTo>
                    <a:cubicBezTo>
                      <a:pt x="166" y="90"/>
                      <a:pt x="166" y="90"/>
                      <a:pt x="166" y="90"/>
                    </a:cubicBezTo>
                    <a:cubicBezTo>
                      <a:pt x="166" y="90"/>
                      <a:pt x="166" y="90"/>
                      <a:pt x="166" y="90"/>
                    </a:cubicBezTo>
                    <a:cubicBezTo>
                      <a:pt x="166" y="90"/>
                      <a:pt x="165" y="90"/>
                      <a:pt x="165" y="90"/>
                    </a:cubicBezTo>
                    <a:cubicBezTo>
                      <a:pt x="164" y="91"/>
                      <a:pt x="164" y="91"/>
                      <a:pt x="164" y="91"/>
                    </a:cubicBezTo>
                    <a:cubicBezTo>
                      <a:pt x="164" y="92"/>
                      <a:pt x="164" y="92"/>
                      <a:pt x="164" y="92"/>
                    </a:cubicBezTo>
                    <a:cubicBezTo>
                      <a:pt x="164" y="92"/>
                      <a:pt x="164" y="92"/>
                      <a:pt x="164" y="92"/>
                    </a:cubicBezTo>
                    <a:cubicBezTo>
                      <a:pt x="163" y="93"/>
                      <a:pt x="164" y="94"/>
                      <a:pt x="164" y="95"/>
                    </a:cubicBezTo>
                    <a:cubicBezTo>
                      <a:pt x="164" y="95"/>
                      <a:pt x="164" y="95"/>
                      <a:pt x="164" y="95"/>
                    </a:cubicBezTo>
                    <a:cubicBezTo>
                      <a:pt x="164" y="95"/>
                      <a:pt x="164" y="95"/>
                      <a:pt x="164" y="95"/>
                    </a:cubicBezTo>
                    <a:cubicBezTo>
                      <a:pt x="164" y="95"/>
                      <a:pt x="164" y="95"/>
                      <a:pt x="164" y="95"/>
                    </a:cubicBezTo>
                    <a:cubicBezTo>
                      <a:pt x="164" y="95"/>
                      <a:pt x="163" y="95"/>
                      <a:pt x="162" y="95"/>
                    </a:cubicBezTo>
                    <a:cubicBezTo>
                      <a:pt x="162" y="96"/>
                      <a:pt x="162" y="96"/>
                      <a:pt x="162" y="96"/>
                    </a:cubicBezTo>
                    <a:cubicBezTo>
                      <a:pt x="162" y="96"/>
                      <a:pt x="161" y="97"/>
                      <a:pt x="160" y="97"/>
                    </a:cubicBezTo>
                    <a:cubicBezTo>
                      <a:pt x="160" y="96"/>
                      <a:pt x="160" y="96"/>
                      <a:pt x="160" y="96"/>
                    </a:cubicBezTo>
                    <a:cubicBezTo>
                      <a:pt x="160" y="96"/>
                      <a:pt x="159" y="96"/>
                      <a:pt x="159" y="96"/>
                    </a:cubicBezTo>
                    <a:cubicBezTo>
                      <a:pt x="157" y="96"/>
                      <a:pt x="156" y="97"/>
                      <a:pt x="155" y="97"/>
                    </a:cubicBezTo>
                    <a:cubicBezTo>
                      <a:pt x="155" y="98"/>
                      <a:pt x="155" y="98"/>
                      <a:pt x="155" y="98"/>
                    </a:cubicBezTo>
                    <a:cubicBezTo>
                      <a:pt x="154" y="98"/>
                      <a:pt x="154" y="98"/>
                      <a:pt x="154" y="98"/>
                    </a:cubicBezTo>
                    <a:cubicBezTo>
                      <a:pt x="154" y="97"/>
                      <a:pt x="154" y="97"/>
                      <a:pt x="154" y="97"/>
                    </a:cubicBezTo>
                    <a:cubicBezTo>
                      <a:pt x="153" y="97"/>
                      <a:pt x="153" y="97"/>
                      <a:pt x="153" y="96"/>
                    </a:cubicBezTo>
                    <a:cubicBezTo>
                      <a:pt x="152" y="96"/>
                      <a:pt x="150" y="97"/>
                      <a:pt x="150" y="97"/>
                    </a:cubicBezTo>
                    <a:cubicBezTo>
                      <a:pt x="150" y="97"/>
                      <a:pt x="150" y="97"/>
                      <a:pt x="150" y="97"/>
                    </a:cubicBezTo>
                    <a:cubicBezTo>
                      <a:pt x="150" y="97"/>
                      <a:pt x="150" y="97"/>
                      <a:pt x="150" y="97"/>
                    </a:cubicBezTo>
                    <a:cubicBezTo>
                      <a:pt x="150" y="97"/>
                      <a:pt x="150" y="97"/>
                      <a:pt x="150" y="97"/>
                    </a:cubicBezTo>
                    <a:cubicBezTo>
                      <a:pt x="149" y="97"/>
                      <a:pt x="149" y="97"/>
                      <a:pt x="149" y="97"/>
                    </a:cubicBezTo>
                    <a:cubicBezTo>
                      <a:pt x="149" y="97"/>
                      <a:pt x="149" y="97"/>
                      <a:pt x="149" y="97"/>
                    </a:cubicBezTo>
                    <a:cubicBezTo>
                      <a:pt x="150" y="97"/>
                      <a:pt x="150" y="97"/>
                      <a:pt x="150" y="97"/>
                    </a:cubicBezTo>
                    <a:cubicBezTo>
                      <a:pt x="150" y="97"/>
                      <a:pt x="150" y="97"/>
                      <a:pt x="150" y="97"/>
                    </a:cubicBezTo>
                    <a:cubicBezTo>
                      <a:pt x="149" y="97"/>
                      <a:pt x="149" y="97"/>
                      <a:pt x="149" y="97"/>
                    </a:cubicBezTo>
                    <a:cubicBezTo>
                      <a:pt x="149" y="96"/>
                      <a:pt x="149" y="96"/>
                      <a:pt x="149" y="96"/>
                    </a:cubicBezTo>
                    <a:cubicBezTo>
                      <a:pt x="148" y="96"/>
                      <a:pt x="148" y="96"/>
                      <a:pt x="148" y="96"/>
                    </a:cubicBezTo>
                    <a:cubicBezTo>
                      <a:pt x="148" y="96"/>
                      <a:pt x="148" y="95"/>
                      <a:pt x="148" y="95"/>
                    </a:cubicBezTo>
                    <a:cubicBezTo>
                      <a:pt x="148" y="95"/>
                      <a:pt x="148" y="94"/>
                      <a:pt x="148" y="94"/>
                    </a:cubicBezTo>
                    <a:cubicBezTo>
                      <a:pt x="148" y="94"/>
                      <a:pt x="148" y="94"/>
                      <a:pt x="148" y="94"/>
                    </a:cubicBezTo>
                    <a:cubicBezTo>
                      <a:pt x="148" y="94"/>
                      <a:pt x="148" y="94"/>
                      <a:pt x="148" y="94"/>
                    </a:cubicBezTo>
                    <a:cubicBezTo>
                      <a:pt x="148" y="94"/>
                      <a:pt x="149" y="94"/>
                      <a:pt x="149" y="93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50" y="92"/>
                      <a:pt x="150" y="92"/>
                      <a:pt x="150" y="92"/>
                    </a:cubicBezTo>
                    <a:cubicBezTo>
                      <a:pt x="149" y="92"/>
                      <a:pt x="149" y="92"/>
                      <a:pt x="149" y="92"/>
                    </a:cubicBezTo>
                    <a:cubicBezTo>
                      <a:pt x="149" y="92"/>
                      <a:pt x="149" y="92"/>
                      <a:pt x="149" y="92"/>
                    </a:cubicBezTo>
                    <a:cubicBezTo>
                      <a:pt x="148" y="91"/>
                      <a:pt x="148" y="91"/>
                      <a:pt x="147" y="91"/>
                    </a:cubicBezTo>
                    <a:cubicBezTo>
                      <a:pt x="147" y="92"/>
                      <a:pt x="147" y="92"/>
                      <a:pt x="147" y="92"/>
                    </a:cubicBezTo>
                    <a:cubicBezTo>
                      <a:pt x="147" y="92"/>
                      <a:pt x="147" y="92"/>
                      <a:pt x="147" y="92"/>
                    </a:cubicBezTo>
                    <a:cubicBezTo>
                      <a:pt x="147" y="92"/>
                      <a:pt x="147" y="92"/>
                      <a:pt x="147" y="92"/>
                    </a:cubicBezTo>
                    <a:cubicBezTo>
                      <a:pt x="147" y="92"/>
                      <a:pt x="147" y="92"/>
                      <a:pt x="147" y="92"/>
                    </a:cubicBezTo>
                    <a:cubicBezTo>
                      <a:pt x="146" y="92"/>
                      <a:pt x="146" y="92"/>
                      <a:pt x="146" y="92"/>
                    </a:cubicBezTo>
                    <a:cubicBezTo>
                      <a:pt x="146" y="93"/>
                      <a:pt x="146" y="93"/>
                      <a:pt x="146" y="94"/>
                    </a:cubicBezTo>
                    <a:cubicBezTo>
                      <a:pt x="146" y="94"/>
                      <a:pt x="146" y="94"/>
                      <a:pt x="146" y="94"/>
                    </a:cubicBezTo>
                    <a:cubicBezTo>
                      <a:pt x="146" y="94"/>
                      <a:pt x="146" y="94"/>
                      <a:pt x="146" y="94"/>
                    </a:cubicBezTo>
                    <a:cubicBezTo>
                      <a:pt x="146" y="94"/>
                      <a:pt x="146" y="94"/>
                      <a:pt x="146" y="94"/>
                    </a:cubicBezTo>
                    <a:cubicBezTo>
                      <a:pt x="146" y="94"/>
                      <a:pt x="146" y="94"/>
                      <a:pt x="146" y="94"/>
                    </a:cubicBezTo>
                    <a:cubicBezTo>
                      <a:pt x="146" y="96"/>
                      <a:pt x="146" y="96"/>
                      <a:pt x="146" y="96"/>
                    </a:cubicBezTo>
                    <a:cubicBezTo>
                      <a:pt x="147" y="96"/>
                      <a:pt x="147" y="96"/>
                      <a:pt x="147" y="96"/>
                    </a:cubicBezTo>
                    <a:cubicBezTo>
                      <a:pt x="146" y="97"/>
                      <a:pt x="146" y="97"/>
                      <a:pt x="146" y="97"/>
                    </a:cubicBezTo>
                    <a:cubicBezTo>
                      <a:pt x="147" y="97"/>
                      <a:pt x="147" y="97"/>
                      <a:pt x="147" y="97"/>
                    </a:cubicBezTo>
                    <a:cubicBezTo>
                      <a:pt x="147" y="97"/>
                      <a:pt x="147" y="97"/>
                      <a:pt x="147" y="97"/>
                    </a:cubicBezTo>
                    <a:cubicBezTo>
                      <a:pt x="147" y="97"/>
                      <a:pt x="147" y="97"/>
                      <a:pt x="147" y="97"/>
                    </a:cubicBezTo>
                    <a:cubicBezTo>
                      <a:pt x="147" y="97"/>
                      <a:pt x="147" y="97"/>
                      <a:pt x="147" y="97"/>
                    </a:cubicBezTo>
                    <a:cubicBezTo>
                      <a:pt x="147" y="97"/>
                      <a:pt x="147" y="97"/>
                      <a:pt x="147" y="97"/>
                    </a:cubicBezTo>
                    <a:cubicBezTo>
                      <a:pt x="147" y="98"/>
                      <a:pt x="147" y="98"/>
                      <a:pt x="147" y="98"/>
                    </a:cubicBezTo>
                    <a:cubicBezTo>
                      <a:pt x="146" y="98"/>
                      <a:pt x="146" y="98"/>
                      <a:pt x="146" y="98"/>
                    </a:cubicBezTo>
                    <a:cubicBezTo>
                      <a:pt x="146" y="98"/>
                      <a:pt x="146" y="98"/>
                      <a:pt x="146" y="98"/>
                    </a:cubicBezTo>
                    <a:cubicBezTo>
                      <a:pt x="146" y="98"/>
                      <a:pt x="146" y="98"/>
                      <a:pt x="146" y="98"/>
                    </a:cubicBezTo>
                    <a:cubicBezTo>
                      <a:pt x="146" y="98"/>
                      <a:pt x="146" y="98"/>
                      <a:pt x="146" y="98"/>
                    </a:cubicBezTo>
                    <a:cubicBezTo>
                      <a:pt x="146" y="98"/>
                      <a:pt x="146" y="98"/>
                      <a:pt x="146" y="98"/>
                    </a:cubicBezTo>
                    <a:cubicBezTo>
                      <a:pt x="146" y="98"/>
                      <a:pt x="146" y="98"/>
                      <a:pt x="146" y="98"/>
                    </a:cubicBezTo>
                    <a:cubicBezTo>
                      <a:pt x="146" y="98"/>
                      <a:pt x="146" y="98"/>
                      <a:pt x="146" y="98"/>
                    </a:cubicBezTo>
                    <a:cubicBezTo>
                      <a:pt x="146" y="98"/>
                      <a:pt x="146" y="98"/>
                      <a:pt x="146" y="98"/>
                    </a:cubicBezTo>
                    <a:cubicBezTo>
                      <a:pt x="145" y="98"/>
                      <a:pt x="145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3" y="98"/>
                      <a:pt x="142" y="99"/>
                      <a:pt x="142" y="99"/>
                    </a:cubicBezTo>
                    <a:cubicBezTo>
                      <a:pt x="142" y="99"/>
                      <a:pt x="142" y="99"/>
                      <a:pt x="142" y="99"/>
                    </a:cubicBezTo>
                    <a:cubicBezTo>
                      <a:pt x="142" y="99"/>
                      <a:pt x="142" y="99"/>
                      <a:pt x="142" y="99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41" y="100"/>
                      <a:pt x="141" y="100"/>
                      <a:pt x="141" y="100"/>
                    </a:cubicBezTo>
                    <a:cubicBezTo>
                      <a:pt x="141" y="100"/>
                      <a:pt x="141" y="100"/>
                      <a:pt x="141" y="100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41" y="99"/>
                      <a:pt x="141" y="99"/>
                      <a:pt x="141" y="99"/>
                    </a:cubicBezTo>
                    <a:cubicBezTo>
                      <a:pt x="141" y="99"/>
                      <a:pt x="141" y="99"/>
                      <a:pt x="141" y="99"/>
                    </a:cubicBezTo>
                    <a:cubicBezTo>
                      <a:pt x="141" y="100"/>
                      <a:pt x="141" y="100"/>
                      <a:pt x="140" y="101"/>
                    </a:cubicBezTo>
                    <a:cubicBezTo>
                      <a:pt x="139" y="102"/>
                      <a:pt x="139" y="102"/>
                      <a:pt x="139" y="102"/>
                    </a:cubicBezTo>
                    <a:cubicBezTo>
                      <a:pt x="140" y="102"/>
                      <a:pt x="140" y="102"/>
                      <a:pt x="140" y="102"/>
                    </a:cubicBezTo>
                    <a:cubicBezTo>
                      <a:pt x="139" y="102"/>
                      <a:pt x="139" y="102"/>
                      <a:pt x="139" y="102"/>
                    </a:cubicBezTo>
                    <a:cubicBezTo>
                      <a:pt x="138" y="103"/>
                      <a:pt x="138" y="103"/>
                      <a:pt x="138" y="103"/>
                    </a:cubicBezTo>
                    <a:cubicBezTo>
                      <a:pt x="137" y="103"/>
                      <a:pt x="137" y="103"/>
                      <a:pt x="137" y="103"/>
                    </a:cubicBezTo>
                    <a:cubicBezTo>
                      <a:pt x="137" y="103"/>
                      <a:pt x="137" y="103"/>
                      <a:pt x="137" y="103"/>
                    </a:cubicBezTo>
                    <a:cubicBezTo>
                      <a:pt x="136" y="104"/>
                      <a:pt x="137" y="104"/>
                      <a:pt x="136" y="105"/>
                    </a:cubicBezTo>
                    <a:cubicBezTo>
                      <a:pt x="136" y="105"/>
                      <a:pt x="135" y="105"/>
                      <a:pt x="134" y="105"/>
                    </a:cubicBezTo>
                    <a:cubicBezTo>
                      <a:pt x="134" y="106"/>
                      <a:pt x="134" y="106"/>
                      <a:pt x="134" y="106"/>
                    </a:cubicBezTo>
                    <a:cubicBezTo>
                      <a:pt x="135" y="106"/>
                      <a:pt x="135" y="106"/>
                      <a:pt x="135" y="106"/>
                    </a:cubicBezTo>
                    <a:cubicBezTo>
                      <a:pt x="134" y="106"/>
                      <a:pt x="133" y="106"/>
                      <a:pt x="133" y="106"/>
                    </a:cubicBezTo>
                    <a:cubicBezTo>
                      <a:pt x="133" y="105"/>
                      <a:pt x="133" y="105"/>
                      <a:pt x="133" y="105"/>
                    </a:cubicBezTo>
                    <a:cubicBezTo>
                      <a:pt x="132" y="105"/>
                      <a:pt x="132" y="105"/>
                      <a:pt x="132" y="105"/>
                    </a:cubicBezTo>
                    <a:cubicBezTo>
                      <a:pt x="132" y="106"/>
                      <a:pt x="132" y="106"/>
                      <a:pt x="132" y="106"/>
                    </a:cubicBezTo>
                    <a:cubicBezTo>
                      <a:pt x="132" y="107"/>
                      <a:pt x="132" y="107"/>
                      <a:pt x="132" y="107"/>
                    </a:cubicBezTo>
                    <a:cubicBezTo>
                      <a:pt x="132" y="107"/>
                      <a:pt x="132" y="107"/>
                      <a:pt x="132" y="107"/>
                    </a:cubicBezTo>
                    <a:cubicBezTo>
                      <a:pt x="132" y="107"/>
                      <a:pt x="132" y="107"/>
                      <a:pt x="132" y="107"/>
                    </a:cubicBezTo>
                    <a:cubicBezTo>
                      <a:pt x="130" y="107"/>
                      <a:pt x="130" y="107"/>
                      <a:pt x="130" y="107"/>
                    </a:cubicBezTo>
                    <a:cubicBezTo>
                      <a:pt x="130" y="107"/>
                      <a:pt x="130" y="107"/>
                      <a:pt x="130" y="107"/>
                    </a:cubicBezTo>
                    <a:cubicBezTo>
                      <a:pt x="129" y="107"/>
                      <a:pt x="129" y="107"/>
                      <a:pt x="129" y="107"/>
                    </a:cubicBezTo>
                    <a:cubicBezTo>
                      <a:pt x="129" y="107"/>
                      <a:pt x="129" y="107"/>
                      <a:pt x="129" y="107"/>
                    </a:cubicBezTo>
                    <a:cubicBezTo>
                      <a:pt x="129" y="107"/>
                      <a:pt x="129" y="107"/>
                      <a:pt x="129" y="107"/>
                    </a:cubicBezTo>
                    <a:cubicBezTo>
                      <a:pt x="129" y="107"/>
                      <a:pt x="129" y="107"/>
                      <a:pt x="129" y="107"/>
                    </a:cubicBezTo>
                    <a:cubicBezTo>
                      <a:pt x="128" y="107"/>
                      <a:pt x="128" y="107"/>
                      <a:pt x="128" y="107"/>
                    </a:cubicBezTo>
                    <a:cubicBezTo>
                      <a:pt x="128" y="108"/>
                      <a:pt x="128" y="108"/>
                      <a:pt x="128" y="108"/>
                    </a:cubicBezTo>
                    <a:cubicBezTo>
                      <a:pt x="128" y="108"/>
                      <a:pt x="128" y="108"/>
                      <a:pt x="128" y="108"/>
                    </a:cubicBezTo>
                    <a:cubicBezTo>
                      <a:pt x="128" y="108"/>
                      <a:pt x="128" y="108"/>
                      <a:pt x="128" y="108"/>
                    </a:cubicBezTo>
                    <a:cubicBezTo>
                      <a:pt x="128" y="108"/>
                      <a:pt x="128" y="108"/>
                      <a:pt x="128" y="108"/>
                    </a:cubicBezTo>
                    <a:cubicBezTo>
                      <a:pt x="128" y="108"/>
                      <a:pt x="128" y="108"/>
                      <a:pt x="128" y="108"/>
                    </a:cubicBezTo>
                    <a:cubicBezTo>
                      <a:pt x="128" y="108"/>
                      <a:pt x="128" y="108"/>
                      <a:pt x="128" y="108"/>
                    </a:cubicBezTo>
                    <a:cubicBezTo>
                      <a:pt x="128" y="108"/>
                      <a:pt x="128" y="108"/>
                      <a:pt x="128" y="108"/>
                    </a:cubicBezTo>
                    <a:cubicBezTo>
                      <a:pt x="128" y="108"/>
                      <a:pt x="128" y="108"/>
                      <a:pt x="128" y="108"/>
                    </a:cubicBezTo>
                    <a:cubicBezTo>
                      <a:pt x="128" y="109"/>
                      <a:pt x="128" y="109"/>
                      <a:pt x="128" y="109"/>
                    </a:cubicBezTo>
                    <a:cubicBezTo>
                      <a:pt x="129" y="109"/>
                      <a:pt x="130" y="109"/>
                      <a:pt x="130" y="109"/>
                    </a:cubicBezTo>
                    <a:cubicBezTo>
                      <a:pt x="131" y="109"/>
                      <a:pt x="131" y="109"/>
                      <a:pt x="131" y="109"/>
                    </a:cubicBezTo>
                    <a:cubicBezTo>
                      <a:pt x="131" y="109"/>
                      <a:pt x="131" y="109"/>
                      <a:pt x="131" y="109"/>
                    </a:cubicBezTo>
                    <a:cubicBezTo>
                      <a:pt x="131" y="109"/>
                      <a:pt x="131" y="109"/>
                      <a:pt x="131" y="109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3" y="111"/>
                      <a:pt x="132" y="111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2" y="113"/>
                      <a:pt x="132" y="114"/>
                      <a:pt x="132" y="114"/>
                    </a:cubicBezTo>
                    <a:cubicBezTo>
                      <a:pt x="133" y="114"/>
                      <a:pt x="133" y="114"/>
                      <a:pt x="133" y="114"/>
                    </a:cubicBezTo>
                    <a:cubicBezTo>
                      <a:pt x="133" y="114"/>
                      <a:pt x="133" y="114"/>
                      <a:pt x="133" y="114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2" y="115"/>
                      <a:pt x="132" y="116"/>
                      <a:pt x="132" y="116"/>
                    </a:cubicBezTo>
                    <a:cubicBezTo>
                      <a:pt x="131" y="117"/>
                      <a:pt x="131" y="116"/>
                      <a:pt x="130" y="116"/>
                    </a:cubicBezTo>
                    <a:cubicBezTo>
                      <a:pt x="130" y="117"/>
                      <a:pt x="128" y="116"/>
                      <a:pt x="128" y="116"/>
                    </a:cubicBezTo>
                    <a:cubicBezTo>
                      <a:pt x="127" y="116"/>
                      <a:pt x="126" y="116"/>
                      <a:pt x="126" y="116"/>
                    </a:cubicBezTo>
                    <a:cubicBezTo>
                      <a:pt x="126" y="116"/>
                      <a:pt x="125" y="116"/>
                      <a:pt x="125" y="116"/>
                    </a:cubicBezTo>
                    <a:cubicBezTo>
                      <a:pt x="124" y="116"/>
                      <a:pt x="123" y="116"/>
                      <a:pt x="123" y="116"/>
                    </a:cubicBezTo>
                    <a:cubicBezTo>
                      <a:pt x="123" y="116"/>
                      <a:pt x="123" y="116"/>
                      <a:pt x="123" y="116"/>
                    </a:cubicBezTo>
                    <a:cubicBezTo>
                      <a:pt x="122" y="116"/>
                      <a:pt x="122" y="116"/>
                      <a:pt x="122" y="116"/>
                    </a:cubicBezTo>
                    <a:cubicBezTo>
                      <a:pt x="122" y="116"/>
                      <a:pt x="121" y="117"/>
                      <a:pt x="121" y="117"/>
                    </a:cubicBezTo>
                    <a:cubicBezTo>
                      <a:pt x="121" y="117"/>
                      <a:pt x="121" y="117"/>
                      <a:pt x="121" y="117"/>
                    </a:cubicBezTo>
                    <a:cubicBezTo>
                      <a:pt x="122" y="117"/>
                      <a:pt x="122" y="118"/>
                      <a:pt x="122" y="118"/>
                    </a:cubicBezTo>
                    <a:cubicBezTo>
                      <a:pt x="122" y="119"/>
                      <a:pt x="122" y="119"/>
                      <a:pt x="122" y="119"/>
                    </a:cubicBezTo>
                    <a:cubicBezTo>
                      <a:pt x="122" y="120"/>
                      <a:pt x="122" y="123"/>
                      <a:pt x="121" y="123"/>
                    </a:cubicBezTo>
                    <a:cubicBezTo>
                      <a:pt x="121" y="123"/>
                      <a:pt x="121" y="124"/>
                      <a:pt x="121" y="124"/>
                    </a:cubicBezTo>
                    <a:cubicBezTo>
                      <a:pt x="121" y="124"/>
                      <a:pt x="121" y="124"/>
                      <a:pt x="121" y="12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21" y="124"/>
                      <a:pt x="121" y="124"/>
                      <a:pt x="121" y="124"/>
                    </a:cubicBezTo>
                    <a:cubicBezTo>
                      <a:pt x="121" y="124"/>
                      <a:pt x="121" y="124"/>
                      <a:pt x="121" y="124"/>
                    </a:cubicBezTo>
                    <a:cubicBezTo>
                      <a:pt x="121" y="125"/>
                      <a:pt x="121" y="125"/>
                      <a:pt x="121" y="125"/>
                    </a:cubicBezTo>
                    <a:cubicBezTo>
                      <a:pt x="122" y="125"/>
                      <a:pt x="122" y="125"/>
                      <a:pt x="122" y="125"/>
                    </a:cubicBezTo>
                    <a:cubicBezTo>
                      <a:pt x="122" y="125"/>
                      <a:pt x="122" y="125"/>
                      <a:pt x="122" y="125"/>
                    </a:cubicBezTo>
                    <a:cubicBezTo>
                      <a:pt x="122" y="125"/>
                      <a:pt x="122" y="125"/>
                      <a:pt x="122" y="125"/>
                    </a:cubicBezTo>
                    <a:cubicBezTo>
                      <a:pt x="122" y="125"/>
                      <a:pt x="122" y="125"/>
                      <a:pt x="122" y="125"/>
                    </a:cubicBezTo>
                    <a:cubicBezTo>
                      <a:pt x="122" y="126"/>
                      <a:pt x="122" y="126"/>
                      <a:pt x="122" y="126"/>
                    </a:cubicBezTo>
                    <a:cubicBezTo>
                      <a:pt x="122" y="127"/>
                      <a:pt x="122" y="127"/>
                      <a:pt x="122" y="127"/>
                    </a:cubicBezTo>
                    <a:cubicBezTo>
                      <a:pt x="122" y="127"/>
                      <a:pt x="122" y="127"/>
                      <a:pt x="122" y="127"/>
                    </a:cubicBezTo>
                    <a:cubicBezTo>
                      <a:pt x="122" y="127"/>
                      <a:pt x="122" y="127"/>
                      <a:pt x="123" y="127"/>
                    </a:cubicBezTo>
                    <a:cubicBezTo>
                      <a:pt x="123" y="127"/>
                      <a:pt x="123" y="127"/>
                      <a:pt x="123" y="127"/>
                    </a:cubicBezTo>
                    <a:cubicBezTo>
                      <a:pt x="124" y="127"/>
                      <a:pt x="124" y="127"/>
                      <a:pt x="124" y="127"/>
                    </a:cubicBezTo>
                    <a:cubicBezTo>
                      <a:pt x="125" y="126"/>
                      <a:pt x="125" y="127"/>
                      <a:pt x="125" y="128"/>
                    </a:cubicBezTo>
                    <a:cubicBezTo>
                      <a:pt x="125" y="128"/>
                      <a:pt x="125" y="128"/>
                      <a:pt x="125" y="128"/>
                    </a:cubicBezTo>
                    <a:cubicBezTo>
                      <a:pt x="126" y="128"/>
                      <a:pt x="126" y="129"/>
                      <a:pt x="127" y="128"/>
                    </a:cubicBezTo>
                    <a:cubicBezTo>
                      <a:pt x="127" y="128"/>
                      <a:pt x="127" y="128"/>
                      <a:pt x="127" y="128"/>
                    </a:cubicBezTo>
                    <a:cubicBezTo>
                      <a:pt x="127" y="128"/>
                      <a:pt x="127" y="128"/>
                      <a:pt x="127" y="128"/>
                    </a:cubicBezTo>
                    <a:cubicBezTo>
                      <a:pt x="127" y="128"/>
                      <a:pt x="127" y="128"/>
                      <a:pt x="127" y="128"/>
                    </a:cubicBezTo>
                    <a:cubicBezTo>
                      <a:pt x="127" y="128"/>
                      <a:pt x="127" y="128"/>
                      <a:pt x="127" y="128"/>
                    </a:cubicBezTo>
                    <a:cubicBezTo>
                      <a:pt x="127" y="128"/>
                      <a:pt x="127" y="128"/>
                      <a:pt x="128" y="128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9" y="127"/>
                      <a:pt x="130" y="127"/>
                      <a:pt x="130" y="127"/>
                    </a:cubicBezTo>
                    <a:cubicBezTo>
                      <a:pt x="131" y="127"/>
                      <a:pt x="131" y="127"/>
                      <a:pt x="131" y="127"/>
                    </a:cubicBezTo>
                    <a:cubicBezTo>
                      <a:pt x="131" y="127"/>
                      <a:pt x="131" y="127"/>
                      <a:pt x="131" y="127"/>
                    </a:cubicBezTo>
                    <a:cubicBezTo>
                      <a:pt x="132" y="127"/>
                      <a:pt x="131" y="127"/>
                      <a:pt x="132" y="127"/>
                    </a:cubicBezTo>
                    <a:cubicBezTo>
                      <a:pt x="132" y="126"/>
                      <a:pt x="133" y="126"/>
                      <a:pt x="133" y="126"/>
                    </a:cubicBezTo>
                    <a:cubicBezTo>
                      <a:pt x="133" y="126"/>
                      <a:pt x="133" y="126"/>
                      <a:pt x="133" y="126"/>
                    </a:cubicBezTo>
                    <a:cubicBezTo>
                      <a:pt x="133" y="125"/>
                      <a:pt x="134" y="124"/>
                      <a:pt x="135" y="124"/>
                    </a:cubicBezTo>
                    <a:cubicBezTo>
                      <a:pt x="135" y="124"/>
                      <a:pt x="135" y="124"/>
                      <a:pt x="135" y="124"/>
                    </a:cubicBezTo>
                    <a:cubicBezTo>
                      <a:pt x="134" y="124"/>
                      <a:pt x="134" y="124"/>
                      <a:pt x="134" y="124"/>
                    </a:cubicBezTo>
                    <a:cubicBezTo>
                      <a:pt x="134" y="123"/>
                      <a:pt x="134" y="123"/>
                      <a:pt x="134" y="123"/>
                    </a:cubicBezTo>
                    <a:cubicBezTo>
                      <a:pt x="134" y="122"/>
                      <a:pt x="135" y="121"/>
                      <a:pt x="135" y="121"/>
                    </a:cubicBezTo>
                    <a:cubicBezTo>
                      <a:pt x="135" y="121"/>
                      <a:pt x="135" y="121"/>
                      <a:pt x="135" y="121"/>
                    </a:cubicBezTo>
                    <a:cubicBezTo>
                      <a:pt x="135" y="121"/>
                      <a:pt x="135" y="121"/>
                      <a:pt x="135" y="121"/>
                    </a:cubicBezTo>
                    <a:cubicBezTo>
                      <a:pt x="136" y="120"/>
                      <a:pt x="137" y="120"/>
                      <a:pt x="137" y="120"/>
                    </a:cubicBezTo>
                    <a:cubicBezTo>
                      <a:pt x="137" y="120"/>
                      <a:pt x="137" y="120"/>
                      <a:pt x="137" y="120"/>
                    </a:cubicBezTo>
                    <a:cubicBezTo>
                      <a:pt x="138" y="119"/>
                      <a:pt x="138" y="119"/>
                      <a:pt x="139" y="119"/>
                    </a:cubicBezTo>
                    <a:cubicBezTo>
                      <a:pt x="139" y="118"/>
                      <a:pt x="138" y="117"/>
                      <a:pt x="139" y="116"/>
                    </a:cubicBezTo>
                    <a:cubicBezTo>
                      <a:pt x="140" y="116"/>
                      <a:pt x="140" y="116"/>
                      <a:pt x="141" y="117"/>
                    </a:cubicBezTo>
                    <a:cubicBezTo>
                      <a:pt x="141" y="116"/>
                      <a:pt x="141" y="116"/>
                      <a:pt x="141" y="116"/>
                    </a:cubicBezTo>
                    <a:cubicBezTo>
                      <a:pt x="142" y="117"/>
                      <a:pt x="142" y="117"/>
                      <a:pt x="143" y="117"/>
                    </a:cubicBezTo>
                    <a:cubicBezTo>
                      <a:pt x="144" y="117"/>
                      <a:pt x="144" y="116"/>
                      <a:pt x="145" y="116"/>
                    </a:cubicBezTo>
                    <a:cubicBezTo>
                      <a:pt x="146" y="115"/>
                      <a:pt x="146" y="115"/>
                      <a:pt x="146" y="115"/>
                    </a:cubicBezTo>
                    <a:cubicBezTo>
                      <a:pt x="146" y="115"/>
                      <a:pt x="146" y="115"/>
                      <a:pt x="146" y="115"/>
                    </a:cubicBezTo>
                    <a:cubicBezTo>
                      <a:pt x="147" y="115"/>
                      <a:pt x="147" y="115"/>
                      <a:pt x="148" y="115"/>
                    </a:cubicBezTo>
                    <a:cubicBezTo>
                      <a:pt x="149" y="115"/>
                      <a:pt x="149" y="117"/>
                      <a:pt x="150" y="118"/>
                    </a:cubicBezTo>
                    <a:cubicBezTo>
                      <a:pt x="151" y="118"/>
                      <a:pt x="152" y="119"/>
                      <a:pt x="152" y="120"/>
                    </a:cubicBezTo>
                    <a:cubicBezTo>
                      <a:pt x="153" y="120"/>
                      <a:pt x="154" y="120"/>
                      <a:pt x="154" y="121"/>
                    </a:cubicBezTo>
                    <a:cubicBezTo>
                      <a:pt x="154" y="121"/>
                      <a:pt x="154" y="121"/>
                      <a:pt x="154" y="121"/>
                    </a:cubicBezTo>
                    <a:cubicBezTo>
                      <a:pt x="154" y="121"/>
                      <a:pt x="154" y="121"/>
                      <a:pt x="154" y="121"/>
                    </a:cubicBezTo>
                    <a:cubicBezTo>
                      <a:pt x="155" y="121"/>
                      <a:pt x="155" y="121"/>
                      <a:pt x="155" y="121"/>
                    </a:cubicBezTo>
                    <a:cubicBezTo>
                      <a:pt x="155" y="121"/>
                      <a:pt x="155" y="121"/>
                      <a:pt x="155" y="121"/>
                    </a:cubicBezTo>
                    <a:cubicBezTo>
                      <a:pt x="154" y="121"/>
                      <a:pt x="154" y="121"/>
                      <a:pt x="154" y="121"/>
                    </a:cubicBezTo>
                    <a:cubicBezTo>
                      <a:pt x="155" y="121"/>
                      <a:pt x="155" y="121"/>
                      <a:pt x="155" y="121"/>
                    </a:cubicBezTo>
                    <a:cubicBezTo>
                      <a:pt x="155" y="121"/>
                      <a:pt x="155" y="121"/>
                      <a:pt x="155" y="121"/>
                    </a:cubicBezTo>
                    <a:cubicBezTo>
                      <a:pt x="155" y="122"/>
                      <a:pt x="155" y="122"/>
                      <a:pt x="155" y="122"/>
                    </a:cubicBezTo>
                    <a:cubicBezTo>
                      <a:pt x="156" y="122"/>
                      <a:pt x="156" y="122"/>
                      <a:pt x="156" y="122"/>
                    </a:cubicBezTo>
                    <a:cubicBezTo>
                      <a:pt x="156" y="122"/>
                      <a:pt x="156" y="122"/>
                      <a:pt x="156" y="122"/>
                    </a:cubicBezTo>
                    <a:cubicBezTo>
                      <a:pt x="157" y="124"/>
                      <a:pt x="157" y="124"/>
                      <a:pt x="157" y="124"/>
                    </a:cubicBezTo>
                    <a:cubicBezTo>
                      <a:pt x="157" y="124"/>
                      <a:pt x="157" y="124"/>
                      <a:pt x="157" y="124"/>
                    </a:cubicBezTo>
                    <a:cubicBezTo>
                      <a:pt x="157" y="124"/>
                      <a:pt x="157" y="124"/>
                      <a:pt x="157" y="124"/>
                    </a:cubicBezTo>
                    <a:cubicBezTo>
                      <a:pt x="157" y="124"/>
                      <a:pt x="157" y="124"/>
                      <a:pt x="157" y="124"/>
                    </a:cubicBezTo>
                    <a:cubicBezTo>
                      <a:pt x="156" y="125"/>
                      <a:pt x="156" y="125"/>
                      <a:pt x="156" y="125"/>
                    </a:cubicBezTo>
                    <a:cubicBezTo>
                      <a:pt x="156" y="125"/>
                      <a:pt x="156" y="125"/>
                      <a:pt x="156" y="125"/>
                    </a:cubicBezTo>
                    <a:cubicBezTo>
                      <a:pt x="156" y="125"/>
                      <a:pt x="156" y="125"/>
                      <a:pt x="156" y="125"/>
                    </a:cubicBezTo>
                    <a:cubicBezTo>
                      <a:pt x="157" y="125"/>
                      <a:pt x="157" y="125"/>
                      <a:pt x="157" y="125"/>
                    </a:cubicBezTo>
                    <a:cubicBezTo>
                      <a:pt x="157" y="125"/>
                      <a:pt x="157" y="125"/>
                      <a:pt x="158" y="125"/>
                    </a:cubicBezTo>
                    <a:cubicBezTo>
                      <a:pt x="158" y="124"/>
                      <a:pt x="158" y="124"/>
                      <a:pt x="158" y="124"/>
                    </a:cubicBezTo>
                    <a:cubicBezTo>
                      <a:pt x="158" y="124"/>
                      <a:pt x="158" y="124"/>
                      <a:pt x="158" y="124"/>
                    </a:cubicBezTo>
                    <a:cubicBezTo>
                      <a:pt x="158" y="124"/>
                      <a:pt x="158" y="124"/>
                      <a:pt x="158" y="124"/>
                    </a:cubicBezTo>
                    <a:cubicBezTo>
                      <a:pt x="158" y="123"/>
                      <a:pt x="158" y="123"/>
                      <a:pt x="158" y="123"/>
                    </a:cubicBezTo>
                    <a:cubicBezTo>
                      <a:pt x="158" y="123"/>
                      <a:pt x="158" y="123"/>
                      <a:pt x="158" y="123"/>
                    </a:cubicBezTo>
                    <a:cubicBezTo>
                      <a:pt x="158" y="122"/>
                      <a:pt x="158" y="121"/>
                      <a:pt x="158" y="121"/>
                    </a:cubicBezTo>
                    <a:cubicBezTo>
                      <a:pt x="158" y="122"/>
                      <a:pt x="159" y="122"/>
                      <a:pt x="159" y="122"/>
                    </a:cubicBezTo>
                    <a:cubicBezTo>
                      <a:pt x="160" y="122"/>
                      <a:pt x="160" y="122"/>
                      <a:pt x="160" y="122"/>
                    </a:cubicBezTo>
                    <a:cubicBezTo>
                      <a:pt x="160" y="122"/>
                      <a:pt x="160" y="122"/>
                      <a:pt x="160" y="122"/>
                    </a:cubicBezTo>
                    <a:cubicBezTo>
                      <a:pt x="160" y="122"/>
                      <a:pt x="160" y="122"/>
                      <a:pt x="160" y="122"/>
                    </a:cubicBezTo>
                    <a:cubicBezTo>
                      <a:pt x="159" y="121"/>
                      <a:pt x="158" y="120"/>
                      <a:pt x="157" y="120"/>
                    </a:cubicBezTo>
                    <a:cubicBezTo>
                      <a:pt x="157" y="120"/>
                      <a:pt x="157" y="120"/>
                      <a:pt x="157" y="120"/>
                    </a:cubicBezTo>
                    <a:cubicBezTo>
                      <a:pt x="157" y="119"/>
                      <a:pt x="157" y="119"/>
                      <a:pt x="157" y="119"/>
                    </a:cubicBezTo>
                    <a:cubicBezTo>
                      <a:pt x="157" y="119"/>
                      <a:pt x="157" y="119"/>
                      <a:pt x="157" y="119"/>
                    </a:cubicBezTo>
                    <a:cubicBezTo>
                      <a:pt x="157" y="119"/>
                      <a:pt x="155" y="119"/>
                      <a:pt x="155" y="119"/>
                    </a:cubicBezTo>
                    <a:cubicBezTo>
                      <a:pt x="155" y="118"/>
                      <a:pt x="154" y="118"/>
                      <a:pt x="154" y="117"/>
                    </a:cubicBezTo>
                    <a:cubicBezTo>
                      <a:pt x="154" y="116"/>
                      <a:pt x="154" y="116"/>
                      <a:pt x="154" y="116"/>
                    </a:cubicBezTo>
                    <a:cubicBezTo>
                      <a:pt x="153" y="116"/>
                      <a:pt x="153" y="116"/>
                      <a:pt x="153" y="116"/>
                    </a:cubicBezTo>
                    <a:cubicBezTo>
                      <a:pt x="152" y="115"/>
                      <a:pt x="152" y="115"/>
                      <a:pt x="152" y="114"/>
                    </a:cubicBezTo>
                    <a:cubicBezTo>
                      <a:pt x="152" y="114"/>
                      <a:pt x="152" y="114"/>
                      <a:pt x="152" y="114"/>
                    </a:cubicBezTo>
                    <a:cubicBezTo>
                      <a:pt x="152" y="113"/>
                      <a:pt x="152" y="113"/>
                      <a:pt x="152" y="113"/>
                    </a:cubicBezTo>
                    <a:cubicBezTo>
                      <a:pt x="151" y="113"/>
                      <a:pt x="151" y="113"/>
                      <a:pt x="151" y="113"/>
                    </a:cubicBezTo>
                    <a:cubicBezTo>
                      <a:pt x="152" y="113"/>
                      <a:pt x="152" y="113"/>
                      <a:pt x="152" y="113"/>
                    </a:cubicBezTo>
                    <a:cubicBezTo>
                      <a:pt x="152" y="113"/>
                      <a:pt x="152" y="113"/>
                      <a:pt x="153" y="113"/>
                    </a:cubicBezTo>
                    <a:cubicBezTo>
                      <a:pt x="153" y="112"/>
                      <a:pt x="153" y="112"/>
                      <a:pt x="153" y="112"/>
                    </a:cubicBezTo>
                    <a:cubicBezTo>
                      <a:pt x="153" y="112"/>
                      <a:pt x="153" y="112"/>
                      <a:pt x="154" y="112"/>
                    </a:cubicBezTo>
                    <a:cubicBezTo>
                      <a:pt x="154" y="113"/>
                      <a:pt x="154" y="113"/>
                      <a:pt x="154" y="113"/>
                    </a:cubicBezTo>
                    <a:cubicBezTo>
                      <a:pt x="153" y="113"/>
                      <a:pt x="153" y="113"/>
                      <a:pt x="153" y="113"/>
                    </a:cubicBezTo>
                    <a:cubicBezTo>
                      <a:pt x="153" y="113"/>
                      <a:pt x="154" y="114"/>
                      <a:pt x="154" y="114"/>
                    </a:cubicBezTo>
                    <a:cubicBezTo>
                      <a:pt x="154" y="114"/>
                      <a:pt x="154" y="114"/>
                      <a:pt x="154" y="114"/>
                    </a:cubicBezTo>
                    <a:cubicBezTo>
                      <a:pt x="154" y="113"/>
                      <a:pt x="154" y="113"/>
                      <a:pt x="154" y="113"/>
                    </a:cubicBezTo>
                    <a:cubicBezTo>
                      <a:pt x="156" y="114"/>
                      <a:pt x="155" y="115"/>
                      <a:pt x="156" y="115"/>
                    </a:cubicBezTo>
                    <a:cubicBezTo>
                      <a:pt x="156" y="115"/>
                      <a:pt x="156" y="115"/>
                      <a:pt x="156" y="115"/>
                    </a:cubicBezTo>
                    <a:cubicBezTo>
                      <a:pt x="156" y="115"/>
                      <a:pt x="156" y="115"/>
                      <a:pt x="156" y="115"/>
                    </a:cubicBezTo>
                    <a:cubicBezTo>
                      <a:pt x="156" y="115"/>
                      <a:pt x="156" y="116"/>
                      <a:pt x="157" y="116"/>
                    </a:cubicBezTo>
                    <a:cubicBezTo>
                      <a:pt x="157" y="116"/>
                      <a:pt x="157" y="116"/>
                      <a:pt x="157" y="116"/>
                    </a:cubicBezTo>
                    <a:cubicBezTo>
                      <a:pt x="158" y="117"/>
                      <a:pt x="158" y="117"/>
                      <a:pt x="158" y="117"/>
                    </a:cubicBezTo>
                    <a:cubicBezTo>
                      <a:pt x="159" y="117"/>
                      <a:pt x="159" y="117"/>
                      <a:pt x="159" y="117"/>
                    </a:cubicBezTo>
                    <a:cubicBezTo>
                      <a:pt x="159" y="118"/>
                      <a:pt x="160" y="118"/>
                      <a:pt x="161" y="118"/>
                    </a:cubicBezTo>
                    <a:cubicBezTo>
                      <a:pt x="161" y="119"/>
                      <a:pt x="161" y="119"/>
                      <a:pt x="161" y="119"/>
                    </a:cubicBezTo>
                    <a:cubicBezTo>
                      <a:pt x="162" y="119"/>
                      <a:pt x="162" y="119"/>
                      <a:pt x="162" y="119"/>
                    </a:cubicBezTo>
                    <a:cubicBezTo>
                      <a:pt x="162" y="120"/>
                      <a:pt x="162" y="120"/>
                      <a:pt x="162" y="120"/>
                    </a:cubicBezTo>
                    <a:cubicBezTo>
                      <a:pt x="162" y="121"/>
                      <a:pt x="162" y="121"/>
                      <a:pt x="162" y="121"/>
                    </a:cubicBezTo>
                    <a:cubicBezTo>
                      <a:pt x="161" y="121"/>
                      <a:pt x="161" y="121"/>
                      <a:pt x="161" y="121"/>
                    </a:cubicBezTo>
                    <a:cubicBezTo>
                      <a:pt x="162" y="122"/>
                      <a:pt x="162" y="122"/>
                      <a:pt x="162" y="122"/>
                    </a:cubicBezTo>
                    <a:cubicBezTo>
                      <a:pt x="162" y="122"/>
                      <a:pt x="162" y="122"/>
                      <a:pt x="162" y="122"/>
                    </a:cubicBezTo>
                    <a:cubicBezTo>
                      <a:pt x="162" y="122"/>
                      <a:pt x="162" y="122"/>
                      <a:pt x="162" y="122"/>
                    </a:cubicBezTo>
                    <a:cubicBezTo>
                      <a:pt x="163" y="123"/>
                      <a:pt x="163" y="123"/>
                      <a:pt x="163" y="123"/>
                    </a:cubicBezTo>
                    <a:cubicBezTo>
                      <a:pt x="163" y="123"/>
                      <a:pt x="163" y="124"/>
                      <a:pt x="164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3" y="124"/>
                      <a:pt x="163" y="124"/>
                      <a:pt x="163" y="124"/>
                    </a:cubicBezTo>
                    <a:cubicBezTo>
                      <a:pt x="163" y="124"/>
                      <a:pt x="163" y="124"/>
                      <a:pt x="163" y="124"/>
                    </a:cubicBezTo>
                    <a:cubicBezTo>
                      <a:pt x="164" y="125"/>
                      <a:pt x="164" y="125"/>
                      <a:pt x="164" y="125"/>
                    </a:cubicBezTo>
                    <a:cubicBezTo>
                      <a:pt x="164" y="125"/>
                      <a:pt x="165" y="124"/>
                      <a:pt x="166" y="125"/>
                    </a:cubicBezTo>
                    <a:cubicBezTo>
                      <a:pt x="166" y="125"/>
                      <a:pt x="166" y="125"/>
                      <a:pt x="167" y="125"/>
                    </a:cubicBezTo>
                    <a:cubicBezTo>
                      <a:pt x="167" y="125"/>
                      <a:pt x="167" y="125"/>
                      <a:pt x="167" y="125"/>
                    </a:cubicBezTo>
                    <a:cubicBezTo>
                      <a:pt x="166" y="126"/>
                      <a:pt x="166" y="125"/>
                      <a:pt x="165" y="125"/>
                    </a:cubicBezTo>
                    <a:cubicBezTo>
                      <a:pt x="165" y="125"/>
                      <a:pt x="165" y="125"/>
                      <a:pt x="164" y="125"/>
                    </a:cubicBez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65" y="126"/>
                      <a:pt x="165" y="126"/>
                      <a:pt x="165" y="126"/>
                    </a:cubicBezTo>
                    <a:cubicBezTo>
                      <a:pt x="165" y="127"/>
                      <a:pt x="165" y="127"/>
                      <a:pt x="165" y="127"/>
                    </a:cubicBezTo>
                    <a:cubicBezTo>
                      <a:pt x="165" y="127"/>
                      <a:pt x="165" y="127"/>
                      <a:pt x="165" y="127"/>
                    </a:cubicBezTo>
                    <a:cubicBezTo>
                      <a:pt x="165" y="127"/>
                      <a:pt x="165" y="127"/>
                      <a:pt x="165" y="127"/>
                    </a:cubicBezTo>
                    <a:cubicBezTo>
                      <a:pt x="166" y="128"/>
                      <a:pt x="166" y="128"/>
                      <a:pt x="166" y="128"/>
                    </a:cubicBezTo>
                    <a:cubicBezTo>
                      <a:pt x="166" y="128"/>
                      <a:pt x="166" y="128"/>
                      <a:pt x="166" y="128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67" y="128"/>
                      <a:pt x="167" y="128"/>
                      <a:pt x="167" y="128"/>
                    </a:cubicBezTo>
                    <a:cubicBezTo>
                      <a:pt x="167" y="127"/>
                      <a:pt x="166" y="127"/>
                      <a:pt x="166" y="126"/>
                    </a:cubicBezTo>
                    <a:cubicBezTo>
                      <a:pt x="166" y="126"/>
                      <a:pt x="166" y="126"/>
                      <a:pt x="166" y="126"/>
                    </a:cubicBezTo>
                    <a:cubicBezTo>
                      <a:pt x="167" y="126"/>
                      <a:pt x="167" y="126"/>
                      <a:pt x="167" y="126"/>
                    </a:cubicBezTo>
                    <a:cubicBezTo>
                      <a:pt x="167" y="126"/>
                      <a:pt x="167" y="126"/>
                      <a:pt x="167" y="126"/>
                    </a:cubicBezTo>
                    <a:cubicBezTo>
                      <a:pt x="167" y="126"/>
                      <a:pt x="167" y="126"/>
                      <a:pt x="167" y="126"/>
                    </a:cubicBezTo>
                    <a:cubicBezTo>
                      <a:pt x="167" y="126"/>
                      <a:pt x="167" y="126"/>
                      <a:pt x="167" y="126"/>
                    </a:cubicBezTo>
                    <a:cubicBezTo>
                      <a:pt x="167" y="126"/>
                      <a:pt x="167" y="126"/>
                      <a:pt x="167" y="126"/>
                    </a:cubicBezTo>
                    <a:cubicBezTo>
                      <a:pt x="167" y="126"/>
                      <a:pt x="167" y="126"/>
                      <a:pt x="167" y="126"/>
                    </a:cubicBezTo>
                    <a:cubicBezTo>
                      <a:pt x="167" y="126"/>
                      <a:pt x="167" y="126"/>
                      <a:pt x="167" y="126"/>
                    </a:cubicBezTo>
                    <a:cubicBezTo>
                      <a:pt x="167" y="125"/>
                      <a:pt x="167" y="125"/>
                      <a:pt x="167" y="125"/>
                    </a:cubicBezTo>
                    <a:cubicBezTo>
                      <a:pt x="167" y="125"/>
                      <a:pt x="167" y="125"/>
                      <a:pt x="167" y="125"/>
                    </a:cubicBezTo>
                    <a:cubicBezTo>
                      <a:pt x="168" y="126"/>
                      <a:pt x="168" y="126"/>
                      <a:pt x="168" y="126"/>
                    </a:cubicBezTo>
                    <a:cubicBezTo>
                      <a:pt x="168" y="126"/>
                      <a:pt x="168" y="126"/>
                      <a:pt x="168" y="126"/>
                    </a:cubicBezTo>
                    <a:cubicBezTo>
                      <a:pt x="168" y="126"/>
                      <a:pt x="168" y="126"/>
                      <a:pt x="168" y="126"/>
                    </a:cubicBezTo>
                    <a:cubicBezTo>
                      <a:pt x="168" y="125"/>
                      <a:pt x="168" y="125"/>
                      <a:pt x="168" y="125"/>
                    </a:cubicBezTo>
                    <a:cubicBezTo>
                      <a:pt x="168" y="125"/>
                      <a:pt x="168" y="125"/>
                      <a:pt x="168" y="125"/>
                    </a:cubicBezTo>
                    <a:cubicBezTo>
                      <a:pt x="168" y="125"/>
                      <a:pt x="166" y="124"/>
                      <a:pt x="166" y="124"/>
                    </a:cubicBezTo>
                    <a:cubicBezTo>
                      <a:pt x="166" y="124"/>
                      <a:pt x="166" y="124"/>
                      <a:pt x="166" y="124"/>
                    </a:cubicBezTo>
                    <a:cubicBezTo>
                      <a:pt x="166" y="124"/>
                      <a:pt x="166" y="124"/>
                      <a:pt x="166" y="124"/>
                    </a:cubicBezTo>
                    <a:cubicBezTo>
                      <a:pt x="166" y="123"/>
                      <a:pt x="166" y="123"/>
                      <a:pt x="166" y="123"/>
                    </a:cubicBezTo>
                    <a:cubicBezTo>
                      <a:pt x="166" y="123"/>
                      <a:pt x="166" y="123"/>
                      <a:pt x="166" y="123"/>
                    </a:cubicBezTo>
                    <a:cubicBezTo>
                      <a:pt x="167" y="123"/>
                      <a:pt x="167" y="123"/>
                      <a:pt x="167" y="123"/>
                    </a:cubicBezTo>
                    <a:cubicBezTo>
                      <a:pt x="167" y="124"/>
                      <a:pt x="167" y="124"/>
                      <a:pt x="167" y="124"/>
                    </a:cubicBezTo>
                    <a:cubicBezTo>
                      <a:pt x="167" y="124"/>
                      <a:pt x="167" y="124"/>
                      <a:pt x="167" y="124"/>
                    </a:cubicBezTo>
                    <a:cubicBezTo>
                      <a:pt x="167" y="124"/>
                      <a:pt x="167" y="124"/>
                      <a:pt x="167" y="124"/>
                    </a:cubicBezTo>
                    <a:cubicBezTo>
                      <a:pt x="167" y="123"/>
                      <a:pt x="167" y="123"/>
                      <a:pt x="167" y="123"/>
                    </a:cubicBezTo>
                    <a:cubicBezTo>
                      <a:pt x="167" y="123"/>
                      <a:pt x="166" y="122"/>
                      <a:pt x="166" y="122"/>
                    </a:cubicBezTo>
                    <a:cubicBezTo>
                      <a:pt x="166" y="121"/>
                      <a:pt x="166" y="121"/>
                      <a:pt x="166" y="121"/>
                    </a:cubicBezTo>
                    <a:cubicBezTo>
                      <a:pt x="166" y="121"/>
                      <a:pt x="166" y="121"/>
                      <a:pt x="166" y="121"/>
                    </a:cubicBezTo>
                    <a:cubicBezTo>
                      <a:pt x="166" y="121"/>
                      <a:pt x="166" y="121"/>
                      <a:pt x="166" y="121"/>
                    </a:cubicBezTo>
                    <a:cubicBezTo>
                      <a:pt x="166" y="121"/>
                      <a:pt x="166" y="121"/>
                      <a:pt x="166" y="121"/>
                    </a:cubicBezTo>
                    <a:cubicBezTo>
                      <a:pt x="166" y="121"/>
                      <a:pt x="166" y="121"/>
                      <a:pt x="166" y="121"/>
                    </a:cubicBezTo>
                    <a:cubicBezTo>
                      <a:pt x="166" y="121"/>
                      <a:pt x="166" y="121"/>
                      <a:pt x="166" y="121"/>
                    </a:cubicBezTo>
                    <a:cubicBezTo>
                      <a:pt x="166" y="122"/>
                      <a:pt x="167" y="122"/>
                      <a:pt x="167" y="122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8" y="122"/>
                      <a:pt x="168" y="122"/>
                      <a:pt x="168" y="122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7" y="122"/>
                      <a:pt x="168" y="122"/>
                      <a:pt x="168" y="122"/>
                    </a:cubicBezTo>
                    <a:cubicBezTo>
                      <a:pt x="168" y="122"/>
                      <a:pt x="168" y="122"/>
                      <a:pt x="168" y="122"/>
                    </a:cubicBezTo>
                    <a:cubicBezTo>
                      <a:pt x="168" y="122"/>
                      <a:pt x="168" y="122"/>
                      <a:pt x="168" y="122"/>
                    </a:cubicBezTo>
                    <a:cubicBezTo>
                      <a:pt x="168" y="122"/>
                      <a:pt x="168" y="122"/>
                      <a:pt x="168" y="122"/>
                    </a:cubicBezTo>
                    <a:cubicBezTo>
                      <a:pt x="168" y="121"/>
                      <a:pt x="168" y="121"/>
                      <a:pt x="168" y="121"/>
                    </a:cubicBezTo>
                    <a:cubicBezTo>
                      <a:pt x="168" y="122"/>
                      <a:pt x="168" y="122"/>
                      <a:pt x="168" y="122"/>
                    </a:cubicBezTo>
                    <a:cubicBezTo>
                      <a:pt x="168" y="122"/>
                      <a:pt x="168" y="122"/>
                      <a:pt x="168" y="122"/>
                    </a:cubicBezTo>
                    <a:cubicBezTo>
                      <a:pt x="168" y="122"/>
                      <a:pt x="168" y="122"/>
                      <a:pt x="168" y="122"/>
                    </a:cubicBezTo>
                    <a:cubicBezTo>
                      <a:pt x="168" y="122"/>
                      <a:pt x="168" y="122"/>
                      <a:pt x="168" y="122"/>
                    </a:cubicBezTo>
                    <a:cubicBezTo>
                      <a:pt x="168" y="121"/>
                      <a:pt x="168" y="121"/>
                      <a:pt x="168" y="121"/>
                    </a:cubicBezTo>
                    <a:cubicBezTo>
                      <a:pt x="168" y="121"/>
                      <a:pt x="168" y="121"/>
                      <a:pt x="168" y="121"/>
                    </a:cubicBezTo>
                    <a:cubicBezTo>
                      <a:pt x="168" y="121"/>
                      <a:pt x="168" y="121"/>
                      <a:pt x="169" y="120"/>
                    </a:cubicBezTo>
                    <a:cubicBezTo>
                      <a:pt x="169" y="121"/>
                      <a:pt x="169" y="121"/>
                      <a:pt x="169" y="121"/>
                    </a:cubicBezTo>
                    <a:cubicBezTo>
                      <a:pt x="169" y="121"/>
                      <a:pt x="169" y="120"/>
                      <a:pt x="169" y="120"/>
                    </a:cubicBezTo>
                    <a:cubicBezTo>
                      <a:pt x="170" y="121"/>
                      <a:pt x="171" y="120"/>
                      <a:pt x="171" y="121"/>
                    </a:cubicBezTo>
                    <a:cubicBezTo>
                      <a:pt x="171" y="121"/>
                      <a:pt x="171" y="121"/>
                      <a:pt x="171" y="121"/>
                    </a:cubicBezTo>
                    <a:cubicBezTo>
                      <a:pt x="172" y="121"/>
                      <a:pt x="172" y="121"/>
                      <a:pt x="172" y="121"/>
                    </a:cubicBezTo>
                    <a:cubicBezTo>
                      <a:pt x="172" y="121"/>
                      <a:pt x="172" y="121"/>
                      <a:pt x="172" y="121"/>
                    </a:cubicBezTo>
                    <a:cubicBezTo>
                      <a:pt x="171" y="121"/>
                      <a:pt x="171" y="121"/>
                      <a:pt x="171" y="121"/>
                    </a:cubicBezTo>
                    <a:cubicBezTo>
                      <a:pt x="171" y="122"/>
                      <a:pt x="171" y="122"/>
                      <a:pt x="171" y="122"/>
                    </a:cubicBezTo>
                    <a:cubicBezTo>
                      <a:pt x="172" y="121"/>
                      <a:pt x="172" y="121"/>
                      <a:pt x="172" y="121"/>
                    </a:cubicBezTo>
                    <a:cubicBezTo>
                      <a:pt x="173" y="121"/>
                      <a:pt x="173" y="121"/>
                      <a:pt x="173" y="121"/>
                    </a:cubicBezTo>
                    <a:cubicBezTo>
                      <a:pt x="173" y="120"/>
                      <a:pt x="173" y="120"/>
                      <a:pt x="173" y="120"/>
                    </a:cubicBezTo>
                    <a:cubicBezTo>
                      <a:pt x="174" y="120"/>
                      <a:pt x="174" y="120"/>
                      <a:pt x="174" y="120"/>
                    </a:cubicBezTo>
                    <a:cubicBezTo>
                      <a:pt x="174" y="120"/>
                      <a:pt x="174" y="120"/>
                      <a:pt x="175" y="120"/>
                    </a:cubicBezTo>
                    <a:cubicBezTo>
                      <a:pt x="175" y="120"/>
                      <a:pt x="175" y="120"/>
                      <a:pt x="175" y="120"/>
                    </a:cubicBezTo>
                    <a:cubicBezTo>
                      <a:pt x="174" y="120"/>
                      <a:pt x="174" y="120"/>
                      <a:pt x="174" y="120"/>
                    </a:cubicBezTo>
                    <a:cubicBezTo>
                      <a:pt x="174" y="119"/>
                      <a:pt x="173" y="118"/>
                      <a:pt x="173" y="118"/>
                    </a:cubicBezTo>
                    <a:cubicBezTo>
                      <a:pt x="173" y="118"/>
                      <a:pt x="173" y="118"/>
                      <a:pt x="173" y="118"/>
                    </a:cubicBezTo>
                    <a:cubicBezTo>
                      <a:pt x="173" y="117"/>
                      <a:pt x="173" y="117"/>
                      <a:pt x="173" y="117"/>
                    </a:cubicBezTo>
                    <a:cubicBezTo>
                      <a:pt x="174" y="117"/>
                      <a:pt x="174" y="117"/>
                      <a:pt x="174" y="116"/>
                    </a:cubicBezTo>
                    <a:cubicBezTo>
                      <a:pt x="174" y="116"/>
                      <a:pt x="174" y="116"/>
                      <a:pt x="174" y="116"/>
                    </a:cubicBezTo>
                    <a:cubicBezTo>
                      <a:pt x="174" y="116"/>
                      <a:pt x="174" y="116"/>
                      <a:pt x="174" y="116"/>
                    </a:cubicBezTo>
                    <a:cubicBezTo>
                      <a:pt x="175" y="115"/>
                      <a:pt x="175" y="114"/>
                      <a:pt x="176" y="114"/>
                    </a:cubicBezTo>
                    <a:cubicBezTo>
                      <a:pt x="176" y="113"/>
                      <a:pt x="176" y="113"/>
                      <a:pt x="176" y="113"/>
                    </a:cubicBezTo>
                    <a:cubicBezTo>
                      <a:pt x="176" y="113"/>
                      <a:pt x="176" y="113"/>
                      <a:pt x="176" y="113"/>
                    </a:cubicBezTo>
                    <a:cubicBezTo>
                      <a:pt x="176" y="112"/>
                      <a:pt x="176" y="112"/>
                      <a:pt x="177" y="112"/>
                    </a:cubicBezTo>
                    <a:cubicBezTo>
                      <a:pt x="177" y="112"/>
                      <a:pt x="177" y="111"/>
                      <a:pt x="179" y="111"/>
                    </a:cubicBezTo>
                    <a:cubicBezTo>
                      <a:pt x="179" y="110"/>
                      <a:pt x="179" y="110"/>
                      <a:pt x="179" y="110"/>
                    </a:cubicBezTo>
                    <a:cubicBezTo>
                      <a:pt x="179" y="110"/>
                      <a:pt x="179" y="110"/>
                      <a:pt x="179" y="110"/>
                    </a:cubicBezTo>
                    <a:cubicBezTo>
                      <a:pt x="180" y="111"/>
                      <a:pt x="180" y="111"/>
                      <a:pt x="180" y="111"/>
                    </a:cubicBezTo>
                    <a:cubicBezTo>
                      <a:pt x="180" y="111"/>
                      <a:pt x="180" y="111"/>
                      <a:pt x="180" y="111"/>
                    </a:cubicBezTo>
                    <a:cubicBezTo>
                      <a:pt x="179" y="111"/>
                      <a:pt x="179" y="111"/>
                      <a:pt x="179" y="111"/>
                    </a:cubicBezTo>
                    <a:cubicBezTo>
                      <a:pt x="179" y="111"/>
                      <a:pt x="179" y="111"/>
                      <a:pt x="179" y="111"/>
                    </a:cubicBezTo>
                    <a:cubicBezTo>
                      <a:pt x="180" y="112"/>
                      <a:pt x="180" y="112"/>
                      <a:pt x="181" y="112"/>
                    </a:cubicBezTo>
                    <a:cubicBezTo>
                      <a:pt x="182" y="112"/>
                      <a:pt x="182" y="112"/>
                      <a:pt x="182" y="112"/>
                    </a:cubicBezTo>
                    <a:cubicBezTo>
                      <a:pt x="181" y="112"/>
                      <a:pt x="180" y="112"/>
                      <a:pt x="180" y="113"/>
                    </a:cubicBezTo>
                    <a:cubicBezTo>
                      <a:pt x="180" y="113"/>
                      <a:pt x="180" y="113"/>
                      <a:pt x="180" y="113"/>
                    </a:cubicBezTo>
                    <a:cubicBezTo>
                      <a:pt x="181" y="113"/>
                      <a:pt x="182" y="113"/>
                      <a:pt x="181" y="114"/>
                    </a:cubicBezTo>
                    <a:cubicBezTo>
                      <a:pt x="181" y="114"/>
                      <a:pt x="181" y="114"/>
                      <a:pt x="181" y="114"/>
                    </a:cubicBezTo>
                    <a:cubicBezTo>
                      <a:pt x="183" y="115"/>
                      <a:pt x="182" y="114"/>
                      <a:pt x="183" y="114"/>
                    </a:cubicBezTo>
                    <a:cubicBezTo>
                      <a:pt x="184" y="114"/>
                      <a:pt x="184" y="114"/>
                      <a:pt x="184" y="114"/>
                    </a:cubicBezTo>
                    <a:cubicBezTo>
                      <a:pt x="184" y="113"/>
                      <a:pt x="184" y="113"/>
                      <a:pt x="184" y="113"/>
                    </a:cubicBezTo>
                    <a:cubicBezTo>
                      <a:pt x="185" y="114"/>
                      <a:pt x="185" y="114"/>
                      <a:pt x="185" y="114"/>
                    </a:cubicBezTo>
                    <a:cubicBezTo>
                      <a:pt x="185" y="113"/>
                      <a:pt x="185" y="113"/>
                      <a:pt x="185" y="113"/>
                    </a:cubicBezTo>
                    <a:cubicBezTo>
                      <a:pt x="186" y="113"/>
                      <a:pt x="186" y="113"/>
                      <a:pt x="186" y="113"/>
                    </a:cubicBezTo>
                    <a:cubicBezTo>
                      <a:pt x="185" y="113"/>
                      <a:pt x="185" y="113"/>
                      <a:pt x="185" y="113"/>
                    </a:cubicBezTo>
                    <a:cubicBezTo>
                      <a:pt x="184" y="113"/>
                      <a:pt x="184" y="113"/>
                      <a:pt x="184" y="113"/>
                    </a:cubicBezTo>
                    <a:cubicBezTo>
                      <a:pt x="183" y="112"/>
                      <a:pt x="183" y="112"/>
                      <a:pt x="182" y="112"/>
                    </a:cubicBezTo>
                    <a:cubicBezTo>
                      <a:pt x="182" y="111"/>
                      <a:pt x="182" y="111"/>
                      <a:pt x="182" y="111"/>
                    </a:cubicBezTo>
                    <a:cubicBezTo>
                      <a:pt x="182" y="111"/>
                      <a:pt x="183" y="111"/>
                      <a:pt x="183" y="111"/>
                    </a:cubicBezTo>
                    <a:cubicBezTo>
                      <a:pt x="184" y="111"/>
                      <a:pt x="184" y="111"/>
                      <a:pt x="184" y="111"/>
                    </a:cubicBezTo>
                    <a:cubicBezTo>
                      <a:pt x="184" y="111"/>
                      <a:pt x="184" y="111"/>
                      <a:pt x="184" y="111"/>
                    </a:cubicBezTo>
                    <a:cubicBezTo>
                      <a:pt x="184" y="111"/>
                      <a:pt x="184" y="111"/>
                      <a:pt x="184" y="111"/>
                    </a:cubicBezTo>
                    <a:cubicBezTo>
                      <a:pt x="184" y="111"/>
                      <a:pt x="184" y="111"/>
                      <a:pt x="184" y="111"/>
                    </a:cubicBezTo>
                    <a:cubicBezTo>
                      <a:pt x="185" y="111"/>
                      <a:pt x="185" y="111"/>
                      <a:pt x="185" y="111"/>
                    </a:cubicBezTo>
                    <a:cubicBezTo>
                      <a:pt x="185" y="110"/>
                      <a:pt x="186" y="110"/>
                      <a:pt x="187" y="110"/>
                    </a:cubicBezTo>
                    <a:cubicBezTo>
                      <a:pt x="187" y="110"/>
                      <a:pt x="187" y="110"/>
                      <a:pt x="187" y="110"/>
                    </a:cubicBezTo>
                    <a:cubicBezTo>
                      <a:pt x="188" y="110"/>
                      <a:pt x="188" y="110"/>
                      <a:pt x="188" y="110"/>
                    </a:cubicBezTo>
                    <a:cubicBezTo>
                      <a:pt x="188" y="110"/>
                      <a:pt x="188" y="110"/>
                      <a:pt x="188" y="110"/>
                    </a:cubicBezTo>
                    <a:cubicBezTo>
                      <a:pt x="188" y="110"/>
                      <a:pt x="189" y="109"/>
                      <a:pt x="189" y="109"/>
                    </a:cubicBezTo>
                    <a:cubicBezTo>
                      <a:pt x="190" y="110"/>
                      <a:pt x="190" y="110"/>
                      <a:pt x="190" y="110"/>
                    </a:cubicBezTo>
                    <a:cubicBezTo>
                      <a:pt x="189" y="110"/>
                      <a:pt x="188" y="110"/>
                      <a:pt x="188" y="110"/>
                    </a:cubicBezTo>
                    <a:cubicBezTo>
                      <a:pt x="187" y="111"/>
                      <a:pt x="187" y="111"/>
                      <a:pt x="187" y="111"/>
                    </a:cubicBezTo>
                    <a:cubicBezTo>
                      <a:pt x="188" y="111"/>
                      <a:pt x="188" y="111"/>
                      <a:pt x="188" y="111"/>
                    </a:cubicBezTo>
                    <a:cubicBezTo>
                      <a:pt x="188" y="112"/>
                      <a:pt x="188" y="112"/>
                      <a:pt x="188" y="112"/>
                    </a:cubicBezTo>
                    <a:cubicBezTo>
                      <a:pt x="188" y="112"/>
                      <a:pt x="187" y="112"/>
                      <a:pt x="187" y="113"/>
                    </a:cubicBezTo>
                    <a:cubicBezTo>
                      <a:pt x="186" y="113"/>
                      <a:pt x="186" y="113"/>
                      <a:pt x="186" y="113"/>
                    </a:cubicBezTo>
                    <a:cubicBezTo>
                      <a:pt x="187" y="114"/>
                      <a:pt x="187" y="114"/>
                      <a:pt x="187" y="114"/>
                    </a:cubicBezTo>
                    <a:cubicBezTo>
                      <a:pt x="187" y="114"/>
                      <a:pt x="187" y="114"/>
                      <a:pt x="187" y="114"/>
                    </a:cubicBezTo>
                    <a:cubicBezTo>
                      <a:pt x="188" y="114"/>
                      <a:pt x="188" y="114"/>
                      <a:pt x="188" y="114"/>
                    </a:cubicBezTo>
                    <a:cubicBezTo>
                      <a:pt x="189" y="114"/>
                      <a:pt x="189" y="114"/>
                      <a:pt x="189" y="114"/>
                    </a:cubicBezTo>
                    <a:cubicBezTo>
                      <a:pt x="189" y="115"/>
                      <a:pt x="189" y="115"/>
                      <a:pt x="190" y="115"/>
                    </a:cubicBezTo>
                    <a:cubicBezTo>
                      <a:pt x="191" y="116"/>
                      <a:pt x="191" y="116"/>
                      <a:pt x="191" y="116"/>
                    </a:cubicBezTo>
                    <a:cubicBezTo>
                      <a:pt x="191" y="116"/>
                      <a:pt x="191" y="116"/>
                      <a:pt x="191" y="116"/>
                    </a:cubicBezTo>
                    <a:cubicBezTo>
                      <a:pt x="191" y="117"/>
                      <a:pt x="192" y="117"/>
                      <a:pt x="193" y="117"/>
                    </a:cubicBezTo>
                    <a:cubicBezTo>
                      <a:pt x="193" y="118"/>
                      <a:pt x="193" y="118"/>
                      <a:pt x="193" y="118"/>
                    </a:cubicBezTo>
                    <a:cubicBezTo>
                      <a:pt x="193" y="120"/>
                      <a:pt x="192" y="120"/>
                      <a:pt x="191" y="120"/>
                    </a:cubicBezTo>
                    <a:cubicBezTo>
                      <a:pt x="191" y="120"/>
                      <a:pt x="190" y="120"/>
                      <a:pt x="190" y="120"/>
                    </a:cubicBezTo>
                    <a:cubicBezTo>
                      <a:pt x="189" y="120"/>
                      <a:pt x="189" y="120"/>
                      <a:pt x="189" y="120"/>
                    </a:cubicBezTo>
                    <a:cubicBezTo>
                      <a:pt x="188" y="120"/>
                      <a:pt x="187" y="120"/>
                      <a:pt x="187" y="120"/>
                    </a:cubicBezTo>
                    <a:cubicBezTo>
                      <a:pt x="186" y="120"/>
                      <a:pt x="186" y="120"/>
                      <a:pt x="186" y="120"/>
                    </a:cubicBezTo>
                    <a:cubicBezTo>
                      <a:pt x="185" y="120"/>
                      <a:pt x="185" y="119"/>
                      <a:pt x="185" y="119"/>
                    </a:cubicBezTo>
                    <a:cubicBezTo>
                      <a:pt x="184" y="119"/>
                      <a:pt x="184" y="119"/>
                      <a:pt x="184" y="119"/>
                    </a:cubicBezTo>
                    <a:cubicBezTo>
                      <a:pt x="184" y="119"/>
                      <a:pt x="184" y="119"/>
                      <a:pt x="184" y="118"/>
                    </a:cubicBezTo>
                    <a:cubicBezTo>
                      <a:pt x="183" y="119"/>
                      <a:pt x="182" y="118"/>
                      <a:pt x="181" y="119"/>
                    </a:cubicBezTo>
                    <a:cubicBezTo>
                      <a:pt x="180" y="119"/>
                      <a:pt x="179" y="119"/>
                      <a:pt x="178" y="120"/>
                    </a:cubicBezTo>
                    <a:cubicBezTo>
                      <a:pt x="178" y="120"/>
                      <a:pt x="178" y="120"/>
                      <a:pt x="178" y="120"/>
                    </a:cubicBezTo>
                    <a:cubicBezTo>
                      <a:pt x="178" y="120"/>
                      <a:pt x="178" y="120"/>
                      <a:pt x="177" y="120"/>
                    </a:cubicBezTo>
                    <a:cubicBezTo>
                      <a:pt x="177" y="120"/>
                      <a:pt x="177" y="120"/>
                      <a:pt x="177" y="120"/>
                    </a:cubicBezTo>
                    <a:cubicBezTo>
                      <a:pt x="176" y="120"/>
                      <a:pt x="176" y="120"/>
                      <a:pt x="175" y="120"/>
                    </a:cubicBezTo>
                    <a:cubicBezTo>
                      <a:pt x="175" y="120"/>
                      <a:pt x="175" y="120"/>
                      <a:pt x="175" y="120"/>
                    </a:cubicBezTo>
                    <a:cubicBezTo>
                      <a:pt x="176" y="121"/>
                      <a:pt x="176" y="121"/>
                      <a:pt x="176" y="121"/>
                    </a:cubicBezTo>
                    <a:cubicBezTo>
                      <a:pt x="176" y="121"/>
                      <a:pt x="176" y="121"/>
                      <a:pt x="176" y="121"/>
                    </a:cubicBezTo>
                    <a:cubicBezTo>
                      <a:pt x="176" y="121"/>
                      <a:pt x="176" y="121"/>
                      <a:pt x="176" y="121"/>
                    </a:cubicBezTo>
                    <a:cubicBezTo>
                      <a:pt x="176" y="121"/>
                      <a:pt x="175" y="121"/>
                      <a:pt x="175" y="121"/>
                    </a:cubicBezTo>
                    <a:cubicBezTo>
                      <a:pt x="175" y="121"/>
                      <a:pt x="175" y="121"/>
                      <a:pt x="175" y="121"/>
                    </a:cubicBezTo>
                    <a:cubicBezTo>
                      <a:pt x="175" y="121"/>
                      <a:pt x="175" y="121"/>
                      <a:pt x="175" y="121"/>
                    </a:cubicBezTo>
                    <a:cubicBezTo>
                      <a:pt x="175" y="121"/>
                      <a:pt x="175" y="121"/>
                      <a:pt x="175" y="121"/>
                    </a:cubicBezTo>
                    <a:cubicBezTo>
                      <a:pt x="175" y="121"/>
                      <a:pt x="175" y="121"/>
                      <a:pt x="175" y="121"/>
                    </a:cubicBezTo>
                    <a:cubicBezTo>
                      <a:pt x="175" y="121"/>
                      <a:pt x="174" y="121"/>
                      <a:pt x="174" y="121"/>
                    </a:cubicBezTo>
                    <a:cubicBezTo>
                      <a:pt x="174" y="121"/>
                      <a:pt x="174" y="121"/>
                      <a:pt x="174" y="121"/>
                    </a:cubicBezTo>
                    <a:cubicBezTo>
                      <a:pt x="173" y="121"/>
                      <a:pt x="173" y="121"/>
                      <a:pt x="173" y="121"/>
                    </a:cubicBezTo>
                    <a:cubicBezTo>
                      <a:pt x="173" y="121"/>
                      <a:pt x="173" y="121"/>
                      <a:pt x="173" y="121"/>
                    </a:cubicBezTo>
                    <a:cubicBezTo>
                      <a:pt x="173" y="121"/>
                      <a:pt x="173" y="121"/>
                      <a:pt x="173" y="121"/>
                    </a:cubicBezTo>
                    <a:cubicBezTo>
                      <a:pt x="173" y="121"/>
                      <a:pt x="173" y="121"/>
                      <a:pt x="173" y="121"/>
                    </a:cubicBezTo>
                    <a:cubicBezTo>
                      <a:pt x="173" y="121"/>
                      <a:pt x="173" y="121"/>
                      <a:pt x="173" y="121"/>
                    </a:cubicBezTo>
                    <a:cubicBezTo>
                      <a:pt x="172" y="121"/>
                      <a:pt x="172" y="121"/>
                      <a:pt x="171" y="122"/>
                    </a:cubicBezTo>
                    <a:cubicBezTo>
                      <a:pt x="171" y="122"/>
                      <a:pt x="171" y="122"/>
                      <a:pt x="171" y="122"/>
                    </a:cubicBezTo>
                    <a:cubicBezTo>
                      <a:pt x="171" y="123"/>
                      <a:pt x="171" y="123"/>
                      <a:pt x="171" y="123"/>
                    </a:cubicBezTo>
                    <a:cubicBezTo>
                      <a:pt x="171" y="123"/>
                      <a:pt x="172" y="123"/>
                      <a:pt x="172" y="123"/>
                    </a:cubicBezTo>
                    <a:cubicBezTo>
                      <a:pt x="172" y="123"/>
                      <a:pt x="172" y="123"/>
                      <a:pt x="172" y="123"/>
                    </a:cubicBezTo>
                    <a:cubicBezTo>
                      <a:pt x="172" y="123"/>
                      <a:pt x="172" y="123"/>
                      <a:pt x="172" y="123"/>
                    </a:cubicBezTo>
                    <a:cubicBezTo>
                      <a:pt x="172" y="123"/>
                      <a:pt x="172" y="123"/>
                      <a:pt x="172" y="123"/>
                    </a:cubicBezTo>
                    <a:cubicBezTo>
                      <a:pt x="172" y="123"/>
                      <a:pt x="172" y="123"/>
                      <a:pt x="172" y="123"/>
                    </a:cubicBezTo>
                    <a:cubicBezTo>
                      <a:pt x="172" y="124"/>
                      <a:pt x="172" y="124"/>
                      <a:pt x="172" y="124"/>
                    </a:cubicBezTo>
                    <a:cubicBezTo>
                      <a:pt x="172" y="124"/>
                      <a:pt x="172" y="124"/>
                      <a:pt x="172" y="124"/>
                    </a:cubicBezTo>
                    <a:cubicBezTo>
                      <a:pt x="172" y="124"/>
                      <a:pt x="172" y="124"/>
                      <a:pt x="172" y="124"/>
                    </a:cubicBezTo>
                    <a:cubicBezTo>
                      <a:pt x="172" y="124"/>
                      <a:pt x="172" y="124"/>
                      <a:pt x="172" y="124"/>
                    </a:cubicBezTo>
                    <a:cubicBezTo>
                      <a:pt x="172" y="124"/>
                      <a:pt x="172" y="124"/>
                      <a:pt x="172" y="124"/>
                    </a:cubicBezTo>
                    <a:cubicBezTo>
                      <a:pt x="172" y="125"/>
                      <a:pt x="172" y="125"/>
                      <a:pt x="172" y="125"/>
                    </a:cubicBezTo>
                    <a:cubicBezTo>
                      <a:pt x="172" y="124"/>
                      <a:pt x="172" y="124"/>
                      <a:pt x="172" y="124"/>
                    </a:cubicBezTo>
                    <a:cubicBezTo>
                      <a:pt x="171" y="125"/>
                      <a:pt x="171" y="125"/>
                      <a:pt x="171" y="125"/>
                    </a:cubicBezTo>
                    <a:cubicBezTo>
                      <a:pt x="171" y="125"/>
                      <a:pt x="171" y="125"/>
                      <a:pt x="171" y="125"/>
                    </a:cubicBezTo>
                    <a:cubicBezTo>
                      <a:pt x="172" y="125"/>
                      <a:pt x="172" y="125"/>
                      <a:pt x="173" y="125"/>
                    </a:cubicBezTo>
                    <a:cubicBezTo>
                      <a:pt x="173" y="126"/>
                      <a:pt x="173" y="126"/>
                      <a:pt x="173" y="126"/>
                    </a:cubicBezTo>
                    <a:cubicBezTo>
                      <a:pt x="173" y="126"/>
                      <a:pt x="173" y="126"/>
                      <a:pt x="173" y="126"/>
                    </a:cubicBezTo>
                    <a:cubicBezTo>
                      <a:pt x="173" y="127"/>
                      <a:pt x="173" y="127"/>
                      <a:pt x="173" y="127"/>
                    </a:cubicBezTo>
                    <a:cubicBezTo>
                      <a:pt x="173" y="127"/>
                      <a:pt x="173" y="127"/>
                      <a:pt x="173" y="127"/>
                    </a:cubicBezTo>
                    <a:cubicBezTo>
                      <a:pt x="173" y="127"/>
                      <a:pt x="173" y="127"/>
                      <a:pt x="173" y="127"/>
                    </a:cubicBezTo>
                    <a:cubicBezTo>
                      <a:pt x="174" y="127"/>
                      <a:pt x="174" y="127"/>
                      <a:pt x="174" y="127"/>
                    </a:cubicBezTo>
                    <a:cubicBezTo>
                      <a:pt x="174" y="127"/>
                      <a:pt x="174" y="127"/>
                      <a:pt x="174" y="127"/>
                    </a:cubicBezTo>
                    <a:cubicBezTo>
                      <a:pt x="174" y="127"/>
                      <a:pt x="174" y="127"/>
                      <a:pt x="174" y="127"/>
                    </a:cubicBezTo>
                    <a:cubicBezTo>
                      <a:pt x="174" y="128"/>
                      <a:pt x="174" y="128"/>
                      <a:pt x="174" y="128"/>
                    </a:cubicBezTo>
                    <a:cubicBezTo>
                      <a:pt x="174" y="128"/>
                      <a:pt x="174" y="128"/>
                      <a:pt x="174" y="128"/>
                    </a:cubicBezTo>
                    <a:cubicBezTo>
                      <a:pt x="174" y="127"/>
                      <a:pt x="174" y="127"/>
                      <a:pt x="174" y="127"/>
                    </a:cubicBezTo>
                    <a:cubicBezTo>
                      <a:pt x="175" y="127"/>
                      <a:pt x="175" y="127"/>
                      <a:pt x="175" y="128"/>
                    </a:cubicBezTo>
                    <a:cubicBezTo>
                      <a:pt x="175" y="127"/>
                      <a:pt x="175" y="127"/>
                      <a:pt x="175" y="127"/>
                    </a:cubicBezTo>
                    <a:cubicBezTo>
                      <a:pt x="176" y="128"/>
                      <a:pt x="176" y="128"/>
                      <a:pt x="176" y="128"/>
                    </a:cubicBezTo>
                    <a:cubicBezTo>
                      <a:pt x="176" y="128"/>
                      <a:pt x="177" y="128"/>
                      <a:pt x="177" y="128"/>
                    </a:cubicBezTo>
                    <a:cubicBezTo>
                      <a:pt x="177" y="128"/>
                      <a:pt x="177" y="128"/>
                      <a:pt x="177" y="128"/>
                    </a:cubicBezTo>
                    <a:cubicBezTo>
                      <a:pt x="177" y="127"/>
                      <a:pt x="177" y="127"/>
                      <a:pt x="177" y="127"/>
                    </a:cubicBezTo>
                    <a:cubicBezTo>
                      <a:pt x="178" y="127"/>
                      <a:pt x="179" y="127"/>
                      <a:pt x="179" y="128"/>
                    </a:cubicBezTo>
                    <a:cubicBezTo>
                      <a:pt x="180" y="128"/>
                      <a:pt x="180" y="128"/>
                      <a:pt x="180" y="128"/>
                    </a:cubicBezTo>
                    <a:cubicBezTo>
                      <a:pt x="181" y="129"/>
                      <a:pt x="182" y="128"/>
                      <a:pt x="182" y="128"/>
                    </a:cubicBezTo>
                    <a:cubicBezTo>
                      <a:pt x="182" y="128"/>
                      <a:pt x="183" y="128"/>
                      <a:pt x="183" y="127"/>
                    </a:cubicBezTo>
                    <a:cubicBezTo>
                      <a:pt x="183" y="127"/>
                      <a:pt x="184" y="128"/>
                      <a:pt x="184" y="128"/>
                    </a:cubicBezTo>
                    <a:cubicBezTo>
                      <a:pt x="185" y="127"/>
                      <a:pt x="185" y="127"/>
                      <a:pt x="185" y="127"/>
                    </a:cubicBezTo>
                    <a:cubicBezTo>
                      <a:pt x="185" y="127"/>
                      <a:pt x="185" y="127"/>
                      <a:pt x="185" y="127"/>
                    </a:cubicBezTo>
                    <a:cubicBezTo>
                      <a:pt x="185" y="127"/>
                      <a:pt x="185" y="127"/>
                      <a:pt x="185" y="127"/>
                    </a:cubicBezTo>
                    <a:cubicBezTo>
                      <a:pt x="185" y="128"/>
                      <a:pt x="185" y="128"/>
                      <a:pt x="185" y="128"/>
                    </a:cubicBezTo>
                    <a:cubicBezTo>
                      <a:pt x="184" y="128"/>
                      <a:pt x="184" y="128"/>
                      <a:pt x="184" y="128"/>
                    </a:cubicBezTo>
                    <a:cubicBezTo>
                      <a:pt x="185" y="129"/>
                      <a:pt x="185" y="129"/>
                      <a:pt x="185" y="129"/>
                    </a:cubicBezTo>
                    <a:cubicBezTo>
                      <a:pt x="184" y="129"/>
                      <a:pt x="184" y="129"/>
                      <a:pt x="184" y="129"/>
                    </a:cubicBezTo>
                    <a:cubicBezTo>
                      <a:pt x="185" y="130"/>
                      <a:pt x="185" y="130"/>
                      <a:pt x="185" y="131"/>
                    </a:cubicBezTo>
                    <a:cubicBezTo>
                      <a:pt x="184" y="132"/>
                      <a:pt x="184" y="133"/>
                      <a:pt x="183" y="134"/>
                    </a:cubicBezTo>
                    <a:cubicBezTo>
                      <a:pt x="183" y="134"/>
                      <a:pt x="183" y="134"/>
                      <a:pt x="183" y="134"/>
                    </a:cubicBezTo>
                    <a:cubicBezTo>
                      <a:pt x="183" y="135"/>
                      <a:pt x="183" y="136"/>
                      <a:pt x="182" y="136"/>
                    </a:cubicBezTo>
                    <a:cubicBezTo>
                      <a:pt x="183" y="137"/>
                      <a:pt x="183" y="138"/>
                      <a:pt x="183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3" y="140"/>
                      <a:pt x="183" y="141"/>
                    </a:cubicBezTo>
                    <a:cubicBezTo>
                      <a:pt x="184" y="141"/>
                      <a:pt x="184" y="141"/>
                      <a:pt x="184" y="141"/>
                    </a:cubicBezTo>
                    <a:cubicBezTo>
                      <a:pt x="184" y="142"/>
                      <a:pt x="184" y="142"/>
                      <a:pt x="184" y="142"/>
                    </a:cubicBezTo>
                    <a:cubicBezTo>
                      <a:pt x="185" y="142"/>
                      <a:pt x="185" y="143"/>
                      <a:pt x="186" y="144"/>
                    </a:cubicBezTo>
                    <a:cubicBezTo>
                      <a:pt x="186" y="145"/>
                      <a:pt x="187" y="145"/>
                      <a:pt x="187" y="146"/>
                    </a:cubicBezTo>
                    <a:cubicBezTo>
                      <a:pt x="187" y="146"/>
                      <a:pt x="188" y="147"/>
                      <a:pt x="188" y="147"/>
                    </a:cubicBezTo>
                    <a:cubicBezTo>
                      <a:pt x="189" y="148"/>
                      <a:pt x="189" y="148"/>
                      <a:pt x="189" y="149"/>
                    </a:cubicBezTo>
                    <a:cubicBezTo>
                      <a:pt x="189" y="149"/>
                      <a:pt x="189" y="150"/>
                      <a:pt x="189" y="151"/>
                    </a:cubicBezTo>
                    <a:cubicBezTo>
                      <a:pt x="190" y="152"/>
                      <a:pt x="190" y="152"/>
                      <a:pt x="190" y="152"/>
                    </a:cubicBezTo>
                    <a:cubicBezTo>
                      <a:pt x="190" y="153"/>
                      <a:pt x="191" y="153"/>
                      <a:pt x="192" y="153"/>
                    </a:cubicBezTo>
                    <a:cubicBezTo>
                      <a:pt x="193" y="156"/>
                      <a:pt x="193" y="156"/>
                      <a:pt x="193" y="156"/>
                    </a:cubicBezTo>
                    <a:cubicBezTo>
                      <a:pt x="193" y="156"/>
                      <a:pt x="193" y="156"/>
                      <a:pt x="193" y="156"/>
                    </a:cubicBezTo>
                    <a:cubicBezTo>
                      <a:pt x="194" y="156"/>
                      <a:pt x="194" y="157"/>
                      <a:pt x="194" y="158"/>
                    </a:cubicBezTo>
                    <a:cubicBezTo>
                      <a:pt x="195" y="159"/>
                      <a:pt x="195" y="159"/>
                      <a:pt x="195" y="159"/>
                    </a:cubicBezTo>
                    <a:cubicBezTo>
                      <a:pt x="194" y="159"/>
                      <a:pt x="194" y="159"/>
                      <a:pt x="194" y="159"/>
                    </a:cubicBezTo>
                    <a:cubicBezTo>
                      <a:pt x="195" y="160"/>
                      <a:pt x="195" y="161"/>
                      <a:pt x="195" y="162"/>
                    </a:cubicBezTo>
                    <a:cubicBezTo>
                      <a:pt x="195" y="163"/>
                      <a:pt x="195" y="163"/>
                      <a:pt x="195" y="163"/>
                    </a:cubicBezTo>
                    <a:cubicBezTo>
                      <a:pt x="196" y="164"/>
                      <a:pt x="197" y="164"/>
                      <a:pt x="198" y="163"/>
                    </a:cubicBezTo>
                    <a:cubicBezTo>
                      <a:pt x="199" y="162"/>
                      <a:pt x="199" y="162"/>
                      <a:pt x="199" y="162"/>
                    </a:cubicBezTo>
                    <a:cubicBezTo>
                      <a:pt x="199" y="162"/>
                      <a:pt x="200" y="162"/>
                      <a:pt x="200" y="162"/>
                    </a:cubicBezTo>
                    <a:cubicBezTo>
                      <a:pt x="201" y="162"/>
                      <a:pt x="201" y="162"/>
                      <a:pt x="202" y="161"/>
                    </a:cubicBezTo>
                    <a:cubicBezTo>
                      <a:pt x="202" y="161"/>
                      <a:pt x="203" y="162"/>
                      <a:pt x="203" y="161"/>
                    </a:cubicBezTo>
                    <a:cubicBezTo>
                      <a:pt x="204" y="161"/>
                      <a:pt x="204" y="161"/>
                      <a:pt x="204" y="161"/>
                    </a:cubicBezTo>
                    <a:cubicBezTo>
                      <a:pt x="205" y="160"/>
                      <a:pt x="206" y="160"/>
                      <a:pt x="207" y="159"/>
                    </a:cubicBezTo>
                    <a:cubicBezTo>
                      <a:pt x="208" y="159"/>
                      <a:pt x="208" y="159"/>
                      <a:pt x="208" y="159"/>
                    </a:cubicBezTo>
                    <a:cubicBezTo>
                      <a:pt x="209" y="158"/>
                      <a:pt x="209" y="158"/>
                      <a:pt x="209" y="158"/>
                    </a:cubicBezTo>
                    <a:cubicBezTo>
                      <a:pt x="209" y="158"/>
                      <a:pt x="210" y="157"/>
                      <a:pt x="211" y="157"/>
                    </a:cubicBezTo>
                    <a:cubicBezTo>
                      <a:pt x="212" y="157"/>
                      <a:pt x="212" y="157"/>
                      <a:pt x="212" y="157"/>
                    </a:cubicBezTo>
                    <a:cubicBezTo>
                      <a:pt x="212" y="157"/>
                      <a:pt x="212" y="157"/>
                      <a:pt x="212" y="157"/>
                    </a:cubicBezTo>
                    <a:cubicBezTo>
                      <a:pt x="212" y="157"/>
                      <a:pt x="212" y="156"/>
                      <a:pt x="212" y="156"/>
                    </a:cubicBezTo>
                    <a:cubicBezTo>
                      <a:pt x="213" y="156"/>
                      <a:pt x="213" y="156"/>
                      <a:pt x="214" y="156"/>
                    </a:cubicBezTo>
                    <a:cubicBezTo>
                      <a:pt x="214" y="155"/>
                      <a:pt x="214" y="155"/>
                      <a:pt x="214" y="155"/>
                    </a:cubicBezTo>
                    <a:cubicBezTo>
                      <a:pt x="214" y="154"/>
                      <a:pt x="215" y="154"/>
                      <a:pt x="216" y="154"/>
                    </a:cubicBezTo>
                    <a:cubicBezTo>
                      <a:pt x="216" y="154"/>
                      <a:pt x="216" y="153"/>
                      <a:pt x="216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1"/>
                      <a:pt x="217" y="151"/>
                      <a:pt x="217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0"/>
                      <a:pt x="218" y="150"/>
                      <a:pt x="218" y="149"/>
                    </a:cubicBezTo>
                    <a:cubicBezTo>
                      <a:pt x="218" y="149"/>
                      <a:pt x="218" y="149"/>
                      <a:pt x="218" y="149"/>
                    </a:cubicBezTo>
                    <a:cubicBezTo>
                      <a:pt x="217" y="148"/>
                      <a:pt x="217" y="148"/>
                      <a:pt x="217" y="148"/>
                    </a:cubicBezTo>
                    <a:cubicBezTo>
                      <a:pt x="216" y="148"/>
                      <a:pt x="216" y="148"/>
                      <a:pt x="216" y="148"/>
                    </a:cubicBezTo>
                    <a:cubicBezTo>
                      <a:pt x="216" y="147"/>
                      <a:pt x="215" y="147"/>
                      <a:pt x="215" y="147"/>
                    </a:cubicBezTo>
                    <a:cubicBezTo>
                      <a:pt x="214" y="147"/>
                      <a:pt x="214" y="146"/>
                      <a:pt x="214" y="146"/>
                    </a:cubicBezTo>
                    <a:cubicBezTo>
                      <a:pt x="214" y="145"/>
                      <a:pt x="214" y="145"/>
                      <a:pt x="214" y="145"/>
                    </a:cubicBezTo>
                    <a:cubicBezTo>
                      <a:pt x="213" y="145"/>
                      <a:pt x="213" y="145"/>
                      <a:pt x="213" y="145"/>
                    </a:cubicBezTo>
                    <a:cubicBezTo>
                      <a:pt x="214" y="144"/>
                      <a:pt x="214" y="144"/>
                      <a:pt x="214" y="144"/>
                    </a:cubicBezTo>
                    <a:cubicBezTo>
                      <a:pt x="214" y="144"/>
                      <a:pt x="214" y="144"/>
                      <a:pt x="214" y="144"/>
                    </a:cubicBezTo>
                    <a:cubicBezTo>
                      <a:pt x="213" y="144"/>
                      <a:pt x="213" y="144"/>
                      <a:pt x="213" y="144"/>
                    </a:cubicBezTo>
                    <a:cubicBezTo>
                      <a:pt x="212" y="145"/>
                      <a:pt x="212" y="145"/>
                      <a:pt x="211" y="146"/>
                    </a:cubicBezTo>
                    <a:cubicBezTo>
                      <a:pt x="211" y="146"/>
                      <a:pt x="211" y="146"/>
                      <a:pt x="211" y="146"/>
                    </a:cubicBezTo>
                    <a:cubicBezTo>
                      <a:pt x="211" y="147"/>
                      <a:pt x="211" y="147"/>
                      <a:pt x="211" y="147"/>
                    </a:cubicBezTo>
                    <a:cubicBezTo>
                      <a:pt x="210" y="147"/>
                      <a:pt x="210" y="147"/>
                      <a:pt x="210" y="147"/>
                    </a:cubicBezTo>
                    <a:cubicBezTo>
                      <a:pt x="210" y="147"/>
                      <a:pt x="210" y="147"/>
                      <a:pt x="210" y="147"/>
                    </a:cubicBezTo>
                    <a:cubicBezTo>
                      <a:pt x="210" y="147"/>
                      <a:pt x="208" y="147"/>
                      <a:pt x="208" y="147"/>
                    </a:cubicBezTo>
                    <a:cubicBezTo>
                      <a:pt x="208" y="147"/>
                      <a:pt x="208" y="147"/>
                      <a:pt x="208" y="147"/>
                    </a:cubicBezTo>
                    <a:cubicBezTo>
                      <a:pt x="207" y="147"/>
                      <a:pt x="207" y="147"/>
                      <a:pt x="207" y="147"/>
                    </a:cubicBezTo>
                    <a:cubicBezTo>
                      <a:pt x="207" y="147"/>
                      <a:pt x="207" y="147"/>
                      <a:pt x="207" y="147"/>
                    </a:cubicBezTo>
                    <a:cubicBezTo>
                      <a:pt x="206" y="146"/>
                      <a:pt x="207" y="146"/>
                      <a:pt x="207" y="145"/>
                    </a:cubicBezTo>
                    <a:cubicBezTo>
                      <a:pt x="207" y="144"/>
                      <a:pt x="207" y="144"/>
                      <a:pt x="207" y="144"/>
                    </a:cubicBezTo>
                    <a:cubicBezTo>
                      <a:pt x="207" y="144"/>
                      <a:pt x="207" y="144"/>
                      <a:pt x="207" y="144"/>
                    </a:cubicBezTo>
                    <a:cubicBezTo>
                      <a:pt x="206" y="144"/>
                      <a:pt x="206" y="144"/>
                      <a:pt x="206" y="144"/>
                    </a:cubicBezTo>
                    <a:cubicBezTo>
                      <a:pt x="206" y="144"/>
                      <a:pt x="206" y="145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4"/>
                      <a:pt x="205" y="144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2"/>
                      <a:pt x="204" y="142"/>
                      <a:pt x="204" y="142"/>
                    </a:cubicBezTo>
                    <a:cubicBezTo>
                      <a:pt x="204" y="142"/>
                      <a:pt x="204" y="142"/>
                      <a:pt x="204" y="142"/>
                    </a:cubicBezTo>
                    <a:cubicBezTo>
                      <a:pt x="203" y="142"/>
                      <a:pt x="203" y="142"/>
                      <a:pt x="203" y="142"/>
                    </a:cubicBezTo>
                    <a:cubicBezTo>
                      <a:pt x="203" y="141"/>
                      <a:pt x="202" y="140"/>
                      <a:pt x="202" y="139"/>
                    </a:cubicBezTo>
                    <a:cubicBezTo>
                      <a:pt x="202" y="139"/>
                      <a:pt x="202" y="139"/>
                      <a:pt x="202" y="139"/>
                    </a:cubicBezTo>
                    <a:cubicBezTo>
                      <a:pt x="201" y="139"/>
                      <a:pt x="201" y="139"/>
                      <a:pt x="201" y="139"/>
                    </a:cubicBezTo>
                    <a:cubicBezTo>
                      <a:pt x="202" y="139"/>
                      <a:pt x="202" y="139"/>
                      <a:pt x="202" y="139"/>
                    </a:cubicBezTo>
                    <a:cubicBezTo>
                      <a:pt x="202" y="139"/>
                      <a:pt x="202" y="139"/>
                      <a:pt x="202" y="139"/>
                    </a:cubicBezTo>
                    <a:cubicBezTo>
                      <a:pt x="202" y="138"/>
                      <a:pt x="202" y="138"/>
                      <a:pt x="202" y="138"/>
                    </a:cubicBezTo>
                    <a:cubicBezTo>
                      <a:pt x="203" y="138"/>
                      <a:pt x="203" y="138"/>
                      <a:pt x="203" y="138"/>
                    </a:cubicBezTo>
                    <a:cubicBezTo>
                      <a:pt x="203" y="138"/>
                      <a:pt x="203" y="137"/>
                      <a:pt x="203" y="137"/>
                    </a:cubicBezTo>
                    <a:cubicBezTo>
                      <a:pt x="204" y="137"/>
                      <a:pt x="204" y="137"/>
                      <a:pt x="204" y="137"/>
                    </a:cubicBezTo>
                    <a:cubicBezTo>
                      <a:pt x="204" y="138"/>
                      <a:pt x="204" y="138"/>
                      <a:pt x="204" y="138"/>
                    </a:cubicBezTo>
                    <a:cubicBezTo>
                      <a:pt x="204" y="138"/>
                      <a:pt x="204" y="138"/>
                      <a:pt x="205" y="138"/>
                    </a:cubicBezTo>
                    <a:cubicBezTo>
                      <a:pt x="206" y="139"/>
                      <a:pt x="206" y="139"/>
                      <a:pt x="206" y="139"/>
                    </a:cubicBezTo>
                    <a:cubicBezTo>
                      <a:pt x="206" y="139"/>
                      <a:pt x="206" y="139"/>
                      <a:pt x="206" y="139"/>
                    </a:cubicBezTo>
                    <a:cubicBezTo>
                      <a:pt x="206" y="140"/>
                      <a:pt x="206" y="140"/>
                      <a:pt x="207" y="141"/>
                    </a:cubicBezTo>
                    <a:cubicBezTo>
                      <a:pt x="207" y="141"/>
                      <a:pt x="208" y="141"/>
                      <a:pt x="208" y="142"/>
                    </a:cubicBezTo>
                    <a:cubicBezTo>
                      <a:pt x="209" y="142"/>
                      <a:pt x="209" y="142"/>
                      <a:pt x="209" y="142"/>
                    </a:cubicBezTo>
                    <a:cubicBezTo>
                      <a:pt x="209" y="143"/>
                      <a:pt x="210" y="143"/>
                      <a:pt x="210" y="143"/>
                    </a:cubicBezTo>
                    <a:cubicBezTo>
                      <a:pt x="211" y="143"/>
                      <a:pt x="211" y="143"/>
                      <a:pt x="211" y="143"/>
                    </a:cubicBezTo>
                    <a:cubicBezTo>
                      <a:pt x="212" y="143"/>
                      <a:pt x="212" y="143"/>
                      <a:pt x="212" y="143"/>
                    </a:cubicBezTo>
                    <a:cubicBezTo>
                      <a:pt x="213" y="142"/>
                      <a:pt x="213" y="142"/>
                      <a:pt x="214" y="142"/>
                    </a:cubicBezTo>
                    <a:cubicBezTo>
                      <a:pt x="214" y="142"/>
                      <a:pt x="214" y="142"/>
                      <a:pt x="214" y="142"/>
                    </a:cubicBezTo>
                    <a:cubicBezTo>
                      <a:pt x="214" y="143"/>
                      <a:pt x="214" y="143"/>
                      <a:pt x="214" y="143"/>
                    </a:cubicBezTo>
                    <a:cubicBezTo>
                      <a:pt x="215" y="144"/>
                      <a:pt x="215" y="144"/>
                      <a:pt x="215" y="144"/>
                    </a:cubicBezTo>
                    <a:cubicBezTo>
                      <a:pt x="216" y="145"/>
                      <a:pt x="216" y="145"/>
                      <a:pt x="216" y="145"/>
                    </a:cubicBezTo>
                    <a:cubicBezTo>
                      <a:pt x="217" y="145"/>
                      <a:pt x="217" y="145"/>
                      <a:pt x="217" y="145"/>
                    </a:cubicBezTo>
                    <a:cubicBezTo>
                      <a:pt x="217" y="145"/>
                      <a:pt x="217" y="145"/>
                      <a:pt x="217" y="145"/>
                    </a:cubicBezTo>
                    <a:cubicBezTo>
                      <a:pt x="218" y="145"/>
                      <a:pt x="219" y="145"/>
                      <a:pt x="219" y="145"/>
                    </a:cubicBezTo>
                    <a:cubicBezTo>
                      <a:pt x="220" y="145"/>
                      <a:pt x="220" y="145"/>
                      <a:pt x="220" y="145"/>
                    </a:cubicBezTo>
                    <a:cubicBezTo>
                      <a:pt x="221" y="145"/>
                      <a:pt x="222" y="145"/>
                      <a:pt x="222" y="145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24" y="145"/>
                      <a:pt x="224" y="145"/>
                      <a:pt x="224" y="145"/>
                    </a:cubicBezTo>
                    <a:cubicBezTo>
                      <a:pt x="225" y="146"/>
                      <a:pt x="227" y="145"/>
                      <a:pt x="228" y="145"/>
                    </a:cubicBezTo>
                    <a:cubicBezTo>
                      <a:pt x="228" y="145"/>
                      <a:pt x="228" y="145"/>
                      <a:pt x="228" y="146"/>
                    </a:cubicBezTo>
                    <a:cubicBezTo>
                      <a:pt x="229" y="146"/>
                      <a:pt x="229" y="146"/>
                      <a:pt x="229" y="146"/>
                    </a:cubicBezTo>
                    <a:cubicBezTo>
                      <a:pt x="229" y="147"/>
                      <a:pt x="229" y="147"/>
                      <a:pt x="229" y="147"/>
                    </a:cubicBezTo>
                    <a:cubicBezTo>
                      <a:pt x="229" y="147"/>
                      <a:pt x="230" y="147"/>
                      <a:pt x="230" y="147"/>
                    </a:cubicBezTo>
                    <a:cubicBezTo>
                      <a:pt x="230" y="148"/>
                      <a:pt x="230" y="148"/>
                      <a:pt x="230" y="148"/>
                    </a:cubicBezTo>
                    <a:cubicBezTo>
                      <a:pt x="231" y="148"/>
                      <a:pt x="232" y="149"/>
                      <a:pt x="233" y="149"/>
                    </a:cubicBezTo>
                    <a:cubicBezTo>
                      <a:pt x="233" y="149"/>
                      <a:pt x="233" y="149"/>
                      <a:pt x="233" y="149"/>
                    </a:cubicBezTo>
                    <a:cubicBezTo>
                      <a:pt x="232" y="150"/>
                      <a:pt x="232" y="149"/>
                      <a:pt x="231" y="149"/>
                    </a:cubicBezTo>
                    <a:cubicBezTo>
                      <a:pt x="231" y="149"/>
                      <a:pt x="231" y="149"/>
                      <a:pt x="231" y="149"/>
                    </a:cubicBezTo>
                    <a:cubicBezTo>
                      <a:pt x="231" y="150"/>
                      <a:pt x="233" y="152"/>
                      <a:pt x="234" y="152"/>
                    </a:cubicBezTo>
                    <a:cubicBezTo>
                      <a:pt x="235" y="152"/>
                      <a:pt x="235" y="152"/>
                      <a:pt x="235" y="152"/>
                    </a:cubicBezTo>
                    <a:cubicBezTo>
                      <a:pt x="235" y="151"/>
                      <a:pt x="236" y="151"/>
                      <a:pt x="236" y="150"/>
                    </a:cubicBezTo>
                    <a:cubicBezTo>
                      <a:pt x="236" y="150"/>
                      <a:pt x="236" y="150"/>
                      <a:pt x="236" y="150"/>
                    </a:cubicBezTo>
                    <a:cubicBezTo>
                      <a:pt x="237" y="150"/>
                      <a:pt x="237" y="150"/>
                      <a:pt x="237" y="150"/>
                    </a:cubicBezTo>
                    <a:cubicBezTo>
                      <a:pt x="236" y="150"/>
                      <a:pt x="236" y="151"/>
                      <a:pt x="237" y="151"/>
                    </a:cubicBezTo>
                    <a:cubicBezTo>
                      <a:pt x="237" y="152"/>
                      <a:pt x="237" y="152"/>
                      <a:pt x="237" y="152"/>
                    </a:cubicBezTo>
                    <a:cubicBezTo>
                      <a:pt x="237" y="152"/>
                      <a:pt x="237" y="152"/>
                      <a:pt x="237" y="153"/>
                    </a:cubicBezTo>
                    <a:cubicBezTo>
                      <a:pt x="237" y="153"/>
                      <a:pt x="237" y="154"/>
                      <a:pt x="237" y="155"/>
                    </a:cubicBezTo>
                    <a:cubicBezTo>
                      <a:pt x="237" y="156"/>
                      <a:pt x="237" y="157"/>
                      <a:pt x="238" y="158"/>
                    </a:cubicBezTo>
                    <a:cubicBezTo>
                      <a:pt x="238" y="159"/>
                      <a:pt x="239" y="160"/>
                      <a:pt x="239" y="161"/>
                    </a:cubicBezTo>
                    <a:cubicBezTo>
                      <a:pt x="239" y="162"/>
                      <a:pt x="240" y="162"/>
                      <a:pt x="240" y="163"/>
                    </a:cubicBezTo>
                    <a:cubicBezTo>
                      <a:pt x="240" y="164"/>
                      <a:pt x="240" y="164"/>
                      <a:pt x="240" y="164"/>
                    </a:cubicBezTo>
                    <a:cubicBezTo>
                      <a:pt x="241" y="165"/>
                      <a:pt x="241" y="165"/>
                      <a:pt x="241" y="165"/>
                    </a:cubicBezTo>
                    <a:cubicBezTo>
                      <a:pt x="241" y="166"/>
                      <a:pt x="241" y="167"/>
                      <a:pt x="242" y="167"/>
                    </a:cubicBezTo>
                    <a:cubicBezTo>
                      <a:pt x="242" y="168"/>
                      <a:pt x="242" y="169"/>
                      <a:pt x="242" y="169"/>
                    </a:cubicBezTo>
                    <a:cubicBezTo>
                      <a:pt x="243" y="170"/>
                      <a:pt x="243" y="170"/>
                      <a:pt x="243" y="170"/>
                    </a:cubicBezTo>
                    <a:cubicBezTo>
                      <a:pt x="243" y="170"/>
                      <a:pt x="244" y="170"/>
                      <a:pt x="244" y="169"/>
                    </a:cubicBezTo>
                    <a:cubicBezTo>
                      <a:pt x="244" y="169"/>
                      <a:pt x="244" y="169"/>
                      <a:pt x="244" y="169"/>
                    </a:cubicBezTo>
                    <a:cubicBezTo>
                      <a:pt x="245" y="169"/>
                      <a:pt x="245" y="168"/>
                      <a:pt x="246" y="168"/>
                    </a:cubicBezTo>
                    <a:cubicBezTo>
                      <a:pt x="245" y="168"/>
                      <a:pt x="245" y="168"/>
                      <a:pt x="245" y="168"/>
                    </a:cubicBezTo>
                    <a:cubicBezTo>
                      <a:pt x="246" y="167"/>
                      <a:pt x="246" y="167"/>
                      <a:pt x="246" y="167"/>
                    </a:cubicBezTo>
                    <a:cubicBezTo>
                      <a:pt x="246" y="167"/>
                      <a:pt x="246" y="167"/>
                      <a:pt x="246" y="167"/>
                    </a:cubicBezTo>
                    <a:cubicBezTo>
                      <a:pt x="247" y="166"/>
                      <a:pt x="246" y="166"/>
                      <a:pt x="246" y="165"/>
                    </a:cubicBezTo>
                    <a:cubicBezTo>
                      <a:pt x="247" y="164"/>
                      <a:pt x="248" y="163"/>
                      <a:pt x="247" y="162"/>
                    </a:cubicBezTo>
                    <a:cubicBezTo>
                      <a:pt x="247" y="161"/>
                      <a:pt x="247" y="161"/>
                      <a:pt x="247" y="160"/>
                    </a:cubicBezTo>
                    <a:cubicBezTo>
                      <a:pt x="247" y="159"/>
                      <a:pt x="247" y="159"/>
                      <a:pt x="247" y="159"/>
                    </a:cubicBezTo>
                    <a:cubicBezTo>
                      <a:pt x="248" y="159"/>
                      <a:pt x="248" y="159"/>
                      <a:pt x="248" y="159"/>
                    </a:cubicBezTo>
                    <a:cubicBezTo>
                      <a:pt x="249" y="158"/>
                      <a:pt x="249" y="158"/>
                      <a:pt x="249" y="158"/>
                    </a:cubicBezTo>
                    <a:cubicBezTo>
                      <a:pt x="250" y="158"/>
                      <a:pt x="250" y="158"/>
                      <a:pt x="250" y="158"/>
                    </a:cubicBezTo>
                    <a:cubicBezTo>
                      <a:pt x="250" y="157"/>
                      <a:pt x="250" y="157"/>
                      <a:pt x="250" y="157"/>
                    </a:cubicBezTo>
                    <a:cubicBezTo>
                      <a:pt x="251" y="156"/>
                      <a:pt x="251" y="156"/>
                      <a:pt x="251" y="156"/>
                    </a:cubicBezTo>
                    <a:cubicBezTo>
                      <a:pt x="252" y="156"/>
                      <a:pt x="252" y="156"/>
                      <a:pt x="252" y="156"/>
                    </a:cubicBezTo>
                    <a:cubicBezTo>
                      <a:pt x="253" y="155"/>
                      <a:pt x="253" y="155"/>
                      <a:pt x="253" y="155"/>
                    </a:cubicBezTo>
                    <a:cubicBezTo>
                      <a:pt x="253" y="155"/>
                      <a:pt x="254" y="154"/>
                      <a:pt x="254" y="154"/>
                    </a:cubicBezTo>
                    <a:cubicBezTo>
                      <a:pt x="254" y="153"/>
                      <a:pt x="255" y="153"/>
                      <a:pt x="255" y="153"/>
                    </a:cubicBezTo>
                    <a:cubicBezTo>
                      <a:pt x="256" y="153"/>
                      <a:pt x="256" y="152"/>
                      <a:pt x="257" y="152"/>
                    </a:cubicBezTo>
                    <a:cubicBezTo>
                      <a:pt x="256" y="151"/>
                      <a:pt x="256" y="151"/>
                      <a:pt x="256" y="151"/>
                    </a:cubicBezTo>
                    <a:cubicBezTo>
                      <a:pt x="257" y="151"/>
                      <a:pt x="257" y="151"/>
                      <a:pt x="258" y="150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59" y="151"/>
                      <a:pt x="259" y="151"/>
                      <a:pt x="259" y="151"/>
                    </a:cubicBezTo>
                    <a:cubicBezTo>
                      <a:pt x="259" y="150"/>
                      <a:pt x="259" y="150"/>
                      <a:pt x="259" y="150"/>
                    </a:cubicBezTo>
                    <a:cubicBezTo>
                      <a:pt x="259" y="150"/>
                      <a:pt x="259" y="150"/>
                      <a:pt x="259" y="150"/>
                    </a:cubicBezTo>
                    <a:cubicBezTo>
                      <a:pt x="259" y="151"/>
                      <a:pt x="259" y="151"/>
                      <a:pt x="259" y="151"/>
                    </a:cubicBezTo>
                    <a:cubicBezTo>
                      <a:pt x="260" y="151"/>
                      <a:pt x="260" y="151"/>
                      <a:pt x="260" y="151"/>
                    </a:cubicBezTo>
                    <a:cubicBezTo>
                      <a:pt x="260" y="150"/>
                      <a:pt x="260" y="150"/>
                      <a:pt x="260" y="150"/>
                    </a:cubicBezTo>
                    <a:cubicBezTo>
                      <a:pt x="260" y="150"/>
                      <a:pt x="260" y="150"/>
                      <a:pt x="260" y="150"/>
                    </a:cubicBezTo>
                    <a:cubicBezTo>
                      <a:pt x="260" y="150"/>
                      <a:pt x="260" y="150"/>
                      <a:pt x="260" y="150"/>
                    </a:cubicBezTo>
                    <a:cubicBezTo>
                      <a:pt x="260" y="150"/>
                      <a:pt x="260" y="150"/>
                      <a:pt x="260" y="150"/>
                    </a:cubicBezTo>
                    <a:cubicBezTo>
                      <a:pt x="260" y="150"/>
                      <a:pt x="260" y="150"/>
                      <a:pt x="260" y="150"/>
                    </a:cubicBezTo>
                    <a:cubicBezTo>
                      <a:pt x="260" y="150"/>
                      <a:pt x="260" y="150"/>
                      <a:pt x="260" y="150"/>
                    </a:cubicBezTo>
                    <a:cubicBezTo>
                      <a:pt x="261" y="150"/>
                      <a:pt x="261" y="150"/>
                      <a:pt x="261" y="150"/>
                    </a:cubicBezTo>
                    <a:cubicBezTo>
                      <a:pt x="261" y="150"/>
                      <a:pt x="261" y="150"/>
                      <a:pt x="261" y="150"/>
                    </a:cubicBezTo>
                    <a:cubicBezTo>
                      <a:pt x="261" y="150"/>
                      <a:pt x="261" y="150"/>
                      <a:pt x="261" y="150"/>
                    </a:cubicBezTo>
                    <a:cubicBezTo>
                      <a:pt x="261" y="150"/>
                      <a:pt x="261" y="150"/>
                      <a:pt x="261" y="150"/>
                    </a:cubicBezTo>
                    <a:cubicBezTo>
                      <a:pt x="262" y="150"/>
                      <a:pt x="262" y="150"/>
                      <a:pt x="262" y="150"/>
                    </a:cubicBezTo>
                    <a:cubicBezTo>
                      <a:pt x="262" y="149"/>
                      <a:pt x="262" y="149"/>
                      <a:pt x="262" y="149"/>
                    </a:cubicBezTo>
                    <a:cubicBezTo>
                      <a:pt x="262" y="149"/>
                      <a:pt x="262" y="149"/>
                      <a:pt x="262" y="149"/>
                    </a:cubicBezTo>
                    <a:cubicBezTo>
                      <a:pt x="262" y="148"/>
                      <a:pt x="262" y="148"/>
                      <a:pt x="262" y="148"/>
                    </a:cubicBezTo>
                    <a:cubicBezTo>
                      <a:pt x="262" y="149"/>
                      <a:pt x="262" y="149"/>
                      <a:pt x="262" y="149"/>
                    </a:cubicBezTo>
                    <a:cubicBezTo>
                      <a:pt x="263" y="149"/>
                      <a:pt x="263" y="149"/>
                      <a:pt x="263" y="149"/>
                    </a:cubicBezTo>
                    <a:cubicBezTo>
                      <a:pt x="264" y="149"/>
                      <a:pt x="263" y="152"/>
                      <a:pt x="265" y="152"/>
                    </a:cubicBezTo>
                    <a:cubicBezTo>
                      <a:pt x="265" y="152"/>
                      <a:pt x="265" y="152"/>
                      <a:pt x="265" y="152"/>
                    </a:cubicBezTo>
                    <a:cubicBezTo>
                      <a:pt x="265" y="153"/>
                      <a:pt x="265" y="153"/>
                      <a:pt x="265" y="153"/>
                    </a:cubicBezTo>
                    <a:cubicBezTo>
                      <a:pt x="266" y="153"/>
                      <a:pt x="266" y="153"/>
                      <a:pt x="266" y="153"/>
                    </a:cubicBezTo>
                    <a:cubicBezTo>
                      <a:pt x="266" y="153"/>
                      <a:pt x="266" y="153"/>
                      <a:pt x="266" y="154"/>
                    </a:cubicBezTo>
                    <a:cubicBezTo>
                      <a:pt x="266" y="154"/>
                      <a:pt x="266" y="154"/>
                      <a:pt x="266" y="154"/>
                    </a:cubicBezTo>
                    <a:cubicBezTo>
                      <a:pt x="266" y="154"/>
                      <a:pt x="266" y="154"/>
                      <a:pt x="266" y="154"/>
                    </a:cubicBezTo>
                    <a:cubicBezTo>
                      <a:pt x="266" y="154"/>
                      <a:pt x="266" y="154"/>
                      <a:pt x="266" y="154"/>
                    </a:cubicBezTo>
                    <a:cubicBezTo>
                      <a:pt x="266" y="154"/>
                      <a:pt x="266" y="154"/>
                      <a:pt x="266" y="154"/>
                    </a:cubicBezTo>
                    <a:cubicBezTo>
                      <a:pt x="266" y="154"/>
                      <a:pt x="266" y="154"/>
                      <a:pt x="266" y="154"/>
                    </a:cubicBezTo>
                    <a:cubicBezTo>
                      <a:pt x="267" y="155"/>
                      <a:pt x="267" y="156"/>
                      <a:pt x="267" y="157"/>
                    </a:cubicBezTo>
                    <a:cubicBezTo>
                      <a:pt x="267" y="157"/>
                      <a:pt x="267" y="158"/>
                      <a:pt x="267" y="159"/>
                    </a:cubicBezTo>
                    <a:cubicBezTo>
                      <a:pt x="267" y="159"/>
                      <a:pt x="267" y="159"/>
                      <a:pt x="267" y="159"/>
                    </a:cubicBezTo>
                    <a:cubicBezTo>
                      <a:pt x="267" y="159"/>
                      <a:pt x="267" y="158"/>
                      <a:pt x="268" y="158"/>
                    </a:cubicBezTo>
                    <a:cubicBezTo>
                      <a:pt x="268" y="159"/>
                      <a:pt x="268" y="159"/>
                      <a:pt x="268" y="159"/>
                    </a:cubicBezTo>
                    <a:cubicBezTo>
                      <a:pt x="268" y="159"/>
                      <a:pt x="268" y="159"/>
                      <a:pt x="268" y="159"/>
                    </a:cubicBezTo>
                    <a:cubicBezTo>
                      <a:pt x="268" y="159"/>
                      <a:pt x="268" y="159"/>
                      <a:pt x="268" y="159"/>
                    </a:cubicBezTo>
                    <a:cubicBezTo>
                      <a:pt x="268" y="159"/>
                      <a:pt x="268" y="159"/>
                      <a:pt x="268" y="159"/>
                    </a:cubicBezTo>
                    <a:cubicBezTo>
                      <a:pt x="268" y="159"/>
                      <a:pt x="268" y="159"/>
                      <a:pt x="268" y="159"/>
                    </a:cubicBezTo>
                    <a:cubicBezTo>
                      <a:pt x="269" y="159"/>
                      <a:pt x="269" y="159"/>
                      <a:pt x="269" y="158"/>
                    </a:cubicBezTo>
                    <a:cubicBezTo>
                      <a:pt x="270" y="158"/>
                      <a:pt x="270" y="158"/>
                      <a:pt x="270" y="157"/>
                    </a:cubicBezTo>
                    <a:cubicBezTo>
                      <a:pt x="271" y="157"/>
                      <a:pt x="271" y="157"/>
                      <a:pt x="271" y="157"/>
                    </a:cubicBezTo>
                    <a:cubicBezTo>
                      <a:pt x="271" y="157"/>
                      <a:pt x="271" y="158"/>
                      <a:pt x="271" y="158"/>
                    </a:cubicBezTo>
                    <a:cubicBezTo>
                      <a:pt x="272" y="159"/>
                      <a:pt x="272" y="160"/>
                      <a:pt x="272" y="161"/>
                    </a:cubicBezTo>
                    <a:cubicBezTo>
                      <a:pt x="272" y="161"/>
                      <a:pt x="273" y="162"/>
                      <a:pt x="273" y="163"/>
                    </a:cubicBezTo>
                    <a:cubicBezTo>
                      <a:pt x="273" y="163"/>
                      <a:pt x="273" y="164"/>
                      <a:pt x="273" y="165"/>
                    </a:cubicBezTo>
                    <a:cubicBezTo>
                      <a:pt x="273" y="165"/>
                      <a:pt x="273" y="165"/>
                      <a:pt x="273" y="165"/>
                    </a:cubicBezTo>
                    <a:cubicBezTo>
                      <a:pt x="273" y="165"/>
                      <a:pt x="273" y="167"/>
                      <a:pt x="273" y="167"/>
                    </a:cubicBezTo>
                    <a:cubicBezTo>
                      <a:pt x="273" y="167"/>
                      <a:pt x="273" y="167"/>
                      <a:pt x="273" y="167"/>
                    </a:cubicBezTo>
                    <a:cubicBezTo>
                      <a:pt x="273" y="168"/>
                      <a:pt x="272" y="169"/>
                      <a:pt x="272" y="170"/>
                    </a:cubicBezTo>
                    <a:cubicBezTo>
                      <a:pt x="273" y="170"/>
                      <a:pt x="273" y="170"/>
                      <a:pt x="273" y="170"/>
                    </a:cubicBezTo>
                    <a:cubicBezTo>
                      <a:pt x="273" y="170"/>
                      <a:pt x="274" y="170"/>
                      <a:pt x="274" y="171"/>
                    </a:cubicBezTo>
                    <a:cubicBezTo>
                      <a:pt x="274" y="171"/>
                      <a:pt x="274" y="171"/>
                      <a:pt x="274" y="171"/>
                    </a:cubicBezTo>
                    <a:cubicBezTo>
                      <a:pt x="274" y="171"/>
                      <a:pt x="274" y="171"/>
                      <a:pt x="274" y="172"/>
                    </a:cubicBezTo>
                    <a:cubicBezTo>
                      <a:pt x="275" y="172"/>
                      <a:pt x="275" y="172"/>
                      <a:pt x="275" y="172"/>
                    </a:cubicBezTo>
                    <a:cubicBezTo>
                      <a:pt x="275" y="172"/>
                      <a:pt x="275" y="172"/>
                      <a:pt x="275" y="172"/>
                    </a:cubicBezTo>
                    <a:cubicBezTo>
                      <a:pt x="275" y="172"/>
                      <a:pt x="275" y="172"/>
                      <a:pt x="275" y="172"/>
                    </a:cubicBezTo>
                    <a:cubicBezTo>
                      <a:pt x="275" y="173"/>
                      <a:pt x="275" y="174"/>
                      <a:pt x="275" y="174"/>
                    </a:cubicBezTo>
                    <a:cubicBezTo>
                      <a:pt x="276" y="175"/>
                      <a:pt x="276" y="175"/>
                      <a:pt x="276" y="175"/>
                    </a:cubicBezTo>
                    <a:cubicBezTo>
                      <a:pt x="276" y="176"/>
                      <a:pt x="276" y="176"/>
                      <a:pt x="276" y="176"/>
                    </a:cubicBezTo>
                    <a:cubicBezTo>
                      <a:pt x="276" y="176"/>
                      <a:pt x="276" y="176"/>
                      <a:pt x="276" y="176"/>
                    </a:cubicBezTo>
                    <a:cubicBezTo>
                      <a:pt x="277" y="177"/>
                      <a:pt x="277" y="177"/>
                      <a:pt x="277" y="177"/>
                    </a:cubicBezTo>
                    <a:cubicBezTo>
                      <a:pt x="266" y="235"/>
                      <a:pt x="215" y="279"/>
                      <a:pt x="154" y="2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" name="Rectangle 244"/>
              <p:cNvSpPr>
                <a:spLocks noChangeArrowheads="1"/>
              </p:cNvSpPr>
              <p:nvPr/>
            </p:nvSpPr>
            <p:spPr bwMode="gray">
              <a:xfrm>
                <a:off x="-2814638" y="12700000"/>
                <a:ext cx="1588" cy="15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" name="Rectangle 245"/>
              <p:cNvSpPr>
                <a:spLocks noChangeArrowheads="1"/>
              </p:cNvSpPr>
              <p:nvPr/>
            </p:nvSpPr>
            <p:spPr bwMode="gray">
              <a:xfrm>
                <a:off x="-2814638" y="12700000"/>
                <a:ext cx="1588" cy="1588"/>
              </a:xfrm>
              <a:prstGeom prst="rect">
                <a:avLst/>
              </a:pr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3" name="Freeform 246"/>
              <p:cNvSpPr>
                <a:spLocks/>
              </p:cNvSpPr>
              <p:nvPr/>
            </p:nvSpPr>
            <p:spPr bwMode="gray">
              <a:xfrm>
                <a:off x="-2439988" y="12933363"/>
                <a:ext cx="41275" cy="66675"/>
              </a:xfrm>
              <a:custGeom>
                <a:avLst/>
                <a:gdLst>
                  <a:gd name="T0" fmla="*/ 8 w 11"/>
                  <a:gd name="T1" fmla="*/ 9 h 18"/>
                  <a:gd name="T2" fmla="*/ 9 w 11"/>
                  <a:gd name="T3" fmla="*/ 7 h 18"/>
                  <a:gd name="T4" fmla="*/ 7 w 11"/>
                  <a:gd name="T5" fmla="*/ 7 h 18"/>
                  <a:gd name="T6" fmla="*/ 6 w 11"/>
                  <a:gd name="T7" fmla="*/ 5 h 18"/>
                  <a:gd name="T8" fmla="*/ 5 w 11"/>
                  <a:gd name="T9" fmla="*/ 4 h 18"/>
                  <a:gd name="T10" fmla="*/ 7 w 11"/>
                  <a:gd name="T11" fmla="*/ 4 h 18"/>
                  <a:gd name="T12" fmla="*/ 6 w 11"/>
                  <a:gd name="T13" fmla="*/ 4 h 18"/>
                  <a:gd name="T14" fmla="*/ 7 w 11"/>
                  <a:gd name="T15" fmla="*/ 3 h 18"/>
                  <a:gd name="T16" fmla="*/ 9 w 11"/>
                  <a:gd name="T17" fmla="*/ 3 h 18"/>
                  <a:gd name="T18" fmla="*/ 9 w 11"/>
                  <a:gd name="T19" fmla="*/ 2 h 18"/>
                  <a:gd name="T20" fmla="*/ 9 w 11"/>
                  <a:gd name="T21" fmla="*/ 1 h 18"/>
                  <a:gd name="T22" fmla="*/ 8 w 11"/>
                  <a:gd name="T23" fmla="*/ 0 h 18"/>
                  <a:gd name="T24" fmla="*/ 7 w 11"/>
                  <a:gd name="T25" fmla="*/ 0 h 18"/>
                  <a:gd name="T26" fmla="*/ 4 w 11"/>
                  <a:gd name="T27" fmla="*/ 1 h 18"/>
                  <a:gd name="T28" fmla="*/ 3 w 11"/>
                  <a:gd name="T29" fmla="*/ 2 h 18"/>
                  <a:gd name="T30" fmla="*/ 1 w 11"/>
                  <a:gd name="T31" fmla="*/ 2 h 18"/>
                  <a:gd name="T32" fmla="*/ 1 w 11"/>
                  <a:gd name="T33" fmla="*/ 4 h 18"/>
                  <a:gd name="T34" fmla="*/ 0 w 11"/>
                  <a:gd name="T35" fmla="*/ 4 h 18"/>
                  <a:gd name="T36" fmla="*/ 1 w 11"/>
                  <a:gd name="T37" fmla="*/ 6 h 18"/>
                  <a:gd name="T38" fmla="*/ 1 w 11"/>
                  <a:gd name="T39" fmla="*/ 5 h 18"/>
                  <a:gd name="T40" fmla="*/ 1 w 11"/>
                  <a:gd name="T41" fmla="*/ 5 h 18"/>
                  <a:gd name="T42" fmla="*/ 2 w 11"/>
                  <a:gd name="T43" fmla="*/ 7 h 18"/>
                  <a:gd name="T44" fmla="*/ 2 w 11"/>
                  <a:gd name="T45" fmla="*/ 9 h 18"/>
                  <a:gd name="T46" fmla="*/ 3 w 11"/>
                  <a:gd name="T47" fmla="*/ 10 h 18"/>
                  <a:gd name="T48" fmla="*/ 4 w 11"/>
                  <a:gd name="T49" fmla="*/ 11 h 18"/>
                  <a:gd name="T50" fmla="*/ 5 w 11"/>
                  <a:gd name="T51" fmla="*/ 11 h 18"/>
                  <a:gd name="T52" fmla="*/ 4 w 11"/>
                  <a:gd name="T53" fmla="*/ 13 h 18"/>
                  <a:gd name="T54" fmla="*/ 4 w 11"/>
                  <a:gd name="T55" fmla="*/ 14 h 18"/>
                  <a:gd name="T56" fmla="*/ 3 w 11"/>
                  <a:gd name="T57" fmla="*/ 13 h 18"/>
                  <a:gd name="T58" fmla="*/ 3 w 11"/>
                  <a:gd name="T59" fmla="*/ 16 h 18"/>
                  <a:gd name="T60" fmla="*/ 9 w 11"/>
                  <a:gd name="T61" fmla="*/ 17 h 18"/>
                  <a:gd name="T62" fmla="*/ 10 w 11"/>
                  <a:gd name="T63" fmla="*/ 15 h 18"/>
                  <a:gd name="T64" fmla="*/ 10 w 11"/>
                  <a:gd name="T65" fmla="*/ 14 h 18"/>
                  <a:gd name="T66" fmla="*/ 9 w 11"/>
                  <a:gd name="T67" fmla="*/ 13 h 18"/>
                  <a:gd name="T68" fmla="*/ 9 w 11"/>
                  <a:gd name="T69" fmla="*/ 13 h 18"/>
                  <a:gd name="T70" fmla="*/ 10 w 11"/>
                  <a:gd name="T71" fmla="*/ 13 h 18"/>
                  <a:gd name="T72" fmla="*/ 10 w 11"/>
                  <a:gd name="T73" fmla="*/ 12 h 18"/>
                  <a:gd name="T74" fmla="*/ 9 w 11"/>
                  <a:gd name="T75" fmla="*/ 12 h 18"/>
                  <a:gd name="T76" fmla="*/ 9 w 11"/>
                  <a:gd name="T77" fmla="*/ 11 h 18"/>
                  <a:gd name="T78" fmla="*/ 10 w 11"/>
                  <a:gd name="T79" fmla="*/ 10 h 18"/>
                  <a:gd name="T80" fmla="*/ 10 w 11"/>
                  <a:gd name="T81" fmla="*/ 11 h 18"/>
                  <a:gd name="T82" fmla="*/ 11 w 11"/>
                  <a:gd name="T83" fmla="*/ 11 h 18"/>
                  <a:gd name="T84" fmla="*/ 11 w 11"/>
                  <a:gd name="T85" fmla="*/ 10 h 18"/>
                  <a:gd name="T86" fmla="*/ 11 w 11"/>
                  <a:gd name="T87" fmla="*/ 10 h 18"/>
                  <a:gd name="T88" fmla="*/ 10 w 11"/>
                  <a:gd name="T89" fmla="*/ 8 h 18"/>
                  <a:gd name="T90" fmla="*/ 9 w 11"/>
                  <a:gd name="T91" fmla="*/ 10 h 18"/>
                  <a:gd name="T92" fmla="*/ 8 w 11"/>
                  <a:gd name="T93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" h="18">
                    <a:moveTo>
                      <a:pt x="8" y="9"/>
                    </a:move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8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6"/>
                      <a:pt x="6" y="6"/>
                      <a:pt x="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1"/>
                      <a:pt x="4" y="12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5"/>
                      <a:pt x="3" y="16"/>
                    </a:cubicBezTo>
                    <a:cubicBezTo>
                      <a:pt x="4" y="16"/>
                      <a:pt x="4" y="16"/>
                      <a:pt x="5" y="16"/>
                    </a:cubicBezTo>
                    <a:cubicBezTo>
                      <a:pt x="5" y="18"/>
                      <a:pt x="7" y="18"/>
                      <a:pt x="9" y="17"/>
                    </a:cubicBezTo>
                    <a:cubicBezTo>
                      <a:pt x="9" y="17"/>
                      <a:pt x="10" y="17"/>
                      <a:pt x="10" y="17"/>
                    </a:cubicBezTo>
                    <a:cubicBezTo>
                      <a:pt x="11" y="17"/>
                      <a:pt x="10" y="16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1"/>
                      <a:pt x="9" y="11"/>
                      <a:pt x="9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9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4" name="Freeform 247"/>
              <p:cNvSpPr>
                <a:spLocks/>
              </p:cNvSpPr>
              <p:nvPr/>
            </p:nvSpPr>
            <p:spPr bwMode="gray">
              <a:xfrm>
                <a:off x="-2547938" y="12966700"/>
                <a:ext cx="3175" cy="3175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2 w 2"/>
                  <a:gd name="T9" fmla="*/ 2 h 2"/>
                  <a:gd name="T10" fmla="*/ 2 w 2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" name="Freeform 248"/>
              <p:cNvSpPr>
                <a:spLocks/>
              </p:cNvSpPr>
              <p:nvPr/>
            </p:nvSpPr>
            <p:spPr bwMode="gray">
              <a:xfrm>
                <a:off x="-2547938" y="12966700"/>
                <a:ext cx="3175" cy="3175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2 w 2"/>
                  <a:gd name="T9" fmla="*/ 2 h 2"/>
                  <a:gd name="T10" fmla="*/ 2 w 2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6" name="Freeform 249"/>
              <p:cNvSpPr>
                <a:spLocks/>
              </p:cNvSpPr>
              <p:nvPr/>
            </p:nvSpPr>
            <p:spPr bwMode="gray">
              <a:xfrm>
                <a:off x="-2413000" y="12719050"/>
                <a:ext cx="28575" cy="30163"/>
              </a:xfrm>
              <a:custGeom>
                <a:avLst/>
                <a:gdLst>
                  <a:gd name="T0" fmla="*/ 6 w 8"/>
                  <a:gd name="T1" fmla="*/ 0 h 8"/>
                  <a:gd name="T2" fmla="*/ 7 w 8"/>
                  <a:gd name="T3" fmla="*/ 1 h 8"/>
                  <a:gd name="T4" fmla="*/ 5 w 8"/>
                  <a:gd name="T5" fmla="*/ 4 h 8"/>
                  <a:gd name="T6" fmla="*/ 7 w 8"/>
                  <a:gd name="T7" fmla="*/ 6 h 8"/>
                  <a:gd name="T8" fmla="*/ 8 w 8"/>
                  <a:gd name="T9" fmla="*/ 7 h 8"/>
                  <a:gd name="T10" fmla="*/ 6 w 8"/>
                  <a:gd name="T11" fmla="*/ 7 h 8"/>
                  <a:gd name="T12" fmla="*/ 5 w 8"/>
                  <a:gd name="T13" fmla="*/ 8 h 8"/>
                  <a:gd name="T14" fmla="*/ 4 w 8"/>
                  <a:gd name="T15" fmla="*/ 7 h 8"/>
                  <a:gd name="T16" fmla="*/ 3 w 8"/>
                  <a:gd name="T17" fmla="*/ 7 h 8"/>
                  <a:gd name="T18" fmla="*/ 4 w 8"/>
                  <a:gd name="T19" fmla="*/ 6 h 8"/>
                  <a:gd name="T20" fmla="*/ 4 w 8"/>
                  <a:gd name="T21" fmla="*/ 6 h 8"/>
                  <a:gd name="T22" fmla="*/ 1 w 8"/>
                  <a:gd name="T23" fmla="*/ 5 h 8"/>
                  <a:gd name="T24" fmla="*/ 0 w 8"/>
                  <a:gd name="T25" fmla="*/ 5 h 8"/>
                  <a:gd name="T26" fmla="*/ 0 w 8"/>
                  <a:gd name="T27" fmla="*/ 5 h 8"/>
                  <a:gd name="T28" fmla="*/ 0 w 8"/>
                  <a:gd name="T29" fmla="*/ 4 h 8"/>
                  <a:gd name="T30" fmla="*/ 1 w 8"/>
                  <a:gd name="T31" fmla="*/ 4 h 8"/>
                  <a:gd name="T32" fmla="*/ 2 w 8"/>
                  <a:gd name="T33" fmla="*/ 2 h 8"/>
                  <a:gd name="T34" fmla="*/ 1 w 8"/>
                  <a:gd name="T35" fmla="*/ 2 h 8"/>
                  <a:gd name="T36" fmla="*/ 1 w 8"/>
                  <a:gd name="T37" fmla="*/ 2 h 8"/>
                  <a:gd name="T38" fmla="*/ 2 w 8"/>
                  <a:gd name="T39" fmla="*/ 1 h 8"/>
                  <a:gd name="T40" fmla="*/ 3 w 8"/>
                  <a:gd name="T41" fmla="*/ 1 h 8"/>
                  <a:gd name="T42" fmla="*/ 6 w 8"/>
                  <a:gd name="T4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" h="8">
                    <a:moveTo>
                      <a:pt x="6" y="0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1"/>
                      <a:pt x="5" y="4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6"/>
                      <a:pt x="8" y="7"/>
                      <a:pt x="8" y="7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3" y="7"/>
                      <a:pt x="3" y="7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6"/>
                      <a:pt x="2" y="5"/>
                      <a:pt x="1" y="5"/>
                    </a:cubicBezTo>
                    <a:cubicBezTo>
                      <a:pt x="1" y="5"/>
                      <a:pt x="1" y="6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3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5" y="0"/>
                      <a:pt x="6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" name="Freeform 250"/>
              <p:cNvSpPr>
                <a:spLocks/>
              </p:cNvSpPr>
              <p:nvPr/>
            </p:nvSpPr>
            <p:spPr bwMode="gray">
              <a:xfrm>
                <a:off x="-2589213" y="12641263"/>
                <a:ext cx="47625" cy="17463"/>
              </a:xfrm>
              <a:custGeom>
                <a:avLst/>
                <a:gdLst>
                  <a:gd name="T0" fmla="*/ 11 w 13"/>
                  <a:gd name="T1" fmla="*/ 3 h 5"/>
                  <a:gd name="T2" fmla="*/ 10 w 13"/>
                  <a:gd name="T3" fmla="*/ 4 h 5"/>
                  <a:gd name="T4" fmla="*/ 9 w 13"/>
                  <a:gd name="T5" fmla="*/ 4 h 5"/>
                  <a:gd name="T6" fmla="*/ 8 w 13"/>
                  <a:gd name="T7" fmla="*/ 5 h 5"/>
                  <a:gd name="T8" fmla="*/ 4 w 13"/>
                  <a:gd name="T9" fmla="*/ 4 h 5"/>
                  <a:gd name="T10" fmla="*/ 4 w 13"/>
                  <a:gd name="T11" fmla="*/ 4 h 5"/>
                  <a:gd name="T12" fmla="*/ 5 w 13"/>
                  <a:gd name="T13" fmla="*/ 3 h 5"/>
                  <a:gd name="T14" fmla="*/ 5 w 13"/>
                  <a:gd name="T15" fmla="*/ 3 h 5"/>
                  <a:gd name="T16" fmla="*/ 0 w 13"/>
                  <a:gd name="T17" fmla="*/ 2 h 5"/>
                  <a:gd name="T18" fmla="*/ 0 w 13"/>
                  <a:gd name="T19" fmla="*/ 2 h 5"/>
                  <a:gd name="T20" fmla="*/ 1 w 13"/>
                  <a:gd name="T21" fmla="*/ 1 h 5"/>
                  <a:gd name="T22" fmla="*/ 2 w 13"/>
                  <a:gd name="T23" fmla="*/ 0 h 5"/>
                  <a:gd name="T24" fmla="*/ 3 w 13"/>
                  <a:gd name="T25" fmla="*/ 1 h 5"/>
                  <a:gd name="T26" fmla="*/ 5 w 13"/>
                  <a:gd name="T27" fmla="*/ 1 h 5"/>
                  <a:gd name="T28" fmla="*/ 6 w 13"/>
                  <a:gd name="T29" fmla="*/ 1 h 5"/>
                  <a:gd name="T30" fmla="*/ 7 w 13"/>
                  <a:gd name="T31" fmla="*/ 0 h 5"/>
                  <a:gd name="T32" fmla="*/ 7 w 13"/>
                  <a:gd name="T33" fmla="*/ 2 h 5"/>
                  <a:gd name="T34" fmla="*/ 7 w 13"/>
                  <a:gd name="T35" fmla="*/ 2 h 5"/>
                  <a:gd name="T36" fmla="*/ 9 w 13"/>
                  <a:gd name="T37" fmla="*/ 0 h 5"/>
                  <a:gd name="T38" fmla="*/ 9 w 13"/>
                  <a:gd name="T39" fmla="*/ 1 h 5"/>
                  <a:gd name="T40" fmla="*/ 10 w 13"/>
                  <a:gd name="T41" fmla="*/ 1 h 5"/>
                  <a:gd name="T42" fmla="*/ 11 w 13"/>
                  <a:gd name="T43" fmla="*/ 1 h 5"/>
                  <a:gd name="T44" fmla="*/ 12 w 13"/>
                  <a:gd name="T45" fmla="*/ 1 h 5"/>
                  <a:gd name="T46" fmla="*/ 13 w 13"/>
                  <a:gd name="T47" fmla="*/ 2 h 5"/>
                  <a:gd name="T48" fmla="*/ 13 w 13"/>
                  <a:gd name="T49" fmla="*/ 2 h 5"/>
                  <a:gd name="T50" fmla="*/ 11 w 13"/>
                  <a:gd name="T5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" h="5">
                    <a:moveTo>
                      <a:pt x="11" y="3"/>
                    </a:moveTo>
                    <a:cubicBezTo>
                      <a:pt x="11" y="3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3"/>
                      <a:pt x="1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5" y="0"/>
                      <a:pt x="5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0"/>
                      <a:pt x="7" y="0"/>
                    </a:cubicBezTo>
                    <a:cubicBezTo>
                      <a:pt x="7" y="0"/>
                      <a:pt x="7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1"/>
                      <a:pt x="8" y="0"/>
                      <a:pt x="9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1" y="1"/>
                      <a:pt x="11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3"/>
                      <a:pt x="11" y="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" name="Freeform 251"/>
              <p:cNvSpPr>
                <a:spLocks/>
              </p:cNvSpPr>
              <p:nvPr/>
            </p:nvSpPr>
            <p:spPr bwMode="gray">
              <a:xfrm>
                <a:off x="-2627313" y="12647613"/>
                <a:ext cx="52388" cy="38100"/>
              </a:xfrm>
              <a:custGeom>
                <a:avLst/>
                <a:gdLst>
                  <a:gd name="T0" fmla="*/ 11 w 14"/>
                  <a:gd name="T1" fmla="*/ 2 h 10"/>
                  <a:gd name="T2" fmla="*/ 12 w 14"/>
                  <a:gd name="T3" fmla="*/ 3 h 10"/>
                  <a:gd name="T4" fmla="*/ 14 w 14"/>
                  <a:gd name="T5" fmla="*/ 4 h 10"/>
                  <a:gd name="T6" fmla="*/ 13 w 14"/>
                  <a:gd name="T7" fmla="*/ 4 h 10"/>
                  <a:gd name="T8" fmla="*/ 12 w 14"/>
                  <a:gd name="T9" fmla="*/ 4 h 10"/>
                  <a:gd name="T10" fmla="*/ 11 w 14"/>
                  <a:gd name="T11" fmla="*/ 6 h 10"/>
                  <a:gd name="T12" fmla="*/ 10 w 14"/>
                  <a:gd name="T13" fmla="*/ 7 h 10"/>
                  <a:gd name="T14" fmla="*/ 9 w 14"/>
                  <a:gd name="T15" fmla="*/ 8 h 10"/>
                  <a:gd name="T16" fmla="*/ 9 w 14"/>
                  <a:gd name="T17" fmla="*/ 10 h 10"/>
                  <a:gd name="T18" fmla="*/ 8 w 14"/>
                  <a:gd name="T19" fmla="*/ 10 h 10"/>
                  <a:gd name="T20" fmla="*/ 5 w 14"/>
                  <a:gd name="T21" fmla="*/ 8 h 10"/>
                  <a:gd name="T22" fmla="*/ 5 w 14"/>
                  <a:gd name="T23" fmla="*/ 8 h 10"/>
                  <a:gd name="T24" fmla="*/ 5 w 14"/>
                  <a:gd name="T25" fmla="*/ 7 h 10"/>
                  <a:gd name="T26" fmla="*/ 8 w 14"/>
                  <a:gd name="T27" fmla="*/ 7 h 10"/>
                  <a:gd name="T28" fmla="*/ 7 w 14"/>
                  <a:gd name="T29" fmla="*/ 6 h 10"/>
                  <a:gd name="T30" fmla="*/ 4 w 14"/>
                  <a:gd name="T31" fmla="*/ 7 h 10"/>
                  <a:gd name="T32" fmla="*/ 4 w 14"/>
                  <a:gd name="T33" fmla="*/ 6 h 10"/>
                  <a:gd name="T34" fmla="*/ 4 w 14"/>
                  <a:gd name="T35" fmla="*/ 6 h 10"/>
                  <a:gd name="T36" fmla="*/ 8 w 14"/>
                  <a:gd name="T37" fmla="*/ 5 h 10"/>
                  <a:gd name="T38" fmla="*/ 8 w 14"/>
                  <a:gd name="T39" fmla="*/ 5 h 10"/>
                  <a:gd name="T40" fmla="*/ 5 w 14"/>
                  <a:gd name="T41" fmla="*/ 4 h 10"/>
                  <a:gd name="T42" fmla="*/ 4 w 14"/>
                  <a:gd name="T43" fmla="*/ 5 h 10"/>
                  <a:gd name="T44" fmla="*/ 1 w 14"/>
                  <a:gd name="T45" fmla="*/ 3 h 10"/>
                  <a:gd name="T46" fmla="*/ 2 w 14"/>
                  <a:gd name="T47" fmla="*/ 3 h 10"/>
                  <a:gd name="T48" fmla="*/ 1 w 14"/>
                  <a:gd name="T49" fmla="*/ 2 h 10"/>
                  <a:gd name="T50" fmla="*/ 1 w 14"/>
                  <a:gd name="T51" fmla="*/ 2 h 10"/>
                  <a:gd name="T52" fmla="*/ 0 w 14"/>
                  <a:gd name="T53" fmla="*/ 1 h 10"/>
                  <a:gd name="T54" fmla="*/ 1 w 14"/>
                  <a:gd name="T55" fmla="*/ 1 h 10"/>
                  <a:gd name="T56" fmla="*/ 2 w 14"/>
                  <a:gd name="T57" fmla="*/ 1 h 10"/>
                  <a:gd name="T58" fmla="*/ 3 w 14"/>
                  <a:gd name="T59" fmla="*/ 0 h 10"/>
                  <a:gd name="T60" fmla="*/ 3 w 14"/>
                  <a:gd name="T61" fmla="*/ 2 h 10"/>
                  <a:gd name="T62" fmla="*/ 4 w 14"/>
                  <a:gd name="T63" fmla="*/ 2 h 10"/>
                  <a:gd name="T64" fmla="*/ 4 w 14"/>
                  <a:gd name="T65" fmla="*/ 2 h 10"/>
                  <a:gd name="T66" fmla="*/ 4 w 14"/>
                  <a:gd name="T67" fmla="*/ 1 h 10"/>
                  <a:gd name="T68" fmla="*/ 5 w 14"/>
                  <a:gd name="T69" fmla="*/ 1 h 10"/>
                  <a:gd name="T70" fmla="*/ 7 w 14"/>
                  <a:gd name="T71" fmla="*/ 3 h 10"/>
                  <a:gd name="T72" fmla="*/ 7 w 14"/>
                  <a:gd name="T73" fmla="*/ 2 h 10"/>
                  <a:gd name="T74" fmla="*/ 7 w 14"/>
                  <a:gd name="T75" fmla="*/ 0 h 10"/>
                  <a:gd name="T76" fmla="*/ 7 w 14"/>
                  <a:gd name="T77" fmla="*/ 0 h 10"/>
                  <a:gd name="T78" fmla="*/ 8 w 14"/>
                  <a:gd name="T79" fmla="*/ 0 h 10"/>
                  <a:gd name="T80" fmla="*/ 9 w 14"/>
                  <a:gd name="T81" fmla="*/ 0 h 10"/>
                  <a:gd name="T82" fmla="*/ 9 w 14"/>
                  <a:gd name="T83" fmla="*/ 0 h 10"/>
                  <a:gd name="T84" fmla="*/ 9 w 14"/>
                  <a:gd name="T85" fmla="*/ 2 h 10"/>
                  <a:gd name="T86" fmla="*/ 10 w 14"/>
                  <a:gd name="T87" fmla="*/ 2 h 10"/>
                  <a:gd name="T88" fmla="*/ 10 w 14"/>
                  <a:gd name="T89" fmla="*/ 1 h 10"/>
                  <a:gd name="T90" fmla="*/ 11 w 14"/>
                  <a:gd name="T91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" h="10">
                    <a:moveTo>
                      <a:pt x="11" y="2"/>
                    </a:moveTo>
                    <a:cubicBezTo>
                      <a:pt x="12" y="3"/>
                      <a:pt x="12" y="2"/>
                      <a:pt x="12" y="3"/>
                    </a:cubicBezTo>
                    <a:cubicBezTo>
                      <a:pt x="13" y="3"/>
                      <a:pt x="13" y="3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7"/>
                      <a:pt x="10" y="7"/>
                      <a:pt x="10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9"/>
                      <a:pt x="9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5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7" y="6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4"/>
                      <a:pt x="5" y="4"/>
                    </a:cubicBezTo>
                    <a:cubicBezTo>
                      <a:pt x="5" y="4"/>
                      <a:pt x="5" y="5"/>
                      <a:pt x="4" y="5"/>
                    </a:cubicBezTo>
                    <a:cubicBezTo>
                      <a:pt x="3" y="6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6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9" y="1"/>
                      <a:pt x="9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1" y="2"/>
                      <a:pt x="11" y="2"/>
                      <a:pt x="11" y="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" name="Freeform 252"/>
              <p:cNvSpPr>
                <a:spLocks/>
              </p:cNvSpPr>
              <p:nvPr/>
            </p:nvSpPr>
            <p:spPr bwMode="gray">
              <a:xfrm>
                <a:off x="-2717800" y="12850813"/>
                <a:ext cx="41275" cy="63500"/>
              </a:xfrm>
              <a:custGeom>
                <a:avLst/>
                <a:gdLst>
                  <a:gd name="T0" fmla="*/ 9 w 11"/>
                  <a:gd name="T1" fmla="*/ 14 h 17"/>
                  <a:gd name="T2" fmla="*/ 10 w 11"/>
                  <a:gd name="T3" fmla="*/ 14 h 17"/>
                  <a:gd name="T4" fmla="*/ 10 w 11"/>
                  <a:gd name="T5" fmla="*/ 15 h 17"/>
                  <a:gd name="T6" fmla="*/ 8 w 11"/>
                  <a:gd name="T7" fmla="*/ 15 h 17"/>
                  <a:gd name="T8" fmla="*/ 7 w 11"/>
                  <a:gd name="T9" fmla="*/ 15 h 17"/>
                  <a:gd name="T10" fmla="*/ 5 w 11"/>
                  <a:gd name="T11" fmla="*/ 16 h 17"/>
                  <a:gd name="T12" fmla="*/ 2 w 11"/>
                  <a:gd name="T13" fmla="*/ 16 h 17"/>
                  <a:gd name="T14" fmla="*/ 1 w 11"/>
                  <a:gd name="T15" fmla="*/ 17 h 17"/>
                  <a:gd name="T16" fmla="*/ 0 w 11"/>
                  <a:gd name="T17" fmla="*/ 16 h 17"/>
                  <a:gd name="T18" fmla="*/ 2 w 11"/>
                  <a:gd name="T19" fmla="*/ 15 h 17"/>
                  <a:gd name="T20" fmla="*/ 4 w 11"/>
                  <a:gd name="T21" fmla="*/ 14 h 17"/>
                  <a:gd name="T22" fmla="*/ 3 w 11"/>
                  <a:gd name="T23" fmla="*/ 14 h 17"/>
                  <a:gd name="T24" fmla="*/ 3 w 11"/>
                  <a:gd name="T25" fmla="*/ 14 h 17"/>
                  <a:gd name="T26" fmla="*/ 1 w 11"/>
                  <a:gd name="T27" fmla="*/ 14 h 17"/>
                  <a:gd name="T28" fmla="*/ 1 w 11"/>
                  <a:gd name="T29" fmla="*/ 13 h 17"/>
                  <a:gd name="T30" fmla="*/ 2 w 11"/>
                  <a:gd name="T31" fmla="*/ 11 h 17"/>
                  <a:gd name="T32" fmla="*/ 2 w 11"/>
                  <a:gd name="T33" fmla="*/ 11 h 17"/>
                  <a:gd name="T34" fmla="*/ 4 w 11"/>
                  <a:gd name="T35" fmla="*/ 11 h 17"/>
                  <a:gd name="T36" fmla="*/ 4 w 11"/>
                  <a:gd name="T37" fmla="*/ 9 h 17"/>
                  <a:gd name="T38" fmla="*/ 4 w 11"/>
                  <a:gd name="T39" fmla="*/ 9 h 17"/>
                  <a:gd name="T40" fmla="*/ 4 w 11"/>
                  <a:gd name="T41" fmla="*/ 7 h 17"/>
                  <a:gd name="T42" fmla="*/ 2 w 11"/>
                  <a:gd name="T43" fmla="*/ 7 h 17"/>
                  <a:gd name="T44" fmla="*/ 1 w 11"/>
                  <a:gd name="T45" fmla="*/ 8 h 17"/>
                  <a:gd name="T46" fmla="*/ 1 w 11"/>
                  <a:gd name="T47" fmla="*/ 6 h 17"/>
                  <a:gd name="T48" fmla="*/ 2 w 11"/>
                  <a:gd name="T49" fmla="*/ 5 h 17"/>
                  <a:gd name="T50" fmla="*/ 0 w 11"/>
                  <a:gd name="T51" fmla="*/ 6 h 17"/>
                  <a:gd name="T52" fmla="*/ 1 w 11"/>
                  <a:gd name="T53" fmla="*/ 4 h 17"/>
                  <a:gd name="T54" fmla="*/ 0 w 11"/>
                  <a:gd name="T55" fmla="*/ 4 h 17"/>
                  <a:gd name="T56" fmla="*/ 0 w 11"/>
                  <a:gd name="T57" fmla="*/ 4 h 17"/>
                  <a:gd name="T58" fmla="*/ 0 w 11"/>
                  <a:gd name="T59" fmla="*/ 3 h 17"/>
                  <a:gd name="T60" fmla="*/ 0 w 11"/>
                  <a:gd name="T61" fmla="*/ 2 h 17"/>
                  <a:gd name="T62" fmla="*/ 1 w 11"/>
                  <a:gd name="T63" fmla="*/ 2 h 17"/>
                  <a:gd name="T64" fmla="*/ 1 w 11"/>
                  <a:gd name="T65" fmla="*/ 1 h 17"/>
                  <a:gd name="T66" fmla="*/ 1 w 11"/>
                  <a:gd name="T67" fmla="*/ 0 h 17"/>
                  <a:gd name="T68" fmla="*/ 4 w 11"/>
                  <a:gd name="T69" fmla="*/ 0 h 17"/>
                  <a:gd name="T70" fmla="*/ 2 w 11"/>
                  <a:gd name="T71" fmla="*/ 2 h 17"/>
                  <a:gd name="T72" fmla="*/ 5 w 11"/>
                  <a:gd name="T73" fmla="*/ 2 h 17"/>
                  <a:gd name="T74" fmla="*/ 4 w 11"/>
                  <a:gd name="T75" fmla="*/ 5 h 17"/>
                  <a:gd name="T76" fmla="*/ 4 w 11"/>
                  <a:gd name="T77" fmla="*/ 5 h 17"/>
                  <a:gd name="T78" fmla="*/ 3 w 11"/>
                  <a:gd name="T79" fmla="*/ 5 h 17"/>
                  <a:gd name="T80" fmla="*/ 4 w 11"/>
                  <a:gd name="T81" fmla="*/ 5 h 17"/>
                  <a:gd name="T82" fmla="*/ 6 w 11"/>
                  <a:gd name="T83" fmla="*/ 8 h 17"/>
                  <a:gd name="T84" fmla="*/ 8 w 11"/>
                  <a:gd name="T85" fmla="*/ 9 h 17"/>
                  <a:gd name="T86" fmla="*/ 8 w 11"/>
                  <a:gd name="T87" fmla="*/ 11 h 17"/>
                  <a:gd name="T88" fmla="*/ 11 w 11"/>
                  <a:gd name="T89" fmla="*/ 12 h 17"/>
                  <a:gd name="T90" fmla="*/ 9 w 11"/>
                  <a:gd name="T91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" h="17">
                    <a:moveTo>
                      <a:pt x="9" y="14"/>
                    </a:moveTo>
                    <a:cubicBezTo>
                      <a:pt x="9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6" y="15"/>
                      <a:pt x="5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4" y="15"/>
                      <a:pt x="3" y="16"/>
                    </a:cubicBezTo>
                    <a:cubicBezTo>
                      <a:pt x="3" y="16"/>
                      <a:pt x="3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4"/>
                    </a:cubicBezTo>
                    <a:cubicBezTo>
                      <a:pt x="3" y="14"/>
                      <a:pt x="3" y="15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2" y="14"/>
                      <a:pt x="1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3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3" y="11"/>
                      <a:pt x="4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8"/>
                      <a:pt x="4" y="7"/>
                    </a:cubicBezTo>
                    <a:cubicBezTo>
                      <a:pt x="3" y="7"/>
                      <a:pt x="3" y="8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2" y="7"/>
                      <a:pt x="2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5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2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5" y="5"/>
                      <a:pt x="6" y="6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0"/>
                      <a:pt x="8" y="11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1"/>
                      <a:pt x="10" y="11"/>
                      <a:pt x="11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9" y="14"/>
                      <a:pt x="9" y="1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0" name="Freeform 253"/>
              <p:cNvSpPr>
                <a:spLocks/>
              </p:cNvSpPr>
              <p:nvPr/>
            </p:nvSpPr>
            <p:spPr bwMode="gray">
              <a:xfrm>
                <a:off x="-2717800" y="12873038"/>
                <a:ext cx="4763" cy="3175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0 w 3"/>
                  <a:gd name="T5" fmla="*/ 2 h 2"/>
                  <a:gd name="T6" fmla="*/ 0 w 3"/>
                  <a:gd name="T7" fmla="*/ 2 h 2"/>
                  <a:gd name="T8" fmla="*/ 0 w 3"/>
                  <a:gd name="T9" fmla="*/ 0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1" name="Freeform 254"/>
              <p:cNvSpPr>
                <a:spLocks/>
              </p:cNvSpPr>
              <p:nvPr/>
            </p:nvSpPr>
            <p:spPr bwMode="gray">
              <a:xfrm>
                <a:off x="-2717800" y="12873038"/>
                <a:ext cx="4763" cy="3175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0 w 3"/>
                  <a:gd name="T5" fmla="*/ 2 h 2"/>
                  <a:gd name="T6" fmla="*/ 0 w 3"/>
                  <a:gd name="T7" fmla="*/ 2 h 2"/>
                  <a:gd name="T8" fmla="*/ 0 w 3"/>
                  <a:gd name="T9" fmla="*/ 0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2" name="Freeform 255"/>
              <p:cNvSpPr>
                <a:spLocks/>
              </p:cNvSpPr>
              <p:nvPr/>
            </p:nvSpPr>
            <p:spPr bwMode="gray">
              <a:xfrm>
                <a:off x="-2740025" y="12876213"/>
                <a:ext cx="22225" cy="26988"/>
              </a:xfrm>
              <a:custGeom>
                <a:avLst/>
                <a:gdLst>
                  <a:gd name="T0" fmla="*/ 6 w 6"/>
                  <a:gd name="T1" fmla="*/ 2 h 7"/>
                  <a:gd name="T2" fmla="*/ 5 w 6"/>
                  <a:gd name="T3" fmla="*/ 2 h 7"/>
                  <a:gd name="T4" fmla="*/ 6 w 6"/>
                  <a:gd name="T5" fmla="*/ 4 h 7"/>
                  <a:gd name="T6" fmla="*/ 5 w 6"/>
                  <a:gd name="T7" fmla="*/ 6 h 7"/>
                  <a:gd name="T8" fmla="*/ 5 w 6"/>
                  <a:gd name="T9" fmla="*/ 6 h 7"/>
                  <a:gd name="T10" fmla="*/ 5 w 6"/>
                  <a:gd name="T11" fmla="*/ 6 h 7"/>
                  <a:gd name="T12" fmla="*/ 3 w 6"/>
                  <a:gd name="T13" fmla="*/ 6 h 7"/>
                  <a:gd name="T14" fmla="*/ 2 w 6"/>
                  <a:gd name="T15" fmla="*/ 7 h 7"/>
                  <a:gd name="T16" fmla="*/ 2 w 6"/>
                  <a:gd name="T17" fmla="*/ 7 h 7"/>
                  <a:gd name="T18" fmla="*/ 1 w 6"/>
                  <a:gd name="T19" fmla="*/ 7 h 7"/>
                  <a:gd name="T20" fmla="*/ 0 w 6"/>
                  <a:gd name="T21" fmla="*/ 6 h 7"/>
                  <a:gd name="T22" fmla="*/ 0 w 6"/>
                  <a:gd name="T23" fmla="*/ 6 h 7"/>
                  <a:gd name="T24" fmla="*/ 0 w 6"/>
                  <a:gd name="T25" fmla="*/ 6 h 7"/>
                  <a:gd name="T26" fmla="*/ 0 w 6"/>
                  <a:gd name="T27" fmla="*/ 6 h 7"/>
                  <a:gd name="T28" fmla="*/ 0 w 6"/>
                  <a:gd name="T29" fmla="*/ 6 h 7"/>
                  <a:gd name="T30" fmla="*/ 0 w 6"/>
                  <a:gd name="T31" fmla="*/ 6 h 7"/>
                  <a:gd name="T32" fmla="*/ 0 w 6"/>
                  <a:gd name="T33" fmla="*/ 6 h 7"/>
                  <a:gd name="T34" fmla="*/ 0 w 6"/>
                  <a:gd name="T35" fmla="*/ 5 h 7"/>
                  <a:gd name="T36" fmla="*/ 1 w 6"/>
                  <a:gd name="T37" fmla="*/ 5 h 7"/>
                  <a:gd name="T38" fmla="*/ 1 w 6"/>
                  <a:gd name="T39" fmla="*/ 5 h 7"/>
                  <a:gd name="T40" fmla="*/ 1 w 6"/>
                  <a:gd name="T41" fmla="*/ 5 h 7"/>
                  <a:gd name="T42" fmla="*/ 1 w 6"/>
                  <a:gd name="T43" fmla="*/ 5 h 7"/>
                  <a:gd name="T44" fmla="*/ 1 w 6"/>
                  <a:gd name="T45" fmla="*/ 4 h 7"/>
                  <a:gd name="T46" fmla="*/ 1 w 6"/>
                  <a:gd name="T47" fmla="*/ 4 h 7"/>
                  <a:gd name="T48" fmla="*/ 2 w 6"/>
                  <a:gd name="T49" fmla="*/ 4 h 7"/>
                  <a:gd name="T50" fmla="*/ 2 w 6"/>
                  <a:gd name="T51" fmla="*/ 3 h 7"/>
                  <a:gd name="T52" fmla="*/ 0 w 6"/>
                  <a:gd name="T53" fmla="*/ 3 h 7"/>
                  <a:gd name="T54" fmla="*/ 0 w 6"/>
                  <a:gd name="T55" fmla="*/ 3 h 7"/>
                  <a:gd name="T56" fmla="*/ 0 w 6"/>
                  <a:gd name="T57" fmla="*/ 3 h 7"/>
                  <a:gd name="T58" fmla="*/ 0 w 6"/>
                  <a:gd name="T59" fmla="*/ 3 h 7"/>
                  <a:gd name="T60" fmla="*/ 1 w 6"/>
                  <a:gd name="T61" fmla="*/ 2 h 7"/>
                  <a:gd name="T62" fmla="*/ 1 w 6"/>
                  <a:gd name="T63" fmla="*/ 2 h 7"/>
                  <a:gd name="T64" fmla="*/ 0 w 6"/>
                  <a:gd name="T65" fmla="*/ 2 h 7"/>
                  <a:gd name="T66" fmla="*/ 0 w 6"/>
                  <a:gd name="T67" fmla="*/ 2 h 7"/>
                  <a:gd name="T68" fmla="*/ 0 w 6"/>
                  <a:gd name="T69" fmla="*/ 1 h 7"/>
                  <a:gd name="T70" fmla="*/ 2 w 6"/>
                  <a:gd name="T71" fmla="*/ 2 h 7"/>
                  <a:gd name="T72" fmla="*/ 2 w 6"/>
                  <a:gd name="T73" fmla="*/ 1 h 7"/>
                  <a:gd name="T74" fmla="*/ 3 w 6"/>
                  <a:gd name="T75" fmla="*/ 1 h 7"/>
                  <a:gd name="T76" fmla="*/ 2 w 6"/>
                  <a:gd name="T77" fmla="*/ 1 h 7"/>
                  <a:gd name="T78" fmla="*/ 2 w 6"/>
                  <a:gd name="T79" fmla="*/ 1 h 7"/>
                  <a:gd name="T80" fmla="*/ 2 w 6"/>
                  <a:gd name="T81" fmla="*/ 1 h 7"/>
                  <a:gd name="T82" fmla="*/ 3 w 6"/>
                  <a:gd name="T83" fmla="*/ 0 h 7"/>
                  <a:gd name="T84" fmla="*/ 4 w 6"/>
                  <a:gd name="T85" fmla="*/ 0 h 7"/>
                  <a:gd name="T86" fmla="*/ 6 w 6"/>
                  <a:gd name="T87" fmla="*/ 0 h 7"/>
                  <a:gd name="T88" fmla="*/ 6 w 6"/>
                  <a:gd name="T8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" h="7">
                    <a:moveTo>
                      <a:pt x="6" y="2"/>
                    </a:moveTo>
                    <a:cubicBezTo>
                      <a:pt x="6" y="2"/>
                      <a:pt x="6" y="2"/>
                      <a:pt x="5" y="2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6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6" y="1"/>
                      <a:pt x="6" y="1"/>
                      <a:pt x="6" y="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3" name="Freeform 256"/>
              <p:cNvSpPr>
                <a:spLocks/>
              </p:cNvSpPr>
              <p:nvPr/>
            </p:nvSpPr>
            <p:spPr bwMode="gray">
              <a:xfrm>
                <a:off x="-2778125" y="12993688"/>
                <a:ext cx="360363" cy="400050"/>
              </a:xfrm>
              <a:custGeom>
                <a:avLst/>
                <a:gdLst>
                  <a:gd name="T0" fmla="*/ 15 w 96"/>
                  <a:gd name="T1" fmla="*/ 5 h 107"/>
                  <a:gd name="T2" fmla="*/ 22 w 96"/>
                  <a:gd name="T3" fmla="*/ 4 h 107"/>
                  <a:gd name="T4" fmla="*/ 27 w 96"/>
                  <a:gd name="T5" fmla="*/ 2 h 107"/>
                  <a:gd name="T6" fmla="*/ 33 w 96"/>
                  <a:gd name="T7" fmla="*/ 1 h 107"/>
                  <a:gd name="T8" fmla="*/ 38 w 96"/>
                  <a:gd name="T9" fmla="*/ 0 h 107"/>
                  <a:gd name="T10" fmla="*/ 40 w 96"/>
                  <a:gd name="T11" fmla="*/ 3 h 107"/>
                  <a:gd name="T12" fmla="*/ 40 w 96"/>
                  <a:gd name="T13" fmla="*/ 7 h 107"/>
                  <a:gd name="T14" fmla="*/ 45 w 96"/>
                  <a:gd name="T15" fmla="*/ 8 h 107"/>
                  <a:gd name="T16" fmla="*/ 52 w 96"/>
                  <a:gd name="T17" fmla="*/ 9 h 107"/>
                  <a:gd name="T18" fmla="*/ 60 w 96"/>
                  <a:gd name="T19" fmla="*/ 10 h 107"/>
                  <a:gd name="T20" fmla="*/ 65 w 96"/>
                  <a:gd name="T21" fmla="*/ 11 h 107"/>
                  <a:gd name="T22" fmla="*/ 72 w 96"/>
                  <a:gd name="T23" fmla="*/ 10 h 107"/>
                  <a:gd name="T24" fmla="*/ 70 w 96"/>
                  <a:gd name="T25" fmla="*/ 13 h 107"/>
                  <a:gd name="T26" fmla="*/ 74 w 96"/>
                  <a:gd name="T27" fmla="*/ 21 h 107"/>
                  <a:gd name="T28" fmla="*/ 79 w 96"/>
                  <a:gd name="T29" fmla="*/ 30 h 107"/>
                  <a:gd name="T30" fmla="*/ 82 w 96"/>
                  <a:gd name="T31" fmla="*/ 34 h 107"/>
                  <a:gd name="T32" fmla="*/ 84 w 96"/>
                  <a:gd name="T33" fmla="*/ 39 h 107"/>
                  <a:gd name="T34" fmla="*/ 87 w 96"/>
                  <a:gd name="T35" fmla="*/ 41 h 107"/>
                  <a:gd name="T36" fmla="*/ 92 w 96"/>
                  <a:gd name="T37" fmla="*/ 40 h 107"/>
                  <a:gd name="T38" fmla="*/ 96 w 96"/>
                  <a:gd name="T39" fmla="*/ 39 h 107"/>
                  <a:gd name="T40" fmla="*/ 95 w 96"/>
                  <a:gd name="T41" fmla="*/ 44 h 107"/>
                  <a:gd name="T42" fmla="*/ 91 w 96"/>
                  <a:gd name="T43" fmla="*/ 50 h 107"/>
                  <a:gd name="T44" fmla="*/ 82 w 96"/>
                  <a:gd name="T45" fmla="*/ 58 h 107"/>
                  <a:gd name="T46" fmla="*/ 79 w 96"/>
                  <a:gd name="T47" fmla="*/ 64 h 107"/>
                  <a:gd name="T48" fmla="*/ 81 w 96"/>
                  <a:gd name="T49" fmla="*/ 71 h 107"/>
                  <a:gd name="T50" fmla="*/ 82 w 96"/>
                  <a:gd name="T51" fmla="*/ 76 h 107"/>
                  <a:gd name="T52" fmla="*/ 77 w 96"/>
                  <a:gd name="T53" fmla="*/ 80 h 107"/>
                  <a:gd name="T54" fmla="*/ 74 w 96"/>
                  <a:gd name="T55" fmla="*/ 87 h 107"/>
                  <a:gd name="T56" fmla="*/ 74 w 96"/>
                  <a:gd name="T57" fmla="*/ 90 h 107"/>
                  <a:gd name="T58" fmla="*/ 70 w 96"/>
                  <a:gd name="T59" fmla="*/ 96 h 107"/>
                  <a:gd name="T60" fmla="*/ 62 w 96"/>
                  <a:gd name="T61" fmla="*/ 105 h 107"/>
                  <a:gd name="T62" fmla="*/ 57 w 96"/>
                  <a:gd name="T63" fmla="*/ 105 h 107"/>
                  <a:gd name="T64" fmla="*/ 52 w 96"/>
                  <a:gd name="T65" fmla="*/ 107 h 107"/>
                  <a:gd name="T66" fmla="*/ 50 w 96"/>
                  <a:gd name="T67" fmla="*/ 105 h 107"/>
                  <a:gd name="T68" fmla="*/ 49 w 96"/>
                  <a:gd name="T69" fmla="*/ 103 h 107"/>
                  <a:gd name="T70" fmla="*/ 45 w 96"/>
                  <a:gd name="T71" fmla="*/ 94 h 107"/>
                  <a:gd name="T72" fmla="*/ 44 w 96"/>
                  <a:gd name="T73" fmla="*/ 88 h 107"/>
                  <a:gd name="T74" fmla="*/ 42 w 96"/>
                  <a:gd name="T75" fmla="*/ 74 h 107"/>
                  <a:gd name="T76" fmla="*/ 44 w 96"/>
                  <a:gd name="T77" fmla="*/ 70 h 107"/>
                  <a:gd name="T78" fmla="*/ 41 w 96"/>
                  <a:gd name="T79" fmla="*/ 63 h 107"/>
                  <a:gd name="T80" fmla="*/ 38 w 96"/>
                  <a:gd name="T81" fmla="*/ 59 h 107"/>
                  <a:gd name="T82" fmla="*/ 37 w 96"/>
                  <a:gd name="T83" fmla="*/ 57 h 107"/>
                  <a:gd name="T84" fmla="*/ 38 w 96"/>
                  <a:gd name="T85" fmla="*/ 54 h 107"/>
                  <a:gd name="T86" fmla="*/ 38 w 96"/>
                  <a:gd name="T87" fmla="*/ 51 h 107"/>
                  <a:gd name="T88" fmla="*/ 37 w 96"/>
                  <a:gd name="T89" fmla="*/ 49 h 107"/>
                  <a:gd name="T90" fmla="*/ 32 w 96"/>
                  <a:gd name="T91" fmla="*/ 48 h 107"/>
                  <a:gd name="T92" fmla="*/ 29 w 96"/>
                  <a:gd name="T93" fmla="*/ 46 h 107"/>
                  <a:gd name="T94" fmla="*/ 20 w 96"/>
                  <a:gd name="T95" fmla="*/ 48 h 107"/>
                  <a:gd name="T96" fmla="*/ 14 w 96"/>
                  <a:gd name="T97" fmla="*/ 49 h 107"/>
                  <a:gd name="T98" fmla="*/ 7 w 96"/>
                  <a:gd name="T99" fmla="*/ 45 h 107"/>
                  <a:gd name="T100" fmla="*/ 6 w 96"/>
                  <a:gd name="T101" fmla="*/ 43 h 107"/>
                  <a:gd name="T102" fmla="*/ 4 w 96"/>
                  <a:gd name="T103" fmla="*/ 40 h 107"/>
                  <a:gd name="T104" fmla="*/ 2 w 96"/>
                  <a:gd name="T105" fmla="*/ 39 h 107"/>
                  <a:gd name="T106" fmla="*/ 1 w 96"/>
                  <a:gd name="T107" fmla="*/ 36 h 107"/>
                  <a:gd name="T108" fmla="*/ 1 w 96"/>
                  <a:gd name="T109" fmla="*/ 32 h 107"/>
                  <a:gd name="T110" fmla="*/ 1 w 96"/>
                  <a:gd name="T111" fmla="*/ 23 h 107"/>
                  <a:gd name="T112" fmla="*/ 5 w 96"/>
                  <a:gd name="T113" fmla="*/ 1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6" h="107">
                    <a:moveTo>
                      <a:pt x="10" y="10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3" y="6"/>
                      <a:pt x="14" y="6"/>
                      <a:pt x="15" y="5"/>
                    </a:cubicBezTo>
                    <a:cubicBezTo>
                      <a:pt x="15" y="5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4"/>
                      <a:pt x="18" y="4"/>
                    </a:cubicBezTo>
                    <a:cubicBezTo>
                      <a:pt x="18" y="4"/>
                      <a:pt x="20" y="4"/>
                      <a:pt x="20" y="4"/>
                    </a:cubicBezTo>
                    <a:cubicBezTo>
                      <a:pt x="20" y="4"/>
                      <a:pt x="21" y="4"/>
                      <a:pt x="22" y="4"/>
                    </a:cubicBezTo>
                    <a:cubicBezTo>
                      <a:pt x="22" y="4"/>
                      <a:pt x="22" y="3"/>
                      <a:pt x="23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"/>
                      <a:pt x="25" y="2"/>
                      <a:pt x="25" y="2"/>
                    </a:cubicBezTo>
                    <a:cubicBezTo>
                      <a:pt x="26" y="2"/>
                      <a:pt x="27" y="2"/>
                      <a:pt x="27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1"/>
                      <a:pt x="31" y="2"/>
                      <a:pt x="32" y="1"/>
                    </a:cubicBezTo>
                    <a:cubicBezTo>
                      <a:pt x="32" y="1"/>
                      <a:pt x="33" y="1"/>
                      <a:pt x="33" y="1"/>
                    </a:cubicBezTo>
                    <a:cubicBezTo>
                      <a:pt x="33" y="1"/>
                      <a:pt x="34" y="1"/>
                      <a:pt x="34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2"/>
                      <a:pt x="37" y="1"/>
                      <a:pt x="37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2"/>
                      <a:pt x="38" y="2"/>
                      <a:pt x="40" y="3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39" y="5"/>
                      <a:pt x="38" y="6"/>
                    </a:cubicBezTo>
                    <a:cubicBezTo>
                      <a:pt x="38" y="6"/>
                      <a:pt x="39" y="6"/>
                      <a:pt x="39" y="7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1" y="7"/>
                      <a:pt x="41" y="7"/>
                      <a:pt x="42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6" y="8"/>
                      <a:pt x="46" y="10"/>
                      <a:pt x="47" y="10"/>
                    </a:cubicBezTo>
                    <a:cubicBezTo>
                      <a:pt x="47" y="10"/>
                      <a:pt x="48" y="10"/>
                      <a:pt x="49" y="11"/>
                    </a:cubicBezTo>
                    <a:cubicBezTo>
                      <a:pt x="50" y="11"/>
                      <a:pt x="50" y="12"/>
                      <a:pt x="51" y="12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3" y="11"/>
                      <a:pt x="52" y="10"/>
                      <a:pt x="52" y="9"/>
                    </a:cubicBezTo>
                    <a:cubicBezTo>
                      <a:pt x="53" y="8"/>
                      <a:pt x="55" y="7"/>
                      <a:pt x="56" y="8"/>
                    </a:cubicBezTo>
                    <a:cubicBezTo>
                      <a:pt x="57" y="8"/>
                      <a:pt x="57" y="8"/>
                      <a:pt x="57" y="9"/>
                    </a:cubicBezTo>
                    <a:cubicBezTo>
                      <a:pt x="57" y="9"/>
                      <a:pt x="58" y="9"/>
                      <a:pt x="58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2" y="10"/>
                      <a:pt x="63" y="10"/>
                      <a:pt x="63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4" y="10"/>
                      <a:pt x="64" y="10"/>
                      <a:pt x="64" y="10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7" y="10"/>
                      <a:pt x="68" y="10"/>
                      <a:pt x="69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70" y="10"/>
                      <a:pt x="70" y="11"/>
                      <a:pt x="71" y="10"/>
                    </a:cubicBezTo>
                    <a:cubicBezTo>
                      <a:pt x="71" y="11"/>
                      <a:pt x="72" y="10"/>
                      <a:pt x="72" y="10"/>
                    </a:cubicBezTo>
                    <a:cubicBezTo>
                      <a:pt x="73" y="11"/>
                      <a:pt x="73" y="12"/>
                      <a:pt x="73" y="13"/>
                    </a:cubicBezTo>
                    <a:cubicBezTo>
                      <a:pt x="73" y="13"/>
                      <a:pt x="73" y="15"/>
                      <a:pt x="72" y="15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1" y="15"/>
                      <a:pt x="71" y="13"/>
                      <a:pt x="70" y="12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0" y="14"/>
                      <a:pt x="71" y="14"/>
                      <a:pt x="71" y="15"/>
                    </a:cubicBezTo>
                    <a:cubicBezTo>
                      <a:pt x="71" y="16"/>
                      <a:pt x="72" y="16"/>
                      <a:pt x="72" y="17"/>
                    </a:cubicBezTo>
                    <a:cubicBezTo>
                      <a:pt x="73" y="18"/>
                      <a:pt x="73" y="19"/>
                      <a:pt x="74" y="20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4" y="22"/>
                      <a:pt x="74" y="22"/>
                      <a:pt x="74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76" y="23"/>
                      <a:pt x="76" y="24"/>
                      <a:pt x="76" y="25"/>
                    </a:cubicBezTo>
                    <a:cubicBezTo>
                      <a:pt x="77" y="26"/>
                      <a:pt x="76" y="28"/>
                      <a:pt x="77" y="29"/>
                    </a:cubicBezTo>
                    <a:cubicBezTo>
                      <a:pt x="77" y="29"/>
                      <a:pt x="78" y="29"/>
                      <a:pt x="79" y="30"/>
                    </a:cubicBezTo>
                    <a:cubicBezTo>
                      <a:pt x="79" y="31"/>
                      <a:pt x="79" y="33"/>
                      <a:pt x="80" y="34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5"/>
                      <a:pt x="83" y="35"/>
                      <a:pt x="83" y="36"/>
                    </a:cubicBezTo>
                    <a:cubicBezTo>
                      <a:pt x="83" y="36"/>
                      <a:pt x="83" y="36"/>
                      <a:pt x="83" y="36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7"/>
                      <a:pt x="85" y="37"/>
                      <a:pt x="85" y="38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5" y="39"/>
                      <a:pt x="85" y="39"/>
                      <a:pt x="85" y="39"/>
                    </a:cubicBezTo>
                    <a:cubicBezTo>
                      <a:pt x="85" y="40"/>
                      <a:pt x="86" y="40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8" y="41"/>
                      <a:pt x="88" y="40"/>
                      <a:pt x="89" y="40"/>
                    </a:cubicBezTo>
                    <a:cubicBezTo>
                      <a:pt x="89" y="40"/>
                      <a:pt x="89" y="40"/>
                      <a:pt x="90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40"/>
                      <a:pt x="92" y="39"/>
                      <a:pt x="93" y="39"/>
                    </a:cubicBezTo>
                    <a:cubicBezTo>
                      <a:pt x="93" y="39"/>
                      <a:pt x="93" y="40"/>
                      <a:pt x="94" y="40"/>
                    </a:cubicBezTo>
                    <a:cubicBezTo>
                      <a:pt x="95" y="39"/>
                      <a:pt x="95" y="39"/>
                      <a:pt x="96" y="38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6" y="41"/>
                      <a:pt x="96" y="41"/>
                      <a:pt x="96" y="41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5" y="43"/>
                      <a:pt x="95" y="43"/>
                      <a:pt x="95" y="44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4" y="45"/>
                      <a:pt x="94" y="45"/>
                      <a:pt x="94" y="45"/>
                    </a:cubicBezTo>
                    <a:cubicBezTo>
                      <a:pt x="94" y="45"/>
                      <a:pt x="94" y="46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3" y="48"/>
                      <a:pt x="91" y="49"/>
                      <a:pt x="91" y="50"/>
                    </a:cubicBezTo>
                    <a:cubicBezTo>
                      <a:pt x="90" y="51"/>
                      <a:pt x="90" y="51"/>
                      <a:pt x="89" y="52"/>
                    </a:cubicBezTo>
                    <a:cubicBezTo>
                      <a:pt x="88" y="53"/>
                      <a:pt x="87" y="53"/>
                      <a:pt x="86" y="54"/>
                    </a:cubicBezTo>
                    <a:cubicBezTo>
                      <a:pt x="85" y="55"/>
                      <a:pt x="84" y="56"/>
                      <a:pt x="83" y="58"/>
                    </a:cubicBezTo>
                    <a:cubicBezTo>
                      <a:pt x="83" y="58"/>
                      <a:pt x="83" y="58"/>
                      <a:pt x="83" y="58"/>
                    </a:cubicBezTo>
                    <a:cubicBezTo>
                      <a:pt x="82" y="58"/>
                      <a:pt x="82" y="58"/>
                      <a:pt x="82" y="58"/>
                    </a:cubicBezTo>
                    <a:cubicBezTo>
                      <a:pt x="82" y="59"/>
                      <a:pt x="81" y="59"/>
                      <a:pt x="81" y="59"/>
                    </a:cubicBezTo>
                    <a:cubicBezTo>
                      <a:pt x="81" y="60"/>
                      <a:pt x="80" y="60"/>
                      <a:pt x="80" y="61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79" y="62"/>
                      <a:pt x="79" y="62"/>
                      <a:pt x="79" y="62"/>
                    </a:cubicBezTo>
                    <a:cubicBezTo>
                      <a:pt x="79" y="62"/>
                      <a:pt x="79" y="64"/>
                      <a:pt x="79" y="64"/>
                    </a:cubicBezTo>
                    <a:cubicBezTo>
                      <a:pt x="79" y="65"/>
                      <a:pt x="80" y="65"/>
                      <a:pt x="80" y="65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7"/>
                      <a:pt x="80" y="69"/>
                      <a:pt x="80" y="69"/>
                    </a:cubicBezTo>
                    <a:cubicBezTo>
                      <a:pt x="81" y="70"/>
                      <a:pt x="81" y="70"/>
                      <a:pt x="81" y="71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1" y="72"/>
                      <a:pt x="81" y="73"/>
                      <a:pt x="81" y="73"/>
                    </a:cubicBezTo>
                    <a:cubicBezTo>
                      <a:pt x="81" y="74"/>
                      <a:pt x="81" y="74"/>
                      <a:pt x="81" y="74"/>
                    </a:cubicBezTo>
                    <a:cubicBezTo>
                      <a:pt x="81" y="74"/>
                      <a:pt x="81" y="75"/>
                      <a:pt x="81" y="76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1" y="77"/>
                      <a:pt x="81" y="77"/>
                      <a:pt x="81" y="77"/>
                    </a:cubicBezTo>
                    <a:cubicBezTo>
                      <a:pt x="81" y="77"/>
                      <a:pt x="81" y="77"/>
                      <a:pt x="81" y="77"/>
                    </a:cubicBezTo>
                    <a:cubicBezTo>
                      <a:pt x="81" y="78"/>
                      <a:pt x="80" y="79"/>
                      <a:pt x="80" y="79"/>
                    </a:cubicBezTo>
                    <a:cubicBezTo>
                      <a:pt x="79" y="80"/>
                      <a:pt x="78" y="80"/>
                      <a:pt x="77" y="80"/>
                    </a:cubicBezTo>
                    <a:cubicBezTo>
                      <a:pt x="76" y="81"/>
                      <a:pt x="75" y="82"/>
                      <a:pt x="75" y="82"/>
                    </a:cubicBezTo>
                    <a:cubicBezTo>
                      <a:pt x="74" y="83"/>
                      <a:pt x="74" y="83"/>
                      <a:pt x="73" y="84"/>
                    </a:cubicBezTo>
                    <a:cubicBezTo>
                      <a:pt x="73" y="85"/>
                      <a:pt x="73" y="85"/>
                      <a:pt x="73" y="85"/>
                    </a:cubicBezTo>
                    <a:cubicBezTo>
                      <a:pt x="74" y="85"/>
                      <a:pt x="74" y="85"/>
                      <a:pt x="74" y="85"/>
                    </a:cubicBezTo>
                    <a:cubicBezTo>
                      <a:pt x="73" y="86"/>
                      <a:pt x="74" y="87"/>
                      <a:pt x="74" y="87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4" y="88"/>
                      <a:pt x="74" y="88"/>
                      <a:pt x="74" y="89"/>
                    </a:cubicBezTo>
                    <a:cubicBezTo>
                      <a:pt x="74" y="89"/>
                      <a:pt x="74" y="89"/>
                      <a:pt x="74" y="89"/>
                    </a:cubicBezTo>
                    <a:cubicBezTo>
                      <a:pt x="74" y="89"/>
                      <a:pt x="74" y="89"/>
                      <a:pt x="74" y="89"/>
                    </a:cubicBezTo>
                    <a:cubicBezTo>
                      <a:pt x="74" y="90"/>
                      <a:pt x="74" y="90"/>
                      <a:pt x="74" y="90"/>
                    </a:cubicBezTo>
                    <a:cubicBezTo>
                      <a:pt x="74" y="91"/>
                      <a:pt x="72" y="91"/>
                      <a:pt x="71" y="92"/>
                    </a:cubicBezTo>
                    <a:cubicBezTo>
                      <a:pt x="71" y="92"/>
                      <a:pt x="70" y="92"/>
                      <a:pt x="70" y="93"/>
                    </a:cubicBezTo>
                    <a:cubicBezTo>
                      <a:pt x="70" y="93"/>
                      <a:pt x="70" y="93"/>
                      <a:pt x="70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1" y="94"/>
                      <a:pt x="70" y="95"/>
                      <a:pt x="70" y="96"/>
                    </a:cubicBezTo>
                    <a:cubicBezTo>
                      <a:pt x="70" y="96"/>
                      <a:pt x="70" y="96"/>
                      <a:pt x="70" y="96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0" y="97"/>
                      <a:pt x="69" y="98"/>
                      <a:pt x="68" y="98"/>
                    </a:cubicBezTo>
                    <a:cubicBezTo>
                      <a:pt x="67" y="100"/>
                      <a:pt x="65" y="102"/>
                      <a:pt x="63" y="104"/>
                    </a:cubicBezTo>
                    <a:cubicBezTo>
                      <a:pt x="63" y="104"/>
                      <a:pt x="63" y="104"/>
                      <a:pt x="62" y="105"/>
                    </a:cubicBezTo>
                    <a:cubicBezTo>
                      <a:pt x="62" y="105"/>
                      <a:pt x="61" y="105"/>
                      <a:pt x="60" y="105"/>
                    </a:cubicBezTo>
                    <a:cubicBezTo>
                      <a:pt x="60" y="105"/>
                      <a:pt x="60" y="105"/>
                      <a:pt x="60" y="105"/>
                    </a:cubicBezTo>
                    <a:cubicBezTo>
                      <a:pt x="59" y="105"/>
                      <a:pt x="59" y="105"/>
                      <a:pt x="59" y="105"/>
                    </a:cubicBezTo>
                    <a:cubicBezTo>
                      <a:pt x="59" y="106"/>
                      <a:pt x="59" y="106"/>
                      <a:pt x="59" y="106"/>
                    </a:cubicBezTo>
                    <a:cubicBezTo>
                      <a:pt x="58" y="106"/>
                      <a:pt x="58" y="105"/>
                      <a:pt x="57" y="105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6" y="105"/>
                      <a:pt x="56" y="105"/>
                      <a:pt x="55" y="105"/>
                    </a:cubicBezTo>
                    <a:cubicBezTo>
                      <a:pt x="55" y="106"/>
                      <a:pt x="55" y="106"/>
                      <a:pt x="55" y="106"/>
                    </a:cubicBezTo>
                    <a:cubicBezTo>
                      <a:pt x="54" y="106"/>
                      <a:pt x="54" y="106"/>
                      <a:pt x="53" y="106"/>
                    </a:cubicBezTo>
                    <a:cubicBezTo>
                      <a:pt x="53" y="106"/>
                      <a:pt x="52" y="106"/>
                      <a:pt x="52" y="107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50" y="106"/>
                      <a:pt x="50" y="106"/>
                      <a:pt x="50" y="106"/>
                    </a:cubicBezTo>
                    <a:cubicBezTo>
                      <a:pt x="50" y="106"/>
                      <a:pt x="50" y="106"/>
                      <a:pt x="50" y="106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49" y="103"/>
                      <a:pt x="49" y="103"/>
                      <a:pt x="49" y="103"/>
                    </a:cubicBezTo>
                    <a:cubicBezTo>
                      <a:pt x="50" y="103"/>
                      <a:pt x="50" y="103"/>
                      <a:pt x="50" y="103"/>
                    </a:cubicBezTo>
                    <a:cubicBezTo>
                      <a:pt x="50" y="102"/>
                      <a:pt x="49" y="101"/>
                      <a:pt x="49" y="100"/>
                    </a:cubicBezTo>
                    <a:cubicBezTo>
                      <a:pt x="48" y="99"/>
                      <a:pt x="48" y="98"/>
                      <a:pt x="48" y="97"/>
                    </a:cubicBezTo>
                    <a:cubicBezTo>
                      <a:pt x="47" y="96"/>
                      <a:pt x="46" y="96"/>
                      <a:pt x="46" y="95"/>
                    </a:cubicBezTo>
                    <a:cubicBezTo>
                      <a:pt x="45" y="94"/>
                      <a:pt x="45" y="94"/>
                      <a:pt x="45" y="94"/>
                    </a:cubicBezTo>
                    <a:cubicBezTo>
                      <a:pt x="46" y="93"/>
                      <a:pt x="46" y="93"/>
                      <a:pt x="46" y="93"/>
                    </a:cubicBezTo>
                    <a:cubicBezTo>
                      <a:pt x="45" y="93"/>
                      <a:pt x="45" y="93"/>
                      <a:pt x="45" y="92"/>
                    </a:cubicBezTo>
                    <a:cubicBezTo>
                      <a:pt x="45" y="92"/>
                      <a:pt x="45" y="92"/>
                      <a:pt x="45" y="91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5" y="90"/>
                      <a:pt x="45" y="89"/>
                      <a:pt x="44" y="88"/>
                    </a:cubicBezTo>
                    <a:cubicBezTo>
                      <a:pt x="45" y="88"/>
                      <a:pt x="44" y="86"/>
                      <a:pt x="43" y="86"/>
                    </a:cubicBezTo>
                    <a:cubicBezTo>
                      <a:pt x="43" y="85"/>
                      <a:pt x="42" y="84"/>
                      <a:pt x="42" y="83"/>
                    </a:cubicBezTo>
                    <a:cubicBezTo>
                      <a:pt x="42" y="82"/>
                      <a:pt x="41" y="82"/>
                      <a:pt x="41" y="81"/>
                    </a:cubicBezTo>
                    <a:cubicBezTo>
                      <a:pt x="41" y="80"/>
                      <a:pt x="41" y="79"/>
                      <a:pt x="41" y="78"/>
                    </a:cubicBezTo>
                    <a:cubicBezTo>
                      <a:pt x="42" y="77"/>
                      <a:pt x="41" y="76"/>
                      <a:pt x="42" y="74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4" y="72"/>
                      <a:pt x="44" y="72"/>
                    </a:cubicBezTo>
                    <a:cubicBezTo>
                      <a:pt x="44" y="71"/>
                      <a:pt x="44" y="71"/>
                      <a:pt x="44" y="70"/>
                    </a:cubicBezTo>
                    <a:cubicBezTo>
                      <a:pt x="43" y="70"/>
                      <a:pt x="42" y="68"/>
                      <a:pt x="43" y="68"/>
                    </a:cubicBezTo>
                    <a:cubicBezTo>
                      <a:pt x="43" y="67"/>
                      <a:pt x="43" y="67"/>
                      <a:pt x="42" y="66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41" y="64"/>
                      <a:pt x="42" y="63"/>
                      <a:pt x="41" y="63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40" y="61"/>
                      <a:pt x="40" y="61"/>
                      <a:pt x="39" y="60"/>
                    </a:cubicBezTo>
                    <a:cubicBezTo>
                      <a:pt x="39" y="60"/>
                      <a:pt x="39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6"/>
                      <a:pt x="37" y="56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8" y="55"/>
                      <a:pt x="38" y="54"/>
                      <a:pt x="38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8" y="53"/>
                      <a:pt x="38" y="53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0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7" y="50"/>
                      <a:pt x="37" y="50"/>
                      <a:pt x="37" y="49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5" y="49"/>
                      <a:pt x="35" y="49"/>
                      <a:pt x="34" y="49"/>
                    </a:cubicBezTo>
                    <a:cubicBezTo>
                      <a:pt x="33" y="50"/>
                      <a:pt x="32" y="49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1" y="47"/>
                      <a:pt x="30" y="46"/>
                      <a:pt x="30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8" y="46"/>
                      <a:pt x="27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4" y="47"/>
                    </a:cubicBezTo>
                    <a:cubicBezTo>
                      <a:pt x="23" y="48"/>
                      <a:pt x="22" y="48"/>
                      <a:pt x="21" y="49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8" y="48"/>
                      <a:pt x="17" y="48"/>
                      <a:pt x="17" y="48"/>
                    </a:cubicBezTo>
                    <a:cubicBezTo>
                      <a:pt x="16" y="48"/>
                      <a:pt x="16" y="48"/>
                      <a:pt x="15" y="49"/>
                    </a:cubicBezTo>
                    <a:cubicBezTo>
                      <a:pt x="15" y="49"/>
                      <a:pt x="14" y="49"/>
                      <a:pt x="14" y="49"/>
                    </a:cubicBezTo>
                    <a:cubicBezTo>
                      <a:pt x="13" y="49"/>
                      <a:pt x="12" y="49"/>
                      <a:pt x="12" y="48"/>
                    </a:cubicBezTo>
                    <a:cubicBezTo>
                      <a:pt x="11" y="48"/>
                      <a:pt x="11" y="47"/>
                      <a:pt x="10" y="47"/>
                    </a:cubicBezTo>
                    <a:cubicBezTo>
                      <a:pt x="9" y="47"/>
                      <a:pt x="9" y="46"/>
                      <a:pt x="9" y="46"/>
                    </a:cubicBezTo>
                    <a:cubicBezTo>
                      <a:pt x="8" y="46"/>
                      <a:pt x="8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6" y="45"/>
                      <a:pt x="6" y="44"/>
                      <a:pt x="6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2"/>
                      <a:pt x="5" y="42"/>
                      <a:pt x="5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7"/>
                      <a:pt x="1" y="37"/>
                      <a:pt x="1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5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3"/>
                      <a:pt x="1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2" y="31"/>
                      <a:pt x="2" y="29"/>
                      <a:pt x="1" y="28"/>
                    </a:cubicBezTo>
                    <a:cubicBezTo>
                      <a:pt x="2" y="27"/>
                      <a:pt x="1" y="26"/>
                      <a:pt x="1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5"/>
                      <a:pt x="0" y="24"/>
                      <a:pt x="1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0"/>
                      <a:pt x="3" y="2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4" y="19"/>
                      <a:pt x="4" y="18"/>
                      <a:pt x="4" y="18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6" y="17"/>
                      <a:pt x="6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4"/>
                      <a:pt x="10" y="13"/>
                      <a:pt x="10" y="12"/>
                    </a:cubicBezTo>
                    <a:cubicBezTo>
                      <a:pt x="11" y="11"/>
                      <a:pt x="10" y="11"/>
                      <a:pt x="10" y="1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4" name="Freeform 257"/>
              <p:cNvSpPr>
                <a:spLocks/>
              </p:cNvSpPr>
              <p:nvPr/>
            </p:nvSpPr>
            <p:spPr bwMode="gray">
              <a:xfrm>
                <a:off x="-2814638" y="12787313"/>
                <a:ext cx="55563" cy="25400"/>
              </a:xfrm>
              <a:custGeom>
                <a:avLst/>
                <a:gdLst>
                  <a:gd name="T0" fmla="*/ 14 w 15"/>
                  <a:gd name="T1" fmla="*/ 4 h 7"/>
                  <a:gd name="T2" fmla="*/ 14 w 15"/>
                  <a:gd name="T3" fmla="*/ 4 h 7"/>
                  <a:gd name="T4" fmla="*/ 13 w 15"/>
                  <a:gd name="T5" fmla="*/ 5 h 7"/>
                  <a:gd name="T6" fmla="*/ 11 w 15"/>
                  <a:gd name="T7" fmla="*/ 6 h 7"/>
                  <a:gd name="T8" fmla="*/ 10 w 15"/>
                  <a:gd name="T9" fmla="*/ 6 h 7"/>
                  <a:gd name="T10" fmla="*/ 8 w 15"/>
                  <a:gd name="T11" fmla="*/ 7 h 7"/>
                  <a:gd name="T12" fmla="*/ 6 w 15"/>
                  <a:gd name="T13" fmla="*/ 7 h 7"/>
                  <a:gd name="T14" fmla="*/ 6 w 15"/>
                  <a:gd name="T15" fmla="*/ 6 h 7"/>
                  <a:gd name="T16" fmla="*/ 3 w 15"/>
                  <a:gd name="T17" fmla="*/ 6 h 7"/>
                  <a:gd name="T18" fmla="*/ 4 w 15"/>
                  <a:gd name="T19" fmla="*/ 5 h 7"/>
                  <a:gd name="T20" fmla="*/ 3 w 15"/>
                  <a:gd name="T21" fmla="*/ 4 h 7"/>
                  <a:gd name="T22" fmla="*/ 1 w 15"/>
                  <a:gd name="T23" fmla="*/ 4 h 7"/>
                  <a:gd name="T24" fmla="*/ 1 w 15"/>
                  <a:gd name="T25" fmla="*/ 4 h 7"/>
                  <a:gd name="T26" fmla="*/ 1 w 15"/>
                  <a:gd name="T27" fmla="*/ 4 h 7"/>
                  <a:gd name="T28" fmla="*/ 4 w 15"/>
                  <a:gd name="T29" fmla="*/ 3 h 7"/>
                  <a:gd name="T30" fmla="*/ 4 w 15"/>
                  <a:gd name="T31" fmla="*/ 3 h 7"/>
                  <a:gd name="T32" fmla="*/ 4 w 15"/>
                  <a:gd name="T33" fmla="*/ 2 h 7"/>
                  <a:gd name="T34" fmla="*/ 3 w 15"/>
                  <a:gd name="T35" fmla="*/ 2 h 7"/>
                  <a:gd name="T36" fmla="*/ 0 w 15"/>
                  <a:gd name="T37" fmla="*/ 2 h 7"/>
                  <a:gd name="T38" fmla="*/ 0 w 15"/>
                  <a:gd name="T39" fmla="*/ 2 h 7"/>
                  <a:gd name="T40" fmla="*/ 2 w 15"/>
                  <a:gd name="T41" fmla="*/ 1 h 7"/>
                  <a:gd name="T42" fmla="*/ 2 w 15"/>
                  <a:gd name="T43" fmla="*/ 1 h 7"/>
                  <a:gd name="T44" fmla="*/ 1 w 15"/>
                  <a:gd name="T45" fmla="*/ 1 h 7"/>
                  <a:gd name="T46" fmla="*/ 3 w 15"/>
                  <a:gd name="T47" fmla="*/ 1 h 7"/>
                  <a:gd name="T48" fmla="*/ 3 w 15"/>
                  <a:gd name="T49" fmla="*/ 1 h 7"/>
                  <a:gd name="T50" fmla="*/ 2 w 15"/>
                  <a:gd name="T51" fmla="*/ 0 h 7"/>
                  <a:gd name="T52" fmla="*/ 2 w 15"/>
                  <a:gd name="T53" fmla="*/ 0 h 7"/>
                  <a:gd name="T54" fmla="*/ 2 w 15"/>
                  <a:gd name="T55" fmla="*/ 0 h 7"/>
                  <a:gd name="T56" fmla="*/ 4 w 15"/>
                  <a:gd name="T57" fmla="*/ 1 h 7"/>
                  <a:gd name="T58" fmla="*/ 4 w 15"/>
                  <a:gd name="T59" fmla="*/ 2 h 7"/>
                  <a:gd name="T60" fmla="*/ 5 w 15"/>
                  <a:gd name="T61" fmla="*/ 3 h 7"/>
                  <a:gd name="T62" fmla="*/ 5 w 15"/>
                  <a:gd name="T63" fmla="*/ 2 h 7"/>
                  <a:gd name="T64" fmla="*/ 6 w 15"/>
                  <a:gd name="T65" fmla="*/ 2 h 7"/>
                  <a:gd name="T66" fmla="*/ 6 w 15"/>
                  <a:gd name="T67" fmla="*/ 1 h 7"/>
                  <a:gd name="T68" fmla="*/ 6 w 15"/>
                  <a:gd name="T69" fmla="*/ 1 h 7"/>
                  <a:gd name="T70" fmla="*/ 6 w 15"/>
                  <a:gd name="T71" fmla="*/ 1 h 7"/>
                  <a:gd name="T72" fmla="*/ 7 w 15"/>
                  <a:gd name="T73" fmla="*/ 2 h 7"/>
                  <a:gd name="T74" fmla="*/ 7 w 15"/>
                  <a:gd name="T75" fmla="*/ 1 h 7"/>
                  <a:gd name="T76" fmla="*/ 7 w 15"/>
                  <a:gd name="T77" fmla="*/ 1 h 7"/>
                  <a:gd name="T78" fmla="*/ 7 w 15"/>
                  <a:gd name="T79" fmla="*/ 1 h 7"/>
                  <a:gd name="T80" fmla="*/ 8 w 15"/>
                  <a:gd name="T81" fmla="*/ 1 h 7"/>
                  <a:gd name="T82" fmla="*/ 9 w 15"/>
                  <a:gd name="T83" fmla="*/ 1 h 7"/>
                  <a:gd name="T84" fmla="*/ 9 w 15"/>
                  <a:gd name="T85" fmla="*/ 1 h 7"/>
                  <a:gd name="T86" fmla="*/ 11 w 15"/>
                  <a:gd name="T87" fmla="*/ 1 h 7"/>
                  <a:gd name="T88" fmla="*/ 11 w 15"/>
                  <a:gd name="T89" fmla="*/ 0 h 7"/>
                  <a:gd name="T90" fmla="*/ 12 w 15"/>
                  <a:gd name="T91" fmla="*/ 0 h 7"/>
                  <a:gd name="T92" fmla="*/ 14 w 15"/>
                  <a:gd name="T93" fmla="*/ 1 h 7"/>
                  <a:gd name="T94" fmla="*/ 14 w 15"/>
                  <a:gd name="T95" fmla="*/ 1 h 7"/>
                  <a:gd name="T96" fmla="*/ 14 w 15"/>
                  <a:gd name="T97" fmla="*/ 2 h 7"/>
                  <a:gd name="T98" fmla="*/ 14 w 15"/>
                  <a:gd name="T99" fmla="*/ 2 h 7"/>
                  <a:gd name="T100" fmla="*/ 15 w 15"/>
                  <a:gd name="T101" fmla="*/ 2 h 7"/>
                  <a:gd name="T102" fmla="*/ 15 w 15"/>
                  <a:gd name="T103" fmla="*/ 4 h 7"/>
                  <a:gd name="T104" fmla="*/ 14 w 15"/>
                  <a:gd name="T10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" h="7">
                    <a:moveTo>
                      <a:pt x="14" y="4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4" y="5"/>
                      <a:pt x="13" y="5"/>
                      <a:pt x="13" y="5"/>
                    </a:cubicBezTo>
                    <a:cubicBezTo>
                      <a:pt x="12" y="5"/>
                      <a:pt x="12" y="6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9" y="6"/>
                      <a:pt x="9" y="7"/>
                      <a:pt x="8" y="7"/>
                    </a:cubicBezTo>
                    <a:cubicBezTo>
                      <a:pt x="7" y="7"/>
                      <a:pt x="7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1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0"/>
                      <a:pt x="4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7" y="1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1"/>
                      <a:pt x="13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3"/>
                      <a:pt x="15" y="4"/>
                    </a:cubicBezTo>
                    <a:cubicBezTo>
                      <a:pt x="14" y="4"/>
                      <a:pt x="14" y="4"/>
                      <a:pt x="14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5" name="Freeform 258"/>
              <p:cNvSpPr>
                <a:spLocks/>
              </p:cNvSpPr>
              <p:nvPr/>
            </p:nvSpPr>
            <p:spPr bwMode="gray">
              <a:xfrm>
                <a:off x="-2643188" y="13181013"/>
                <a:ext cx="4763" cy="3175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Freeform 259"/>
              <p:cNvSpPr>
                <a:spLocks/>
              </p:cNvSpPr>
              <p:nvPr/>
            </p:nvSpPr>
            <p:spPr bwMode="gray">
              <a:xfrm>
                <a:off x="-2459038" y="13266738"/>
                <a:ext cx="38100" cy="71438"/>
              </a:xfrm>
              <a:custGeom>
                <a:avLst/>
                <a:gdLst>
                  <a:gd name="T0" fmla="*/ 1 w 10"/>
                  <a:gd name="T1" fmla="*/ 13 h 19"/>
                  <a:gd name="T2" fmla="*/ 1 w 10"/>
                  <a:gd name="T3" fmla="*/ 13 h 19"/>
                  <a:gd name="T4" fmla="*/ 2 w 10"/>
                  <a:gd name="T5" fmla="*/ 10 h 19"/>
                  <a:gd name="T6" fmla="*/ 1 w 10"/>
                  <a:gd name="T7" fmla="*/ 10 h 19"/>
                  <a:gd name="T8" fmla="*/ 2 w 10"/>
                  <a:gd name="T9" fmla="*/ 9 h 19"/>
                  <a:gd name="T10" fmla="*/ 1 w 10"/>
                  <a:gd name="T11" fmla="*/ 7 h 19"/>
                  <a:gd name="T12" fmla="*/ 2 w 10"/>
                  <a:gd name="T13" fmla="*/ 5 h 19"/>
                  <a:gd name="T14" fmla="*/ 2 w 10"/>
                  <a:gd name="T15" fmla="*/ 5 h 19"/>
                  <a:gd name="T16" fmla="*/ 3 w 10"/>
                  <a:gd name="T17" fmla="*/ 5 h 19"/>
                  <a:gd name="T18" fmla="*/ 3 w 10"/>
                  <a:gd name="T19" fmla="*/ 5 h 19"/>
                  <a:gd name="T20" fmla="*/ 4 w 10"/>
                  <a:gd name="T21" fmla="*/ 5 h 19"/>
                  <a:gd name="T22" fmla="*/ 5 w 10"/>
                  <a:gd name="T23" fmla="*/ 5 h 19"/>
                  <a:gd name="T24" fmla="*/ 5 w 10"/>
                  <a:gd name="T25" fmla="*/ 5 h 19"/>
                  <a:gd name="T26" fmla="*/ 5 w 10"/>
                  <a:gd name="T27" fmla="*/ 4 h 19"/>
                  <a:gd name="T28" fmla="*/ 5 w 10"/>
                  <a:gd name="T29" fmla="*/ 4 h 19"/>
                  <a:gd name="T30" fmla="*/ 6 w 10"/>
                  <a:gd name="T31" fmla="*/ 4 h 19"/>
                  <a:gd name="T32" fmla="*/ 5 w 10"/>
                  <a:gd name="T33" fmla="*/ 4 h 19"/>
                  <a:gd name="T34" fmla="*/ 6 w 10"/>
                  <a:gd name="T35" fmla="*/ 3 h 19"/>
                  <a:gd name="T36" fmla="*/ 6 w 10"/>
                  <a:gd name="T37" fmla="*/ 3 h 19"/>
                  <a:gd name="T38" fmla="*/ 6 w 10"/>
                  <a:gd name="T39" fmla="*/ 4 h 19"/>
                  <a:gd name="T40" fmla="*/ 7 w 10"/>
                  <a:gd name="T41" fmla="*/ 3 h 19"/>
                  <a:gd name="T42" fmla="*/ 6 w 10"/>
                  <a:gd name="T43" fmla="*/ 3 h 19"/>
                  <a:gd name="T44" fmla="*/ 6 w 10"/>
                  <a:gd name="T45" fmla="*/ 3 h 19"/>
                  <a:gd name="T46" fmla="*/ 7 w 10"/>
                  <a:gd name="T47" fmla="*/ 3 h 19"/>
                  <a:gd name="T48" fmla="*/ 7 w 10"/>
                  <a:gd name="T49" fmla="*/ 2 h 19"/>
                  <a:gd name="T50" fmla="*/ 7 w 10"/>
                  <a:gd name="T51" fmla="*/ 2 h 19"/>
                  <a:gd name="T52" fmla="*/ 7 w 10"/>
                  <a:gd name="T53" fmla="*/ 2 h 19"/>
                  <a:gd name="T54" fmla="*/ 7 w 10"/>
                  <a:gd name="T55" fmla="*/ 2 h 19"/>
                  <a:gd name="T56" fmla="*/ 8 w 10"/>
                  <a:gd name="T57" fmla="*/ 1 h 19"/>
                  <a:gd name="T58" fmla="*/ 8 w 10"/>
                  <a:gd name="T59" fmla="*/ 0 h 19"/>
                  <a:gd name="T60" fmla="*/ 9 w 10"/>
                  <a:gd name="T61" fmla="*/ 0 h 19"/>
                  <a:gd name="T62" fmla="*/ 9 w 10"/>
                  <a:gd name="T63" fmla="*/ 1 h 19"/>
                  <a:gd name="T64" fmla="*/ 10 w 10"/>
                  <a:gd name="T65" fmla="*/ 3 h 19"/>
                  <a:gd name="T66" fmla="*/ 10 w 10"/>
                  <a:gd name="T67" fmla="*/ 4 h 19"/>
                  <a:gd name="T68" fmla="*/ 10 w 10"/>
                  <a:gd name="T69" fmla="*/ 5 h 19"/>
                  <a:gd name="T70" fmla="*/ 9 w 10"/>
                  <a:gd name="T71" fmla="*/ 4 h 19"/>
                  <a:gd name="T72" fmla="*/ 9 w 10"/>
                  <a:gd name="T73" fmla="*/ 4 h 19"/>
                  <a:gd name="T74" fmla="*/ 9 w 10"/>
                  <a:gd name="T75" fmla="*/ 4 h 19"/>
                  <a:gd name="T76" fmla="*/ 9 w 10"/>
                  <a:gd name="T77" fmla="*/ 6 h 19"/>
                  <a:gd name="T78" fmla="*/ 9 w 10"/>
                  <a:gd name="T79" fmla="*/ 7 h 19"/>
                  <a:gd name="T80" fmla="*/ 9 w 10"/>
                  <a:gd name="T81" fmla="*/ 8 h 19"/>
                  <a:gd name="T82" fmla="*/ 6 w 10"/>
                  <a:gd name="T83" fmla="*/ 15 h 19"/>
                  <a:gd name="T84" fmla="*/ 5 w 10"/>
                  <a:gd name="T85" fmla="*/ 19 h 19"/>
                  <a:gd name="T86" fmla="*/ 4 w 10"/>
                  <a:gd name="T87" fmla="*/ 19 h 19"/>
                  <a:gd name="T88" fmla="*/ 3 w 10"/>
                  <a:gd name="T89" fmla="*/ 19 h 19"/>
                  <a:gd name="T90" fmla="*/ 1 w 10"/>
                  <a:gd name="T91" fmla="*/ 18 h 19"/>
                  <a:gd name="T92" fmla="*/ 1 w 10"/>
                  <a:gd name="T93" fmla="*/ 18 h 19"/>
                  <a:gd name="T94" fmla="*/ 1 w 10"/>
                  <a:gd name="T95" fmla="*/ 17 h 19"/>
                  <a:gd name="T96" fmla="*/ 1 w 10"/>
                  <a:gd name="T97" fmla="*/ 16 h 19"/>
                  <a:gd name="T98" fmla="*/ 0 w 10"/>
                  <a:gd name="T99" fmla="*/ 14 h 19"/>
                  <a:gd name="T100" fmla="*/ 1 w 10"/>
                  <a:gd name="T101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" h="19">
                    <a:moveTo>
                      <a:pt x="1" y="13"/>
                    </a:move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1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8"/>
                      <a:pt x="1" y="7"/>
                    </a:cubicBezTo>
                    <a:cubicBezTo>
                      <a:pt x="1" y="7"/>
                      <a:pt x="2" y="6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0" y="3"/>
                      <a:pt x="10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9" y="5"/>
                      <a:pt x="9" y="6"/>
                    </a:cubicBezTo>
                    <a:cubicBezTo>
                      <a:pt x="9" y="6"/>
                      <a:pt x="9" y="6"/>
                      <a:pt x="9" y="7"/>
                    </a:cubicBezTo>
                    <a:cubicBezTo>
                      <a:pt x="9" y="7"/>
                      <a:pt x="9" y="8"/>
                      <a:pt x="9" y="8"/>
                    </a:cubicBezTo>
                    <a:cubicBezTo>
                      <a:pt x="8" y="11"/>
                      <a:pt x="7" y="13"/>
                      <a:pt x="6" y="15"/>
                    </a:cubicBezTo>
                    <a:cubicBezTo>
                      <a:pt x="6" y="16"/>
                      <a:pt x="6" y="18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5"/>
                      <a:pt x="0" y="15"/>
                      <a:pt x="0" y="14"/>
                    </a:cubicBezTo>
                    <a:cubicBezTo>
                      <a:pt x="0" y="14"/>
                      <a:pt x="0" y="13"/>
                      <a:pt x="1" y="1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7" name="Freeform 260"/>
              <p:cNvSpPr>
                <a:spLocks/>
              </p:cNvSpPr>
              <p:nvPr/>
            </p:nvSpPr>
            <p:spPr bwMode="gray">
              <a:xfrm>
                <a:off x="-2514600" y="13004800"/>
                <a:ext cx="11113" cy="6350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1 w 3"/>
                  <a:gd name="T5" fmla="*/ 2 h 2"/>
                  <a:gd name="T6" fmla="*/ 0 w 3"/>
                  <a:gd name="T7" fmla="*/ 2 h 2"/>
                  <a:gd name="T8" fmla="*/ 0 w 3"/>
                  <a:gd name="T9" fmla="*/ 1 h 2"/>
                  <a:gd name="T10" fmla="*/ 0 w 3"/>
                  <a:gd name="T11" fmla="*/ 1 h 2"/>
                  <a:gd name="T12" fmla="*/ 0 w 3"/>
                  <a:gd name="T13" fmla="*/ 0 h 2"/>
                  <a:gd name="T14" fmla="*/ 1 w 3"/>
                  <a:gd name="T15" fmla="*/ 1 h 2"/>
                  <a:gd name="T16" fmla="*/ 3 w 3"/>
                  <a:gd name="T17" fmla="*/ 0 h 2"/>
                  <a:gd name="T18" fmla="*/ 2 w 3"/>
                  <a:gd name="T19" fmla="*/ 1 h 2"/>
                  <a:gd name="T20" fmla="*/ 2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8" name="Freeform 261"/>
              <p:cNvSpPr>
                <a:spLocks/>
              </p:cNvSpPr>
              <p:nvPr/>
            </p:nvSpPr>
            <p:spPr bwMode="gray">
              <a:xfrm>
                <a:off x="-2563813" y="13004800"/>
                <a:ext cx="15875" cy="3175"/>
              </a:xfrm>
              <a:custGeom>
                <a:avLst/>
                <a:gdLst>
                  <a:gd name="T0" fmla="*/ 2 w 4"/>
                  <a:gd name="T1" fmla="*/ 1 h 1"/>
                  <a:gd name="T2" fmla="*/ 2 w 4"/>
                  <a:gd name="T3" fmla="*/ 1 h 1"/>
                  <a:gd name="T4" fmla="*/ 0 w 4"/>
                  <a:gd name="T5" fmla="*/ 1 h 1"/>
                  <a:gd name="T6" fmla="*/ 0 w 4"/>
                  <a:gd name="T7" fmla="*/ 0 h 1"/>
                  <a:gd name="T8" fmla="*/ 1 w 4"/>
                  <a:gd name="T9" fmla="*/ 0 h 1"/>
                  <a:gd name="T10" fmla="*/ 1 w 4"/>
                  <a:gd name="T11" fmla="*/ 0 h 1"/>
                  <a:gd name="T12" fmla="*/ 1 w 4"/>
                  <a:gd name="T13" fmla="*/ 0 h 1"/>
                  <a:gd name="T14" fmla="*/ 1 w 4"/>
                  <a:gd name="T15" fmla="*/ 0 h 1"/>
                  <a:gd name="T16" fmla="*/ 1 w 4"/>
                  <a:gd name="T17" fmla="*/ 0 h 1"/>
                  <a:gd name="T18" fmla="*/ 1 w 4"/>
                  <a:gd name="T19" fmla="*/ 0 h 1"/>
                  <a:gd name="T20" fmla="*/ 1 w 4"/>
                  <a:gd name="T21" fmla="*/ 0 h 1"/>
                  <a:gd name="T22" fmla="*/ 1 w 4"/>
                  <a:gd name="T23" fmla="*/ 1 h 1"/>
                  <a:gd name="T24" fmla="*/ 2 w 4"/>
                  <a:gd name="T25" fmla="*/ 0 h 1"/>
                  <a:gd name="T26" fmla="*/ 3 w 4"/>
                  <a:gd name="T27" fmla="*/ 1 h 1"/>
                  <a:gd name="T28" fmla="*/ 3 w 4"/>
                  <a:gd name="T29" fmla="*/ 1 h 1"/>
                  <a:gd name="T30" fmla="*/ 3 w 4"/>
                  <a:gd name="T31" fmla="*/ 1 h 1"/>
                  <a:gd name="T32" fmla="*/ 4 w 4"/>
                  <a:gd name="T33" fmla="*/ 1 h 1"/>
                  <a:gd name="T34" fmla="*/ 4 w 4"/>
                  <a:gd name="T35" fmla="*/ 1 h 1"/>
                  <a:gd name="T36" fmla="*/ 4 w 4"/>
                  <a:gd name="T37" fmla="*/ 1 h 1"/>
                  <a:gd name="T38" fmla="*/ 2 w 4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9" name="Freeform 262"/>
              <p:cNvSpPr>
                <a:spLocks/>
              </p:cNvSpPr>
              <p:nvPr/>
            </p:nvSpPr>
            <p:spPr bwMode="gray">
              <a:xfrm>
                <a:off x="-2619375" y="12988925"/>
                <a:ext cx="14288" cy="7938"/>
              </a:xfrm>
              <a:custGeom>
                <a:avLst/>
                <a:gdLst>
                  <a:gd name="T0" fmla="*/ 4 w 4"/>
                  <a:gd name="T1" fmla="*/ 2 h 2"/>
                  <a:gd name="T2" fmla="*/ 3 w 4"/>
                  <a:gd name="T3" fmla="*/ 2 h 2"/>
                  <a:gd name="T4" fmla="*/ 1 w 4"/>
                  <a:gd name="T5" fmla="*/ 1 h 2"/>
                  <a:gd name="T6" fmla="*/ 0 w 4"/>
                  <a:gd name="T7" fmla="*/ 1 h 2"/>
                  <a:gd name="T8" fmla="*/ 1 w 4"/>
                  <a:gd name="T9" fmla="*/ 0 h 2"/>
                  <a:gd name="T10" fmla="*/ 3 w 4"/>
                  <a:gd name="T11" fmla="*/ 0 h 2"/>
                  <a:gd name="T12" fmla="*/ 4 w 4"/>
                  <a:gd name="T13" fmla="*/ 0 h 2"/>
                  <a:gd name="T14" fmla="*/ 4 w 4"/>
                  <a:gd name="T15" fmla="*/ 0 h 2"/>
                  <a:gd name="T16" fmla="*/ 4 w 4"/>
                  <a:gd name="T17" fmla="*/ 2 h 2"/>
                  <a:gd name="T18" fmla="*/ 4 w 4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0" name="Freeform 263"/>
              <p:cNvSpPr>
                <a:spLocks/>
              </p:cNvSpPr>
              <p:nvPr/>
            </p:nvSpPr>
            <p:spPr bwMode="gray">
              <a:xfrm>
                <a:off x="-2643188" y="12969875"/>
                <a:ext cx="7938" cy="15875"/>
              </a:xfrm>
              <a:custGeom>
                <a:avLst/>
                <a:gdLst>
                  <a:gd name="T0" fmla="*/ 2 w 2"/>
                  <a:gd name="T1" fmla="*/ 3 h 4"/>
                  <a:gd name="T2" fmla="*/ 2 w 2"/>
                  <a:gd name="T3" fmla="*/ 3 h 4"/>
                  <a:gd name="T4" fmla="*/ 1 w 2"/>
                  <a:gd name="T5" fmla="*/ 3 h 4"/>
                  <a:gd name="T6" fmla="*/ 1 w 2"/>
                  <a:gd name="T7" fmla="*/ 4 h 4"/>
                  <a:gd name="T8" fmla="*/ 0 w 2"/>
                  <a:gd name="T9" fmla="*/ 2 h 4"/>
                  <a:gd name="T10" fmla="*/ 0 w 2"/>
                  <a:gd name="T11" fmla="*/ 1 h 4"/>
                  <a:gd name="T12" fmla="*/ 0 w 2"/>
                  <a:gd name="T13" fmla="*/ 1 h 4"/>
                  <a:gd name="T14" fmla="*/ 1 w 2"/>
                  <a:gd name="T15" fmla="*/ 0 h 4"/>
                  <a:gd name="T16" fmla="*/ 2 w 2"/>
                  <a:gd name="T17" fmla="*/ 1 h 4"/>
                  <a:gd name="T18" fmla="*/ 2 w 2"/>
                  <a:gd name="T19" fmla="*/ 2 h 4"/>
                  <a:gd name="T20" fmla="*/ 2 w 2"/>
                  <a:gd name="T21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4">
                    <a:moveTo>
                      <a:pt x="2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1" name="Freeform 264"/>
              <p:cNvSpPr>
                <a:spLocks/>
              </p:cNvSpPr>
              <p:nvPr/>
            </p:nvSpPr>
            <p:spPr bwMode="gray">
              <a:xfrm>
                <a:off x="-2643188" y="12958763"/>
                <a:ext cx="7938" cy="11113"/>
              </a:xfrm>
              <a:custGeom>
                <a:avLst/>
                <a:gdLst>
                  <a:gd name="T0" fmla="*/ 1 w 2"/>
                  <a:gd name="T1" fmla="*/ 3 h 3"/>
                  <a:gd name="T2" fmla="*/ 1 w 2"/>
                  <a:gd name="T3" fmla="*/ 3 h 3"/>
                  <a:gd name="T4" fmla="*/ 1 w 2"/>
                  <a:gd name="T5" fmla="*/ 3 h 3"/>
                  <a:gd name="T6" fmla="*/ 1 w 2"/>
                  <a:gd name="T7" fmla="*/ 2 h 3"/>
                  <a:gd name="T8" fmla="*/ 1 w 2"/>
                  <a:gd name="T9" fmla="*/ 2 h 3"/>
                  <a:gd name="T10" fmla="*/ 0 w 2"/>
                  <a:gd name="T11" fmla="*/ 2 h 3"/>
                  <a:gd name="T12" fmla="*/ 0 w 2"/>
                  <a:gd name="T13" fmla="*/ 2 h 3"/>
                  <a:gd name="T14" fmla="*/ 1 w 2"/>
                  <a:gd name="T15" fmla="*/ 2 h 3"/>
                  <a:gd name="T16" fmla="*/ 1 w 2"/>
                  <a:gd name="T17" fmla="*/ 2 h 3"/>
                  <a:gd name="T18" fmla="*/ 0 w 2"/>
                  <a:gd name="T19" fmla="*/ 2 h 3"/>
                  <a:gd name="T20" fmla="*/ 0 w 2"/>
                  <a:gd name="T21" fmla="*/ 2 h 3"/>
                  <a:gd name="T22" fmla="*/ 0 w 2"/>
                  <a:gd name="T23" fmla="*/ 1 h 3"/>
                  <a:gd name="T24" fmla="*/ 0 w 2"/>
                  <a:gd name="T25" fmla="*/ 1 h 3"/>
                  <a:gd name="T26" fmla="*/ 0 w 2"/>
                  <a:gd name="T27" fmla="*/ 1 h 3"/>
                  <a:gd name="T28" fmla="*/ 1 w 2"/>
                  <a:gd name="T29" fmla="*/ 0 h 3"/>
                  <a:gd name="T30" fmla="*/ 1 w 2"/>
                  <a:gd name="T31" fmla="*/ 0 h 3"/>
                  <a:gd name="T32" fmla="*/ 1 w 2"/>
                  <a:gd name="T33" fmla="*/ 0 h 3"/>
                  <a:gd name="T34" fmla="*/ 2 w 2"/>
                  <a:gd name="T35" fmla="*/ 0 h 3"/>
                  <a:gd name="T36" fmla="*/ 1 w 2"/>
                  <a:gd name="T37" fmla="*/ 3 h 3"/>
                  <a:gd name="T38" fmla="*/ 1 w 2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2" name="Freeform 265"/>
              <p:cNvSpPr>
                <a:spLocks/>
              </p:cNvSpPr>
              <p:nvPr/>
            </p:nvSpPr>
            <p:spPr bwMode="gray">
              <a:xfrm>
                <a:off x="-2811463" y="12712700"/>
                <a:ext cx="15875" cy="3175"/>
              </a:xfrm>
              <a:custGeom>
                <a:avLst/>
                <a:gdLst>
                  <a:gd name="T0" fmla="*/ 4 w 4"/>
                  <a:gd name="T1" fmla="*/ 1 h 1"/>
                  <a:gd name="T2" fmla="*/ 3 w 4"/>
                  <a:gd name="T3" fmla="*/ 1 h 1"/>
                  <a:gd name="T4" fmla="*/ 3 w 4"/>
                  <a:gd name="T5" fmla="*/ 1 h 1"/>
                  <a:gd name="T6" fmla="*/ 2 w 4"/>
                  <a:gd name="T7" fmla="*/ 1 h 1"/>
                  <a:gd name="T8" fmla="*/ 0 w 4"/>
                  <a:gd name="T9" fmla="*/ 1 h 1"/>
                  <a:gd name="T10" fmla="*/ 0 w 4"/>
                  <a:gd name="T11" fmla="*/ 0 h 1"/>
                  <a:gd name="T12" fmla="*/ 1 w 4"/>
                  <a:gd name="T13" fmla="*/ 0 h 1"/>
                  <a:gd name="T14" fmla="*/ 3 w 4"/>
                  <a:gd name="T15" fmla="*/ 0 h 1"/>
                  <a:gd name="T16" fmla="*/ 3 w 4"/>
                  <a:gd name="T17" fmla="*/ 0 h 1"/>
                  <a:gd name="T18" fmla="*/ 3 w 4"/>
                  <a:gd name="T19" fmla="*/ 0 h 1"/>
                  <a:gd name="T20" fmla="*/ 3 w 4"/>
                  <a:gd name="T21" fmla="*/ 0 h 1"/>
                  <a:gd name="T22" fmla="*/ 2 w 4"/>
                  <a:gd name="T23" fmla="*/ 0 h 1"/>
                  <a:gd name="T24" fmla="*/ 4 w 4"/>
                  <a:gd name="T25" fmla="*/ 1 h 1"/>
                  <a:gd name="T26" fmla="*/ 4 w 4"/>
                  <a:gd name="T2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1">
                    <a:moveTo>
                      <a:pt x="4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3" name="Freeform 266"/>
              <p:cNvSpPr>
                <a:spLocks/>
              </p:cNvSpPr>
              <p:nvPr/>
            </p:nvSpPr>
            <p:spPr bwMode="gray">
              <a:xfrm>
                <a:off x="-2814638" y="12707938"/>
                <a:ext cx="11113" cy="4763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1 h 1"/>
                  <a:gd name="T4" fmla="*/ 1 w 3"/>
                  <a:gd name="T5" fmla="*/ 1 h 1"/>
                  <a:gd name="T6" fmla="*/ 0 w 3"/>
                  <a:gd name="T7" fmla="*/ 1 h 1"/>
                  <a:gd name="T8" fmla="*/ 0 w 3"/>
                  <a:gd name="T9" fmla="*/ 1 h 1"/>
                  <a:gd name="T10" fmla="*/ 1 w 3"/>
                  <a:gd name="T11" fmla="*/ 1 h 1"/>
                  <a:gd name="T12" fmla="*/ 2 w 3"/>
                  <a:gd name="T13" fmla="*/ 0 h 1"/>
                  <a:gd name="T14" fmla="*/ 3 w 3"/>
                  <a:gd name="T15" fmla="*/ 0 h 1"/>
                  <a:gd name="T16" fmla="*/ 3 w 3"/>
                  <a:gd name="T17" fmla="*/ 0 h 1"/>
                  <a:gd name="T18" fmla="*/ 2 w 3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4" name="Freeform 267"/>
              <p:cNvSpPr>
                <a:spLocks/>
              </p:cNvSpPr>
              <p:nvPr/>
            </p:nvSpPr>
            <p:spPr bwMode="gray">
              <a:xfrm>
                <a:off x="-2819400" y="12707938"/>
                <a:ext cx="7938" cy="0"/>
              </a:xfrm>
              <a:custGeom>
                <a:avLst/>
                <a:gdLst>
                  <a:gd name="T0" fmla="*/ 3 w 5"/>
                  <a:gd name="T1" fmla="*/ 3 w 5"/>
                  <a:gd name="T2" fmla="*/ 5 w 5"/>
                  <a:gd name="T3" fmla="*/ 0 w 5"/>
                  <a:gd name="T4" fmla="*/ 3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5">
                    <a:moveTo>
                      <a:pt x="3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5" name="Freeform 268"/>
              <p:cNvSpPr>
                <a:spLocks/>
              </p:cNvSpPr>
              <p:nvPr/>
            </p:nvSpPr>
            <p:spPr bwMode="gray">
              <a:xfrm>
                <a:off x="-2819400" y="12707938"/>
                <a:ext cx="7938" cy="0"/>
              </a:xfrm>
              <a:custGeom>
                <a:avLst/>
                <a:gdLst>
                  <a:gd name="T0" fmla="*/ 3 w 5"/>
                  <a:gd name="T1" fmla="*/ 3 w 5"/>
                  <a:gd name="T2" fmla="*/ 5 w 5"/>
                  <a:gd name="T3" fmla="*/ 0 w 5"/>
                  <a:gd name="T4" fmla="*/ 3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5">
                    <a:moveTo>
                      <a:pt x="3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6" name="Freeform 269"/>
              <p:cNvSpPr>
                <a:spLocks/>
              </p:cNvSpPr>
              <p:nvPr/>
            </p:nvSpPr>
            <p:spPr bwMode="gray">
              <a:xfrm>
                <a:off x="-2811463" y="12682538"/>
                <a:ext cx="7938" cy="3175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1 h 1"/>
                  <a:gd name="T4" fmla="*/ 0 w 2"/>
                  <a:gd name="T5" fmla="*/ 0 h 1"/>
                  <a:gd name="T6" fmla="*/ 1 w 2"/>
                  <a:gd name="T7" fmla="*/ 0 h 1"/>
                  <a:gd name="T8" fmla="*/ 1 w 2"/>
                  <a:gd name="T9" fmla="*/ 1 h 1"/>
                  <a:gd name="T10" fmla="*/ 2 w 2"/>
                  <a:gd name="T11" fmla="*/ 0 h 1"/>
                  <a:gd name="T12" fmla="*/ 2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7" name="Freeform 270"/>
              <p:cNvSpPr>
                <a:spLocks/>
              </p:cNvSpPr>
              <p:nvPr/>
            </p:nvSpPr>
            <p:spPr bwMode="gray">
              <a:xfrm>
                <a:off x="-2811463" y="126888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8" name="Rectangle 271"/>
              <p:cNvSpPr>
                <a:spLocks noChangeArrowheads="1"/>
              </p:cNvSpPr>
              <p:nvPr/>
            </p:nvSpPr>
            <p:spPr bwMode="gray">
              <a:xfrm>
                <a:off x="-2811463" y="12688888"/>
                <a:ext cx="1588" cy="1588"/>
              </a:xfrm>
              <a:prstGeom prst="rect">
                <a:avLst/>
              </a:pr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9" name="Freeform 272"/>
              <p:cNvSpPr>
                <a:spLocks/>
              </p:cNvSpPr>
              <p:nvPr/>
            </p:nvSpPr>
            <p:spPr bwMode="gray">
              <a:xfrm>
                <a:off x="-2811463" y="126888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0" name="Freeform 273"/>
              <p:cNvSpPr>
                <a:spLocks/>
              </p:cNvSpPr>
              <p:nvPr/>
            </p:nvSpPr>
            <p:spPr bwMode="gray">
              <a:xfrm>
                <a:off x="-2811463" y="12693650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1" name="Freeform 274"/>
              <p:cNvSpPr>
                <a:spLocks/>
              </p:cNvSpPr>
              <p:nvPr/>
            </p:nvSpPr>
            <p:spPr bwMode="gray">
              <a:xfrm>
                <a:off x="-2814638" y="12730163"/>
                <a:ext cx="11113" cy="7938"/>
              </a:xfrm>
              <a:custGeom>
                <a:avLst/>
                <a:gdLst>
                  <a:gd name="T0" fmla="*/ 7 w 7"/>
                  <a:gd name="T1" fmla="*/ 3 h 5"/>
                  <a:gd name="T2" fmla="*/ 7 w 7"/>
                  <a:gd name="T3" fmla="*/ 3 h 5"/>
                  <a:gd name="T4" fmla="*/ 7 w 7"/>
                  <a:gd name="T5" fmla="*/ 3 h 5"/>
                  <a:gd name="T6" fmla="*/ 5 w 7"/>
                  <a:gd name="T7" fmla="*/ 3 h 5"/>
                  <a:gd name="T8" fmla="*/ 5 w 7"/>
                  <a:gd name="T9" fmla="*/ 5 h 5"/>
                  <a:gd name="T10" fmla="*/ 5 w 7"/>
                  <a:gd name="T11" fmla="*/ 5 h 5"/>
                  <a:gd name="T12" fmla="*/ 2 w 7"/>
                  <a:gd name="T13" fmla="*/ 5 h 5"/>
                  <a:gd name="T14" fmla="*/ 0 w 7"/>
                  <a:gd name="T15" fmla="*/ 5 h 5"/>
                  <a:gd name="T16" fmla="*/ 2 w 7"/>
                  <a:gd name="T17" fmla="*/ 5 h 5"/>
                  <a:gd name="T18" fmla="*/ 2 w 7"/>
                  <a:gd name="T19" fmla="*/ 3 h 5"/>
                  <a:gd name="T20" fmla="*/ 5 w 7"/>
                  <a:gd name="T21" fmla="*/ 3 h 5"/>
                  <a:gd name="T22" fmla="*/ 5 w 7"/>
                  <a:gd name="T23" fmla="*/ 0 h 5"/>
                  <a:gd name="T24" fmla="*/ 7 w 7"/>
                  <a:gd name="T25" fmla="*/ 0 h 5"/>
                  <a:gd name="T26" fmla="*/ 7 w 7"/>
                  <a:gd name="T27" fmla="*/ 3 h 5"/>
                  <a:gd name="T28" fmla="*/ 7 w 7"/>
                  <a:gd name="T2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5">
                    <a:moveTo>
                      <a:pt x="7" y="3"/>
                    </a:moveTo>
                    <a:lnTo>
                      <a:pt x="7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3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2" name="Freeform 275"/>
              <p:cNvSpPr>
                <a:spLocks/>
              </p:cNvSpPr>
              <p:nvPr/>
            </p:nvSpPr>
            <p:spPr bwMode="gray">
              <a:xfrm>
                <a:off x="-2814638" y="12730163"/>
                <a:ext cx="11113" cy="7938"/>
              </a:xfrm>
              <a:custGeom>
                <a:avLst/>
                <a:gdLst>
                  <a:gd name="T0" fmla="*/ 7 w 7"/>
                  <a:gd name="T1" fmla="*/ 3 h 5"/>
                  <a:gd name="T2" fmla="*/ 7 w 7"/>
                  <a:gd name="T3" fmla="*/ 3 h 5"/>
                  <a:gd name="T4" fmla="*/ 7 w 7"/>
                  <a:gd name="T5" fmla="*/ 3 h 5"/>
                  <a:gd name="T6" fmla="*/ 5 w 7"/>
                  <a:gd name="T7" fmla="*/ 3 h 5"/>
                  <a:gd name="T8" fmla="*/ 5 w 7"/>
                  <a:gd name="T9" fmla="*/ 5 h 5"/>
                  <a:gd name="T10" fmla="*/ 5 w 7"/>
                  <a:gd name="T11" fmla="*/ 5 h 5"/>
                  <a:gd name="T12" fmla="*/ 2 w 7"/>
                  <a:gd name="T13" fmla="*/ 5 h 5"/>
                  <a:gd name="T14" fmla="*/ 0 w 7"/>
                  <a:gd name="T15" fmla="*/ 5 h 5"/>
                  <a:gd name="T16" fmla="*/ 2 w 7"/>
                  <a:gd name="T17" fmla="*/ 5 h 5"/>
                  <a:gd name="T18" fmla="*/ 2 w 7"/>
                  <a:gd name="T19" fmla="*/ 3 h 5"/>
                  <a:gd name="T20" fmla="*/ 5 w 7"/>
                  <a:gd name="T21" fmla="*/ 3 h 5"/>
                  <a:gd name="T22" fmla="*/ 5 w 7"/>
                  <a:gd name="T23" fmla="*/ 0 h 5"/>
                  <a:gd name="T24" fmla="*/ 7 w 7"/>
                  <a:gd name="T25" fmla="*/ 0 h 5"/>
                  <a:gd name="T26" fmla="*/ 7 w 7"/>
                  <a:gd name="T27" fmla="*/ 3 h 5"/>
                  <a:gd name="T28" fmla="*/ 7 w 7"/>
                  <a:gd name="T2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5">
                    <a:moveTo>
                      <a:pt x="7" y="3"/>
                    </a:moveTo>
                    <a:lnTo>
                      <a:pt x="7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3"/>
                    </a:lnTo>
                    <a:lnTo>
                      <a:pt x="7" y="3"/>
                    </a:ln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3" name="Freeform 276"/>
              <p:cNvSpPr>
                <a:spLocks/>
              </p:cNvSpPr>
              <p:nvPr/>
            </p:nvSpPr>
            <p:spPr bwMode="gray">
              <a:xfrm>
                <a:off x="-2894013" y="12853988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1 w 1"/>
                  <a:gd name="T4" fmla="*/ 0 w 1"/>
                  <a:gd name="T5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" name="Freeform 277"/>
              <p:cNvSpPr>
                <a:spLocks/>
              </p:cNvSpPr>
              <p:nvPr/>
            </p:nvSpPr>
            <p:spPr bwMode="gray">
              <a:xfrm>
                <a:off x="-2954338" y="12941300"/>
                <a:ext cx="34925" cy="33338"/>
              </a:xfrm>
              <a:custGeom>
                <a:avLst/>
                <a:gdLst>
                  <a:gd name="T0" fmla="*/ 8 w 9"/>
                  <a:gd name="T1" fmla="*/ 9 h 9"/>
                  <a:gd name="T2" fmla="*/ 8 w 9"/>
                  <a:gd name="T3" fmla="*/ 8 h 9"/>
                  <a:gd name="T4" fmla="*/ 8 w 9"/>
                  <a:gd name="T5" fmla="*/ 8 h 9"/>
                  <a:gd name="T6" fmla="*/ 7 w 9"/>
                  <a:gd name="T7" fmla="*/ 8 h 9"/>
                  <a:gd name="T8" fmla="*/ 7 w 9"/>
                  <a:gd name="T9" fmla="*/ 8 h 9"/>
                  <a:gd name="T10" fmla="*/ 8 w 9"/>
                  <a:gd name="T11" fmla="*/ 7 h 9"/>
                  <a:gd name="T12" fmla="*/ 7 w 9"/>
                  <a:gd name="T13" fmla="*/ 7 h 9"/>
                  <a:gd name="T14" fmla="*/ 7 w 9"/>
                  <a:gd name="T15" fmla="*/ 7 h 9"/>
                  <a:gd name="T16" fmla="*/ 5 w 9"/>
                  <a:gd name="T17" fmla="*/ 8 h 9"/>
                  <a:gd name="T18" fmla="*/ 5 w 9"/>
                  <a:gd name="T19" fmla="*/ 8 h 9"/>
                  <a:gd name="T20" fmla="*/ 5 w 9"/>
                  <a:gd name="T21" fmla="*/ 8 h 9"/>
                  <a:gd name="T22" fmla="*/ 6 w 9"/>
                  <a:gd name="T23" fmla="*/ 7 h 9"/>
                  <a:gd name="T24" fmla="*/ 6 w 9"/>
                  <a:gd name="T25" fmla="*/ 7 h 9"/>
                  <a:gd name="T26" fmla="*/ 5 w 9"/>
                  <a:gd name="T27" fmla="*/ 7 h 9"/>
                  <a:gd name="T28" fmla="*/ 5 w 9"/>
                  <a:gd name="T29" fmla="*/ 7 h 9"/>
                  <a:gd name="T30" fmla="*/ 5 w 9"/>
                  <a:gd name="T31" fmla="*/ 7 h 9"/>
                  <a:gd name="T32" fmla="*/ 5 w 9"/>
                  <a:gd name="T33" fmla="*/ 7 h 9"/>
                  <a:gd name="T34" fmla="*/ 5 w 9"/>
                  <a:gd name="T35" fmla="*/ 7 h 9"/>
                  <a:gd name="T36" fmla="*/ 5 w 9"/>
                  <a:gd name="T37" fmla="*/ 7 h 9"/>
                  <a:gd name="T38" fmla="*/ 3 w 9"/>
                  <a:gd name="T39" fmla="*/ 7 h 9"/>
                  <a:gd name="T40" fmla="*/ 2 w 9"/>
                  <a:gd name="T41" fmla="*/ 7 h 9"/>
                  <a:gd name="T42" fmla="*/ 0 w 9"/>
                  <a:gd name="T43" fmla="*/ 7 h 9"/>
                  <a:gd name="T44" fmla="*/ 0 w 9"/>
                  <a:gd name="T45" fmla="*/ 7 h 9"/>
                  <a:gd name="T46" fmla="*/ 2 w 9"/>
                  <a:gd name="T47" fmla="*/ 6 h 9"/>
                  <a:gd name="T48" fmla="*/ 1 w 9"/>
                  <a:gd name="T49" fmla="*/ 5 h 9"/>
                  <a:gd name="T50" fmla="*/ 1 w 9"/>
                  <a:gd name="T51" fmla="*/ 5 h 9"/>
                  <a:gd name="T52" fmla="*/ 2 w 9"/>
                  <a:gd name="T53" fmla="*/ 4 h 9"/>
                  <a:gd name="T54" fmla="*/ 2 w 9"/>
                  <a:gd name="T55" fmla="*/ 4 h 9"/>
                  <a:gd name="T56" fmla="*/ 4 w 9"/>
                  <a:gd name="T57" fmla="*/ 0 h 9"/>
                  <a:gd name="T58" fmla="*/ 5 w 9"/>
                  <a:gd name="T59" fmla="*/ 0 h 9"/>
                  <a:gd name="T60" fmla="*/ 5 w 9"/>
                  <a:gd name="T61" fmla="*/ 0 h 9"/>
                  <a:gd name="T62" fmla="*/ 5 w 9"/>
                  <a:gd name="T63" fmla="*/ 0 h 9"/>
                  <a:gd name="T64" fmla="*/ 5 w 9"/>
                  <a:gd name="T65" fmla="*/ 0 h 9"/>
                  <a:gd name="T66" fmla="*/ 5 w 9"/>
                  <a:gd name="T67" fmla="*/ 1 h 9"/>
                  <a:gd name="T68" fmla="*/ 4 w 9"/>
                  <a:gd name="T69" fmla="*/ 4 h 9"/>
                  <a:gd name="T70" fmla="*/ 5 w 9"/>
                  <a:gd name="T71" fmla="*/ 3 h 9"/>
                  <a:gd name="T72" fmla="*/ 5 w 9"/>
                  <a:gd name="T73" fmla="*/ 3 h 9"/>
                  <a:gd name="T74" fmla="*/ 5 w 9"/>
                  <a:gd name="T75" fmla="*/ 4 h 9"/>
                  <a:gd name="T76" fmla="*/ 5 w 9"/>
                  <a:gd name="T77" fmla="*/ 4 h 9"/>
                  <a:gd name="T78" fmla="*/ 5 w 9"/>
                  <a:gd name="T79" fmla="*/ 4 h 9"/>
                  <a:gd name="T80" fmla="*/ 6 w 9"/>
                  <a:gd name="T81" fmla="*/ 4 h 9"/>
                  <a:gd name="T82" fmla="*/ 7 w 9"/>
                  <a:gd name="T83" fmla="*/ 4 h 9"/>
                  <a:gd name="T84" fmla="*/ 8 w 9"/>
                  <a:gd name="T85" fmla="*/ 4 h 9"/>
                  <a:gd name="T86" fmla="*/ 8 w 9"/>
                  <a:gd name="T87" fmla="*/ 5 h 9"/>
                  <a:gd name="T88" fmla="*/ 7 w 9"/>
                  <a:gd name="T89" fmla="*/ 5 h 9"/>
                  <a:gd name="T90" fmla="*/ 7 w 9"/>
                  <a:gd name="T91" fmla="*/ 5 h 9"/>
                  <a:gd name="T92" fmla="*/ 8 w 9"/>
                  <a:gd name="T93" fmla="*/ 6 h 9"/>
                  <a:gd name="T94" fmla="*/ 8 w 9"/>
                  <a:gd name="T95" fmla="*/ 5 h 9"/>
                  <a:gd name="T96" fmla="*/ 9 w 9"/>
                  <a:gd name="T97" fmla="*/ 6 h 9"/>
                  <a:gd name="T98" fmla="*/ 9 w 9"/>
                  <a:gd name="T99" fmla="*/ 6 h 9"/>
                  <a:gd name="T100" fmla="*/ 8 w 9"/>
                  <a:gd name="T101" fmla="*/ 6 h 9"/>
                  <a:gd name="T102" fmla="*/ 8 w 9"/>
                  <a:gd name="T103" fmla="*/ 6 h 9"/>
                  <a:gd name="T104" fmla="*/ 8 w 9"/>
                  <a:gd name="T105" fmla="*/ 7 h 9"/>
                  <a:gd name="T106" fmla="*/ 8 w 9"/>
                  <a:gd name="T107" fmla="*/ 7 h 9"/>
                  <a:gd name="T108" fmla="*/ 8 w 9"/>
                  <a:gd name="T109" fmla="*/ 7 h 9"/>
                  <a:gd name="T110" fmla="*/ 9 w 9"/>
                  <a:gd name="T111" fmla="*/ 7 h 9"/>
                  <a:gd name="T112" fmla="*/ 9 w 9"/>
                  <a:gd name="T113" fmla="*/ 7 h 9"/>
                  <a:gd name="T114" fmla="*/ 9 w 9"/>
                  <a:gd name="T115" fmla="*/ 7 h 9"/>
                  <a:gd name="T116" fmla="*/ 9 w 9"/>
                  <a:gd name="T117" fmla="*/ 9 h 9"/>
                  <a:gd name="T118" fmla="*/ 8 w 9"/>
                  <a:gd name="T1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" h="9">
                    <a:moveTo>
                      <a:pt x="8" y="9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8"/>
                      <a:pt x="6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3" y="1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2"/>
                      <a:pt x="4" y="2"/>
                      <a:pt x="4" y="4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9"/>
                      <a:pt x="8" y="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5" name="Freeform 278"/>
              <p:cNvSpPr>
                <a:spLocks/>
              </p:cNvSpPr>
              <p:nvPr/>
            </p:nvSpPr>
            <p:spPr bwMode="gray">
              <a:xfrm>
                <a:off x="-2935288" y="13263563"/>
                <a:ext cx="11113" cy="6350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2 h 2"/>
                  <a:gd name="T4" fmla="*/ 0 w 3"/>
                  <a:gd name="T5" fmla="*/ 0 h 2"/>
                  <a:gd name="T6" fmla="*/ 3 w 3"/>
                  <a:gd name="T7" fmla="*/ 0 h 2"/>
                  <a:gd name="T8" fmla="*/ 3 w 3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cubicBezTo>
                      <a:pt x="2" y="2"/>
                      <a:pt x="1" y="2"/>
                      <a:pt x="0" y="2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1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" name="Freeform 279"/>
              <p:cNvSpPr>
                <a:spLocks/>
              </p:cNvSpPr>
              <p:nvPr/>
            </p:nvSpPr>
            <p:spPr bwMode="gray">
              <a:xfrm>
                <a:off x="-2930525" y="12768263"/>
                <a:ext cx="3175" cy="3175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7" name="Freeform 280"/>
              <p:cNvSpPr>
                <a:spLocks/>
              </p:cNvSpPr>
              <p:nvPr/>
            </p:nvSpPr>
            <p:spPr bwMode="gray">
              <a:xfrm>
                <a:off x="-2965450" y="12969875"/>
                <a:ext cx="7938" cy="12700"/>
              </a:xfrm>
              <a:custGeom>
                <a:avLst/>
                <a:gdLst>
                  <a:gd name="T0" fmla="*/ 0 w 2"/>
                  <a:gd name="T1" fmla="*/ 2 h 3"/>
                  <a:gd name="T2" fmla="*/ 1 w 2"/>
                  <a:gd name="T3" fmla="*/ 0 h 3"/>
                  <a:gd name="T4" fmla="*/ 2 w 2"/>
                  <a:gd name="T5" fmla="*/ 1 h 3"/>
                  <a:gd name="T6" fmla="*/ 1 w 2"/>
                  <a:gd name="T7" fmla="*/ 2 h 3"/>
                  <a:gd name="T8" fmla="*/ 1 w 2"/>
                  <a:gd name="T9" fmla="*/ 2 h 3"/>
                  <a:gd name="T10" fmla="*/ 1 w 2"/>
                  <a:gd name="T11" fmla="*/ 2 h 3"/>
                  <a:gd name="T12" fmla="*/ 2 w 2"/>
                  <a:gd name="T13" fmla="*/ 2 h 3"/>
                  <a:gd name="T14" fmla="*/ 0 w 2"/>
                  <a:gd name="T1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2"/>
                    </a:cubicBezTo>
                    <a:cubicBezTo>
                      <a:pt x="2" y="3"/>
                      <a:pt x="0" y="3"/>
                      <a:pt x="0" y="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" name="Freeform 281"/>
              <p:cNvSpPr>
                <a:spLocks/>
              </p:cNvSpPr>
              <p:nvPr/>
            </p:nvSpPr>
            <p:spPr bwMode="gray">
              <a:xfrm>
                <a:off x="-2995613" y="13139738"/>
                <a:ext cx="7938" cy="3175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1 h 1"/>
                  <a:gd name="T4" fmla="*/ 0 w 2"/>
                  <a:gd name="T5" fmla="*/ 1 h 1"/>
                  <a:gd name="T6" fmla="*/ 0 w 2"/>
                  <a:gd name="T7" fmla="*/ 0 h 1"/>
                  <a:gd name="T8" fmla="*/ 2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" name="Freeform 282"/>
              <p:cNvSpPr>
                <a:spLocks/>
              </p:cNvSpPr>
              <p:nvPr/>
            </p:nvSpPr>
            <p:spPr bwMode="gray">
              <a:xfrm>
                <a:off x="-2995613" y="1320641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  <a:gd name="T12" fmla="*/ 1 w 1"/>
                  <a:gd name="T13" fmla="*/ 0 h 1"/>
                  <a:gd name="T14" fmla="*/ 1 w 1"/>
                  <a:gd name="T15" fmla="*/ 1 h 1"/>
                  <a:gd name="T16" fmla="*/ 0 w 1"/>
                  <a:gd name="T17" fmla="*/ 1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" name="Freeform 283"/>
              <p:cNvSpPr>
                <a:spLocks/>
              </p:cNvSpPr>
              <p:nvPr/>
            </p:nvSpPr>
            <p:spPr bwMode="gray">
              <a:xfrm>
                <a:off x="-3036888" y="13131800"/>
                <a:ext cx="34925" cy="15875"/>
              </a:xfrm>
              <a:custGeom>
                <a:avLst/>
                <a:gdLst>
                  <a:gd name="T0" fmla="*/ 7 w 9"/>
                  <a:gd name="T1" fmla="*/ 3 h 4"/>
                  <a:gd name="T2" fmla="*/ 7 w 9"/>
                  <a:gd name="T3" fmla="*/ 2 h 4"/>
                  <a:gd name="T4" fmla="*/ 6 w 9"/>
                  <a:gd name="T5" fmla="*/ 3 h 4"/>
                  <a:gd name="T6" fmla="*/ 6 w 9"/>
                  <a:gd name="T7" fmla="*/ 2 h 4"/>
                  <a:gd name="T8" fmla="*/ 5 w 9"/>
                  <a:gd name="T9" fmla="*/ 4 h 4"/>
                  <a:gd name="T10" fmla="*/ 4 w 9"/>
                  <a:gd name="T11" fmla="*/ 3 h 4"/>
                  <a:gd name="T12" fmla="*/ 3 w 9"/>
                  <a:gd name="T13" fmla="*/ 3 h 4"/>
                  <a:gd name="T14" fmla="*/ 2 w 9"/>
                  <a:gd name="T15" fmla="*/ 3 h 4"/>
                  <a:gd name="T16" fmla="*/ 1 w 9"/>
                  <a:gd name="T17" fmla="*/ 3 h 4"/>
                  <a:gd name="T18" fmla="*/ 0 w 9"/>
                  <a:gd name="T19" fmla="*/ 2 h 4"/>
                  <a:gd name="T20" fmla="*/ 0 w 9"/>
                  <a:gd name="T21" fmla="*/ 2 h 4"/>
                  <a:gd name="T22" fmla="*/ 1 w 9"/>
                  <a:gd name="T23" fmla="*/ 2 h 4"/>
                  <a:gd name="T24" fmla="*/ 3 w 9"/>
                  <a:gd name="T25" fmla="*/ 2 h 4"/>
                  <a:gd name="T26" fmla="*/ 3 w 9"/>
                  <a:gd name="T27" fmla="*/ 2 h 4"/>
                  <a:gd name="T28" fmla="*/ 3 w 9"/>
                  <a:gd name="T29" fmla="*/ 1 h 4"/>
                  <a:gd name="T30" fmla="*/ 2 w 9"/>
                  <a:gd name="T31" fmla="*/ 1 h 4"/>
                  <a:gd name="T32" fmla="*/ 2 w 9"/>
                  <a:gd name="T33" fmla="*/ 1 h 4"/>
                  <a:gd name="T34" fmla="*/ 2 w 9"/>
                  <a:gd name="T35" fmla="*/ 0 h 4"/>
                  <a:gd name="T36" fmla="*/ 2 w 9"/>
                  <a:gd name="T37" fmla="*/ 0 h 4"/>
                  <a:gd name="T38" fmla="*/ 4 w 9"/>
                  <a:gd name="T39" fmla="*/ 1 h 4"/>
                  <a:gd name="T40" fmla="*/ 4 w 9"/>
                  <a:gd name="T41" fmla="*/ 0 h 4"/>
                  <a:gd name="T42" fmla="*/ 5 w 9"/>
                  <a:gd name="T43" fmla="*/ 1 h 4"/>
                  <a:gd name="T44" fmla="*/ 5 w 9"/>
                  <a:gd name="T45" fmla="*/ 0 h 4"/>
                  <a:gd name="T46" fmla="*/ 7 w 9"/>
                  <a:gd name="T47" fmla="*/ 1 h 4"/>
                  <a:gd name="T48" fmla="*/ 9 w 9"/>
                  <a:gd name="T49" fmla="*/ 2 h 4"/>
                  <a:gd name="T50" fmla="*/ 9 w 9"/>
                  <a:gd name="T51" fmla="*/ 3 h 4"/>
                  <a:gd name="T52" fmla="*/ 7 w 9"/>
                  <a:gd name="T5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" h="4">
                    <a:moveTo>
                      <a:pt x="7" y="3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2"/>
                      <a:pt x="8" y="2"/>
                      <a:pt x="9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2"/>
                      <a:pt x="7" y="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" name="Rectangle 284"/>
              <p:cNvSpPr>
                <a:spLocks noChangeArrowheads="1"/>
              </p:cNvSpPr>
              <p:nvPr/>
            </p:nvSpPr>
            <p:spPr bwMode="gray">
              <a:xfrm>
                <a:off x="-3040063" y="13038138"/>
                <a:ext cx="1588" cy="3175"/>
              </a:xfrm>
              <a:prstGeom prst="rect">
                <a:avLst/>
              </a:pr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" name="Freeform 285"/>
              <p:cNvSpPr>
                <a:spLocks/>
              </p:cNvSpPr>
              <p:nvPr/>
            </p:nvSpPr>
            <p:spPr bwMode="gray">
              <a:xfrm>
                <a:off x="-3040063" y="13038138"/>
                <a:ext cx="0" cy="3175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" name="Rectangle 286"/>
              <p:cNvSpPr>
                <a:spLocks noChangeArrowheads="1"/>
              </p:cNvSpPr>
              <p:nvPr/>
            </p:nvSpPr>
            <p:spPr bwMode="gray">
              <a:xfrm>
                <a:off x="-3040063" y="13038138"/>
                <a:ext cx="1588" cy="15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" name="Freeform 287"/>
              <p:cNvSpPr>
                <a:spLocks/>
              </p:cNvSpPr>
              <p:nvPr/>
            </p:nvSpPr>
            <p:spPr bwMode="gray">
              <a:xfrm>
                <a:off x="-3040063" y="130381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" name="Rectangle 288"/>
              <p:cNvSpPr>
                <a:spLocks noChangeArrowheads="1"/>
              </p:cNvSpPr>
              <p:nvPr/>
            </p:nvSpPr>
            <p:spPr bwMode="gray">
              <a:xfrm>
                <a:off x="-3040063" y="13038138"/>
                <a:ext cx="1588" cy="15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" name="Freeform 289"/>
              <p:cNvSpPr>
                <a:spLocks/>
              </p:cNvSpPr>
              <p:nvPr/>
            </p:nvSpPr>
            <p:spPr bwMode="gray">
              <a:xfrm>
                <a:off x="-3054350" y="13139738"/>
                <a:ext cx="11113" cy="3175"/>
              </a:xfrm>
              <a:custGeom>
                <a:avLst/>
                <a:gdLst>
                  <a:gd name="T0" fmla="*/ 2 w 3"/>
                  <a:gd name="T1" fmla="*/ 1 h 1"/>
                  <a:gd name="T2" fmla="*/ 2 w 3"/>
                  <a:gd name="T3" fmla="*/ 1 h 1"/>
                  <a:gd name="T4" fmla="*/ 0 w 3"/>
                  <a:gd name="T5" fmla="*/ 1 h 1"/>
                  <a:gd name="T6" fmla="*/ 0 w 3"/>
                  <a:gd name="T7" fmla="*/ 1 h 1"/>
                  <a:gd name="T8" fmla="*/ 3 w 3"/>
                  <a:gd name="T9" fmla="*/ 1 h 1"/>
                  <a:gd name="T10" fmla="*/ 3 w 3"/>
                  <a:gd name="T11" fmla="*/ 1 h 1"/>
                  <a:gd name="T12" fmla="*/ 2 w 3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" name="Freeform 290"/>
              <p:cNvSpPr>
                <a:spLocks/>
              </p:cNvSpPr>
              <p:nvPr/>
            </p:nvSpPr>
            <p:spPr bwMode="gray">
              <a:xfrm>
                <a:off x="-2266950" y="13150850"/>
                <a:ext cx="14288" cy="19050"/>
              </a:xfrm>
              <a:custGeom>
                <a:avLst/>
                <a:gdLst>
                  <a:gd name="T0" fmla="*/ 1 w 4"/>
                  <a:gd name="T1" fmla="*/ 1 h 5"/>
                  <a:gd name="T2" fmla="*/ 1 w 4"/>
                  <a:gd name="T3" fmla="*/ 0 h 5"/>
                  <a:gd name="T4" fmla="*/ 2 w 4"/>
                  <a:gd name="T5" fmla="*/ 1 h 5"/>
                  <a:gd name="T6" fmla="*/ 3 w 4"/>
                  <a:gd name="T7" fmla="*/ 2 h 5"/>
                  <a:gd name="T8" fmla="*/ 3 w 4"/>
                  <a:gd name="T9" fmla="*/ 3 h 5"/>
                  <a:gd name="T10" fmla="*/ 1 w 4"/>
                  <a:gd name="T11" fmla="*/ 5 h 5"/>
                  <a:gd name="T12" fmla="*/ 1 w 4"/>
                  <a:gd name="T13" fmla="*/ 3 h 5"/>
                  <a:gd name="T14" fmla="*/ 1 w 4"/>
                  <a:gd name="T15" fmla="*/ 2 h 5"/>
                  <a:gd name="T16" fmla="*/ 1 w 4"/>
                  <a:gd name="T17" fmla="*/ 1 h 5"/>
                  <a:gd name="T18" fmla="*/ 0 w 4"/>
                  <a:gd name="T19" fmla="*/ 1 h 5"/>
                  <a:gd name="T20" fmla="*/ 0 w 4"/>
                  <a:gd name="T21" fmla="*/ 1 h 5"/>
                  <a:gd name="T22" fmla="*/ 1 w 4"/>
                  <a:gd name="T2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5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2" y="5"/>
                      <a:pt x="1" y="5"/>
                    </a:cubicBezTo>
                    <a:cubicBezTo>
                      <a:pt x="1" y="5"/>
                      <a:pt x="1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" name="Freeform 291"/>
              <p:cNvSpPr>
                <a:spLocks/>
              </p:cNvSpPr>
              <p:nvPr/>
            </p:nvSpPr>
            <p:spPr bwMode="gray">
              <a:xfrm>
                <a:off x="-2643188" y="12858750"/>
                <a:ext cx="12700" cy="6350"/>
              </a:xfrm>
              <a:custGeom>
                <a:avLst/>
                <a:gdLst>
                  <a:gd name="T0" fmla="*/ 1 w 3"/>
                  <a:gd name="T1" fmla="*/ 1 h 2"/>
                  <a:gd name="T2" fmla="*/ 2 w 3"/>
                  <a:gd name="T3" fmla="*/ 0 h 2"/>
                  <a:gd name="T4" fmla="*/ 3 w 3"/>
                  <a:gd name="T5" fmla="*/ 0 h 2"/>
                  <a:gd name="T6" fmla="*/ 3 w 3"/>
                  <a:gd name="T7" fmla="*/ 0 h 2"/>
                  <a:gd name="T8" fmla="*/ 3 w 3"/>
                  <a:gd name="T9" fmla="*/ 0 h 2"/>
                  <a:gd name="T10" fmla="*/ 3 w 3"/>
                  <a:gd name="T11" fmla="*/ 1 h 2"/>
                  <a:gd name="T12" fmla="*/ 3 w 3"/>
                  <a:gd name="T13" fmla="*/ 1 h 2"/>
                  <a:gd name="T14" fmla="*/ 1 w 3"/>
                  <a:gd name="T15" fmla="*/ 1 h 2"/>
                  <a:gd name="T16" fmla="*/ 0 w 3"/>
                  <a:gd name="T17" fmla="*/ 2 h 2"/>
                  <a:gd name="T18" fmla="*/ 0 w 3"/>
                  <a:gd name="T19" fmla="*/ 2 h 2"/>
                  <a:gd name="T20" fmla="*/ 0 w 3"/>
                  <a:gd name="T21" fmla="*/ 1 h 2"/>
                  <a:gd name="T22" fmla="*/ 1 w 3"/>
                  <a:gd name="T2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" name="Freeform 292"/>
              <p:cNvSpPr>
                <a:spLocks/>
              </p:cNvSpPr>
              <p:nvPr/>
            </p:nvSpPr>
            <p:spPr bwMode="gray">
              <a:xfrm>
                <a:off x="-2627313" y="12869863"/>
                <a:ext cx="7938" cy="6350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0 h 2"/>
                  <a:gd name="T6" fmla="*/ 2 w 2"/>
                  <a:gd name="T7" fmla="*/ 0 h 2"/>
                  <a:gd name="T8" fmla="*/ 1 w 2"/>
                  <a:gd name="T9" fmla="*/ 1 h 2"/>
                  <a:gd name="T10" fmla="*/ 1 w 2"/>
                  <a:gd name="T11" fmla="*/ 1 h 2"/>
                  <a:gd name="T12" fmla="*/ 2 w 2"/>
                  <a:gd name="T13" fmla="*/ 2 h 2"/>
                  <a:gd name="T14" fmla="*/ 2 w 2"/>
                  <a:gd name="T15" fmla="*/ 2 h 2"/>
                  <a:gd name="T16" fmla="*/ 1 w 2"/>
                  <a:gd name="T17" fmla="*/ 2 h 2"/>
                  <a:gd name="T18" fmla="*/ 1 w 2"/>
                  <a:gd name="T19" fmla="*/ 2 h 2"/>
                  <a:gd name="T20" fmla="*/ 0 w 2"/>
                  <a:gd name="T21" fmla="*/ 2 h 2"/>
                  <a:gd name="T22" fmla="*/ 1 w 2"/>
                  <a:gd name="T23" fmla="*/ 0 h 2"/>
                  <a:gd name="T24" fmla="*/ 1 w 2"/>
                  <a:gd name="T2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0" name="Freeform 293"/>
              <p:cNvSpPr>
                <a:spLocks/>
              </p:cNvSpPr>
              <p:nvPr/>
            </p:nvSpPr>
            <p:spPr bwMode="gray">
              <a:xfrm>
                <a:off x="-3009900" y="1300480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1" name="Freeform 294"/>
              <p:cNvSpPr>
                <a:spLocks/>
              </p:cNvSpPr>
              <p:nvPr/>
            </p:nvSpPr>
            <p:spPr bwMode="gray">
              <a:xfrm>
                <a:off x="-3009900" y="1300480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2" name="Rectangle 295"/>
              <p:cNvSpPr>
                <a:spLocks noChangeArrowheads="1"/>
              </p:cNvSpPr>
              <p:nvPr/>
            </p:nvSpPr>
            <p:spPr bwMode="gray">
              <a:xfrm>
                <a:off x="-3009900" y="13004800"/>
                <a:ext cx="1588" cy="1588"/>
              </a:xfrm>
              <a:prstGeom prst="rect">
                <a:avLst/>
              </a:pr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3" name="Rectangle 296"/>
              <p:cNvSpPr>
                <a:spLocks noChangeArrowheads="1"/>
              </p:cNvSpPr>
              <p:nvPr/>
            </p:nvSpPr>
            <p:spPr bwMode="gray">
              <a:xfrm>
                <a:off x="-3040063" y="13038138"/>
                <a:ext cx="1588" cy="15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4" name="Freeform 297"/>
              <p:cNvSpPr>
                <a:spLocks/>
              </p:cNvSpPr>
              <p:nvPr/>
            </p:nvSpPr>
            <p:spPr bwMode="gray">
              <a:xfrm>
                <a:off x="-3040063" y="130381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5" name="Rectangle 298"/>
              <p:cNvSpPr>
                <a:spLocks noChangeArrowheads="1"/>
              </p:cNvSpPr>
              <p:nvPr/>
            </p:nvSpPr>
            <p:spPr bwMode="gray">
              <a:xfrm>
                <a:off x="-3040063" y="13038138"/>
                <a:ext cx="1588" cy="15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" name="Rectangle 299"/>
              <p:cNvSpPr>
                <a:spLocks noChangeArrowheads="1"/>
              </p:cNvSpPr>
              <p:nvPr/>
            </p:nvSpPr>
            <p:spPr bwMode="gray">
              <a:xfrm>
                <a:off x="-3040063" y="13038138"/>
                <a:ext cx="1588" cy="15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" name="Rectangle 300"/>
              <p:cNvSpPr>
                <a:spLocks noChangeArrowheads="1"/>
              </p:cNvSpPr>
              <p:nvPr/>
            </p:nvSpPr>
            <p:spPr bwMode="gray">
              <a:xfrm>
                <a:off x="-3040063" y="13038138"/>
                <a:ext cx="1588" cy="1588"/>
              </a:xfrm>
              <a:prstGeom prst="rect">
                <a:avLst/>
              </a:pr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128" name="Freeform 127"/>
            <p:cNvSpPr>
              <a:spLocks noChangeAspect="1"/>
            </p:cNvSpPr>
            <p:nvPr userDrawn="1"/>
          </p:nvSpPr>
          <p:spPr bwMode="gray">
            <a:xfrm>
              <a:off x="3003384" y="4601266"/>
              <a:ext cx="848342" cy="837521"/>
            </a:xfrm>
            <a:custGeom>
              <a:avLst/>
              <a:gdLst>
                <a:gd name="T0" fmla="*/ 149 w 298"/>
                <a:gd name="T1" fmla="*/ 0 h 294"/>
                <a:gd name="T2" fmla="*/ 0 w 298"/>
                <a:gd name="T3" fmla="*/ 129 h 294"/>
                <a:gd name="T4" fmla="*/ 58 w 298"/>
                <a:gd name="T5" fmla="*/ 232 h 294"/>
                <a:gd name="T6" fmla="*/ 58 w 298"/>
                <a:gd name="T7" fmla="*/ 294 h 294"/>
                <a:gd name="T8" fmla="*/ 112 w 298"/>
                <a:gd name="T9" fmla="*/ 254 h 294"/>
                <a:gd name="T10" fmla="*/ 149 w 298"/>
                <a:gd name="T11" fmla="*/ 258 h 294"/>
                <a:gd name="T12" fmla="*/ 298 w 298"/>
                <a:gd name="T13" fmla="*/ 129 h 294"/>
                <a:gd name="T14" fmla="*/ 149 w 298"/>
                <a:gd name="T1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8" h="294">
                  <a:moveTo>
                    <a:pt x="149" y="0"/>
                  </a:moveTo>
                  <a:cubicBezTo>
                    <a:pt x="67" y="0"/>
                    <a:pt x="0" y="58"/>
                    <a:pt x="0" y="129"/>
                  </a:cubicBezTo>
                  <a:cubicBezTo>
                    <a:pt x="0" y="171"/>
                    <a:pt x="23" y="208"/>
                    <a:pt x="58" y="232"/>
                  </a:cubicBezTo>
                  <a:cubicBezTo>
                    <a:pt x="58" y="294"/>
                    <a:pt x="58" y="294"/>
                    <a:pt x="58" y="294"/>
                  </a:cubicBezTo>
                  <a:cubicBezTo>
                    <a:pt x="112" y="254"/>
                    <a:pt x="112" y="254"/>
                    <a:pt x="112" y="254"/>
                  </a:cubicBezTo>
                  <a:cubicBezTo>
                    <a:pt x="124" y="257"/>
                    <a:pt x="136" y="258"/>
                    <a:pt x="149" y="258"/>
                  </a:cubicBezTo>
                  <a:cubicBezTo>
                    <a:pt x="231" y="258"/>
                    <a:pt x="298" y="201"/>
                    <a:pt x="298" y="129"/>
                  </a:cubicBezTo>
                  <a:cubicBezTo>
                    <a:pt x="298" y="58"/>
                    <a:pt x="231" y="0"/>
                    <a:pt x="1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129" name="Gruppieren 128"/>
            <p:cNvGrpSpPr>
              <a:grpSpLocks noChangeAspect="1"/>
            </p:cNvGrpSpPr>
            <p:nvPr userDrawn="1"/>
          </p:nvGrpSpPr>
          <p:grpSpPr bwMode="gray">
            <a:xfrm>
              <a:off x="9580148" y="4601264"/>
              <a:ext cx="764853" cy="763471"/>
              <a:chOff x="8773969" y="4068421"/>
              <a:chExt cx="1019804" cy="1017961"/>
            </a:xfrm>
          </p:grpSpPr>
          <p:grpSp>
            <p:nvGrpSpPr>
              <p:cNvPr id="146" name="Gruppieren 145"/>
              <p:cNvGrpSpPr/>
              <p:nvPr userDrawn="1"/>
            </p:nvGrpSpPr>
            <p:grpSpPr bwMode="gray">
              <a:xfrm>
                <a:off x="8773969" y="4068421"/>
                <a:ext cx="1019804" cy="1017961"/>
                <a:chOff x="9929813" y="4243388"/>
                <a:chExt cx="877887" cy="876301"/>
              </a:xfrm>
            </p:grpSpPr>
            <p:sp>
              <p:nvSpPr>
                <p:cNvPr id="149" name="Freeform 17"/>
                <p:cNvSpPr>
                  <a:spLocks/>
                </p:cNvSpPr>
                <p:nvPr/>
              </p:nvSpPr>
              <p:spPr bwMode="gray">
                <a:xfrm>
                  <a:off x="10672763" y="4632326"/>
                  <a:ext cx="134937" cy="101600"/>
                </a:xfrm>
                <a:custGeom>
                  <a:avLst/>
                  <a:gdLst>
                    <a:gd name="T0" fmla="*/ 23 w 36"/>
                    <a:gd name="T1" fmla="*/ 27 h 27"/>
                    <a:gd name="T2" fmla="*/ 14 w 36"/>
                    <a:gd name="T3" fmla="*/ 27 h 27"/>
                    <a:gd name="T4" fmla="*/ 0 w 36"/>
                    <a:gd name="T5" fmla="*/ 13 h 27"/>
                    <a:gd name="T6" fmla="*/ 14 w 36"/>
                    <a:gd name="T7" fmla="*/ 0 h 27"/>
                    <a:gd name="T8" fmla="*/ 23 w 36"/>
                    <a:gd name="T9" fmla="*/ 0 h 27"/>
                    <a:gd name="T10" fmla="*/ 36 w 36"/>
                    <a:gd name="T11" fmla="*/ 13 h 27"/>
                    <a:gd name="T12" fmla="*/ 23 w 36"/>
                    <a:gd name="T13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27">
                      <a:moveTo>
                        <a:pt x="23" y="27"/>
                      </a:move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6" y="27"/>
                        <a:pt x="0" y="21"/>
                        <a:pt x="0" y="13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30" y="0"/>
                        <a:pt x="36" y="6"/>
                        <a:pt x="36" y="13"/>
                      </a:cubicBezTo>
                      <a:cubicBezTo>
                        <a:pt x="36" y="21"/>
                        <a:pt x="30" y="27"/>
                        <a:pt x="23" y="27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50" name="Freeform 18"/>
                <p:cNvSpPr>
                  <a:spLocks/>
                </p:cNvSpPr>
                <p:nvPr/>
              </p:nvSpPr>
              <p:spPr bwMode="gray">
                <a:xfrm>
                  <a:off x="10571163" y="4343401"/>
                  <a:ext cx="134937" cy="134938"/>
                </a:xfrm>
                <a:custGeom>
                  <a:avLst/>
                  <a:gdLst>
                    <a:gd name="T0" fmla="*/ 23 w 36"/>
                    <a:gd name="T1" fmla="*/ 32 h 36"/>
                    <a:gd name="T2" fmla="*/ 14 w 36"/>
                    <a:gd name="T3" fmla="*/ 36 h 36"/>
                    <a:gd name="T4" fmla="*/ 0 w 36"/>
                    <a:gd name="T5" fmla="*/ 23 h 36"/>
                    <a:gd name="T6" fmla="*/ 4 w 36"/>
                    <a:gd name="T7" fmla="*/ 13 h 36"/>
                    <a:gd name="T8" fmla="*/ 13 w 36"/>
                    <a:gd name="T9" fmla="*/ 4 h 36"/>
                    <a:gd name="T10" fmla="*/ 23 w 36"/>
                    <a:gd name="T11" fmla="*/ 0 h 36"/>
                    <a:gd name="T12" fmla="*/ 36 w 36"/>
                    <a:gd name="T13" fmla="*/ 14 h 36"/>
                    <a:gd name="T14" fmla="*/ 32 w 36"/>
                    <a:gd name="T15" fmla="*/ 23 h 36"/>
                    <a:gd name="T16" fmla="*/ 23 w 36"/>
                    <a:gd name="T17" fmla="*/ 3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" h="36">
                      <a:moveTo>
                        <a:pt x="23" y="32"/>
                      </a:moveTo>
                      <a:cubicBezTo>
                        <a:pt x="21" y="35"/>
                        <a:pt x="18" y="36"/>
                        <a:pt x="14" y="36"/>
                      </a:cubicBezTo>
                      <a:cubicBezTo>
                        <a:pt x="6" y="36"/>
                        <a:pt x="0" y="30"/>
                        <a:pt x="0" y="23"/>
                      </a:cubicBezTo>
                      <a:cubicBezTo>
                        <a:pt x="0" y="19"/>
                        <a:pt x="2" y="16"/>
                        <a:pt x="4" y="1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6" y="2"/>
                        <a:pt x="19" y="0"/>
                        <a:pt x="23" y="0"/>
                      </a:cubicBezTo>
                      <a:cubicBezTo>
                        <a:pt x="30" y="0"/>
                        <a:pt x="36" y="6"/>
                        <a:pt x="36" y="14"/>
                      </a:cubicBezTo>
                      <a:cubicBezTo>
                        <a:pt x="36" y="18"/>
                        <a:pt x="35" y="21"/>
                        <a:pt x="32" y="23"/>
                      </a:cubicBezTo>
                      <a:lnTo>
                        <a:pt x="23" y="3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51" name="Freeform 19"/>
                <p:cNvSpPr>
                  <a:spLocks noEditPoints="1"/>
                </p:cNvSpPr>
                <p:nvPr/>
              </p:nvSpPr>
              <p:spPr bwMode="gray">
                <a:xfrm>
                  <a:off x="10166350" y="4478338"/>
                  <a:ext cx="404812" cy="404813"/>
                </a:xfrm>
                <a:custGeom>
                  <a:avLst/>
                  <a:gdLst>
                    <a:gd name="T0" fmla="*/ 54 w 108"/>
                    <a:gd name="T1" fmla="*/ 0 h 108"/>
                    <a:gd name="T2" fmla="*/ 0 w 108"/>
                    <a:gd name="T3" fmla="*/ 54 h 108"/>
                    <a:gd name="T4" fmla="*/ 2 w 108"/>
                    <a:gd name="T5" fmla="*/ 68 h 108"/>
                    <a:gd name="T6" fmla="*/ 7 w 108"/>
                    <a:gd name="T7" fmla="*/ 81 h 108"/>
                    <a:gd name="T8" fmla="*/ 54 w 108"/>
                    <a:gd name="T9" fmla="*/ 108 h 108"/>
                    <a:gd name="T10" fmla="*/ 108 w 108"/>
                    <a:gd name="T11" fmla="*/ 54 h 108"/>
                    <a:gd name="T12" fmla="*/ 54 w 108"/>
                    <a:gd name="T13" fmla="*/ 0 h 108"/>
                    <a:gd name="T14" fmla="*/ 54 w 108"/>
                    <a:gd name="T15" fmla="*/ 81 h 108"/>
                    <a:gd name="T16" fmla="*/ 27 w 108"/>
                    <a:gd name="T17" fmla="*/ 54 h 108"/>
                    <a:gd name="T18" fmla="*/ 54 w 108"/>
                    <a:gd name="T19" fmla="*/ 27 h 108"/>
                    <a:gd name="T20" fmla="*/ 81 w 108"/>
                    <a:gd name="T21" fmla="*/ 54 h 108"/>
                    <a:gd name="T22" fmla="*/ 54 w 108"/>
                    <a:gd name="T23" fmla="*/ 81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8" h="108">
                      <a:moveTo>
                        <a:pt x="54" y="0"/>
                      </a:moveTo>
                      <a:cubicBezTo>
                        <a:pt x="25" y="0"/>
                        <a:pt x="0" y="24"/>
                        <a:pt x="0" y="54"/>
                      </a:cubicBezTo>
                      <a:cubicBezTo>
                        <a:pt x="0" y="59"/>
                        <a:pt x="1" y="63"/>
                        <a:pt x="2" y="68"/>
                      </a:cubicBezTo>
                      <a:cubicBezTo>
                        <a:pt x="7" y="81"/>
                        <a:pt x="7" y="81"/>
                        <a:pt x="7" y="81"/>
                      </a:cubicBezTo>
                      <a:cubicBezTo>
                        <a:pt x="17" y="97"/>
                        <a:pt x="34" y="108"/>
                        <a:pt x="54" y="108"/>
                      </a:cubicBezTo>
                      <a:cubicBezTo>
                        <a:pt x="84" y="108"/>
                        <a:pt x="108" y="84"/>
                        <a:pt x="108" y="54"/>
                      </a:cubicBezTo>
                      <a:cubicBezTo>
                        <a:pt x="108" y="24"/>
                        <a:pt x="84" y="0"/>
                        <a:pt x="54" y="0"/>
                      </a:cubicBezTo>
                      <a:close/>
                      <a:moveTo>
                        <a:pt x="54" y="81"/>
                      </a:moveTo>
                      <a:cubicBezTo>
                        <a:pt x="39" y="81"/>
                        <a:pt x="27" y="69"/>
                        <a:pt x="27" y="54"/>
                      </a:cubicBezTo>
                      <a:cubicBezTo>
                        <a:pt x="27" y="39"/>
                        <a:pt x="39" y="27"/>
                        <a:pt x="54" y="27"/>
                      </a:cubicBezTo>
                      <a:cubicBezTo>
                        <a:pt x="69" y="27"/>
                        <a:pt x="81" y="39"/>
                        <a:pt x="81" y="54"/>
                      </a:cubicBezTo>
                      <a:cubicBezTo>
                        <a:pt x="81" y="69"/>
                        <a:pt x="69" y="81"/>
                        <a:pt x="54" y="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52" name="Freeform 20"/>
                <p:cNvSpPr>
                  <a:spLocks/>
                </p:cNvSpPr>
                <p:nvPr/>
              </p:nvSpPr>
              <p:spPr bwMode="gray">
                <a:xfrm>
                  <a:off x="10320338" y="4243388"/>
                  <a:ext cx="101600" cy="134938"/>
                </a:xfrm>
                <a:custGeom>
                  <a:avLst/>
                  <a:gdLst>
                    <a:gd name="T0" fmla="*/ 13 w 27"/>
                    <a:gd name="T1" fmla="*/ 36 h 36"/>
                    <a:gd name="T2" fmla="*/ 0 w 27"/>
                    <a:gd name="T3" fmla="*/ 23 h 36"/>
                    <a:gd name="T4" fmla="*/ 0 w 27"/>
                    <a:gd name="T5" fmla="*/ 14 h 36"/>
                    <a:gd name="T6" fmla="*/ 13 w 27"/>
                    <a:gd name="T7" fmla="*/ 0 h 36"/>
                    <a:gd name="T8" fmla="*/ 27 w 27"/>
                    <a:gd name="T9" fmla="*/ 14 h 36"/>
                    <a:gd name="T10" fmla="*/ 27 w 27"/>
                    <a:gd name="T11" fmla="*/ 23 h 36"/>
                    <a:gd name="T12" fmla="*/ 13 w 27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36">
                      <a:moveTo>
                        <a:pt x="13" y="36"/>
                      </a:moveTo>
                      <a:cubicBezTo>
                        <a:pt x="6" y="36"/>
                        <a:pt x="0" y="30"/>
                        <a:pt x="0" y="23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3" y="0"/>
                      </a:cubicBezTo>
                      <a:cubicBezTo>
                        <a:pt x="21" y="0"/>
                        <a:pt x="27" y="6"/>
                        <a:pt x="27" y="14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27" y="30"/>
                        <a:pt x="21" y="36"/>
                        <a:pt x="13" y="36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53" name="Freeform 21"/>
                <p:cNvSpPr>
                  <a:spLocks/>
                </p:cNvSpPr>
                <p:nvPr/>
              </p:nvSpPr>
              <p:spPr bwMode="gray">
                <a:xfrm>
                  <a:off x="10031413" y="4343401"/>
                  <a:ext cx="134937" cy="134938"/>
                </a:xfrm>
                <a:custGeom>
                  <a:avLst/>
                  <a:gdLst>
                    <a:gd name="T0" fmla="*/ 23 w 36"/>
                    <a:gd name="T1" fmla="*/ 36 h 36"/>
                    <a:gd name="T2" fmla="*/ 13 w 36"/>
                    <a:gd name="T3" fmla="*/ 32 h 36"/>
                    <a:gd name="T4" fmla="*/ 4 w 36"/>
                    <a:gd name="T5" fmla="*/ 23 h 36"/>
                    <a:gd name="T6" fmla="*/ 0 w 36"/>
                    <a:gd name="T7" fmla="*/ 14 h 36"/>
                    <a:gd name="T8" fmla="*/ 14 w 36"/>
                    <a:gd name="T9" fmla="*/ 0 h 36"/>
                    <a:gd name="T10" fmla="*/ 23 w 36"/>
                    <a:gd name="T11" fmla="*/ 4 h 36"/>
                    <a:gd name="T12" fmla="*/ 32 w 36"/>
                    <a:gd name="T13" fmla="*/ 13 h 36"/>
                    <a:gd name="T14" fmla="*/ 36 w 36"/>
                    <a:gd name="T15" fmla="*/ 23 h 36"/>
                    <a:gd name="T16" fmla="*/ 23 w 36"/>
                    <a:gd name="T17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" h="36">
                      <a:moveTo>
                        <a:pt x="23" y="36"/>
                      </a:moveTo>
                      <a:cubicBezTo>
                        <a:pt x="19" y="36"/>
                        <a:pt x="16" y="35"/>
                        <a:pt x="13" y="32"/>
                      </a:cubicBezTo>
                      <a:cubicBezTo>
                        <a:pt x="4" y="23"/>
                        <a:pt x="4" y="23"/>
                        <a:pt x="4" y="23"/>
                      </a:cubicBezTo>
                      <a:cubicBezTo>
                        <a:pt x="2" y="21"/>
                        <a:pt x="0" y="18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18" y="0"/>
                        <a:pt x="21" y="2"/>
                        <a:pt x="23" y="4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5" y="16"/>
                        <a:pt x="36" y="19"/>
                        <a:pt x="36" y="23"/>
                      </a:cubicBezTo>
                      <a:cubicBezTo>
                        <a:pt x="36" y="30"/>
                        <a:pt x="30" y="36"/>
                        <a:pt x="23" y="36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54" name="Freeform 22"/>
                <p:cNvSpPr>
                  <a:spLocks/>
                </p:cNvSpPr>
                <p:nvPr/>
              </p:nvSpPr>
              <p:spPr bwMode="gray">
                <a:xfrm>
                  <a:off x="9929813" y="4632326"/>
                  <a:ext cx="134937" cy="101600"/>
                </a:xfrm>
                <a:custGeom>
                  <a:avLst/>
                  <a:gdLst>
                    <a:gd name="T0" fmla="*/ 36 w 36"/>
                    <a:gd name="T1" fmla="*/ 13 h 27"/>
                    <a:gd name="T2" fmla="*/ 23 w 36"/>
                    <a:gd name="T3" fmla="*/ 27 h 27"/>
                    <a:gd name="T4" fmla="*/ 14 w 36"/>
                    <a:gd name="T5" fmla="*/ 27 h 27"/>
                    <a:gd name="T6" fmla="*/ 0 w 36"/>
                    <a:gd name="T7" fmla="*/ 13 h 27"/>
                    <a:gd name="T8" fmla="*/ 14 w 36"/>
                    <a:gd name="T9" fmla="*/ 0 h 27"/>
                    <a:gd name="T10" fmla="*/ 23 w 36"/>
                    <a:gd name="T11" fmla="*/ 0 h 27"/>
                    <a:gd name="T12" fmla="*/ 36 w 36"/>
                    <a:gd name="T13" fmla="*/ 1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27">
                      <a:moveTo>
                        <a:pt x="36" y="13"/>
                      </a:moveTo>
                      <a:cubicBezTo>
                        <a:pt x="36" y="21"/>
                        <a:pt x="30" y="27"/>
                        <a:pt x="23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6" y="27"/>
                        <a:pt x="0" y="21"/>
                        <a:pt x="0" y="13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30" y="0"/>
                        <a:pt x="36" y="6"/>
                        <a:pt x="36" y="13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55" name="Freeform 23"/>
                <p:cNvSpPr>
                  <a:spLocks/>
                </p:cNvSpPr>
                <p:nvPr/>
              </p:nvSpPr>
              <p:spPr bwMode="gray">
                <a:xfrm>
                  <a:off x="10031413" y="4883151"/>
                  <a:ext cx="134937" cy="136525"/>
                </a:xfrm>
                <a:custGeom>
                  <a:avLst/>
                  <a:gdLst>
                    <a:gd name="T0" fmla="*/ 13 w 36"/>
                    <a:gd name="T1" fmla="*/ 4 h 36"/>
                    <a:gd name="T2" fmla="*/ 23 w 36"/>
                    <a:gd name="T3" fmla="*/ 0 h 36"/>
                    <a:gd name="T4" fmla="*/ 36 w 36"/>
                    <a:gd name="T5" fmla="*/ 14 h 36"/>
                    <a:gd name="T6" fmla="*/ 32 w 36"/>
                    <a:gd name="T7" fmla="*/ 23 h 36"/>
                    <a:gd name="T8" fmla="*/ 23 w 36"/>
                    <a:gd name="T9" fmla="*/ 32 h 36"/>
                    <a:gd name="T10" fmla="*/ 14 w 36"/>
                    <a:gd name="T11" fmla="*/ 36 h 36"/>
                    <a:gd name="T12" fmla="*/ 0 w 36"/>
                    <a:gd name="T13" fmla="*/ 23 h 36"/>
                    <a:gd name="T14" fmla="*/ 4 w 36"/>
                    <a:gd name="T15" fmla="*/ 13 h 36"/>
                    <a:gd name="T16" fmla="*/ 13 w 36"/>
                    <a:gd name="T17" fmla="*/ 4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" h="36">
                      <a:moveTo>
                        <a:pt x="13" y="4"/>
                      </a:moveTo>
                      <a:cubicBezTo>
                        <a:pt x="16" y="2"/>
                        <a:pt x="19" y="0"/>
                        <a:pt x="23" y="0"/>
                      </a:cubicBezTo>
                      <a:cubicBezTo>
                        <a:pt x="30" y="0"/>
                        <a:pt x="36" y="6"/>
                        <a:pt x="36" y="14"/>
                      </a:cubicBezTo>
                      <a:cubicBezTo>
                        <a:pt x="36" y="18"/>
                        <a:pt x="35" y="21"/>
                        <a:pt x="32" y="23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1" y="35"/>
                        <a:pt x="18" y="36"/>
                        <a:pt x="14" y="36"/>
                      </a:cubicBezTo>
                      <a:cubicBezTo>
                        <a:pt x="6" y="36"/>
                        <a:pt x="0" y="30"/>
                        <a:pt x="0" y="23"/>
                      </a:cubicBezTo>
                      <a:cubicBezTo>
                        <a:pt x="0" y="19"/>
                        <a:pt x="2" y="16"/>
                        <a:pt x="4" y="13"/>
                      </a:cubicBezTo>
                      <a:lnTo>
                        <a:pt x="13" y="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56" name="Freeform 24"/>
                <p:cNvSpPr>
                  <a:spLocks/>
                </p:cNvSpPr>
                <p:nvPr/>
              </p:nvSpPr>
              <p:spPr bwMode="gray">
                <a:xfrm>
                  <a:off x="10320338" y="4984751"/>
                  <a:ext cx="101600" cy="134938"/>
                </a:xfrm>
                <a:custGeom>
                  <a:avLst/>
                  <a:gdLst>
                    <a:gd name="T0" fmla="*/ 13 w 27"/>
                    <a:gd name="T1" fmla="*/ 0 h 36"/>
                    <a:gd name="T2" fmla="*/ 27 w 27"/>
                    <a:gd name="T3" fmla="*/ 14 h 36"/>
                    <a:gd name="T4" fmla="*/ 27 w 27"/>
                    <a:gd name="T5" fmla="*/ 23 h 36"/>
                    <a:gd name="T6" fmla="*/ 13 w 27"/>
                    <a:gd name="T7" fmla="*/ 36 h 36"/>
                    <a:gd name="T8" fmla="*/ 0 w 27"/>
                    <a:gd name="T9" fmla="*/ 23 h 36"/>
                    <a:gd name="T10" fmla="*/ 0 w 27"/>
                    <a:gd name="T11" fmla="*/ 14 h 36"/>
                    <a:gd name="T12" fmla="*/ 13 w 27"/>
                    <a:gd name="T13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36">
                      <a:moveTo>
                        <a:pt x="13" y="0"/>
                      </a:moveTo>
                      <a:cubicBezTo>
                        <a:pt x="21" y="0"/>
                        <a:pt x="27" y="6"/>
                        <a:pt x="27" y="14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27" y="30"/>
                        <a:pt x="21" y="36"/>
                        <a:pt x="13" y="36"/>
                      </a:cubicBezTo>
                      <a:cubicBezTo>
                        <a:pt x="6" y="36"/>
                        <a:pt x="0" y="30"/>
                        <a:pt x="0" y="23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3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57" name="Freeform 25"/>
                <p:cNvSpPr>
                  <a:spLocks/>
                </p:cNvSpPr>
                <p:nvPr/>
              </p:nvSpPr>
              <p:spPr bwMode="gray">
                <a:xfrm>
                  <a:off x="10571163" y="4883151"/>
                  <a:ext cx="134937" cy="136525"/>
                </a:xfrm>
                <a:custGeom>
                  <a:avLst/>
                  <a:gdLst>
                    <a:gd name="T0" fmla="*/ 14 w 36"/>
                    <a:gd name="T1" fmla="*/ 0 h 36"/>
                    <a:gd name="T2" fmla="*/ 23 w 36"/>
                    <a:gd name="T3" fmla="*/ 4 h 36"/>
                    <a:gd name="T4" fmla="*/ 32 w 36"/>
                    <a:gd name="T5" fmla="*/ 13 h 36"/>
                    <a:gd name="T6" fmla="*/ 36 w 36"/>
                    <a:gd name="T7" fmla="*/ 23 h 36"/>
                    <a:gd name="T8" fmla="*/ 23 w 36"/>
                    <a:gd name="T9" fmla="*/ 36 h 36"/>
                    <a:gd name="T10" fmla="*/ 13 w 36"/>
                    <a:gd name="T11" fmla="*/ 32 h 36"/>
                    <a:gd name="T12" fmla="*/ 4 w 36"/>
                    <a:gd name="T13" fmla="*/ 23 h 36"/>
                    <a:gd name="T14" fmla="*/ 0 w 36"/>
                    <a:gd name="T15" fmla="*/ 14 h 36"/>
                    <a:gd name="T16" fmla="*/ 14 w 36"/>
                    <a:gd name="T1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" h="36">
                      <a:moveTo>
                        <a:pt x="14" y="0"/>
                      </a:moveTo>
                      <a:cubicBezTo>
                        <a:pt x="18" y="0"/>
                        <a:pt x="21" y="2"/>
                        <a:pt x="23" y="4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5" y="16"/>
                        <a:pt x="36" y="19"/>
                        <a:pt x="36" y="23"/>
                      </a:cubicBezTo>
                      <a:cubicBezTo>
                        <a:pt x="36" y="30"/>
                        <a:pt x="30" y="36"/>
                        <a:pt x="23" y="36"/>
                      </a:cubicBezTo>
                      <a:cubicBezTo>
                        <a:pt x="19" y="36"/>
                        <a:pt x="16" y="35"/>
                        <a:pt x="13" y="32"/>
                      </a:cubicBezTo>
                      <a:cubicBezTo>
                        <a:pt x="4" y="23"/>
                        <a:pt x="4" y="23"/>
                        <a:pt x="4" y="23"/>
                      </a:cubicBezTo>
                      <a:cubicBezTo>
                        <a:pt x="2" y="21"/>
                        <a:pt x="0" y="18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47" name="Rechteck 146"/>
              <p:cNvSpPr/>
              <p:nvPr userDrawn="1"/>
            </p:nvSpPr>
            <p:spPr bwMode="gray">
              <a:xfrm>
                <a:off x="9278180" y="4424755"/>
                <a:ext cx="153986" cy="30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0" name="Gruppieren 129"/>
            <p:cNvGrpSpPr/>
            <p:nvPr userDrawn="1"/>
          </p:nvGrpSpPr>
          <p:grpSpPr bwMode="gray">
            <a:xfrm>
              <a:off x="6575887" y="2734392"/>
              <a:ext cx="2663870" cy="5574864"/>
              <a:chOff x="4525188" y="2281328"/>
              <a:chExt cx="3140035" cy="6571366"/>
            </a:xfrm>
          </p:grpSpPr>
          <p:grpSp>
            <p:nvGrpSpPr>
              <p:cNvPr id="131" name="Gruppieren 130"/>
              <p:cNvGrpSpPr/>
              <p:nvPr/>
            </p:nvGrpSpPr>
            <p:grpSpPr bwMode="gray">
              <a:xfrm>
                <a:off x="4525188" y="2281328"/>
                <a:ext cx="3140035" cy="6571366"/>
                <a:chOff x="14801056" y="-1320035"/>
                <a:chExt cx="1295108" cy="2710362"/>
              </a:xfrm>
            </p:grpSpPr>
            <p:sp>
              <p:nvSpPr>
                <p:cNvPr id="141" name="Abgerundetes Rechteck 140"/>
                <p:cNvSpPr/>
                <p:nvPr/>
              </p:nvSpPr>
              <p:spPr bwMode="gray">
                <a:xfrm>
                  <a:off x="14801056" y="-1320035"/>
                  <a:ext cx="1295108" cy="2710362"/>
                </a:xfrm>
                <a:prstGeom prst="roundRect">
                  <a:avLst>
                    <a:gd name="adj" fmla="val 16370"/>
                  </a:avLst>
                </a:prstGeom>
                <a:solidFill>
                  <a:srgbClr val="ECF0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 dirty="0"/>
                </a:p>
              </p:txBody>
            </p:sp>
            <p:sp>
              <p:nvSpPr>
                <p:cNvPr id="142" name="Rechteck 141"/>
                <p:cNvSpPr/>
                <p:nvPr/>
              </p:nvSpPr>
              <p:spPr bwMode="gray">
                <a:xfrm>
                  <a:off x="14886491" y="-933323"/>
                  <a:ext cx="1124239" cy="1963104"/>
                </a:xfrm>
                <a:prstGeom prst="rect">
                  <a:avLst/>
                </a:prstGeom>
                <a:solidFill>
                  <a:srgbClr val="349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 dirty="0"/>
                </a:p>
              </p:txBody>
            </p:sp>
            <p:sp>
              <p:nvSpPr>
                <p:cNvPr id="143" name="Ellipse 142"/>
                <p:cNvSpPr/>
                <p:nvPr/>
              </p:nvSpPr>
              <p:spPr bwMode="gray">
                <a:xfrm>
                  <a:off x="15330058" y="1090909"/>
                  <a:ext cx="237104" cy="237003"/>
                </a:xfrm>
                <a:prstGeom prst="ellipse">
                  <a:avLst/>
                </a:prstGeom>
                <a:solidFill>
                  <a:srgbClr val="BDC3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100" dirty="0"/>
                </a:p>
              </p:txBody>
            </p:sp>
            <p:sp>
              <p:nvSpPr>
                <p:cNvPr id="144" name="Abgerundetes Rechteck 143"/>
                <p:cNvSpPr/>
                <p:nvPr/>
              </p:nvSpPr>
              <p:spPr bwMode="gray">
                <a:xfrm>
                  <a:off x="15329811" y="-1106087"/>
                  <a:ext cx="237599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3C47"/>
                </a:solidFill>
                <a:ln>
                  <a:noFill/>
                </a:ln>
              </p:spPr>
              <p:txBody>
                <a:bodyPr vert="horz" wrap="square" lIns="91440" tIns="45720" rIns="36000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endParaRPr lang="de-DE" sz="1400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45" name="Ellipse 144"/>
                <p:cNvSpPr/>
                <p:nvPr/>
              </p:nvSpPr>
              <p:spPr bwMode="gray">
                <a:xfrm>
                  <a:off x="15425751" y="-1200974"/>
                  <a:ext cx="45719" cy="45719"/>
                </a:xfrm>
                <a:prstGeom prst="ellipse">
                  <a:avLst/>
                </a:prstGeom>
                <a:solidFill>
                  <a:srgbClr val="373C47"/>
                </a:solidFill>
                <a:ln>
                  <a:noFill/>
                </a:ln>
              </p:spPr>
              <p:txBody>
                <a:bodyPr vert="horz" wrap="square" lIns="91440" tIns="45720" rIns="36000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endParaRPr lang="de-DE" sz="1400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32" name="Gruppieren 131"/>
              <p:cNvGrpSpPr/>
              <p:nvPr userDrawn="1"/>
            </p:nvGrpSpPr>
            <p:grpSpPr bwMode="gray">
              <a:xfrm>
                <a:off x="5424489" y="3917950"/>
                <a:ext cx="1346200" cy="1417638"/>
                <a:chOff x="5424489" y="3917950"/>
                <a:chExt cx="1346200" cy="1417638"/>
              </a:xfrm>
            </p:grpSpPr>
            <p:sp>
              <p:nvSpPr>
                <p:cNvPr id="137" name="Freeform 74"/>
                <p:cNvSpPr>
                  <a:spLocks/>
                </p:cNvSpPr>
                <p:nvPr userDrawn="1"/>
              </p:nvSpPr>
              <p:spPr bwMode="gray">
                <a:xfrm>
                  <a:off x="5424489" y="3917950"/>
                  <a:ext cx="1346200" cy="1417638"/>
                </a:xfrm>
                <a:custGeom>
                  <a:avLst/>
                  <a:gdLst>
                    <a:gd name="T0" fmla="*/ 359 w 359"/>
                    <a:gd name="T1" fmla="*/ 333 h 378"/>
                    <a:gd name="T2" fmla="*/ 318 w 359"/>
                    <a:gd name="T3" fmla="*/ 378 h 378"/>
                    <a:gd name="T4" fmla="*/ 41 w 359"/>
                    <a:gd name="T5" fmla="*/ 378 h 378"/>
                    <a:gd name="T6" fmla="*/ 0 w 359"/>
                    <a:gd name="T7" fmla="*/ 333 h 378"/>
                    <a:gd name="T8" fmla="*/ 0 w 359"/>
                    <a:gd name="T9" fmla="*/ 45 h 378"/>
                    <a:gd name="T10" fmla="*/ 41 w 359"/>
                    <a:gd name="T11" fmla="*/ 0 h 378"/>
                    <a:gd name="T12" fmla="*/ 318 w 359"/>
                    <a:gd name="T13" fmla="*/ 0 h 378"/>
                    <a:gd name="T14" fmla="*/ 359 w 359"/>
                    <a:gd name="T15" fmla="*/ 45 h 378"/>
                    <a:gd name="T16" fmla="*/ 359 w 359"/>
                    <a:gd name="T17" fmla="*/ 333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9" h="378">
                      <a:moveTo>
                        <a:pt x="359" y="333"/>
                      </a:moveTo>
                      <a:cubicBezTo>
                        <a:pt x="359" y="369"/>
                        <a:pt x="352" y="378"/>
                        <a:pt x="318" y="378"/>
                      </a:cubicBezTo>
                      <a:cubicBezTo>
                        <a:pt x="41" y="378"/>
                        <a:pt x="41" y="378"/>
                        <a:pt x="41" y="378"/>
                      </a:cubicBezTo>
                      <a:cubicBezTo>
                        <a:pt x="8" y="378"/>
                        <a:pt x="0" y="369"/>
                        <a:pt x="0" y="333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9"/>
                        <a:pt x="8" y="0"/>
                        <a:pt x="41" y="0"/>
                      </a:cubicBezTo>
                      <a:cubicBezTo>
                        <a:pt x="318" y="0"/>
                        <a:pt x="318" y="0"/>
                        <a:pt x="318" y="0"/>
                      </a:cubicBezTo>
                      <a:cubicBezTo>
                        <a:pt x="352" y="0"/>
                        <a:pt x="359" y="9"/>
                        <a:pt x="359" y="45"/>
                      </a:cubicBezTo>
                      <a:lnTo>
                        <a:pt x="359" y="333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8" name="Oval 75"/>
                <p:cNvSpPr>
                  <a:spLocks noChangeArrowheads="1"/>
                </p:cNvSpPr>
                <p:nvPr userDrawn="1"/>
              </p:nvSpPr>
              <p:spPr bwMode="gray">
                <a:xfrm>
                  <a:off x="5930902" y="4454525"/>
                  <a:ext cx="338138" cy="338138"/>
                </a:xfrm>
                <a:prstGeom prst="ellipse">
                  <a:avLst/>
                </a:prstGeom>
                <a:solidFill>
                  <a:srgbClr val="349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9" name="Rectangle 76"/>
                <p:cNvSpPr>
                  <a:spLocks noChangeArrowheads="1"/>
                </p:cNvSpPr>
                <p:nvPr userDrawn="1"/>
              </p:nvSpPr>
              <p:spPr bwMode="gray">
                <a:xfrm>
                  <a:off x="6351589" y="4097338"/>
                  <a:ext cx="254000" cy="255588"/>
                </a:xfrm>
                <a:prstGeom prst="rect">
                  <a:avLst/>
                </a:prstGeom>
                <a:solidFill>
                  <a:srgbClr val="349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40" name="Freeform 77"/>
                <p:cNvSpPr>
                  <a:spLocks/>
                </p:cNvSpPr>
                <p:nvPr userDrawn="1"/>
              </p:nvSpPr>
              <p:spPr bwMode="gray">
                <a:xfrm>
                  <a:off x="5594352" y="4529138"/>
                  <a:ext cx="1016000" cy="627063"/>
                </a:xfrm>
                <a:custGeom>
                  <a:avLst/>
                  <a:gdLst>
                    <a:gd name="T0" fmla="*/ 217 w 271"/>
                    <a:gd name="T1" fmla="*/ 0 h 167"/>
                    <a:gd name="T2" fmla="*/ 223 w 271"/>
                    <a:gd name="T3" fmla="*/ 32 h 167"/>
                    <a:gd name="T4" fmla="*/ 134 w 271"/>
                    <a:gd name="T5" fmla="*/ 121 h 167"/>
                    <a:gd name="T6" fmla="*/ 45 w 271"/>
                    <a:gd name="T7" fmla="*/ 32 h 167"/>
                    <a:gd name="T8" fmla="*/ 51 w 271"/>
                    <a:gd name="T9" fmla="*/ 0 h 167"/>
                    <a:gd name="T10" fmla="*/ 0 w 271"/>
                    <a:gd name="T11" fmla="*/ 0 h 167"/>
                    <a:gd name="T12" fmla="*/ 0 w 271"/>
                    <a:gd name="T13" fmla="*/ 167 h 167"/>
                    <a:gd name="T14" fmla="*/ 271 w 271"/>
                    <a:gd name="T15" fmla="*/ 167 h 167"/>
                    <a:gd name="T16" fmla="*/ 271 w 271"/>
                    <a:gd name="T17" fmla="*/ 0 h 167"/>
                    <a:gd name="T18" fmla="*/ 217 w 271"/>
                    <a:gd name="T19" fmla="*/ 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1" h="167">
                      <a:moveTo>
                        <a:pt x="217" y="0"/>
                      </a:moveTo>
                      <a:cubicBezTo>
                        <a:pt x="221" y="10"/>
                        <a:pt x="223" y="21"/>
                        <a:pt x="223" y="32"/>
                      </a:cubicBezTo>
                      <a:cubicBezTo>
                        <a:pt x="223" y="81"/>
                        <a:pt x="183" y="121"/>
                        <a:pt x="134" y="121"/>
                      </a:cubicBezTo>
                      <a:cubicBezTo>
                        <a:pt x="85" y="121"/>
                        <a:pt x="45" y="81"/>
                        <a:pt x="45" y="32"/>
                      </a:cubicBezTo>
                      <a:cubicBezTo>
                        <a:pt x="45" y="21"/>
                        <a:pt x="47" y="1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67"/>
                        <a:pt x="0" y="167"/>
                        <a:pt x="0" y="167"/>
                      </a:cubicBezTo>
                      <a:cubicBezTo>
                        <a:pt x="271" y="167"/>
                        <a:pt x="271" y="167"/>
                        <a:pt x="271" y="167"/>
                      </a:cubicBezTo>
                      <a:cubicBezTo>
                        <a:pt x="271" y="0"/>
                        <a:pt x="271" y="0"/>
                        <a:pt x="271" y="0"/>
                      </a:cubicBez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33" name="Ellipse 132"/>
              <p:cNvSpPr/>
              <p:nvPr userDrawn="1"/>
            </p:nvSpPr>
            <p:spPr bwMode="gray">
              <a:xfrm>
                <a:off x="5735418" y="5572470"/>
                <a:ext cx="113096" cy="11309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Ellipse 133"/>
              <p:cNvSpPr/>
              <p:nvPr userDrawn="1"/>
            </p:nvSpPr>
            <p:spPr bwMode="gray">
              <a:xfrm>
                <a:off x="5930488" y="5572470"/>
                <a:ext cx="113096" cy="113096"/>
              </a:xfrm>
              <a:prstGeom prst="ellips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Ellipse 134"/>
              <p:cNvSpPr/>
              <p:nvPr userDrawn="1"/>
            </p:nvSpPr>
            <p:spPr bwMode="gray">
              <a:xfrm>
                <a:off x="6125558" y="5572470"/>
                <a:ext cx="113096" cy="113096"/>
              </a:xfrm>
              <a:prstGeom prst="ellips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" name="Ellipse 135"/>
              <p:cNvSpPr/>
              <p:nvPr userDrawn="1"/>
            </p:nvSpPr>
            <p:spPr bwMode="gray">
              <a:xfrm>
                <a:off x="6320629" y="5572470"/>
                <a:ext cx="113096" cy="113096"/>
              </a:xfrm>
              <a:prstGeom prst="ellips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044376" y="0"/>
            <a:ext cx="10101664" cy="3741441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8800" b="0" cap="all">
                <a:solidFill>
                  <a:schemeClr val="accent1"/>
                </a:solidFill>
                <a:latin typeface="Bebas Neue" pitchFamily="34" charset="0"/>
              </a:defRPr>
            </a:lvl1pPr>
          </a:lstStyle>
          <a:p>
            <a:r>
              <a:rPr lang="de-DE" dirty="0"/>
              <a:t>FREE POWERPOINT</a:t>
            </a:r>
            <a:br>
              <a:rPr lang="de-DE" dirty="0"/>
            </a:br>
            <a:r>
              <a:rPr lang="de-DE" dirty="0"/>
              <a:t>TEMPLATE</a:t>
            </a:r>
            <a:endParaRPr lang="en-US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044376" y="3741441"/>
            <a:ext cx="10101664" cy="2061759"/>
          </a:xfrm>
        </p:spPr>
        <p:txBody>
          <a:bodyPr anchor="t" anchorCtr="0"/>
          <a:lstStyle>
            <a:lvl1pPr marL="0" indent="0">
              <a:lnSpc>
                <a:spcPct val="80000"/>
              </a:lnSpc>
              <a:buNone/>
              <a:defRPr sz="4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PRESENTATIONLOAD</a:t>
            </a:r>
          </a:p>
        </p:txBody>
      </p:sp>
      <p:sp>
        <p:nvSpPr>
          <p:cNvPr id="108" name="Rechteck 107"/>
          <p:cNvSpPr/>
          <p:nvPr userDrawn="1"/>
        </p:nvSpPr>
        <p:spPr bwMode="gray">
          <a:xfrm flipV="1">
            <a:off x="2" y="5806800"/>
            <a:ext cx="12190410" cy="1051200"/>
          </a:xfrm>
          <a:prstGeom prst="rect">
            <a:avLst/>
          </a:prstGeom>
          <a:solidFill>
            <a:srgbClr val="EAEAEA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196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 userDrawn="1"/>
        </p:nvSpPr>
        <p:spPr>
          <a:xfrm>
            <a:off x="-1" y="0"/>
            <a:ext cx="12190413" cy="6858000"/>
          </a:xfrm>
          <a:prstGeom prst="rect">
            <a:avLst/>
          </a:prstGeom>
          <a:solidFill>
            <a:srgbClr val="46A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0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073810" y="1006124"/>
            <a:ext cx="7920000" cy="1709842"/>
          </a:xfrm>
        </p:spPr>
        <p:txBody>
          <a:bodyPr tIns="0" anchor="b" anchorCtr="0">
            <a:noAutofit/>
          </a:bodyPr>
          <a:lstStyle>
            <a:lvl1pPr algn="l">
              <a:lnSpc>
                <a:spcPct val="80000"/>
              </a:lnSpc>
              <a:defRPr sz="6000" b="0" cap="none" baseline="0">
                <a:solidFill>
                  <a:schemeClr val="tx1"/>
                </a:solidFill>
                <a:latin typeface="Bebas Neue" panose="020B0506020202020201" pitchFamily="34" charset="0"/>
              </a:defRPr>
            </a:lvl1pPr>
          </a:lstStyle>
          <a:p>
            <a:r>
              <a:rPr lang="de-DE" dirty="0"/>
              <a:t>Free PowerPoint</a:t>
            </a:r>
            <a:br>
              <a:rPr lang="de-DE" dirty="0"/>
            </a:br>
            <a:r>
              <a:rPr lang="de-DE" dirty="0"/>
              <a:t>Template</a:t>
            </a:r>
            <a:endParaRPr lang="en-US" dirty="0"/>
          </a:p>
        </p:txBody>
      </p:sp>
      <p:sp>
        <p:nvSpPr>
          <p:cNvPr id="11" name="Textplatzhalter 2"/>
          <p:cNvSpPr>
            <a:spLocks noGrp="1"/>
          </p:cNvSpPr>
          <p:nvPr userDrawn="1">
            <p:ph type="body" idx="1" hasCustomPrompt="1"/>
          </p:nvPr>
        </p:nvSpPr>
        <p:spPr>
          <a:xfrm>
            <a:off x="1073812" y="2715966"/>
            <a:ext cx="7920000" cy="666000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 sz="32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dirty="0"/>
              <a:t>PRESENTATIONLOAD</a:t>
            </a:r>
          </a:p>
          <a:p>
            <a:pPr lvl="0"/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 bwMode="gray">
          <a:xfrm>
            <a:off x="2048821" y="3646651"/>
            <a:ext cx="4717776" cy="2333574"/>
            <a:chOff x="2048821" y="3646651"/>
            <a:chExt cx="4717776" cy="2333574"/>
          </a:xfrm>
        </p:grpSpPr>
        <p:grpSp>
          <p:nvGrpSpPr>
            <p:cNvPr id="14" name="Gruppieren 13"/>
            <p:cNvGrpSpPr/>
            <p:nvPr/>
          </p:nvGrpSpPr>
          <p:grpSpPr bwMode="gray">
            <a:xfrm rot="16200000">
              <a:off x="3240922" y="2454550"/>
              <a:ext cx="2333574" cy="4717776"/>
              <a:chOff x="14801056" y="-1320035"/>
              <a:chExt cx="1295108" cy="2710362"/>
            </a:xfrm>
          </p:grpSpPr>
          <p:sp>
            <p:nvSpPr>
              <p:cNvPr id="27" name="Abgerundetes Rechteck 26"/>
              <p:cNvSpPr/>
              <p:nvPr/>
            </p:nvSpPr>
            <p:spPr bwMode="gray">
              <a:xfrm>
                <a:off x="14801056" y="-1320035"/>
                <a:ext cx="1295108" cy="2710362"/>
              </a:xfrm>
              <a:prstGeom prst="roundRect">
                <a:avLst>
                  <a:gd name="adj" fmla="val 16370"/>
                </a:avLst>
              </a:prstGeom>
              <a:solidFill>
                <a:srgbClr val="EC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100" dirty="0"/>
              </a:p>
            </p:txBody>
          </p:sp>
          <p:sp>
            <p:nvSpPr>
              <p:cNvPr id="28" name="Rechteck 27"/>
              <p:cNvSpPr/>
              <p:nvPr/>
            </p:nvSpPr>
            <p:spPr bwMode="gray">
              <a:xfrm>
                <a:off x="14886491" y="-933323"/>
                <a:ext cx="1124239" cy="1963104"/>
              </a:xfrm>
              <a:prstGeom prst="rect">
                <a:avLst/>
              </a:prstGeom>
              <a:solidFill>
                <a:srgbClr val="1CC6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100" dirty="0"/>
              </a:p>
            </p:txBody>
          </p:sp>
          <p:sp>
            <p:nvSpPr>
              <p:cNvPr id="29" name="Ellipse 28"/>
              <p:cNvSpPr/>
              <p:nvPr/>
            </p:nvSpPr>
            <p:spPr bwMode="gray">
              <a:xfrm>
                <a:off x="15330058" y="1090909"/>
                <a:ext cx="237104" cy="237003"/>
              </a:xfrm>
              <a:prstGeom prst="ellipse">
                <a:avLst/>
              </a:pr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100" dirty="0"/>
              </a:p>
            </p:txBody>
          </p:sp>
          <p:sp>
            <p:nvSpPr>
              <p:cNvPr id="30" name="Abgerundetes Rechteck 29"/>
              <p:cNvSpPr/>
              <p:nvPr/>
            </p:nvSpPr>
            <p:spPr bwMode="gray">
              <a:xfrm>
                <a:off x="15329811" y="-1106087"/>
                <a:ext cx="237599" cy="45719"/>
              </a:xfrm>
              <a:prstGeom prst="roundRect">
                <a:avLst>
                  <a:gd name="adj" fmla="val 50000"/>
                </a:avLst>
              </a:prstGeom>
              <a:solidFill>
                <a:srgbClr val="373C47"/>
              </a:solidFill>
              <a:ln>
                <a:noFill/>
              </a:ln>
            </p:spPr>
            <p:txBody>
              <a:bodyPr vert="horz" wrap="square" lIns="91440" tIns="45720" rIns="36000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z="1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Ellipse 30"/>
              <p:cNvSpPr/>
              <p:nvPr/>
            </p:nvSpPr>
            <p:spPr bwMode="gray">
              <a:xfrm>
                <a:off x="15425751" y="-1200974"/>
                <a:ext cx="45719" cy="45719"/>
              </a:xfrm>
              <a:prstGeom prst="ellipse">
                <a:avLst/>
              </a:prstGeom>
              <a:solidFill>
                <a:srgbClr val="373C47"/>
              </a:solidFill>
              <a:ln>
                <a:noFill/>
              </a:ln>
            </p:spPr>
            <p:txBody>
              <a:bodyPr vert="horz" wrap="square" lIns="91440" tIns="45720" rIns="36000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z="1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5" name="Gruppieren 4"/>
            <p:cNvGrpSpPr/>
            <p:nvPr userDrawn="1"/>
          </p:nvGrpSpPr>
          <p:grpSpPr bwMode="gray">
            <a:xfrm>
              <a:off x="3907483" y="4162929"/>
              <a:ext cx="1000453" cy="1269023"/>
              <a:chOff x="4396980" y="4162929"/>
              <a:chExt cx="1000453" cy="1269023"/>
            </a:xfrm>
          </p:grpSpPr>
          <p:grpSp>
            <p:nvGrpSpPr>
              <p:cNvPr id="17" name="Gruppieren 16"/>
              <p:cNvGrpSpPr/>
              <p:nvPr userDrawn="1"/>
            </p:nvGrpSpPr>
            <p:grpSpPr bwMode="gray">
              <a:xfrm>
                <a:off x="4396980" y="4162929"/>
                <a:ext cx="1000453" cy="1017764"/>
                <a:chOff x="5424489" y="3917950"/>
                <a:chExt cx="1346200" cy="1417638"/>
              </a:xfrm>
            </p:grpSpPr>
            <p:sp>
              <p:nvSpPr>
                <p:cNvPr id="23" name="Freeform 74"/>
                <p:cNvSpPr>
                  <a:spLocks/>
                </p:cNvSpPr>
                <p:nvPr userDrawn="1"/>
              </p:nvSpPr>
              <p:spPr bwMode="gray">
                <a:xfrm>
                  <a:off x="5424489" y="3917950"/>
                  <a:ext cx="1346200" cy="1417638"/>
                </a:xfrm>
                <a:custGeom>
                  <a:avLst/>
                  <a:gdLst>
                    <a:gd name="T0" fmla="*/ 359 w 359"/>
                    <a:gd name="T1" fmla="*/ 333 h 378"/>
                    <a:gd name="T2" fmla="*/ 318 w 359"/>
                    <a:gd name="T3" fmla="*/ 378 h 378"/>
                    <a:gd name="T4" fmla="*/ 41 w 359"/>
                    <a:gd name="T5" fmla="*/ 378 h 378"/>
                    <a:gd name="T6" fmla="*/ 0 w 359"/>
                    <a:gd name="T7" fmla="*/ 333 h 378"/>
                    <a:gd name="T8" fmla="*/ 0 w 359"/>
                    <a:gd name="T9" fmla="*/ 45 h 378"/>
                    <a:gd name="T10" fmla="*/ 41 w 359"/>
                    <a:gd name="T11" fmla="*/ 0 h 378"/>
                    <a:gd name="T12" fmla="*/ 318 w 359"/>
                    <a:gd name="T13" fmla="*/ 0 h 378"/>
                    <a:gd name="T14" fmla="*/ 359 w 359"/>
                    <a:gd name="T15" fmla="*/ 45 h 378"/>
                    <a:gd name="T16" fmla="*/ 359 w 359"/>
                    <a:gd name="T17" fmla="*/ 333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9" h="378">
                      <a:moveTo>
                        <a:pt x="359" y="333"/>
                      </a:moveTo>
                      <a:cubicBezTo>
                        <a:pt x="359" y="369"/>
                        <a:pt x="352" y="378"/>
                        <a:pt x="318" y="378"/>
                      </a:cubicBezTo>
                      <a:cubicBezTo>
                        <a:pt x="41" y="378"/>
                        <a:pt x="41" y="378"/>
                        <a:pt x="41" y="378"/>
                      </a:cubicBezTo>
                      <a:cubicBezTo>
                        <a:pt x="8" y="378"/>
                        <a:pt x="0" y="369"/>
                        <a:pt x="0" y="333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9"/>
                        <a:pt x="8" y="0"/>
                        <a:pt x="41" y="0"/>
                      </a:cubicBezTo>
                      <a:cubicBezTo>
                        <a:pt x="318" y="0"/>
                        <a:pt x="318" y="0"/>
                        <a:pt x="318" y="0"/>
                      </a:cubicBezTo>
                      <a:cubicBezTo>
                        <a:pt x="352" y="0"/>
                        <a:pt x="359" y="9"/>
                        <a:pt x="359" y="45"/>
                      </a:cubicBezTo>
                      <a:lnTo>
                        <a:pt x="359" y="333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4" name="Oval 75"/>
                <p:cNvSpPr>
                  <a:spLocks noChangeArrowheads="1"/>
                </p:cNvSpPr>
                <p:nvPr userDrawn="1"/>
              </p:nvSpPr>
              <p:spPr bwMode="gray">
                <a:xfrm>
                  <a:off x="5930902" y="4454525"/>
                  <a:ext cx="338138" cy="338138"/>
                </a:xfrm>
                <a:prstGeom prst="ellipse">
                  <a:avLst/>
                </a:prstGeom>
                <a:solidFill>
                  <a:srgbClr val="1CC6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5" name="Rectangle 76"/>
                <p:cNvSpPr>
                  <a:spLocks noChangeArrowheads="1"/>
                </p:cNvSpPr>
                <p:nvPr userDrawn="1"/>
              </p:nvSpPr>
              <p:spPr bwMode="gray">
                <a:xfrm>
                  <a:off x="6351589" y="4097338"/>
                  <a:ext cx="254000" cy="255588"/>
                </a:xfrm>
                <a:prstGeom prst="rect">
                  <a:avLst/>
                </a:prstGeom>
                <a:solidFill>
                  <a:srgbClr val="1CC6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6" name="Freeform 77"/>
                <p:cNvSpPr>
                  <a:spLocks/>
                </p:cNvSpPr>
                <p:nvPr userDrawn="1"/>
              </p:nvSpPr>
              <p:spPr bwMode="gray">
                <a:xfrm>
                  <a:off x="5594352" y="4529138"/>
                  <a:ext cx="1016000" cy="627063"/>
                </a:xfrm>
                <a:custGeom>
                  <a:avLst/>
                  <a:gdLst>
                    <a:gd name="T0" fmla="*/ 217 w 271"/>
                    <a:gd name="T1" fmla="*/ 0 h 167"/>
                    <a:gd name="T2" fmla="*/ 223 w 271"/>
                    <a:gd name="T3" fmla="*/ 32 h 167"/>
                    <a:gd name="T4" fmla="*/ 134 w 271"/>
                    <a:gd name="T5" fmla="*/ 121 h 167"/>
                    <a:gd name="T6" fmla="*/ 45 w 271"/>
                    <a:gd name="T7" fmla="*/ 32 h 167"/>
                    <a:gd name="T8" fmla="*/ 51 w 271"/>
                    <a:gd name="T9" fmla="*/ 0 h 167"/>
                    <a:gd name="T10" fmla="*/ 0 w 271"/>
                    <a:gd name="T11" fmla="*/ 0 h 167"/>
                    <a:gd name="T12" fmla="*/ 0 w 271"/>
                    <a:gd name="T13" fmla="*/ 167 h 167"/>
                    <a:gd name="T14" fmla="*/ 271 w 271"/>
                    <a:gd name="T15" fmla="*/ 167 h 167"/>
                    <a:gd name="T16" fmla="*/ 271 w 271"/>
                    <a:gd name="T17" fmla="*/ 0 h 167"/>
                    <a:gd name="T18" fmla="*/ 217 w 271"/>
                    <a:gd name="T19" fmla="*/ 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1" h="167">
                      <a:moveTo>
                        <a:pt x="217" y="0"/>
                      </a:moveTo>
                      <a:cubicBezTo>
                        <a:pt x="221" y="10"/>
                        <a:pt x="223" y="21"/>
                        <a:pt x="223" y="32"/>
                      </a:cubicBezTo>
                      <a:cubicBezTo>
                        <a:pt x="223" y="81"/>
                        <a:pt x="183" y="121"/>
                        <a:pt x="134" y="121"/>
                      </a:cubicBezTo>
                      <a:cubicBezTo>
                        <a:pt x="85" y="121"/>
                        <a:pt x="45" y="81"/>
                        <a:pt x="45" y="32"/>
                      </a:cubicBezTo>
                      <a:cubicBezTo>
                        <a:pt x="45" y="21"/>
                        <a:pt x="47" y="1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67"/>
                        <a:pt x="0" y="167"/>
                        <a:pt x="0" y="167"/>
                      </a:cubicBezTo>
                      <a:cubicBezTo>
                        <a:pt x="271" y="167"/>
                        <a:pt x="271" y="167"/>
                        <a:pt x="271" y="167"/>
                      </a:cubicBezTo>
                      <a:cubicBezTo>
                        <a:pt x="271" y="0"/>
                        <a:pt x="271" y="0"/>
                        <a:pt x="271" y="0"/>
                      </a:cubicBez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1CC6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" name="Ellipse 18"/>
              <p:cNvSpPr/>
              <p:nvPr userDrawn="1"/>
            </p:nvSpPr>
            <p:spPr bwMode="gray">
              <a:xfrm>
                <a:off x="4628052" y="5350757"/>
                <a:ext cx="84049" cy="81195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Ellipse 19"/>
              <p:cNvSpPr/>
              <p:nvPr userDrawn="1"/>
            </p:nvSpPr>
            <p:spPr bwMode="gray">
              <a:xfrm>
                <a:off x="4773022" y="5350757"/>
                <a:ext cx="84049" cy="81195"/>
              </a:xfrm>
              <a:prstGeom prst="ellips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/>
              <p:cNvSpPr/>
              <p:nvPr userDrawn="1"/>
            </p:nvSpPr>
            <p:spPr bwMode="gray">
              <a:xfrm>
                <a:off x="4917992" y="5350757"/>
                <a:ext cx="84049" cy="81195"/>
              </a:xfrm>
              <a:prstGeom prst="ellips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Ellipse 21"/>
              <p:cNvSpPr/>
              <p:nvPr userDrawn="1"/>
            </p:nvSpPr>
            <p:spPr bwMode="gray">
              <a:xfrm>
                <a:off x="5062963" y="5350757"/>
                <a:ext cx="84049" cy="81195"/>
              </a:xfrm>
              <a:prstGeom prst="ellips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76" name="Freeform 6"/>
          <p:cNvSpPr>
            <a:spLocks noChangeAspect="1"/>
          </p:cNvSpPr>
          <p:nvPr userDrawn="1"/>
        </p:nvSpPr>
        <p:spPr bwMode="gray">
          <a:xfrm>
            <a:off x="1073812" y="5294993"/>
            <a:ext cx="505544" cy="441849"/>
          </a:xfrm>
          <a:custGeom>
            <a:avLst/>
            <a:gdLst>
              <a:gd name="T0" fmla="*/ 229 w 319"/>
              <a:gd name="T1" fmla="*/ 0 h 279"/>
              <a:gd name="T2" fmla="*/ 169 w 319"/>
              <a:gd name="T3" fmla="*/ 26 h 279"/>
              <a:gd name="T4" fmla="*/ 169 w 319"/>
              <a:gd name="T5" fmla="*/ 26 h 279"/>
              <a:gd name="T6" fmla="*/ 169 w 319"/>
              <a:gd name="T7" fmla="*/ 26 h 279"/>
              <a:gd name="T8" fmla="*/ 160 w 319"/>
              <a:gd name="T9" fmla="*/ 38 h 279"/>
              <a:gd name="T10" fmla="*/ 150 w 319"/>
              <a:gd name="T11" fmla="*/ 27 h 279"/>
              <a:gd name="T12" fmla="*/ 150 w 319"/>
              <a:gd name="T13" fmla="*/ 27 h 279"/>
              <a:gd name="T14" fmla="*/ 150 w 319"/>
              <a:gd name="T15" fmla="*/ 27 h 279"/>
              <a:gd name="T16" fmla="*/ 90 w 319"/>
              <a:gd name="T17" fmla="*/ 0 h 279"/>
              <a:gd name="T18" fmla="*/ 26 w 319"/>
              <a:gd name="T19" fmla="*/ 27 h 279"/>
              <a:gd name="T20" fmla="*/ 0 w 319"/>
              <a:gd name="T21" fmla="*/ 90 h 279"/>
              <a:gd name="T22" fmla="*/ 26 w 319"/>
              <a:gd name="T23" fmla="*/ 153 h 279"/>
              <a:gd name="T24" fmla="*/ 145 w 319"/>
              <a:gd name="T25" fmla="*/ 273 h 279"/>
              <a:gd name="T26" fmla="*/ 160 w 319"/>
              <a:gd name="T27" fmla="*/ 279 h 279"/>
              <a:gd name="T28" fmla="*/ 174 w 319"/>
              <a:gd name="T29" fmla="*/ 273 h 279"/>
              <a:gd name="T30" fmla="*/ 293 w 319"/>
              <a:gd name="T31" fmla="*/ 153 h 279"/>
              <a:gd name="T32" fmla="*/ 319 w 319"/>
              <a:gd name="T33" fmla="*/ 90 h 279"/>
              <a:gd name="T34" fmla="*/ 293 w 319"/>
              <a:gd name="T35" fmla="*/ 27 h 279"/>
              <a:gd name="T36" fmla="*/ 229 w 319"/>
              <a:gd name="T37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9" h="279">
                <a:moveTo>
                  <a:pt x="229" y="0"/>
                </a:moveTo>
                <a:cubicBezTo>
                  <a:pt x="205" y="0"/>
                  <a:pt x="186" y="9"/>
                  <a:pt x="169" y="26"/>
                </a:cubicBezTo>
                <a:cubicBezTo>
                  <a:pt x="169" y="26"/>
                  <a:pt x="169" y="26"/>
                  <a:pt x="169" y="26"/>
                </a:cubicBezTo>
                <a:cubicBezTo>
                  <a:pt x="169" y="26"/>
                  <a:pt x="169" y="26"/>
                  <a:pt x="169" y="26"/>
                </a:cubicBezTo>
                <a:cubicBezTo>
                  <a:pt x="160" y="38"/>
                  <a:pt x="160" y="38"/>
                  <a:pt x="160" y="38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33" y="10"/>
                  <a:pt x="114" y="0"/>
                  <a:pt x="90" y="0"/>
                </a:cubicBezTo>
                <a:cubicBezTo>
                  <a:pt x="66" y="0"/>
                  <a:pt x="43" y="10"/>
                  <a:pt x="26" y="27"/>
                </a:cubicBezTo>
                <a:cubicBezTo>
                  <a:pt x="9" y="43"/>
                  <a:pt x="0" y="66"/>
                  <a:pt x="0" y="90"/>
                </a:cubicBezTo>
                <a:cubicBezTo>
                  <a:pt x="0" y="114"/>
                  <a:pt x="9" y="136"/>
                  <a:pt x="26" y="153"/>
                </a:cubicBezTo>
                <a:cubicBezTo>
                  <a:pt x="145" y="273"/>
                  <a:pt x="145" y="273"/>
                  <a:pt x="145" y="273"/>
                </a:cubicBezTo>
                <a:cubicBezTo>
                  <a:pt x="149" y="277"/>
                  <a:pt x="154" y="279"/>
                  <a:pt x="160" y="279"/>
                </a:cubicBezTo>
                <a:cubicBezTo>
                  <a:pt x="165" y="279"/>
                  <a:pt x="170" y="277"/>
                  <a:pt x="174" y="273"/>
                </a:cubicBezTo>
                <a:cubicBezTo>
                  <a:pt x="293" y="153"/>
                  <a:pt x="293" y="153"/>
                  <a:pt x="293" y="153"/>
                </a:cubicBezTo>
                <a:cubicBezTo>
                  <a:pt x="310" y="136"/>
                  <a:pt x="319" y="114"/>
                  <a:pt x="319" y="90"/>
                </a:cubicBezTo>
                <a:cubicBezTo>
                  <a:pt x="319" y="66"/>
                  <a:pt x="310" y="43"/>
                  <a:pt x="293" y="27"/>
                </a:cubicBezTo>
                <a:cubicBezTo>
                  <a:pt x="276" y="10"/>
                  <a:pt x="253" y="0"/>
                  <a:pt x="229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77" name="Gruppieren 376"/>
          <p:cNvGrpSpPr>
            <a:grpSpLocks noChangeAspect="1"/>
          </p:cNvGrpSpPr>
          <p:nvPr userDrawn="1"/>
        </p:nvGrpSpPr>
        <p:grpSpPr bwMode="gray">
          <a:xfrm>
            <a:off x="1073812" y="4622294"/>
            <a:ext cx="493843" cy="494523"/>
            <a:chOff x="-3189288" y="12520613"/>
            <a:chExt cx="1154113" cy="1155700"/>
          </a:xfrm>
        </p:grpSpPr>
        <p:sp>
          <p:nvSpPr>
            <p:cNvPr id="378" name="Oval 231"/>
            <p:cNvSpPr>
              <a:spLocks noChangeArrowheads="1"/>
            </p:cNvSpPr>
            <p:nvPr/>
          </p:nvSpPr>
          <p:spPr bwMode="gray">
            <a:xfrm>
              <a:off x="-3119438" y="12599988"/>
              <a:ext cx="1012825" cy="1008063"/>
            </a:xfrm>
            <a:prstGeom prst="ellips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" name="Freeform 232"/>
            <p:cNvSpPr>
              <a:spLocks/>
            </p:cNvSpPr>
            <p:nvPr/>
          </p:nvSpPr>
          <p:spPr bwMode="gray">
            <a:xfrm>
              <a:off x="-2324100" y="12749213"/>
              <a:ext cx="38100" cy="38100"/>
            </a:xfrm>
            <a:custGeom>
              <a:avLst/>
              <a:gdLst>
                <a:gd name="T0" fmla="*/ 9 w 10"/>
                <a:gd name="T1" fmla="*/ 3 h 10"/>
                <a:gd name="T2" fmla="*/ 7 w 10"/>
                <a:gd name="T3" fmla="*/ 3 h 10"/>
                <a:gd name="T4" fmla="*/ 7 w 10"/>
                <a:gd name="T5" fmla="*/ 2 h 10"/>
                <a:gd name="T6" fmla="*/ 7 w 10"/>
                <a:gd name="T7" fmla="*/ 1 h 10"/>
                <a:gd name="T8" fmla="*/ 6 w 10"/>
                <a:gd name="T9" fmla="*/ 0 h 10"/>
                <a:gd name="T10" fmla="*/ 6 w 10"/>
                <a:gd name="T11" fmla="*/ 0 h 10"/>
                <a:gd name="T12" fmla="*/ 5 w 10"/>
                <a:gd name="T13" fmla="*/ 0 h 10"/>
                <a:gd name="T14" fmla="*/ 5 w 10"/>
                <a:gd name="T15" fmla="*/ 2 h 10"/>
                <a:gd name="T16" fmla="*/ 5 w 10"/>
                <a:gd name="T17" fmla="*/ 3 h 10"/>
                <a:gd name="T18" fmla="*/ 6 w 10"/>
                <a:gd name="T19" fmla="*/ 5 h 10"/>
                <a:gd name="T20" fmla="*/ 6 w 10"/>
                <a:gd name="T21" fmla="*/ 5 h 10"/>
                <a:gd name="T22" fmla="*/ 6 w 10"/>
                <a:gd name="T23" fmla="*/ 6 h 10"/>
                <a:gd name="T24" fmla="*/ 5 w 10"/>
                <a:gd name="T25" fmla="*/ 8 h 10"/>
                <a:gd name="T26" fmla="*/ 4 w 10"/>
                <a:gd name="T27" fmla="*/ 8 h 10"/>
                <a:gd name="T28" fmla="*/ 4 w 10"/>
                <a:gd name="T29" fmla="*/ 9 h 10"/>
                <a:gd name="T30" fmla="*/ 3 w 10"/>
                <a:gd name="T31" fmla="*/ 9 h 10"/>
                <a:gd name="T32" fmla="*/ 2 w 10"/>
                <a:gd name="T33" fmla="*/ 9 h 10"/>
                <a:gd name="T34" fmla="*/ 0 w 10"/>
                <a:gd name="T35" fmla="*/ 9 h 10"/>
                <a:gd name="T36" fmla="*/ 3 w 10"/>
                <a:gd name="T37" fmla="*/ 10 h 10"/>
                <a:gd name="T38" fmla="*/ 4 w 10"/>
                <a:gd name="T39" fmla="*/ 10 h 10"/>
                <a:gd name="T40" fmla="*/ 5 w 10"/>
                <a:gd name="T41" fmla="*/ 10 h 10"/>
                <a:gd name="T42" fmla="*/ 7 w 10"/>
                <a:gd name="T43" fmla="*/ 9 h 10"/>
                <a:gd name="T44" fmla="*/ 7 w 10"/>
                <a:gd name="T45" fmla="*/ 8 h 10"/>
                <a:gd name="T46" fmla="*/ 8 w 10"/>
                <a:gd name="T47" fmla="*/ 7 h 10"/>
                <a:gd name="T48" fmla="*/ 8 w 10"/>
                <a:gd name="T49" fmla="*/ 7 h 10"/>
                <a:gd name="T50" fmla="*/ 8 w 10"/>
                <a:gd name="T51" fmla="*/ 5 h 10"/>
                <a:gd name="T52" fmla="*/ 10 w 10"/>
                <a:gd name="T53" fmla="*/ 4 h 10"/>
                <a:gd name="T54" fmla="*/ 9 w 10"/>
                <a:gd name="T55" fmla="*/ 3 h 10"/>
                <a:gd name="T56" fmla="*/ 9 w 10"/>
                <a:gd name="T5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" h="10">
                  <a:moveTo>
                    <a:pt x="9" y="3"/>
                  </a:moveTo>
                  <a:cubicBezTo>
                    <a:pt x="8" y="3"/>
                    <a:pt x="8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5"/>
                    <a:pt x="6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0" y="4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" name="Freeform 233"/>
            <p:cNvSpPr>
              <a:spLocks/>
            </p:cNvSpPr>
            <p:nvPr/>
          </p:nvSpPr>
          <p:spPr bwMode="gray">
            <a:xfrm>
              <a:off x="-2282825" y="12768263"/>
              <a:ext cx="7938" cy="7938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1 h 2"/>
                <a:gd name="T8" fmla="*/ 1 w 2"/>
                <a:gd name="T9" fmla="*/ 0 h 2"/>
                <a:gd name="T10" fmla="*/ 1 w 2"/>
                <a:gd name="T11" fmla="*/ 2 h 2"/>
                <a:gd name="T12" fmla="*/ 2 w 2"/>
                <a:gd name="T13" fmla="*/ 2 h 2"/>
                <a:gd name="T14" fmla="*/ 2 w 2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" name="Freeform 234"/>
            <p:cNvSpPr>
              <a:spLocks/>
            </p:cNvSpPr>
            <p:nvPr/>
          </p:nvSpPr>
          <p:spPr bwMode="gray">
            <a:xfrm>
              <a:off x="-2166938" y="13128625"/>
              <a:ext cx="19050" cy="36513"/>
            </a:xfrm>
            <a:custGeom>
              <a:avLst/>
              <a:gdLst>
                <a:gd name="T0" fmla="*/ 4 w 5"/>
                <a:gd name="T1" fmla="*/ 10 h 10"/>
                <a:gd name="T2" fmla="*/ 5 w 5"/>
                <a:gd name="T3" fmla="*/ 2 h 10"/>
                <a:gd name="T4" fmla="*/ 5 w 5"/>
                <a:gd name="T5" fmla="*/ 2 h 10"/>
                <a:gd name="T6" fmla="*/ 5 w 5"/>
                <a:gd name="T7" fmla="*/ 2 h 10"/>
                <a:gd name="T8" fmla="*/ 4 w 5"/>
                <a:gd name="T9" fmla="*/ 2 h 10"/>
                <a:gd name="T10" fmla="*/ 3 w 5"/>
                <a:gd name="T11" fmla="*/ 1 h 10"/>
                <a:gd name="T12" fmla="*/ 3 w 5"/>
                <a:gd name="T13" fmla="*/ 0 h 10"/>
                <a:gd name="T14" fmla="*/ 2 w 5"/>
                <a:gd name="T15" fmla="*/ 1 h 10"/>
                <a:gd name="T16" fmla="*/ 2 w 5"/>
                <a:gd name="T17" fmla="*/ 2 h 10"/>
                <a:gd name="T18" fmla="*/ 2 w 5"/>
                <a:gd name="T19" fmla="*/ 2 h 10"/>
                <a:gd name="T20" fmla="*/ 1 w 5"/>
                <a:gd name="T21" fmla="*/ 6 h 10"/>
                <a:gd name="T22" fmla="*/ 2 w 5"/>
                <a:gd name="T23" fmla="*/ 6 h 10"/>
                <a:gd name="T24" fmla="*/ 2 w 5"/>
                <a:gd name="T25" fmla="*/ 7 h 10"/>
                <a:gd name="T26" fmla="*/ 2 w 5"/>
                <a:gd name="T27" fmla="*/ 7 h 10"/>
                <a:gd name="T28" fmla="*/ 4 w 5"/>
                <a:gd name="T29" fmla="*/ 10 h 10"/>
                <a:gd name="T30" fmla="*/ 4 w 5"/>
                <a:gd name="T3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10">
                  <a:moveTo>
                    <a:pt x="4" y="10"/>
                  </a:moveTo>
                  <a:cubicBezTo>
                    <a:pt x="5" y="7"/>
                    <a:pt x="5" y="5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9"/>
                    <a:pt x="2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" name="Freeform 235"/>
            <p:cNvSpPr>
              <a:spLocks/>
            </p:cNvSpPr>
            <p:nvPr/>
          </p:nvSpPr>
          <p:spPr bwMode="gray">
            <a:xfrm>
              <a:off x="-3073400" y="13192125"/>
              <a:ext cx="22225" cy="22225"/>
            </a:xfrm>
            <a:custGeom>
              <a:avLst/>
              <a:gdLst>
                <a:gd name="T0" fmla="*/ 2 w 6"/>
                <a:gd name="T1" fmla="*/ 6 h 6"/>
                <a:gd name="T2" fmla="*/ 3 w 6"/>
                <a:gd name="T3" fmla="*/ 3 h 6"/>
                <a:gd name="T4" fmla="*/ 3 w 6"/>
                <a:gd name="T5" fmla="*/ 3 h 6"/>
                <a:gd name="T6" fmla="*/ 3 w 6"/>
                <a:gd name="T7" fmla="*/ 4 h 6"/>
                <a:gd name="T8" fmla="*/ 4 w 6"/>
                <a:gd name="T9" fmla="*/ 3 h 6"/>
                <a:gd name="T10" fmla="*/ 4 w 6"/>
                <a:gd name="T11" fmla="*/ 3 h 6"/>
                <a:gd name="T12" fmla="*/ 5 w 6"/>
                <a:gd name="T13" fmla="*/ 3 h 6"/>
                <a:gd name="T14" fmla="*/ 5 w 6"/>
                <a:gd name="T15" fmla="*/ 1 h 6"/>
                <a:gd name="T16" fmla="*/ 6 w 6"/>
                <a:gd name="T17" fmla="*/ 1 h 6"/>
                <a:gd name="T18" fmla="*/ 6 w 6"/>
                <a:gd name="T19" fmla="*/ 1 h 6"/>
                <a:gd name="T20" fmla="*/ 5 w 6"/>
                <a:gd name="T21" fmla="*/ 1 h 6"/>
                <a:gd name="T22" fmla="*/ 5 w 6"/>
                <a:gd name="T23" fmla="*/ 1 h 6"/>
                <a:gd name="T24" fmla="*/ 3 w 6"/>
                <a:gd name="T25" fmla="*/ 0 h 6"/>
                <a:gd name="T26" fmla="*/ 3 w 6"/>
                <a:gd name="T27" fmla="*/ 1 h 6"/>
                <a:gd name="T28" fmla="*/ 2 w 6"/>
                <a:gd name="T29" fmla="*/ 1 h 6"/>
                <a:gd name="T30" fmla="*/ 3 w 6"/>
                <a:gd name="T31" fmla="*/ 2 h 6"/>
                <a:gd name="T32" fmla="*/ 1 w 6"/>
                <a:gd name="T33" fmla="*/ 3 h 6"/>
                <a:gd name="T34" fmla="*/ 1 w 6"/>
                <a:gd name="T35" fmla="*/ 2 h 6"/>
                <a:gd name="T36" fmla="*/ 1 w 6"/>
                <a:gd name="T37" fmla="*/ 2 h 6"/>
                <a:gd name="T38" fmla="*/ 1 w 6"/>
                <a:gd name="T39" fmla="*/ 2 h 6"/>
                <a:gd name="T40" fmla="*/ 1 w 6"/>
                <a:gd name="T41" fmla="*/ 2 h 6"/>
                <a:gd name="T42" fmla="*/ 0 w 6"/>
                <a:gd name="T43" fmla="*/ 1 h 6"/>
                <a:gd name="T44" fmla="*/ 0 w 6"/>
                <a:gd name="T45" fmla="*/ 1 h 6"/>
                <a:gd name="T46" fmla="*/ 1 w 6"/>
                <a:gd name="T47" fmla="*/ 6 h 6"/>
                <a:gd name="T48" fmla="*/ 2 w 6"/>
                <a:gd name="T4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" h="6">
                  <a:moveTo>
                    <a:pt x="2" y="6"/>
                  </a:moveTo>
                  <a:cubicBezTo>
                    <a:pt x="2" y="5"/>
                    <a:pt x="2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" name="Freeform 236"/>
            <p:cNvSpPr>
              <a:spLocks/>
            </p:cNvSpPr>
            <p:nvPr/>
          </p:nvSpPr>
          <p:spPr bwMode="gray">
            <a:xfrm>
              <a:off x="-3048000" y="13023850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" name="Freeform 237"/>
            <p:cNvSpPr>
              <a:spLocks/>
            </p:cNvSpPr>
            <p:nvPr/>
          </p:nvSpPr>
          <p:spPr bwMode="gray">
            <a:xfrm>
              <a:off x="-3048000" y="13023850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" name="Rectangle 238"/>
            <p:cNvSpPr>
              <a:spLocks noChangeArrowheads="1"/>
            </p:cNvSpPr>
            <p:nvPr/>
          </p:nvSpPr>
          <p:spPr bwMode="gray">
            <a:xfrm>
              <a:off x="-3054350" y="12944475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" name="Freeform 239"/>
            <p:cNvSpPr>
              <a:spLocks/>
            </p:cNvSpPr>
            <p:nvPr/>
          </p:nvSpPr>
          <p:spPr bwMode="gray">
            <a:xfrm>
              <a:off x="-3054350" y="129444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" name="Freeform 240"/>
            <p:cNvSpPr>
              <a:spLocks/>
            </p:cNvSpPr>
            <p:nvPr/>
          </p:nvSpPr>
          <p:spPr bwMode="gray">
            <a:xfrm>
              <a:off x="-2938463" y="12752388"/>
              <a:ext cx="11113" cy="12700"/>
            </a:xfrm>
            <a:custGeom>
              <a:avLst/>
              <a:gdLst>
                <a:gd name="T0" fmla="*/ 3 w 3"/>
                <a:gd name="T1" fmla="*/ 2 h 3"/>
                <a:gd name="T2" fmla="*/ 3 w 3"/>
                <a:gd name="T3" fmla="*/ 2 h 3"/>
                <a:gd name="T4" fmla="*/ 2 w 3"/>
                <a:gd name="T5" fmla="*/ 2 h 3"/>
                <a:gd name="T6" fmla="*/ 2 w 3"/>
                <a:gd name="T7" fmla="*/ 2 h 3"/>
                <a:gd name="T8" fmla="*/ 2 w 3"/>
                <a:gd name="T9" fmla="*/ 2 h 3"/>
                <a:gd name="T10" fmla="*/ 3 w 3"/>
                <a:gd name="T11" fmla="*/ 2 h 3"/>
                <a:gd name="T12" fmla="*/ 3 w 3"/>
                <a:gd name="T13" fmla="*/ 2 h 3"/>
                <a:gd name="T14" fmla="*/ 2 w 3"/>
                <a:gd name="T15" fmla="*/ 2 h 3"/>
                <a:gd name="T16" fmla="*/ 3 w 3"/>
                <a:gd name="T17" fmla="*/ 1 h 3"/>
                <a:gd name="T18" fmla="*/ 2 w 3"/>
                <a:gd name="T19" fmla="*/ 1 h 3"/>
                <a:gd name="T20" fmla="*/ 2 w 3"/>
                <a:gd name="T21" fmla="*/ 1 h 3"/>
                <a:gd name="T22" fmla="*/ 2 w 3"/>
                <a:gd name="T23" fmla="*/ 1 h 3"/>
                <a:gd name="T24" fmla="*/ 3 w 3"/>
                <a:gd name="T25" fmla="*/ 1 h 3"/>
                <a:gd name="T26" fmla="*/ 2 w 3"/>
                <a:gd name="T27" fmla="*/ 1 h 3"/>
                <a:gd name="T28" fmla="*/ 2 w 3"/>
                <a:gd name="T29" fmla="*/ 0 h 3"/>
                <a:gd name="T30" fmla="*/ 2 w 3"/>
                <a:gd name="T31" fmla="*/ 0 h 3"/>
                <a:gd name="T32" fmla="*/ 0 w 3"/>
                <a:gd name="T33" fmla="*/ 2 h 3"/>
                <a:gd name="T34" fmla="*/ 1 w 3"/>
                <a:gd name="T35" fmla="*/ 2 h 3"/>
                <a:gd name="T36" fmla="*/ 2 w 3"/>
                <a:gd name="T37" fmla="*/ 2 h 3"/>
                <a:gd name="T38" fmla="*/ 3 w 3"/>
                <a:gd name="T39" fmla="*/ 3 h 3"/>
                <a:gd name="T40" fmla="*/ 3 w 3"/>
                <a:gd name="T41" fmla="*/ 2 h 3"/>
                <a:gd name="T42" fmla="*/ 3 w 3"/>
                <a:gd name="T4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" name="Freeform 241"/>
            <p:cNvSpPr>
              <a:spLocks/>
            </p:cNvSpPr>
            <p:nvPr/>
          </p:nvSpPr>
          <p:spPr bwMode="gray">
            <a:xfrm>
              <a:off x="-2949575" y="1276826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" name="Freeform 242"/>
            <p:cNvSpPr>
              <a:spLocks/>
            </p:cNvSpPr>
            <p:nvPr/>
          </p:nvSpPr>
          <p:spPr bwMode="gray">
            <a:xfrm>
              <a:off x="-2949575" y="1276826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" name="Freeform 243"/>
            <p:cNvSpPr>
              <a:spLocks noEditPoints="1"/>
            </p:cNvSpPr>
            <p:nvPr/>
          </p:nvSpPr>
          <p:spPr bwMode="gray">
            <a:xfrm>
              <a:off x="-3189288" y="12520613"/>
              <a:ext cx="1154113" cy="1155700"/>
            </a:xfrm>
            <a:custGeom>
              <a:avLst/>
              <a:gdLst>
                <a:gd name="T0" fmla="*/ 85 w 308"/>
                <a:gd name="T1" fmla="*/ 216 h 308"/>
                <a:gd name="T2" fmla="*/ 61 w 308"/>
                <a:gd name="T3" fmla="*/ 189 h 308"/>
                <a:gd name="T4" fmla="*/ 39 w 308"/>
                <a:gd name="T5" fmla="*/ 182 h 308"/>
                <a:gd name="T6" fmla="*/ 40 w 308"/>
                <a:gd name="T7" fmla="*/ 163 h 308"/>
                <a:gd name="T8" fmla="*/ 35 w 308"/>
                <a:gd name="T9" fmla="*/ 144 h 308"/>
                <a:gd name="T10" fmla="*/ 39 w 308"/>
                <a:gd name="T11" fmla="*/ 139 h 308"/>
                <a:gd name="T12" fmla="*/ 39 w 308"/>
                <a:gd name="T13" fmla="*/ 135 h 308"/>
                <a:gd name="T14" fmla="*/ 40 w 308"/>
                <a:gd name="T15" fmla="*/ 136 h 308"/>
                <a:gd name="T16" fmla="*/ 48 w 308"/>
                <a:gd name="T17" fmla="*/ 129 h 308"/>
                <a:gd name="T18" fmla="*/ 54 w 308"/>
                <a:gd name="T19" fmla="*/ 123 h 308"/>
                <a:gd name="T20" fmla="*/ 56 w 308"/>
                <a:gd name="T21" fmla="*/ 125 h 308"/>
                <a:gd name="T22" fmla="*/ 55 w 308"/>
                <a:gd name="T23" fmla="*/ 121 h 308"/>
                <a:gd name="T24" fmla="*/ 63 w 308"/>
                <a:gd name="T25" fmla="*/ 108 h 308"/>
                <a:gd name="T26" fmla="*/ 46 w 308"/>
                <a:gd name="T27" fmla="*/ 92 h 308"/>
                <a:gd name="T28" fmla="*/ 52 w 308"/>
                <a:gd name="T29" fmla="*/ 81 h 308"/>
                <a:gd name="T30" fmla="*/ 66 w 308"/>
                <a:gd name="T31" fmla="*/ 68 h 308"/>
                <a:gd name="T32" fmla="*/ 70 w 308"/>
                <a:gd name="T33" fmla="*/ 68 h 308"/>
                <a:gd name="T34" fmla="*/ 69 w 308"/>
                <a:gd name="T35" fmla="*/ 71 h 308"/>
                <a:gd name="T36" fmla="*/ 68 w 308"/>
                <a:gd name="T37" fmla="*/ 75 h 308"/>
                <a:gd name="T38" fmla="*/ 69 w 308"/>
                <a:gd name="T39" fmla="*/ 80 h 308"/>
                <a:gd name="T40" fmla="*/ 70 w 308"/>
                <a:gd name="T41" fmla="*/ 83 h 308"/>
                <a:gd name="T42" fmla="*/ 76 w 308"/>
                <a:gd name="T43" fmla="*/ 88 h 308"/>
                <a:gd name="T44" fmla="*/ 83 w 308"/>
                <a:gd name="T45" fmla="*/ 89 h 308"/>
                <a:gd name="T46" fmla="*/ 87 w 308"/>
                <a:gd name="T47" fmla="*/ 84 h 308"/>
                <a:gd name="T48" fmla="*/ 89 w 308"/>
                <a:gd name="T49" fmla="*/ 78 h 308"/>
                <a:gd name="T50" fmla="*/ 92 w 308"/>
                <a:gd name="T51" fmla="*/ 74 h 308"/>
                <a:gd name="T52" fmla="*/ 100 w 308"/>
                <a:gd name="T53" fmla="*/ 65 h 308"/>
                <a:gd name="T54" fmla="*/ 108 w 308"/>
                <a:gd name="T55" fmla="*/ 56 h 308"/>
                <a:gd name="T56" fmla="*/ 99 w 308"/>
                <a:gd name="T57" fmla="*/ 56 h 308"/>
                <a:gd name="T58" fmla="*/ 106 w 308"/>
                <a:gd name="T59" fmla="*/ 54 h 308"/>
                <a:gd name="T60" fmla="*/ 97 w 308"/>
                <a:gd name="T61" fmla="*/ 51 h 308"/>
                <a:gd name="T62" fmla="*/ 103 w 308"/>
                <a:gd name="T63" fmla="*/ 45 h 308"/>
                <a:gd name="T64" fmla="*/ 100 w 308"/>
                <a:gd name="T65" fmla="*/ 42 h 308"/>
                <a:gd name="T66" fmla="*/ 228 w 308"/>
                <a:gd name="T67" fmla="*/ 60 h 308"/>
                <a:gd name="T68" fmla="*/ 197 w 308"/>
                <a:gd name="T69" fmla="*/ 66 h 308"/>
                <a:gd name="T70" fmla="*/ 181 w 308"/>
                <a:gd name="T71" fmla="*/ 64 h 308"/>
                <a:gd name="T72" fmla="*/ 158 w 308"/>
                <a:gd name="T73" fmla="*/ 66 h 308"/>
                <a:gd name="T74" fmla="*/ 144 w 308"/>
                <a:gd name="T75" fmla="*/ 79 h 308"/>
                <a:gd name="T76" fmla="*/ 142 w 308"/>
                <a:gd name="T77" fmla="*/ 86 h 308"/>
                <a:gd name="T78" fmla="*/ 151 w 308"/>
                <a:gd name="T79" fmla="*/ 91 h 308"/>
                <a:gd name="T80" fmla="*/ 159 w 308"/>
                <a:gd name="T81" fmla="*/ 87 h 308"/>
                <a:gd name="T82" fmla="*/ 169 w 308"/>
                <a:gd name="T83" fmla="*/ 75 h 308"/>
                <a:gd name="T84" fmla="*/ 175 w 308"/>
                <a:gd name="T85" fmla="*/ 85 h 308"/>
                <a:gd name="T86" fmla="*/ 162 w 308"/>
                <a:gd name="T87" fmla="*/ 96 h 308"/>
                <a:gd name="T88" fmla="*/ 146 w 308"/>
                <a:gd name="T89" fmla="*/ 94 h 308"/>
                <a:gd name="T90" fmla="*/ 141 w 308"/>
                <a:gd name="T91" fmla="*/ 99 h 308"/>
                <a:gd name="T92" fmla="*/ 131 w 308"/>
                <a:gd name="T93" fmla="*/ 109 h 308"/>
                <a:gd name="T94" fmla="*/ 122 w 308"/>
                <a:gd name="T95" fmla="*/ 126 h 308"/>
                <a:gd name="T96" fmla="*/ 148 w 308"/>
                <a:gd name="T97" fmla="*/ 115 h 308"/>
                <a:gd name="T98" fmla="*/ 154 w 308"/>
                <a:gd name="T99" fmla="*/ 117 h 308"/>
                <a:gd name="T100" fmla="*/ 164 w 308"/>
                <a:gd name="T101" fmla="*/ 125 h 308"/>
                <a:gd name="T102" fmla="*/ 167 w 308"/>
                <a:gd name="T103" fmla="*/ 124 h 308"/>
                <a:gd name="T104" fmla="*/ 174 w 308"/>
                <a:gd name="T105" fmla="*/ 120 h 308"/>
                <a:gd name="T106" fmla="*/ 184 w 308"/>
                <a:gd name="T107" fmla="*/ 111 h 308"/>
                <a:gd name="T108" fmla="*/ 177 w 308"/>
                <a:gd name="T109" fmla="*/ 120 h 308"/>
                <a:gd name="T110" fmla="*/ 173 w 308"/>
                <a:gd name="T111" fmla="*/ 127 h 308"/>
                <a:gd name="T112" fmla="*/ 188 w 308"/>
                <a:gd name="T113" fmla="*/ 147 h 308"/>
                <a:gd name="T114" fmla="*/ 214 w 308"/>
                <a:gd name="T115" fmla="*/ 145 h 308"/>
                <a:gd name="T116" fmla="*/ 205 w 308"/>
                <a:gd name="T117" fmla="*/ 138 h 308"/>
                <a:gd name="T118" fmla="*/ 237 w 308"/>
                <a:gd name="T119" fmla="*/ 153 h 308"/>
                <a:gd name="T120" fmla="*/ 260 w 308"/>
                <a:gd name="T121" fmla="*/ 151 h 308"/>
                <a:gd name="T122" fmla="*/ 271 w 308"/>
                <a:gd name="T123" fmla="*/ 15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cubicBezTo>
                    <a:pt x="68" y="0"/>
                    <a:pt x="0" y="69"/>
                    <a:pt x="0" y="154"/>
                  </a:cubicBezTo>
                  <a:cubicBezTo>
                    <a:pt x="0" y="239"/>
                    <a:pt x="68" y="308"/>
                    <a:pt x="154" y="308"/>
                  </a:cubicBezTo>
                  <a:cubicBezTo>
                    <a:pt x="239" y="308"/>
                    <a:pt x="308" y="239"/>
                    <a:pt x="308" y="154"/>
                  </a:cubicBezTo>
                  <a:cubicBezTo>
                    <a:pt x="308" y="69"/>
                    <a:pt x="239" y="0"/>
                    <a:pt x="154" y="0"/>
                  </a:cubicBezTo>
                  <a:close/>
                  <a:moveTo>
                    <a:pt x="154" y="279"/>
                  </a:moveTo>
                  <a:cubicBezTo>
                    <a:pt x="119" y="279"/>
                    <a:pt x="89" y="266"/>
                    <a:pt x="66" y="244"/>
                  </a:cubicBezTo>
                  <a:cubicBezTo>
                    <a:pt x="67" y="243"/>
                    <a:pt x="67" y="243"/>
                    <a:pt x="67" y="243"/>
                  </a:cubicBezTo>
                  <a:cubicBezTo>
                    <a:pt x="67" y="243"/>
                    <a:pt x="67" y="242"/>
                    <a:pt x="67" y="242"/>
                  </a:cubicBezTo>
                  <a:cubicBezTo>
                    <a:pt x="67" y="242"/>
                    <a:pt x="67" y="242"/>
                    <a:pt x="67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8" y="243"/>
                    <a:pt x="67" y="243"/>
                    <a:pt x="67" y="244"/>
                  </a:cubicBezTo>
                  <a:cubicBezTo>
                    <a:pt x="67" y="244"/>
                    <a:pt x="68" y="243"/>
                    <a:pt x="68" y="242"/>
                  </a:cubicBezTo>
                  <a:cubicBezTo>
                    <a:pt x="68" y="242"/>
                    <a:pt x="69" y="241"/>
                    <a:pt x="69" y="241"/>
                  </a:cubicBezTo>
                  <a:cubicBezTo>
                    <a:pt x="70" y="239"/>
                    <a:pt x="71" y="239"/>
                    <a:pt x="71" y="237"/>
                  </a:cubicBezTo>
                  <a:cubicBezTo>
                    <a:pt x="71" y="236"/>
                    <a:pt x="71" y="236"/>
                    <a:pt x="70" y="236"/>
                  </a:cubicBezTo>
                  <a:cubicBezTo>
                    <a:pt x="71" y="236"/>
                    <a:pt x="71" y="235"/>
                    <a:pt x="71" y="235"/>
                  </a:cubicBezTo>
                  <a:cubicBezTo>
                    <a:pt x="71" y="234"/>
                    <a:pt x="71" y="234"/>
                    <a:pt x="71" y="234"/>
                  </a:cubicBezTo>
                  <a:cubicBezTo>
                    <a:pt x="71" y="234"/>
                    <a:pt x="71" y="234"/>
                    <a:pt x="72" y="234"/>
                  </a:cubicBezTo>
                  <a:cubicBezTo>
                    <a:pt x="72" y="233"/>
                    <a:pt x="74" y="232"/>
                    <a:pt x="75" y="232"/>
                  </a:cubicBezTo>
                  <a:cubicBezTo>
                    <a:pt x="75" y="232"/>
                    <a:pt x="75" y="232"/>
                    <a:pt x="75" y="232"/>
                  </a:cubicBezTo>
                  <a:cubicBezTo>
                    <a:pt x="76" y="231"/>
                    <a:pt x="76" y="231"/>
                    <a:pt x="76" y="231"/>
                  </a:cubicBezTo>
                  <a:cubicBezTo>
                    <a:pt x="76" y="231"/>
                    <a:pt x="76" y="231"/>
                    <a:pt x="76" y="231"/>
                  </a:cubicBezTo>
                  <a:cubicBezTo>
                    <a:pt x="77" y="231"/>
                    <a:pt x="77" y="231"/>
                    <a:pt x="78" y="231"/>
                  </a:cubicBezTo>
                  <a:cubicBezTo>
                    <a:pt x="78" y="231"/>
                    <a:pt x="79" y="231"/>
                    <a:pt x="80" y="231"/>
                  </a:cubicBezTo>
                  <a:cubicBezTo>
                    <a:pt x="80" y="230"/>
                    <a:pt x="81" y="230"/>
                    <a:pt x="81" y="229"/>
                  </a:cubicBezTo>
                  <a:cubicBezTo>
                    <a:pt x="81" y="229"/>
                    <a:pt x="81" y="229"/>
                    <a:pt x="81" y="229"/>
                  </a:cubicBezTo>
                  <a:cubicBezTo>
                    <a:pt x="81" y="228"/>
                    <a:pt x="82" y="228"/>
                    <a:pt x="82" y="227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3" y="225"/>
                    <a:pt x="83" y="225"/>
                    <a:pt x="83" y="225"/>
                  </a:cubicBezTo>
                  <a:cubicBezTo>
                    <a:pt x="83" y="224"/>
                    <a:pt x="83" y="223"/>
                    <a:pt x="84" y="223"/>
                  </a:cubicBezTo>
                  <a:cubicBezTo>
                    <a:pt x="84" y="223"/>
                    <a:pt x="84" y="222"/>
                    <a:pt x="84" y="222"/>
                  </a:cubicBezTo>
                  <a:cubicBezTo>
                    <a:pt x="84" y="222"/>
                    <a:pt x="84" y="221"/>
                    <a:pt x="84" y="220"/>
                  </a:cubicBezTo>
                  <a:cubicBezTo>
                    <a:pt x="84" y="220"/>
                    <a:pt x="84" y="219"/>
                    <a:pt x="84" y="218"/>
                  </a:cubicBezTo>
                  <a:cubicBezTo>
                    <a:pt x="84" y="217"/>
                    <a:pt x="84" y="217"/>
                    <a:pt x="84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6" y="216"/>
                    <a:pt x="86" y="215"/>
                    <a:pt x="86" y="214"/>
                  </a:cubicBezTo>
                  <a:cubicBezTo>
                    <a:pt x="87" y="214"/>
                    <a:pt x="86" y="213"/>
                    <a:pt x="87" y="213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9" y="212"/>
                    <a:pt x="90" y="211"/>
                    <a:pt x="90" y="209"/>
                  </a:cubicBezTo>
                  <a:cubicBezTo>
                    <a:pt x="90" y="208"/>
                    <a:pt x="89" y="205"/>
                    <a:pt x="89" y="205"/>
                  </a:cubicBezTo>
                  <a:cubicBezTo>
                    <a:pt x="88" y="205"/>
                    <a:pt x="87" y="205"/>
                    <a:pt x="87" y="205"/>
                  </a:cubicBezTo>
                  <a:cubicBezTo>
                    <a:pt x="85" y="204"/>
                    <a:pt x="85" y="203"/>
                    <a:pt x="83" y="202"/>
                  </a:cubicBezTo>
                  <a:cubicBezTo>
                    <a:pt x="82" y="202"/>
                    <a:pt x="82" y="202"/>
                    <a:pt x="81" y="202"/>
                  </a:cubicBezTo>
                  <a:cubicBezTo>
                    <a:pt x="81" y="202"/>
                    <a:pt x="80" y="202"/>
                    <a:pt x="80" y="202"/>
                  </a:cubicBezTo>
                  <a:cubicBezTo>
                    <a:pt x="79" y="202"/>
                    <a:pt x="79" y="201"/>
                    <a:pt x="78" y="201"/>
                  </a:cubicBezTo>
                  <a:cubicBezTo>
                    <a:pt x="77" y="201"/>
                    <a:pt x="77" y="202"/>
                    <a:pt x="76" y="202"/>
                  </a:cubicBezTo>
                  <a:cubicBezTo>
                    <a:pt x="76" y="201"/>
                    <a:pt x="76" y="202"/>
                    <a:pt x="77" y="201"/>
                  </a:cubicBezTo>
                  <a:cubicBezTo>
                    <a:pt x="77" y="201"/>
                    <a:pt x="76" y="200"/>
                    <a:pt x="76" y="200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5" y="200"/>
                    <a:pt x="74" y="200"/>
                    <a:pt x="73" y="199"/>
                  </a:cubicBezTo>
                  <a:cubicBezTo>
                    <a:pt x="73" y="199"/>
                    <a:pt x="73" y="199"/>
                    <a:pt x="73" y="199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1" y="200"/>
                    <a:pt x="71" y="200"/>
                    <a:pt x="71" y="200"/>
                  </a:cubicBezTo>
                  <a:cubicBezTo>
                    <a:pt x="71" y="200"/>
                    <a:pt x="70" y="201"/>
                    <a:pt x="70" y="201"/>
                  </a:cubicBezTo>
                  <a:cubicBezTo>
                    <a:pt x="70" y="201"/>
                    <a:pt x="70" y="201"/>
                    <a:pt x="70" y="201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69" y="201"/>
                    <a:pt x="68" y="201"/>
                    <a:pt x="68" y="201"/>
                  </a:cubicBezTo>
                  <a:cubicBezTo>
                    <a:pt x="68" y="200"/>
                    <a:pt x="68" y="200"/>
                    <a:pt x="67" y="199"/>
                  </a:cubicBezTo>
                  <a:cubicBezTo>
                    <a:pt x="67" y="200"/>
                    <a:pt x="66" y="200"/>
                    <a:pt x="66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8" y="198"/>
                    <a:pt x="68" y="197"/>
                  </a:cubicBezTo>
                  <a:cubicBezTo>
                    <a:pt x="68" y="197"/>
                    <a:pt x="68" y="196"/>
                    <a:pt x="69" y="196"/>
                  </a:cubicBezTo>
                  <a:cubicBezTo>
                    <a:pt x="69" y="195"/>
                    <a:pt x="69" y="195"/>
                    <a:pt x="69" y="195"/>
                  </a:cubicBezTo>
                  <a:cubicBezTo>
                    <a:pt x="68" y="195"/>
                    <a:pt x="67" y="194"/>
                    <a:pt x="67" y="193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6" y="192"/>
                    <a:pt x="66" y="192"/>
                    <a:pt x="66" y="192"/>
                  </a:cubicBezTo>
                  <a:cubicBezTo>
                    <a:pt x="66" y="192"/>
                    <a:pt x="65" y="190"/>
                    <a:pt x="64" y="190"/>
                  </a:cubicBezTo>
                  <a:cubicBezTo>
                    <a:pt x="64" y="190"/>
                    <a:pt x="63" y="190"/>
                    <a:pt x="63" y="190"/>
                  </a:cubicBezTo>
                  <a:cubicBezTo>
                    <a:pt x="62" y="190"/>
                    <a:pt x="61" y="189"/>
                    <a:pt x="61" y="189"/>
                  </a:cubicBezTo>
                  <a:cubicBezTo>
                    <a:pt x="60" y="190"/>
                    <a:pt x="60" y="190"/>
                    <a:pt x="60" y="190"/>
                  </a:cubicBezTo>
                  <a:cubicBezTo>
                    <a:pt x="60" y="190"/>
                    <a:pt x="60" y="190"/>
                    <a:pt x="59" y="189"/>
                  </a:cubicBezTo>
                  <a:cubicBezTo>
                    <a:pt x="59" y="189"/>
                    <a:pt x="59" y="189"/>
                    <a:pt x="59" y="189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59" y="189"/>
                    <a:pt x="58" y="188"/>
                    <a:pt x="57" y="188"/>
                  </a:cubicBezTo>
                  <a:cubicBezTo>
                    <a:pt x="57" y="189"/>
                    <a:pt x="57" y="189"/>
                    <a:pt x="57" y="189"/>
                  </a:cubicBezTo>
                  <a:cubicBezTo>
                    <a:pt x="57" y="189"/>
                    <a:pt x="57" y="189"/>
                    <a:pt x="57" y="189"/>
                  </a:cubicBezTo>
                  <a:cubicBezTo>
                    <a:pt x="57" y="188"/>
                    <a:pt x="57" y="188"/>
                    <a:pt x="57" y="187"/>
                  </a:cubicBezTo>
                  <a:cubicBezTo>
                    <a:pt x="56" y="187"/>
                    <a:pt x="55" y="186"/>
                    <a:pt x="54" y="186"/>
                  </a:cubicBezTo>
                  <a:cubicBezTo>
                    <a:pt x="54" y="186"/>
                    <a:pt x="54" y="186"/>
                    <a:pt x="53" y="186"/>
                  </a:cubicBezTo>
                  <a:cubicBezTo>
                    <a:pt x="52" y="186"/>
                    <a:pt x="52" y="186"/>
                    <a:pt x="52" y="186"/>
                  </a:cubicBezTo>
                  <a:cubicBezTo>
                    <a:pt x="52" y="186"/>
                    <a:pt x="52" y="186"/>
                    <a:pt x="52" y="186"/>
                  </a:cubicBezTo>
                  <a:cubicBezTo>
                    <a:pt x="53" y="185"/>
                    <a:pt x="53" y="185"/>
                    <a:pt x="54" y="185"/>
                  </a:cubicBezTo>
                  <a:cubicBezTo>
                    <a:pt x="54" y="185"/>
                    <a:pt x="54" y="185"/>
                    <a:pt x="54" y="185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2" y="184"/>
                    <a:pt x="52" y="184"/>
                    <a:pt x="52" y="184"/>
                  </a:cubicBezTo>
                  <a:cubicBezTo>
                    <a:pt x="52" y="184"/>
                    <a:pt x="52" y="184"/>
                    <a:pt x="52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1" y="184"/>
                    <a:pt x="51" y="183"/>
                    <a:pt x="51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1" y="183"/>
                    <a:pt x="50" y="183"/>
                    <a:pt x="49" y="183"/>
                  </a:cubicBezTo>
                  <a:cubicBezTo>
                    <a:pt x="49" y="183"/>
                    <a:pt x="48" y="183"/>
                    <a:pt x="48" y="184"/>
                  </a:cubicBezTo>
                  <a:cubicBezTo>
                    <a:pt x="47" y="184"/>
                    <a:pt x="46" y="183"/>
                    <a:pt x="46" y="183"/>
                  </a:cubicBezTo>
                  <a:cubicBezTo>
                    <a:pt x="45" y="183"/>
                    <a:pt x="44" y="183"/>
                    <a:pt x="43" y="183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2" y="182"/>
                    <a:pt x="41" y="182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1" y="182"/>
                    <a:pt x="39" y="182"/>
                    <a:pt x="38" y="182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9" y="183"/>
                    <a:pt x="39" y="184"/>
                    <a:pt x="39" y="185"/>
                  </a:cubicBezTo>
                  <a:cubicBezTo>
                    <a:pt x="38" y="185"/>
                    <a:pt x="38" y="185"/>
                    <a:pt x="38" y="185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8" y="181"/>
                    <a:pt x="39" y="181"/>
                    <a:pt x="39" y="181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8" y="180"/>
                    <a:pt x="38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8" y="181"/>
                    <a:pt x="38" y="181"/>
                    <a:pt x="38" y="181"/>
                  </a:cubicBezTo>
                  <a:cubicBezTo>
                    <a:pt x="37" y="180"/>
                    <a:pt x="37" y="179"/>
                    <a:pt x="36" y="179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3" y="179"/>
                    <a:pt x="33" y="179"/>
                    <a:pt x="33" y="179"/>
                  </a:cubicBezTo>
                  <a:cubicBezTo>
                    <a:pt x="33" y="179"/>
                    <a:pt x="32" y="179"/>
                    <a:pt x="32" y="179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0" y="173"/>
                    <a:pt x="29" y="167"/>
                    <a:pt x="29" y="160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0"/>
                    <a:pt x="30" y="159"/>
                    <a:pt x="31" y="159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2" y="160"/>
                    <a:pt x="33" y="160"/>
                  </a:cubicBezTo>
                  <a:cubicBezTo>
                    <a:pt x="33" y="160"/>
                    <a:pt x="34" y="161"/>
                    <a:pt x="34" y="161"/>
                  </a:cubicBezTo>
                  <a:cubicBezTo>
                    <a:pt x="35" y="161"/>
                    <a:pt x="35" y="161"/>
                    <a:pt x="35" y="161"/>
                  </a:cubicBezTo>
                  <a:cubicBezTo>
                    <a:pt x="36" y="162"/>
                    <a:pt x="36" y="162"/>
                    <a:pt x="36" y="162"/>
                  </a:cubicBezTo>
                  <a:cubicBezTo>
                    <a:pt x="36" y="162"/>
                    <a:pt x="37" y="162"/>
                    <a:pt x="38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8" y="163"/>
                    <a:pt x="38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1" y="163"/>
                    <a:pt x="41" y="163"/>
                    <a:pt x="42" y="163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41" y="163"/>
                    <a:pt x="41" y="162"/>
                    <a:pt x="40" y="162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9" y="161"/>
                    <a:pt x="38" y="161"/>
                    <a:pt x="38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6" y="160"/>
                    <a:pt x="35" y="160"/>
                    <a:pt x="35" y="160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33" y="159"/>
                    <a:pt x="32" y="159"/>
                    <a:pt x="31" y="159"/>
                  </a:cubicBezTo>
                  <a:cubicBezTo>
                    <a:pt x="30" y="159"/>
                    <a:pt x="30" y="159"/>
                    <a:pt x="29" y="159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9" y="158"/>
                    <a:pt x="28" y="156"/>
                    <a:pt x="28" y="154"/>
                  </a:cubicBezTo>
                  <a:cubicBezTo>
                    <a:pt x="28" y="152"/>
                    <a:pt x="29" y="150"/>
                    <a:pt x="29" y="149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30" y="151"/>
                    <a:pt x="30" y="151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2" y="154"/>
                    <a:pt x="31" y="155"/>
                    <a:pt x="32" y="155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4" y="155"/>
                    <a:pt x="34" y="154"/>
                    <a:pt x="34" y="153"/>
                  </a:cubicBezTo>
                  <a:cubicBezTo>
                    <a:pt x="34" y="153"/>
                    <a:pt x="33" y="152"/>
                    <a:pt x="33" y="152"/>
                  </a:cubicBezTo>
                  <a:cubicBezTo>
                    <a:pt x="33" y="151"/>
                    <a:pt x="33" y="151"/>
                    <a:pt x="33" y="151"/>
                  </a:cubicBezTo>
                  <a:cubicBezTo>
                    <a:pt x="33" y="150"/>
                    <a:pt x="32" y="148"/>
                    <a:pt x="32" y="147"/>
                  </a:cubicBezTo>
                  <a:cubicBezTo>
                    <a:pt x="32" y="147"/>
                    <a:pt x="32" y="146"/>
                    <a:pt x="32" y="146"/>
                  </a:cubicBezTo>
                  <a:cubicBezTo>
                    <a:pt x="33" y="145"/>
                    <a:pt x="33" y="145"/>
                    <a:pt x="33" y="144"/>
                  </a:cubicBezTo>
                  <a:cubicBezTo>
                    <a:pt x="34" y="144"/>
                    <a:pt x="35" y="144"/>
                    <a:pt x="35" y="144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7" y="142"/>
                    <a:pt x="37" y="141"/>
                    <a:pt x="38" y="141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7"/>
                    <a:pt x="39" y="137"/>
                    <a:pt x="39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8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39" y="137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1" y="135"/>
                    <a:pt x="41" y="135"/>
                    <a:pt x="41" y="135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0" y="134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2" y="133"/>
                    <a:pt x="42" y="133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42" y="133"/>
                    <a:pt x="42" y="132"/>
                    <a:pt x="42" y="132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3" y="130"/>
                    <a:pt x="43" y="130"/>
                    <a:pt x="43" y="130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3" y="130"/>
                    <a:pt x="44" y="130"/>
                    <a:pt x="46" y="130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30"/>
                    <a:pt x="47" y="130"/>
                    <a:pt x="47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7"/>
                    <a:pt x="47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4" y="123"/>
                    <a:pt x="55" y="123"/>
                    <a:pt x="55" y="123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56" y="123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3"/>
                    <a:pt x="56" y="124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3" y="125"/>
                    <a:pt x="53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6"/>
                    <a:pt x="55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4"/>
                    <a:pt x="59" y="124"/>
                    <a:pt x="60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1" y="123"/>
                    <a:pt x="61" y="123"/>
                    <a:pt x="61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2"/>
                    <a:pt x="59" y="123"/>
                    <a:pt x="59" y="122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6" y="122"/>
                    <a:pt x="55" y="122"/>
                    <a:pt x="55" y="121"/>
                  </a:cubicBezTo>
                  <a:cubicBezTo>
                    <a:pt x="55" y="121"/>
                    <a:pt x="55" y="121"/>
                    <a:pt x="55" y="121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4" y="119"/>
                    <a:pt x="54" y="119"/>
                    <a:pt x="53" y="118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53" y="118"/>
                    <a:pt x="54" y="118"/>
                    <a:pt x="54" y="118"/>
                  </a:cubicBezTo>
                  <a:cubicBezTo>
                    <a:pt x="54" y="118"/>
                    <a:pt x="54" y="118"/>
                    <a:pt x="54" y="118"/>
                  </a:cubicBezTo>
                  <a:cubicBezTo>
                    <a:pt x="55" y="118"/>
                    <a:pt x="56" y="118"/>
                    <a:pt x="56" y="117"/>
                  </a:cubicBezTo>
                  <a:cubicBezTo>
                    <a:pt x="56" y="116"/>
                    <a:pt x="54" y="116"/>
                    <a:pt x="53" y="117"/>
                  </a:cubicBezTo>
                  <a:cubicBezTo>
                    <a:pt x="52" y="117"/>
                    <a:pt x="50" y="118"/>
                    <a:pt x="49" y="118"/>
                  </a:cubicBezTo>
                  <a:cubicBezTo>
                    <a:pt x="48" y="119"/>
                    <a:pt x="47" y="120"/>
                    <a:pt x="47" y="121"/>
                  </a:cubicBezTo>
                  <a:cubicBezTo>
                    <a:pt x="47" y="119"/>
                    <a:pt x="49" y="117"/>
                    <a:pt x="50" y="116"/>
                  </a:cubicBezTo>
                  <a:cubicBezTo>
                    <a:pt x="51" y="116"/>
                    <a:pt x="51" y="116"/>
                    <a:pt x="52" y="116"/>
                  </a:cubicBezTo>
                  <a:cubicBezTo>
                    <a:pt x="52" y="116"/>
                    <a:pt x="52" y="115"/>
                    <a:pt x="53" y="114"/>
                  </a:cubicBezTo>
                  <a:cubicBezTo>
                    <a:pt x="54" y="114"/>
                    <a:pt x="55" y="114"/>
                    <a:pt x="55" y="114"/>
                  </a:cubicBezTo>
                  <a:cubicBezTo>
                    <a:pt x="56" y="115"/>
                    <a:pt x="57" y="114"/>
                    <a:pt x="58" y="114"/>
                  </a:cubicBezTo>
                  <a:cubicBezTo>
                    <a:pt x="58" y="114"/>
                    <a:pt x="59" y="114"/>
                    <a:pt x="60" y="114"/>
                  </a:cubicBezTo>
                  <a:cubicBezTo>
                    <a:pt x="61" y="114"/>
                    <a:pt x="62" y="114"/>
                    <a:pt x="63" y="114"/>
                  </a:cubicBezTo>
                  <a:cubicBezTo>
                    <a:pt x="63" y="113"/>
                    <a:pt x="64" y="113"/>
                    <a:pt x="64" y="112"/>
                  </a:cubicBezTo>
                  <a:cubicBezTo>
                    <a:pt x="65" y="112"/>
                    <a:pt x="66" y="112"/>
                    <a:pt x="66" y="112"/>
                  </a:cubicBezTo>
                  <a:cubicBezTo>
                    <a:pt x="67" y="112"/>
                    <a:pt x="68" y="111"/>
                    <a:pt x="68" y="111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68" y="109"/>
                    <a:pt x="67" y="108"/>
                    <a:pt x="67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5" y="107"/>
                    <a:pt x="64" y="108"/>
                    <a:pt x="63" y="108"/>
                  </a:cubicBezTo>
                  <a:cubicBezTo>
                    <a:pt x="63" y="109"/>
                    <a:pt x="62" y="109"/>
                    <a:pt x="62" y="10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3" y="108"/>
                    <a:pt x="64" y="107"/>
                    <a:pt x="64" y="107"/>
                  </a:cubicBezTo>
                  <a:cubicBezTo>
                    <a:pt x="65" y="107"/>
                    <a:pt x="65" y="107"/>
                    <a:pt x="66" y="106"/>
                  </a:cubicBezTo>
                  <a:cubicBezTo>
                    <a:pt x="65" y="106"/>
                    <a:pt x="65" y="106"/>
                    <a:pt x="64" y="106"/>
                  </a:cubicBezTo>
                  <a:cubicBezTo>
                    <a:pt x="64" y="106"/>
                    <a:pt x="63" y="105"/>
                    <a:pt x="62" y="105"/>
                  </a:cubicBezTo>
                  <a:cubicBezTo>
                    <a:pt x="62" y="105"/>
                    <a:pt x="62" y="105"/>
                    <a:pt x="61" y="105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1"/>
                    <a:pt x="59" y="101"/>
                    <a:pt x="59" y="101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8" y="100"/>
                    <a:pt x="58" y="9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7"/>
                    <a:pt x="56" y="95"/>
                    <a:pt x="56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4" y="96"/>
                    <a:pt x="54" y="96"/>
                    <a:pt x="55" y="97"/>
                  </a:cubicBezTo>
                  <a:cubicBezTo>
                    <a:pt x="54" y="97"/>
                    <a:pt x="54" y="98"/>
                    <a:pt x="54" y="99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3" y="98"/>
                    <a:pt x="53" y="98"/>
                    <a:pt x="53" y="98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2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0" y="98"/>
                    <a:pt x="49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7"/>
                    <a:pt x="48" y="95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9" y="93"/>
                    <a:pt x="48" y="94"/>
                    <a:pt x="48" y="94"/>
                  </a:cubicBezTo>
                  <a:cubicBezTo>
                    <a:pt x="47" y="93"/>
                    <a:pt x="46" y="93"/>
                    <a:pt x="46" y="93"/>
                  </a:cubicBezTo>
                  <a:cubicBezTo>
                    <a:pt x="45" y="92"/>
                    <a:pt x="45" y="92"/>
                    <a:pt x="46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6" y="91"/>
                    <a:pt x="46" y="90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1"/>
                    <a:pt x="50" y="90"/>
                    <a:pt x="51" y="91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3" y="91"/>
                    <a:pt x="53" y="90"/>
                    <a:pt x="52" y="89"/>
                  </a:cubicBezTo>
                  <a:cubicBezTo>
                    <a:pt x="51" y="89"/>
                    <a:pt x="50" y="88"/>
                    <a:pt x="50" y="87"/>
                  </a:cubicBezTo>
                  <a:cubicBezTo>
                    <a:pt x="50" y="87"/>
                    <a:pt x="51" y="88"/>
                    <a:pt x="51" y="88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2" y="88"/>
                    <a:pt x="52" y="89"/>
                    <a:pt x="54" y="89"/>
                  </a:cubicBezTo>
                  <a:cubicBezTo>
                    <a:pt x="54" y="89"/>
                    <a:pt x="55" y="90"/>
                    <a:pt x="55" y="90"/>
                  </a:cubicBezTo>
                  <a:cubicBezTo>
                    <a:pt x="55" y="90"/>
                    <a:pt x="55" y="89"/>
                    <a:pt x="55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5" y="88"/>
                    <a:pt x="55" y="88"/>
                    <a:pt x="55" y="87"/>
                  </a:cubicBezTo>
                  <a:cubicBezTo>
                    <a:pt x="55" y="87"/>
                    <a:pt x="56" y="88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6" y="87"/>
                    <a:pt x="55" y="87"/>
                    <a:pt x="54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4" y="85"/>
                    <a:pt x="54" y="85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4"/>
                    <a:pt x="52" y="84"/>
                    <a:pt x="52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53" y="81"/>
                    <a:pt x="53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5" y="83"/>
                    <a:pt x="55" y="83"/>
                    <a:pt x="55" y="84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57" y="83"/>
                    <a:pt x="57" y="83"/>
                    <a:pt x="57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3"/>
                    <a:pt x="59" y="82"/>
                    <a:pt x="59" y="82"/>
                  </a:cubicBezTo>
                  <a:cubicBezTo>
                    <a:pt x="59" y="82"/>
                    <a:pt x="59" y="82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9" y="81"/>
                    <a:pt x="59" y="82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60" y="80"/>
                    <a:pt x="59" y="80"/>
                    <a:pt x="59" y="80"/>
                  </a:cubicBezTo>
                  <a:cubicBezTo>
                    <a:pt x="59" y="80"/>
                    <a:pt x="58" y="80"/>
                    <a:pt x="58" y="80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7" y="79"/>
                    <a:pt x="56" y="80"/>
                    <a:pt x="56" y="80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6" y="78"/>
                    <a:pt x="56" y="78"/>
                    <a:pt x="55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8" y="74"/>
                    <a:pt x="61" y="70"/>
                    <a:pt x="64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8" y="67"/>
                    <a:pt x="68" y="67"/>
                    <a:pt x="69" y="67"/>
                  </a:cubicBezTo>
                  <a:cubicBezTo>
                    <a:pt x="69" y="66"/>
                    <a:pt x="68" y="66"/>
                    <a:pt x="68" y="66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5"/>
                    <a:pt x="68" y="65"/>
                    <a:pt x="68" y="65"/>
                  </a:cubicBezTo>
                  <a:cubicBezTo>
                    <a:pt x="68" y="65"/>
                    <a:pt x="69" y="66"/>
                    <a:pt x="69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5"/>
                    <a:pt x="70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7" y="70"/>
                    <a:pt x="67" y="70"/>
                    <a:pt x="66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8" y="71"/>
                    <a:pt x="67" y="71"/>
                    <a:pt x="67" y="71"/>
                  </a:cubicBezTo>
                  <a:cubicBezTo>
                    <a:pt x="66" y="71"/>
                    <a:pt x="66" y="71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1"/>
                    <a:pt x="68" y="71"/>
                    <a:pt x="68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69" y="72"/>
                    <a:pt x="69" y="72"/>
                    <a:pt x="68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6" y="73"/>
                    <a:pt x="67" y="73"/>
                    <a:pt x="68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8" y="73"/>
                    <a:pt x="67" y="73"/>
                    <a:pt x="66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4"/>
                    <a:pt x="67" y="74"/>
                    <a:pt x="66" y="74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5"/>
                    <a:pt x="68" y="75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1" y="74"/>
                    <a:pt x="70" y="74"/>
                    <a:pt x="70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5"/>
                    <a:pt x="67" y="76"/>
                    <a:pt x="67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7"/>
                    <a:pt x="67" y="76"/>
                    <a:pt x="67" y="76"/>
                  </a:cubicBezTo>
                  <a:cubicBezTo>
                    <a:pt x="67" y="77"/>
                    <a:pt x="67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8" y="77"/>
                    <a:pt x="68" y="77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8" y="79"/>
                    <a:pt x="69" y="80"/>
                    <a:pt x="68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1"/>
                    <a:pt x="70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1"/>
                    <a:pt x="71" y="81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1" y="81"/>
                    <a:pt x="71" y="81"/>
                    <a:pt x="71" y="81"/>
                  </a:cubicBezTo>
                  <a:cubicBezTo>
                    <a:pt x="71" y="81"/>
                    <a:pt x="70" y="81"/>
                    <a:pt x="70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3"/>
                    <a:pt x="70" y="82"/>
                    <a:pt x="70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7"/>
                    <a:pt x="74" y="86"/>
                    <a:pt x="75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8"/>
                    <a:pt x="74" y="88"/>
                    <a:pt x="75" y="88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6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89"/>
                    <a:pt x="77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0" y="88"/>
                    <a:pt x="80" y="87"/>
                    <a:pt x="81" y="87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5" y="90"/>
                    <a:pt x="85" y="90"/>
                    <a:pt x="86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7" y="90"/>
                    <a:pt x="87" y="90"/>
                    <a:pt x="87" y="90"/>
                  </a:cubicBezTo>
                  <a:cubicBezTo>
                    <a:pt x="87" y="90"/>
                    <a:pt x="87" y="90"/>
                    <a:pt x="87" y="90"/>
                  </a:cubicBezTo>
                  <a:cubicBezTo>
                    <a:pt x="87" y="89"/>
                    <a:pt x="86" y="89"/>
                    <a:pt x="86" y="89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85" y="89"/>
                    <a:pt x="85" y="89"/>
                    <a:pt x="85" y="89"/>
                  </a:cubicBezTo>
                  <a:cubicBezTo>
                    <a:pt x="86" y="89"/>
                    <a:pt x="87" y="88"/>
                    <a:pt x="87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87"/>
                    <a:pt x="86" y="87"/>
                    <a:pt x="87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8" y="85"/>
                    <a:pt x="88" y="85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84"/>
                    <a:pt x="86" y="84"/>
                    <a:pt x="86" y="83"/>
                  </a:cubicBezTo>
                  <a:cubicBezTo>
                    <a:pt x="86" y="83"/>
                    <a:pt x="87" y="84"/>
                    <a:pt x="87" y="84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8" y="77"/>
                    <a:pt x="87" y="77"/>
                    <a:pt x="87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8" y="76"/>
                    <a:pt x="88" y="76"/>
                    <a:pt x="89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9" y="75"/>
                    <a:pt x="89" y="75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92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3" y="72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4" y="73"/>
                    <a:pt x="94" y="73"/>
                    <a:pt x="94" y="73"/>
                  </a:cubicBezTo>
                  <a:cubicBezTo>
                    <a:pt x="94" y="73"/>
                    <a:pt x="94" y="73"/>
                    <a:pt x="94" y="73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5"/>
                    <a:pt x="98" y="65"/>
                    <a:pt x="99" y="65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5"/>
                    <a:pt x="101" y="64"/>
                    <a:pt x="101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6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9" y="57"/>
                    <a:pt x="109" y="57"/>
                    <a:pt x="109" y="57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7" y="57"/>
                    <a:pt x="107" y="57"/>
                    <a:pt x="107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5" y="57"/>
                    <a:pt x="105" y="57"/>
                    <a:pt x="104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1" y="58"/>
                    <a:pt x="101" y="58"/>
                    <a:pt x="100" y="59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8"/>
                    <a:pt x="100" y="58"/>
                    <a:pt x="100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100" y="57"/>
                    <a:pt x="100" y="57"/>
                    <a:pt x="101" y="57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100" y="55"/>
                    <a:pt x="100" y="55"/>
                    <a:pt x="100" y="56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9" y="55"/>
                    <a:pt x="100" y="55"/>
                    <a:pt x="100" y="5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102" y="55"/>
                    <a:pt x="102" y="55"/>
                    <a:pt x="103" y="55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06" y="56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7" y="54"/>
                    <a:pt x="108" y="5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3"/>
                    <a:pt x="107" y="53"/>
                    <a:pt x="106" y="53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3" y="53"/>
                    <a:pt x="103" y="53"/>
                    <a:pt x="102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2"/>
                    <a:pt x="98" y="52"/>
                    <a:pt x="98" y="52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99" y="51"/>
                    <a:pt x="99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6" y="52"/>
                    <a:pt x="97" y="52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00" y="49"/>
                    <a:pt x="100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1" y="45"/>
                    <a:pt x="101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9" y="45"/>
                    <a:pt x="100" y="45"/>
                    <a:pt x="99" y="45"/>
                  </a:cubicBezTo>
                  <a:cubicBezTo>
                    <a:pt x="99" y="46"/>
                    <a:pt x="99" y="45"/>
                    <a:pt x="98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8" y="45"/>
                    <a:pt x="98" y="45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16" y="34"/>
                    <a:pt x="134" y="29"/>
                    <a:pt x="154" y="29"/>
                  </a:cubicBezTo>
                  <a:cubicBezTo>
                    <a:pt x="177" y="29"/>
                    <a:pt x="198" y="36"/>
                    <a:pt x="217" y="47"/>
                  </a:cubicBezTo>
                  <a:cubicBezTo>
                    <a:pt x="216" y="47"/>
                    <a:pt x="216" y="47"/>
                    <a:pt x="215" y="48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214" y="48"/>
                    <a:pt x="214" y="49"/>
                    <a:pt x="214" y="49"/>
                  </a:cubicBezTo>
                  <a:cubicBezTo>
                    <a:pt x="213" y="49"/>
                    <a:pt x="213" y="49"/>
                    <a:pt x="213" y="49"/>
                  </a:cubicBezTo>
                  <a:cubicBezTo>
                    <a:pt x="214" y="50"/>
                    <a:pt x="214" y="50"/>
                    <a:pt x="214" y="5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1" y="51"/>
                    <a:pt x="211" y="52"/>
                    <a:pt x="210" y="52"/>
                  </a:cubicBezTo>
                  <a:cubicBezTo>
                    <a:pt x="210" y="52"/>
                    <a:pt x="210" y="52"/>
                    <a:pt x="210" y="52"/>
                  </a:cubicBezTo>
                  <a:cubicBezTo>
                    <a:pt x="211" y="53"/>
                    <a:pt x="211" y="52"/>
                    <a:pt x="213" y="53"/>
                  </a:cubicBezTo>
                  <a:cubicBezTo>
                    <a:pt x="213" y="53"/>
                    <a:pt x="214" y="53"/>
                    <a:pt x="214" y="53"/>
                  </a:cubicBezTo>
                  <a:cubicBezTo>
                    <a:pt x="215" y="53"/>
                    <a:pt x="215" y="52"/>
                    <a:pt x="216" y="52"/>
                  </a:cubicBezTo>
                  <a:cubicBezTo>
                    <a:pt x="216" y="52"/>
                    <a:pt x="216" y="52"/>
                    <a:pt x="216" y="52"/>
                  </a:cubicBezTo>
                  <a:cubicBezTo>
                    <a:pt x="215" y="51"/>
                    <a:pt x="215" y="51"/>
                    <a:pt x="215" y="51"/>
                  </a:cubicBezTo>
                  <a:cubicBezTo>
                    <a:pt x="215" y="51"/>
                    <a:pt x="215" y="51"/>
                    <a:pt x="215" y="51"/>
                  </a:cubicBezTo>
                  <a:cubicBezTo>
                    <a:pt x="215" y="51"/>
                    <a:pt x="215" y="51"/>
                    <a:pt x="215" y="51"/>
                  </a:cubicBezTo>
                  <a:cubicBezTo>
                    <a:pt x="216" y="51"/>
                    <a:pt x="216" y="51"/>
                    <a:pt x="216" y="51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8" y="50"/>
                    <a:pt x="219" y="50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48"/>
                    <a:pt x="220" y="48"/>
                    <a:pt x="220" y="48"/>
                  </a:cubicBezTo>
                  <a:cubicBezTo>
                    <a:pt x="224" y="51"/>
                    <a:pt x="227" y="53"/>
                    <a:pt x="231" y="56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31" y="57"/>
                    <a:pt x="231" y="57"/>
                    <a:pt x="230" y="58"/>
                  </a:cubicBezTo>
                  <a:cubicBezTo>
                    <a:pt x="230" y="59"/>
                    <a:pt x="228" y="59"/>
                    <a:pt x="228" y="60"/>
                  </a:cubicBezTo>
                  <a:cubicBezTo>
                    <a:pt x="229" y="60"/>
                    <a:pt x="229" y="60"/>
                    <a:pt x="229" y="60"/>
                  </a:cubicBezTo>
                  <a:cubicBezTo>
                    <a:pt x="230" y="62"/>
                    <a:pt x="228" y="62"/>
                    <a:pt x="228" y="63"/>
                  </a:cubicBezTo>
                  <a:cubicBezTo>
                    <a:pt x="229" y="63"/>
                    <a:pt x="230" y="63"/>
                    <a:pt x="230" y="63"/>
                  </a:cubicBezTo>
                  <a:cubicBezTo>
                    <a:pt x="230" y="64"/>
                    <a:pt x="230" y="64"/>
                    <a:pt x="230" y="64"/>
                  </a:cubicBezTo>
                  <a:cubicBezTo>
                    <a:pt x="230" y="65"/>
                    <a:pt x="231" y="65"/>
                    <a:pt x="231" y="65"/>
                  </a:cubicBezTo>
                  <a:cubicBezTo>
                    <a:pt x="231" y="65"/>
                    <a:pt x="231" y="66"/>
                    <a:pt x="231" y="66"/>
                  </a:cubicBezTo>
                  <a:cubicBezTo>
                    <a:pt x="230" y="66"/>
                    <a:pt x="230" y="66"/>
                    <a:pt x="230" y="66"/>
                  </a:cubicBezTo>
                  <a:cubicBezTo>
                    <a:pt x="228" y="65"/>
                    <a:pt x="226" y="64"/>
                    <a:pt x="223" y="63"/>
                  </a:cubicBezTo>
                  <a:cubicBezTo>
                    <a:pt x="223" y="63"/>
                    <a:pt x="221" y="62"/>
                    <a:pt x="220" y="63"/>
                  </a:cubicBezTo>
                  <a:cubicBezTo>
                    <a:pt x="220" y="63"/>
                    <a:pt x="219" y="63"/>
                    <a:pt x="219" y="63"/>
                  </a:cubicBezTo>
                  <a:cubicBezTo>
                    <a:pt x="219" y="63"/>
                    <a:pt x="219" y="63"/>
                    <a:pt x="219" y="63"/>
                  </a:cubicBezTo>
                  <a:cubicBezTo>
                    <a:pt x="219" y="64"/>
                    <a:pt x="220" y="64"/>
                    <a:pt x="220" y="64"/>
                  </a:cubicBezTo>
                  <a:cubicBezTo>
                    <a:pt x="220" y="66"/>
                    <a:pt x="219" y="65"/>
                    <a:pt x="219" y="65"/>
                  </a:cubicBezTo>
                  <a:cubicBezTo>
                    <a:pt x="218" y="66"/>
                    <a:pt x="218" y="66"/>
                    <a:pt x="218" y="66"/>
                  </a:cubicBezTo>
                  <a:cubicBezTo>
                    <a:pt x="218" y="66"/>
                    <a:pt x="217" y="66"/>
                    <a:pt x="217" y="66"/>
                  </a:cubicBezTo>
                  <a:cubicBezTo>
                    <a:pt x="218" y="65"/>
                    <a:pt x="218" y="65"/>
                    <a:pt x="218" y="65"/>
                  </a:cubicBezTo>
                  <a:cubicBezTo>
                    <a:pt x="217" y="65"/>
                    <a:pt x="216" y="65"/>
                    <a:pt x="216" y="65"/>
                  </a:cubicBezTo>
                  <a:cubicBezTo>
                    <a:pt x="215" y="66"/>
                    <a:pt x="215" y="66"/>
                    <a:pt x="215" y="66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3" y="65"/>
                    <a:pt x="212" y="66"/>
                    <a:pt x="212" y="66"/>
                  </a:cubicBezTo>
                  <a:cubicBezTo>
                    <a:pt x="212" y="66"/>
                    <a:pt x="212" y="67"/>
                    <a:pt x="211" y="67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0" y="67"/>
                    <a:pt x="210" y="67"/>
                    <a:pt x="209" y="67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10" y="66"/>
                    <a:pt x="210" y="65"/>
                    <a:pt x="210" y="65"/>
                  </a:cubicBezTo>
                  <a:cubicBezTo>
                    <a:pt x="208" y="65"/>
                    <a:pt x="209" y="66"/>
                    <a:pt x="208" y="66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7" y="66"/>
                    <a:pt x="206" y="66"/>
                    <a:pt x="206" y="66"/>
                  </a:cubicBezTo>
                  <a:cubicBezTo>
                    <a:pt x="205" y="67"/>
                    <a:pt x="204" y="67"/>
                    <a:pt x="203" y="68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202" y="68"/>
                    <a:pt x="202" y="69"/>
                    <a:pt x="201" y="70"/>
                  </a:cubicBezTo>
                  <a:cubicBezTo>
                    <a:pt x="200" y="70"/>
                    <a:pt x="200" y="70"/>
                    <a:pt x="200" y="70"/>
                  </a:cubicBezTo>
                  <a:cubicBezTo>
                    <a:pt x="199" y="70"/>
                    <a:pt x="198" y="69"/>
                    <a:pt x="197" y="69"/>
                  </a:cubicBezTo>
                  <a:cubicBezTo>
                    <a:pt x="198" y="68"/>
                    <a:pt x="199" y="68"/>
                    <a:pt x="200" y="68"/>
                  </a:cubicBezTo>
                  <a:cubicBezTo>
                    <a:pt x="200" y="67"/>
                    <a:pt x="199" y="66"/>
                    <a:pt x="198" y="66"/>
                  </a:cubicBezTo>
                  <a:cubicBezTo>
                    <a:pt x="198" y="66"/>
                    <a:pt x="197" y="66"/>
                    <a:pt x="197" y="66"/>
                  </a:cubicBezTo>
                  <a:cubicBezTo>
                    <a:pt x="197" y="66"/>
                    <a:pt x="196" y="66"/>
                    <a:pt x="196" y="66"/>
                  </a:cubicBezTo>
                  <a:cubicBezTo>
                    <a:pt x="196" y="66"/>
                    <a:pt x="197" y="67"/>
                    <a:pt x="197" y="67"/>
                  </a:cubicBezTo>
                  <a:cubicBezTo>
                    <a:pt x="196" y="68"/>
                    <a:pt x="196" y="68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7" y="70"/>
                    <a:pt x="197" y="70"/>
                    <a:pt x="196" y="71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5" y="72"/>
                    <a:pt x="195" y="71"/>
                    <a:pt x="193" y="71"/>
                  </a:cubicBezTo>
                  <a:cubicBezTo>
                    <a:pt x="193" y="72"/>
                    <a:pt x="191" y="72"/>
                    <a:pt x="190" y="73"/>
                  </a:cubicBezTo>
                  <a:cubicBezTo>
                    <a:pt x="190" y="74"/>
                    <a:pt x="192" y="74"/>
                    <a:pt x="191" y="75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90" y="75"/>
                    <a:pt x="190" y="75"/>
                    <a:pt x="189" y="75"/>
                  </a:cubicBezTo>
                  <a:cubicBezTo>
                    <a:pt x="188" y="75"/>
                    <a:pt x="187" y="74"/>
                    <a:pt x="186" y="74"/>
                  </a:cubicBezTo>
                  <a:cubicBezTo>
                    <a:pt x="186" y="74"/>
                    <a:pt x="186" y="74"/>
                    <a:pt x="186" y="74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77"/>
                    <a:pt x="187" y="77"/>
                    <a:pt x="186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6"/>
                    <a:pt x="184" y="76"/>
                    <a:pt x="184" y="76"/>
                  </a:cubicBezTo>
                  <a:cubicBezTo>
                    <a:pt x="183" y="75"/>
                    <a:pt x="183" y="73"/>
                    <a:pt x="183" y="73"/>
                  </a:cubicBezTo>
                  <a:cubicBezTo>
                    <a:pt x="183" y="73"/>
                    <a:pt x="183" y="72"/>
                    <a:pt x="183" y="72"/>
                  </a:cubicBezTo>
                  <a:cubicBezTo>
                    <a:pt x="183" y="71"/>
                    <a:pt x="182" y="71"/>
                    <a:pt x="181" y="71"/>
                  </a:cubicBezTo>
                  <a:cubicBezTo>
                    <a:pt x="181" y="70"/>
                    <a:pt x="180" y="70"/>
                    <a:pt x="180" y="69"/>
                  </a:cubicBezTo>
                  <a:cubicBezTo>
                    <a:pt x="181" y="69"/>
                    <a:pt x="181" y="70"/>
                    <a:pt x="181" y="70"/>
                  </a:cubicBezTo>
                  <a:cubicBezTo>
                    <a:pt x="182" y="70"/>
                    <a:pt x="182" y="70"/>
                    <a:pt x="182" y="70"/>
                  </a:cubicBezTo>
                  <a:cubicBezTo>
                    <a:pt x="185" y="71"/>
                    <a:pt x="189" y="73"/>
                    <a:pt x="191" y="71"/>
                  </a:cubicBezTo>
                  <a:cubicBezTo>
                    <a:pt x="192" y="70"/>
                    <a:pt x="192" y="70"/>
                    <a:pt x="192" y="69"/>
                  </a:cubicBezTo>
                  <a:cubicBezTo>
                    <a:pt x="192" y="69"/>
                    <a:pt x="192" y="69"/>
                    <a:pt x="192" y="68"/>
                  </a:cubicBezTo>
                  <a:cubicBezTo>
                    <a:pt x="191" y="68"/>
                    <a:pt x="191" y="67"/>
                    <a:pt x="190" y="67"/>
                  </a:cubicBezTo>
                  <a:cubicBezTo>
                    <a:pt x="190" y="67"/>
                    <a:pt x="189" y="67"/>
                    <a:pt x="188" y="66"/>
                  </a:cubicBezTo>
                  <a:cubicBezTo>
                    <a:pt x="188" y="66"/>
                    <a:pt x="187" y="65"/>
                    <a:pt x="187" y="65"/>
                  </a:cubicBezTo>
                  <a:cubicBezTo>
                    <a:pt x="186" y="65"/>
                    <a:pt x="186" y="65"/>
                    <a:pt x="186" y="65"/>
                  </a:cubicBezTo>
                  <a:cubicBezTo>
                    <a:pt x="185" y="64"/>
                    <a:pt x="185" y="64"/>
                    <a:pt x="184" y="64"/>
                  </a:cubicBezTo>
                  <a:cubicBezTo>
                    <a:pt x="183" y="64"/>
                    <a:pt x="182" y="64"/>
                    <a:pt x="182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0" y="63"/>
                    <a:pt x="179" y="63"/>
                    <a:pt x="179" y="62"/>
                  </a:cubicBezTo>
                  <a:cubicBezTo>
                    <a:pt x="179" y="63"/>
                    <a:pt x="179" y="63"/>
                    <a:pt x="179" y="63"/>
                  </a:cubicBezTo>
                  <a:cubicBezTo>
                    <a:pt x="178" y="63"/>
                    <a:pt x="178" y="63"/>
                    <a:pt x="178" y="63"/>
                  </a:cubicBezTo>
                  <a:cubicBezTo>
                    <a:pt x="177" y="63"/>
                    <a:pt x="177" y="63"/>
                    <a:pt x="176" y="63"/>
                  </a:cubicBezTo>
                  <a:cubicBezTo>
                    <a:pt x="176" y="62"/>
                    <a:pt x="175" y="62"/>
                    <a:pt x="175" y="62"/>
                  </a:cubicBezTo>
                  <a:cubicBezTo>
                    <a:pt x="176" y="62"/>
                    <a:pt x="177" y="62"/>
                    <a:pt x="178" y="61"/>
                  </a:cubicBezTo>
                  <a:cubicBezTo>
                    <a:pt x="178" y="61"/>
                    <a:pt x="178" y="61"/>
                    <a:pt x="178" y="61"/>
                  </a:cubicBezTo>
                  <a:cubicBezTo>
                    <a:pt x="177" y="61"/>
                    <a:pt x="177" y="61"/>
                    <a:pt x="177" y="61"/>
                  </a:cubicBezTo>
                  <a:cubicBezTo>
                    <a:pt x="176" y="61"/>
                    <a:pt x="176" y="61"/>
                    <a:pt x="176" y="61"/>
                  </a:cubicBezTo>
                  <a:cubicBezTo>
                    <a:pt x="176" y="60"/>
                    <a:pt x="175" y="60"/>
                    <a:pt x="175" y="60"/>
                  </a:cubicBezTo>
                  <a:cubicBezTo>
                    <a:pt x="174" y="60"/>
                    <a:pt x="174" y="61"/>
                    <a:pt x="174" y="61"/>
                  </a:cubicBezTo>
                  <a:cubicBezTo>
                    <a:pt x="173" y="61"/>
                    <a:pt x="173" y="61"/>
                    <a:pt x="173" y="61"/>
                  </a:cubicBezTo>
                  <a:cubicBezTo>
                    <a:pt x="174" y="60"/>
                    <a:pt x="174" y="60"/>
                    <a:pt x="174" y="60"/>
                  </a:cubicBezTo>
                  <a:cubicBezTo>
                    <a:pt x="174" y="59"/>
                    <a:pt x="173" y="60"/>
                    <a:pt x="173" y="60"/>
                  </a:cubicBezTo>
                  <a:cubicBezTo>
                    <a:pt x="173" y="60"/>
                    <a:pt x="172" y="61"/>
                    <a:pt x="172" y="61"/>
                  </a:cubicBezTo>
                  <a:cubicBezTo>
                    <a:pt x="172" y="61"/>
                    <a:pt x="172" y="60"/>
                    <a:pt x="172" y="60"/>
                  </a:cubicBezTo>
                  <a:cubicBezTo>
                    <a:pt x="171" y="60"/>
                    <a:pt x="170" y="61"/>
                    <a:pt x="170" y="62"/>
                  </a:cubicBezTo>
                  <a:cubicBezTo>
                    <a:pt x="170" y="62"/>
                    <a:pt x="170" y="62"/>
                    <a:pt x="170" y="62"/>
                  </a:cubicBezTo>
                  <a:cubicBezTo>
                    <a:pt x="170" y="61"/>
                    <a:pt x="170" y="60"/>
                    <a:pt x="171" y="60"/>
                  </a:cubicBezTo>
                  <a:cubicBezTo>
                    <a:pt x="169" y="60"/>
                    <a:pt x="169" y="60"/>
                    <a:pt x="168" y="61"/>
                  </a:cubicBezTo>
                  <a:cubicBezTo>
                    <a:pt x="168" y="61"/>
                    <a:pt x="168" y="61"/>
                    <a:pt x="168" y="61"/>
                  </a:cubicBezTo>
                  <a:cubicBezTo>
                    <a:pt x="167" y="61"/>
                    <a:pt x="167" y="62"/>
                    <a:pt x="167" y="62"/>
                  </a:cubicBezTo>
                  <a:cubicBezTo>
                    <a:pt x="166" y="62"/>
                    <a:pt x="166" y="61"/>
                    <a:pt x="165" y="63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64" y="62"/>
                    <a:pt x="164" y="63"/>
                    <a:pt x="163" y="63"/>
                  </a:cubicBezTo>
                  <a:cubicBezTo>
                    <a:pt x="163" y="63"/>
                    <a:pt x="163" y="64"/>
                    <a:pt x="163" y="64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2" y="63"/>
                    <a:pt x="162" y="64"/>
                    <a:pt x="162" y="64"/>
                  </a:cubicBezTo>
                  <a:cubicBezTo>
                    <a:pt x="161" y="64"/>
                    <a:pt x="161" y="64"/>
                    <a:pt x="160" y="64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60" y="65"/>
                    <a:pt x="160" y="64"/>
                    <a:pt x="159" y="65"/>
                  </a:cubicBezTo>
                  <a:cubicBezTo>
                    <a:pt x="159" y="65"/>
                    <a:pt x="159" y="65"/>
                    <a:pt x="158" y="65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7"/>
                    <a:pt x="158" y="67"/>
                    <a:pt x="158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5" y="68"/>
                    <a:pt x="155" y="68"/>
                    <a:pt x="155" y="68"/>
                  </a:cubicBezTo>
                  <a:cubicBezTo>
                    <a:pt x="155" y="69"/>
                    <a:pt x="155" y="69"/>
                    <a:pt x="155" y="69"/>
                  </a:cubicBezTo>
                  <a:cubicBezTo>
                    <a:pt x="155" y="69"/>
                    <a:pt x="155" y="69"/>
                    <a:pt x="155" y="69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3" y="70"/>
                    <a:pt x="153" y="70"/>
                    <a:pt x="153" y="70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2"/>
                    <a:pt x="153" y="72"/>
                    <a:pt x="153" y="72"/>
                  </a:cubicBezTo>
                  <a:cubicBezTo>
                    <a:pt x="152" y="72"/>
                    <a:pt x="152" y="73"/>
                    <a:pt x="152" y="73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1" y="74"/>
                    <a:pt x="151" y="74"/>
                    <a:pt x="151" y="74"/>
                  </a:cubicBezTo>
                  <a:cubicBezTo>
                    <a:pt x="151" y="74"/>
                    <a:pt x="151" y="75"/>
                    <a:pt x="150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49" y="75"/>
                    <a:pt x="148" y="76"/>
                    <a:pt x="148" y="77"/>
                  </a:cubicBezTo>
                  <a:cubicBezTo>
                    <a:pt x="148" y="77"/>
                    <a:pt x="148" y="77"/>
                    <a:pt x="148" y="77"/>
                  </a:cubicBezTo>
                  <a:cubicBezTo>
                    <a:pt x="148" y="77"/>
                    <a:pt x="147" y="77"/>
                    <a:pt x="147" y="78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47" y="77"/>
                    <a:pt x="146" y="78"/>
                    <a:pt x="146" y="79"/>
                  </a:cubicBezTo>
                  <a:cubicBezTo>
                    <a:pt x="145" y="79"/>
                    <a:pt x="145" y="79"/>
                    <a:pt x="144" y="79"/>
                  </a:cubicBezTo>
                  <a:cubicBezTo>
                    <a:pt x="144" y="79"/>
                    <a:pt x="144" y="79"/>
                    <a:pt x="144" y="79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45" y="80"/>
                    <a:pt x="144" y="80"/>
                    <a:pt x="144" y="79"/>
                  </a:cubicBezTo>
                  <a:cubicBezTo>
                    <a:pt x="143" y="80"/>
                    <a:pt x="144" y="80"/>
                    <a:pt x="143" y="80"/>
                  </a:cubicBezTo>
                  <a:cubicBezTo>
                    <a:pt x="143" y="80"/>
                    <a:pt x="142" y="80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1" y="82"/>
                    <a:pt x="142" y="82"/>
                    <a:pt x="141" y="82"/>
                  </a:cubicBezTo>
                  <a:cubicBezTo>
                    <a:pt x="142" y="83"/>
                    <a:pt x="142" y="83"/>
                    <a:pt x="142" y="83"/>
                  </a:cubicBezTo>
                  <a:cubicBezTo>
                    <a:pt x="142" y="83"/>
                    <a:pt x="142" y="83"/>
                    <a:pt x="142" y="83"/>
                  </a:cubicBezTo>
                  <a:cubicBezTo>
                    <a:pt x="142" y="83"/>
                    <a:pt x="141" y="83"/>
                    <a:pt x="141" y="84"/>
                  </a:cubicBezTo>
                  <a:cubicBezTo>
                    <a:pt x="141" y="84"/>
                    <a:pt x="141" y="84"/>
                    <a:pt x="141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1" y="85"/>
                    <a:pt x="141" y="85"/>
                    <a:pt x="141" y="85"/>
                  </a:cubicBezTo>
                  <a:cubicBezTo>
                    <a:pt x="142" y="85"/>
                    <a:pt x="142" y="85"/>
                    <a:pt x="143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8"/>
                    <a:pt x="143" y="88"/>
                    <a:pt x="143" y="88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3" y="88"/>
                    <a:pt x="143" y="89"/>
                    <a:pt x="144" y="89"/>
                  </a:cubicBezTo>
                  <a:cubicBezTo>
                    <a:pt x="143" y="89"/>
                    <a:pt x="143" y="89"/>
                    <a:pt x="143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6" y="88"/>
                    <a:pt x="147" y="88"/>
                    <a:pt x="147" y="88"/>
                  </a:cubicBezTo>
                  <a:cubicBezTo>
                    <a:pt x="148" y="87"/>
                    <a:pt x="148" y="87"/>
                    <a:pt x="148" y="87"/>
                  </a:cubicBezTo>
                  <a:cubicBezTo>
                    <a:pt x="149" y="87"/>
                    <a:pt x="149" y="87"/>
                    <a:pt x="149" y="87"/>
                  </a:cubicBezTo>
                  <a:cubicBezTo>
                    <a:pt x="149" y="87"/>
                    <a:pt x="149" y="87"/>
                    <a:pt x="149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9" y="87"/>
                    <a:pt x="149" y="87"/>
                    <a:pt x="150" y="87"/>
                  </a:cubicBezTo>
                  <a:cubicBezTo>
                    <a:pt x="150" y="87"/>
                    <a:pt x="150" y="87"/>
                    <a:pt x="150" y="87"/>
                  </a:cubicBezTo>
                  <a:cubicBezTo>
                    <a:pt x="150" y="87"/>
                    <a:pt x="150" y="87"/>
                    <a:pt x="150" y="87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151" y="90"/>
                    <a:pt x="151" y="90"/>
                    <a:pt x="151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51" y="91"/>
                    <a:pt x="152" y="92"/>
                    <a:pt x="152" y="92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3"/>
                    <a:pt x="152" y="94"/>
                    <a:pt x="153" y="94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3" y="95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6" y="93"/>
                    <a:pt x="156" y="93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7" y="93"/>
                    <a:pt x="157" y="92"/>
                    <a:pt x="157" y="92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7" y="89"/>
                    <a:pt x="157" y="89"/>
                    <a:pt x="157" y="89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8" y="89"/>
                    <a:pt x="157" y="88"/>
                    <a:pt x="157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9" y="88"/>
                    <a:pt x="159" y="87"/>
                    <a:pt x="159" y="87"/>
                  </a:cubicBezTo>
                  <a:cubicBezTo>
                    <a:pt x="159" y="87"/>
                    <a:pt x="159" y="87"/>
                    <a:pt x="159" y="87"/>
                  </a:cubicBezTo>
                  <a:cubicBezTo>
                    <a:pt x="159" y="87"/>
                    <a:pt x="159" y="87"/>
                    <a:pt x="159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59" y="87"/>
                    <a:pt x="159" y="87"/>
                  </a:cubicBezTo>
                  <a:cubicBezTo>
                    <a:pt x="158" y="87"/>
                    <a:pt x="158" y="86"/>
                    <a:pt x="157" y="86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60" y="87"/>
                    <a:pt x="161" y="86"/>
                    <a:pt x="161" y="86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61" y="85"/>
                    <a:pt x="161" y="85"/>
                    <a:pt x="161" y="85"/>
                  </a:cubicBezTo>
                  <a:cubicBezTo>
                    <a:pt x="160" y="85"/>
                    <a:pt x="160" y="84"/>
                    <a:pt x="160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59" y="83"/>
                    <a:pt x="158" y="82"/>
                    <a:pt x="158" y="82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59" y="81"/>
                    <a:pt x="159" y="81"/>
                    <a:pt x="159" y="80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60" y="79"/>
                    <a:pt x="160" y="79"/>
                    <a:pt x="160" y="79"/>
                  </a:cubicBezTo>
                  <a:cubicBezTo>
                    <a:pt x="160" y="79"/>
                    <a:pt x="161" y="79"/>
                    <a:pt x="161" y="78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2" y="77"/>
                    <a:pt x="163" y="77"/>
                    <a:pt x="163" y="77"/>
                  </a:cubicBezTo>
                  <a:cubicBezTo>
                    <a:pt x="164" y="76"/>
                    <a:pt x="164" y="76"/>
                    <a:pt x="164" y="76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4"/>
                    <a:pt x="164" y="74"/>
                    <a:pt x="164" y="74"/>
                  </a:cubicBezTo>
                  <a:cubicBezTo>
                    <a:pt x="164" y="74"/>
                    <a:pt x="164" y="74"/>
                    <a:pt x="164" y="74"/>
                  </a:cubicBezTo>
                  <a:cubicBezTo>
                    <a:pt x="165" y="73"/>
                    <a:pt x="165" y="73"/>
                    <a:pt x="165" y="73"/>
                  </a:cubicBezTo>
                  <a:cubicBezTo>
                    <a:pt x="166" y="73"/>
                    <a:pt x="166" y="72"/>
                    <a:pt x="166" y="72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67" y="73"/>
                    <a:pt x="168" y="72"/>
                    <a:pt x="168" y="72"/>
                  </a:cubicBezTo>
                  <a:cubicBezTo>
                    <a:pt x="169" y="73"/>
                    <a:pt x="169" y="73"/>
                    <a:pt x="170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70" y="74"/>
                    <a:pt x="170" y="74"/>
                    <a:pt x="170" y="74"/>
                  </a:cubicBezTo>
                  <a:cubicBezTo>
                    <a:pt x="170" y="74"/>
                    <a:pt x="170" y="74"/>
                    <a:pt x="170" y="74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5"/>
                    <a:pt x="167" y="77"/>
                    <a:pt x="166" y="77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7"/>
                    <a:pt x="166" y="78"/>
                    <a:pt x="165" y="78"/>
                  </a:cubicBezTo>
                  <a:cubicBezTo>
                    <a:pt x="165" y="78"/>
                    <a:pt x="165" y="78"/>
                    <a:pt x="165" y="78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64" y="79"/>
                    <a:pt x="164" y="79"/>
                    <a:pt x="164" y="80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64" y="80"/>
                    <a:pt x="164" y="81"/>
                    <a:pt x="164" y="81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64" y="82"/>
                    <a:pt x="164" y="82"/>
                    <a:pt x="164" y="82"/>
                  </a:cubicBezTo>
                  <a:cubicBezTo>
                    <a:pt x="164" y="83"/>
                    <a:pt x="164" y="84"/>
                    <a:pt x="165" y="84"/>
                  </a:cubicBezTo>
                  <a:cubicBezTo>
                    <a:pt x="165" y="84"/>
                    <a:pt x="165" y="85"/>
                    <a:pt x="166" y="84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8" y="85"/>
                    <a:pt x="168" y="85"/>
                    <a:pt x="168" y="85"/>
                  </a:cubicBezTo>
                  <a:cubicBezTo>
                    <a:pt x="168" y="85"/>
                    <a:pt x="168" y="85"/>
                    <a:pt x="168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4"/>
                    <a:pt x="171" y="85"/>
                    <a:pt x="171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3" y="84"/>
                    <a:pt x="173" y="84"/>
                    <a:pt x="173" y="84"/>
                  </a:cubicBezTo>
                  <a:cubicBezTo>
                    <a:pt x="173" y="84"/>
                    <a:pt x="173" y="84"/>
                    <a:pt x="173" y="84"/>
                  </a:cubicBezTo>
                  <a:cubicBezTo>
                    <a:pt x="173" y="84"/>
                    <a:pt x="174" y="84"/>
                    <a:pt x="174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5" y="85"/>
                    <a:pt x="176" y="84"/>
                    <a:pt x="177" y="85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76" y="85"/>
                    <a:pt x="176" y="85"/>
                    <a:pt x="175" y="85"/>
                  </a:cubicBezTo>
                  <a:cubicBezTo>
                    <a:pt x="175" y="85"/>
                    <a:pt x="175" y="85"/>
                    <a:pt x="175" y="86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3" y="87"/>
                    <a:pt x="173" y="87"/>
                    <a:pt x="173" y="87"/>
                  </a:cubicBezTo>
                  <a:cubicBezTo>
                    <a:pt x="172" y="86"/>
                    <a:pt x="172" y="86"/>
                    <a:pt x="171" y="86"/>
                  </a:cubicBezTo>
                  <a:cubicBezTo>
                    <a:pt x="171" y="86"/>
                    <a:pt x="170" y="86"/>
                    <a:pt x="170" y="86"/>
                  </a:cubicBezTo>
                  <a:cubicBezTo>
                    <a:pt x="170" y="86"/>
                    <a:pt x="170" y="86"/>
                    <a:pt x="170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8" y="87"/>
                    <a:pt x="168" y="87"/>
                    <a:pt x="167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7" y="88"/>
                    <a:pt x="167" y="88"/>
                    <a:pt x="167" y="8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90"/>
                    <a:pt x="168" y="90"/>
                    <a:pt x="168" y="91"/>
                  </a:cubicBezTo>
                  <a:cubicBezTo>
                    <a:pt x="168" y="91"/>
                    <a:pt x="167" y="92"/>
                    <a:pt x="167" y="91"/>
                  </a:cubicBezTo>
                  <a:cubicBezTo>
                    <a:pt x="167" y="91"/>
                    <a:pt x="167" y="91"/>
                    <a:pt x="167" y="91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0"/>
                    <a:pt x="165" y="90"/>
                    <a:pt x="165" y="90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4" y="92"/>
                    <a:pt x="164" y="92"/>
                    <a:pt x="164" y="92"/>
                  </a:cubicBezTo>
                  <a:cubicBezTo>
                    <a:pt x="164" y="92"/>
                    <a:pt x="164" y="92"/>
                    <a:pt x="164" y="92"/>
                  </a:cubicBezTo>
                  <a:cubicBezTo>
                    <a:pt x="163" y="93"/>
                    <a:pt x="164" y="94"/>
                    <a:pt x="164" y="95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4" y="95"/>
                    <a:pt x="163" y="95"/>
                    <a:pt x="162" y="95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6"/>
                    <a:pt x="161" y="97"/>
                    <a:pt x="160" y="97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0" y="96"/>
                    <a:pt x="159" y="96"/>
                    <a:pt x="159" y="96"/>
                  </a:cubicBezTo>
                  <a:cubicBezTo>
                    <a:pt x="157" y="96"/>
                    <a:pt x="156" y="97"/>
                    <a:pt x="155" y="97"/>
                  </a:cubicBezTo>
                  <a:cubicBezTo>
                    <a:pt x="155" y="98"/>
                    <a:pt x="155" y="98"/>
                    <a:pt x="155" y="98"/>
                  </a:cubicBezTo>
                  <a:cubicBezTo>
                    <a:pt x="154" y="98"/>
                    <a:pt x="154" y="98"/>
                    <a:pt x="154" y="98"/>
                  </a:cubicBezTo>
                  <a:cubicBezTo>
                    <a:pt x="154" y="97"/>
                    <a:pt x="154" y="97"/>
                    <a:pt x="154" y="97"/>
                  </a:cubicBezTo>
                  <a:cubicBezTo>
                    <a:pt x="153" y="97"/>
                    <a:pt x="153" y="97"/>
                    <a:pt x="153" y="96"/>
                  </a:cubicBezTo>
                  <a:cubicBezTo>
                    <a:pt x="152" y="96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49" y="96"/>
                    <a:pt x="149" y="96"/>
                    <a:pt x="149" y="96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148" y="96"/>
                    <a:pt x="148" y="95"/>
                    <a:pt x="148" y="95"/>
                  </a:cubicBezTo>
                  <a:cubicBezTo>
                    <a:pt x="148" y="95"/>
                    <a:pt x="148" y="94"/>
                    <a:pt x="148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4"/>
                    <a:pt x="149" y="94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49" y="92"/>
                    <a:pt x="149" y="92"/>
                    <a:pt x="149" y="92"/>
                  </a:cubicBezTo>
                  <a:cubicBezTo>
                    <a:pt x="149" y="92"/>
                    <a:pt x="149" y="92"/>
                    <a:pt x="149" y="92"/>
                  </a:cubicBezTo>
                  <a:cubicBezTo>
                    <a:pt x="148" y="91"/>
                    <a:pt x="148" y="91"/>
                    <a:pt x="147" y="91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6" y="93"/>
                    <a:pt x="146" y="93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6"/>
                    <a:pt x="146" y="96"/>
                    <a:pt x="146" y="96"/>
                  </a:cubicBezTo>
                  <a:cubicBezTo>
                    <a:pt x="147" y="96"/>
                    <a:pt x="147" y="96"/>
                    <a:pt x="147" y="96"/>
                  </a:cubicBezTo>
                  <a:cubicBezTo>
                    <a:pt x="146" y="97"/>
                    <a:pt x="146" y="97"/>
                    <a:pt x="146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5" y="98"/>
                    <a:pt x="145" y="98"/>
                    <a:pt x="144" y="98"/>
                  </a:cubicBezTo>
                  <a:cubicBezTo>
                    <a:pt x="144" y="98"/>
                    <a:pt x="144" y="98"/>
                    <a:pt x="144" y="98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8"/>
                    <a:pt x="144" y="98"/>
                    <a:pt x="144" y="98"/>
                  </a:cubicBezTo>
                  <a:cubicBezTo>
                    <a:pt x="143" y="98"/>
                    <a:pt x="142" y="99"/>
                    <a:pt x="142" y="99"/>
                  </a:cubicBezTo>
                  <a:cubicBezTo>
                    <a:pt x="142" y="99"/>
                    <a:pt x="142" y="99"/>
                    <a:pt x="142" y="99"/>
                  </a:cubicBezTo>
                  <a:cubicBezTo>
                    <a:pt x="142" y="99"/>
                    <a:pt x="142" y="99"/>
                    <a:pt x="142" y="99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1" y="99"/>
                    <a:pt x="141" y="99"/>
                    <a:pt x="141" y="99"/>
                  </a:cubicBezTo>
                  <a:cubicBezTo>
                    <a:pt x="141" y="99"/>
                    <a:pt x="141" y="99"/>
                    <a:pt x="141" y="99"/>
                  </a:cubicBezTo>
                  <a:cubicBezTo>
                    <a:pt x="141" y="100"/>
                    <a:pt x="141" y="100"/>
                    <a:pt x="140" y="101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36" y="104"/>
                    <a:pt x="137" y="104"/>
                    <a:pt x="136" y="105"/>
                  </a:cubicBezTo>
                  <a:cubicBezTo>
                    <a:pt x="136" y="105"/>
                    <a:pt x="135" y="105"/>
                    <a:pt x="134" y="105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35" y="106"/>
                    <a:pt x="135" y="106"/>
                    <a:pt x="135" y="106"/>
                  </a:cubicBezTo>
                  <a:cubicBezTo>
                    <a:pt x="134" y="106"/>
                    <a:pt x="133" y="106"/>
                    <a:pt x="133" y="106"/>
                  </a:cubicBezTo>
                  <a:cubicBezTo>
                    <a:pt x="133" y="105"/>
                    <a:pt x="133" y="105"/>
                    <a:pt x="133" y="105"/>
                  </a:cubicBezTo>
                  <a:cubicBezTo>
                    <a:pt x="132" y="105"/>
                    <a:pt x="132" y="105"/>
                    <a:pt x="132" y="105"/>
                  </a:cubicBezTo>
                  <a:cubicBezTo>
                    <a:pt x="132" y="106"/>
                    <a:pt x="132" y="106"/>
                    <a:pt x="132" y="106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9"/>
                    <a:pt x="128" y="109"/>
                    <a:pt x="128" y="109"/>
                  </a:cubicBezTo>
                  <a:cubicBezTo>
                    <a:pt x="129" y="109"/>
                    <a:pt x="130" y="109"/>
                    <a:pt x="130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10"/>
                    <a:pt x="131" y="110"/>
                    <a:pt x="131" y="110"/>
                  </a:cubicBezTo>
                  <a:cubicBezTo>
                    <a:pt x="131" y="110"/>
                    <a:pt x="131" y="110"/>
                    <a:pt x="131" y="110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133" y="111"/>
                    <a:pt x="132" y="111"/>
                    <a:pt x="133" y="112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2" y="113"/>
                    <a:pt x="132" y="114"/>
                    <a:pt x="132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2" y="115"/>
                    <a:pt x="132" y="116"/>
                    <a:pt x="132" y="116"/>
                  </a:cubicBezTo>
                  <a:cubicBezTo>
                    <a:pt x="131" y="117"/>
                    <a:pt x="131" y="116"/>
                    <a:pt x="130" y="116"/>
                  </a:cubicBezTo>
                  <a:cubicBezTo>
                    <a:pt x="130" y="117"/>
                    <a:pt x="128" y="116"/>
                    <a:pt x="128" y="116"/>
                  </a:cubicBezTo>
                  <a:cubicBezTo>
                    <a:pt x="127" y="116"/>
                    <a:pt x="126" y="116"/>
                    <a:pt x="126" y="116"/>
                  </a:cubicBezTo>
                  <a:cubicBezTo>
                    <a:pt x="126" y="116"/>
                    <a:pt x="125" y="116"/>
                    <a:pt x="125" y="116"/>
                  </a:cubicBezTo>
                  <a:cubicBezTo>
                    <a:pt x="124" y="116"/>
                    <a:pt x="123" y="116"/>
                    <a:pt x="123" y="116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122" y="116"/>
                    <a:pt x="121" y="117"/>
                    <a:pt x="121" y="11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2" y="117"/>
                    <a:pt x="122" y="118"/>
                    <a:pt x="122" y="118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22" y="120"/>
                    <a:pt x="122" y="123"/>
                    <a:pt x="121" y="123"/>
                  </a:cubicBezTo>
                  <a:cubicBezTo>
                    <a:pt x="121" y="123"/>
                    <a:pt x="121" y="124"/>
                    <a:pt x="121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1" y="125"/>
                    <a:pt x="121" y="125"/>
                    <a:pt x="121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122" y="127"/>
                    <a:pt x="122" y="127"/>
                    <a:pt x="122" y="127"/>
                  </a:cubicBezTo>
                  <a:cubicBezTo>
                    <a:pt x="122" y="127"/>
                    <a:pt x="122" y="127"/>
                    <a:pt x="122" y="127"/>
                  </a:cubicBezTo>
                  <a:cubicBezTo>
                    <a:pt x="122" y="127"/>
                    <a:pt x="122" y="127"/>
                    <a:pt x="123" y="127"/>
                  </a:cubicBezTo>
                  <a:cubicBezTo>
                    <a:pt x="123" y="127"/>
                    <a:pt x="123" y="127"/>
                    <a:pt x="123" y="127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5" y="126"/>
                    <a:pt x="125" y="127"/>
                    <a:pt x="125" y="128"/>
                  </a:cubicBezTo>
                  <a:cubicBezTo>
                    <a:pt x="125" y="128"/>
                    <a:pt x="125" y="128"/>
                    <a:pt x="125" y="128"/>
                  </a:cubicBezTo>
                  <a:cubicBezTo>
                    <a:pt x="126" y="128"/>
                    <a:pt x="126" y="129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8" y="128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29" y="127"/>
                    <a:pt x="130" y="127"/>
                    <a:pt x="130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2" y="127"/>
                    <a:pt x="131" y="127"/>
                    <a:pt x="132" y="127"/>
                  </a:cubicBezTo>
                  <a:cubicBezTo>
                    <a:pt x="132" y="126"/>
                    <a:pt x="133" y="126"/>
                    <a:pt x="133" y="126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3" y="125"/>
                    <a:pt x="134" y="124"/>
                    <a:pt x="135" y="124"/>
                  </a:cubicBezTo>
                  <a:cubicBezTo>
                    <a:pt x="135" y="124"/>
                    <a:pt x="135" y="124"/>
                    <a:pt x="135" y="124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4" y="122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6" y="120"/>
                    <a:pt x="137" y="120"/>
                    <a:pt x="137" y="120"/>
                  </a:cubicBezTo>
                  <a:cubicBezTo>
                    <a:pt x="137" y="120"/>
                    <a:pt x="137" y="120"/>
                    <a:pt x="137" y="120"/>
                  </a:cubicBezTo>
                  <a:cubicBezTo>
                    <a:pt x="138" y="119"/>
                    <a:pt x="138" y="119"/>
                    <a:pt x="139" y="119"/>
                  </a:cubicBezTo>
                  <a:cubicBezTo>
                    <a:pt x="139" y="118"/>
                    <a:pt x="138" y="117"/>
                    <a:pt x="139" y="116"/>
                  </a:cubicBezTo>
                  <a:cubicBezTo>
                    <a:pt x="140" y="116"/>
                    <a:pt x="140" y="116"/>
                    <a:pt x="141" y="117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2" y="117"/>
                    <a:pt x="142" y="117"/>
                    <a:pt x="143" y="117"/>
                  </a:cubicBezTo>
                  <a:cubicBezTo>
                    <a:pt x="144" y="117"/>
                    <a:pt x="144" y="116"/>
                    <a:pt x="145" y="11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8" y="115"/>
                  </a:cubicBezTo>
                  <a:cubicBezTo>
                    <a:pt x="149" y="115"/>
                    <a:pt x="149" y="117"/>
                    <a:pt x="150" y="118"/>
                  </a:cubicBezTo>
                  <a:cubicBezTo>
                    <a:pt x="151" y="118"/>
                    <a:pt x="152" y="119"/>
                    <a:pt x="152" y="120"/>
                  </a:cubicBezTo>
                  <a:cubicBezTo>
                    <a:pt x="153" y="120"/>
                    <a:pt x="154" y="120"/>
                    <a:pt x="154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2"/>
                    <a:pt x="155" y="122"/>
                    <a:pt x="155" y="122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7" y="125"/>
                    <a:pt x="157" y="125"/>
                    <a:pt x="157" y="125"/>
                  </a:cubicBezTo>
                  <a:cubicBezTo>
                    <a:pt x="157" y="125"/>
                    <a:pt x="157" y="125"/>
                    <a:pt x="158" y="125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8" y="122"/>
                    <a:pt x="158" y="121"/>
                    <a:pt x="158" y="121"/>
                  </a:cubicBezTo>
                  <a:cubicBezTo>
                    <a:pt x="158" y="122"/>
                    <a:pt x="159" y="122"/>
                    <a:pt x="159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59" y="121"/>
                    <a:pt x="158" y="120"/>
                    <a:pt x="157" y="120"/>
                  </a:cubicBezTo>
                  <a:cubicBezTo>
                    <a:pt x="157" y="120"/>
                    <a:pt x="157" y="120"/>
                    <a:pt x="157" y="120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7" y="119"/>
                    <a:pt x="155" y="119"/>
                    <a:pt x="155" y="119"/>
                  </a:cubicBezTo>
                  <a:cubicBezTo>
                    <a:pt x="155" y="118"/>
                    <a:pt x="154" y="118"/>
                    <a:pt x="154" y="117"/>
                  </a:cubicBezTo>
                  <a:cubicBezTo>
                    <a:pt x="154" y="116"/>
                    <a:pt x="154" y="116"/>
                    <a:pt x="154" y="116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2" y="115"/>
                    <a:pt x="152" y="115"/>
                    <a:pt x="152" y="114"/>
                  </a:cubicBezTo>
                  <a:cubicBezTo>
                    <a:pt x="152" y="114"/>
                    <a:pt x="152" y="114"/>
                    <a:pt x="152" y="114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2" y="113"/>
                    <a:pt x="152" y="113"/>
                    <a:pt x="153" y="113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3" y="112"/>
                    <a:pt x="153" y="112"/>
                    <a:pt x="154" y="112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3" y="113"/>
                    <a:pt x="154" y="114"/>
                    <a:pt x="154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6" y="114"/>
                    <a:pt x="155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6"/>
                    <a:pt x="157" y="116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58" y="117"/>
                    <a:pt x="158" y="117"/>
                    <a:pt x="158" y="117"/>
                  </a:cubicBezTo>
                  <a:cubicBezTo>
                    <a:pt x="159" y="117"/>
                    <a:pt x="159" y="117"/>
                    <a:pt x="159" y="117"/>
                  </a:cubicBezTo>
                  <a:cubicBezTo>
                    <a:pt x="159" y="118"/>
                    <a:pt x="160" y="118"/>
                    <a:pt x="161" y="118"/>
                  </a:cubicBezTo>
                  <a:cubicBezTo>
                    <a:pt x="161" y="119"/>
                    <a:pt x="161" y="119"/>
                    <a:pt x="161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162" y="121"/>
                    <a:pt x="162" y="121"/>
                    <a:pt x="162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3" y="123"/>
                    <a:pt x="163" y="123"/>
                    <a:pt x="163" y="123"/>
                  </a:cubicBezTo>
                  <a:cubicBezTo>
                    <a:pt x="163" y="123"/>
                    <a:pt x="163" y="124"/>
                    <a:pt x="164" y="124"/>
                  </a:cubicBezTo>
                  <a:cubicBezTo>
                    <a:pt x="164" y="124"/>
                    <a:pt x="164" y="124"/>
                    <a:pt x="164" y="124"/>
                  </a:cubicBezTo>
                  <a:cubicBezTo>
                    <a:pt x="164" y="124"/>
                    <a:pt x="164" y="124"/>
                    <a:pt x="164" y="124"/>
                  </a:cubicBezTo>
                  <a:cubicBezTo>
                    <a:pt x="163" y="124"/>
                    <a:pt x="163" y="124"/>
                    <a:pt x="163" y="124"/>
                  </a:cubicBezTo>
                  <a:cubicBezTo>
                    <a:pt x="163" y="124"/>
                    <a:pt x="163" y="124"/>
                    <a:pt x="163" y="124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64" y="125"/>
                    <a:pt x="165" y="124"/>
                    <a:pt x="166" y="125"/>
                  </a:cubicBezTo>
                  <a:cubicBezTo>
                    <a:pt x="166" y="125"/>
                    <a:pt x="166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6" y="126"/>
                    <a:pt x="166" y="125"/>
                    <a:pt x="165" y="125"/>
                  </a:cubicBezTo>
                  <a:cubicBezTo>
                    <a:pt x="165" y="125"/>
                    <a:pt x="165" y="125"/>
                    <a:pt x="164" y="125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6" y="128"/>
                    <a:pt x="166" y="128"/>
                    <a:pt x="166" y="128"/>
                  </a:cubicBezTo>
                  <a:cubicBezTo>
                    <a:pt x="166" y="128"/>
                    <a:pt x="166" y="128"/>
                    <a:pt x="166" y="128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7" y="127"/>
                    <a:pt x="166" y="127"/>
                    <a:pt x="166" y="126"/>
                  </a:cubicBezTo>
                  <a:cubicBezTo>
                    <a:pt x="166" y="126"/>
                    <a:pt x="166" y="126"/>
                    <a:pt x="166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8" y="125"/>
                    <a:pt x="168" y="125"/>
                    <a:pt x="168" y="125"/>
                  </a:cubicBezTo>
                  <a:cubicBezTo>
                    <a:pt x="168" y="125"/>
                    <a:pt x="168" y="125"/>
                    <a:pt x="168" y="125"/>
                  </a:cubicBezTo>
                  <a:cubicBezTo>
                    <a:pt x="168" y="125"/>
                    <a:pt x="166" y="124"/>
                    <a:pt x="166" y="124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7" y="123"/>
                    <a:pt x="167" y="123"/>
                    <a:pt x="167" y="123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3"/>
                    <a:pt x="167" y="123"/>
                    <a:pt x="167" y="123"/>
                  </a:cubicBezTo>
                  <a:cubicBezTo>
                    <a:pt x="167" y="123"/>
                    <a:pt x="166" y="122"/>
                    <a:pt x="166" y="122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2"/>
                    <a:pt x="167" y="122"/>
                    <a:pt x="167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7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8" y="121"/>
                    <a:pt x="168" y="121"/>
                    <a:pt x="169" y="120"/>
                  </a:cubicBezTo>
                  <a:cubicBezTo>
                    <a:pt x="169" y="121"/>
                    <a:pt x="169" y="121"/>
                    <a:pt x="169" y="121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70" y="121"/>
                    <a:pt x="171" y="120"/>
                    <a:pt x="171" y="121"/>
                  </a:cubicBezTo>
                  <a:cubicBezTo>
                    <a:pt x="171" y="121"/>
                    <a:pt x="171" y="121"/>
                    <a:pt x="171" y="121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1" y="121"/>
                    <a:pt x="171" y="121"/>
                    <a:pt x="171" y="121"/>
                  </a:cubicBezTo>
                  <a:cubicBezTo>
                    <a:pt x="171" y="122"/>
                    <a:pt x="171" y="122"/>
                    <a:pt x="171" y="122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0"/>
                    <a:pt x="173" y="120"/>
                    <a:pt x="173" y="120"/>
                  </a:cubicBezTo>
                  <a:cubicBezTo>
                    <a:pt x="174" y="120"/>
                    <a:pt x="174" y="120"/>
                    <a:pt x="174" y="120"/>
                  </a:cubicBezTo>
                  <a:cubicBezTo>
                    <a:pt x="174" y="120"/>
                    <a:pt x="174" y="120"/>
                    <a:pt x="175" y="120"/>
                  </a:cubicBezTo>
                  <a:cubicBezTo>
                    <a:pt x="175" y="120"/>
                    <a:pt x="175" y="120"/>
                    <a:pt x="175" y="120"/>
                  </a:cubicBezTo>
                  <a:cubicBezTo>
                    <a:pt x="174" y="120"/>
                    <a:pt x="174" y="120"/>
                    <a:pt x="174" y="120"/>
                  </a:cubicBezTo>
                  <a:cubicBezTo>
                    <a:pt x="174" y="119"/>
                    <a:pt x="173" y="118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74" y="117"/>
                    <a:pt x="174" y="117"/>
                    <a:pt x="174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5"/>
                    <a:pt x="175" y="114"/>
                    <a:pt x="176" y="114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2"/>
                    <a:pt x="176" y="112"/>
                    <a:pt x="177" y="112"/>
                  </a:cubicBezTo>
                  <a:cubicBezTo>
                    <a:pt x="177" y="112"/>
                    <a:pt x="177" y="111"/>
                    <a:pt x="179" y="111"/>
                  </a:cubicBezTo>
                  <a:cubicBezTo>
                    <a:pt x="179" y="110"/>
                    <a:pt x="179" y="110"/>
                    <a:pt x="179" y="110"/>
                  </a:cubicBezTo>
                  <a:cubicBezTo>
                    <a:pt x="179" y="110"/>
                    <a:pt x="179" y="110"/>
                    <a:pt x="179" y="110"/>
                  </a:cubicBezTo>
                  <a:cubicBezTo>
                    <a:pt x="180" y="111"/>
                    <a:pt x="180" y="111"/>
                    <a:pt x="180" y="111"/>
                  </a:cubicBezTo>
                  <a:cubicBezTo>
                    <a:pt x="180" y="111"/>
                    <a:pt x="180" y="111"/>
                    <a:pt x="180" y="111"/>
                  </a:cubicBezTo>
                  <a:cubicBezTo>
                    <a:pt x="179" y="111"/>
                    <a:pt x="179" y="111"/>
                    <a:pt x="179" y="111"/>
                  </a:cubicBezTo>
                  <a:cubicBezTo>
                    <a:pt x="179" y="111"/>
                    <a:pt x="179" y="111"/>
                    <a:pt x="179" y="111"/>
                  </a:cubicBezTo>
                  <a:cubicBezTo>
                    <a:pt x="180" y="112"/>
                    <a:pt x="180" y="112"/>
                    <a:pt x="181" y="112"/>
                  </a:cubicBezTo>
                  <a:cubicBezTo>
                    <a:pt x="182" y="112"/>
                    <a:pt x="182" y="112"/>
                    <a:pt x="182" y="112"/>
                  </a:cubicBezTo>
                  <a:cubicBezTo>
                    <a:pt x="181" y="112"/>
                    <a:pt x="180" y="112"/>
                    <a:pt x="180" y="113"/>
                  </a:cubicBezTo>
                  <a:cubicBezTo>
                    <a:pt x="180" y="113"/>
                    <a:pt x="180" y="113"/>
                    <a:pt x="180" y="113"/>
                  </a:cubicBezTo>
                  <a:cubicBezTo>
                    <a:pt x="181" y="113"/>
                    <a:pt x="182" y="113"/>
                    <a:pt x="181" y="114"/>
                  </a:cubicBezTo>
                  <a:cubicBezTo>
                    <a:pt x="181" y="114"/>
                    <a:pt x="181" y="114"/>
                    <a:pt x="181" y="114"/>
                  </a:cubicBezTo>
                  <a:cubicBezTo>
                    <a:pt x="183" y="115"/>
                    <a:pt x="182" y="114"/>
                    <a:pt x="183" y="114"/>
                  </a:cubicBezTo>
                  <a:cubicBezTo>
                    <a:pt x="184" y="114"/>
                    <a:pt x="184" y="114"/>
                    <a:pt x="184" y="114"/>
                  </a:cubicBezTo>
                  <a:cubicBezTo>
                    <a:pt x="184" y="113"/>
                    <a:pt x="184" y="113"/>
                    <a:pt x="184" y="113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13"/>
                    <a:pt x="185" y="113"/>
                    <a:pt x="185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5" y="113"/>
                    <a:pt x="185" y="113"/>
                    <a:pt x="185" y="113"/>
                  </a:cubicBezTo>
                  <a:cubicBezTo>
                    <a:pt x="184" y="113"/>
                    <a:pt x="184" y="113"/>
                    <a:pt x="184" y="113"/>
                  </a:cubicBezTo>
                  <a:cubicBezTo>
                    <a:pt x="183" y="112"/>
                    <a:pt x="183" y="112"/>
                    <a:pt x="182" y="112"/>
                  </a:cubicBezTo>
                  <a:cubicBezTo>
                    <a:pt x="182" y="111"/>
                    <a:pt x="182" y="111"/>
                    <a:pt x="182" y="111"/>
                  </a:cubicBezTo>
                  <a:cubicBezTo>
                    <a:pt x="182" y="111"/>
                    <a:pt x="183" y="111"/>
                    <a:pt x="183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5" y="111"/>
                    <a:pt x="185" y="111"/>
                    <a:pt x="185" y="111"/>
                  </a:cubicBezTo>
                  <a:cubicBezTo>
                    <a:pt x="185" y="110"/>
                    <a:pt x="186" y="110"/>
                    <a:pt x="187" y="110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10"/>
                    <a:pt x="188" y="110"/>
                    <a:pt x="188" y="110"/>
                  </a:cubicBezTo>
                  <a:cubicBezTo>
                    <a:pt x="188" y="110"/>
                    <a:pt x="188" y="110"/>
                    <a:pt x="188" y="110"/>
                  </a:cubicBezTo>
                  <a:cubicBezTo>
                    <a:pt x="188" y="110"/>
                    <a:pt x="189" y="109"/>
                    <a:pt x="189" y="109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89" y="110"/>
                    <a:pt x="188" y="110"/>
                    <a:pt x="188" y="110"/>
                  </a:cubicBezTo>
                  <a:cubicBezTo>
                    <a:pt x="187" y="111"/>
                    <a:pt x="187" y="111"/>
                    <a:pt x="187" y="111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188" y="112"/>
                    <a:pt x="188" y="112"/>
                    <a:pt x="188" y="112"/>
                  </a:cubicBezTo>
                  <a:cubicBezTo>
                    <a:pt x="188" y="112"/>
                    <a:pt x="187" y="112"/>
                    <a:pt x="187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8" y="114"/>
                    <a:pt x="188" y="114"/>
                    <a:pt x="188" y="114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89" y="115"/>
                    <a:pt x="189" y="115"/>
                    <a:pt x="190" y="115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1" y="117"/>
                    <a:pt x="192" y="117"/>
                    <a:pt x="193" y="117"/>
                  </a:cubicBezTo>
                  <a:cubicBezTo>
                    <a:pt x="193" y="118"/>
                    <a:pt x="193" y="118"/>
                    <a:pt x="193" y="118"/>
                  </a:cubicBezTo>
                  <a:cubicBezTo>
                    <a:pt x="193" y="120"/>
                    <a:pt x="192" y="120"/>
                    <a:pt x="191" y="120"/>
                  </a:cubicBezTo>
                  <a:cubicBezTo>
                    <a:pt x="191" y="120"/>
                    <a:pt x="190" y="120"/>
                    <a:pt x="190" y="120"/>
                  </a:cubicBezTo>
                  <a:cubicBezTo>
                    <a:pt x="189" y="120"/>
                    <a:pt x="189" y="120"/>
                    <a:pt x="189" y="120"/>
                  </a:cubicBezTo>
                  <a:cubicBezTo>
                    <a:pt x="188" y="120"/>
                    <a:pt x="187" y="120"/>
                    <a:pt x="187" y="120"/>
                  </a:cubicBezTo>
                  <a:cubicBezTo>
                    <a:pt x="186" y="120"/>
                    <a:pt x="186" y="120"/>
                    <a:pt x="186" y="120"/>
                  </a:cubicBezTo>
                  <a:cubicBezTo>
                    <a:pt x="185" y="120"/>
                    <a:pt x="185" y="119"/>
                    <a:pt x="185" y="119"/>
                  </a:cubicBezTo>
                  <a:cubicBezTo>
                    <a:pt x="184" y="119"/>
                    <a:pt x="184" y="119"/>
                    <a:pt x="184" y="119"/>
                  </a:cubicBezTo>
                  <a:cubicBezTo>
                    <a:pt x="184" y="119"/>
                    <a:pt x="184" y="119"/>
                    <a:pt x="184" y="118"/>
                  </a:cubicBezTo>
                  <a:cubicBezTo>
                    <a:pt x="183" y="119"/>
                    <a:pt x="182" y="118"/>
                    <a:pt x="181" y="119"/>
                  </a:cubicBezTo>
                  <a:cubicBezTo>
                    <a:pt x="180" y="119"/>
                    <a:pt x="179" y="119"/>
                    <a:pt x="178" y="120"/>
                  </a:cubicBezTo>
                  <a:cubicBezTo>
                    <a:pt x="178" y="120"/>
                    <a:pt x="178" y="120"/>
                    <a:pt x="178" y="120"/>
                  </a:cubicBezTo>
                  <a:cubicBezTo>
                    <a:pt x="178" y="120"/>
                    <a:pt x="178" y="120"/>
                    <a:pt x="177" y="120"/>
                  </a:cubicBezTo>
                  <a:cubicBezTo>
                    <a:pt x="177" y="120"/>
                    <a:pt x="177" y="120"/>
                    <a:pt x="177" y="120"/>
                  </a:cubicBezTo>
                  <a:cubicBezTo>
                    <a:pt x="176" y="120"/>
                    <a:pt x="176" y="120"/>
                    <a:pt x="175" y="120"/>
                  </a:cubicBezTo>
                  <a:cubicBezTo>
                    <a:pt x="175" y="120"/>
                    <a:pt x="175" y="120"/>
                    <a:pt x="175" y="120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6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4" y="121"/>
                    <a:pt x="174" y="121"/>
                  </a:cubicBezTo>
                  <a:cubicBezTo>
                    <a:pt x="174" y="121"/>
                    <a:pt x="174" y="121"/>
                    <a:pt x="174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2" y="121"/>
                    <a:pt x="172" y="121"/>
                    <a:pt x="171" y="122"/>
                  </a:cubicBezTo>
                  <a:cubicBezTo>
                    <a:pt x="171" y="122"/>
                    <a:pt x="171" y="122"/>
                    <a:pt x="171" y="122"/>
                  </a:cubicBezTo>
                  <a:cubicBezTo>
                    <a:pt x="171" y="123"/>
                    <a:pt x="171" y="123"/>
                    <a:pt x="171" y="123"/>
                  </a:cubicBezTo>
                  <a:cubicBezTo>
                    <a:pt x="171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1" y="125"/>
                    <a:pt x="171" y="125"/>
                    <a:pt x="171" y="125"/>
                  </a:cubicBezTo>
                  <a:cubicBezTo>
                    <a:pt x="171" y="125"/>
                    <a:pt x="171" y="125"/>
                    <a:pt x="171" y="125"/>
                  </a:cubicBezTo>
                  <a:cubicBezTo>
                    <a:pt x="172" y="125"/>
                    <a:pt x="172" y="125"/>
                    <a:pt x="173" y="125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5" y="127"/>
                    <a:pt x="175" y="127"/>
                    <a:pt x="175" y="128"/>
                  </a:cubicBezTo>
                  <a:cubicBezTo>
                    <a:pt x="175" y="127"/>
                    <a:pt x="175" y="127"/>
                    <a:pt x="175" y="127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8"/>
                    <a:pt x="177" y="128"/>
                    <a:pt x="177" y="128"/>
                  </a:cubicBezTo>
                  <a:cubicBezTo>
                    <a:pt x="177" y="128"/>
                    <a:pt x="177" y="128"/>
                    <a:pt x="177" y="128"/>
                  </a:cubicBezTo>
                  <a:cubicBezTo>
                    <a:pt x="177" y="127"/>
                    <a:pt x="177" y="127"/>
                    <a:pt x="177" y="127"/>
                  </a:cubicBezTo>
                  <a:cubicBezTo>
                    <a:pt x="178" y="127"/>
                    <a:pt x="179" y="127"/>
                    <a:pt x="179" y="128"/>
                  </a:cubicBezTo>
                  <a:cubicBezTo>
                    <a:pt x="180" y="128"/>
                    <a:pt x="180" y="128"/>
                    <a:pt x="180" y="128"/>
                  </a:cubicBezTo>
                  <a:cubicBezTo>
                    <a:pt x="181" y="129"/>
                    <a:pt x="182" y="128"/>
                    <a:pt x="182" y="128"/>
                  </a:cubicBezTo>
                  <a:cubicBezTo>
                    <a:pt x="182" y="128"/>
                    <a:pt x="183" y="128"/>
                    <a:pt x="183" y="127"/>
                  </a:cubicBezTo>
                  <a:cubicBezTo>
                    <a:pt x="183" y="127"/>
                    <a:pt x="184" y="128"/>
                    <a:pt x="184" y="128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5" y="128"/>
                    <a:pt x="185" y="128"/>
                    <a:pt x="185" y="128"/>
                  </a:cubicBezTo>
                  <a:cubicBezTo>
                    <a:pt x="184" y="128"/>
                    <a:pt x="184" y="128"/>
                    <a:pt x="184" y="128"/>
                  </a:cubicBezTo>
                  <a:cubicBezTo>
                    <a:pt x="185" y="129"/>
                    <a:pt x="185" y="129"/>
                    <a:pt x="185" y="129"/>
                  </a:cubicBezTo>
                  <a:cubicBezTo>
                    <a:pt x="184" y="129"/>
                    <a:pt x="184" y="129"/>
                    <a:pt x="184" y="129"/>
                  </a:cubicBezTo>
                  <a:cubicBezTo>
                    <a:pt x="185" y="130"/>
                    <a:pt x="185" y="130"/>
                    <a:pt x="185" y="131"/>
                  </a:cubicBezTo>
                  <a:cubicBezTo>
                    <a:pt x="184" y="132"/>
                    <a:pt x="184" y="133"/>
                    <a:pt x="183" y="134"/>
                  </a:cubicBezTo>
                  <a:cubicBezTo>
                    <a:pt x="183" y="134"/>
                    <a:pt x="183" y="134"/>
                    <a:pt x="183" y="134"/>
                  </a:cubicBezTo>
                  <a:cubicBezTo>
                    <a:pt x="183" y="135"/>
                    <a:pt x="183" y="136"/>
                    <a:pt x="182" y="136"/>
                  </a:cubicBezTo>
                  <a:cubicBezTo>
                    <a:pt x="183" y="137"/>
                    <a:pt x="183" y="138"/>
                    <a:pt x="183" y="139"/>
                  </a:cubicBezTo>
                  <a:cubicBezTo>
                    <a:pt x="184" y="139"/>
                    <a:pt x="184" y="139"/>
                    <a:pt x="184" y="139"/>
                  </a:cubicBezTo>
                  <a:cubicBezTo>
                    <a:pt x="184" y="139"/>
                    <a:pt x="183" y="140"/>
                    <a:pt x="183" y="141"/>
                  </a:cubicBezTo>
                  <a:cubicBezTo>
                    <a:pt x="184" y="141"/>
                    <a:pt x="184" y="141"/>
                    <a:pt x="184" y="14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185" y="142"/>
                    <a:pt x="185" y="143"/>
                    <a:pt x="186" y="144"/>
                  </a:cubicBezTo>
                  <a:cubicBezTo>
                    <a:pt x="186" y="145"/>
                    <a:pt x="187" y="145"/>
                    <a:pt x="187" y="146"/>
                  </a:cubicBezTo>
                  <a:cubicBezTo>
                    <a:pt x="187" y="146"/>
                    <a:pt x="188" y="147"/>
                    <a:pt x="188" y="147"/>
                  </a:cubicBezTo>
                  <a:cubicBezTo>
                    <a:pt x="189" y="148"/>
                    <a:pt x="189" y="148"/>
                    <a:pt x="189" y="149"/>
                  </a:cubicBezTo>
                  <a:cubicBezTo>
                    <a:pt x="189" y="149"/>
                    <a:pt x="189" y="150"/>
                    <a:pt x="189" y="151"/>
                  </a:cubicBezTo>
                  <a:cubicBezTo>
                    <a:pt x="190" y="152"/>
                    <a:pt x="190" y="152"/>
                    <a:pt x="190" y="152"/>
                  </a:cubicBezTo>
                  <a:cubicBezTo>
                    <a:pt x="190" y="153"/>
                    <a:pt x="191" y="153"/>
                    <a:pt x="192" y="153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4" y="156"/>
                    <a:pt x="194" y="157"/>
                    <a:pt x="194" y="158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94" y="159"/>
                    <a:pt x="194" y="159"/>
                    <a:pt x="194" y="159"/>
                  </a:cubicBezTo>
                  <a:cubicBezTo>
                    <a:pt x="195" y="160"/>
                    <a:pt x="195" y="161"/>
                    <a:pt x="195" y="162"/>
                  </a:cubicBezTo>
                  <a:cubicBezTo>
                    <a:pt x="195" y="163"/>
                    <a:pt x="195" y="163"/>
                    <a:pt x="195" y="163"/>
                  </a:cubicBezTo>
                  <a:cubicBezTo>
                    <a:pt x="196" y="164"/>
                    <a:pt x="197" y="164"/>
                    <a:pt x="198" y="163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9" y="162"/>
                    <a:pt x="200" y="162"/>
                    <a:pt x="200" y="162"/>
                  </a:cubicBezTo>
                  <a:cubicBezTo>
                    <a:pt x="201" y="162"/>
                    <a:pt x="201" y="162"/>
                    <a:pt x="202" y="161"/>
                  </a:cubicBezTo>
                  <a:cubicBezTo>
                    <a:pt x="202" y="161"/>
                    <a:pt x="203" y="162"/>
                    <a:pt x="203" y="161"/>
                  </a:cubicBezTo>
                  <a:cubicBezTo>
                    <a:pt x="204" y="161"/>
                    <a:pt x="204" y="161"/>
                    <a:pt x="204" y="161"/>
                  </a:cubicBezTo>
                  <a:cubicBezTo>
                    <a:pt x="205" y="160"/>
                    <a:pt x="206" y="160"/>
                    <a:pt x="207" y="159"/>
                  </a:cubicBezTo>
                  <a:cubicBezTo>
                    <a:pt x="208" y="159"/>
                    <a:pt x="208" y="159"/>
                    <a:pt x="208" y="159"/>
                  </a:cubicBezTo>
                  <a:cubicBezTo>
                    <a:pt x="209" y="158"/>
                    <a:pt x="209" y="158"/>
                    <a:pt x="209" y="158"/>
                  </a:cubicBezTo>
                  <a:cubicBezTo>
                    <a:pt x="209" y="158"/>
                    <a:pt x="210" y="157"/>
                    <a:pt x="211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2" y="157"/>
                    <a:pt x="212" y="156"/>
                    <a:pt x="212" y="156"/>
                  </a:cubicBezTo>
                  <a:cubicBezTo>
                    <a:pt x="213" y="156"/>
                    <a:pt x="213" y="156"/>
                    <a:pt x="214" y="156"/>
                  </a:cubicBezTo>
                  <a:cubicBezTo>
                    <a:pt x="214" y="155"/>
                    <a:pt x="214" y="155"/>
                    <a:pt x="214" y="155"/>
                  </a:cubicBezTo>
                  <a:cubicBezTo>
                    <a:pt x="214" y="154"/>
                    <a:pt x="215" y="154"/>
                    <a:pt x="216" y="154"/>
                  </a:cubicBezTo>
                  <a:cubicBezTo>
                    <a:pt x="216" y="154"/>
                    <a:pt x="216" y="153"/>
                    <a:pt x="216" y="152"/>
                  </a:cubicBezTo>
                  <a:cubicBezTo>
                    <a:pt x="217" y="152"/>
                    <a:pt x="217" y="152"/>
                    <a:pt x="217" y="152"/>
                  </a:cubicBezTo>
                  <a:cubicBezTo>
                    <a:pt x="217" y="151"/>
                    <a:pt x="217" y="151"/>
                    <a:pt x="217" y="151"/>
                  </a:cubicBezTo>
                  <a:cubicBezTo>
                    <a:pt x="218" y="151"/>
                    <a:pt x="218" y="151"/>
                    <a:pt x="218" y="151"/>
                  </a:cubicBezTo>
                  <a:cubicBezTo>
                    <a:pt x="218" y="150"/>
                    <a:pt x="218" y="150"/>
                    <a:pt x="218" y="149"/>
                  </a:cubicBezTo>
                  <a:cubicBezTo>
                    <a:pt x="218" y="149"/>
                    <a:pt x="218" y="149"/>
                    <a:pt x="218" y="149"/>
                  </a:cubicBezTo>
                  <a:cubicBezTo>
                    <a:pt x="217" y="148"/>
                    <a:pt x="217" y="148"/>
                    <a:pt x="217" y="148"/>
                  </a:cubicBezTo>
                  <a:cubicBezTo>
                    <a:pt x="216" y="148"/>
                    <a:pt x="216" y="148"/>
                    <a:pt x="216" y="148"/>
                  </a:cubicBezTo>
                  <a:cubicBezTo>
                    <a:pt x="216" y="147"/>
                    <a:pt x="215" y="147"/>
                    <a:pt x="215" y="147"/>
                  </a:cubicBezTo>
                  <a:cubicBezTo>
                    <a:pt x="214" y="147"/>
                    <a:pt x="214" y="146"/>
                    <a:pt x="214" y="146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213" y="145"/>
                    <a:pt x="213" y="145"/>
                    <a:pt x="213" y="145"/>
                  </a:cubicBezTo>
                  <a:cubicBezTo>
                    <a:pt x="214" y="144"/>
                    <a:pt x="214" y="144"/>
                    <a:pt x="214" y="144"/>
                  </a:cubicBezTo>
                  <a:cubicBezTo>
                    <a:pt x="214" y="144"/>
                    <a:pt x="214" y="144"/>
                    <a:pt x="214" y="144"/>
                  </a:cubicBezTo>
                  <a:cubicBezTo>
                    <a:pt x="213" y="144"/>
                    <a:pt x="213" y="144"/>
                    <a:pt x="213" y="144"/>
                  </a:cubicBezTo>
                  <a:cubicBezTo>
                    <a:pt x="212" y="145"/>
                    <a:pt x="212" y="145"/>
                    <a:pt x="211" y="146"/>
                  </a:cubicBezTo>
                  <a:cubicBezTo>
                    <a:pt x="211" y="146"/>
                    <a:pt x="211" y="146"/>
                    <a:pt x="211" y="146"/>
                  </a:cubicBezTo>
                  <a:cubicBezTo>
                    <a:pt x="211" y="147"/>
                    <a:pt x="211" y="147"/>
                    <a:pt x="211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7"/>
                    <a:pt x="208" y="147"/>
                    <a:pt x="208" y="147"/>
                  </a:cubicBezTo>
                  <a:cubicBezTo>
                    <a:pt x="208" y="147"/>
                    <a:pt x="208" y="147"/>
                    <a:pt x="208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6" y="146"/>
                    <a:pt x="207" y="146"/>
                    <a:pt x="207" y="145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06" y="144"/>
                    <a:pt x="206" y="144"/>
                    <a:pt x="206" y="144"/>
                  </a:cubicBezTo>
                  <a:cubicBezTo>
                    <a:pt x="206" y="144"/>
                    <a:pt x="206" y="145"/>
                    <a:pt x="206" y="146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6" y="146"/>
                    <a:pt x="205" y="145"/>
                    <a:pt x="205" y="145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05" y="144"/>
                    <a:pt x="205" y="144"/>
                    <a:pt x="205" y="143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5" y="142"/>
                    <a:pt x="204" y="142"/>
                    <a:pt x="204" y="142"/>
                  </a:cubicBezTo>
                  <a:cubicBezTo>
                    <a:pt x="204" y="142"/>
                    <a:pt x="204" y="142"/>
                    <a:pt x="204" y="142"/>
                  </a:cubicBezTo>
                  <a:cubicBezTo>
                    <a:pt x="203" y="142"/>
                    <a:pt x="203" y="142"/>
                    <a:pt x="203" y="142"/>
                  </a:cubicBezTo>
                  <a:cubicBezTo>
                    <a:pt x="203" y="141"/>
                    <a:pt x="202" y="140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1" y="139"/>
                    <a:pt x="201" y="139"/>
                    <a:pt x="201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8"/>
                    <a:pt x="202" y="138"/>
                    <a:pt x="202" y="138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03" y="138"/>
                    <a:pt x="203" y="137"/>
                    <a:pt x="203" y="137"/>
                  </a:cubicBezTo>
                  <a:cubicBezTo>
                    <a:pt x="204" y="137"/>
                    <a:pt x="204" y="137"/>
                    <a:pt x="204" y="137"/>
                  </a:cubicBezTo>
                  <a:cubicBezTo>
                    <a:pt x="204" y="138"/>
                    <a:pt x="204" y="138"/>
                    <a:pt x="204" y="138"/>
                  </a:cubicBezTo>
                  <a:cubicBezTo>
                    <a:pt x="204" y="138"/>
                    <a:pt x="204" y="138"/>
                    <a:pt x="205" y="138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6" y="140"/>
                    <a:pt x="206" y="140"/>
                    <a:pt x="207" y="141"/>
                  </a:cubicBezTo>
                  <a:cubicBezTo>
                    <a:pt x="207" y="141"/>
                    <a:pt x="208" y="141"/>
                    <a:pt x="208" y="142"/>
                  </a:cubicBezTo>
                  <a:cubicBezTo>
                    <a:pt x="209" y="142"/>
                    <a:pt x="209" y="142"/>
                    <a:pt x="209" y="142"/>
                  </a:cubicBezTo>
                  <a:cubicBezTo>
                    <a:pt x="209" y="143"/>
                    <a:pt x="210" y="143"/>
                    <a:pt x="210" y="143"/>
                  </a:cubicBezTo>
                  <a:cubicBezTo>
                    <a:pt x="211" y="143"/>
                    <a:pt x="211" y="143"/>
                    <a:pt x="211" y="143"/>
                  </a:cubicBezTo>
                  <a:cubicBezTo>
                    <a:pt x="212" y="143"/>
                    <a:pt x="212" y="143"/>
                    <a:pt x="212" y="143"/>
                  </a:cubicBezTo>
                  <a:cubicBezTo>
                    <a:pt x="213" y="142"/>
                    <a:pt x="213" y="142"/>
                    <a:pt x="214" y="142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43"/>
                    <a:pt x="214" y="143"/>
                    <a:pt x="214" y="143"/>
                  </a:cubicBezTo>
                  <a:cubicBezTo>
                    <a:pt x="215" y="144"/>
                    <a:pt x="215" y="144"/>
                    <a:pt x="215" y="144"/>
                  </a:cubicBezTo>
                  <a:cubicBezTo>
                    <a:pt x="216" y="145"/>
                    <a:pt x="216" y="145"/>
                    <a:pt x="216" y="145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8" y="145"/>
                    <a:pt x="219" y="145"/>
                    <a:pt x="219" y="145"/>
                  </a:cubicBezTo>
                  <a:cubicBezTo>
                    <a:pt x="220" y="145"/>
                    <a:pt x="220" y="145"/>
                    <a:pt x="220" y="145"/>
                  </a:cubicBezTo>
                  <a:cubicBezTo>
                    <a:pt x="221" y="145"/>
                    <a:pt x="222" y="145"/>
                    <a:pt x="222" y="145"/>
                  </a:cubicBezTo>
                  <a:cubicBezTo>
                    <a:pt x="223" y="145"/>
                    <a:pt x="223" y="145"/>
                    <a:pt x="223" y="145"/>
                  </a:cubicBezTo>
                  <a:cubicBezTo>
                    <a:pt x="224" y="145"/>
                    <a:pt x="224" y="145"/>
                    <a:pt x="224" y="145"/>
                  </a:cubicBezTo>
                  <a:cubicBezTo>
                    <a:pt x="225" y="146"/>
                    <a:pt x="227" y="145"/>
                    <a:pt x="228" y="145"/>
                  </a:cubicBezTo>
                  <a:cubicBezTo>
                    <a:pt x="228" y="145"/>
                    <a:pt x="228" y="145"/>
                    <a:pt x="228" y="146"/>
                  </a:cubicBezTo>
                  <a:cubicBezTo>
                    <a:pt x="229" y="146"/>
                    <a:pt x="229" y="146"/>
                    <a:pt x="229" y="146"/>
                  </a:cubicBezTo>
                  <a:cubicBezTo>
                    <a:pt x="229" y="147"/>
                    <a:pt x="229" y="147"/>
                    <a:pt x="229" y="147"/>
                  </a:cubicBezTo>
                  <a:cubicBezTo>
                    <a:pt x="229" y="147"/>
                    <a:pt x="230" y="147"/>
                    <a:pt x="230" y="147"/>
                  </a:cubicBezTo>
                  <a:cubicBezTo>
                    <a:pt x="230" y="148"/>
                    <a:pt x="230" y="148"/>
                    <a:pt x="230" y="148"/>
                  </a:cubicBezTo>
                  <a:cubicBezTo>
                    <a:pt x="231" y="148"/>
                    <a:pt x="232" y="149"/>
                    <a:pt x="233" y="149"/>
                  </a:cubicBezTo>
                  <a:cubicBezTo>
                    <a:pt x="233" y="149"/>
                    <a:pt x="233" y="149"/>
                    <a:pt x="233" y="149"/>
                  </a:cubicBezTo>
                  <a:cubicBezTo>
                    <a:pt x="232" y="150"/>
                    <a:pt x="232" y="149"/>
                    <a:pt x="231" y="149"/>
                  </a:cubicBezTo>
                  <a:cubicBezTo>
                    <a:pt x="231" y="149"/>
                    <a:pt x="231" y="149"/>
                    <a:pt x="231" y="149"/>
                  </a:cubicBezTo>
                  <a:cubicBezTo>
                    <a:pt x="231" y="150"/>
                    <a:pt x="233" y="152"/>
                    <a:pt x="234" y="152"/>
                  </a:cubicBezTo>
                  <a:cubicBezTo>
                    <a:pt x="235" y="152"/>
                    <a:pt x="235" y="152"/>
                    <a:pt x="235" y="152"/>
                  </a:cubicBezTo>
                  <a:cubicBezTo>
                    <a:pt x="235" y="151"/>
                    <a:pt x="236" y="151"/>
                    <a:pt x="236" y="150"/>
                  </a:cubicBezTo>
                  <a:cubicBezTo>
                    <a:pt x="236" y="150"/>
                    <a:pt x="236" y="150"/>
                    <a:pt x="236" y="150"/>
                  </a:cubicBezTo>
                  <a:cubicBezTo>
                    <a:pt x="237" y="150"/>
                    <a:pt x="237" y="150"/>
                    <a:pt x="237" y="150"/>
                  </a:cubicBezTo>
                  <a:cubicBezTo>
                    <a:pt x="236" y="150"/>
                    <a:pt x="236" y="151"/>
                    <a:pt x="237" y="151"/>
                  </a:cubicBezTo>
                  <a:cubicBezTo>
                    <a:pt x="237" y="152"/>
                    <a:pt x="237" y="152"/>
                    <a:pt x="237" y="152"/>
                  </a:cubicBezTo>
                  <a:cubicBezTo>
                    <a:pt x="237" y="152"/>
                    <a:pt x="237" y="152"/>
                    <a:pt x="237" y="153"/>
                  </a:cubicBezTo>
                  <a:cubicBezTo>
                    <a:pt x="237" y="153"/>
                    <a:pt x="237" y="154"/>
                    <a:pt x="237" y="155"/>
                  </a:cubicBezTo>
                  <a:cubicBezTo>
                    <a:pt x="237" y="156"/>
                    <a:pt x="237" y="157"/>
                    <a:pt x="238" y="158"/>
                  </a:cubicBezTo>
                  <a:cubicBezTo>
                    <a:pt x="238" y="159"/>
                    <a:pt x="239" y="160"/>
                    <a:pt x="239" y="161"/>
                  </a:cubicBezTo>
                  <a:cubicBezTo>
                    <a:pt x="239" y="162"/>
                    <a:pt x="240" y="162"/>
                    <a:pt x="240" y="163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1" y="165"/>
                    <a:pt x="241" y="165"/>
                    <a:pt x="241" y="165"/>
                  </a:cubicBezTo>
                  <a:cubicBezTo>
                    <a:pt x="241" y="166"/>
                    <a:pt x="241" y="167"/>
                    <a:pt x="242" y="167"/>
                  </a:cubicBezTo>
                  <a:cubicBezTo>
                    <a:pt x="242" y="168"/>
                    <a:pt x="242" y="169"/>
                    <a:pt x="242" y="169"/>
                  </a:cubicBezTo>
                  <a:cubicBezTo>
                    <a:pt x="243" y="170"/>
                    <a:pt x="243" y="170"/>
                    <a:pt x="243" y="170"/>
                  </a:cubicBezTo>
                  <a:cubicBezTo>
                    <a:pt x="243" y="170"/>
                    <a:pt x="244" y="170"/>
                    <a:pt x="244" y="169"/>
                  </a:cubicBezTo>
                  <a:cubicBezTo>
                    <a:pt x="244" y="169"/>
                    <a:pt x="244" y="169"/>
                    <a:pt x="244" y="169"/>
                  </a:cubicBezTo>
                  <a:cubicBezTo>
                    <a:pt x="245" y="169"/>
                    <a:pt x="245" y="168"/>
                    <a:pt x="246" y="168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7" y="166"/>
                    <a:pt x="246" y="166"/>
                    <a:pt x="246" y="165"/>
                  </a:cubicBezTo>
                  <a:cubicBezTo>
                    <a:pt x="247" y="164"/>
                    <a:pt x="248" y="163"/>
                    <a:pt x="247" y="162"/>
                  </a:cubicBezTo>
                  <a:cubicBezTo>
                    <a:pt x="247" y="161"/>
                    <a:pt x="247" y="161"/>
                    <a:pt x="247" y="160"/>
                  </a:cubicBezTo>
                  <a:cubicBezTo>
                    <a:pt x="247" y="159"/>
                    <a:pt x="247" y="159"/>
                    <a:pt x="247" y="159"/>
                  </a:cubicBezTo>
                  <a:cubicBezTo>
                    <a:pt x="248" y="159"/>
                    <a:pt x="248" y="159"/>
                    <a:pt x="248" y="159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50" y="158"/>
                    <a:pt x="250" y="158"/>
                    <a:pt x="250" y="158"/>
                  </a:cubicBezTo>
                  <a:cubicBezTo>
                    <a:pt x="250" y="157"/>
                    <a:pt x="250" y="157"/>
                    <a:pt x="250" y="157"/>
                  </a:cubicBezTo>
                  <a:cubicBezTo>
                    <a:pt x="251" y="156"/>
                    <a:pt x="251" y="156"/>
                    <a:pt x="251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3" y="155"/>
                    <a:pt x="253" y="155"/>
                    <a:pt x="253" y="155"/>
                  </a:cubicBezTo>
                  <a:cubicBezTo>
                    <a:pt x="253" y="155"/>
                    <a:pt x="254" y="154"/>
                    <a:pt x="254" y="154"/>
                  </a:cubicBezTo>
                  <a:cubicBezTo>
                    <a:pt x="254" y="153"/>
                    <a:pt x="255" y="153"/>
                    <a:pt x="255" y="153"/>
                  </a:cubicBezTo>
                  <a:cubicBezTo>
                    <a:pt x="256" y="153"/>
                    <a:pt x="256" y="152"/>
                    <a:pt x="257" y="152"/>
                  </a:cubicBezTo>
                  <a:cubicBezTo>
                    <a:pt x="256" y="151"/>
                    <a:pt x="256" y="151"/>
                    <a:pt x="256" y="151"/>
                  </a:cubicBezTo>
                  <a:cubicBezTo>
                    <a:pt x="257" y="151"/>
                    <a:pt x="257" y="151"/>
                    <a:pt x="258" y="150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59" y="151"/>
                    <a:pt x="259" y="151"/>
                    <a:pt x="259" y="151"/>
                  </a:cubicBezTo>
                  <a:cubicBezTo>
                    <a:pt x="259" y="150"/>
                    <a:pt x="259" y="150"/>
                    <a:pt x="259" y="150"/>
                  </a:cubicBezTo>
                  <a:cubicBezTo>
                    <a:pt x="259" y="150"/>
                    <a:pt x="259" y="150"/>
                    <a:pt x="259" y="150"/>
                  </a:cubicBezTo>
                  <a:cubicBezTo>
                    <a:pt x="259" y="151"/>
                    <a:pt x="259" y="151"/>
                    <a:pt x="259" y="151"/>
                  </a:cubicBezTo>
                  <a:cubicBezTo>
                    <a:pt x="260" y="151"/>
                    <a:pt x="260" y="151"/>
                    <a:pt x="260" y="151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2" y="149"/>
                    <a:pt x="262" y="149"/>
                    <a:pt x="262" y="149"/>
                  </a:cubicBezTo>
                  <a:cubicBezTo>
                    <a:pt x="262" y="149"/>
                    <a:pt x="262" y="149"/>
                    <a:pt x="262" y="149"/>
                  </a:cubicBezTo>
                  <a:cubicBezTo>
                    <a:pt x="262" y="148"/>
                    <a:pt x="262" y="148"/>
                    <a:pt x="262" y="148"/>
                  </a:cubicBezTo>
                  <a:cubicBezTo>
                    <a:pt x="262" y="149"/>
                    <a:pt x="262" y="149"/>
                    <a:pt x="262" y="149"/>
                  </a:cubicBezTo>
                  <a:cubicBezTo>
                    <a:pt x="263" y="149"/>
                    <a:pt x="263" y="149"/>
                    <a:pt x="263" y="149"/>
                  </a:cubicBezTo>
                  <a:cubicBezTo>
                    <a:pt x="264" y="149"/>
                    <a:pt x="263" y="152"/>
                    <a:pt x="265" y="152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5" y="153"/>
                    <a:pt x="265" y="153"/>
                    <a:pt x="265" y="153"/>
                  </a:cubicBezTo>
                  <a:cubicBezTo>
                    <a:pt x="266" y="153"/>
                    <a:pt x="266" y="153"/>
                    <a:pt x="266" y="153"/>
                  </a:cubicBezTo>
                  <a:cubicBezTo>
                    <a:pt x="266" y="153"/>
                    <a:pt x="266" y="153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7" y="155"/>
                    <a:pt x="267" y="156"/>
                    <a:pt x="267" y="157"/>
                  </a:cubicBezTo>
                  <a:cubicBezTo>
                    <a:pt x="267" y="157"/>
                    <a:pt x="267" y="158"/>
                    <a:pt x="267" y="159"/>
                  </a:cubicBezTo>
                  <a:cubicBezTo>
                    <a:pt x="267" y="159"/>
                    <a:pt x="267" y="159"/>
                    <a:pt x="267" y="159"/>
                  </a:cubicBezTo>
                  <a:cubicBezTo>
                    <a:pt x="267" y="159"/>
                    <a:pt x="267" y="158"/>
                    <a:pt x="268" y="158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9" y="159"/>
                    <a:pt x="269" y="159"/>
                    <a:pt x="269" y="158"/>
                  </a:cubicBezTo>
                  <a:cubicBezTo>
                    <a:pt x="270" y="158"/>
                    <a:pt x="270" y="158"/>
                    <a:pt x="270" y="157"/>
                  </a:cubicBezTo>
                  <a:cubicBezTo>
                    <a:pt x="271" y="157"/>
                    <a:pt x="271" y="157"/>
                    <a:pt x="271" y="157"/>
                  </a:cubicBezTo>
                  <a:cubicBezTo>
                    <a:pt x="271" y="157"/>
                    <a:pt x="271" y="158"/>
                    <a:pt x="271" y="158"/>
                  </a:cubicBezTo>
                  <a:cubicBezTo>
                    <a:pt x="272" y="159"/>
                    <a:pt x="272" y="160"/>
                    <a:pt x="272" y="161"/>
                  </a:cubicBezTo>
                  <a:cubicBezTo>
                    <a:pt x="272" y="161"/>
                    <a:pt x="273" y="162"/>
                    <a:pt x="273" y="163"/>
                  </a:cubicBezTo>
                  <a:cubicBezTo>
                    <a:pt x="273" y="163"/>
                    <a:pt x="273" y="164"/>
                    <a:pt x="273" y="165"/>
                  </a:cubicBezTo>
                  <a:cubicBezTo>
                    <a:pt x="273" y="165"/>
                    <a:pt x="273" y="165"/>
                    <a:pt x="273" y="165"/>
                  </a:cubicBezTo>
                  <a:cubicBezTo>
                    <a:pt x="273" y="165"/>
                    <a:pt x="273" y="167"/>
                    <a:pt x="273" y="167"/>
                  </a:cubicBezTo>
                  <a:cubicBezTo>
                    <a:pt x="273" y="167"/>
                    <a:pt x="273" y="167"/>
                    <a:pt x="273" y="167"/>
                  </a:cubicBezTo>
                  <a:cubicBezTo>
                    <a:pt x="273" y="168"/>
                    <a:pt x="272" y="169"/>
                    <a:pt x="272" y="170"/>
                  </a:cubicBezTo>
                  <a:cubicBezTo>
                    <a:pt x="273" y="170"/>
                    <a:pt x="273" y="170"/>
                    <a:pt x="273" y="170"/>
                  </a:cubicBezTo>
                  <a:cubicBezTo>
                    <a:pt x="273" y="170"/>
                    <a:pt x="274" y="170"/>
                    <a:pt x="274" y="171"/>
                  </a:cubicBezTo>
                  <a:cubicBezTo>
                    <a:pt x="274" y="171"/>
                    <a:pt x="274" y="171"/>
                    <a:pt x="274" y="171"/>
                  </a:cubicBezTo>
                  <a:cubicBezTo>
                    <a:pt x="274" y="171"/>
                    <a:pt x="274" y="171"/>
                    <a:pt x="274" y="172"/>
                  </a:cubicBezTo>
                  <a:cubicBezTo>
                    <a:pt x="275" y="172"/>
                    <a:pt x="275" y="172"/>
                    <a:pt x="275" y="172"/>
                  </a:cubicBezTo>
                  <a:cubicBezTo>
                    <a:pt x="275" y="172"/>
                    <a:pt x="275" y="172"/>
                    <a:pt x="275" y="172"/>
                  </a:cubicBezTo>
                  <a:cubicBezTo>
                    <a:pt x="275" y="172"/>
                    <a:pt x="275" y="172"/>
                    <a:pt x="275" y="172"/>
                  </a:cubicBezTo>
                  <a:cubicBezTo>
                    <a:pt x="275" y="173"/>
                    <a:pt x="275" y="174"/>
                    <a:pt x="275" y="174"/>
                  </a:cubicBezTo>
                  <a:cubicBezTo>
                    <a:pt x="276" y="175"/>
                    <a:pt x="276" y="175"/>
                    <a:pt x="276" y="175"/>
                  </a:cubicBezTo>
                  <a:cubicBezTo>
                    <a:pt x="276" y="176"/>
                    <a:pt x="276" y="176"/>
                    <a:pt x="276" y="176"/>
                  </a:cubicBezTo>
                  <a:cubicBezTo>
                    <a:pt x="276" y="176"/>
                    <a:pt x="276" y="176"/>
                    <a:pt x="276" y="176"/>
                  </a:cubicBezTo>
                  <a:cubicBezTo>
                    <a:pt x="277" y="177"/>
                    <a:pt x="277" y="177"/>
                    <a:pt x="277" y="177"/>
                  </a:cubicBezTo>
                  <a:cubicBezTo>
                    <a:pt x="266" y="235"/>
                    <a:pt x="215" y="279"/>
                    <a:pt x="154" y="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" name="Rectangle 244"/>
            <p:cNvSpPr>
              <a:spLocks noChangeArrowheads="1"/>
            </p:cNvSpPr>
            <p:nvPr/>
          </p:nvSpPr>
          <p:spPr bwMode="gray">
            <a:xfrm>
              <a:off x="-2814638" y="12700000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" name="Rectangle 245"/>
            <p:cNvSpPr>
              <a:spLocks noChangeArrowheads="1"/>
            </p:cNvSpPr>
            <p:nvPr/>
          </p:nvSpPr>
          <p:spPr bwMode="gray">
            <a:xfrm>
              <a:off x="-2814638" y="12700000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" name="Freeform 246"/>
            <p:cNvSpPr>
              <a:spLocks/>
            </p:cNvSpPr>
            <p:nvPr/>
          </p:nvSpPr>
          <p:spPr bwMode="gray">
            <a:xfrm>
              <a:off x="-2439988" y="12933363"/>
              <a:ext cx="41275" cy="66675"/>
            </a:xfrm>
            <a:custGeom>
              <a:avLst/>
              <a:gdLst>
                <a:gd name="T0" fmla="*/ 8 w 11"/>
                <a:gd name="T1" fmla="*/ 9 h 18"/>
                <a:gd name="T2" fmla="*/ 9 w 11"/>
                <a:gd name="T3" fmla="*/ 7 h 18"/>
                <a:gd name="T4" fmla="*/ 7 w 11"/>
                <a:gd name="T5" fmla="*/ 7 h 18"/>
                <a:gd name="T6" fmla="*/ 6 w 11"/>
                <a:gd name="T7" fmla="*/ 5 h 18"/>
                <a:gd name="T8" fmla="*/ 5 w 11"/>
                <a:gd name="T9" fmla="*/ 4 h 18"/>
                <a:gd name="T10" fmla="*/ 7 w 11"/>
                <a:gd name="T11" fmla="*/ 4 h 18"/>
                <a:gd name="T12" fmla="*/ 6 w 11"/>
                <a:gd name="T13" fmla="*/ 4 h 18"/>
                <a:gd name="T14" fmla="*/ 7 w 11"/>
                <a:gd name="T15" fmla="*/ 3 h 18"/>
                <a:gd name="T16" fmla="*/ 9 w 11"/>
                <a:gd name="T17" fmla="*/ 3 h 18"/>
                <a:gd name="T18" fmla="*/ 9 w 11"/>
                <a:gd name="T19" fmla="*/ 2 h 18"/>
                <a:gd name="T20" fmla="*/ 9 w 11"/>
                <a:gd name="T21" fmla="*/ 1 h 18"/>
                <a:gd name="T22" fmla="*/ 8 w 11"/>
                <a:gd name="T23" fmla="*/ 0 h 18"/>
                <a:gd name="T24" fmla="*/ 7 w 11"/>
                <a:gd name="T25" fmla="*/ 0 h 18"/>
                <a:gd name="T26" fmla="*/ 4 w 11"/>
                <a:gd name="T27" fmla="*/ 1 h 18"/>
                <a:gd name="T28" fmla="*/ 3 w 11"/>
                <a:gd name="T29" fmla="*/ 2 h 18"/>
                <a:gd name="T30" fmla="*/ 1 w 11"/>
                <a:gd name="T31" fmla="*/ 2 h 18"/>
                <a:gd name="T32" fmla="*/ 1 w 11"/>
                <a:gd name="T33" fmla="*/ 4 h 18"/>
                <a:gd name="T34" fmla="*/ 0 w 11"/>
                <a:gd name="T35" fmla="*/ 4 h 18"/>
                <a:gd name="T36" fmla="*/ 1 w 11"/>
                <a:gd name="T37" fmla="*/ 6 h 18"/>
                <a:gd name="T38" fmla="*/ 1 w 11"/>
                <a:gd name="T39" fmla="*/ 5 h 18"/>
                <a:gd name="T40" fmla="*/ 1 w 11"/>
                <a:gd name="T41" fmla="*/ 5 h 18"/>
                <a:gd name="T42" fmla="*/ 2 w 11"/>
                <a:gd name="T43" fmla="*/ 7 h 18"/>
                <a:gd name="T44" fmla="*/ 2 w 11"/>
                <a:gd name="T45" fmla="*/ 9 h 18"/>
                <a:gd name="T46" fmla="*/ 3 w 11"/>
                <a:gd name="T47" fmla="*/ 10 h 18"/>
                <a:gd name="T48" fmla="*/ 4 w 11"/>
                <a:gd name="T49" fmla="*/ 11 h 18"/>
                <a:gd name="T50" fmla="*/ 5 w 11"/>
                <a:gd name="T51" fmla="*/ 11 h 18"/>
                <a:gd name="T52" fmla="*/ 4 w 11"/>
                <a:gd name="T53" fmla="*/ 13 h 18"/>
                <a:gd name="T54" fmla="*/ 4 w 11"/>
                <a:gd name="T55" fmla="*/ 14 h 18"/>
                <a:gd name="T56" fmla="*/ 3 w 11"/>
                <a:gd name="T57" fmla="*/ 13 h 18"/>
                <a:gd name="T58" fmla="*/ 3 w 11"/>
                <a:gd name="T59" fmla="*/ 16 h 18"/>
                <a:gd name="T60" fmla="*/ 9 w 11"/>
                <a:gd name="T61" fmla="*/ 17 h 18"/>
                <a:gd name="T62" fmla="*/ 10 w 11"/>
                <a:gd name="T63" fmla="*/ 15 h 18"/>
                <a:gd name="T64" fmla="*/ 10 w 11"/>
                <a:gd name="T65" fmla="*/ 14 h 18"/>
                <a:gd name="T66" fmla="*/ 9 w 11"/>
                <a:gd name="T67" fmla="*/ 13 h 18"/>
                <a:gd name="T68" fmla="*/ 9 w 11"/>
                <a:gd name="T69" fmla="*/ 13 h 18"/>
                <a:gd name="T70" fmla="*/ 10 w 11"/>
                <a:gd name="T71" fmla="*/ 13 h 18"/>
                <a:gd name="T72" fmla="*/ 10 w 11"/>
                <a:gd name="T73" fmla="*/ 12 h 18"/>
                <a:gd name="T74" fmla="*/ 9 w 11"/>
                <a:gd name="T75" fmla="*/ 12 h 18"/>
                <a:gd name="T76" fmla="*/ 9 w 11"/>
                <a:gd name="T77" fmla="*/ 11 h 18"/>
                <a:gd name="T78" fmla="*/ 10 w 11"/>
                <a:gd name="T79" fmla="*/ 10 h 18"/>
                <a:gd name="T80" fmla="*/ 10 w 11"/>
                <a:gd name="T81" fmla="*/ 11 h 18"/>
                <a:gd name="T82" fmla="*/ 11 w 11"/>
                <a:gd name="T83" fmla="*/ 11 h 18"/>
                <a:gd name="T84" fmla="*/ 11 w 11"/>
                <a:gd name="T85" fmla="*/ 10 h 18"/>
                <a:gd name="T86" fmla="*/ 11 w 11"/>
                <a:gd name="T87" fmla="*/ 10 h 18"/>
                <a:gd name="T88" fmla="*/ 10 w 11"/>
                <a:gd name="T89" fmla="*/ 8 h 18"/>
                <a:gd name="T90" fmla="*/ 9 w 11"/>
                <a:gd name="T91" fmla="*/ 10 h 18"/>
                <a:gd name="T92" fmla="*/ 8 w 11"/>
                <a:gd name="T93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" h="18"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6" y="6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5"/>
                    <a:pt x="3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5" y="18"/>
                    <a:pt x="7" y="18"/>
                    <a:pt x="9" y="17"/>
                  </a:cubicBezTo>
                  <a:cubicBezTo>
                    <a:pt x="9" y="17"/>
                    <a:pt x="10" y="17"/>
                    <a:pt x="10" y="17"/>
                  </a:cubicBezTo>
                  <a:cubicBezTo>
                    <a:pt x="11" y="17"/>
                    <a:pt x="10" y="16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1"/>
                    <a:pt x="9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9" y="8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" name="Freeform 247"/>
            <p:cNvSpPr>
              <a:spLocks/>
            </p:cNvSpPr>
            <p:nvPr/>
          </p:nvSpPr>
          <p:spPr bwMode="gray">
            <a:xfrm>
              <a:off x="-2547938" y="12966700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" name="Freeform 248"/>
            <p:cNvSpPr>
              <a:spLocks/>
            </p:cNvSpPr>
            <p:nvPr/>
          </p:nvSpPr>
          <p:spPr bwMode="gray">
            <a:xfrm>
              <a:off x="-2547938" y="12966700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" name="Freeform 249"/>
            <p:cNvSpPr>
              <a:spLocks/>
            </p:cNvSpPr>
            <p:nvPr/>
          </p:nvSpPr>
          <p:spPr bwMode="gray">
            <a:xfrm>
              <a:off x="-2413000" y="12719050"/>
              <a:ext cx="28575" cy="30163"/>
            </a:xfrm>
            <a:custGeom>
              <a:avLst/>
              <a:gdLst>
                <a:gd name="T0" fmla="*/ 6 w 8"/>
                <a:gd name="T1" fmla="*/ 0 h 8"/>
                <a:gd name="T2" fmla="*/ 7 w 8"/>
                <a:gd name="T3" fmla="*/ 1 h 8"/>
                <a:gd name="T4" fmla="*/ 5 w 8"/>
                <a:gd name="T5" fmla="*/ 4 h 8"/>
                <a:gd name="T6" fmla="*/ 7 w 8"/>
                <a:gd name="T7" fmla="*/ 6 h 8"/>
                <a:gd name="T8" fmla="*/ 8 w 8"/>
                <a:gd name="T9" fmla="*/ 7 h 8"/>
                <a:gd name="T10" fmla="*/ 6 w 8"/>
                <a:gd name="T11" fmla="*/ 7 h 8"/>
                <a:gd name="T12" fmla="*/ 5 w 8"/>
                <a:gd name="T13" fmla="*/ 8 h 8"/>
                <a:gd name="T14" fmla="*/ 4 w 8"/>
                <a:gd name="T15" fmla="*/ 7 h 8"/>
                <a:gd name="T16" fmla="*/ 3 w 8"/>
                <a:gd name="T17" fmla="*/ 7 h 8"/>
                <a:gd name="T18" fmla="*/ 4 w 8"/>
                <a:gd name="T19" fmla="*/ 6 h 8"/>
                <a:gd name="T20" fmla="*/ 4 w 8"/>
                <a:gd name="T21" fmla="*/ 6 h 8"/>
                <a:gd name="T22" fmla="*/ 1 w 8"/>
                <a:gd name="T23" fmla="*/ 5 h 8"/>
                <a:gd name="T24" fmla="*/ 0 w 8"/>
                <a:gd name="T25" fmla="*/ 5 h 8"/>
                <a:gd name="T26" fmla="*/ 0 w 8"/>
                <a:gd name="T27" fmla="*/ 5 h 8"/>
                <a:gd name="T28" fmla="*/ 0 w 8"/>
                <a:gd name="T29" fmla="*/ 4 h 8"/>
                <a:gd name="T30" fmla="*/ 1 w 8"/>
                <a:gd name="T31" fmla="*/ 4 h 8"/>
                <a:gd name="T32" fmla="*/ 2 w 8"/>
                <a:gd name="T33" fmla="*/ 2 h 8"/>
                <a:gd name="T34" fmla="*/ 1 w 8"/>
                <a:gd name="T35" fmla="*/ 2 h 8"/>
                <a:gd name="T36" fmla="*/ 1 w 8"/>
                <a:gd name="T37" fmla="*/ 2 h 8"/>
                <a:gd name="T38" fmla="*/ 2 w 8"/>
                <a:gd name="T39" fmla="*/ 1 h 8"/>
                <a:gd name="T40" fmla="*/ 3 w 8"/>
                <a:gd name="T41" fmla="*/ 1 h 8"/>
                <a:gd name="T42" fmla="*/ 6 w 8"/>
                <a:gd name="T4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5" y="1"/>
                    <a:pt x="5" y="4"/>
                  </a:cubicBezTo>
                  <a:cubicBezTo>
                    <a:pt x="6" y="5"/>
                    <a:pt x="6" y="6"/>
                    <a:pt x="7" y="6"/>
                  </a:cubicBezTo>
                  <a:cubicBezTo>
                    <a:pt x="7" y="6"/>
                    <a:pt x="8" y="7"/>
                    <a:pt x="8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2" y="5"/>
                    <a:pt x="1" y="5"/>
                  </a:cubicBezTo>
                  <a:cubicBezTo>
                    <a:pt x="1" y="5"/>
                    <a:pt x="1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" name="Freeform 250"/>
            <p:cNvSpPr>
              <a:spLocks/>
            </p:cNvSpPr>
            <p:nvPr/>
          </p:nvSpPr>
          <p:spPr bwMode="gray">
            <a:xfrm>
              <a:off x="-2589213" y="12641263"/>
              <a:ext cx="47625" cy="17463"/>
            </a:xfrm>
            <a:custGeom>
              <a:avLst/>
              <a:gdLst>
                <a:gd name="T0" fmla="*/ 11 w 13"/>
                <a:gd name="T1" fmla="*/ 3 h 5"/>
                <a:gd name="T2" fmla="*/ 10 w 13"/>
                <a:gd name="T3" fmla="*/ 4 h 5"/>
                <a:gd name="T4" fmla="*/ 9 w 13"/>
                <a:gd name="T5" fmla="*/ 4 h 5"/>
                <a:gd name="T6" fmla="*/ 8 w 13"/>
                <a:gd name="T7" fmla="*/ 5 h 5"/>
                <a:gd name="T8" fmla="*/ 4 w 13"/>
                <a:gd name="T9" fmla="*/ 4 h 5"/>
                <a:gd name="T10" fmla="*/ 4 w 13"/>
                <a:gd name="T11" fmla="*/ 4 h 5"/>
                <a:gd name="T12" fmla="*/ 5 w 13"/>
                <a:gd name="T13" fmla="*/ 3 h 5"/>
                <a:gd name="T14" fmla="*/ 5 w 13"/>
                <a:gd name="T15" fmla="*/ 3 h 5"/>
                <a:gd name="T16" fmla="*/ 0 w 13"/>
                <a:gd name="T17" fmla="*/ 2 h 5"/>
                <a:gd name="T18" fmla="*/ 0 w 13"/>
                <a:gd name="T19" fmla="*/ 2 h 5"/>
                <a:gd name="T20" fmla="*/ 1 w 13"/>
                <a:gd name="T21" fmla="*/ 1 h 5"/>
                <a:gd name="T22" fmla="*/ 2 w 13"/>
                <a:gd name="T23" fmla="*/ 0 h 5"/>
                <a:gd name="T24" fmla="*/ 3 w 13"/>
                <a:gd name="T25" fmla="*/ 1 h 5"/>
                <a:gd name="T26" fmla="*/ 5 w 13"/>
                <a:gd name="T27" fmla="*/ 1 h 5"/>
                <a:gd name="T28" fmla="*/ 6 w 13"/>
                <a:gd name="T29" fmla="*/ 1 h 5"/>
                <a:gd name="T30" fmla="*/ 7 w 13"/>
                <a:gd name="T31" fmla="*/ 0 h 5"/>
                <a:gd name="T32" fmla="*/ 7 w 13"/>
                <a:gd name="T33" fmla="*/ 2 h 5"/>
                <a:gd name="T34" fmla="*/ 7 w 13"/>
                <a:gd name="T35" fmla="*/ 2 h 5"/>
                <a:gd name="T36" fmla="*/ 9 w 13"/>
                <a:gd name="T37" fmla="*/ 0 h 5"/>
                <a:gd name="T38" fmla="*/ 9 w 13"/>
                <a:gd name="T39" fmla="*/ 1 h 5"/>
                <a:gd name="T40" fmla="*/ 10 w 13"/>
                <a:gd name="T41" fmla="*/ 1 h 5"/>
                <a:gd name="T42" fmla="*/ 11 w 13"/>
                <a:gd name="T43" fmla="*/ 1 h 5"/>
                <a:gd name="T44" fmla="*/ 12 w 13"/>
                <a:gd name="T45" fmla="*/ 1 h 5"/>
                <a:gd name="T46" fmla="*/ 13 w 13"/>
                <a:gd name="T47" fmla="*/ 2 h 5"/>
                <a:gd name="T48" fmla="*/ 13 w 13"/>
                <a:gd name="T49" fmla="*/ 2 h 5"/>
                <a:gd name="T50" fmla="*/ 11 w 13"/>
                <a:gd name="T5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5">
                  <a:moveTo>
                    <a:pt x="11" y="3"/>
                  </a:moveTo>
                  <a:cubicBezTo>
                    <a:pt x="11" y="3"/>
                    <a:pt x="10" y="4"/>
                    <a:pt x="10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1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0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7" y="0"/>
                  </a:cubicBezTo>
                  <a:cubicBezTo>
                    <a:pt x="7" y="0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3"/>
                    <a:pt x="11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" name="Freeform 251"/>
            <p:cNvSpPr>
              <a:spLocks/>
            </p:cNvSpPr>
            <p:nvPr/>
          </p:nvSpPr>
          <p:spPr bwMode="gray">
            <a:xfrm>
              <a:off x="-2627313" y="12647613"/>
              <a:ext cx="52388" cy="38100"/>
            </a:xfrm>
            <a:custGeom>
              <a:avLst/>
              <a:gdLst>
                <a:gd name="T0" fmla="*/ 11 w 14"/>
                <a:gd name="T1" fmla="*/ 2 h 10"/>
                <a:gd name="T2" fmla="*/ 12 w 14"/>
                <a:gd name="T3" fmla="*/ 3 h 10"/>
                <a:gd name="T4" fmla="*/ 14 w 14"/>
                <a:gd name="T5" fmla="*/ 4 h 10"/>
                <a:gd name="T6" fmla="*/ 13 w 14"/>
                <a:gd name="T7" fmla="*/ 4 h 10"/>
                <a:gd name="T8" fmla="*/ 12 w 14"/>
                <a:gd name="T9" fmla="*/ 4 h 10"/>
                <a:gd name="T10" fmla="*/ 11 w 14"/>
                <a:gd name="T11" fmla="*/ 6 h 10"/>
                <a:gd name="T12" fmla="*/ 10 w 14"/>
                <a:gd name="T13" fmla="*/ 7 h 10"/>
                <a:gd name="T14" fmla="*/ 9 w 14"/>
                <a:gd name="T15" fmla="*/ 8 h 10"/>
                <a:gd name="T16" fmla="*/ 9 w 14"/>
                <a:gd name="T17" fmla="*/ 10 h 10"/>
                <a:gd name="T18" fmla="*/ 8 w 14"/>
                <a:gd name="T19" fmla="*/ 10 h 10"/>
                <a:gd name="T20" fmla="*/ 5 w 14"/>
                <a:gd name="T21" fmla="*/ 8 h 10"/>
                <a:gd name="T22" fmla="*/ 5 w 14"/>
                <a:gd name="T23" fmla="*/ 8 h 10"/>
                <a:gd name="T24" fmla="*/ 5 w 14"/>
                <a:gd name="T25" fmla="*/ 7 h 10"/>
                <a:gd name="T26" fmla="*/ 8 w 14"/>
                <a:gd name="T27" fmla="*/ 7 h 10"/>
                <a:gd name="T28" fmla="*/ 7 w 14"/>
                <a:gd name="T29" fmla="*/ 6 h 10"/>
                <a:gd name="T30" fmla="*/ 4 w 14"/>
                <a:gd name="T31" fmla="*/ 7 h 10"/>
                <a:gd name="T32" fmla="*/ 4 w 14"/>
                <a:gd name="T33" fmla="*/ 6 h 10"/>
                <a:gd name="T34" fmla="*/ 4 w 14"/>
                <a:gd name="T35" fmla="*/ 6 h 10"/>
                <a:gd name="T36" fmla="*/ 8 w 14"/>
                <a:gd name="T37" fmla="*/ 5 h 10"/>
                <a:gd name="T38" fmla="*/ 8 w 14"/>
                <a:gd name="T39" fmla="*/ 5 h 10"/>
                <a:gd name="T40" fmla="*/ 5 w 14"/>
                <a:gd name="T41" fmla="*/ 4 h 10"/>
                <a:gd name="T42" fmla="*/ 4 w 14"/>
                <a:gd name="T43" fmla="*/ 5 h 10"/>
                <a:gd name="T44" fmla="*/ 1 w 14"/>
                <a:gd name="T45" fmla="*/ 3 h 10"/>
                <a:gd name="T46" fmla="*/ 2 w 14"/>
                <a:gd name="T47" fmla="*/ 3 h 10"/>
                <a:gd name="T48" fmla="*/ 1 w 14"/>
                <a:gd name="T49" fmla="*/ 2 h 10"/>
                <a:gd name="T50" fmla="*/ 1 w 14"/>
                <a:gd name="T51" fmla="*/ 2 h 10"/>
                <a:gd name="T52" fmla="*/ 0 w 14"/>
                <a:gd name="T53" fmla="*/ 1 h 10"/>
                <a:gd name="T54" fmla="*/ 1 w 14"/>
                <a:gd name="T55" fmla="*/ 1 h 10"/>
                <a:gd name="T56" fmla="*/ 2 w 14"/>
                <a:gd name="T57" fmla="*/ 1 h 10"/>
                <a:gd name="T58" fmla="*/ 3 w 14"/>
                <a:gd name="T59" fmla="*/ 0 h 10"/>
                <a:gd name="T60" fmla="*/ 3 w 14"/>
                <a:gd name="T61" fmla="*/ 2 h 10"/>
                <a:gd name="T62" fmla="*/ 4 w 14"/>
                <a:gd name="T63" fmla="*/ 2 h 10"/>
                <a:gd name="T64" fmla="*/ 4 w 14"/>
                <a:gd name="T65" fmla="*/ 2 h 10"/>
                <a:gd name="T66" fmla="*/ 4 w 14"/>
                <a:gd name="T67" fmla="*/ 1 h 10"/>
                <a:gd name="T68" fmla="*/ 5 w 14"/>
                <a:gd name="T69" fmla="*/ 1 h 10"/>
                <a:gd name="T70" fmla="*/ 7 w 14"/>
                <a:gd name="T71" fmla="*/ 3 h 10"/>
                <a:gd name="T72" fmla="*/ 7 w 14"/>
                <a:gd name="T73" fmla="*/ 2 h 10"/>
                <a:gd name="T74" fmla="*/ 7 w 14"/>
                <a:gd name="T75" fmla="*/ 0 h 10"/>
                <a:gd name="T76" fmla="*/ 7 w 14"/>
                <a:gd name="T77" fmla="*/ 0 h 10"/>
                <a:gd name="T78" fmla="*/ 8 w 14"/>
                <a:gd name="T79" fmla="*/ 0 h 10"/>
                <a:gd name="T80" fmla="*/ 9 w 14"/>
                <a:gd name="T81" fmla="*/ 0 h 10"/>
                <a:gd name="T82" fmla="*/ 9 w 14"/>
                <a:gd name="T83" fmla="*/ 0 h 10"/>
                <a:gd name="T84" fmla="*/ 9 w 14"/>
                <a:gd name="T85" fmla="*/ 2 h 10"/>
                <a:gd name="T86" fmla="*/ 10 w 14"/>
                <a:gd name="T87" fmla="*/ 2 h 10"/>
                <a:gd name="T88" fmla="*/ 10 w 14"/>
                <a:gd name="T89" fmla="*/ 1 h 10"/>
                <a:gd name="T90" fmla="*/ 11 w 14"/>
                <a:gd name="T91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" h="10">
                  <a:moveTo>
                    <a:pt x="11" y="2"/>
                  </a:moveTo>
                  <a:cubicBezTo>
                    <a:pt x="12" y="3"/>
                    <a:pt x="12" y="2"/>
                    <a:pt x="12" y="3"/>
                  </a:cubicBezTo>
                  <a:cubicBezTo>
                    <a:pt x="13" y="3"/>
                    <a:pt x="13" y="3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5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7" y="6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4" y="5"/>
                  </a:cubicBezTo>
                  <a:cubicBezTo>
                    <a:pt x="3" y="6"/>
                    <a:pt x="1" y="4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6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" name="Freeform 252"/>
            <p:cNvSpPr>
              <a:spLocks/>
            </p:cNvSpPr>
            <p:nvPr/>
          </p:nvSpPr>
          <p:spPr bwMode="gray">
            <a:xfrm>
              <a:off x="-2717800" y="12850813"/>
              <a:ext cx="41275" cy="63500"/>
            </a:xfrm>
            <a:custGeom>
              <a:avLst/>
              <a:gdLst>
                <a:gd name="T0" fmla="*/ 9 w 11"/>
                <a:gd name="T1" fmla="*/ 14 h 17"/>
                <a:gd name="T2" fmla="*/ 10 w 11"/>
                <a:gd name="T3" fmla="*/ 14 h 17"/>
                <a:gd name="T4" fmla="*/ 10 w 11"/>
                <a:gd name="T5" fmla="*/ 15 h 17"/>
                <a:gd name="T6" fmla="*/ 8 w 11"/>
                <a:gd name="T7" fmla="*/ 15 h 17"/>
                <a:gd name="T8" fmla="*/ 7 w 11"/>
                <a:gd name="T9" fmla="*/ 15 h 17"/>
                <a:gd name="T10" fmla="*/ 5 w 11"/>
                <a:gd name="T11" fmla="*/ 16 h 17"/>
                <a:gd name="T12" fmla="*/ 2 w 11"/>
                <a:gd name="T13" fmla="*/ 16 h 17"/>
                <a:gd name="T14" fmla="*/ 1 w 11"/>
                <a:gd name="T15" fmla="*/ 17 h 17"/>
                <a:gd name="T16" fmla="*/ 0 w 11"/>
                <a:gd name="T17" fmla="*/ 16 h 17"/>
                <a:gd name="T18" fmla="*/ 2 w 11"/>
                <a:gd name="T19" fmla="*/ 15 h 17"/>
                <a:gd name="T20" fmla="*/ 4 w 11"/>
                <a:gd name="T21" fmla="*/ 14 h 17"/>
                <a:gd name="T22" fmla="*/ 3 w 11"/>
                <a:gd name="T23" fmla="*/ 14 h 17"/>
                <a:gd name="T24" fmla="*/ 3 w 11"/>
                <a:gd name="T25" fmla="*/ 14 h 17"/>
                <a:gd name="T26" fmla="*/ 1 w 11"/>
                <a:gd name="T27" fmla="*/ 14 h 17"/>
                <a:gd name="T28" fmla="*/ 1 w 11"/>
                <a:gd name="T29" fmla="*/ 13 h 17"/>
                <a:gd name="T30" fmla="*/ 2 w 11"/>
                <a:gd name="T31" fmla="*/ 11 h 17"/>
                <a:gd name="T32" fmla="*/ 2 w 11"/>
                <a:gd name="T33" fmla="*/ 11 h 17"/>
                <a:gd name="T34" fmla="*/ 4 w 11"/>
                <a:gd name="T35" fmla="*/ 11 h 17"/>
                <a:gd name="T36" fmla="*/ 4 w 11"/>
                <a:gd name="T37" fmla="*/ 9 h 17"/>
                <a:gd name="T38" fmla="*/ 4 w 11"/>
                <a:gd name="T39" fmla="*/ 9 h 17"/>
                <a:gd name="T40" fmla="*/ 4 w 11"/>
                <a:gd name="T41" fmla="*/ 7 h 17"/>
                <a:gd name="T42" fmla="*/ 2 w 11"/>
                <a:gd name="T43" fmla="*/ 7 h 17"/>
                <a:gd name="T44" fmla="*/ 1 w 11"/>
                <a:gd name="T45" fmla="*/ 8 h 17"/>
                <a:gd name="T46" fmla="*/ 1 w 11"/>
                <a:gd name="T47" fmla="*/ 6 h 17"/>
                <a:gd name="T48" fmla="*/ 2 w 11"/>
                <a:gd name="T49" fmla="*/ 5 h 17"/>
                <a:gd name="T50" fmla="*/ 0 w 11"/>
                <a:gd name="T51" fmla="*/ 6 h 17"/>
                <a:gd name="T52" fmla="*/ 1 w 11"/>
                <a:gd name="T53" fmla="*/ 4 h 17"/>
                <a:gd name="T54" fmla="*/ 0 w 11"/>
                <a:gd name="T55" fmla="*/ 4 h 17"/>
                <a:gd name="T56" fmla="*/ 0 w 11"/>
                <a:gd name="T57" fmla="*/ 4 h 17"/>
                <a:gd name="T58" fmla="*/ 0 w 11"/>
                <a:gd name="T59" fmla="*/ 3 h 17"/>
                <a:gd name="T60" fmla="*/ 0 w 11"/>
                <a:gd name="T61" fmla="*/ 2 h 17"/>
                <a:gd name="T62" fmla="*/ 1 w 11"/>
                <a:gd name="T63" fmla="*/ 2 h 17"/>
                <a:gd name="T64" fmla="*/ 1 w 11"/>
                <a:gd name="T65" fmla="*/ 1 h 17"/>
                <a:gd name="T66" fmla="*/ 1 w 11"/>
                <a:gd name="T67" fmla="*/ 0 h 17"/>
                <a:gd name="T68" fmla="*/ 4 w 11"/>
                <a:gd name="T69" fmla="*/ 0 h 17"/>
                <a:gd name="T70" fmla="*/ 2 w 11"/>
                <a:gd name="T71" fmla="*/ 2 h 17"/>
                <a:gd name="T72" fmla="*/ 5 w 11"/>
                <a:gd name="T73" fmla="*/ 2 h 17"/>
                <a:gd name="T74" fmla="*/ 4 w 11"/>
                <a:gd name="T75" fmla="*/ 5 h 17"/>
                <a:gd name="T76" fmla="*/ 4 w 11"/>
                <a:gd name="T77" fmla="*/ 5 h 17"/>
                <a:gd name="T78" fmla="*/ 3 w 11"/>
                <a:gd name="T79" fmla="*/ 5 h 17"/>
                <a:gd name="T80" fmla="*/ 4 w 11"/>
                <a:gd name="T81" fmla="*/ 5 h 17"/>
                <a:gd name="T82" fmla="*/ 6 w 11"/>
                <a:gd name="T83" fmla="*/ 8 h 17"/>
                <a:gd name="T84" fmla="*/ 8 w 11"/>
                <a:gd name="T85" fmla="*/ 9 h 17"/>
                <a:gd name="T86" fmla="*/ 8 w 11"/>
                <a:gd name="T87" fmla="*/ 11 h 17"/>
                <a:gd name="T88" fmla="*/ 11 w 11"/>
                <a:gd name="T89" fmla="*/ 12 h 17"/>
                <a:gd name="T90" fmla="*/ 9 w 11"/>
                <a:gd name="T91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" h="17"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5"/>
                    <a:pt x="6" y="15"/>
                    <a:pt x="5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4" y="15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5"/>
                    <a:pt x="2" y="15"/>
                  </a:cubicBezTo>
                  <a:cubicBezTo>
                    <a:pt x="2" y="15"/>
                    <a:pt x="2" y="15"/>
                    <a:pt x="2" y="14"/>
                  </a:cubicBezTo>
                  <a:cubicBezTo>
                    <a:pt x="3" y="14"/>
                    <a:pt x="3" y="15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3"/>
                    <a:pt x="3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3" y="7"/>
                    <a:pt x="3" y="8"/>
                    <a:pt x="3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2" y="7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2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5" y="5"/>
                    <a:pt x="6" y="6"/>
                    <a:pt x="6" y="6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9" y="10"/>
                    <a:pt x="8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10" y="11"/>
                    <a:pt x="11" y="1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" name="Freeform 253"/>
            <p:cNvSpPr>
              <a:spLocks/>
            </p:cNvSpPr>
            <p:nvPr/>
          </p:nvSpPr>
          <p:spPr bwMode="gray">
            <a:xfrm>
              <a:off x="-2717800" y="1287303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0 w 3"/>
                <a:gd name="T7" fmla="*/ 2 h 2"/>
                <a:gd name="T8" fmla="*/ 0 w 3"/>
                <a:gd name="T9" fmla="*/ 0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" name="Freeform 254"/>
            <p:cNvSpPr>
              <a:spLocks/>
            </p:cNvSpPr>
            <p:nvPr/>
          </p:nvSpPr>
          <p:spPr bwMode="gray">
            <a:xfrm>
              <a:off x="-2717800" y="1287303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0 w 3"/>
                <a:gd name="T7" fmla="*/ 2 h 2"/>
                <a:gd name="T8" fmla="*/ 0 w 3"/>
                <a:gd name="T9" fmla="*/ 0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" name="Freeform 255"/>
            <p:cNvSpPr>
              <a:spLocks/>
            </p:cNvSpPr>
            <p:nvPr/>
          </p:nvSpPr>
          <p:spPr bwMode="gray">
            <a:xfrm>
              <a:off x="-2740025" y="12876213"/>
              <a:ext cx="22225" cy="26988"/>
            </a:xfrm>
            <a:custGeom>
              <a:avLst/>
              <a:gdLst>
                <a:gd name="T0" fmla="*/ 6 w 6"/>
                <a:gd name="T1" fmla="*/ 2 h 7"/>
                <a:gd name="T2" fmla="*/ 5 w 6"/>
                <a:gd name="T3" fmla="*/ 2 h 7"/>
                <a:gd name="T4" fmla="*/ 6 w 6"/>
                <a:gd name="T5" fmla="*/ 4 h 7"/>
                <a:gd name="T6" fmla="*/ 5 w 6"/>
                <a:gd name="T7" fmla="*/ 6 h 7"/>
                <a:gd name="T8" fmla="*/ 5 w 6"/>
                <a:gd name="T9" fmla="*/ 6 h 7"/>
                <a:gd name="T10" fmla="*/ 5 w 6"/>
                <a:gd name="T11" fmla="*/ 6 h 7"/>
                <a:gd name="T12" fmla="*/ 3 w 6"/>
                <a:gd name="T13" fmla="*/ 6 h 7"/>
                <a:gd name="T14" fmla="*/ 2 w 6"/>
                <a:gd name="T15" fmla="*/ 7 h 7"/>
                <a:gd name="T16" fmla="*/ 2 w 6"/>
                <a:gd name="T17" fmla="*/ 7 h 7"/>
                <a:gd name="T18" fmla="*/ 1 w 6"/>
                <a:gd name="T19" fmla="*/ 7 h 7"/>
                <a:gd name="T20" fmla="*/ 0 w 6"/>
                <a:gd name="T21" fmla="*/ 6 h 7"/>
                <a:gd name="T22" fmla="*/ 0 w 6"/>
                <a:gd name="T23" fmla="*/ 6 h 7"/>
                <a:gd name="T24" fmla="*/ 0 w 6"/>
                <a:gd name="T25" fmla="*/ 6 h 7"/>
                <a:gd name="T26" fmla="*/ 0 w 6"/>
                <a:gd name="T27" fmla="*/ 6 h 7"/>
                <a:gd name="T28" fmla="*/ 0 w 6"/>
                <a:gd name="T29" fmla="*/ 6 h 7"/>
                <a:gd name="T30" fmla="*/ 0 w 6"/>
                <a:gd name="T31" fmla="*/ 6 h 7"/>
                <a:gd name="T32" fmla="*/ 0 w 6"/>
                <a:gd name="T33" fmla="*/ 6 h 7"/>
                <a:gd name="T34" fmla="*/ 0 w 6"/>
                <a:gd name="T35" fmla="*/ 5 h 7"/>
                <a:gd name="T36" fmla="*/ 1 w 6"/>
                <a:gd name="T37" fmla="*/ 5 h 7"/>
                <a:gd name="T38" fmla="*/ 1 w 6"/>
                <a:gd name="T39" fmla="*/ 5 h 7"/>
                <a:gd name="T40" fmla="*/ 1 w 6"/>
                <a:gd name="T41" fmla="*/ 5 h 7"/>
                <a:gd name="T42" fmla="*/ 1 w 6"/>
                <a:gd name="T43" fmla="*/ 5 h 7"/>
                <a:gd name="T44" fmla="*/ 1 w 6"/>
                <a:gd name="T45" fmla="*/ 4 h 7"/>
                <a:gd name="T46" fmla="*/ 1 w 6"/>
                <a:gd name="T47" fmla="*/ 4 h 7"/>
                <a:gd name="T48" fmla="*/ 2 w 6"/>
                <a:gd name="T49" fmla="*/ 4 h 7"/>
                <a:gd name="T50" fmla="*/ 2 w 6"/>
                <a:gd name="T51" fmla="*/ 3 h 7"/>
                <a:gd name="T52" fmla="*/ 0 w 6"/>
                <a:gd name="T53" fmla="*/ 3 h 7"/>
                <a:gd name="T54" fmla="*/ 0 w 6"/>
                <a:gd name="T55" fmla="*/ 3 h 7"/>
                <a:gd name="T56" fmla="*/ 0 w 6"/>
                <a:gd name="T57" fmla="*/ 3 h 7"/>
                <a:gd name="T58" fmla="*/ 0 w 6"/>
                <a:gd name="T59" fmla="*/ 3 h 7"/>
                <a:gd name="T60" fmla="*/ 1 w 6"/>
                <a:gd name="T61" fmla="*/ 2 h 7"/>
                <a:gd name="T62" fmla="*/ 1 w 6"/>
                <a:gd name="T63" fmla="*/ 2 h 7"/>
                <a:gd name="T64" fmla="*/ 0 w 6"/>
                <a:gd name="T65" fmla="*/ 2 h 7"/>
                <a:gd name="T66" fmla="*/ 0 w 6"/>
                <a:gd name="T67" fmla="*/ 2 h 7"/>
                <a:gd name="T68" fmla="*/ 0 w 6"/>
                <a:gd name="T69" fmla="*/ 1 h 7"/>
                <a:gd name="T70" fmla="*/ 2 w 6"/>
                <a:gd name="T71" fmla="*/ 2 h 7"/>
                <a:gd name="T72" fmla="*/ 2 w 6"/>
                <a:gd name="T73" fmla="*/ 1 h 7"/>
                <a:gd name="T74" fmla="*/ 3 w 6"/>
                <a:gd name="T75" fmla="*/ 1 h 7"/>
                <a:gd name="T76" fmla="*/ 2 w 6"/>
                <a:gd name="T77" fmla="*/ 1 h 7"/>
                <a:gd name="T78" fmla="*/ 2 w 6"/>
                <a:gd name="T79" fmla="*/ 1 h 7"/>
                <a:gd name="T80" fmla="*/ 2 w 6"/>
                <a:gd name="T81" fmla="*/ 1 h 7"/>
                <a:gd name="T82" fmla="*/ 3 w 6"/>
                <a:gd name="T83" fmla="*/ 0 h 7"/>
                <a:gd name="T84" fmla="*/ 4 w 6"/>
                <a:gd name="T85" fmla="*/ 0 h 7"/>
                <a:gd name="T86" fmla="*/ 6 w 6"/>
                <a:gd name="T87" fmla="*/ 0 h 7"/>
                <a:gd name="T88" fmla="*/ 6 w 6"/>
                <a:gd name="T8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" h="7">
                  <a:moveTo>
                    <a:pt x="6" y="2"/>
                  </a:move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6" y="5"/>
                    <a:pt x="5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6" y="1"/>
                    <a:pt x="6" y="1"/>
                    <a:pt x="6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" name="Freeform 256"/>
            <p:cNvSpPr>
              <a:spLocks/>
            </p:cNvSpPr>
            <p:nvPr/>
          </p:nvSpPr>
          <p:spPr bwMode="gray">
            <a:xfrm>
              <a:off x="-2778125" y="12993688"/>
              <a:ext cx="360363" cy="400050"/>
            </a:xfrm>
            <a:custGeom>
              <a:avLst/>
              <a:gdLst>
                <a:gd name="T0" fmla="*/ 15 w 96"/>
                <a:gd name="T1" fmla="*/ 5 h 107"/>
                <a:gd name="T2" fmla="*/ 22 w 96"/>
                <a:gd name="T3" fmla="*/ 4 h 107"/>
                <a:gd name="T4" fmla="*/ 27 w 96"/>
                <a:gd name="T5" fmla="*/ 2 h 107"/>
                <a:gd name="T6" fmla="*/ 33 w 96"/>
                <a:gd name="T7" fmla="*/ 1 h 107"/>
                <a:gd name="T8" fmla="*/ 38 w 96"/>
                <a:gd name="T9" fmla="*/ 0 h 107"/>
                <a:gd name="T10" fmla="*/ 40 w 96"/>
                <a:gd name="T11" fmla="*/ 3 h 107"/>
                <a:gd name="T12" fmla="*/ 40 w 96"/>
                <a:gd name="T13" fmla="*/ 7 h 107"/>
                <a:gd name="T14" fmla="*/ 45 w 96"/>
                <a:gd name="T15" fmla="*/ 8 h 107"/>
                <a:gd name="T16" fmla="*/ 52 w 96"/>
                <a:gd name="T17" fmla="*/ 9 h 107"/>
                <a:gd name="T18" fmla="*/ 60 w 96"/>
                <a:gd name="T19" fmla="*/ 10 h 107"/>
                <a:gd name="T20" fmla="*/ 65 w 96"/>
                <a:gd name="T21" fmla="*/ 11 h 107"/>
                <a:gd name="T22" fmla="*/ 72 w 96"/>
                <a:gd name="T23" fmla="*/ 10 h 107"/>
                <a:gd name="T24" fmla="*/ 70 w 96"/>
                <a:gd name="T25" fmla="*/ 13 h 107"/>
                <a:gd name="T26" fmla="*/ 74 w 96"/>
                <a:gd name="T27" fmla="*/ 21 h 107"/>
                <a:gd name="T28" fmla="*/ 79 w 96"/>
                <a:gd name="T29" fmla="*/ 30 h 107"/>
                <a:gd name="T30" fmla="*/ 82 w 96"/>
                <a:gd name="T31" fmla="*/ 34 h 107"/>
                <a:gd name="T32" fmla="*/ 84 w 96"/>
                <a:gd name="T33" fmla="*/ 39 h 107"/>
                <a:gd name="T34" fmla="*/ 87 w 96"/>
                <a:gd name="T35" fmla="*/ 41 h 107"/>
                <a:gd name="T36" fmla="*/ 92 w 96"/>
                <a:gd name="T37" fmla="*/ 40 h 107"/>
                <a:gd name="T38" fmla="*/ 96 w 96"/>
                <a:gd name="T39" fmla="*/ 39 h 107"/>
                <a:gd name="T40" fmla="*/ 95 w 96"/>
                <a:gd name="T41" fmla="*/ 44 h 107"/>
                <a:gd name="T42" fmla="*/ 91 w 96"/>
                <a:gd name="T43" fmla="*/ 50 h 107"/>
                <a:gd name="T44" fmla="*/ 82 w 96"/>
                <a:gd name="T45" fmla="*/ 58 h 107"/>
                <a:gd name="T46" fmla="*/ 79 w 96"/>
                <a:gd name="T47" fmla="*/ 64 h 107"/>
                <a:gd name="T48" fmla="*/ 81 w 96"/>
                <a:gd name="T49" fmla="*/ 71 h 107"/>
                <a:gd name="T50" fmla="*/ 82 w 96"/>
                <a:gd name="T51" fmla="*/ 76 h 107"/>
                <a:gd name="T52" fmla="*/ 77 w 96"/>
                <a:gd name="T53" fmla="*/ 80 h 107"/>
                <a:gd name="T54" fmla="*/ 74 w 96"/>
                <a:gd name="T55" fmla="*/ 87 h 107"/>
                <a:gd name="T56" fmla="*/ 74 w 96"/>
                <a:gd name="T57" fmla="*/ 90 h 107"/>
                <a:gd name="T58" fmla="*/ 70 w 96"/>
                <a:gd name="T59" fmla="*/ 96 h 107"/>
                <a:gd name="T60" fmla="*/ 62 w 96"/>
                <a:gd name="T61" fmla="*/ 105 h 107"/>
                <a:gd name="T62" fmla="*/ 57 w 96"/>
                <a:gd name="T63" fmla="*/ 105 h 107"/>
                <a:gd name="T64" fmla="*/ 52 w 96"/>
                <a:gd name="T65" fmla="*/ 107 h 107"/>
                <a:gd name="T66" fmla="*/ 50 w 96"/>
                <a:gd name="T67" fmla="*/ 105 h 107"/>
                <a:gd name="T68" fmla="*/ 49 w 96"/>
                <a:gd name="T69" fmla="*/ 103 h 107"/>
                <a:gd name="T70" fmla="*/ 45 w 96"/>
                <a:gd name="T71" fmla="*/ 94 h 107"/>
                <a:gd name="T72" fmla="*/ 44 w 96"/>
                <a:gd name="T73" fmla="*/ 88 h 107"/>
                <a:gd name="T74" fmla="*/ 42 w 96"/>
                <a:gd name="T75" fmla="*/ 74 h 107"/>
                <a:gd name="T76" fmla="*/ 44 w 96"/>
                <a:gd name="T77" fmla="*/ 70 h 107"/>
                <a:gd name="T78" fmla="*/ 41 w 96"/>
                <a:gd name="T79" fmla="*/ 63 h 107"/>
                <a:gd name="T80" fmla="*/ 38 w 96"/>
                <a:gd name="T81" fmla="*/ 59 h 107"/>
                <a:gd name="T82" fmla="*/ 37 w 96"/>
                <a:gd name="T83" fmla="*/ 57 h 107"/>
                <a:gd name="T84" fmla="*/ 38 w 96"/>
                <a:gd name="T85" fmla="*/ 54 h 107"/>
                <a:gd name="T86" fmla="*/ 38 w 96"/>
                <a:gd name="T87" fmla="*/ 51 h 107"/>
                <a:gd name="T88" fmla="*/ 37 w 96"/>
                <a:gd name="T89" fmla="*/ 49 h 107"/>
                <a:gd name="T90" fmla="*/ 32 w 96"/>
                <a:gd name="T91" fmla="*/ 48 h 107"/>
                <a:gd name="T92" fmla="*/ 29 w 96"/>
                <a:gd name="T93" fmla="*/ 46 h 107"/>
                <a:gd name="T94" fmla="*/ 20 w 96"/>
                <a:gd name="T95" fmla="*/ 48 h 107"/>
                <a:gd name="T96" fmla="*/ 14 w 96"/>
                <a:gd name="T97" fmla="*/ 49 h 107"/>
                <a:gd name="T98" fmla="*/ 7 w 96"/>
                <a:gd name="T99" fmla="*/ 45 h 107"/>
                <a:gd name="T100" fmla="*/ 6 w 96"/>
                <a:gd name="T101" fmla="*/ 43 h 107"/>
                <a:gd name="T102" fmla="*/ 4 w 96"/>
                <a:gd name="T103" fmla="*/ 40 h 107"/>
                <a:gd name="T104" fmla="*/ 2 w 96"/>
                <a:gd name="T105" fmla="*/ 39 h 107"/>
                <a:gd name="T106" fmla="*/ 1 w 96"/>
                <a:gd name="T107" fmla="*/ 36 h 107"/>
                <a:gd name="T108" fmla="*/ 1 w 96"/>
                <a:gd name="T109" fmla="*/ 32 h 107"/>
                <a:gd name="T110" fmla="*/ 1 w 96"/>
                <a:gd name="T111" fmla="*/ 23 h 107"/>
                <a:gd name="T112" fmla="*/ 5 w 96"/>
                <a:gd name="T113" fmla="*/ 1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6" h="107">
                  <a:moveTo>
                    <a:pt x="10" y="10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5"/>
                  </a:cubicBezTo>
                  <a:cubicBezTo>
                    <a:pt x="15" y="5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4"/>
                    <a:pt x="18" y="4"/>
                  </a:cubicBezTo>
                  <a:cubicBezTo>
                    <a:pt x="18" y="4"/>
                    <a:pt x="20" y="4"/>
                    <a:pt x="20" y="4"/>
                  </a:cubicBezTo>
                  <a:cubicBezTo>
                    <a:pt x="20" y="4"/>
                    <a:pt x="21" y="4"/>
                    <a:pt x="22" y="4"/>
                  </a:cubicBezTo>
                  <a:cubicBezTo>
                    <a:pt x="22" y="4"/>
                    <a:pt x="22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2"/>
                    <a:pt x="25" y="2"/>
                  </a:cubicBezTo>
                  <a:cubicBezTo>
                    <a:pt x="26" y="2"/>
                    <a:pt x="27" y="2"/>
                    <a:pt x="27" y="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1" y="2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2"/>
                    <a:pt x="37" y="1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2"/>
                    <a:pt x="38" y="2"/>
                    <a:pt x="40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39" y="5"/>
                    <a:pt x="38" y="6"/>
                  </a:cubicBezTo>
                  <a:cubicBezTo>
                    <a:pt x="38" y="6"/>
                    <a:pt x="39" y="6"/>
                    <a:pt x="39" y="7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1" y="7"/>
                    <a:pt x="41" y="7"/>
                    <a:pt x="42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6" y="10"/>
                    <a:pt x="47" y="10"/>
                  </a:cubicBezTo>
                  <a:cubicBezTo>
                    <a:pt x="47" y="10"/>
                    <a:pt x="48" y="10"/>
                    <a:pt x="49" y="11"/>
                  </a:cubicBezTo>
                  <a:cubicBezTo>
                    <a:pt x="50" y="11"/>
                    <a:pt x="50" y="12"/>
                    <a:pt x="51" y="12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11"/>
                    <a:pt x="52" y="10"/>
                    <a:pt x="52" y="9"/>
                  </a:cubicBezTo>
                  <a:cubicBezTo>
                    <a:pt x="53" y="8"/>
                    <a:pt x="55" y="7"/>
                    <a:pt x="56" y="8"/>
                  </a:cubicBezTo>
                  <a:cubicBezTo>
                    <a:pt x="57" y="8"/>
                    <a:pt x="57" y="8"/>
                    <a:pt x="57" y="9"/>
                  </a:cubicBezTo>
                  <a:cubicBezTo>
                    <a:pt x="57" y="9"/>
                    <a:pt x="58" y="9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2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0"/>
                    <a:pt x="68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70" y="10"/>
                    <a:pt x="70" y="11"/>
                    <a:pt x="71" y="10"/>
                  </a:cubicBezTo>
                  <a:cubicBezTo>
                    <a:pt x="71" y="11"/>
                    <a:pt x="72" y="10"/>
                    <a:pt x="72" y="10"/>
                  </a:cubicBezTo>
                  <a:cubicBezTo>
                    <a:pt x="73" y="11"/>
                    <a:pt x="73" y="12"/>
                    <a:pt x="73" y="13"/>
                  </a:cubicBezTo>
                  <a:cubicBezTo>
                    <a:pt x="73" y="13"/>
                    <a:pt x="73" y="15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1" y="15"/>
                    <a:pt x="71" y="13"/>
                    <a:pt x="70" y="12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0" y="14"/>
                    <a:pt x="71" y="14"/>
                    <a:pt x="71" y="15"/>
                  </a:cubicBezTo>
                  <a:cubicBezTo>
                    <a:pt x="71" y="16"/>
                    <a:pt x="72" y="16"/>
                    <a:pt x="72" y="17"/>
                  </a:cubicBezTo>
                  <a:cubicBezTo>
                    <a:pt x="73" y="18"/>
                    <a:pt x="73" y="19"/>
                    <a:pt x="74" y="20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4" y="22"/>
                    <a:pt x="74" y="22"/>
                    <a:pt x="74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4"/>
                    <a:pt x="76" y="25"/>
                  </a:cubicBezTo>
                  <a:cubicBezTo>
                    <a:pt x="77" y="26"/>
                    <a:pt x="76" y="28"/>
                    <a:pt x="77" y="29"/>
                  </a:cubicBezTo>
                  <a:cubicBezTo>
                    <a:pt x="77" y="29"/>
                    <a:pt x="78" y="29"/>
                    <a:pt x="79" y="30"/>
                  </a:cubicBezTo>
                  <a:cubicBezTo>
                    <a:pt x="79" y="31"/>
                    <a:pt x="79" y="33"/>
                    <a:pt x="80" y="34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5"/>
                    <a:pt x="83" y="35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37"/>
                    <a:pt x="85" y="37"/>
                    <a:pt x="85" y="38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40"/>
                    <a:pt x="86" y="40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8" y="41"/>
                    <a:pt x="88" y="40"/>
                    <a:pt x="89" y="40"/>
                  </a:cubicBezTo>
                  <a:cubicBezTo>
                    <a:pt x="89" y="40"/>
                    <a:pt x="89" y="40"/>
                    <a:pt x="90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39"/>
                    <a:pt x="93" y="39"/>
                  </a:cubicBezTo>
                  <a:cubicBezTo>
                    <a:pt x="93" y="39"/>
                    <a:pt x="93" y="40"/>
                    <a:pt x="94" y="40"/>
                  </a:cubicBezTo>
                  <a:cubicBezTo>
                    <a:pt x="95" y="39"/>
                    <a:pt x="95" y="39"/>
                    <a:pt x="96" y="38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5" y="43"/>
                    <a:pt x="95" y="43"/>
                    <a:pt x="95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4" y="45"/>
                    <a:pt x="94" y="45"/>
                    <a:pt x="94" y="45"/>
                  </a:cubicBezTo>
                  <a:cubicBezTo>
                    <a:pt x="94" y="45"/>
                    <a:pt x="94" y="46"/>
                    <a:pt x="93" y="46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3" y="48"/>
                    <a:pt x="91" y="49"/>
                    <a:pt x="91" y="50"/>
                  </a:cubicBezTo>
                  <a:cubicBezTo>
                    <a:pt x="90" y="51"/>
                    <a:pt x="90" y="51"/>
                    <a:pt x="89" y="52"/>
                  </a:cubicBezTo>
                  <a:cubicBezTo>
                    <a:pt x="88" y="53"/>
                    <a:pt x="87" y="53"/>
                    <a:pt x="86" y="54"/>
                  </a:cubicBezTo>
                  <a:cubicBezTo>
                    <a:pt x="85" y="55"/>
                    <a:pt x="84" y="56"/>
                    <a:pt x="83" y="58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2" y="59"/>
                    <a:pt x="81" y="59"/>
                    <a:pt x="81" y="59"/>
                  </a:cubicBezTo>
                  <a:cubicBezTo>
                    <a:pt x="81" y="60"/>
                    <a:pt x="80" y="60"/>
                    <a:pt x="80" y="61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9" y="62"/>
                    <a:pt x="79" y="64"/>
                    <a:pt x="79" y="64"/>
                  </a:cubicBezTo>
                  <a:cubicBezTo>
                    <a:pt x="79" y="65"/>
                    <a:pt x="80" y="65"/>
                    <a:pt x="80" y="65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67"/>
                    <a:pt x="80" y="69"/>
                    <a:pt x="80" y="69"/>
                  </a:cubicBezTo>
                  <a:cubicBezTo>
                    <a:pt x="81" y="70"/>
                    <a:pt x="81" y="70"/>
                    <a:pt x="81" y="71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1" y="72"/>
                    <a:pt x="81" y="73"/>
                    <a:pt x="81" y="73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1" y="74"/>
                    <a:pt x="81" y="75"/>
                    <a:pt x="81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8"/>
                    <a:pt x="80" y="79"/>
                    <a:pt x="80" y="79"/>
                  </a:cubicBezTo>
                  <a:cubicBezTo>
                    <a:pt x="79" y="80"/>
                    <a:pt x="78" y="80"/>
                    <a:pt x="77" y="80"/>
                  </a:cubicBezTo>
                  <a:cubicBezTo>
                    <a:pt x="76" y="81"/>
                    <a:pt x="75" y="82"/>
                    <a:pt x="75" y="82"/>
                  </a:cubicBezTo>
                  <a:cubicBezTo>
                    <a:pt x="74" y="83"/>
                    <a:pt x="74" y="83"/>
                    <a:pt x="73" y="84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3" y="86"/>
                    <a:pt x="74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8"/>
                    <a:pt x="74" y="88"/>
                    <a:pt x="74" y="89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1"/>
                    <a:pt x="72" y="91"/>
                    <a:pt x="71" y="92"/>
                  </a:cubicBezTo>
                  <a:cubicBezTo>
                    <a:pt x="71" y="92"/>
                    <a:pt x="70" y="92"/>
                    <a:pt x="70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94"/>
                    <a:pt x="70" y="95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70" y="97"/>
                    <a:pt x="69" y="98"/>
                    <a:pt x="68" y="98"/>
                  </a:cubicBezTo>
                  <a:cubicBezTo>
                    <a:pt x="67" y="100"/>
                    <a:pt x="65" y="102"/>
                    <a:pt x="63" y="104"/>
                  </a:cubicBezTo>
                  <a:cubicBezTo>
                    <a:pt x="63" y="104"/>
                    <a:pt x="63" y="104"/>
                    <a:pt x="62" y="105"/>
                  </a:cubicBezTo>
                  <a:cubicBezTo>
                    <a:pt x="62" y="105"/>
                    <a:pt x="61" y="105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8" y="106"/>
                    <a:pt x="58" y="105"/>
                    <a:pt x="57" y="105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6" y="105"/>
                    <a:pt x="56" y="105"/>
                    <a:pt x="55" y="105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3" y="106"/>
                    <a:pt x="52" y="106"/>
                    <a:pt x="52" y="107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102"/>
                    <a:pt x="49" y="101"/>
                    <a:pt x="49" y="100"/>
                  </a:cubicBezTo>
                  <a:cubicBezTo>
                    <a:pt x="48" y="99"/>
                    <a:pt x="48" y="98"/>
                    <a:pt x="48" y="97"/>
                  </a:cubicBezTo>
                  <a:cubicBezTo>
                    <a:pt x="47" y="96"/>
                    <a:pt x="46" y="96"/>
                    <a:pt x="46" y="95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90"/>
                    <a:pt x="45" y="89"/>
                    <a:pt x="44" y="88"/>
                  </a:cubicBezTo>
                  <a:cubicBezTo>
                    <a:pt x="45" y="88"/>
                    <a:pt x="44" y="86"/>
                    <a:pt x="43" y="86"/>
                  </a:cubicBezTo>
                  <a:cubicBezTo>
                    <a:pt x="43" y="85"/>
                    <a:pt x="42" y="84"/>
                    <a:pt x="42" y="83"/>
                  </a:cubicBezTo>
                  <a:cubicBezTo>
                    <a:pt x="42" y="82"/>
                    <a:pt x="41" y="82"/>
                    <a:pt x="41" y="81"/>
                  </a:cubicBezTo>
                  <a:cubicBezTo>
                    <a:pt x="41" y="80"/>
                    <a:pt x="41" y="79"/>
                    <a:pt x="41" y="78"/>
                  </a:cubicBezTo>
                  <a:cubicBezTo>
                    <a:pt x="42" y="77"/>
                    <a:pt x="41" y="76"/>
                    <a:pt x="42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4" y="72"/>
                    <a:pt x="44" y="72"/>
                  </a:cubicBezTo>
                  <a:cubicBezTo>
                    <a:pt x="44" y="71"/>
                    <a:pt x="44" y="71"/>
                    <a:pt x="44" y="70"/>
                  </a:cubicBezTo>
                  <a:cubicBezTo>
                    <a:pt x="43" y="70"/>
                    <a:pt x="42" y="68"/>
                    <a:pt x="43" y="68"/>
                  </a:cubicBezTo>
                  <a:cubicBezTo>
                    <a:pt x="43" y="67"/>
                    <a:pt x="43" y="67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1" y="64"/>
                    <a:pt x="42" y="63"/>
                    <a:pt x="41" y="63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0" y="61"/>
                    <a:pt x="40" y="61"/>
                    <a:pt x="39" y="60"/>
                  </a:cubicBezTo>
                  <a:cubicBezTo>
                    <a:pt x="39" y="60"/>
                    <a:pt x="39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6"/>
                    <a:pt x="37" y="56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5"/>
                    <a:pt x="38" y="54"/>
                    <a:pt x="38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8" y="53"/>
                    <a:pt x="38" y="53"/>
                    <a:pt x="38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1"/>
                    <a:pt x="38" y="51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7" y="50"/>
                    <a:pt x="37" y="50"/>
                    <a:pt x="37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33" y="50"/>
                    <a:pt x="32" y="49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7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4" y="47"/>
                  </a:cubicBezTo>
                  <a:cubicBezTo>
                    <a:pt x="23" y="48"/>
                    <a:pt x="22" y="48"/>
                    <a:pt x="21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8"/>
                    <a:pt x="17" y="48"/>
                    <a:pt x="17" y="48"/>
                  </a:cubicBezTo>
                  <a:cubicBezTo>
                    <a:pt x="16" y="48"/>
                    <a:pt x="16" y="48"/>
                    <a:pt x="15" y="49"/>
                  </a:cubicBezTo>
                  <a:cubicBezTo>
                    <a:pt x="15" y="49"/>
                    <a:pt x="14" y="49"/>
                    <a:pt x="14" y="49"/>
                  </a:cubicBezTo>
                  <a:cubicBezTo>
                    <a:pt x="13" y="49"/>
                    <a:pt x="12" y="49"/>
                    <a:pt x="12" y="48"/>
                  </a:cubicBezTo>
                  <a:cubicBezTo>
                    <a:pt x="11" y="48"/>
                    <a:pt x="11" y="47"/>
                    <a:pt x="10" y="47"/>
                  </a:cubicBezTo>
                  <a:cubicBezTo>
                    <a:pt x="9" y="47"/>
                    <a:pt x="9" y="46"/>
                    <a:pt x="9" y="46"/>
                  </a:cubicBezTo>
                  <a:cubicBezTo>
                    <a:pt x="8" y="46"/>
                    <a:pt x="8" y="45"/>
                    <a:pt x="7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2"/>
                    <a:pt x="5" y="42"/>
                    <a:pt x="5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4" y="41"/>
                    <a:pt x="4" y="41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5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3"/>
                    <a:pt x="1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1"/>
                    <a:pt x="2" y="29"/>
                    <a:pt x="1" y="28"/>
                  </a:cubicBezTo>
                  <a:cubicBezTo>
                    <a:pt x="2" y="27"/>
                    <a:pt x="1" y="26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4"/>
                    <a:pt x="1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0"/>
                    <a:pt x="3" y="2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8"/>
                    <a:pt x="4" y="18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6" y="17"/>
                    <a:pt x="6" y="15"/>
                    <a:pt x="6" y="15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4"/>
                    <a:pt x="10" y="13"/>
                    <a:pt x="10" y="12"/>
                  </a:cubicBezTo>
                  <a:cubicBezTo>
                    <a:pt x="11" y="11"/>
                    <a:pt x="10" y="11"/>
                    <a:pt x="10" y="1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" name="Freeform 257"/>
            <p:cNvSpPr>
              <a:spLocks/>
            </p:cNvSpPr>
            <p:nvPr/>
          </p:nvSpPr>
          <p:spPr bwMode="gray">
            <a:xfrm>
              <a:off x="-2814638" y="12787313"/>
              <a:ext cx="55563" cy="25400"/>
            </a:xfrm>
            <a:custGeom>
              <a:avLst/>
              <a:gdLst>
                <a:gd name="T0" fmla="*/ 14 w 15"/>
                <a:gd name="T1" fmla="*/ 4 h 7"/>
                <a:gd name="T2" fmla="*/ 14 w 15"/>
                <a:gd name="T3" fmla="*/ 4 h 7"/>
                <a:gd name="T4" fmla="*/ 13 w 15"/>
                <a:gd name="T5" fmla="*/ 5 h 7"/>
                <a:gd name="T6" fmla="*/ 11 w 15"/>
                <a:gd name="T7" fmla="*/ 6 h 7"/>
                <a:gd name="T8" fmla="*/ 10 w 15"/>
                <a:gd name="T9" fmla="*/ 6 h 7"/>
                <a:gd name="T10" fmla="*/ 8 w 15"/>
                <a:gd name="T11" fmla="*/ 7 h 7"/>
                <a:gd name="T12" fmla="*/ 6 w 15"/>
                <a:gd name="T13" fmla="*/ 7 h 7"/>
                <a:gd name="T14" fmla="*/ 6 w 15"/>
                <a:gd name="T15" fmla="*/ 6 h 7"/>
                <a:gd name="T16" fmla="*/ 3 w 15"/>
                <a:gd name="T17" fmla="*/ 6 h 7"/>
                <a:gd name="T18" fmla="*/ 4 w 15"/>
                <a:gd name="T19" fmla="*/ 5 h 7"/>
                <a:gd name="T20" fmla="*/ 3 w 15"/>
                <a:gd name="T21" fmla="*/ 4 h 7"/>
                <a:gd name="T22" fmla="*/ 1 w 15"/>
                <a:gd name="T23" fmla="*/ 4 h 7"/>
                <a:gd name="T24" fmla="*/ 1 w 15"/>
                <a:gd name="T25" fmla="*/ 4 h 7"/>
                <a:gd name="T26" fmla="*/ 1 w 15"/>
                <a:gd name="T27" fmla="*/ 4 h 7"/>
                <a:gd name="T28" fmla="*/ 4 w 15"/>
                <a:gd name="T29" fmla="*/ 3 h 7"/>
                <a:gd name="T30" fmla="*/ 4 w 15"/>
                <a:gd name="T31" fmla="*/ 3 h 7"/>
                <a:gd name="T32" fmla="*/ 4 w 15"/>
                <a:gd name="T33" fmla="*/ 2 h 7"/>
                <a:gd name="T34" fmla="*/ 3 w 15"/>
                <a:gd name="T35" fmla="*/ 2 h 7"/>
                <a:gd name="T36" fmla="*/ 0 w 15"/>
                <a:gd name="T37" fmla="*/ 2 h 7"/>
                <a:gd name="T38" fmla="*/ 0 w 15"/>
                <a:gd name="T39" fmla="*/ 2 h 7"/>
                <a:gd name="T40" fmla="*/ 2 w 15"/>
                <a:gd name="T41" fmla="*/ 1 h 7"/>
                <a:gd name="T42" fmla="*/ 2 w 15"/>
                <a:gd name="T43" fmla="*/ 1 h 7"/>
                <a:gd name="T44" fmla="*/ 1 w 15"/>
                <a:gd name="T45" fmla="*/ 1 h 7"/>
                <a:gd name="T46" fmla="*/ 3 w 15"/>
                <a:gd name="T47" fmla="*/ 1 h 7"/>
                <a:gd name="T48" fmla="*/ 3 w 15"/>
                <a:gd name="T49" fmla="*/ 1 h 7"/>
                <a:gd name="T50" fmla="*/ 2 w 15"/>
                <a:gd name="T51" fmla="*/ 0 h 7"/>
                <a:gd name="T52" fmla="*/ 2 w 15"/>
                <a:gd name="T53" fmla="*/ 0 h 7"/>
                <a:gd name="T54" fmla="*/ 2 w 15"/>
                <a:gd name="T55" fmla="*/ 0 h 7"/>
                <a:gd name="T56" fmla="*/ 4 w 15"/>
                <a:gd name="T57" fmla="*/ 1 h 7"/>
                <a:gd name="T58" fmla="*/ 4 w 15"/>
                <a:gd name="T59" fmla="*/ 2 h 7"/>
                <a:gd name="T60" fmla="*/ 5 w 15"/>
                <a:gd name="T61" fmla="*/ 3 h 7"/>
                <a:gd name="T62" fmla="*/ 5 w 15"/>
                <a:gd name="T63" fmla="*/ 2 h 7"/>
                <a:gd name="T64" fmla="*/ 6 w 15"/>
                <a:gd name="T65" fmla="*/ 2 h 7"/>
                <a:gd name="T66" fmla="*/ 6 w 15"/>
                <a:gd name="T67" fmla="*/ 1 h 7"/>
                <a:gd name="T68" fmla="*/ 6 w 15"/>
                <a:gd name="T69" fmla="*/ 1 h 7"/>
                <a:gd name="T70" fmla="*/ 6 w 15"/>
                <a:gd name="T71" fmla="*/ 1 h 7"/>
                <a:gd name="T72" fmla="*/ 7 w 15"/>
                <a:gd name="T73" fmla="*/ 2 h 7"/>
                <a:gd name="T74" fmla="*/ 7 w 15"/>
                <a:gd name="T75" fmla="*/ 1 h 7"/>
                <a:gd name="T76" fmla="*/ 7 w 15"/>
                <a:gd name="T77" fmla="*/ 1 h 7"/>
                <a:gd name="T78" fmla="*/ 7 w 15"/>
                <a:gd name="T79" fmla="*/ 1 h 7"/>
                <a:gd name="T80" fmla="*/ 8 w 15"/>
                <a:gd name="T81" fmla="*/ 1 h 7"/>
                <a:gd name="T82" fmla="*/ 9 w 15"/>
                <a:gd name="T83" fmla="*/ 1 h 7"/>
                <a:gd name="T84" fmla="*/ 9 w 15"/>
                <a:gd name="T85" fmla="*/ 1 h 7"/>
                <a:gd name="T86" fmla="*/ 11 w 15"/>
                <a:gd name="T87" fmla="*/ 1 h 7"/>
                <a:gd name="T88" fmla="*/ 11 w 15"/>
                <a:gd name="T89" fmla="*/ 0 h 7"/>
                <a:gd name="T90" fmla="*/ 12 w 15"/>
                <a:gd name="T91" fmla="*/ 0 h 7"/>
                <a:gd name="T92" fmla="*/ 14 w 15"/>
                <a:gd name="T93" fmla="*/ 1 h 7"/>
                <a:gd name="T94" fmla="*/ 14 w 15"/>
                <a:gd name="T95" fmla="*/ 1 h 7"/>
                <a:gd name="T96" fmla="*/ 14 w 15"/>
                <a:gd name="T97" fmla="*/ 2 h 7"/>
                <a:gd name="T98" fmla="*/ 14 w 15"/>
                <a:gd name="T99" fmla="*/ 2 h 7"/>
                <a:gd name="T100" fmla="*/ 15 w 15"/>
                <a:gd name="T101" fmla="*/ 2 h 7"/>
                <a:gd name="T102" fmla="*/ 15 w 15"/>
                <a:gd name="T103" fmla="*/ 4 h 7"/>
                <a:gd name="T104" fmla="*/ 14 w 15"/>
                <a:gd name="T10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" h="7"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2" y="5"/>
                    <a:pt x="12" y="6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6"/>
                    <a:pt x="9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1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3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" name="Freeform 258"/>
            <p:cNvSpPr>
              <a:spLocks/>
            </p:cNvSpPr>
            <p:nvPr/>
          </p:nvSpPr>
          <p:spPr bwMode="gray">
            <a:xfrm>
              <a:off x="-2643188" y="13181013"/>
              <a:ext cx="4763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0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" name="Freeform 259"/>
            <p:cNvSpPr>
              <a:spLocks/>
            </p:cNvSpPr>
            <p:nvPr/>
          </p:nvSpPr>
          <p:spPr bwMode="gray">
            <a:xfrm>
              <a:off x="-2459038" y="13266738"/>
              <a:ext cx="38100" cy="71438"/>
            </a:xfrm>
            <a:custGeom>
              <a:avLst/>
              <a:gdLst>
                <a:gd name="T0" fmla="*/ 1 w 10"/>
                <a:gd name="T1" fmla="*/ 13 h 19"/>
                <a:gd name="T2" fmla="*/ 1 w 10"/>
                <a:gd name="T3" fmla="*/ 13 h 19"/>
                <a:gd name="T4" fmla="*/ 2 w 10"/>
                <a:gd name="T5" fmla="*/ 10 h 19"/>
                <a:gd name="T6" fmla="*/ 1 w 10"/>
                <a:gd name="T7" fmla="*/ 10 h 19"/>
                <a:gd name="T8" fmla="*/ 2 w 10"/>
                <a:gd name="T9" fmla="*/ 9 h 19"/>
                <a:gd name="T10" fmla="*/ 1 w 10"/>
                <a:gd name="T11" fmla="*/ 7 h 19"/>
                <a:gd name="T12" fmla="*/ 2 w 10"/>
                <a:gd name="T13" fmla="*/ 5 h 19"/>
                <a:gd name="T14" fmla="*/ 2 w 10"/>
                <a:gd name="T15" fmla="*/ 5 h 19"/>
                <a:gd name="T16" fmla="*/ 3 w 10"/>
                <a:gd name="T17" fmla="*/ 5 h 19"/>
                <a:gd name="T18" fmla="*/ 3 w 10"/>
                <a:gd name="T19" fmla="*/ 5 h 19"/>
                <a:gd name="T20" fmla="*/ 4 w 10"/>
                <a:gd name="T21" fmla="*/ 5 h 19"/>
                <a:gd name="T22" fmla="*/ 5 w 10"/>
                <a:gd name="T23" fmla="*/ 5 h 19"/>
                <a:gd name="T24" fmla="*/ 5 w 10"/>
                <a:gd name="T25" fmla="*/ 5 h 19"/>
                <a:gd name="T26" fmla="*/ 5 w 10"/>
                <a:gd name="T27" fmla="*/ 4 h 19"/>
                <a:gd name="T28" fmla="*/ 5 w 10"/>
                <a:gd name="T29" fmla="*/ 4 h 19"/>
                <a:gd name="T30" fmla="*/ 6 w 10"/>
                <a:gd name="T31" fmla="*/ 4 h 19"/>
                <a:gd name="T32" fmla="*/ 5 w 10"/>
                <a:gd name="T33" fmla="*/ 4 h 19"/>
                <a:gd name="T34" fmla="*/ 6 w 10"/>
                <a:gd name="T35" fmla="*/ 3 h 19"/>
                <a:gd name="T36" fmla="*/ 6 w 10"/>
                <a:gd name="T37" fmla="*/ 3 h 19"/>
                <a:gd name="T38" fmla="*/ 6 w 10"/>
                <a:gd name="T39" fmla="*/ 4 h 19"/>
                <a:gd name="T40" fmla="*/ 7 w 10"/>
                <a:gd name="T41" fmla="*/ 3 h 19"/>
                <a:gd name="T42" fmla="*/ 6 w 10"/>
                <a:gd name="T43" fmla="*/ 3 h 19"/>
                <a:gd name="T44" fmla="*/ 6 w 10"/>
                <a:gd name="T45" fmla="*/ 3 h 19"/>
                <a:gd name="T46" fmla="*/ 7 w 10"/>
                <a:gd name="T47" fmla="*/ 3 h 19"/>
                <a:gd name="T48" fmla="*/ 7 w 10"/>
                <a:gd name="T49" fmla="*/ 2 h 19"/>
                <a:gd name="T50" fmla="*/ 7 w 10"/>
                <a:gd name="T51" fmla="*/ 2 h 19"/>
                <a:gd name="T52" fmla="*/ 7 w 10"/>
                <a:gd name="T53" fmla="*/ 2 h 19"/>
                <a:gd name="T54" fmla="*/ 7 w 10"/>
                <a:gd name="T55" fmla="*/ 2 h 19"/>
                <a:gd name="T56" fmla="*/ 8 w 10"/>
                <a:gd name="T57" fmla="*/ 1 h 19"/>
                <a:gd name="T58" fmla="*/ 8 w 10"/>
                <a:gd name="T59" fmla="*/ 0 h 19"/>
                <a:gd name="T60" fmla="*/ 9 w 10"/>
                <a:gd name="T61" fmla="*/ 0 h 19"/>
                <a:gd name="T62" fmla="*/ 9 w 10"/>
                <a:gd name="T63" fmla="*/ 1 h 19"/>
                <a:gd name="T64" fmla="*/ 10 w 10"/>
                <a:gd name="T65" fmla="*/ 3 h 19"/>
                <a:gd name="T66" fmla="*/ 10 w 10"/>
                <a:gd name="T67" fmla="*/ 4 h 19"/>
                <a:gd name="T68" fmla="*/ 10 w 10"/>
                <a:gd name="T69" fmla="*/ 5 h 19"/>
                <a:gd name="T70" fmla="*/ 9 w 10"/>
                <a:gd name="T71" fmla="*/ 4 h 19"/>
                <a:gd name="T72" fmla="*/ 9 w 10"/>
                <a:gd name="T73" fmla="*/ 4 h 19"/>
                <a:gd name="T74" fmla="*/ 9 w 10"/>
                <a:gd name="T75" fmla="*/ 4 h 19"/>
                <a:gd name="T76" fmla="*/ 9 w 10"/>
                <a:gd name="T77" fmla="*/ 6 h 19"/>
                <a:gd name="T78" fmla="*/ 9 w 10"/>
                <a:gd name="T79" fmla="*/ 7 h 19"/>
                <a:gd name="T80" fmla="*/ 9 w 10"/>
                <a:gd name="T81" fmla="*/ 8 h 19"/>
                <a:gd name="T82" fmla="*/ 6 w 10"/>
                <a:gd name="T83" fmla="*/ 15 h 19"/>
                <a:gd name="T84" fmla="*/ 5 w 10"/>
                <a:gd name="T85" fmla="*/ 19 h 19"/>
                <a:gd name="T86" fmla="*/ 4 w 10"/>
                <a:gd name="T87" fmla="*/ 19 h 19"/>
                <a:gd name="T88" fmla="*/ 3 w 10"/>
                <a:gd name="T89" fmla="*/ 19 h 19"/>
                <a:gd name="T90" fmla="*/ 1 w 10"/>
                <a:gd name="T91" fmla="*/ 18 h 19"/>
                <a:gd name="T92" fmla="*/ 1 w 10"/>
                <a:gd name="T93" fmla="*/ 18 h 19"/>
                <a:gd name="T94" fmla="*/ 1 w 10"/>
                <a:gd name="T95" fmla="*/ 17 h 19"/>
                <a:gd name="T96" fmla="*/ 1 w 10"/>
                <a:gd name="T97" fmla="*/ 16 h 19"/>
                <a:gd name="T98" fmla="*/ 0 w 10"/>
                <a:gd name="T99" fmla="*/ 14 h 19"/>
                <a:gd name="T100" fmla="*/ 1 w 10"/>
                <a:gd name="T10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" h="19"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1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1" y="7"/>
                    <a:pt x="2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8" y="11"/>
                    <a:pt x="7" y="13"/>
                    <a:pt x="6" y="15"/>
                  </a:cubicBezTo>
                  <a:cubicBezTo>
                    <a:pt x="6" y="16"/>
                    <a:pt x="6" y="18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3" y="19"/>
                    <a:pt x="3" y="19"/>
                  </a:cubicBezTo>
                  <a:cubicBezTo>
                    <a:pt x="2" y="19"/>
                    <a:pt x="2" y="19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0" y="15"/>
                    <a:pt x="0" y="14"/>
                  </a:cubicBezTo>
                  <a:cubicBezTo>
                    <a:pt x="0" y="14"/>
                    <a:pt x="0" y="13"/>
                    <a:pt x="1" y="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" name="Freeform 260"/>
            <p:cNvSpPr>
              <a:spLocks/>
            </p:cNvSpPr>
            <p:nvPr/>
          </p:nvSpPr>
          <p:spPr bwMode="gray">
            <a:xfrm>
              <a:off x="-2514600" y="13004800"/>
              <a:ext cx="11113" cy="6350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1 w 3"/>
                <a:gd name="T5" fmla="*/ 2 h 2"/>
                <a:gd name="T6" fmla="*/ 0 w 3"/>
                <a:gd name="T7" fmla="*/ 2 h 2"/>
                <a:gd name="T8" fmla="*/ 0 w 3"/>
                <a:gd name="T9" fmla="*/ 1 h 2"/>
                <a:gd name="T10" fmla="*/ 0 w 3"/>
                <a:gd name="T11" fmla="*/ 1 h 2"/>
                <a:gd name="T12" fmla="*/ 0 w 3"/>
                <a:gd name="T13" fmla="*/ 0 h 2"/>
                <a:gd name="T14" fmla="*/ 1 w 3"/>
                <a:gd name="T15" fmla="*/ 1 h 2"/>
                <a:gd name="T16" fmla="*/ 3 w 3"/>
                <a:gd name="T17" fmla="*/ 0 h 2"/>
                <a:gd name="T18" fmla="*/ 2 w 3"/>
                <a:gd name="T19" fmla="*/ 1 h 2"/>
                <a:gd name="T20" fmla="*/ 2 w 3"/>
                <a:gd name="T2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" name="Freeform 261"/>
            <p:cNvSpPr>
              <a:spLocks/>
            </p:cNvSpPr>
            <p:nvPr/>
          </p:nvSpPr>
          <p:spPr bwMode="gray">
            <a:xfrm>
              <a:off x="-2563813" y="13004800"/>
              <a:ext cx="15875" cy="3175"/>
            </a:xfrm>
            <a:custGeom>
              <a:avLst/>
              <a:gdLst>
                <a:gd name="T0" fmla="*/ 2 w 4"/>
                <a:gd name="T1" fmla="*/ 1 h 1"/>
                <a:gd name="T2" fmla="*/ 2 w 4"/>
                <a:gd name="T3" fmla="*/ 1 h 1"/>
                <a:gd name="T4" fmla="*/ 0 w 4"/>
                <a:gd name="T5" fmla="*/ 1 h 1"/>
                <a:gd name="T6" fmla="*/ 0 w 4"/>
                <a:gd name="T7" fmla="*/ 0 h 1"/>
                <a:gd name="T8" fmla="*/ 1 w 4"/>
                <a:gd name="T9" fmla="*/ 0 h 1"/>
                <a:gd name="T10" fmla="*/ 1 w 4"/>
                <a:gd name="T11" fmla="*/ 0 h 1"/>
                <a:gd name="T12" fmla="*/ 1 w 4"/>
                <a:gd name="T13" fmla="*/ 0 h 1"/>
                <a:gd name="T14" fmla="*/ 1 w 4"/>
                <a:gd name="T15" fmla="*/ 0 h 1"/>
                <a:gd name="T16" fmla="*/ 1 w 4"/>
                <a:gd name="T17" fmla="*/ 0 h 1"/>
                <a:gd name="T18" fmla="*/ 1 w 4"/>
                <a:gd name="T19" fmla="*/ 0 h 1"/>
                <a:gd name="T20" fmla="*/ 1 w 4"/>
                <a:gd name="T21" fmla="*/ 0 h 1"/>
                <a:gd name="T22" fmla="*/ 1 w 4"/>
                <a:gd name="T23" fmla="*/ 1 h 1"/>
                <a:gd name="T24" fmla="*/ 2 w 4"/>
                <a:gd name="T25" fmla="*/ 0 h 1"/>
                <a:gd name="T26" fmla="*/ 3 w 4"/>
                <a:gd name="T27" fmla="*/ 1 h 1"/>
                <a:gd name="T28" fmla="*/ 3 w 4"/>
                <a:gd name="T29" fmla="*/ 1 h 1"/>
                <a:gd name="T30" fmla="*/ 3 w 4"/>
                <a:gd name="T31" fmla="*/ 1 h 1"/>
                <a:gd name="T32" fmla="*/ 4 w 4"/>
                <a:gd name="T33" fmla="*/ 1 h 1"/>
                <a:gd name="T34" fmla="*/ 4 w 4"/>
                <a:gd name="T35" fmla="*/ 1 h 1"/>
                <a:gd name="T36" fmla="*/ 4 w 4"/>
                <a:gd name="T37" fmla="*/ 1 h 1"/>
                <a:gd name="T38" fmla="*/ 2 w 4"/>
                <a:gd name="T3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" name="Freeform 262"/>
            <p:cNvSpPr>
              <a:spLocks/>
            </p:cNvSpPr>
            <p:nvPr/>
          </p:nvSpPr>
          <p:spPr bwMode="gray">
            <a:xfrm>
              <a:off x="-2619375" y="12988925"/>
              <a:ext cx="14288" cy="7938"/>
            </a:xfrm>
            <a:custGeom>
              <a:avLst/>
              <a:gdLst>
                <a:gd name="T0" fmla="*/ 4 w 4"/>
                <a:gd name="T1" fmla="*/ 2 h 2"/>
                <a:gd name="T2" fmla="*/ 3 w 4"/>
                <a:gd name="T3" fmla="*/ 2 h 2"/>
                <a:gd name="T4" fmla="*/ 1 w 4"/>
                <a:gd name="T5" fmla="*/ 1 h 2"/>
                <a:gd name="T6" fmla="*/ 0 w 4"/>
                <a:gd name="T7" fmla="*/ 1 h 2"/>
                <a:gd name="T8" fmla="*/ 1 w 4"/>
                <a:gd name="T9" fmla="*/ 0 h 2"/>
                <a:gd name="T10" fmla="*/ 3 w 4"/>
                <a:gd name="T11" fmla="*/ 0 h 2"/>
                <a:gd name="T12" fmla="*/ 4 w 4"/>
                <a:gd name="T13" fmla="*/ 0 h 2"/>
                <a:gd name="T14" fmla="*/ 4 w 4"/>
                <a:gd name="T15" fmla="*/ 0 h 2"/>
                <a:gd name="T16" fmla="*/ 4 w 4"/>
                <a:gd name="T17" fmla="*/ 2 h 2"/>
                <a:gd name="T18" fmla="*/ 4 w 4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" name="Freeform 263"/>
            <p:cNvSpPr>
              <a:spLocks/>
            </p:cNvSpPr>
            <p:nvPr/>
          </p:nvSpPr>
          <p:spPr bwMode="gray">
            <a:xfrm>
              <a:off x="-2643188" y="12969875"/>
              <a:ext cx="7938" cy="15875"/>
            </a:xfrm>
            <a:custGeom>
              <a:avLst/>
              <a:gdLst>
                <a:gd name="T0" fmla="*/ 2 w 2"/>
                <a:gd name="T1" fmla="*/ 3 h 4"/>
                <a:gd name="T2" fmla="*/ 2 w 2"/>
                <a:gd name="T3" fmla="*/ 3 h 4"/>
                <a:gd name="T4" fmla="*/ 1 w 2"/>
                <a:gd name="T5" fmla="*/ 3 h 4"/>
                <a:gd name="T6" fmla="*/ 1 w 2"/>
                <a:gd name="T7" fmla="*/ 4 h 4"/>
                <a:gd name="T8" fmla="*/ 0 w 2"/>
                <a:gd name="T9" fmla="*/ 2 h 4"/>
                <a:gd name="T10" fmla="*/ 0 w 2"/>
                <a:gd name="T11" fmla="*/ 1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1 h 4"/>
                <a:gd name="T18" fmla="*/ 2 w 2"/>
                <a:gd name="T19" fmla="*/ 2 h 4"/>
                <a:gd name="T20" fmla="*/ 2 w 2"/>
                <a:gd name="T2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4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" name="Freeform 264"/>
            <p:cNvSpPr>
              <a:spLocks/>
            </p:cNvSpPr>
            <p:nvPr/>
          </p:nvSpPr>
          <p:spPr bwMode="gray">
            <a:xfrm>
              <a:off x="-2643188" y="12958763"/>
              <a:ext cx="7938" cy="11113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2 h 3"/>
                <a:gd name="T12" fmla="*/ 0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0 w 2"/>
                <a:gd name="T19" fmla="*/ 2 h 3"/>
                <a:gd name="T20" fmla="*/ 0 w 2"/>
                <a:gd name="T21" fmla="*/ 2 h 3"/>
                <a:gd name="T22" fmla="*/ 0 w 2"/>
                <a:gd name="T23" fmla="*/ 1 h 3"/>
                <a:gd name="T24" fmla="*/ 0 w 2"/>
                <a:gd name="T25" fmla="*/ 1 h 3"/>
                <a:gd name="T26" fmla="*/ 0 w 2"/>
                <a:gd name="T27" fmla="*/ 1 h 3"/>
                <a:gd name="T28" fmla="*/ 1 w 2"/>
                <a:gd name="T29" fmla="*/ 0 h 3"/>
                <a:gd name="T30" fmla="*/ 1 w 2"/>
                <a:gd name="T31" fmla="*/ 0 h 3"/>
                <a:gd name="T32" fmla="*/ 1 w 2"/>
                <a:gd name="T33" fmla="*/ 0 h 3"/>
                <a:gd name="T34" fmla="*/ 2 w 2"/>
                <a:gd name="T35" fmla="*/ 0 h 3"/>
                <a:gd name="T36" fmla="*/ 1 w 2"/>
                <a:gd name="T37" fmla="*/ 3 h 3"/>
                <a:gd name="T38" fmla="*/ 1 w 2"/>
                <a:gd name="T3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" name="Freeform 265"/>
            <p:cNvSpPr>
              <a:spLocks/>
            </p:cNvSpPr>
            <p:nvPr/>
          </p:nvSpPr>
          <p:spPr bwMode="gray">
            <a:xfrm>
              <a:off x="-2811463" y="12712700"/>
              <a:ext cx="15875" cy="3175"/>
            </a:xfrm>
            <a:custGeom>
              <a:avLst/>
              <a:gdLst>
                <a:gd name="T0" fmla="*/ 4 w 4"/>
                <a:gd name="T1" fmla="*/ 1 h 1"/>
                <a:gd name="T2" fmla="*/ 3 w 4"/>
                <a:gd name="T3" fmla="*/ 1 h 1"/>
                <a:gd name="T4" fmla="*/ 3 w 4"/>
                <a:gd name="T5" fmla="*/ 1 h 1"/>
                <a:gd name="T6" fmla="*/ 2 w 4"/>
                <a:gd name="T7" fmla="*/ 1 h 1"/>
                <a:gd name="T8" fmla="*/ 0 w 4"/>
                <a:gd name="T9" fmla="*/ 1 h 1"/>
                <a:gd name="T10" fmla="*/ 0 w 4"/>
                <a:gd name="T11" fmla="*/ 0 h 1"/>
                <a:gd name="T12" fmla="*/ 1 w 4"/>
                <a:gd name="T13" fmla="*/ 0 h 1"/>
                <a:gd name="T14" fmla="*/ 3 w 4"/>
                <a:gd name="T15" fmla="*/ 0 h 1"/>
                <a:gd name="T16" fmla="*/ 3 w 4"/>
                <a:gd name="T17" fmla="*/ 0 h 1"/>
                <a:gd name="T18" fmla="*/ 3 w 4"/>
                <a:gd name="T19" fmla="*/ 0 h 1"/>
                <a:gd name="T20" fmla="*/ 3 w 4"/>
                <a:gd name="T21" fmla="*/ 0 h 1"/>
                <a:gd name="T22" fmla="*/ 2 w 4"/>
                <a:gd name="T23" fmla="*/ 0 h 1"/>
                <a:gd name="T24" fmla="*/ 4 w 4"/>
                <a:gd name="T25" fmla="*/ 1 h 1"/>
                <a:gd name="T26" fmla="*/ 4 w 4"/>
                <a:gd name="T2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" name="Freeform 266"/>
            <p:cNvSpPr>
              <a:spLocks/>
            </p:cNvSpPr>
            <p:nvPr/>
          </p:nvSpPr>
          <p:spPr bwMode="gray">
            <a:xfrm>
              <a:off x="-2814638" y="12707938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2 w 3"/>
                <a:gd name="T3" fmla="*/ 1 h 1"/>
                <a:gd name="T4" fmla="*/ 1 w 3"/>
                <a:gd name="T5" fmla="*/ 1 h 1"/>
                <a:gd name="T6" fmla="*/ 0 w 3"/>
                <a:gd name="T7" fmla="*/ 1 h 1"/>
                <a:gd name="T8" fmla="*/ 0 w 3"/>
                <a:gd name="T9" fmla="*/ 1 h 1"/>
                <a:gd name="T10" fmla="*/ 1 w 3"/>
                <a:gd name="T11" fmla="*/ 1 h 1"/>
                <a:gd name="T12" fmla="*/ 2 w 3"/>
                <a:gd name="T13" fmla="*/ 0 h 1"/>
                <a:gd name="T14" fmla="*/ 3 w 3"/>
                <a:gd name="T15" fmla="*/ 0 h 1"/>
                <a:gd name="T16" fmla="*/ 3 w 3"/>
                <a:gd name="T17" fmla="*/ 0 h 1"/>
                <a:gd name="T18" fmla="*/ 2 w 3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" name="Freeform 267"/>
            <p:cNvSpPr>
              <a:spLocks/>
            </p:cNvSpPr>
            <p:nvPr/>
          </p:nvSpPr>
          <p:spPr bwMode="gray">
            <a:xfrm>
              <a:off x="-2819400" y="12707938"/>
              <a:ext cx="7938" cy="0"/>
            </a:xfrm>
            <a:custGeom>
              <a:avLst/>
              <a:gdLst>
                <a:gd name="T0" fmla="*/ 3 w 5"/>
                <a:gd name="T1" fmla="*/ 3 w 5"/>
                <a:gd name="T2" fmla="*/ 5 w 5"/>
                <a:gd name="T3" fmla="*/ 0 w 5"/>
                <a:gd name="T4" fmla="*/ 3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" name="Freeform 268"/>
            <p:cNvSpPr>
              <a:spLocks/>
            </p:cNvSpPr>
            <p:nvPr/>
          </p:nvSpPr>
          <p:spPr bwMode="gray">
            <a:xfrm>
              <a:off x="-2819400" y="12707938"/>
              <a:ext cx="7938" cy="0"/>
            </a:xfrm>
            <a:custGeom>
              <a:avLst/>
              <a:gdLst>
                <a:gd name="T0" fmla="*/ 3 w 5"/>
                <a:gd name="T1" fmla="*/ 3 w 5"/>
                <a:gd name="T2" fmla="*/ 5 w 5"/>
                <a:gd name="T3" fmla="*/ 0 w 5"/>
                <a:gd name="T4" fmla="*/ 3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" name="Freeform 269"/>
            <p:cNvSpPr>
              <a:spLocks/>
            </p:cNvSpPr>
            <p:nvPr/>
          </p:nvSpPr>
          <p:spPr bwMode="gray">
            <a:xfrm>
              <a:off x="-2811463" y="12682538"/>
              <a:ext cx="7938" cy="317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0 w 2"/>
                <a:gd name="T5" fmla="*/ 0 h 1"/>
                <a:gd name="T6" fmla="*/ 1 w 2"/>
                <a:gd name="T7" fmla="*/ 0 h 1"/>
                <a:gd name="T8" fmla="*/ 1 w 2"/>
                <a:gd name="T9" fmla="*/ 1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" name="Freeform 270"/>
            <p:cNvSpPr>
              <a:spLocks/>
            </p:cNvSpPr>
            <p:nvPr/>
          </p:nvSpPr>
          <p:spPr bwMode="gray">
            <a:xfrm>
              <a:off x="-2811463" y="12688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" name="Rectangle 271"/>
            <p:cNvSpPr>
              <a:spLocks noChangeArrowheads="1"/>
            </p:cNvSpPr>
            <p:nvPr/>
          </p:nvSpPr>
          <p:spPr bwMode="gray">
            <a:xfrm>
              <a:off x="-2811463" y="12688888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" name="Freeform 272"/>
            <p:cNvSpPr>
              <a:spLocks/>
            </p:cNvSpPr>
            <p:nvPr/>
          </p:nvSpPr>
          <p:spPr bwMode="gray">
            <a:xfrm>
              <a:off x="-2811463" y="12688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" name="Freeform 273"/>
            <p:cNvSpPr>
              <a:spLocks/>
            </p:cNvSpPr>
            <p:nvPr/>
          </p:nvSpPr>
          <p:spPr bwMode="gray">
            <a:xfrm>
              <a:off x="-2811463" y="12693650"/>
              <a:ext cx="4763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" name="Freeform 274"/>
            <p:cNvSpPr>
              <a:spLocks/>
            </p:cNvSpPr>
            <p:nvPr/>
          </p:nvSpPr>
          <p:spPr bwMode="gray">
            <a:xfrm>
              <a:off x="-2814638" y="12730163"/>
              <a:ext cx="11113" cy="7938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3 h 5"/>
                <a:gd name="T4" fmla="*/ 7 w 7"/>
                <a:gd name="T5" fmla="*/ 3 h 5"/>
                <a:gd name="T6" fmla="*/ 5 w 7"/>
                <a:gd name="T7" fmla="*/ 3 h 5"/>
                <a:gd name="T8" fmla="*/ 5 w 7"/>
                <a:gd name="T9" fmla="*/ 5 h 5"/>
                <a:gd name="T10" fmla="*/ 5 w 7"/>
                <a:gd name="T11" fmla="*/ 5 h 5"/>
                <a:gd name="T12" fmla="*/ 2 w 7"/>
                <a:gd name="T13" fmla="*/ 5 h 5"/>
                <a:gd name="T14" fmla="*/ 0 w 7"/>
                <a:gd name="T15" fmla="*/ 5 h 5"/>
                <a:gd name="T16" fmla="*/ 2 w 7"/>
                <a:gd name="T17" fmla="*/ 5 h 5"/>
                <a:gd name="T18" fmla="*/ 2 w 7"/>
                <a:gd name="T19" fmla="*/ 3 h 5"/>
                <a:gd name="T20" fmla="*/ 5 w 7"/>
                <a:gd name="T21" fmla="*/ 3 h 5"/>
                <a:gd name="T22" fmla="*/ 5 w 7"/>
                <a:gd name="T23" fmla="*/ 0 h 5"/>
                <a:gd name="T24" fmla="*/ 7 w 7"/>
                <a:gd name="T25" fmla="*/ 0 h 5"/>
                <a:gd name="T26" fmla="*/ 7 w 7"/>
                <a:gd name="T27" fmla="*/ 3 h 5"/>
                <a:gd name="T28" fmla="*/ 7 w 7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" name="Freeform 275"/>
            <p:cNvSpPr>
              <a:spLocks/>
            </p:cNvSpPr>
            <p:nvPr/>
          </p:nvSpPr>
          <p:spPr bwMode="gray">
            <a:xfrm>
              <a:off x="-2814638" y="12730163"/>
              <a:ext cx="11113" cy="7938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3 h 5"/>
                <a:gd name="T4" fmla="*/ 7 w 7"/>
                <a:gd name="T5" fmla="*/ 3 h 5"/>
                <a:gd name="T6" fmla="*/ 5 w 7"/>
                <a:gd name="T7" fmla="*/ 3 h 5"/>
                <a:gd name="T8" fmla="*/ 5 w 7"/>
                <a:gd name="T9" fmla="*/ 5 h 5"/>
                <a:gd name="T10" fmla="*/ 5 w 7"/>
                <a:gd name="T11" fmla="*/ 5 h 5"/>
                <a:gd name="T12" fmla="*/ 2 w 7"/>
                <a:gd name="T13" fmla="*/ 5 h 5"/>
                <a:gd name="T14" fmla="*/ 0 w 7"/>
                <a:gd name="T15" fmla="*/ 5 h 5"/>
                <a:gd name="T16" fmla="*/ 2 w 7"/>
                <a:gd name="T17" fmla="*/ 5 h 5"/>
                <a:gd name="T18" fmla="*/ 2 w 7"/>
                <a:gd name="T19" fmla="*/ 3 h 5"/>
                <a:gd name="T20" fmla="*/ 5 w 7"/>
                <a:gd name="T21" fmla="*/ 3 h 5"/>
                <a:gd name="T22" fmla="*/ 5 w 7"/>
                <a:gd name="T23" fmla="*/ 0 h 5"/>
                <a:gd name="T24" fmla="*/ 7 w 7"/>
                <a:gd name="T25" fmla="*/ 0 h 5"/>
                <a:gd name="T26" fmla="*/ 7 w 7"/>
                <a:gd name="T27" fmla="*/ 3 h 5"/>
                <a:gd name="T28" fmla="*/ 7 w 7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7" y="3"/>
                  </a:ln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" name="Freeform 276"/>
            <p:cNvSpPr>
              <a:spLocks/>
            </p:cNvSpPr>
            <p:nvPr/>
          </p:nvSpPr>
          <p:spPr bwMode="gray">
            <a:xfrm>
              <a:off x="-2894013" y="12853988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" name="Freeform 277"/>
            <p:cNvSpPr>
              <a:spLocks/>
            </p:cNvSpPr>
            <p:nvPr/>
          </p:nvSpPr>
          <p:spPr bwMode="gray">
            <a:xfrm>
              <a:off x="-2954338" y="12941300"/>
              <a:ext cx="34925" cy="33338"/>
            </a:xfrm>
            <a:custGeom>
              <a:avLst/>
              <a:gdLst>
                <a:gd name="T0" fmla="*/ 8 w 9"/>
                <a:gd name="T1" fmla="*/ 9 h 9"/>
                <a:gd name="T2" fmla="*/ 8 w 9"/>
                <a:gd name="T3" fmla="*/ 8 h 9"/>
                <a:gd name="T4" fmla="*/ 8 w 9"/>
                <a:gd name="T5" fmla="*/ 8 h 9"/>
                <a:gd name="T6" fmla="*/ 7 w 9"/>
                <a:gd name="T7" fmla="*/ 8 h 9"/>
                <a:gd name="T8" fmla="*/ 7 w 9"/>
                <a:gd name="T9" fmla="*/ 8 h 9"/>
                <a:gd name="T10" fmla="*/ 8 w 9"/>
                <a:gd name="T11" fmla="*/ 7 h 9"/>
                <a:gd name="T12" fmla="*/ 7 w 9"/>
                <a:gd name="T13" fmla="*/ 7 h 9"/>
                <a:gd name="T14" fmla="*/ 7 w 9"/>
                <a:gd name="T15" fmla="*/ 7 h 9"/>
                <a:gd name="T16" fmla="*/ 5 w 9"/>
                <a:gd name="T17" fmla="*/ 8 h 9"/>
                <a:gd name="T18" fmla="*/ 5 w 9"/>
                <a:gd name="T19" fmla="*/ 8 h 9"/>
                <a:gd name="T20" fmla="*/ 5 w 9"/>
                <a:gd name="T21" fmla="*/ 8 h 9"/>
                <a:gd name="T22" fmla="*/ 6 w 9"/>
                <a:gd name="T23" fmla="*/ 7 h 9"/>
                <a:gd name="T24" fmla="*/ 6 w 9"/>
                <a:gd name="T25" fmla="*/ 7 h 9"/>
                <a:gd name="T26" fmla="*/ 5 w 9"/>
                <a:gd name="T27" fmla="*/ 7 h 9"/>
                <a:gd name="T28" fmla="*/ 5 w 9"/>
                <a:gd name="T29" fmla="*/ 7 h 9"/>
                <a:gd name="T30" fmla="*/ 5 w 9"/>
                <a:gd name="T31" fmla="*/ 7 h 9"/>
                <a:gd name="T32" fmla="*/ 5 w 9"/>
                <a:gd name="T33" fmla="*/ 7 h 9"/>
                <a:gd name="T34" fmla="*/ 5 w 9"/>
                <a:gd name="T35" fmla="*/ 7 h 9"/>
                <a:gd name="T36" fmla="*/ 5 w 9"/>
                <a:gd name="T37" fmla="*/ 7 h 9"/>
                <a:gd name="T38" fmla="*/ 3 w 9"/>
                <a:gd name="T39" fmla="*/ 7 h 9"/>
                <a:gd name="T40" fmla="*/ 2 w 9"/>
                <a:gd name="T41" fmla="*/ 7 h 9"/>
                <a:gd name="T42" fmla="*/ 0 w 9"/>
                <a:gd name="T43" fmla="*/ 7 h 9"/>
                <a:gd name="T44" fmla="*/ 0 w 9"/>
                <a:gd name="T45" fmla="*/ 7 h 9"/>
                <a:gd name="T46" fmla="*/ 2 w 9"/>
                <a:gd name="T47" fmla="*/ 6 h 9"/>
                <a:gd name="T48" fmla="*/ 1 w 9"/>
                <a:gd name="T49" fmla="*/ 5 h 9"/>
                <a:gd name="T50" fmla="*/ 1 w 9"/>
                <a:gd name="T51" fmla="*/ 5 h 9"/>
                <a:gd name="T52" fmla="*/ 2 w 9"/>
                <a:gd name="T53" fmla="*/ 4 h 9"/>
                <a:gd name="T54" fmla="*/ 2 w 9"/>
                <a:gd name="T55" fmla="*/ 4 h 9"/>
                <a:gd name="T56" fmla="*/ 4 w 9"/>
                <a:gd name="T57" fmla="*/ 0 h 9"/>
                <a:gd name="T58" fmla="*/ 5 w 9"/>
                <a:gd name="T59" fmla="*/ 0 h 9"/>
                <a:gd name="T60" fmla="*/ 5 w 9"/>
                <a:gd name="T61" fmla="*/ 0 h 9"/>
                <a:gd name="T62" fmla="*/ 5 w 9"/>
                <a:gd name="T63" fmla="*/ 0 h 9"/>
                <a:gd name="T64" fmla="*/ 5 w 9"/>
                <a:gd name="T65" fmla="*/ 0 h 9"/>
                <a:gd name="T66" fmla="*/ 5 w 9"/>
                <a:gd name="T67" fmla="*/ 1 h 9"/>
                <a:gd name="T68" fmla="*/ 4 w 9"/>
                <a:gd name="T69" fmla="*/ 4 h 9"/>
                <a:gd name="T70" fmla="*/ 5 w 9"/>
                <a:gd name="T71" fmla="*/ 3 h 9"/>
                <a:gd name="T72" fmla="*/ 5 w 9"/>
                <a:gd name="T73" fmla="*/ 3 h 9"/>
                <a:gd name="T74" fmla="*/ 5 w 9"/>
                <a:gd name="T75" fmla="*/ 4 h 9"/>
                <a:gd name="T76" fmla="*/ 5 w 9"/>
                <a:gd name="T77" fmla="*/ 4 h 9"/>
                <a:gd name="T78" fmla="*/ 5 w 9"/>
                <a:gd name="T79" fmla="*/ 4 h 9"/>
                <a:gd name="T80" fmla="*/ 6 w 9"/>
                <a:gd name="T81" fmla="*/ 4 h 9"/>
                <a:gd name="T82" fmla="*/ 7 w 9"/>
                <a:gd name="T83" fmla="*/ 4 h 9"/>
                <a:gd name="T84" fmla="*/ 8 w 9"/>
                <a:gd name="T85" fmla="*/ 4 h 9"/>
                <a:gd name="T86" fmla="*/ 8 w 9"/>
                <a:gd name="T87" fmla="*/ 5 h 9"/>
                <a:gd name="T88" fmla="*/ 7 w 9"/>
                <a:gd name="T89" fmla="*/ 5 h 9"/>
                <a:gd name="T90" fmla="*/ 7 w 9"/>
                <a:gd name="T91" fmla="*/ 5 h 9"/>
                <a:gd name="T92" fmla="*/ 8 w 9"/>
                <a:gd name="T93" fmla="*/ 6 h 9"/>
                <a:gd name="T94" fmla="*/ 8 w 9"/>
                <a:gd name="T95" fmla="*/ 5 h 9"/>
                <a:gd name="T96" fmla="*/ 9 w 9"/>
                <a:gd name="T97" fmla="*/ 6 h 9"/>
                <a:gd name="T98" fmla="*/ 9 w 9"/>
                <a:gd name="T99" fmla="*/ 6 h 9"/>
                <a:gd name="T100" fmla="*/ 8 w 9"/>
                <a:gd name="T101" fmla="*/ 6 h 9"/>
                <a:gd name="T102" fmla="*/ 8 w 9"/>
                <a:gd name="T103" fmla="*/ 6 h 9"/>
                <a:gd name="T104" fmla="*/ 8 w 9"/>
                <a:gd name="T105" fmla="*/ 7 h 9"/>
                <a:gd name="T106" fmla="*/ 8 w 9"/>
                <a:gd name="T107" fmla="*/ 7 h 9"/>
                <a:gd name="T108" fmla="*/ 8 w 9"/>
                <a:gd name="T109" fmla="*/ 7 h 9"/>
                <a:gd name="T110" fmla="*/ 9 w 9"/>
                <a:gd name="T111" fmla="*/ 7 h 9"/>
                <a:gd name="T112" fmla="*/ 9 w 9"/>
                <a:gd name="T113" fmla="*/ 7 h 9"/>
                <a:gd name="T114" fmla="*/ 9 w 9"/>
                <a:gd name="T115" fmla="*/ 7 h 9"/>
                <a:gd name="T116" fmla="*/ 9 w 9"/>
                <a:gd name="T117" fmla="*/ 9 h 9"/>
                <a:gd name="T118" fmla="*/ 8 w 9"/>
                <a:gd name="T1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" h="9">
                  <a:moveTo>
                    <a:pt x="8" y="9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2" y="5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1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4" y="2"/>
                    <a:pt x="4" y="4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" name="Freeform 278"/>
            <p:cNvSpPr>
              <a:spLocks/>
            </p:cNvSpPr>
            <p:nvPr/>
          </p:nvSpPr>
          <p:spPr bwMode="gray">
            <a:xfrm>
              <a:off x="-2935288" y="13263563"/>
              <a:ext cx="11113" cy="6350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2 h 2"/>
                <a:gd name="T4" fmla="*/ 0 w 3"/>
                <a:gd name="T5" fmla="*/ 0 h 2"/>
                <a:gd name="T6" fmla="*/ 3 w 3"/>
                <a:gd name="T7" fmla="*/ 0 h 2"/>
                <a:gd name="T8" fmla="*/ 3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3" y="0"/>
                    <a:pt x="3" y="0"/>
                  </a:cubicBez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" name="Freeform 279"/>
            <p:cNvSpPr>
              <a:spLocks/>
            </p:cNvSpPr>
            <p:nvPr/>
          </p:nvSpPr>
          <p:spPr bwMode="gray">
            <a:xfrm>
              <a:off x="-2930525" y="12768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" name="Freeform 280"/>
            <p:cNvSpPr>
              <a:spLocks/>
            </p:cNvSpPr>
            <p:nvPr/>
          </p:nvSpPr>
          <p:spPr bwMode="gray">
            <a:xfrm>
              <a:off x="-2965450" y="12969875"/>
              <a:ext cx="7938" cy="12700"/>
            </a:xfrm>
            <a:custGeom>
              <a:avLst/>
              <a:gdLst>
                <a:gd name="T0" fmla="*/ 0 w 2"/>
                <a:gd name="T1" fmla="*/ 2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2 h 3"/>
                <a:gd name="T8" fmla="*/ 1 w 2"/>
                <a:gd name="T9" fmla="*/ 2 h 3"/>
                <a:gd name="T10" fmla="*/ 1 w 2"/>
                <a:gd name="T11" fmla="*/ 2 h 3"/>
                <a:gd name="T12" fmla="*/ 2 w 2"/>
                <a:gd name="T13" fmla="*/ 2 h 3"/>
                <a:gd name="T14" fmla="*/ 0 w 2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2"/>
                  </a:cubicBezTo>
                  <a:cubicBezTo>
                    <a:pt x="2" y="3"/>
                    <a:pt x="0" y="3"/>
                    <a:pt x="0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" name="Freeform 281"/>
            <p:cNvSpPr>
              <a:spLocks/>
            </p:cNvSpPr>
            <p:nvPr/>
          </p:nvSpPr>
          <p:spPr bwMode="gray">
            <a:xfrm>
              <a:off x="-2995613" y="13139738"/>
              <a:ext cx="7938" cy="317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0 h 1"/>
                <a:gd name="T8" fmla="*/ 2 w 2"/>
                <a:gd name="T9" fmla="*/ 1 h 1"/>
                <a:gd name="T10" fmla="*/ 1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" name="Freeform 282"/>
            <p:cNvSpPr>
              <a:spLocks/>
            </p:cNvSpPr>
            <p:nvPr/>
          </p:nvSpPr>
          <p:spPr bwMode="gray">
            <a:xfrm>
              <a:off x="-2995613" y="13206413"/>
              <a:ext cx="4763" cy="47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1 w 1"/>
                <a:gd name="T15" fmla="*/ 1 h 1"/>
                <a:gd name="T16" fmla="*/ 0 w 1"/>
                <a:gd name="T17" fmla="*/ 1 h 1"/>
                <a:gd name="T18" fmla="*/ 0 w 1"/>
                <a:gd name="T19" fmla="*/ 1 h 1"/>
                <a:gd name="T20" fmla="*/ 0 w 1"/>
                <a:gd name="T21" fmla="*/ 1 h 1"/>
                <a:gd name="T22" fmla="*/ 0 w 1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" name="Freeform 283"/>
            <p:cNvSpPr>
              <a:spLocks/>
            </p:cNvSpPr>
            <p:nvPr/>
          </p:nvSpPr>
          <p:spPr bwMode="gray">
            <a:xfrm>
              <a:off x="-3036888" y="13131800"/>
              <a:ext cx="34925" cy="15875"/>
            </a:xfrm>
            <a:custGeom>
              <a:avLst/>
              <a:gdLst>
                <a:gd name="T0" fmla="*/ 7 w 9"/>
                <a:gd name="T1" fmla="*/ 3 h 4"/>
                <a:gd name="T2" fmla="*/ 7 w 9"/>
                <a:gd name="T3" fmla="*/ 2 h 4"/>
                <a:gd name="T4" fmla="*/ 6 w 9"/>
                <a:gd name="T5" fmla="*/ 3 h 4"/>
                <a:gd name="T6" fmla="*/ 6 w 9"/>
                <a:gd name="T7" fmla="*/ 2 h 4"/>
                <a:gd name="T8" fmla="*/ 5 w 9"/>
                <a:gd name="T9" fmla="*/ 4 h 4"/>
                <a:gd name="T10" fmla="*/ 4 w 9"/>
                <a:gd name="T11" fmla="*/ 3 h 4"/>
                <a:gd name="T12" fmla="*/ 3 w 9"/>
                <a:gd name="T13" fmla="*/ 3 h 4"/>
                <a:gd name="T14" fmla="*/ 2 w 9"/>
                <a:gd name="T15" fmla="*/ 3 h 4"/>
                <a:gd name="T16" fmla="*/ 1 w 9"/>
                <a:gd name="T17" fmla="*/ 3 h 4"/>
                <a:gd name="T18" fmla="*/ 0 w 9"/>
                <a:gd name="T19" fmla="*/ 2 h 4"/>
                <a:gd name="T20" fmla="*/ 0 w 9"/>
                <a:gd name="T21" fmla="*/ 2 h 4"/>
                <a:gd name="T22" fmla="*/ 1 w 9"/>
                <a:gd name="T23" fmla="*/ 2 h 4"/>
                <a:gd name="T24" fmla="*/ 3 w 9"/>
                <a:gd name="T25" fmla="*/ 2 h 4"/>
                <a:gd name="T26" fmla="*/ 3 w 9"/>
                <a:gd name="T27" fmla="*/ 2 h 4"/>
                <a:gd name="T28" fmla="*/ 3 w 9"/>
                <a:gd name="T29" fmla="*/ 1 h 4"/>
                <a:gd name="T30" fmla="*/ 2 w 9"/>
                <a:gd name="T31" fmla="*/ 1 h 4"/>
                <a:gd name="T32" fmla="*/ 2 w 9"/>
                <a:gd name="T33" fmla="*/ 1 h 4"/>
                <a:gd name="T34" fmla="*/ 2 w 9"/>
                <a:gd name="T35" fmla="*/ 0 h 4"/>
                <a:gd name="T36" fmla="*/ 2 w 9"/>
                <a:gd name="T37" fmla="*/ 0 h 4"/>
                <a:gd name="T38" fmla="*/ 4 w 9"/>
                <a:gd name="T39" fmla="*/ 1 h 4"/>
                <a:gd name="T40" fmla="*/ 4 w 9"/>
                <a:gd name="T41" fmla="*/ 0 h 4"/>
                <a:gd name="T42" fmla="*/ 5 w 9"/>
                <a:gd name="T43" fmla="*/ 1 h 4"/>
                <a:gd name="T44" fmla="*/ 5 w 9"/>
                <a:gd name="T45" fmla="*/ 0 h 4"/>
                <a:gd name="T46" fmla="*/ 7 w 9"/>
                <a:gd name="T47" fmla="*/ 1 h 4"/>
                <a:gd name="T48" fmla="*/ 9 w 9"/>
                <a:gd name="T49" fmla="*/ 2 h 4"/>
                <a:gd name="T50" fmla="*/ 9 w 9"/>
                <a:gd name="T51" fmla="*/ 3 h 4"/>
                <a:gd name="T52" fmla="*/ 7 w 9"/>
                <a:gd name="T5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" h="4">
                  <a:moveTo>
                    <a:pt x="7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2"/>
                    <a:pt x="7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" name="Rectangle 284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3175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" name="Freeform 285"/>
            <p:cNvSpPr>
              <a:spLocks/>
            </p:cNvSpPr>
            <p:nvPr/>
          </p:nvSpPr>
          <p:spPr bwMode="gray">
            <a:xfrm>
              <a:off x="-3040063" y="1303813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" name="Rectangle 286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" name="Freeform 287"/>
            <p:cNvSpPr>
              <a:spLocks/>
            </p:cNvSpPr>
            <p:nvPr/>
          </p:nvSpPr>
          <p:spPr bwMode="gray">
            <a:xfrm>
              <a:off x="-3040063" y="13038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" name="Rectangle 288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" name="Freeform 289"/>
            <p:cNvSpPr>
              <a:spLocks/>
            </p:cNvSpPr>
            <p:nvPr/>
          </p:nvSpPr>
          <p:spPr bwMode="gray">
            <a:xfrm>
              <a:off x="-3054350" y="13139738"/>
              <a:ext cx="11113" cy="3175"/>
            </a:xfrm>
            <a:custGeom>
              <a:avLst/>
              <a:gdLst>
                <a:gd name="T0" fmla="*/ 2 w 3"/>
                <a:gd name="T1" fmla="*/ 1 h 1"/>
                <a:gd name="T2" fmla="*/ 2 w 3"/>
                <a:gd name="T3" fmla="*/ 1 h 1"/>
                <a:gd name="T4" fmla="*/ 0 w 3"/>
                <a:gd name="T5" fmla="*/ 1 h 1"/>
                <a:gd name="T6" fmla="*/ 0 w 3"/>
                <a:gd name="T7" fmla="*/ 1 h 1"/>
                <a:gd name="T8" fmla="*/ 3 w 3"/>
                <a:gd name="T9" fmla="*/ 1 h 1"/>
                <a:gd name="T10" fmla="*/ 3 w 3"/>
                <a:gd name="T11" fmla="*/ 1 h 1"/>
                <a:gd name="T12" fmla="*/ 2 w 3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" name="Freeform 290"/>
            <p:cNvSpPr>
              <a:spLocks/>
            </p:cNvSpPr>
            <p:nvPr/>
          </p:nvSpPr>
          <p:spPr bwMode="gray">
            <a:xfrm>
              <a:off x="-2266950" y="13150850"/>
              <a:ext cx="14288" cy="19050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0 h 5"/>
                <a:gd name="T4" fmla="*/ 2 w 4"/>
                <a:gd name="T5" fmla="*/ 1 h 5"/>
                <a:gd name="T6" fmla="*/ 3 w 4"/>
                <a:gd name="T7" fmla="*/ 2 h 5"/>
                <a:gd name="T8" fmla="*/ 3 w 4"/>
                <a:gd name="T9" fmla="*/ 3 h 5"/>
                <a:gd name="T10" fmla="*/ 1 w 4"/>
                <a:gd name="T11" fmla="*/ 5 h 5"/>
                <a:gd name="T12" fmla="*/ 1 w 4"/>
                <a:gd name="T13" fmla="*/ 3 h 5"/>
                <a:gd name="T14" fmla="*/ 1 w 4"/>
                <a:gd name="T15" fmla="*/ 2 h 5"/>
                <a:gd name="T16" fmla="*/ 1 w 4"/>
                <a:gd name="T17" fmla="*/ 1 h 5"/>
                <a:gd name="T18" fmla="*/ 0 w 4"/>
                <a:gd name="T19" fmla="*/ 1 h 5"/>
                <a:gd name="T20" fmla="*/ 0 w 4"/>
                <a:gd name="T21" fmla="*/ 1 h 5"/>
                <a:gd name="T22" fmla="*/ 1 w 4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2" y="5"/>
                    <a:pt x="1" y="5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" name="Freeform 291"/>
            <p:cNvSpPr>
              <a:spLocks/>
            </p:cNvSpPr>
            <p:nvPr/>
          </p:nvSpPr>
          <p:spPr bwMode="gray">
            <a:xfrm>
              <a:off x="-2643188" y="12858750"/>
              <a:ext cx="12700" cy="6350"/>
            </a:xfrm>
            <a:custGeom>
              <a:avLst/>
              <a:gdLst>
                <a:gd name="T0" fmla="*/ 1 w 3"/>
                <a:gd name="T1" fmla="*/ 1 h 2"/>
                <a:gd name="T2" fmla="*/ 2 w 3"/>
                <a:gd name="T3" fmla="*/ 0 h 2"/>
                <a:gd name="T4" fmla="*/ 3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3 w 3"/>
                <a:gd name="T11" fmla="*/ 1 h 2"/>
                <a:gd name="T12" fmla="*/ 3 w 3"/>
                <a:gd name="T13" fmla="*/ 1 h 2"/>
                <a:gd name="T14" fmla="*/ 1 w 3"/>
                <a:gd name="T15" fmla="*/ 1 h 2"/>
                <a:gd name="T16" fmla="*/ 0 w 3"/>
                <a:gd name="T17" fmla="*/ 2 h 2"/>
                <a:gd name="T18" fmla="*/ 0 w 3"/>
                <a:gd name="T19" fmla="*/ 2 h 2"/>
                <a:gd name="T20" fmla="*/ 0 w 3"/>
                <a:gd name="T21" fmla="*/ 1 h 2"/>
                <a:gd name="T22" fmla="*/ 1 w 3"/>
                <a:gd name="T2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" name="Freeform 292"/>
            <p:cNvSpPr>
              <a:spLocks/>
            </p:cNvSpPr>
            <p:nvPr/>
          </p:nvSpPr>
          <p:spPr bwMode="gray">
            <a:xfrm>
              <a:off x="-2627313" y="12869863"/>
              <a:ext cx="7938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2 w 2"/>
                <a:gd name="T7" fmla="*/ 0 h 2"/>
                <a:gd name="T8" fmla="*/ 1 w 2"/>
                <a:gd name="T9" fmla="*/ 1 h 2"/>
                <a:gd name="T10" fmla="*/ 1 w 2"/>
                <a:gd name="T11" fmla="*/ 1 h 2"/>
                <a:gd name="T12" fmla="*/ 2 w 2"/>
                <a:gd name="T13" fmla="*/ 2 h 2"/>
                <a:gd name="T14" fmla="*/ 2 w 2"/>
                <a:gd name="T15" fmla="*/ 2 h 2"/>
                <a:gd name="T16" fmla="*/ 1 w 2"/>
                <a:gd name="T17" fmla="*/ 2 h 2"/>
                <a:gd name="T18" fmla="*/ 1 w 2"/>
                <a:gd name="T19" fmla="*/ 2 h 2"/>
                <a:gd name="T20" fmla="*/ 0 w 2"/>
                <a:gd name="T21" fmla="*/ 2 h 2"/>
                <a:gd name="T22" fmla="*/ 1 w 2"/>
                <a:gd name="T23" fmla="*/ 0 h 2"/>
                <a:gd name="T24" fmla="*/ 1 w 2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" name="Freeform 293"/>
            <p:cNvSpPr>
              <a:spLocks/>
            </p:cNvSpPr>
            <p:nvPr/>
          </p:nvSpPr>
          <p:spPr bwMode="gray">
            <a:xfrm>
              <a:off x="-3009900" y="130048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" name="Freeform 294"/>
            <p:cNvSpPr>
              <a:spLocks/>
            </p:cNvSpPr>
            <p:nvPr/>
          </p:nvSpPr>
          <p:spPr bwMode="gray">
            <a:xfrm>
              <a:off x="-3009900" y="130048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2" name="Rectangle 295"/>
            <p:cNvSpPr>
              <a:spLocks noChangeArrowheads="1"/>
            </p:cNvSpPr>
            <p:nvPr/>
          </p:nvSpPr>
          <p:spPr bwMode="gray">
            <a:xfrm>
              <a:off x="-3009900" y="13004800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3" name="Rectangle 296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" name="Freeform 297"/>
            <p:cNvSpPr>
              <a:spLocks/>
            </p:cNvSpPr>
            <p:nvPr/>
          </p:nvSpPr>
          <p:spPr bwMode="gray">
            <a:xfrm>
              <a:off x="-3040063" y="13038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" name="Rectangle 298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" name="Rectangle 299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" name="Rectangle 300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48" name="Freeform 127"/>
          <p:cNvSpPr>
            <a:spLocks noChangeAspect="1"/>
          </p:cNvSpPr>
          <p:nvPr userDrawn="1"/>
        </p:nvSpPr>
        <p:spPr bwMode="gray">
          <a:xfrm>
            <a:off x="1073812" y="3885770"/>
            <a:ext cx="565562" cy="558347"/>
          </a:xfrm>
          <a:custGeom>
            <a:avLst/>
            <a:gdLst>
              <a:gd name="T0" fmla="*/ 149 w 298"/>
              <a:gd name="T1" fmla="*/ 0 h 294"/>
              <a:gd name="T2" fmla="*/ 0 w 298"/>
              <a:gd name="T3" fmla="*/ 129 h 294"/>
              <a:gd name="T4" fmla="*/ 58 w 298"/>
              <a:gd name="T5" fmla="*/ 232 h 294"/>
              <a:gd name="T6" fmla="*/ 58 w 298"/>
              <a:gd name="T7" fmla="*/ 294 h 294"/>
              <a:gd name="T8" fmla="*/ 112 w 298"/>
              <a:gd name="T9" fmla="*/ 254 h 294"/>
              <a:gd name="T10" fmla="*/ 149 w 298"/>
              <a:gd name="T11" fmla="*/ 258 h 294"/>
              <a:gd name="T12" fmla="*/ 298 w 298"/>
              <a:gd name="T13" fmla="*/ 129 h 294"/>
              <a:gd name="T14" fmla="*/ 149 w 298"/>
              <a:gd name="T1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8" h="294">
                <a:moveTo>
                  <a:pt x="149" y="0"/>
                </a:moveTo>
                <a:cubicBezTo>
                  <a:pt x="67" y="0"/>
                  <a:pt x="0" y="58"/>
                  <a:pt x="0" y="129"/>
                </a:cubicBezTo>
                <a:cubicBezTo>
                  <a:pt x="0" y="171"/>
                  <a:pt x="23" y="208"/>
                  <a:pt x="58" y="232"/>
                </a:cubicBezTo>
                <a:cubicBezTo>
                  <a:pt x="58" y="294"/>
                  <a:pt x="58" y="294"/>
                  <a:pt x="58" y="294"/>
                </a:cubicBezTo>
                <a:cubicBezTo>
                  <a:pt x="112" y="254"/>
                  <a:pt x="112" y="254"/>
                  <a:pt x="112" y="254"/>
                </a:cubicBezTo>
                <a:cubicBezTo>
                  <a:pt x="124" y="257"/>
                  <a:pt x="136" y="258"/>
                  <a:pt x="149" y="258"/>
                </a:cubicBezTo>
                <a:cubicBezTo>
                  <a:pt x="231" y="258"/>
                  <a:pt x="298" y="201"/>
                  <a:pt x="298" y="129"/>
                </a:cubicBezTo>
                <a:cubicBezTo>
                  <a:pt x="298" y="58"/>
                  <a:pt x="231" y="0"/>
                  <a:pt x="1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03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hteck 121"/>
          <p:cNvSpPr/>
          <p:nvPr userDrawn="1"/>
        </p:nvSpPr>
        <p:spPr bwMode="gray">
          <a:xfrm>
            <a:off x="-12138" y="0"/>
            <a:ext cx="1220255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grpSp>
        <p:nvGrpSpPr>
          <p:cNvPr id="123" name="Gruppieren 122"/>
          <p:cNvGrpSpPr/>
          <p:nvPr userDrawn="1"/>
        </p:nvGrpSpPr>
        <p:grpSpPr bwMode="gray">
          <a:xfrm>
            <a:off x="2048821" y="3646651"/>
            <a:ext cx="4717776" cy="2333574"/>
            <a:chOff x="2048821" y="3646651"/>
            <a:chExt cx="4717776" cy="2333574"/>
          </a:xfrm>
        </p:grpSpPr>
        <p:grpSp>
          <p:nvGrpSpPr>
            <p:cNvPr id="124" name="Gruppieren 123"/>
            <p:cNvGrpSpPr/>
            <p:nvPr/>
          </p:nvGrpSpPr>
          <p:grpSpPr bwMode="gray">
            <a:xfrm rot="16200000">
              <a:off x="3240922" y="2454550"/>
              <a:ext cx="2333574" cy="4717776"/>
              <a:chOff x="14801056" y="-1320035"/>
              <a:chExt cx="1295108" cy="2710362"/>
            </a:xfrm>
          </p:grpSpPr>
          <p:sp>
            <p:nvSpPr>
              <p:cNvPr id="135" name="Abgerundetes Rechteck 134"/>
              <p:cNvSpPr/>
              <p:nvPr/>
            </p:nvSpPr>
            <p:spPr bwMode="gray">
              <a:xfrm>
                <a:off x="14801056" y="-1320035"/>
                <a:ext cx="1295108" cy="2710362"/>
              </a:xfrm>
              <a:prstGeom prst="roundRect">
                <a:avLst>
                  <a:gd name="adj" fmla="val 16370"/>
                </a:avLst>
              </a:prstGeom>
              <a:solidFill>
                <a:srgbClr val="EC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100" dirty="0"/>
              </a:p>
            </p:txBody>
          </p:sp>
          <p:sp>
            <p:nvSpPr>
              <p:cNvPr id="136" name="Rechteck 135"/>
              <p:cNvSpPr/>
              <p:nvPr/>
            </p:nvSpPr>
            <p:spPr bwMode="gray">
              <a:xfrm>
                <a:off x="14886491" y="-933323"/>
                <a:ext cx="1124239" cy="196310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100" dirty="0"/>
              </a:p>
            </p:txBody>
          </p:sp>
          <p:sp>
            <p:nvSpPr>
              <p:cNvPr id="137" name="Ellipse 136"/>
              <p:cNvSpPr/>
              <p:nvPr/>
            </p:nvSpPr>
            <p:spPr bwMode="gray">
              <a:xfrm>
                <a:off x="15330058" y="1090909"/>
                <a:ext cx="237104" cy="237003"/>
              </a:xfrm>
              <a:prstGeom prst="ellipse">
                <a:avLst/>
              </a:pr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100" dirty="0"/>
              </a:p>
            </p:txBody>
          </p:sp>
          <p:sp>
            <p:nvSpPr>
              <p:cNvPr id="138" name="Abgerundetes Rechteck 137"/>
              <p:cNvSpPr/>
              <p:nvPr/>
            </p:nvSpPr>
            <p:spPr bwMode="gray">
              <a:xfrm>
                <a:off x="15329811" y="-1106087"/>
                <a:ext cx="237599" cy="45719"/>
              </a:xfrm>
              <a:prstGeom prst="roundRect">
                <a:avLst>
                  <a:gd name="adj" fmla="val 50000"/>
                </a:avLst>
              </a:prstGeom>
              <a:solidFill>
                <a:srgbClr val="373C47"/>
              </a:solidFill>
              <a:ln>
                <a:noFill/>
              </a:ln>
            </p:spPr>
            <p:txBody>
              <a:bodyPr vert="horz" wrap="square" lIns="91440" tIns="45720" rIns="36000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z="1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39" name="Ellipse 138"/>
              <p:cNvSpPr/>
              <p:nvPr/>
            </p:nvSpPr>
            <p:spPr bwMode="gray">
              <a:xfrm>
                <a:off x="15425751" y="-1200974"/>
                <a:ext cx="45719" cy="45719"/>
              </a:xfrm>
              <a:prstGeom prst="ellipse">
                <a:avLst/>
              </a:prstGeom>
              <a:solidFill>
                <a:srgbClr val="373C47"/>
              </a:solidFill>
              <a:ln>
                <a:noFill/>
              </a:ln>
            </p:spPr>
            <p:txBody>
              <a:bodyPr vert="horz" wrap="square" lIns="91440" tIns="45720" rIns="36000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z="1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125" name="Gruppieren 124"/>
            <p:cNvGrpSpPr/>
            <p:nvPr userDrawn="1"/>
          </p:nvGrpSpPr>
          <p:grpSpPr bwMode="gray">
            <a:xfrm>
              <a:off x="3907483" y="4162929"/>
              <a:ext cx="1000453" cy="1269023"/>
              <a:chOff x="4396980" y="4162929"/>
              <a:chExt cx="1000453" cy="1269023"/>
            </a:xfrm>
          </p:grpSpPr>
          <p:grpSp>
            <p:nvGrpSpPr>
              <p:cNvPr id="126" name="Gruppieren 125"/>
              <p:cNvGrpSpPr/>
              <p:nvPr userDrawn="1"/>
            </p:nvGrpSpPr>
            <p:grpSpPr bwMode="gray">
              <a:xfrm>
                <a:off x="4396980" y="4162929"/>
                <a:ext cx="1000453" cy="1017764"/>
                <a:chOff x="5424489" y="3917950"/>
                <a:chExt cx="1346200" cy="1417638"/>
              </a:xfrm>
            </p:grpSpPr>
            <p:sp>
              <p:nvSpPr>
                <p:cNvPr id="131" name="Freeform 74"/>
                <p:cNvSpPr>
                  <a:spLocks/>
                </p:cNvSpPr>
                <p:nvPr userDrawn="1"/>
              </p:nvSpPr>
              <p:spPr bwMode="gray">
                <a:xfrm>
                  <a:off x="5424489" y="3917950"/>
                  <a:ext cx="1346200" cy="1417638"/>
                </a:xfrm>
                <a:custGeom>
                  <a:avLst/>
                  <a:gdLst>
                    <a:gd name="T0" fmla="*/ 359 w 359"/>
                    <a:gd name="T1" fmla="*/ 333 h 378"/>
                    <a:gd name="T2" fmla="*/ 318 w 359"/>
                    <a:gd name="T3" fmla="*/ 378 h 378"/>
                    <a:gd name="T4" fmla="*/ 41 w 359"/>
                    <a:gd name="T5" fmla="*/ 378 h 378"/>
                    <a:gd name="T6" fmla="*/ 0 w 359"/>
                    <a:gd name="T7" fmla="*/ 333 h 378"/>
                    <a:gd name="T8" fmla="*/ 0 w 359"/>
                    <a:gd name="T9" fmla="*/ 45 h 378"/>
                    <a:gd name="T10" fmla="*/ 41 w 359"/>
                    <a:gd name="T11" fmla="*/ 0 h 378"/>
                    <a:gd name="T12" fmla="*/ 318 w 359"/>
                    <a:gd name="T13" fmla="*/ 0 h 378"/>
                    <a:gd name="T14" fmla="*/ 359 w 359"/>
                    <a:gd name="T15" fmla="*/ 45 h 378"/>
                    <a:gd name="T16" fmla="*/ 359 w 359"/>
                    <a:gd name="T17" fmla="*/ 333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9" h="378">
                      <a:moveTo>
                        <a:pt x="359" y="333"/>
                      </a:moveTo>
                      <a:cubicBezTo>
                        <a:pt x="359" y="369"/>
                        <a:pt x="352" y="378"/>
                        <a:pt x="318" y="378"/>
                      </a:cubicBezTo>
                      <a:cubicBezTo>
                        <a:pt x="41" y="378"/>
                        <a:pt x="41" y="378"/>
                        <a:pt x="41" y="378"/>
                      </a:cubicBezTo>
                      <a:cubicBezTo>
                        <a:pt x="8" y="378"/>
                        <a:pt x="0" y="369"/>
                        <a:pt x="0" y="333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9"/>
                        <a:pt x="8" y="0"/>
                        <a:pt x="41" y="0"/>
                      </a:cubicBezTo>
                      <a:cubicBezTo>
                        <a:pt x="318" y="0"/>
                        <a:pt x="318" y="0"/>
                        <a:pt x="318" y="0"/>
                      </a:cubicBezTo>
                      <a:cubicBezTo>
                        <a:pt x="352" y="0"/>
                        <a:pt x="359" y="9"/>
                        <a:pt x="359" y="45"/>
                      </a:cubicBezTo>
                      <a:lnTo>
                        <a:pt x="359" y="333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2" name="Oval 75"/>
                <p:cNvSpPr>
                  <a:spLocks noChangeArrowheads="1"/>
                </p:cNvSpPr>
                <p:nvPr userDrawn="1"/>
              </p:nvSpPr>
              <p:spPr bwMode="gray">
                <a:xfrm>
                  <a:off x="5930902" y="4454525"/>
                  <a:ext cx="338138" cy="338138"/>
                </a:xfrm>
                <a:prstGeom prst="ellipse">
                  <a:avLst/>
                </a:prstGeom>
                <a:solidFill>
                  <a:srgbClr val="349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3" name="Rectangle 76"/>
                <p:cNvSpPr>
                  <a:spLocks noChangeArrowheads="1"/>
                </p:cNvSpPr>
                <p:nvPr userDrawn="1"/>
              </p:nvSpPr>
              <p:spPr bwMode="gray">
                <a:xfrm>
                  <a:off x="6351589" y="4097338"/>
                  <a:ext cx="254000" cy="2555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4" name="Freeform 77"/>
                <p:cNvSpPr>
                  <a:spLocks/>
                </p:cNvSpPr>
                <p:nvPr userDrawn="1"/>
              </p:nvSpPr>
              <p:spPr bwMode="gray">
                <a:xfrm>
                  <a:off x="5594352" y="4529138"/>
                  <a:ext cx="1016000" cy="627063"/>
                </a:xfrm>
                <a:custGeom>
                  <a:avLst/>
                  <a:gdLst>
                    <a:gd name="T0" fmla="*/ 217 w 271"/>
                    <a:gd name="T1" fmla="*/ 0 h 167"/>
                    <a:gd name="T2" fmla="*/ 223 w 271"/>
                    <a:gd name="T3" fmla="*/ 32 h 167"/>
                    <a:gd name="T4" fmla="*/ 134 w 271"/>
                    <a:gd name="T5" fmla="*/ 121 h 167"/>
                    <a:gd name="T6" fmla="*/ 45 w 271"/>
                    <a:gd name="T7" fmla="*/ 32 h 167"/>
                    <a:gd name="T8" fmla="*/ 51 w 271"/>
                    <a:gd name="T9" fmla="*/ 0 h 167"/>
                    <a:gd name="T10" fmla="*/ 0 w 271"/>
                    <a:gd name="T11" fmla="*/ 0 h 167"/>
                    <a:gd name="T12" fmla="*/ 0 w 271"/>
                    <a:gd name="T13" fmla="*/ 167 h 167"/>
                    <a:gd name="T14" fmla="*/ 271 w 271"/>
                    <a:gd name="T15" fmla="*/ 167 h 167"/>
                    <a:gd name="T16" fmla="*/ 271 w 271"/>
                    <a:gd name="T17" fmla="*/ 0 h 167"/>
                    <a:gd name="T18" fmla="*/ 217 w 271"/>
                    <a:gd name="T19" fmla="*/ 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1" h="167">
                      <a:moveTo>
                        <a:pt x="217" y="0"/>
                      </a:moveTo>
                      <a:cubicBezTo>
                        <a:pt x="221" y="10"/>
                        <a:pt x="223" y="21"/>
                        <a:pt x="223" y="32"/>
                      </a:cubicBezTo>
                      <a:cubicBezTo>
                        <a:pt x="223" y="81"/>
                        <a:pt x="183" y="121"/>
                        <a:pt x="134" y="121"/>
                      </a:cubicBezTo>
                      <a:cubicBezTo>
                        <a:pt x="85" y="121"/>
                        <a:pt x="45" y="81"/>
                        <a:pt x="45" y="32"/>
                      </a:cubicBezTo>
                      <a:cubicBezTo>
                        <a:pt x="45" y="21"/>
                        <a:pt x="47" y="1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67"/>
                        <a:pt x="0" y="167"/>
                        <a:pt x="0" y="167"/>
                      </a:cubicBezTo>
                      <a:cubicBezTo>
                        <a:pt x="271" y="167"/>
                        <a:pt x="271" y="167"/>
                        <a:pt x="271" y="167"/>
                      </a:cubicBezTo>
                      <a:cubicBezTo>
                        <a:pt x="271" y="0"/>
                        <a:pt x="271" y="0"/>
                        <a:pt x="271" y="0"/>
                      </a:cubicBez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27" name="Ellipse 126"/>
              <p:cNvSpPr/>
              <p:nvPr userDrawn="1"/>
            </p:nvSpPr>
            <p:spPr bwMode="gray">
              <a:xfrm>
                <a:off x="4628052" y="5350757"/>
                <a:ext cx="84049" cy="81195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Ellipse 127"/>
              <p:cNvSpPr/>
              <p:nvPr userDrawn="1"/>
            </p:nvSpPr>
            <p:spPr bwMode="gray">
              <a:xfrm>
                <a:off x="4773022" y="5350757"/>
                <a:ext cx="84049" cy="81195"/>
              </a:xfrm>
              <a:prstGeom prst="ellips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" name="Ellipse 128"/>
              <p:cNvSpPr/>
              <p:nvPr userDrawn="1"/>
            </p:nvSpPr>
            <p:spPr bwMode="gray">
              <a:xfrm>
                <a:off x="4917992" y="5350757"/>
                <a:ext cx="84049" cy="81195"/>
              </a:xfrm>
              <a:prstGeom prst="ellips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" name="Ellipse 129"/>
              <p:cNvSpPr/>
              <p:nvPr userDrawn="1"/>
            </p:nvSpPr>
            <p:spPr bwMode="gray">
              <a:xfrm>
                <a:off x="5062963" y="5350757"/>
                <a:ext cx="84049" cy="81195"/>
              </a:xfrm>
              <a:prstGeom prst="ellips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40" name="Freeform 6"/>
          <p:cNvSpPr>
            <a:spLocks noChangeAspect="1"/>
          </p:cNvSpPr>
          <p:nvPr userDrawn="1"/>
        </p:nvSpPr>
        <p:spPr bwMode="gray">
          <a:xfrm>
            <a:off x="1073812" y="5294993"/>
            <a:ext cx="505544" cy="441849"/>
          </a:xfrm>
          <a:custGeom>
            <a:avLst/>
            <a:gdLst>
              <a:gd name="T0" fmla="*/ 229 w 319"/>
              <a:gd name="T1" fmla="*/ 0 h 279"/>
              <a:gd name="T2" fmla="*/ 169 w 319"/>
              <a:gd name="T3" fmla="*/ 26 h 279"/>
              <a:gd name="T4" fmla="*/ 169 w 319"/>
              <a:gd name="T5" fmla="*/ 26 h 279"/>
              <a:gd name="T6" fmla="*/ 169 w 319"/>
              <a:gd name="T7" fmla="*/ 26 h 279"/>
              <a:gd name="T8" fmla="*/ 160 w 319"/>
              <a:gd name="T9" fmla="*/ 38 h 279"/>
              <a:gd name="T10" fmla="*/ 150 w 319"/>
              <a:gd name="T11" fmla="*/ 27 h 279"/>
              <a:gd name="T12" fmla="*/ 150 w 319"/>
              <a:gd name="T13" fmla="*/ 27 h 279"/>
              <a:gd name="T14" fmla="*/ 150 w 319"/>
              <a:gd name="T15" fmla="*/ 27 h 279"/>
              <a:gd name="T16" fmla="*/ 90 w 319"/>
              <a:gd name="T17" fmla="*/ 0 h 279"/>
              <a:gd name="T18" fmla="*/ 26 w 319"/>
              <a:gd name="T19" fmla="*/ 27 h 279"/>
              <a:gd name="T20" fmla="*/ 0 w 319"/>
              <a:gd name="T21" fmla="*/ 90 h 279"/>
              <a:gd name="T22" fmla="*/ 26 w 319"/>
              <a:gd name="T23" fmla="*/ 153 h 279"/>
              <a:gd name="T24" fmla="*/ 145 w 319"/>
              <a:gd name="T25" fmla="*/ 273 h 279"/>
              <a:gd name="T26" fmla="*/ 160 w 319"/>
              <a:gd name="T27" fmla="*/ 279 h 279"/>
              <a:gd name="T28" fmla="*/ 174 w 319"/>
              <a:gd name="T29" fmla="*/ 273 h 279"/>
              <a:gd name="T30" fmla="*/ 293 w 319"/>
              <a:gd name="T31" fmla="*/ 153 h 279"/>
              <a:gd name="T32" fmla="*/ 319 w 319"/>
              <a:gd name="T33" fmla="*/ 90 h 279"/>
              <a:gd name="T34" fmla="*/ 293 w 319"/>
              <a:gd name="T35" fmla="*/ 27 h 279"/>
              <a:gd name="T36" fmla="*/ 229 w 319"/>
              <a:gd name="T37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9" h="279">
                <a:moveTo>
                  <a:pt x="229" y="0"/>
                </a:moveTo>
                <a:cubicBezTo>
                  <a:pt x="205" y="0"/>
                  <a:pt x="186" y="9"/>
                  <a:pt x="169" y="26"/>
                </a:cubicBezTo>
                <a:cubicBezTo>
                  <a:pt x="169" y="26"/>
                  <a:pt x="169" y="26"/>
                  <a:pt x="169" y="26"/>
                </a:cubicBezTo>
                <a:cubicBezTo>
                  <a:pt x="169" y="26"/>
                  <a:pt x="169" y="26"/>
                  <a:pt x="169" y="26"/>
                </a:cubicBezTo>
                <a:cubicBezTo>
                  <a:pt x="160" y="38"/>
                  <a:pt x="160" y="38"/>
                  <a:pt x="160" y="38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33" y="10"/>
                  <a:pt x="114" y="0"/>
                  <a:pt x="90" y="0"/>
                </a:cubicBezTo>
                <a:cubicBezTo>
                  <a:pt x="66" y="0"/>
                  <a:pt x="43" y="10"/>
                  <a:pt x="26" y="27"/>
                </a:cubicBezTo>
                <a:cubicBezTo>
                  <a:pt x="9" y="43"/>
                  <a:pt x="0" y="66"/>
                  <a:pt x="0" y="90"/>
                </a:cubicBezTo>
                <a:cubicBezTo>
                  <a:pt x="0" y="114"/>
                  <a:pt x="9" y="136"/>
                  <a:pt x="26" y="153"/>
                </a:cubicBezTo>
                <a:cubicBezTo>
                  <a:pt x="145" y="273"/>
                  <a:pt x="145" y="273"/>
                  <a:pt x="145" y="273"/>
                </a:cubicBezTo>
                <a:cubicBezTo>
                  <a:pt x="149" y="277"/>
                  <a:pt x="154" y="279"/>
                  <a:pt x="160" y="279"/>
                </a:cubicBezTo>
                <a:cubicBezTo>
                  <a:pt x="165" y="279"/>
                  <a:pt x="170" y="277"/>
                  <a:pt x="174" y="273"/>
                </a:cubicBezTo>
                <a:cubicBezTo>
                  <a:pt x="293" y="153"/>
                  <a:pt x="293" y="153"/>
                  <a:pt x="293" y="153"/>
                </a:cubicBezTo>
                <a:cubicBezTo>
                  <a:pt x="310" y="136"/>
                  <a:pt x="319" y="114"/>
                  <a:pt x="319" y="90"/>
                </a:cubicBezTo>
                <a:cubicBezTo>
                  <a:pt x="319" y="66"/>
                  <a:pt x="310" y="43"/>
                  <a:pt x="293" y="27"/>
                </a:cubicBezTo>
                <a:cubicBezTo>
                  <a:pt x="276" y="10"/>
                  <a:pt x="253" y="0"/>
                  <a:pt x="229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41" name="Gruppieren 140"/>
          <p:cNvGrpSpPr>
            <a:grpSpLocks noChangeAspect="1"/>
          </p:cNvGrpSpPr>
          <p:nvPr userDrawn="1"/>
        </p:nvGrpSpPr>
        <p:grpSpPr bwMode="gray">
          <a:xfrm>
            <a:off x="1073812" y="4622294"/>
            <a:ext cx="493843" cy="494523"/>
            <a:chOff x="-3189288" y="12520613"/>
            <a:chExt cx="1154113" cy="1155700"/>
          </a:xfrm>
        </p:grpSpPr>
        <p:sp>
          <p:nvSpPr>
            <p:cNvPr id="142" name="Oval 231"/>
            <p:cNvSpPr>
              <a:spLocks noChangeArrowheads="1"/>
            </p:cNvSpPr>
            <p:nvPr/>
          </p:nvSpPr>
          <p:spPr bwMode="gray">
            <a:xfrm>
              <a:off x="-3119438" y="12599988"/>
              <a:ext cx="1012825" cy="1008063"/>
            </a:xfrm>
            <a:prstGeom prst="ellips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" name="Freeform 232"/>
            <p:cNvSpPr>
              <a:spLocks/>
            </p:cNvSpPr>
            <p:nvPr/>
          </p:nvSpPr>
          <p:spPr bwMode="gray">
            <a:xfrm>
              <a:off x="-2324100" y="12749213"/>
              <a:ext cx="38100" cy="38100"/>
            </a:xfrm>
            <a:custGeom>
              <a:avLst/>
              <a:gdLst>
                <a:gd name="T0" fmla="*/ 9 w 10"/>
                <a:gd name="T1" fmla="*/ 3 h 10"/>
                <a:gd name="T2" fmla="*/ 7 w 10"/>
                <a:gd name="T3" fmla="*/ 3 h 10"/>
                <a:gd name="T4" fmla="*/ 7 w 10"/>
                <a:gd name="T5" fmla="*/ 2 h 10"/>
                <a:gd name="T6" fmla="*/ 7 w 10"/>
                <a:gd name="T7" fmla="*/ 1 h 10"/>
                <a:gd name="T8" fmla="*/ 6 w 10"/>
                <a:gd name="T9" fmla="*/ 0 h 10"/>
                <a:gd name="T10" fmla="*/ 6 w 10"/>
                <a:gd name="T11" fmla="*/ 0 h 10"/>
                <a:gd name="T12" fmla="*/ 5 w 10"/>
                <a:gd name="T13" fmla="*/ 0 h 10"/>
                <a:gd name="T14" fmla="*/ 5 w 10"/>
                <a:gd name="T15" fmla="*/ 2 h 10"/>
                <a:gd name="T16" fmla="*/ 5 w 10"/>
                <a:gd name="T17" fmla="*/ 3 h 10"/>
                <a:gd name="T18" fmla="*/ 6 w 10"/>
                <a:gd name="T19" fmla="*/ 5 h 10"/>
                <a:gd name="T20" fmla="*/ 6 w 10"/>
                <a:gd name="T21" fmla="*/ 5 h 10"/>
                <a:gd name="T22" fmla="*/ 6 w 10"/>
                <a:gd name="T23" fmla="*/ 6 h 10"/>
                <a:gd name="T24" fmla="*/ 5 w 10"/>
                <a:gd name="T25" fmla="*/ 8 h 10"/>
                <a:gd name="T26" fmla="*/ 4 w 10"/>
                <a:gd name="T27" fmla="*/ 8 h 10"/>
                <a:gd name="T28" fmla="*/ 4 w 10"/>
                <a:gd name="T29" fmla="*/ 9 h 10"/>
                <a:gd name="T30" fmla="*/ 3 w 10"/>
                <a:gd name="T31" fmla="*/ 9 h 10"/>
                <a:gd name="T32" fmla="*/ 2 w 10"/>
                <a:gd name="T33" fmla="*/ 9 h 10"/>
                <a:gd name="T34" fmla="*/ 0 w 10"/>
                <a:gd name="T35" fmla="*/ 9 h 10"/>
                <a:gd name="T36" fmla="*/ 3 w 10"/>
                <a:gd name="T37" fmla="*/ 10 h 10"/>
                <a:gd name="T38" fmla="*/ 4 w 10"/>
                <a:gd name="T39" fmla="*/ 10 h 10"/>
                <a:gd name="T40" fmla="*/ 5 w 10"/>
                <a:gd name="T41" fmla="*/ 10 h 10"/>
                <a:gd name="T42" fmla="*/ 7 w 10"/>
                <a:gd name="T43" fmla="*/ 9 h 10"/>
                <a:gd name="T44" fmla="*/ 7 w 10"/>
                <a:gd name="T45" fmla="*/ 8 h 10"/>
                <a:gd name="T46" fmla="*/ 8 w 10"/>
                <a:gd name="T47" fmla="*/ 7 h 10"/>
                <a:gd name="T48" fmla="*/ 8 w 10"/>
                <a:gd name="T49" fmla="*/ 7 h 10"/>
                <a:gd name="T50" fmla="*/ 8 w 10"/>
                <a:gd name="T51" fmla="*/ 5 h 10"/>
                <a:gd name="T52" fmla="*/ 10 w 10"/>
                <a:gd name="T53" fmla="*/ 4 h 10"/>
                <a:gd name="T54" fmla="*/ 9 w 10"/>
                <a:gd name="T55" fmla="*/ 3 h 10"/>
                <a:gd name="T56" fmla="*/ 9 w 10"/>
                <a:gd name="T5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" h="10">
                  <a:moveTo>
                    <a:pt x="9" y="3"/>
                  </a:moveTo>
                  <a:cubicBezTo>
                    <a:pt x="8" y="3"/>
                    <a:pt x="8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5"/>
                    <a:pt x="6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0" y="4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Freeform 233"/>
            <p:cNvSpPr>
              <a:spLocks/>
            </p:cNvSpPr>
            <p:nvPr/>
          </p:nvSpPr>
          <p:spPr bwMode="gray">
            <a:xfrm>
              <a:off x="-2282825" y="12768263"/>
              <a:ext cx="7938" cy="7938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1 h 2"/>
                <a:gd name="T8" fmla="*/ 1 w 2"/>
                <a:gd name="T9" fmla="*/ 0 h 2"/>
                <a:gd name="T10" fmla="*/ 1 w 2"/>
                <a:gd name="T11" fmla="*/ 2 h 2"/>
                <a:gd name="T12" fmla="*/ 2 w 2"/>
                <a:gd name="T13" fmla="*/ 2 h 2"/>
                <a:gd name="T14" fmla="*/ 2 w 2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" name="Freeform 234"/>
            <p:cNvSpPr>
              <a:spLocks/>
            </p:cNvSpPr>
            <p:nvPr/>
          </p:nvSpPr>
          <p:spPr bwMode="gray">
            <a:xfrm>
              <a:off x="-2166938" y="13128625"/>
              <a:ext cx="19050" cy="36513"/>
            </a:xfrm>
            <a:custGeom>
              <a:avLst/>
              <a:gdLst>
                <a:gd name="T0" fmla="*/ 4 w 5"/>
                <a:gd name="T1" fmla="*/ 10 h 10"/>
                <a:gd name="T2" fmla="*/ 5 w 5"/>
                <a:gd name="T3" fmla="*/ 2 h 10"/>
                <a:gd name="T4" fmla="*/ 5 w 5"/>
                <a:gd name="T5" fmla="*/ 2 h 10"/>
                <a:gd name="T6" fmla="*/ 5 w 5"/>
                <a:gd name="T7" fmla="*/ 2 h 10"/>
                <a:gd name="T8" fmla="*/ 4 w 5"/>
                <a:gd name="T9" fmla="*/ 2 h 10"/>
                <a:gd name="T10" fmla="*/ 3 w 5"/>
                <a:gd name="T11" fmla="*/ 1 h 10"/>
                <a:gd name="T12" fmla="*/ 3 w 5"/>
                <a:gd name="T13" fmla="*/ 0 h 10"/>
                <a:gd name="T14" fmla="*/ 2 w 5"/>
                <a:gd name="T15" fmla="*/ 1 h 10"/>
                <a:gd name="T16" fmla="*/ 2 w 5"/>
                <a:gd name="T17" fmla="*/ 2 h 10"/>
                <a:gd name="T18" fmla="*/ 2 w 5"/>
                <a:gd name="T19" fmla="*/ 2 h 10"/>
                <a:gd name="T20" fmla="*/ 1 w 5"/>
                <a:gd name="T21" fmla="*/ 6 h 10"/>
                <a:gd name="T22" fmla="*/ 2 w 5"/>
                <a:gd name="T23" fmla="*/ 6 h 10"/>
                <a:gd name="T24" fmla="*/ 2 w 5"/>
                <a:gd name="T25" fmla="*/ 7 h 10"/>
                <a:gd name="T26" fmla="*/ 2 w 5"/>
                <a:gd name="T27" fmla="*/ 7 h 10"/>
                <a:gd name="T28" fmla="*/ 4 w 5"/>
                <a:gd name="T29" fmla="*/ 10 h 10"/>
                <a:gd name="T30" fmla="*/ 4 w 5"/>
                <a:gd name="T3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10">
                  <a:moveTo>
                    <a:pt x="4" y="10"/>
                  </a:moveTo>
                  <a:cubicBezTo>
                    <a:pt x="5" y="7"/>
                    <a:pt x="5" y="5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9"/>
                    <a:pt x="2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" name="Freeform 235"/>
            <p:cNvSpPr>
              <a:spLocks/>
            </p:cNvSpPr>
            <p:nvPr/>
          </p:nvSpPr>
          <p:spPr bwMode="gray">
            <a:xfrm>
              <a:off x="-3073400" y="13192125"/>
              <a:ext cx="22225" cy="22225"/>
            </a:xfrm>
            <a:custGeom>
              <a:avLst/>
              <a:gdLst>
                <a:gd name="T0" fmla="*/ 2 w 6"/>
                <a:gd name="T1" fmla="*/ 6 h 6"/>
                <a:gd name="T2" fmla="*/ 3 w 6"/>
                <a:gd name="T3" fmla="*/ 3 h 6"/>
                <a:gd name="T4" fmla="*/ 3 w 6"/>
                <a:gd name="T5" fmla="*/ 3 h 6"/>
                <a:gd name="T6" fmla="*/ 3 w 6"/>
                <a:gd name="T7" fmla="*/ 4 h 6"/>
                <a:gd name="T8" fmla="*/ 4 w 6"/>
                <a:gd name="T9" fmla="*/ 3 h 6"/>
                <a:gd name="T10" fmla="*/ 4 w 6"/>
                <a:gd name="T11" fmla="*/ 3 h 6"/>
                <a:gd name="T12" fmla="*/ 5 w 6"/>
                <a:gd name="T13" fmla="*/ 3 h 6"/>
                <a:gd name="T14" fmla="*/ 5 w 6"/>
                <a:gd name="T15" fmla="*/ 1 h 6"/>
                <a:gd name="T16" fmla="*/ 6 w 6"/>
                <a:gd name="T17" fmla="*/ 1 h 6"/>
                <a:gd name="T18" fmla="*/ 6 w 6"/>
                <a:gd name="T19" fmla="*/ 1 h 6"/>
                <a:gd name="T20" fmla="*/ 5 w 6"/>
                <a:gd name="T21" fmla="*/ 1 h 6"/>
                <a:gd name="T22" fmla="*/ 5 w 6"/>
                <a:gd name="T23" fmla="*/ 1 h 6"/>
                <a:gd name="T24" fmla="*/ 3 w 6"/>
                <a:gd name="T25" fmla="*/ 0 h 6"/>
                <a:gd name="T26" fmla="*/ 3 w 6"/>
                <a:gd name="T27" fmla="*/ 1 h 6"/>
                <a:gd name="T28" fmla="*/ 2 w 6"/>
                <a:gd name="T29" fmla="*/ 1 h 6"/>
                <a:gd name="T30" fmla="*/ 3 w 6"/>
                <a:gd name="T31" fmla="*/ 2 h 6"/>
                <a:gd name="T32" fmla="*/ 1 w 6"/>
                <a:gd name="T33" fmla="*/ 3 h 6"/>
                <a:gd name="T34" fmla="*/ 1 w 6"/>
                <a:gd name="T35" fmla="*/ 2 h 6"/>
                <a:gd name="T36" fmla="*/ 1 w 6"/>
                <a:gd name="T37" fmla="*/ 2 h 6"/>
                <a:gd name="T38" fmla="*/ 1 w 6"/>
                <a:gd name="T39" fmla="*/ 2 h 6"/>
                <a:gd name="T40" fmla="*/ 1 w 6"/>
                <a:gd name="T41" fmla="*/ 2 h 6"/>
                <a:gd name="T42" fmla="*/ 0 w 6"/>
                <a:gd name="T43" fmla="*/ 1 h 6"/>
                <a:gd name="T44" fmla="*/ 0 w 6"/>
                <a:gd name="T45" fmla="*/ 1 h 6"/>
                <a:gd name="T46" fmla="*/ 1 w 6"/>
                <a:gd name="T47" fmla="*/ 6 h 6"/>
                <a:gd name="T48" fmla="*/ 2 w 6"/>
                <a:gd name="T4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" h="6">
                  <a:moveTo>
                    <a:pt x="2" y="6"/>
                  </a:moveTo>
                  <a:cubicBezTo>
                    <a:pt x="2" y="5"/>
                    <a:pt x="2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" name="Freeform 236"/>
            <p:cNvSpPr>
              <a:spLocks/>
            </p:cNvSpPr>
            <p:nvPr/>
          </p:nvSpPr>
          <p:spPr bwMode="gray">
            <a:xfrm>
              <a:off x="-3048000" y="13023850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" name="Freeform 237"/>
            <p:cNvSpPr>
              <a:spLocks/>
            </p:cNvSpPr>
            <p:nvPr/>
          </p:nvSpPr>
          <p:spPr bwMode="gray">
            <a:xfrm>
              <a:off x="-3048000" y="13023850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" name="Rectangle 238"/>
            <p:cNvSpPr>
              <a:spLocks noChangeArrowheads="1"/>
            </p:cNvSpPr>
            <p:nvPr/>
          </p:nvSpPr>
          <p:spPr bwMode="gray">
            <a:xfrm>
              <a:off x="-3054350" y="12944475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" name="Freeform 239"/>
            <p:cNvSpPr>
              <a:spLocks/>
            </p:cNvSpPr>
            <p:nvPr/>
          </p:nvSpPr>
          <p:spPr bwMode="gray">
            <a:xfrm>
              <a:off x="-3054350" y="129444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" name="Freeform 240"/>
            <p:cNvSpPr>
              <a:spLocks/>
            </p:cNvSpPr>
            <p:nvPr/>
          </p:nvSpPr>
          <p:spPr bwMode="gray">
            <a:xfrm>
              <a:off x="-2938463" y="12752388"/>
              <a:ext cx="11113" cy="12700"/>
            </a:xfrm>
            <a:custGeom>
              <a:avLst/>
              <a:gdLst>
                <a:gd name="T0" fmla="*/ 3 w 3"/>
                <a:gd name="T1" fmla="*/ 2 h 3"/>
                <a:gd name="T2" fmla="*/ 3 w 3"/>
                <a:gd name="T3" fmla="*/ 2 h 3"/>
                <a:gd name="T4" fmla="*/ 2 w 3"/>
                <a:gd name="T5" fmla="*/ 2 h 3"/>
                <a:gd name="T6" fmla="*/ 2 w 3"/>
                <a:gd name="T7" fmla="*/ 2 h 3"/>
                <a:gd name="T8" fmla="*/ 2 w 3"/>
                <a:gd name="T9" fmla="*/ 2 h 3"/>
                <a:gd name="T10" fmla="*/ 3 w 3"/>
                <a:gd name="T11" fmla="*/ 2 h 3"/>
                <a:gd name="T12" fmla="*/ 3 w 3"/>
                <a:gd name="T13" fmla="*/ 2 h 3"/>
                <a:gd name="T14" fmla="*/ 2 w 3"/>
                <a:gd name="T15" fmla="*/ 2 h 3"/>
                <a:gd name="T16" fmla="*/ 3 w 3"/>
                <a:gd name="T17" fmla="*/ 1 h 3"/>
                <a:gd name="T18" fmla="*/ 2 w 3"/>
                <a:gd name="T19" fmla="*/ 1 h 3"/>
                <a:gd name="T20" fmla="*/ 2 w 3"/>
                <a:gd name="T21" fmla="*/ 1 h 3"/>
                <a:gd name="T22" fmla="*/ 2 w 3"/>
                <a:gd name="T23" fmla="*/ 1 h 3"/>
                <a:gd name="T24" fmla="*/ 3 w 3"/>
                <a:gd name="T25" fmla="*/ 1 h 3"/>
                <a:gd name="T26" fmla="*/ 2 w 3"/>
                <a:gd name="T27" fmla="*/ 1 h 3"/>
                <a:gd name="T28" fmla="*/ 2 w 3"/>
                <a:gd name="T29" fmla="*/ 0 h 3"/>
                <a:gd name="T30" fmla="*/ 2 w 3"/>
                <a:gd name="T31" fmla="*/ 0 h 3"/>
                <a:gd name="T32" fmla="*/ 0 w 3"/>
                <a:gd name="T33" fmla="*/ 2 h 3"/>
                <a:gd name="T34" fmla="*/ 1 w 3"/>
                <a:gd name="T35" fmla="*/ 2 h 3"/>
                <a:gd name="T36" fmla="*/ 2 w 3"/>
                <a:gd name="T37" fmla="*/ 2 h 3"/>
                <a:gd name="T38" fmla="*/ 3 w 3"/>
                <a:gd name="T39" fmla="*/ 3 h 3"/>
                <a:gd name="T40" fmla="*/ 3 w 3"/>
                <a:gd name="T41" fmla="*/ 2 h 3"/>
                <a:gd name="T42" fmla="*/ 3 w 3"/>
                <a:gd name="T4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" name="Freeform 241"/>
            <p:cNvSpPr>
              <a:spLocks/>
            </p:cNvSpPr>
            <p:nvPr/>
          </p:nvSpPr>
          <p:spPr bwMode="gray">
            <a:xfrm>
              <a:off x="-2949575" y="1276826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Freeform 242"/>
            <p:cNvSpPr>
              <a:spLocks/>
            </p:cNvSpPr>
            <p:nvPr/>
          </p:nvSpPr>
          <p:spPr bwMode="gray">
            <a:xfrm>
              <a:off x="-2949575" y="1276826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" name="Freeform 243"/>
            <p:cNvSpPr>
              <a:spLocks noEditPoints="1"/>
            </p:cNvSpPr>
            <p:nvPr/>
          </p:nvSpPr>
          <p:spPr bwMode="gray">
            <a:xfrm>
              <a:off x="-3189288" y="12520613"/>
              <a:ext cx="1154113" cy="1155700"/>
            </a:xfrm>
            <a:custGeom>
              <a:avLst/>
              <a:gdLst>
                <a:gd name="T0" fmla="*/ 85 w 308"/>
                <a:gd name="T1" fmla="*/ 216 h 308"/>
                <a:gd name="T2" fmla="*/ 61 w 308"/>
                <a:gd name="T3" fmla="*/ 189 h 308"/>
                <a:gd name="T4" fmla="*/ 39 w 308"/>
                <a:gd name="T5" fmla="*/ 182 h 308"/>
                <a:gd name="T6" fmla="*/ 40 w 308"/>
                <a:gd name="T7" fmla="*/ 163 h 308"/>
                <a:gd name="T8" fmla="*/ 35 w 308"/>
                <a:gd name="T9" fmla="*/ 144 h 308"/>
                <a:gd name="T10" fmla="*/ 39 w 308"/>
                <a:gd name="T11" fmla="*/ 139 h 308"/>
                <a:gd name="T12" fmla="*/ 39 w 308"/>
                <a:gd name="T13" fmla="*/ 135 h 308"/>
                <a:gd name="T14" fmla="*/ 40 w 308"/>
                <a:gd name="T15" fmla="*/ 136 h 308"/>
                <a:gd name="T16" fmla="*/ 48 w 308"/>
                <a:gd name="T17" fmla="*/ 129 h 308"/>
                <a:gd name="T18" fmla="*/ 54 w 308"/>
                <a:gd name="T19" fmla="*/ 123 h 308"/>
                <a:gd name="T20" fmla="*/ 56 w 308"/>
                <a:gd name="T21" fmla="*/ 125 h 308"/>
                <a:gd name="T22" fmla="*/ 55 w 308"/>
                <a:gd name="T23" fmla="*/ 121 h 308"/>
                <a:gd name="T24" fmla="*/ 63 w 308"/>
                <a:gd name="T25" fmla="*/ 108 h 308"/>
                <a:gd name="T26" fmla="*/ 46 w 308"/>
                <a:gd name="T27" fmla="*/ 92 h 308"/>
                <a:gd name="T28" fmla="*/ 52 w 308"/>
                <a:gd name="T29" fmla="*/ 81 h 308"/>
                <a:gd name="T30" fmla="*/ 66 w 308"/>
                <a:gd name="T31" fmla="*/ 68 h 308"/>
                <a:gd name="T32" fmla="*/ 70 w 308"/>
                <a:gd name="T33" fmla="*/ 68 h 308"/>
                <a:gd name="T34" fmla="*/ 69 w 308"/>
                <a:gd name="T35" fmla="*/ 71 h 308"/>
                <a:gd name="T36" fmla="*/ 68 w 308"/>
                <a:gd name="T37" fmla="*/ 75 h 308"/>
                <a:gd name="T38" fmla="*/ 69 w 308"/>
                <a:gd name="T39" fmla="*/ 80 h 308"/>
                <a:gd name="T40" fmla="*/ 70 w 308"/>
                <a:gd name="T41" fmla="*/ 83 h 308"/>
                <a:gd name="T42" fmla="*/ 76 w 308"/>
                <a:gd name="T43" fmla="*/ 88 h 308"/>
                <a:gd name="T44" fmla="*/ 83 w 308"/>
                <a:gd name="T45" fmla="*/ 89 h 308"/>
                <a:gd name="T46" fmla="*/ 87 w 308"/>
                <a:gd name="T47" fmla="*/ 84 h 308"/>
                <a:gd name="T48" fmla="*/ 89 w 308"/>
                <a:gd name="T49" fmla="*/ 78 h 308"/>
                <a:gd name="T50" fmla="*/ 92 w 308"/>
                <a:gd name="T51" fmla="*/ 74 h 308"/>
                <a:gd name="T52" fmla="*/ 100 w 308"/>
                <a:gd name="T53" fmla="*/ 65 h 308"/>
                <a:gd name="T54" fmla="*/ 108 w 308"/>
                <a:gd name="T55" fmla="*/ 56 h 308"/>
                <a:gd name="T56" fmla="*/ 99 w 308"/>
                <a:gd name="T57" fmla="*/ 56 h 308"/>
                <a:gd name="T58" fmla="*/ 106 w 308"/>
                <a:gd name="T59" fmla="*/ 54 h 308"/>
                <a:gd name="T60" fmla="*/ 97 w 308"/>
                <a:gd name="T61" fmla="*/ 51 h 308"/>
                <a:gd name="T62" fmla="*/ 103 w 308"/>
                <a:gd name="T63" fmla="*/ 45 h 308"/>
                <a:gd name="T64" fmla="*/ 100 w 308"/>
                <a:gd name="T65" fmla="*/ 42 h 308"/>
                <a:gd name="T66" fmla="*/ 228 w 308"/>
                <a:gd name="T67" fmla="*/ 60 h 308"/>
                <a:gd name="T68" fmla="*/ 197 w 308"/>
                <a:gd name="T69" fmla="*/ 66 h 308"/>
                <a:gd name="T70" fmla="*/ 181 w 308"/>
                <a:gd name="T71" fmla="*/ 64 h 308"/>
                <a:gd name="T72" fmla="*/ 158 w 308"/>
                <a:gd name="T73" fmla="*/ 66 h 308"/>
                <a:gd name="T74" fmla="*/ 144 w 308"/>
                <a:gd name="T75" fmla="*/ 79 h 308"/>
                <a:gd name="T76" fmla="*/ 142 w 308"/>
                <a:gd name="T77" fmla="*/ 86 h 308"/>
                <a:gd name="T78" fmla="*/ 151 w 308"/>
                <a:gd name="T79" fmla="*/ 91 h 308"/>
                <a:gd name="T80" fmla="*/ 159 w 308"/>
                <a:gd name="T81" fmla="*/ 87 h 308"/>
                <a:gd name="T82" fmla="*/ 169 w 308"/>
                <a:gd name="T83" fmla="*/ 75 h 308"/>
                <a:gd name="T84" fmla="*/ 175 w 308"/>
                <a:gd name="T85" fmla="*/ 85 h 308"/>
                <a:gd name="T86" fmla="*/ 162 w 308"/>
                <a:gd name="T87" fmla="*/ 96 h 308"/>
                <a:gd name="T88" fmla="*/ 146 w 308"/>
                <a:gd name="T89" fmla="*/ 94 h 308"/>
                <a:gd name="T90" fmla="*/ 141 w 308"/>
                <a:gd name="T91" fmla="*/ 99 h 308"/>
                <a:gd name="T92" fmla="*/ 131 w 308"/>
                <a:gd name="T93" fmla="*/ 109 h 308"/>
                <a:gd name="T94" fmla="*/ 122 w 308"/>
                <a:gd name="T95" fmla="*/ 126 h 308"/>
                <a:gd name="T96" fmla="*/ 148 w 308"/>
                <a:gd name="T97" fmla="*/ 115 h 308"/>
                <a:gd name="T98" fmla="*/ 154 w 308"/>
                <a:gd name="T99" fmla="*/ 117 h 308"/>
                <a:gd name="T100" fmla="*/ 164 w 308"/>
                <a:gd name="T101" fmla="*/ 125 h 308"/>
                <a:gd name="T102" fmla="*/ 167 w 308"/>
                <a:gd name="T103" fmla="*/ 124 h 308"/>
                <a:gd name="T104" fmla="*/ 174 w 308"/>
                <a:gd name="T105" fmla="*/ 120 h 308"/>
                <a:gd name="T106" fmla="*/ 184 w 308"/>
                <a:gd name="T107" fmla="*/ 111 h 308"/>
                <a:gd name="T108" fmla="*/ 177 w 308"/>
                <a:gd name="T109" fmla="*/ 120 h 308"/>
                <a:gd name="T110" fmla="*/ 173 w 308"/>
                <a:gd name="T111" fmla="*/ 127 h 308"/>
                <a:gd name="T112" fmla="*/ 188 w 308"/>
                <a:gd name="T113" fmla="*/ 147 h 308"/>
                <a:gd name="T114" fmla="*/ 214 w 308"/>
                <a:gd name="T115" fmla="*/ 145 h 308"/>
                <a:gd name="T116" fmla="*/ 205 w 308"/>
                <a:gd name="T117" fmla="*/ 138 h 308"/>
                <a:gd name="T118" fmla="*/ 237 w 308"/>
                <a:gd name="T119" fmla="*/ 153 h 308"/>
                <a:gd name="T120" fmla="*/ 260 w 308"/>
                <a:gd name="T121" fmla="*/ 151 h 308"/>
                <a:gd name="T122" fmla="*/ 271 w 308"/>
                <a:gd name="T123" fmla="*/ 15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cubicBezTo>
                    <a:pt x="68" y="0"/>
                    <a:pt x="0" y="69"/>
                    <a:pt x="0" y="154"/>
                  </a:cubicBezTo>
                  <a:cubicBezTo>
                    <a:pt x="0" y="239"/>
                    <a:pt x="68" y="308"/>
                    <a:pt x="154" y="308"/>
                  </a:cubicBezTo>
                  <a:cubicBezTo>
                    <a:pt x="239" y="308"/>
                    <a:pt x="308" y="239"/>
                    <a:pt x="308" y="154"/>
                  </a:cubicBezTo>
                  <a:cubicBezTo>
                    <a:pt x="308" y="69"/>
                    <a:pt x="239" y="0"/>
                    <a:pt x="154" y="0"/>
                  </a:cubicBezTo>
                  <a:close/>
                  <a:moveTo>
                    <a:pt x="154" y="279"/>
                  </a:moveTo>
                  <a:cubicBezTo>
                    <a:pt x="119" y="279"/>
                    <a:pt x="89" y="266"/>
                    <a:pt x="66" y="244"/>
                  </a:cubicBezTo>
                  <a:cubicBezTo>
                    <a:pt x="67" y="243"/>
                    <a:pt x="67" y="243"/>
                    <a:pt x="67" y="243"/>
                  </a:cubicBezTo>
                  <a:cubicBezTo>
                    <a:pt x="67" y="243"/>
                    <a:pt x="67" y="242"/>
                    <a:pt x="67" y="242"/>
                  </a:cubicBezTo>
                  <a:cubicBezTo>
                    <a:pt x="67" y="242"/>
                    <a:pt x="67" y="242"/>
                    <a:pt x="67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8" y="243"/>
                    <a:pt x="67" y="243"/>
                    <a:pt x="67" y="244"/>
                  </a:cubicBezTo>
                  <a:cubicBezTo>
                    <a:pt x="67" y="244"/>
                    <a:pt x="68" y="243"/>
                    <a:pt x="68" y="242"/>
                  </a:cubicBezTo>
                  <a:cubicBezTo>
                    <a:pt x="68" y="242"/>
                    <a:pt x="69" y="241"/>
                    <a:pt x="69" y="241"/>
                  </a:cubicBezTo>
                  <a:cubicBezTo>
                    <a:pt x="70" y="239"/>
                    <a:pt x="71" y="239"/>
                    <a:pt x="71" y="237"/>
                  </a:cubicBezTo>
                  <a:cubicBezTo>
                    <a:pt x="71" y="236"/>
                    <a:pt x="71" y="236"/>
                    <a:pt x="70" y="236"/>
                  </a:cubicBezTo>
                  <a:cubicBezTo>
                    <a:pt x="71" y="236"/>
                    <a:pt x="71" y="235"/>
                    <a:pt x="71" y="235"/>
                  </a:cubicBezTo>
                  <a:cubicBezTo>
                    <a:pt x="71" y="234"/>
                    <a:pt x="71" y="234"/>
                    <a:pt x="71" y="234"/>
                  </a:cubicBezTo>
                  <a:cubicBezTo>
                    <a:pt x="71" y="234"/>
                    <a:pt x="71" y="234"/>
                    <a:pt x="72" y="234"/>
                  </a:cubicBezTo>
                  <a:cubicBezTo>
                    <a:pt x="72" y="233"/>
                    <a:pt x="74" y="232"/>
                    <a:pt x="75" y="232"/>
                  </a:cubicBezTo>
                  <a:cubicBezTo>
                    <a:pt x="75" y="232"/>
                    <a:pt x="75" y="232"/>
                    <a:pt x="75" y="232"/>
                  </a:cubicBezTo>
                  <a:cubicBezTo>
                    <a:pt x="76" y="231"/>
                    <a:pt x="76" y="231"/>
                    <a:pt x="76" y="231"/>
                  </a:cubicBezTo>
                  <a:cubicBezTo>
                    <a:pt x="76" y="231"/>
                    <a:pt x="76" y="231"/>
                    <a:pt x="76" y="231"/>
                  </a:cubicBezTo>
                  <a:cubicBezTo>
                    <a:pt x="77" y="231"/>
                    <a:pt x="77" y="231"/>
                    <a:pt x="78" y="231"/>
                  </a:cubicBezTo>
                  <a:cubicBezTo>
                    <a:pt x="78" y="231"/>
                    <a:pt x="79" y="231"/>
                    <a:pt x="80" y="231"/>
                  </a:cubicBezTo>
                  <a:cubicBezTo>
                    <a:pt x="80" y="230"/>
                    <a:pt x="81" y="230"/>
                    <a:pt x="81" y="229"/>
                  </a:cubicBezTo>
                  <a:cubicBezTo>
                    <a:pt x="81" y="229"/>
                    <a:pt x="81" y="229"/>
                    <a:pt x="81" y="229"/>
                  </a:cubicBezTo>
                  <a:cubicBezTo>
                    <a:pt x="81" y="228"/>
                    <a:pt x="82" y="228"/>
                    <a:pt x="82" y="227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3" y="225"/>
                    <a:pt x="83" y="225"/>
                    <a:pt x="83" y="225"/>
                  </a:cubicBezTo>
                  <a:cubicBezTo>
                    <a:pt x="83" y="224"/>
                    <a:pt x="83" y="223"/>
                    <a:pt x="84" y="223"/>
                  </a:cubicBezTo>
                  <a:cubicBezTo>
                    <a:pt x="84" y="223"/>
                    <a:pt x="84" y="222"/>
                    <a:pt x="84" y="222"/>
                  </a:cubicBezTo>
                  <a:cubicBezTo>
                    <a:pt x="84" y="222"/>
                    <a:pt x="84" y="221"/>
                    <a:pt x="84" y="220"/>
                  </a:cubicBezTo>
                  <a:cubicBezTo>
                    <a:pt x="84" y="220"/>
                    <a:pt x="84" y="219"/>
                    <a:pt x="84" y="218"/>
                  </a:cubicBezTo>
                  <a:cubicBezTo>
                    <a:pt x="84" y="217"/>
                    <a:pt x="84" y="217"/>
                    <a:pt x="84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6" y="216"/>
                    <a:pt x="86" y="215"/>
                    <a:pt x="86" y="214"/>
                  </a:cubicBezTo>
                  <a:cubicBezTo>
                    <a:pt x="87" y="214"/>
                    <a:pt x="86" y="213"/>
                    <a:pt x="87" y="213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9" y="212"/>
                    <a:pt x="90" y="211"/>
                    <a:pt x="90" y="209"/>
                  </a:cubicBezTo>
                  <a:cubicBezTo>
                    <a:pt x="90" y="208"/>
                    <a:pt x="89" y="205"/>
                    <a:pt x="89" y="205"/>
                  </a:cubicBezTo>
                  <a:cubicBezTo>
                    <a:pt x="88" y="205"/>
                    <a:pt x="87" y="205"/>
                    <a:pt x="87" y="205"/>
                  </a:cubicBezTo>
                  <a:cubicBezTo>
                    <a:pt x="85" y="204"/>
                    <a:pt x="85" y="203"/>
                    <a:pt x="83" y="202"/>
                  </a:cubicBezTo>
                  <a:cubicBezTo>
                    <a:pt x="82" y="202"/>
                    <a:pt x="82" y="202"/>
                    <a:pt x="81" y="202"/>
                  </a:cubicBezTo>
                  <a:cubicBezTo>
                    <a:pt x="81" y="202"/>
                    <a:pt x="80" y="202"/>
                    <a:pt x="80" y="202"/>
                  </a:cubicBezTo>
                  <a:cubicBezTo>
                    <a:pt x="79" y="202"/>
                    <a:pt x="79" y="201"/>
                    <a:pt x="78" y="201"/>
                  </a:cubicBezTo>
                  <a:cubicBezTo>
                    <a:pt x="77" y="201"/>
                    <a:pt x="77" y="202"/>
                    <a:pt x="76" y="202"/>
                  </a:cubicBezTo>
                  <a:cubicBezTo>
                    <a:pt x="76" y="201"/>
                    <a:pt x="76" y="202"/>
                    <a:pt x="77" y="201"/>
                  </a:cubicBezTo>
                  <a:cubicBezTo>
                    <a:pt x="77" y="201"/>
                    <a:pt x="76" y="200"/>
                    <a:pt x="76" y="200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5" y="200"/>
                    <a:pt x="74" y="200"/>
                    <a:pt x="73" y="199"/>
                  </a:cubicBezTo>
                  <a:cubicBezTo>
                    <a:pt x="73" y="199"/>
                    <a:pt x="73" y="199"/>
                    <a:pt x="73" y="199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1" y="200"/>
                    <a:pt x="71" y="200"/>
                    <a:pt x="71" y="200"/>
                  </a:cubicBezTo>
                  <a:cubicBezTo>
                    <a:pt x="71" y="200"/>
                    <a:pt x="70" y="201"/>
                    <a:pt x="70" y="201"/>
                  </a:cubicBezTo>
                  <a:cubicBezTo>
                    <a:pt x="70" y="201"/>
                    <a:pt x="70" y="201"/>
                    <a:pt x="70" y="201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69" y="201"/>
                    <a:pt x="68" y="201"/>
                    <a:pt x="68" y="201"/>
                  </a:cubicBezTo>
                  <a:cubicBezTo>
                    <a:pt x="68" y="200"/>
                    <a:pt x="68" y="200"/>
                    <a:pt x="67" y="199"/>
                  </a:cubicBezTo>
                  <a:cubicBezTo>
                    <a:pt x="67" y="200"/>
                    <a:pt x="66" y="200"/>
                    <a:pt x="66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8" y="198"/>
                    <a:pt x="68" y="197"/>
                  </a:cubicBezTo>
                  <a:cubicBezTo>
                    <a:pt x="68" y="197"/>
                    <a:pt x="68" y="196"/>
                    <a:pt x="69" y="196"/>
                  </a:cubicBezTo>
                  <a:cubicBezTo>
                    <a:pt x="69" y="195"/>
                    <a:pt x="69" y="195"/>
                    <a:pt x="69" y="195"/>
                  </a:cubicBezTo>
                  <a:cubicBezTo>
                    <a:pt x="68" y="195"/>
                    <a:pt x="67" y="194"/>
                    <a:pt x="67" y="193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6" y="192"/>
                    <a:pt x="66" y="192"/>
                    <a:pt x="66" y="192"/>
                  </a:cubicBezTo>
                  <a:cubicBezTo>
                    <a:pt x="66" y="192"/>
                    <a:pt x="65" y="190"/>
                    <a:pt x="64" y="190"/>
                  </a:cubicBezTo>
                  <a:cubicBezTo>
                    <a:pt x="64" y="190"/>
                    <a:pt x="63" y="190"/>
                    <a:pt x="63" y="190"/>
                  </a:cubicBezTo>
                  <a:cubicBezTo>
                    <a:pt x="62" y="190"/>
                    <a:pt x="61" y="189"/>
                    <a:pt x="61" y="189"/>
                  </a:cubicBezTo>
                  <a:cubicBezTo>
                    <a:pt x="60" y="190"/>
                    <a:pt x="60" y="190"/>
                    <a:pt x="60" y="190"/>
                  </a:cubicBezTo>
                  <a:cubicBezTo>
                    <a:pt x="60" y="190"/>
                    <a:pt x="60" y="190"/>
                    <a:pt x="59" y="189"/>
                  </a:cubicBezTo>
                  <a:cubicBezTo>
                    <a:pt x="59" y="189"/>
                    <a:pt x="59" y="189"/>
                    <a:pt x="59" y="189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59" y="189"/>
                    <a:pt x="58" y="188"/>
                    <a:pt x="57" y="188"/>
                  </a:cubicBezTo>
                  <a:cubicBezTo>
                    <a:pt x="57" y="189"/>
                    <a:pt x="57" y="189"/>
                    <a:pt x="57" y="189"/>
                  </a:cubicBezTo>
                  <a:cubicBezTo>
                    <a:pt x="57" y="189"/>
                    <a:pt x="57" y="189"/>
                    <a:pt x="57" y="189"/>
                  </a:cubicBezTo>
                  <a:cubicBezTo>
                    <a:pt x="57" y="188"/>
                    <a:pt x="57" y="188"/>
                    <a:pt x="57" y="187"/>
                  </a:cubicBezTo>
                  <a:cubicBezTo>
                    <a:pt x="56" y="187"/>
                    <a:pt x="55" y="186"/>
                    <a:pt x="54" y="186"/>
                  </a:cubicBezTo>
                  <a:cubicBezTo>
                    <a:pt x="54" y="186"/>
                    <a:pt x="54" y="186"/>
                    <a:pt x="53" y="186"/>
                  </a:cubicBezTo>
                  <a:cubicBezTo>
                    <a:pt x="52" y="186"/>
                    <a:pt x="52" y="186"/>
                    <a:pt x="52" y="186"/>
                  </a:cubicBezTo>
                  <a:cubicBezTo>
                    <a:pt x="52" y="186"/>
                    <a:pt x="52" y="186"/>
                    <a:pt x="52" y="186"/>
                  </a:cubicBezTo>
                  <a:cubicBezTo>
                    <a:pt x="53" y="185"/>
                    <a:pt x="53" y="185"/>
                    <a:pt x="54" y="185"/>
                  </a:cubicBezTo>
                  <a:cubicBezTo>
                    <a:pt x="54" y="185"/>
                    <a:pt x="54" y="185"/>
                    <a:pt x="54" y="185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2" y="184"/>
                    <a:pt x="52" y="184"/>
                    <a:pt x="52" y="184"/>
                  </a:cubicBezTo>
                  <a:cubicBezTo>
                    <a:pt x="52" y="184"/>
                    <a:pt x="52" y="184"/>
                    <a:pt x="52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1" y="184"/>
                    <a:pt x="51" y="183"/>
                    <a:pt x="51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1" y="183"/>
                    <a:pt x="50" y="183"/>
                    <a:pt x="49" y="183"/>
                  </a:cubicBezTo>
                  <a:cubicBezTo>
                    <a:pt x="49" y="183"/>
                    <a:pt x="48" y="183"/>
                    <a:pt x="48" y="184"/>
                  </a:cubicBezTo>
                  <a:cubicBezTo>
                    <a:pt x="47" y="184"/>
                    <a:pt x="46" y="183"/>
                    <a:pt x="46" y="183"/>
                  </a:cubicBezTo>
                  <a:cubicBezTo>
                    <a:pt x="45" y="183"/>
                    <a:pt x="44" y="183"/>
                    <a:pt x="43" y="183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2" y="182"/>
                    <a:pt x="41" y="182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1" y="182"/>
                    <a:pt x="39" y="182"/>
                    <a:pt x="38" y="182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9" y="183"/>
                    <a:pt x="39" y="184"/>
                    <a:pt x="39" y="185"/>
                  </a:cubicBezTo>
                  <a:cubicBezTo>
                    <a:pt x="38" y="185"/>
                    <a:pt x="38" y="185"/>
                    <a:pt x="38" y="185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8" y="181"/>
                    <a:pt x="39" y="181"/>
                    <a:pt x="39" y="181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8" y="180"/>
                    <a:pt x="38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8" y="181"/>
                    <a:pt x="38" y="181"/>
                    <a:pt x="38" y="181"/>
                  </a:cubicBezTo>
                  <a:cubicBezTo>
                    <a:pt x="37" y="180"/>
                    <a:pt x="37" y="179"/>
                    <a:pt x="36" y="179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3" y="179"/>
                    <a:pt x="33" y="179"/>
                    <a:pt x="33" y="179"/>
                  </a:cubicBezTo>
                  <a:cubicBezTo>
                    <a:pt x="33" y="179"/>
                    <a:pt x="32" y="179"/>
                    <a:pt x="32" y="179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0" y="173"/>
                    <a:pt x="29" y="167"/>
                    <a:pt x="29" y="160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0"/>
                    <a:pt x="30" y="159"/>
                    <a:pt x="31" y="159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2" y="160"/>
                    <a:pt x="33" y="160"/>
                  </a:cubicBezTo>
                  <a:cubicBezTo>
                    <a:pt x="33" y="160"/>
                    <a:pt x="34" y="161"/>
                    <a:pt x="34" y="161"/>
                  </a:cubicBezTo>
                  <a:cubicBezTo>
                    <a:pt x="35" y="161"/>
                    <a:pt x="35" y="161"/>
                    <a:pt x="35" y="161"/>
                  </a:cubicBezTo>
                  <a:cubicBezTo>
                    <a:pt x="36" y="162"/>
                    <a:pt x="36" y="162"/>
                    <a:pt x="36" y="162"/>
                  </a:cubicBezTo>
                  <a:cubicBezTo>
                    <a:pt x="36" y="162"/>
                    <a:pt x="37" y="162"/>
                    <a:pt x="38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8" y="163"/>
                    <a:pt x="38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1" y="163"/>
                    <a:pt x="41" y="163"/>
                    <a:pt x="42" y="163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41" y="163"/>
                    <a:pt x="41" y="162"/>
                    <a:pt x="40" y="162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9" y="161"/>
                    <a:pt x="38" y="161"/>
                    <a:pt x="38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6" y="160"/>
                    <a:pt x="35" y="160"/>
                    <a:pt x="35" y="160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33" y="159"/>
                    <a:pt x="32" y="159"/>
                    <a:pt x="31" y="159"/>
                  </a:cubicBezTo>
                  <a:cubicBezTo>
                    <a:pt x="30" y="159"/>
                    <a:pt x="30" y="159"/>
                    <a:pt x="29" y="159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9" y="158"/>
                    <a:pt x="28" y="156"/>
                    <a:pt x="28" y="154"/>
                  </a:cubicBezTo>
                  <a:cubicBezTo>
                    <a:pt x="28" y="152"/>
                    <a:pt x="29" y="150"/>
                    <a:pt x="29" y="149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30" y="151"/>
                    <a:pt x="30" y="151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2" y="154"/>
                    <a:pt x="31" y="155"/>
                    <a:pt x="32" y="155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4" y="155"/>
                    <a:pt x="34" y="154"/>
                    <a:pt x="34" y="153"/>
                  </a:cubicBezTo>
                  <a:cubicBezTo>
                    <a:pt x="34" y="153"/>
                    <a:pt x="33" y="152"/>
                    <a:pt x="33" y="152"/>
                  </a:cubicBezTo>
                  <a:cubicBezTo>
                    <a:pt x="33" y="151"/>
                    <a:pt x="33" y="151"/>
                    <a:pt x="33" y="151"/>
                  </a:cubicBezTo>
                  <a:cubicBezTo>
                    <a:pt x="33" y="150"/>
                    <a:pt x="32" y="148"/>
                    <a:pt x="32" y="147"/>
                  </a:cubicBezTo>
                  <a:cubicBezTo>
                    <a:pt x="32" y="147"/>
                    <a:pt x="32" y="146"/>
                    <a:pt x="32" y="146"/>
                  </a:cubicBezTo>
                  <a:cubicBezTo>
                    <a:pt x="33" y="145"/>
                    <a:pt x="33" y="145"/>
                    <a:pt x="33" y="144"/>
                  </a:cubicBezTo>
                  <a:cubicBezTo>
                    <a:pt x="34" y="144"/>
                    <a:pt x="35" y="144"/>
                    <a:pt x="35" y="144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7" y="142"/>
                    <a:pt x="37" y="141"/>
                    <a:pt x="38" y="141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7"/>
                    <a:pt x="39" y="137"/>
                    <a:pt x="39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8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39" y="137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1" y="135"/>
                    <a:pt x="41" y="135"/>
                    <a:pt x="41" y="135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0" y="134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2" y="133"/>
                    <a:pt x="42" y="133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42" y="133"/>
                    <a:pt x="42" y="132"/>
                    <a:pt x="42" y="132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3" y="130"/>
                    <a:pt x="43" y="130"/>
                    <a:pt x="43" y="130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3" y="130"/>
                    <a:pt x="44" y="130"/>
                    <a:pt x="46" y="130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30"/>
                    <a:pt x="47" y="130"/>
                    <a:pt x="47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7"/>
                    <a:pt x="47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4" y="123"/>
                    <a:pt x="55" y="123"/>
                    <a:pt x="55" y="123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56" y="123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3"/>
                    <a:pt x="56" y="124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3" y="125"/>
                    <a:pt x="53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6"/>
                    <a:pt x="55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4"/>
                    <a:pt x="59" y="124"/>
                    <a:pt x="60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1" y="123"/>
                    <a:pt x="61" y="123"/>
                    <a:pt x="61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2"/>
                    <a:pt x="59" y="123"/>
                    <a:pt x="59" y="122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6" y="122"/>
                    <a:pt x="55" y="122"/>
                    <a:pt x="55" y="121"/>
                  </a:cubicBezTo>
                  <a:cubicBezTo>
                    <a:pt x="55" y="121"/>
                    <a:pt x="55" y="121"/>
                    <a:pt x="55" y="121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4" y="119"/>
                    <a:pt x="54" y="119"/>
                    <a:pt x="53" y="118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53" y="118"/>
                    <a:pt x="54" y="118"/>
                    <a:pt x="54" y="118"/>
                  </a:cubicBezTo>
                  <a:cubicBezTo>
                    <a:pt x="54" y="118"/>
                    <a:pt x="54" y="118"/>
                    <a:pt x="54" y="118"/>
                  </a:cubicBezTo>
                  <a:cubicBezTo>
                    <a:pt x="55" y="118"/>
                    <a:pt x="56" y="118"/>
                    <a:pt x="56" y="117"/>
                  </a:cubicBezTo>
                  <a:cubicBezTo>
                    <a:pt x="56" y="116"/>
                    <a:pt x="54" y="116"/>
                    <a:pt x="53" y="117"/>
                  </a:cubicBezTo>
                  <a:cubicBezTo>
                    <a:pt x="52" y="117"/>
                    <a:pt x="50" y="118"/>
                    <a:pt x="49" y="118"/>
                  </a:cubicBezTo>
                  <a:cubicBezTo>
                    <a:pt x="48" y="119"/>
                    <a:pt x="47" y="120"/>
                    <a:pt x="47" y="121"/>
                  </a:cubicBezTo>
                  <a:cubicBezTo>
                    <a:pt x="47" y="119"/>
                    <a:pt x="49" y="117"/>
                    <a:pt x="50" y="116"/>
                  </a:cubicBezTo>
                  <a:cubicBezTo>
                    <a:pt x="51" y="116"/>
                    <a:pt x="51" y="116"/>
                    <a:pt x="52" y="116"/>
                  </a:cubicBezTo>
                  <a:cubicBezTo>
                    <a:pt x="52" y="116"/>
                    <a:pt x="52" y="115"/>
                    <a:pt x="53" y="114"/>
                  </a:cubicBezTo>
                  <a:cubicBezTo>
                    <a:pt x="54" y="114"/>
                    <a:pt x="55" y="114"/>
                    <a:pt x="55" y="114"/>
                  </a:cubicBezTo>
                  <a:cubicBezTo>
                    <a:pt x="56" y="115"/>
                    <a:pt x="57" y="114"/>
                    <a:pt x="58" y="114"/>
                  </a:cubicBezTo>
                  <a:cubicBezTo>
                    <a:pt x="58" y="114"/>
                    <a:pt x="59" y="114"/>
                    <a:pt x="60" y="114"/>
                  </a:cubicBezTo>
                  <a:cubicBezTo>
                    <a:pt x="61" y="114"/>
                    <a:pt x="62" y="114"/>
                    <a:pt x="63" y="114"/>
                  </a:cubicBezTo>
                  <a:cubicBezTo>
                    <a:pt x="63" y="113"/>
                    <a:pt x="64" y="113"/>
                    <a:pt x="64" y="112"/>
                  </a:cubicBezTo>
                  <a:cubicBezTo>
                    <a:pt x="65" y="112"/>
                    <a:pt x="66" y="112"/>
                    <a:pt x="66" y="112"/>
                  </a:cubicBezTo>
                  <a:cubicBezTo>
                    <a:pt x="67" y="112"/>
                    <a:pt x="68" y="111"/>
                    <a:pt x="68" y="111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68" y="109"/>
                    <a:pt x="67" y="108"/>
                    <a:pt x="67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5" y="107"/>
                    <a:pt x="64" y="108"/>
                    <a:pt x="63" y="108"/>
                  </a:cubicBezTo>
                  <a:cubicBezTo>
                    <a:pt x="63" y="109"/>
                    <a:pt x="62" y="109"/>
                    <a:pt x="62" y="10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3" y="108"/>
                    <a:pt x="64" y="107"/>
                    <a:pt x="64" y="107"/>
                  </a:cubicBezTo>
                  <a:cubicBezTo>
                    <a:pt x="65" y="107"/>
                    <a:pt x="65" y="107"/>
                    <a:pt x="66" y="106"/>
                  </a:cubicBezTo>
                  <a:cubicBezTo>
                    <a:pt x="65" y="106"/>
                    <a:pt x="65" y="106"/>
                    <a:pt x="64" y="106"/>
                  </a:cubicBezTo>
                  <a:cubicBezTo>
                    <a:pt x="64" y="106"/>
                    <a:pt x="63" y="105"/>
                    <a:pt x="62" y="105"/>
                  </a:cubicBezTo>
                  <a:cubicBezTo>
                    <a:pt x="62" y="105"/>
                    <a:pt x="62" y="105"/>
                    <a:pt x="61" y="105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1"/>
                    <a:pt x="59" y="101"/>
                    <a:pt x="59" y="101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8" y="100"/>
                    <a:pt x="58" y="9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7"/>
                    <a:pt x="56" y="95"/>
                    <a:pt x="56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4" y="96"/>
                    <a:pt x="54" y="96"/>
                    <a:pt x="55" y="97"/>
                  </a:cubicBezTo>
                  <a:cubicBezTo>
                    <a:pt x="54" y="97"/>
                    <a:pt x="54" y="98"/>
                    <a:pt x="54" y="99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3" y="98"/>
                    <a:pt x="53" y="98"/>
                    <a:pt x="53" y="98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2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0" y="98"/>
                    <a:pt x="49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7"/>
                    <a:pt x="48" y="95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9" y="93"/>
                    <a:pt x="48" y="94"/>
                    <a:pt x="48" y="94"/>
                  </a:cubicBezTo>
                  <a:cubicBezTo>
                    <a:pt x="47" y="93"/>
                    <a:pt x="46" y="93"/>
                    <a:pt x="46" y="93"/>
                  </a:cubicBezTo>
                  <a:cubicBezTo>
                    <a:pt x="45" y="92"/>
                    <a:pt x="45" y="92"/>
                    <a:pt x="46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6" y="91"/>
                    <a:pt x="46" y="90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1"/>
                    <a:pt x="50" y="90"/>
                    <a:pt x="51" y="91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3" y="91"/>
                    <a:pt x="53" y="90"/>
                    <a:pt x="52" y="89"/>
                  </a:cubicBezTo>
                  <a:cubicBezTo>
                    <a:pt x="51" y="89"/>
                    <a:pt x="50" y="88"/>
                    <a:pt x="50" y="87"/>
                  </a:cubicBezTo>
                  <a:cubicBezTo>
                    <a:pt x="50" y="87"/>
                    <a:pt x="51" y="88"/>
                    <a:pt x="51" y="88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2" y="88"/>
                    <a:pt x="52" y="89"/>
                    <a:pt x="54" y="89"/>
                  </a:cubicBezTo>
                  <a:cubicBezTo>
                    <a:pt x="54" y="89"/>
                    <a:pt x="55" y="90"/>
                    <a:pt x="55" y="90"/>
                  </a:cubicBezTo>
                  <a:cubicBezTo>
                    <a:pt x="55" y="90"/>
                    <a:pt x="55" y="89"/>
                    <a:pt x="55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5" y="88"/>
                    <a:pt x="55" y="88"/>
                    <a:pt x="55" y="87"/>
                  </a:cubicBezTo>
                  <a:cubicBezTo>
                    <a:pt x="55" y="87"/>
                    <a:pt x="56" y="88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6" y="87"/>
                    <a:pt x="55" y="87"/>
                    <a:pt x="54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4" y="85"/>
                    <a:pt x="54" y="85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4"/>
                    <a:pt x="52" y="84"/>
                    <a:pt x="52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53" y="81"/>
                    <a:pt x="53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5" y="83"/>
                    <a:pt x="55" y="83"/>
                    <a:pt x="55" y="84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57" y="83"/>
                    <a:pt x="57" y="83"/>
                    <a:pt x="57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3"/>
                    <a:pt x="59" y="82"/>
                    <a:pt x="59" y="82"/>
                  </a:cubicBezTo>
                  <a:cubicBezTo>
                    <a:pt x="59" y="82"/>
                    <a:pt x="59" y="82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9" y="81"/>
                    <a:pt x="59" y="82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60" y="80"/>
                    <a:pt x="59" y="80"/>
                    <a:pt x="59" y="80"/>
                  </a:cubicBezTo>
                  <a:cubicBezTo>
                    <a:pt x="59" y="80"/>
                    <a:pt x="58" y="80"/>
                    <a:pt x="58" y="80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7" y="79"/>
                    <a:pt x="56" y="80"/>
                    <a:pt x="56" y="80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6" y="78"/>
                    <a:pt x="56" y="78"/>
                    <a:pt x="55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8" y="74"/>
                    <a:pt x="61" y="70"/>
                    <a:pt x="64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8" y="67"/>
                    <a:pt x="68" y="67"/>
                    <a:pt x="69" y="67"/>
                  </a:cubicBezTo>
                  <a:cubicBezTo>
                    <a:pt x="69" y="66"/>
                    <a:pt x="68" y="66"/>
                    <a:pt x="68" y="66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5"/>
                    <a:pt x="68" y="65"/>
                    <a:pt x="68" y="65"/>
                  </a:cubicBezTo>
                  <a:cubicBezTo>
                    <a:pt x="68" y="65"/>
                    <a:pt x="69" y="66"/>
                    <a:pt x="69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5"/>
                    <a:pt x="70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7" y="70"/>
                    <a:pt x="67" y="70"/>
                    <a:pt x="66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8" y="71"/>
                    <a:pt x="67" y="71"/>
                    <a:pt x="67" y="71"/>
                  </a:cubicBezTo>
                  <a:cubicBezTo>
                    <a:pt x="66" y="71"/>
                    <a:pt x="66" y="71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1"/>
                    <a:pt x="68" y="71"/>
                    <a:pt x="68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69" y="72"/>
                    <a:pt x="69" y="72"/>
                    <a:pt x="68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6" y="73"/>
                    <a:pt x="67" y="73"/>
                    <a:pt x="68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8" y="73"/>
                    <a:pt x="67" y="73"/>
                    <a:pt x="66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4"/>
                    <a:pt x="67" y="74"/>
                    <a:pt x="66" y="74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5"/>
                    <a:pt x="68" y="75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1" y="74"/>
                    <a:pt x="70" y="74"/>
                    <a:pt x="70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5"/>
                    <a:pt x="67" y="76"/>
                    <a:pt x="67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7"/>
                    <a:pt x="67" y="76"/>
                    <a:pt x="67" y="76"/>
                  </a:cubicBezTo>
                  <a:cubicBezTo>
                    <a:pt x="67" y="77"/>
                    <a:pt x="67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8" y="77"/>
                    <a:pt x="68" y="77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8" y="79"/>
                    <a:pt x="69" y="80"/>
                    <a:pt x="68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1"/>
                    <a:pt x="70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1"/>
                    <a:pt x="71" y="81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1" y="81"/>
                    <a:pt x="71" y="81"/>
                    <a:pt x="71" y="81"/>
                  </a:cubicBezTo>
                  <a:cubicBezTo>
                    <a:pt x="71" y="81"/>
                    <a:pt x="70" y="81"/>
                    <a:pt x="70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3"/>
                    <a:pt x="70" y="82"/>
                    <a:pt x="70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7"/>
                    <a:pt x="74" y="86"/>
                    <a:pt x="75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8"/>
                    <a:pt x="74" y="88"/>
                    <a:pt x="75" y="88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6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89"/>
                    <a:pt x="77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0" y="88"/>
                    <a:pt x="80" y="87"/>
                    <a:pt x="81" y="87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5" y="90"/>
                    <a:pt x="85" y="90"/>
                    <a:pt x="86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7" y="90"/>
                    <a:pt x="87" y="90"/>
                    <a:pt x="87" y="90"/>
                  </a:cubicBezTo>
                  <a:cubicBezTo>
                    <a:pt x="87" y="90"/>
                    <a:pt x="87" y="90"/>
                    <a:pt x="87" y="90"/>
                  </a:cubicBezTo>
                  <a:cubicBezTo>
                    <a:pt x="87" y="89"/>
                    <a:pt x="86" y="89"/>
                    <a:pt x="86" y="89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85" y="89"/>
                    <a:pt x="85" y="89"/>
                    <a:pt x="85" y="89"/>
                  </a:cubicBezTo>
                  <a:cubicBezTo>
                    <a:pt x="86" y="89"/>
                    <a:pt x="87" y="88"/>
                    <a:pt x="87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87"/>
                    <a:pt x="86" y="87"/>
                    <a:pt x="87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8" y="85"/>
                    <a:pt x="88" y="85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84"/>
                    <a:pt x="86" y="84"/>
                    <a:pt x="86" y="83"/>
                  </a:cubicBezTo>
                  <a:cubicBezTo>
                    <a:pt x="86" y="83"/>
                    <a:pt x="87" y="84"/>
                    <a:pt x="87" y="84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8" y="77"/>
                    <a:pt x="87" y="77"/>
                    <a:pt x="87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8" y="76"/>
                    <a:pt x="88" y="76"/>
                    <a:pt x="89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9" y="75"/>
                    <a:pt x="89" y="75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92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3" y="72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4" y="73"/>
                    <a:pt x="94" y="73"/>
                    <a:pt x="94" y="73"/>
                  </a:cubicBezTo>
                  <a:cubicBezTo>
                    <a:pt x="94" y="73"/>
                    <a:pt x="94" y="73"/>
                    <a:pt x="94" y="73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5"/>
                    <a:pt x="98" y="65"/>
                    <a:pt x="99" y="65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5"/>
                    <a:pt x="101" y="64"/>
                    <a:pt x="101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6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9" y="57"/>
                    <a:pt x="109" y="57"/>
                    <a:pt x="109" y="57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7" y="57"/>
                    <a:pt x="107" y="57"/>
                    <a:pt x="107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5" y="57"/>
                    <a:pt x="105" y="57"/>
                    <a:pt x="104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1" y="58"/>
                    <a:pt x="101" y="58"/>
                    <a:pt x="100" y="59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8"/>
                    <a:pt x="100" y="58"/>
                    <a:pt x="100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100" y="57"/>
                    <a:pt x="100" y="57"/>
                    <a:pt x="101" y="57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100" y="55"/>
                    <a:pt x="100" y="55"/>
                    <a:pt x="100" y="56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9" y="55"/>
                    <a:pt x="100" y="55"/>
                    <a:pt x="100" y="5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102" y="55"/>
                    <a:pt x="102" y="55"/>
                    <a:pt x="103" y="55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06" y="56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7" y="54"/>
                    <a:pt x="108" y="5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3"/>
                    <a:pt x="107" y="53"/>
                    <a:pt x="106" y="53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3" y="53"/>
                    <a:pt x="103" y="53"/>
                    <a:pt x="102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2"/>
                    <a:pt x="98" y="52"/>
                    <a:pt x="98" y="52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99" y="51"/>
                    <a:pt x="99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6" y="52"/>
                    <a:pt x="97" y="52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00" y="49"/>
                    <a:pt x="100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1" y="45"/>
                    <a:pt x="101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9" y="45"/>
                    <a:pt x="100" y="45"/>
                    <a:pt x="99" y="45"/>
                  </a:cubicBezTo>
                  <a:cubicBezTo>
                    <a:pt x="99" y="46"/>
                    <a:pt x="99" y="45"/>
                    <a:pt x="98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8" y="45"/>
                    <a:pt x="98" y="45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16" y="34"/>
                    <a:pt x="134" y="29"/>
                    <a:pt x="154" y="29"/>
                  </a:cubicBezTo>
                  <a:cubicBezTo>
                    <a:pt x="177" y="29"/>
                    <a:pt x="198" y="36"/>
                    <a:pt x="217" y="47"/>
                  </a:cubicBezTo>
                  <a:cubicBezTo>
                    <a:pt x="216" y="47"/>
                    <a:pt x="216" y="47"/>
                    <a:pt x="215" y="48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214" y="48"/>
                    <a:pt x="214" y="49"/>
                    <a:pt x="214" y="49"/>
                  </a:cubicBezTo>
                  <a:cubicBezTo>
                    <a:pt x="213" y="49"/>
                    <a:pt x="213" y="49"/>
                    <a:pt x="213" y="49"/>
                  </a:cubicBezTo>
                  <a:cubicBezTo>
                    <a:pt x="214" y="50"/>
                    <a:pt x="214" y="50"/>
                    <a:pt x="214" y="5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1" y="51"/>
                    <a:pt x="211" y="52"/>
                    <a:pt x="210" y="52"/>
                  </a:cubicBezTo>
                  <a:cubicBezTo>
                    <a:pt x="210" y="52"/>
                    <a:pt x="210" y="52"/>
                    <a:pt x="210" y="52"/>
                  </a:cubicBezTo>
                  <a:cubicBezTo>
                    <a:pt x="211" y="53"/>
                    <a:pt x="211" y="52"/>
                    <a:pt x="213" y="53"/>
                  </a:cubicBezTo>
                  <a:cubicBezTo>
                    <a:pt x="213" y="53"/>
                    <a:pt x="214" y="53"/>
                    <a:pt x="214" y="53"/>
                  </a:cubicBezTo>
                  <a:cubicBezTo>
                    <a:pt x="215" y="53"/>
                    <a:pt x="215" y="52"/>
                    <a:pt x="216" y="52"/>
                  </a:cubicBezTo>
                  <a:cubicBezTo>
                    <a:pt x="216" y="52"/>
                    <a:pt x="216" y="52"/>
                    <a:pt x="216" y="52"/>
                  </a:cubicBezTo>
                  <a:cubicBezTo>
                    <a:pt x="215" y="51"/>
                    <a:pt x="215" y="51"/>
                    <a:pt x="215" y="51"/>
                  </a:cubicBezTo>
                  <a:cubicBezTo>
                    <a:pt x="215" y="51"/>
                    <a:pt x="215" y="51"/>
                    <a:pt x="215" y="51"/>
                  </a:cubicBezTo>
                  <a:cubicBezTo>
                    <a:pt x="215" y="51"/>
                    <a:pt x="215" y="51"/>
                    <a:pt x="215" y="51"/>
                  </a:cubicBezTo>
                  <a:cubicBezTo>
                    <a:pt x="216" y="51"/>
                    <a:pt x="216" y="51"/>
                    <a:pt x="216" y="51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8" y="50"/>
                    <a:pt x="219" y="50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48"/>
                    <a:pt x="220" y="48"/>
                    <a:pt x="220" y="48"/>
                  </a:cubicBezTo>
                  <a:cubicBezTo>
                    <a:pt x="224" y="51"/>
                    <a:pt x="227" y="53"/>
                    <a:pt x="231" y="56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31" y="57"/>
                    <a:pt x="231" y="57"/>
                    <a:pt x="230" y="58"/>
                  </a:cubicBezTo>
                  <a:cubicBezTo>
                    <a:pt x="230" y="59"/>
                    <a:pt x="228" y="59"/>
                    <a:pt x="228" y="60"/>
                  </a:cubicBezTo>
                  <a:cubicBezTo>
                    <a:pt x="229" y="60"/>
                    <a:pt x="229" y="60"/>
                    <a:pt x="229" y="60"/>
                  </a:cubicBezTo>
                  <a:cubicBezTo>
                    <a:pt x="230" y="62"/>
                    <a:pt x="228" y="62"/>
                    <a:pt x="228" y="63"/>
                  </a:cubicBezTo>
                  <a:cubicBezTo>
                    <a:pt x="229" y="63"/>
                    <a:pt x="230" y="63"/>
                    <a:pt x="230" y="63"/>
                  </a:cubicBezTo>
                  <a:cubicBezTo>
                    <a:pt x="230" y="64"/>
                    <a:pt x="230" y="64"/>
                    <a:pt x="230" y="64"/>
                  </a:cubicBezTo>
                  <a:cubicBezTo>
                    <a:pt x="230" y="65"/>
                    <a:pt x="231" y="65"/>
                    <a:pt x="231" y="65"/>
                  </a:cubicBezTo>
                  <a:cubicBezTo>
                    <a:pt x="231" y="65"/>
                    <a:pt x="231" y="66"/>
                    <a:pt x="231" y="66"/>
                  </a:cubicBezTo>
                  <a:cubicBezTo>
                    <a:pt x="230" y="66"/>
                    <a:pt x="230" y="66"/>
                    <a:pt x="230" y="66"/>
                  </a:cubicBezTo>
                  <a:cubicBezTo>
                    <a:pt x="228" y="65"/>
                    <a:pt x="226" y="64"/>
                    <a:pt x="223" y="63"/>
                  </a:cubicBezTo>
                  <a:cubicBezTo>
                    <a:pt x="223" y="63"/>
                    <a:pt x="221" y="62"/>
                    <a:pt x="220" y="63"/>
                  </a:cubicBezTo>
                  <a:cubicBezTo>
                    <a:pt x="220" y="63"/>
                    <a:pt x="219" y="63"/>
                    <a:pt x="219" y="63"/>
                  </a:cubicBezTo>
                  <a:cubicBezTo>
                    <a:pt x="219" y="63"/>
                    <a:pt x="219" y="63"/>
                    <a:pt x="219" y="63"/>
                  </a:cubicBezTo>
                  <a:cubicBezTo>
                    <a:pt x="219" y="64"/>
                    <a:pt x="220" y="64"/>
                    <a:pt x="220" y="64"/>
                  </a:cubicBezTo>
                  <a:cubicBezTo>
                    <a:pt x="220" y="66"/>
                    <a:pt x="219" y="65"/>
                    <a:pt x="219" y="65"/>
                  </a:cubicBezTo>
                  <a:cubicBezTo>
                    <a:pt x="218" y="66"/>
                    <a:pt x="218" y="66"/>
                    <a:pt x="218" y="66"/>
                  </a:cubicBezTo>
                  <a:cubicBezTo>
                    <a:pt x="218" y="66"/>
                    <a:pt x="217" y="66"/>
                    <a:pt x="217" y="66"/>
                  </a:cubicBezTo>
                  <a:cubicBezTo>
                    <a:pt x="218" y="65"/>
                    <a:pt x="218" y="65"/>
                    <a:pt x="218" y="65"/>
                  </a:cubicBezTo>
                  <a:cubicBezTo>
                    <a:pt x="217" y="65"/>
                    <a:pt x="216" y="65"/>
                    <a:pt x="216" y="65"/>
                  </a:cubicBezTo>
                  <a:cubicBezTo>
                    <a:pt x="215" y="66"/>
                    <a:pt x="215" y="66"/>
                    <a:pt x="215" y="66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3" y="65"/>
                    <a:pt x="212" y="66"/>
                    <a:pt x="212" y="66"/>
                  </a:cubicBezTo>
                  <a:cubicBezTo>
                    <a:pt x="212" y="66"/>
                    <a:pt x="212" y="67"/>
                    <a:pt x="211" y="67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0" y="67"/>
                    <a:pt x="210" y="67"/>
                    <a:pt x="209" y="67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10" y="66"/>
                    <a:pt x="210" y="65"/>
                    <a:pt x="210" y="65"/>
                  </a:cubicBezTo>
                  <a:cubicBezTo>
                    <a:pt x="208" y="65"/>
                    <a:pt x="209" y="66"/>
                    <a:pt x="208" y="66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7" y="66"/>
                    <a:pt x="206" y="66"/>
                    <a:pt x="206" y="66"/>
                  </a:cubicBezTo>
                  <a:cubicBezTo>
                    <a:pt x="205" y="67"/>
                    <a:pt x="204" y="67"/>
                    <a:pt x="203" y="68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202" y="68"/>
                    <a:pt x="202" y="69"/>
                    <a:pt x="201" y="70"/>
                  </a:cubicBezTo>
                  <a:cubicBezTo>
                    <a:pt x="200" y="70"/>
                    <a:pt x="200" y="70"/>
                    <a:pt x="200" y="70"/>
                  </a:cubicBezTo>
                  <a:cubicBezTo>
                    <a:pt x="199" y="70"/>
                    <a:pt x="198" y="69"/>
                    <a:pt x="197" y="69"/>
                  </a:cubicBezTo>
                  <a:cubicBezTo>
                    <a:pt x="198" y="68"/>
                    <a:pt x="199" y="68"/>
                    <a:pt x="200" y="68"/>
                  </a:cubicBezTo>
                  <a:cubicBezTo>
                    <a:pt x="200" y="67"/>
                    <a:pt x="199" y="66"/>
                    <a:pt x="198" y="66"/>
                  </a:cubicBezTo>
                  <a:cubicBezTo>
                    <a:pt x="198" y="66"/>
                    <a:pt x="197" y="66"/>
                    <a:pt x="197" y="66"/>
                  </a:cubicBezTo>
                  <a:cubicBezTo>
                    <a:pt x="197" y="66"/>
                    <a:pt x="196" y="66"/>
                    <a:pt x="196" y="66"/>
                  </a:cubicBezTo>
                  <a:cubicBezTo>
                    <a:pt x="196" y="66"/>
                    <a:pt x="197" y="67"/>
                    <a:pt x="197" y="67"/>
                  </a:cubicBezTo>
                  <a:cubicBezTo>
                    <a:pt x="196" y="68"/>
                    <a:pt x="196" y="68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7" y="70"/>
                    <a:pt x="197" y="70"/>
                    <a:pt x="196" y="71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5" y="72"/>
                    <a:pt x="195" y="71"/>
                    <a:pt x="193" y="71"/>
                  </a:cubicBezTo>
                  <a:cubicBezTo>
                    <a:pt x="193" y="72"/>
                    <a:pt x="191" y="72"/>
                    <a:pt x="190" y="73"/>
                  </a:cubicBezTo>
                  <a:cubicBezTo>
                    <a:pt x="190" y="74"/>
                    <a:pt x="192" y="74"/>
                    <a:pt x="191" y="75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90" y="75"/>
                    <a:pt x="190" y="75"/>
                    <a:pt x="189" y="75"/>
                  </a:cubicBezTo>
                  <a:cubicBezTo>
                    <a:pt x="188" y="75"/>
                    <a:pt x="187" y="74"/>
                    <a:pt x="186" y="74"/>
                  </a:cubicBezTo>
                  <a:cubicBezTo>
                    <a:pt x="186" y="74"/>
                    <a:pt x="186" y="74"/>
                    <a:pt x="186" y="74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77"/>
                    <a:pt x="187" y="77"/>
                    <a:pt x="186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6"/>
                    <a:pt x="184" y="76"/>
                    <a:pt x="184" y="76"/>
                  </a:cubicBezTo>
                  <a:cubicBezTo>
                    <a:pt x="183" y="75"/>
                    <a:pt x="183" y="73"/>
                    <a:pt x="183" y="73"/>
                  </a:cubicBezTo>
                  <a:cubicBezTo>
                    <a:pt x="183" y="73"/>
                    <a:pt x="183" y="72"/>
                    <a:pt x="183" y="72"/>
                  </a:cubicBezTo>
                  <a:cubicBezTo>
                    <a:pt x="183" y="71"/>
                    <a:pt x="182" y="71"/>
                    <a:pt x="181" y="71"/>
                  </a:cubicBezTo>
                  <a:cubicBezTo>
                    <a:pt x="181" y="70"/>
                    <a:pt x="180" y="70"/>
                    <a:pt x="180" y="69"/>
                  </a:cubicBezTo>
                  <a:cubicBezTo>
                    <a:pt x="181" y="69"/>
                    <a:pt x="181" y="70"/>
                    <a:pt x="181" y="70"/>
                  </a:cubicBezTo>
                  <a:cubicBezTo>
                    <a:pt x="182" y="70"/>
                    <a:pt x="182" y="70"/>
                    <a:pt x="182" y="70"/>
                  </a:cubicBezTo>
                  <a:cubicBezTo>
                    <a:pt x="185" y="71"/>
                    <a:pt x="189" y="73"/>
                    <a:pt x="191" y="71"/>
                  </a:cubicBezTo>
                  <a:cubicBezTo>
                    <a:pt x="192" y="70"/>
                    <a:pt x="192" y="70"/>
                    <a:pt x="192" y="69"/>
                  </a:cubicBezTo>
                  <a:cubicBezTo>
                    <a:pt x="192" y="69"/>
                    <a:pt x="192" y="69"/>
                    <a:pt x="192" y="68"/>
                  </a:cubicBezTo>
                  <a:cubicBezTo>
                    <a:pt x="191" y="68"/>
                    <a:pt x="191" y="67"/>
                    <a:pt x="190" y="67"/>
                  </a:cubicBezTo>
                  <a:cubicBezTo>
                    <a:pt x="190" y="67"/>
                    <a:pt x="189" y="67"/>
                    <a:pt x="188" y="66"/>
                  </a:cubicBezTo>
                  <a:cubicBezTo>
                    <a:pt x="188" y="66"/>
                    <a:pt x="187" y="65"/>
                    <a:pt x="187" y="65"/>
                  </a:cubicBezTo>
                  <a:cubicBezTo>
                    <a:pt x="186" y="65"/>
                    <a:pt x="186" y="65"/>
                    <a:pt x="186" y="65"/>
                  </a:cubicBezTo>
                  <a:cubicBezTo>
                    <a:pt x="185" y="64"/>
                    <a:pt x="185" y="64"/>
                    <a:pt x="184" y="64"/>
                  </a:cubicBezTo>
                  <a:cubicBezTo>
                    <a:pt x="183" y="64"/>
                    <a:pt x="182" y="64"/>
                    <a:pt x="182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0" y="63"/>
                    <a:pt x="179" y="63"/>
                    <a:pt x="179" y="62"/>
                  </a:cubicBezTo>
                  <a:cubicBezTo>
                    <a:pt x="179" y="63"/>
                    <a:pt x="179" y="63"/>
                    <a:pt x="179" y="63"/>
                  </a:cubicBezTo>
                  <a:cubicBezTo>
                    <a:pt x="178" y="63"/>
                    <a:pt x="178" y="63"/>
                    <a:pt x="178" y="63"/>
                  </a:cubicBezTo>
                  <a:cubicBezTo>
                    <a:pt x="177" y="63"/>
                    <a:pt x="177" y="63"/>
                    <a:pt x="176" y="63"/>
                  </a:cubicBezTo>
                  <a:cubicBezTo>
                    <a:pt x="176" y="62"/>
                    <a:pt x="175" y="62"/>
                    <a:pt x="175" y="62"/>
                  </a:cubicBezTo>
                  <a:cubicBezTo>
                    <a:pt x="176" y="62"/>
                    <a:pt x="177" y="62"/>
                    <a:pt x="178" y="61"/>
                  </a:cubicBezTo>
                  <a:cubicBezTo>
                    <a:pt x="178" y="61"/>
                    <a:pt x="178" y="61"/>
                    <a:pt x="178" y="61"/>
                  </a:cubicBezTo>
                  <a:cubicBezTo>
                    <a:pt x="177" y="61"/>
                    <a:pt x="177" y="61"/>
                    <a:pt x="177" y="61"/>
                  </a:cubicBezTo>
                  <a:cubicBezTo>
                    <a:pt x="176" y="61"/>
                    <a:pt x="176" y="61"/>
                    <a:pt x="176" y="61"/>
                  </a:cubicBezTo>
                  <a:cubicBezTo>
                    <a:pt x="176" y="60"/>
                    <a:pt x="175" y="60"/>
                    <a:pt x="175" y="60"/>
                  </a:cubicBezTo>
                  <a:cubicBezTo>
                    <a:pt x="174" y="60"/>
                    <a:pt x="174" y="61"/>
                    <a:pt x="174" y="61"/>
                  </a:cubicBezTo>
                  <a:cubicBezTo>
                    <a:pt x="173" y="61"/>
                    <a:pt x="173" y="61"/>
                    <a:pt x="173" y="61"/>
                  </a:cubicBezTo>
                  <a:cubicBezTo>
                    <a:pt x="174" y="60"/>
                    <a:pt x="174" y="60"/>
                    <a:pt x="174" y="60"/>
                  </a:cubicBezTo>
                  <a:cubicBezTo>
                    <a:pt x="174" y="59"/>
                    <a:pt x="173" y="60"/>
                    <a:pt x="173" y="60"/>
                  </a:cubicBezTo>
                  <a:cubicBezTo>
                    <a:pt x="173" y="60"/>
                    <a:pt x="172" y="61"/>
                    <a:pt x="172" y="61"/>
                  </a:cubicBezTo>
                  <a:cubicBezTo>
                    <a:pt x="172" y="61"/>
                    <a:pt x="172" y="60"/>
                    <a:pt x="172" y="60"/>
                  </a:cubicBezTo>
                  <a:cubicBezTo>
                    <a:pt x="171" y="60"/>
                    <a:pt x="170" y="61"/>
                    <a:pt x="170" y="62"/>
                  </a:cubicBezTo>
                  <a:cubicBezTo>
                    <a:pt x="170" y="62"/>
                    <a:pt x="170" y="62"/>
                    <a:pt x="170" y="62"/>
                  </a:cubicBezTo>
                  <a:cubicBezTo>
                    <a:pt x="170" y="61"/>
                    <a:pt x="170" y="60"/>
                    <a:pt x="171" y="60"/>
                  </a:cubicBezTo>
                  <a:cubicBezTo>
                    <a:pt x="169" y="60"/>
                    <a:pt x="169" y="60"/>
                    <a:pt x="168" y="61"/>
                  </a:cubicBezTo>
                  <a:cubicBezTo>
                    <a:pt x="168" y="61"/>
                    <a:pt x="168" y="61"/>
                    <a:pt x="168" y="61"/>
                  </a:cubicBezTo>
                  <a:cubicBezTo>
                    <a:pt x="167" y="61"/>
                    <a:pt x="167" y="62"/>
                    <a:pt x="167" y="62"/>
                  </a:cubicBezTo>
                  <a:cubicBezTo>
                    <a:pt x="166" y="62"/>
                    <a:pt x="166" y="61"/>
                    <a:pt x="165" y="63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64" y="62"/>
                    <a:pt x="164" y="63"/>
                    <a:pt x="163" y="63"/>
                  </a:cubicBezTo>
                  <a:cubicBezTo>
                    <a:pt x="163" y="63"/>
                    <a:pt x="163" y="64"/>
                    <a:pt x="163" y="64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2" y="63"/>
                    <a:pt x="162" y="64"/>
                    <a:pt x="162" y="64"/>
                  </a:cubicBezTo>
                  <a:cubicBezTo>
                    <a:pt x="161" y="64"/>
                    <a:pt x="161" y="64"/>
                    <a:pt x="160" y="64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60" y="65"/>
                    <a:pt x="160" y="64"/>
                    <a:pt x="159" y="65"/>
                  </a:cubicBezTo>
                  <a:cubicBezTo>
                    <a:pt x="159" y="65"/>
                    <a:pt x="159" y="65"/>
                    <a:pt x="158" y="65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7"/>
                    <a:pt x="158" y="67"/>
                    <a:pt x="158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5" y="68"/>
                    <a:pt x="155" y="68"/>
                    <a:pt x="155" y="68"/>
                  </a:cubicBezTo>
                  <a:cubicBezTo>
                    <a:pt x="155" y="69"/>
                    <a:pt x="155" y="69"/>
                    <a:pt x="155" y="69"/>
                  </a:cubicBezTo>
                  <a:cubicBezTo>
                    <a:pt x="155" y="69"/>
                    <a:pt x="155" y="69"/>
                    <a:pt x="155" y="69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3" y="70"/>
                    <a:pt x="153" y="70"/>
                    <a:pt x="153" y="70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2"/>
                    <a:pt x="153" y="72"/>
                    <a:pt x="153" y="72"/>
                  </a:cubicBezTo>
                  <a:cubicBezTo>
                    <a:pt x="152" y="72"/>
                    <a:pt x="152" y="73"/>
                    <a:pt x="152" y="73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1" y="74"/>
                    <a:pt x="151" y="74"/>
                    <a:pt x="151" y="74"/>
                  </a:cubicBezTo>
                  <a:cubicBezTo>
                    <a:pt x="151" y="74"/>
                    <a:pt x="151" y="75"/>
                    <a:pt x="150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49" y="75"/>
                    <a:pt x="148" y="76"/>
                    <a:pt x="148" y="77"/>
                  </a:cubicBezTo>
                  <a:cubicBezTo>
                    <a:pt x="148" y="77"/>
                    <a:pt x="148" y="77"/>
                    <a:pt x="148" y="77"/>
                  </a:cubicBezTo>
                  <a:cubicBezTo>
                    <a:pt x="148" y="77"/>
                    <a:pt x="147" y="77"/>
                    <a:pt x="147" y="78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47" y="77"/>
                    <a:pt x="146" y="78"/>
                    <a:pt x="146" y="79"/>
                  </a:cubicBezTo>
                  <a:cubicBezTo>
                    <a:pt x="145" y="79"/>
                    <a:pt x="145" y="79"/>
                    <a:pt x="144" y="79"/>
                  </a:cubicBezTo>
                  <a:cubicBezTo>
                    <a:pt x="144" y="79"/>
                    <a:pt x="144" y="79"/>
                    <a:pt x="144" y="79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45" y="80"/>
                    <a:pt x="144" y="80"/>
                    <a:pt x="144" y="79"/>
                  </a:cubicBezTo>
                  <a:cubicBezTo>
                    <a:pt x="143" y="80"/>
                    <a:pt x="144" y="80"/>
                    <a:pt x="143" y="80"/>
                  </a:cubicBezTo>
                  <a:cubicBezTo>
                    <a:pt x="143" y="80"/>
                    <a:pt x="142" y="80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1" y="82"/>
                    <a:pt x="142" y="82"/>
                    <a:pt x="141" y="82"/>
                  </a:cubicBezTo>
                  <a:cubicBezTo>
                    <a:pt x="142" y="83"/>
                    <a:pt x="142" y="83"/>
                    <a:pt x="142" y="83"/>
                  </a:cubicBezTo>
                  <a:cubicBezTo>
                    <a:pt x="142" y="83"/>
                    <a:pt x="142" y="83"/>
                    <a:pt x="142" y="83"/>
                  </a:cubicBezTo>
                  <a:cubicBezTo>
                    <a:pt x="142" y="83"/>
                    <a:pt x="141" y="83"/>
                    <a:pt x="141" y="84"/>
                  </a:cubicBezTo>
                  <a:cubicBezTo>
                    <a:pt x="141" y="84"/>
                    <a:pt x="141" y="84"/>
                    <a:pt x="141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1" y="85"/>
                    <a:pt x="141" y="85"/>
                    <a:pt x="141" y="85"/>
                  </a:cubicBezTo>
                  <a:cubicBezTo>
                    <a:pt x="142" y="85"/>
                    <a:pt x="142" y="85"/>
                    <a:pt x="143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8"/>
                    <a:pt x="143" y="88"/>
                    <a:pt x="143" y="88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3" y="88"/>
                    <a:pt x="143" y="89"/>
                    <a:pt x="144" y="89"/>
                  </a:cubicBezTo>
                  <a:cubicBezTo>
                    <a:pt x="143" y="89"/>
                    <a:pt x="143" y="89"/>
                    <a:pt x="143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6" y="88"/>
                    <a:pt x="147" y="88"/>
                    <a:pt x="147" y="88"/>
                  </a:cubicBezTo>
                  <a:cubicBezTo>
                    <a:pt x="148" y="87"/>
                    <a:pt x="148" y="87"/>
                    <a:pt x="148" y="87"/>
                  </a:cubicBezTo>
                  <a:cubicBezTo>
                    <a:pt x="149" y="87"/>
                    <a:pt x="149" y="87"/>
                    <a:pt x="149" y="87"/>
                  </a:cubicBezTo>
                  <a:cubicBezTo>
                    <a:pt x="149" y="87"/>
                    <a:pt x="149" y="87"/>
                    <a:pt x="149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9" y="87"/>
                    <a:pt x="149" y="87"/>
                    <a:pt x="150" y="87"/>
                  </a:cubicBezTo>
                  <a:cubicBezTo>
                    <a:pt x="150" y="87"/>
                    <a:pt x="150" y="87"/>
                    <a:pt x="150" y="87"/>
                  </a:cubicBezTo>
                  <a:cubicBezTo>
                    <a:pt x="150" y="87"/>
                    <a:pt x="150" y="87"/>
                    <a:pt x="150" y="87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151" y="90"/>
                    <a:pt x="151" y="90"/>
                    <a:pt x="151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51" y="91"/>
                    <a:pt x="152" y="92"/>
                    <a:pt x="152" y="92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3"/>
                    <a:pt x="152" y="94"/>
                    <a:pt x="153" y="94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3" y="95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6" y="93"/>
                    <a:pt x="156" y="93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7" y="93"/>
                    <a:pt x="157" y="92"/>
                    <a:pt x="157" y="92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7" y="89"/>
                    <a:pt x="157" y="89"/>
                    <a:pt x="157" y="89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8" y="89"/>
                    <a:pt x="157" y="88"/>
                    <a:pt x="157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9" y="88"/>
                    <a:pt x="159" y="87"/>
                    <a:pt x="159" y="87"/>
                  </a:cubicBezTo>
                  <a:cubicBezTo>
                    <a:pt x="159" y="87"/>
                    <a:pt x="159" y="87"/>
                    <a:pt x="159" y="87"/>
                  </a:cubicBezTo>
                  <a:cubicBezTo>
                    <a:pt x="159" y="87"/>
                    <a:pt x="159" y="87"/>
                    <a:pt x="159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59" y="87"/>
                    <a:pt x="159" y="87"/>
                  </a:cubicBezTo>
                  <a:cubicBezTo>
                    <a:pt x="158" y="87"/>
                    <a:pt x="158" y="86"/>
                    <a:pt x="157" y="86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60" y="87"/>
                    <a:pt x="161" y="86"/>
                    <a:pt x="161" y="86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61" y="85"/>
                    <a:pt x="161" y="85"/>
                    <a:pt x="161" y="85"/>
                  </a:cubicBezTo>
                  <a:cubicBezTo>
                    <a:pt x="160" y="85"/>
                    <a:pt x="160" y="84"/>
                    <a:pt x="160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59" y="83"/>
                    <a:pt x="158" y="82"/>
                    <a:pt x="158" y="82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59" y="81"/>
                    <a:pt x="159" y="81"/>
                    <a:pt x="159" y="80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60" y="79"/>
                    <a:pt x="160" y="79"/>
                    <a:pt x="160" y="79"/>
                  </a:cubicBezTo>
                  <a:cubicBezTo>
                    <a:pt x="160" y="79"/>
                    <a:pt x="161" y="79"/>
                    <a:pt x="161" y="78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2" y="77"/>
                    <a:pt x="163" y="77"/>
                    <a:pt x="163" y="77"/>
                  </a:cubicBezTo>
                  <a:cubicBezTo>
                    <a:pt x="164" y="76"/>
                    <a:pt x="164" y="76"/>
                    <a:pt x="164" y="76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4"/>
                    <a:pt x="164" y="74"/>
                    <a:pt x="164" y="74"/>
                  </a:cubicBezTo>
                  <a:cubicBezTo>
                    <a:pt x="164" y="74"/>
                    <a:pt x="164" y="74"/>
                    <a:pt x="164" y="74"/>
                  </a:cubicBezTo>
                  <a:cubicBezTo>
                    <a:pt x="165" y="73"/>
                    <a:pt x="165" y="73"/>
                    <a:pt x="165" y="73"/>
                  </a:cubicBezTo>
                  <a:cubicBezTo>
                    <a:pt x="166" y="73"/>
                    <a:pt x="166" y="72"/>
                    <a:pt x="166" y="72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67" y="73"/>
                    <a:pt x="168" y="72"/>
                    <a:pt x="168" y="72"/>
                  </a:cubicBezTo>
                  <a:cubicBezTo>
                    <a:pt x="169" y="73"/>
                    <a:pt x="169" y="73"/>
                    <a:pt x="170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70" y="74"/>
                    <a:pt x="170" y="74"/>
                    <a:pt x="170" y="74"/>
                  </a:cubicBezTo>
                  <a:cubicBezTo>
                    <a:pt x="170" y="74"/>
                    <a:pt x="170" y="74"/>
                    <a:pt x="170" y="74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5"/>
                    <a:pt x="167" y="77"/>
                    <a:pt x="166" y="77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7"/>
                    <a:pt x="166" y="78"/>
                    <a:pt x="165" y="78"/>
                  </a:cubicBezTo>
                  <a:cubicBezTo>
                    <a:pt x="165" y="78"/>
                    <a:pt x="165" y="78"/>
                    <a:pt x="165" y="78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64" y="79"/>
                    <a:pt x="164" y="79"/>
                    <a:pt x="164" y="80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64" y="80"/>
                    <a:pt x="164" y="81"/>
                    <a:pt x="164" y="81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64" y="82"/>
                    <a:pt x="164" y="82"/>
                    <a:pt x="164" y="82"/>
                  </a:cubicBezTo>
                  <a:cubicBezTo>
                    <a:pt x="164" y="83"/>
                    <a:pt x="164" y="84"/>
                    <a:pt x="165" y="84"/>
                  </a:cubicBezTo>
                  <a:cubicBezTo>
                    <a:pt x="165" y="84"/>
                    <a:pt x="165" y="85"/>
                    <a:pt x="166" y="84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8" y="85"/>
                    <a:pt x="168" y="85"/>
                    <a:pt x="168" y="85"/>
                  </a:cubicBezTo>
                  <a:cubicBezTo>
                    <a:pt x="168" y="85"/>
                    <a:pt x="168" y="85"/>
                    <a:pt x="168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4"/>
                    <a:pt x="171" y="85"/>
                    <a:pt x="171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3" y="84"/>
                    <a:pt x="173" y="84"/>
                    <a:pt x="173" y="84"/>
                  </a:cubicBezTo>
                  <a:cubicBezTo>
                    <a:pt x="173" y="84"/>
                    <a:pt x="173" y="84"/>
                    <a:pt x="173" y="84"/>
                  </a:cubicBezTo>
                  <a:cubicBezTo>
                    <a:pt x="173" y="84"/>
                    <a:pt x="174" y="84"/>
                    <a:pt x="174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5" y="85"/>
                    <a:pt x="176" y="84"/>
                    <a:pt x="177" y="85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76" y="85"/>
                    <a:pt x="176" y="85"/>
                    <a:pt x="175" y="85"/>
                  </a:cubicBezTo>
                  <a:cubicBezTo>
                    <a:pt x="175" y="85"/>
                    <a:pt x="175" y="85"/>
                    <a:pt x="175" y="86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3" y="87"/>
                    <a:pt x="173" y="87"/>
                    <a:pt x="173" y="87"/>
                  </a:cubicBezTo>
                  <a:cubicBezTo>
                    <a:pt x="172" y="86"/>
                    <a:pt x="172" y="86"/>
                    <a:pt x="171" y="86"/>
                  </a:cubicBezTo>
                  <a:cubicBezTo>
                    <a:pt x="171" y="86"/>
                    <a:pt x="170" y="86"/>
                    <a:pt x="170" y="86"/>
                  </a:cubicBezTo>
                  <a:cubicBezTo>
                    <a:pt x="170" y="86"/>
                    <a:pt x="170" y="86"/>
                    <a:pt x="170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8" y="87"/>
                    <a:pt x="168" y="87"/>
                    <a:pt x="167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7" y="88"/>
                    <a:pt x="167" y="88"/>
                    <a:pt x="167" y="8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90"/>
                    <a:pt x="168" y="90"/>
                    <a:pt x="168" y="91"/>
                  </a:cubicBezTo>
                  <a:cubicBezTo>
                    <a:pt x="168" y="91"/>
                    <a:pt x="167" y="92"/>
                    <a:pt x="167" y="91"/>
                  </a:cubicBezTo>
                  <a:cubicBezTo>
                    <a:pt x="167" y="91"/>
                    <a:pt x="167" y="91"/>
                    <a:pt x="167" y="91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0"/>
                    <a:pt x="165" y="90"/>
                    <a:pt x="165" y="90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4" y="92"/>
                    <a:pt x="164" y="92"/>
                    <a:pt x="164" y="92"/>
                  </a:cubicBezTo>
                  <a:cubicBezTo>
                    <a:pt x="164" y="92"/>
                    <a:pt x="164" y="92"/>
                    <a:pt x="164" y="92"/>
                  </a:cubicBezTo>
                  <a:cubicBezTo>
                    <a:pt x="163" y="93"/>
                    <a:pt x="164" y="94"/>
                    <a:pt x="164" y="95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4" y="95"/>
                    <a:pt x="163" y="95"/>
                    <a:pt x="162" y="95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6"/>
                    <a:pt x="161" y="97"/>
                    <a:pt x="160" y="97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0" y="96"/>
                    <a:pt x="159" y="96"/>
                    <a:pt x="159" y="96"/>
                  </a:cubicBezTo>
                  <a:cubicBezTo>
                    <a:pt x="157" y="96"/>
                    <a:pt x="156" y="97"/>
                    <a:pt x="155" y="97"/>
                  </a:cubicBezTo>
                  <a:cubicBezTo>
                    <a:pt x="155" y="98"/>
                    <a:pt x="155" y="98"/>
                    <a:pt x="155" y="98"/>
                  </a:cubicBezTo>
                  <a:cubicBezTo>
                    <a:pt x="154" y="98"/>
                    <a:pt x="154" y="98"/>
                    <a:pt x="154" y="98"/>
                  </a:cubicBezTo>
                  <a:cubicBezTo>
                    <a:pt x="154" y="97"/>
                    <a:pt x="154" y="97"/>
                    <a:pt x="154" y="97"/>
                  </a:cubicBezTo>
                  <a:cubicBezTo>
                    <a:pt x="153" y="97"/>
                    <a:pt x="153" y="97"/>
                    <a:pt x="153" y="96"/>
                  </a:cubicBezTo>
                  <a:cubicBezTo>
                    <a:pt x="152" y="96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49" y="96"/>
                    <a:pt x="149" y="96"/>
                    <a:pt x="149" y="96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148" y="96"/>
                    <a:pt x="148" y="95"/>
                    <a:pt x="148" y="95"/>
                  </a:cubicBezTo>
                  <a:cubicBezTo>
                    <a:pt x="148" y="95"/>
                    <a:pt x="148" y="94"/>
                    <a:pt x="148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4"/>
                    <a:pt x="149" y="94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49" y="92"/>
                    <a:pt x="149" y="92"/>
                    <a:pt x="149" y="92"/>
                  </a:cubicBezTo>
                  <a:cubicBezTo>
                    <a:pt x="149" y="92"/>
                    <a:pt x="149" y="92"/>
                    <a:pt x="149" y="92"/>
                  </a:cubicBezTo>
                  <a:cubicBezTo>
                    <a:pt x="148" y="91"/>
                    <a:pt x="148" y="91"/>
                    <a:pt x="147" y="91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6" y="93"/>
                    <a:pt x="146" y="93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6"/>
                    <a:pt x="146" y="96"/>
                    <a:pt x="146" y="96"/>
                  </a:cubicBezTo>
                  <a:cubicBezTo>
                    <a:pt x="147" y="96"/>
                    <a:pt x="147" y="96"/>
                    <a:pt x="147" y="96"/>
                  </a:cubicBezTo>
                  <a:cubicBezTo>
                    <a:pt x="146" y="97"/>
                    <a:pt x="146" y="97"/>
                    <a:pt x="146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5" y="98"/>
                    <a:pt x="145" y="98"/>
                    <a:pt x="144" y="98"/>
                  </a:cubicBezTo>
                  <a:cubicBezTo>
                    <a:pt x="144" y="98"/>
                    <a:pt x="144" y="98"/>
                    <a:pt x="144" y="98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8"/>
                    <a:pt x="144" y="98"/>
                    <a:pt x="144" y="98"/>
                  </a:cubicBezTo>
                  <a:cubicBezTo>
                    <a:pt x="143" y="98"/>
                    <a:pt x="142" y="99"/>
                    <a:pt x="142" y="99"/>
                  </a:cubicBezTo>
                  <a:cubicBezTo>
                    <a:pt x="142" y="99"/>
                    <a:pt x="142" y="99"/>
                    <a:pt x="142" y="99"/>
                  </a:cubicBezTo>
                  <a:cubicBezTo>
                    <a:pt x="142" y="99"/>
                    <a:pt x="142" y="99"/>
                    <a:pt x="142" y="99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1" y="99"/>
                    <a:pt x="141" y="99"/>
                    <a:pt x="141" y="99"/>
                  </a:cubicBezTo>
                  <a:cubicBezTo>
                    <a:pt x="141" y="99"/>
                    <a:pt x="141" y="99"/>
                    <a:pt x="141" y="99"/>
                  </a:cubicBezTo>
                  <a:cubicBezTo>
                    <a:pt x="141" y="100"/>
                    <a:pt x="141" y="100"/>
                    <a:pt x="140" y="101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36" y="104"/>
                    <a:pt x="137" y="104"/>
                    <a:pt x="136" y="105"/>
                  </a:cubicBezTo>
                  <a:cubicBezTo>
                    <a:pt x="136" y="105"/>
                    <a:pt x="135" y="105"/>
                    <a:pt x="134" y="105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35" y="106"/>
                    <a:pt x="135" y="106"/>
                    <a:pt x="135" y="106"/>
                  </a:cubicBezTo>
                  <a:cubicBezTo>
                    <a:pt x="134" y="106"/>
                    <a:pt x="133" y="106"/>
                    <a:pt x="133" y="106"/>
                  </a:cubicBezTo>
                  <a:cubicBezTo>
                    <a:pt x="133" y="105"/>
                    <a:pt x="133" y="105"/>
                    <a:pt x="133" y="105"/>
                  </a:cubicBezTo>
                  <a:cubicBezTo>
                    <a:pt x="132" y="105"/>
                    <a:pt x="132" y="105"/>
                    <a:pt x="132" y="105"/>
                  </a:cubicBezTo>
                  <a:cubicBezTo>
                    <a:pt x="132" y="106"/>
                    <a:pt x="132" y="106"/>
                    <a:pt x="132" y="106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9"/>
                    <a:pt x="128" y="109"/>
                    <a:pt x="128" y="109"/>
                  </a:cubicBezTo>
                  <a:cubicBezTo>
                    <a:pt x="129" y="109"/>
                    <a:pt x="130" y="109"/>
                    <a:pt x="130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10"/>
                    <a:pt x="131" y="110"/>
                    <a:pt x="131" y="110"/>
                  </a:cubicBezTo>
                  <a:cubicBezTo>
                    <a:pt x="131" y="110"/>
                    <a:pt x="131" y="110"/>
                    <a:pt x="131" y="110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133" y="111"/>
                    <a:pt x="132" y="111"/>
                    <a:pt x="133" y="112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2" y="113"/>
                    <a:pt x="132" y="114"/>
                    <a:pt x="132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2" y="115"/>
                    <a:pt x="132" y="116"/>
                    <a:pt x="132" y="116"/>
                  </a:cubicBezTo>
                  <a:cubicBezTo>
                    <a:pt x="131" y="117"/>
                    <a:pt x="131" y="116"/>
                    <a:pt x="130" y="116"/>
                  </a:cubicBezTo>
                  <a:cubicBezTo>
                    <a:pt x="130" y="117"/>
                    <a:pt x="128" y="116"/>
                    <a:pt x="128" y="116"/>
                  </a:cubicBezTo>
                  <a:cubicBezTo>
                    <a:pt x="127" y="116"/>
                    <a:pt x="126" y="116"/>
                    <a:pt x="126" y="116"/>
                  </a:cubicBezTo>
                  <a:cubicBezTo>
                    <a:pt x="126" y="116"/>
                    <a:pt x="125" y="116"/>
                    <a:pt x="125" y="116"/>
                  </a:cubicBezTo>
                  <a:cubicBezTo>
                    <a:pt x="124" y="116"/>
                    <a:pt x="123" y="116"/>
                    <a:pt x="123" y="116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122" y="116"/>
                    <a:pt x="121" y="117"/>
                    <a:pt x="121" y="11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2" y="117"/>
                    <a:pt x="122" y="118"/>
                    <a:pt x="122" y="118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22" y="120"/>
                    <a:pt x="122" y="123"/>
                    <a:pt x="121" y="123"/>
                  </a:cubicBezTo>
                  <a:cubicBezTo>
                    <a:pt x="121" y="123"/>
                    <a:pt x="121" y="124"/>
                    <a:pt x="121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1" y="125"/>
                    <a:pt x="121" y="125"/>
                    <a:pt x="121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122" y="127"/>
                    <a:pt x="122" y="127"/>
                    <a:pt x="122" y="127"/>
                  </a:cubicBezTo>
                  <a:cubicBezTo>
                    <a:pt x="122" y="127"/>
                    <a:pt x="122" y="127"/>
                    <a:pt x="122" y="127"/>
                  </a:cubicBezTo>
                  <a:cubicBezTo>
                    <a:pt x="122" y="127"/>
                    <a:pt x="122" y="127"/>
                    <a:pt x="123" y="127"/>
                  </a:cubicBezTo>
                  <a:cubicBezTo>
                    <a:pt x="123" y="127"/>
                    <a:pt x="123" y="127"/>
                    <a:pt x="123" y="127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5" y="126"/>
                    <a:pt x="125" y="127"/>
                    <a:pt x="125" y="128"/>
                  </a:cubicBezTo>
                  <a:cubicBezTo>
                    <a:pt x="125" y="128"/>
                    <a:pt x="125" y="128"/>
                    <a:pt x="125" y="128"/>
                  </a:cubicBezTo>
                  <a:cubicBezTo>
                    <a:pt x="126" y="128"/>
                    <a:pt x="126" y="129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8" y="128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29" y="127"/>
                    <a:pt x="130" y="127"/>
                    <a:pt x="130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2" y="127"/>
                    <a:pt x="131" y="127"/>
                    <a:pt x="132" y="127"/>
                  </a:cubicBezTo>
                  <a:cubicBezTo>
                    <a:pt x="132" y="126"/>
                    <a:pt x="133" y="126"/>
                    <a:pt x="133" y="126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3" y="125"/>
                    <a:pt x="134" y="124"/>
                    <a:pt x="135" y="124"/>
                  </a:cubicBezTo>
                  <a:cubicBezTo>
                    <a:pt x="135" y="124"/>
                    <a:pt x="135" y="124"/>
                    <a:pt x="135" y="124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4" y="122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6" y="120"/>
                    <a:pt x="137" y="120"/>
                    <a:pt x="137" y="120"/>
                  </a:cubicBezTo>
                  <a:cubicBezTo>
                    <a:pt x="137" y="120"/>
                    <a:pt x="137" y="120"/>
                    <a:pt x="137" y="120"/>
                  </a:cubicBezTo>
                  <a:cubicBezTo>
                    <a:pt x="138" y="119"/>
                    <a:pt x="138" y="119"/>
                    <a:pt x="139" y="119"/>
                  </a:cubicBezTo>
                  <a:cubicBezTo>
                    <a:pt x="139" y="118"/>
                    <a:pt x="138" y="117"/>
                    <a:pt x="139" y="116"/>
                  </a:cubicBezTo>
                  <a:cubicBezTo>
                    <a:pt x="140" y="116"/>
                    <a:pt x="140" y="116"/>
                    <a:pt x="141" y="117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2" y="117"/>
                    <a:pt x="142" y="117"/>
                    <a:pt x="143" y="117"/>
                  </a:cubicBezTo>
                  <a:cubicBezTo>
                    <a:pt x="144" y="117"/>
                    <a:pt x="144" y="116"/>
                    <a:pt x="145" y="11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8" y="115"/>
                  </a:cubicBezTo>
                  <a:cubicBezTo>
                    <a:pt x="149" y="115"/>
                    <a:pt x="149" y="117"/>
                    <a:pt x="150" y="118"/>
                  </a:cubicBezTo>
                  <a:cubicBezTo>
                    <a:pt x="151" y="118"/>
                    <a:pt x="152" y="119"/>
                    <a:pt x="152" y="120"/>
                  </a:cubicBezTo>
                  <a:cubicBezTo>
                    <a:pt x="153" y="120"/>
                    <a:pt x="154" y="120"/>
                    <a:pt x="154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2"/>
                    <a:pt x="155" y="122"/>
                    <a:pt x="155" y="122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7" y="125"/>
                    <a:pt x="157" y="125"/>
                    <a:pt x="157" y="125"/>
                  </a:cubicBezTo>
                  <a:cubicBezTo>
                    <a:pt x="157" y="125"/>
                    <a:pt x="157" y="125"/>
                    <a:pt x="158" y="125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8" y="122"/>
                    <a:pt x="158" y="121"/>
                    <a:pt x="158" y="121"/>
                  </a:cubicBezTo>
                  <a:cubicBezTo>
                    <a:pt x="158" y="122"/>
                    <a:pt x="159" y="122"/>
                    <a:pt x="159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59" y="121"/>
                    <a:pt x="158" y="120"/>
                    <a:pt x="157" y="120"/>
                  </a:cubicBezTo>
                  <a:cubicBezTo>
                    <a:pt x="157" y="120"/>
                    <a:pt x="157" y="120"/>
                    <a:pt x="157" y="120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7" y="119"/>
                    <a:pt x="155" y="119"/>
                    <a:pt x="155" y="119"/>
                  </a:cubicBezTo>
                  <a:cubicBezTo>
                    <a:pt x="155" y="118"/>
                    <a:pt x="154" y="118"/>
                    <a:pt x="154" y="117"/>
                  </a:cubicBezTo>
                  <a:cubicBezTo>
                    <a:pt x="154" y="116"/>
                    <a:pt x="154" y="116"/>
                    <a:pt x="154" y="116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2" y="115"/>
                    <a:pt x="152" y="115"/>
                    <a:pt x="152" y="114"/>
                  </a:cubicBezTo>
                  <a:cubicBezTo>
                    <a:pt x="152" y="114"/>
                    <a:pt x="152" y="114"/>
                    <a:pt x="152" y="114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2" y="113"/>
                    <a:pt x="152" y="113"/>
                    <a:pt x="153" y="113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3" y="112"/>
                    <a:pt x="153" y="112"/>
                    <a:pt x="154" y="112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3" y="113"/>
                    <a:pt x="154" y="114"/>
                    <a:pt x="154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6" y="114"/>
                    <a:pt x="155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6"/>
                    <a:pt x="157" y="116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58" y="117"/>
                    <a:pt x="158" y="117"/>
                    <a:pt x="158" y="117"/>
                  </a:cubicBezTo>
                  <a:cubicBezTo>
                    <a:pt x="159" y="117"/>
                    <a:pt x="159" y="117"/>
                    <a:pt x="159" y="117"/>
                  </a:cubicBezTo>
                  <a:cubicBezTo>
                    <a:pt x="159" y="118"/>
                    <a:pt x="160" y="118"/>
                    <a:pt x="161" y="118"/>
                  </a:cubicBezTo>
                  <a:cubicBezTo>
                    <a:pt x="161" y="119"/>
                    <a:pt x="161" y="119"/>
                    <a:pt x="161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162" y="121"/>
                    <a:pt x="162" y="121"/>
                    <a:pt x="162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3" y="123"/>
                    <a:pt x="163" y="123"/>
                    <a:pt x="163" y="123"/>
                  </a:cubicBezTo>
                  <a:cubicBezTo>
                    <a:pt x="163" y="123"/>
                    <a:pt x="163" y="124"/>
                    <a:pt x="164" y="124"/>
                  </a:cubicBezTo>
                  <a:cubicBezTo>
                    <a:pt x="164" y="124"/>
                    <a:pt x="164" y="124"/>
                    <a:pt x="164" y="124"/>
                  </a:cubicBezTo>
                  <a:cubicBezTo>
                    <a:pt x="164" y="124"/>
                    <a:pt x="164" y="124"/>
                    <a:pt x="164" y="124"/>
                  </a:cubicBezTo>
                  <a:cubicBezTo>
                    <a:pt x="163" y="124"/>
                    <a:pt x="163" y="124"/>
                    <a:pt x="163" y="124"/>
                  </a:cubicBezTo>
                  <a:cubicBezTo>
                    <a:pt x="163" y="124"/>
                    <a:pt x="163" y="124"/>
                    <a:pt x="163" y="124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64" y="125"/>
                    <a:pt x="165" y="124"/>
                    <a:pt x="166" y="125"/>
                  </a:cubicBezTo>
                  <a:cubicBezTo>
                    <a:pt x="166" y="125"/>
                    <a:pt x="166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6" y="126"/>
                    <a:pt x="166" y="125"/>
                    <a:pt x="165" y="125"/>
                  </a:cubicBezTo>
                  <a:cubicBezTo>
                    <a:pt x="165" y="125"/>
                    <a:pt x="165" y="125"/>
                    <a:pt x="164" y="125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6" y="128"/>
                    <a:pt x="166" y="128"/>
                    <a:pt x="166" y="128"/>
                  </a:cubicBezTo>
                  <a:cubicBezTo>
                    <a:pt x="166" y="128"/>
                    <a:pt x="166" y="128"/>
                    <a:pt x="166" y="128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7" y="127"/>
                    <a:pt x="166" y="127"/>
                    <a:pt x="166" y="126"/>
                  </a:cubicBezTo>
                  <a:cubicBezTo>
                    <a:pt x="166" y="126"/>
                    <a:pt x="166" y="126"/>
                    <a:pt x="166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8" y="125"/>
                    <a:pt x="168" y="125"/>
                    <a:pt x="168" y="125"/>
                  </a:cubicBezTo>
                  <a:cubicBezTo>
                    <a:pt x="168" y="125"/>
                    <a:pt x="168" y="125"/>
                    <a:pt x="168" y="125"/>
                  </a:cubicBezTo>
                  <a:cubicBezTo>
                    <a:pt x="168" y="125"/>
                    <a:pt x="166" y="124"/>
                    <a:pt x="166" y="124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7" y="123"/>
                    <a:pt x="167" y="123"/>
                    <a:pt x="167" y="123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3"/>
                    <a:pt x="167" y="123"/>
                    <a:pt x="167" y="123"/>
                  </a:cubicBezTo>
                  <a:cubicBezTo>
                    <a:pt x="167" y="123"/>
                    <a:pt x="166" y="122"/>
                    <a:pt x="166" y="122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2"/>
                    <a:pt x="167" y="122"/>
                    <a:pt x="167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7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8" y="121"/>
                    <a:pt x="168" y="121"/>
                    <a:pt x="169" y="120"/>
                  </a:cubicBezTo>
                  <a:cubicBezTo>
                    <a:pt x="169" y="121"/>
                    <a:pt x="169" y="121"/>
                    <a:pt x="169" y="121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70" y="121"/>
                    <a:pt x="171" y="120"/>
                    <a:pt x="171" y="121"/>
                  </a:cubicBezTo>
                  <a:cubicBezTo>
                    <a:pt x="171" y="121"/>
                    <a:pt x="171" y="121"/>
                    <a:pt x="171" y="121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1" y="121"/>
                    <a:pt x="171" y="121"/>
                    <a:pt x="171" y="121"/>
                  </a:cubicBezTo>
                  <a:cubicBezTo>
                    <a:pt x="171" y="122"/>
                    <a:pt x="171" y="122"/>
                    <a:pt x="171" y="122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0"/>
                    <a:pt x="173" y="120"/>
                    <a:pt x="173" y="120"/>
                  </a:cubicBezTo>
                  <a:cubicBezTo>
                    <a:pt x="174" y="120"/>
                    <a:pt x="174" y="120"/>
                    <a:pt x="174" y="120"/>
                  </a:cubicBezTo>
                  <a:cubicBezTo>
                    <a:pt x="174" y="120"/>
                    <a:pt x="174" y="120"/>
                    <a:pt x="175" y="120"/>
                  </a:cubicBezTo>
                  <a:cubicBezTo>
                    <a:pt x="175" y="120"/>
                    <a:pt x="175" y="120"/>
                    <a:pt x="175" y="120"/>
                  </a:cubicBezTo>
                  <a:cubicBezTo>
                    <a:pt x="174" y="120"/>
                    <a:pt x="174" y="120"/>
                    <a:pt x="174" y="120"/>
                  </a:cubicBezTo>
                  <a:cubicBezTo>
                    <a:pt x="174" y="119"/>
                    <a:pt x="173" y="118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74" y="117"/>
                    <a:pt x="174" y="117"/>
                    <a:pt x="174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5"/>
                    <a:pt x="175" y="114"/>
                    <a:pt x="176" y="114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2"/>
                    <a:pt x="176" y="112"/>
                    <a:pt x="177" y="112"/>
                  </a:cubicBezTo>
                  <a:cubicBezTo>
                    <a:pt x="177" y="112"/>
                    <a:pt x="177" y="111"/>
                    <a:pt x="179" y="111"/>
                  </a:cubicBezTo>
                  <a:cubicBezTo>
                    <a:pt x="179" y="110"/>
                    <a:pt x="179" y="110"/>
                    <a:pt x="179" y="110"/>
                  </a:cubicBezTo>
                  <a:cubicBezTo>
                    <a:pt x="179" y="110"/>
                    <a:pt x="179" y="110"/>
                    <a:pt x="179" y="110"/>
                  </a:cubicBezTo>
                  <a:cubicBezTo>
                    <a:pt x="180" y="111"/>
                    <a:pt x="180" y="111"/>
                    <a:pt x="180" y="111"/>
                  </a:cubicBezTo>
                  <a:cubicBezTo>
                    <a:pt x="180" y="111"/>
                    <a:pt x="180" y="111"/>
                    <a:pt x="180" y="111"/>
                  </a:cubicBezTo>
                  <a:cubicBezTo>
                    <a:pt x="179" y="111"/>
                    <a:pt x="179" y="111"/>
                    <a:pt x="179" y="111"/>
                  </a:cubicBezTo>
                  <a:cubicBezTo>
                    <a:pt x="179" y="111"/>
                    <a:pt x="179" y="111"/>
                    <a:pt x="179" y="111"/>
                  </a:cubicBezTo>
                  <a:cubicBezTo>
                    <a:pt x="180" y="112"/>
                    <a:pt x="180" y="112"/>
                    <a:pt x="181" y="112"/>
                  </a:cubicBezTo>
                  <a:cubicBezTo>
                    <a:pt x="182" y="112"/>
                    <a:pt x="182" y="112"/>
                    <a:pt x="182" y="112"/>
                  </a:cubicBezTo>
                  <a:cubicBezTo>
                    <a:pt x="181" y="112"/>
                    <a:pt x="180" y="112"/>
                    <a:pt x="180" y="113"/>
                  </a:cubicBezTo>
                  <a:cubicBezTo>
                    <a:pt x="180" y="113"/>
                    <a:pt x="180" y="113"/>
                    <a:pt x="180" y="113"/>
                  </a:cubicBezTo>
                  <a:cubicBezTo>
                    <a:pt x="181" y="113"/>
                    <a:pt x="182" y="113"/>
                    <a:pt x="181" y="114"/>
                  </a:cubicBezTo>
                  <a:cubicBezTo>
                    <a:pt x="181" y="114"/>
                    <a:pt x="181" y="114"/>
                    <a:pt x="181" y="114"/>
                  </a:cubicBezTo>
                  <a:cubicBezTo>
                    <a:pt x="183" y="115"/>
                    <a:pt x="182" y="114"/>
                    <a:pt x="183" y="114"/>
                  </a:cubicBezTo>
                  <a:cubicBezTo>
                    <a:pt x="184" y="114"/>
                    <a:pt x="184" y="114"/>
                    <a:pt x="184" y="114"/>
                  </a:cubicBezTo>
                  <a:cubicBezTo>
                    <a:pt x="184" y="113"/>
                    <a:pt x="184" y="113"/>
                    <a:pt x="184" y="113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13"/>
                    <a:pt x="185" y="113"/>
                    <a:pt x="185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5" y="113"/>
                    <a:pt x="185" y="113"/>
                    <a:pt x="185" y="113"/>
                  </a:cubicBezTo>
                  <a:cubicBezTo>
                    <a:pt x="184" y="113"/>
                    <a:pt x="184" y="113"/>
                    <a:pt x="184" y="113"/>
                  </a:cubicBezTo>
                  <a:cubicBezTo>
                    <a:pt x="183" y="112"/>
                    <a:pt x="183" y="112"/>
                    <a:pt x="182" y="112"/>
                  </a:cubicBezTo>
                  <a:cubicBezTo>
                    <a:pt x="182" y="111"/>
                    <a:pt x="182" y="111"/>
                    <a:pt x="182" y="111"/>
                  </a:cubicBezTo>
                  <a:cubicBezTo>
                    <a:pt x="182" y="111"/>
                    <a:pt x="183" y="111"/>
                    <a:pt x="183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5" y="111"/>
                    <a:pt x="185" y="111"/>
                    <a:pt x="185" y="111"/>
                  </a:cubicBezTo>
                  <a:cubicBezTo>
                    <a:pt x="185" y="110"/>
                    <a:pt x="186" y="110"/>
                    <a:pt x="187" y="110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10"/>
                    <a:pt x="188" y="110"/>
                    <a:pt x="188" y="110"/>
                  </a:cubicBezTo>
                  <a:cubicBezTo>
                    <a:pt x="188" y="110"/>
                    <a:pt x="188" y="110"/>
                    <a:pt x="188" y="110"/>
                  </a:cubicBezTo>
                  <a:cubicBezTo>
                    <a:pt x="188" y="110"/>
                    <a:pt x="189" y="109"/>
                    <a:pt x="189" y="109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89" y="110"/>
                    <a:pt x="188" y="110"/>
                    <a:pt x="188" y="110"/>
                  </a:cubicBezTo>
                  <a:cubicBezTo>
                    <a:pt x="187" y="111"/>
                    <a:pt x="187" y="111"/>
                    <a:pt x="187" y="111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188" y="112"/>
                    <a:pt x="188" y="112"/>
                    <a:pt x="188" y="112"/>
                  </a:cubicBezTo>
                  <a:cubicBezTo>
                    <a:pt x="188" y="112"/>
                    <a:pt x="187" y="112"/>
                    <a:pt x="187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8" y="114"/>
                    <a:pt x="188" y="114"/>
                    <a:pt x="188" y="114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89" y="115"/>
                    <a:pt x="189" y="115"/>
                    <a:pt x="190" y="115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1" y="117"/>
                    <a:pt x="192" y="117"/>
                    <a:pt x="193" y="117"/>
                  </a:cubicBezTo>
                  <a:cubicBezTo>
                    <a:pt x="193" y="118"/>
                    <a:pt x="193" y="118"/>
                    <a:pt x="193" y="118"/>
                  </a:cubicBezTo>
                  <a:cubicBezTo>
                    <a:pt x="193" y="120"/>
                    <a:pt x="192" y="120"/>
                    <a:pt x="191" y="120"/>
                  </a:cubicBezTo>
                  <a:cubicBezTo>
                    <a:pt x="191" y="120"/>
                    <a:pt x="190" y="120"/>
                    <a:pt x="190" y="120"/>
                  </a:cubicBezTo>
                  <a:cubicBezTo>
                    <a:pt x="189" y="120"/>
                    <a:pt x="189" y="120"/>
                    <a:pt x="189" y="120"/>
                  </a:cubicBezTo>
                  <a:cubicBezTo>
                    <a:pt x="188" y="120"/>
                    <a:pt x="187" y="120"/>
                    <a:pt x="187" y="120"/>
                  </a:cubicBezTo>
                  <a:cubicBezTo>
                    <a:pt x="186" y="120"/>
                    <a:pt x="186" y="120"/>
                    <a:pt x="186" y="120"/>
                  </a:cubicBezTo>
                  <a:cubicBezTo>
                    <a:pt x="185" y="120"/>
                    <a:pt x="185" y="119"/>
                    <a:pt x="185" y="119"/>
                  </a:cubicBezTo>
                  <a:cubicBezTo>
                    <a:pt x="184" y="119"/>
                    <a:pt x="184" y="119"/>
                    <a:pt x="184" y="119"/>
                  </a:cubicBezTo>
                  <a:cubicBezTo>
                    <a:pt x="184" y="119"/>
                    <a:pt x="184" y="119"/>
                    <a:pt x="184" y="118"/>
                  </a:cubicBezTo>
                  <a:cubicBezTo>
                    <a:pt x="183" y="119"/>
                    <a:pt x="182" y="118"/>
                    <a:pt x="181" y="119"/>
                  </a:cubicBezTo>
                  <a:cubicBezTo>
                    <a:pt x="180" y="119"/>
                    <a:pt x="179" y="119"/>
                    <a:pt x="178" y="120"/>
                  </a:cubicBezTo>
                  <a:cubicBezTo>
                    <a:pt x="178" y="120"/>
                    <a:pt x="178" y="120"/>
                    <a:pt x="178" y="120"/>
                  </a:cubicBezTo>
                  <a:cubicBezTo>
                    <a:pt x="178" y="120"/>
                    <a:pt x="178" y="120"/>
                    <a:pt x="177" y="120"/>
                  </a:cubicBezTo>
                  <a:cubicBezTo>
                    <a:pt x="177" y="120"/>
                    <a:pt x="177" y="120"/>
                    <a:pt x="177" y="120"/>
                  </a:cubicBezTo>
                  <a:cubicBezTo>
                    <a:pt x="176" y="120"/>
                    <a:pt x="176" y="120"/>
                    <a:pt x="175" y="120"/>
                  </a:cubicBezTo>
                  <a:cubicBezTo>
                    <a:pt x="175" y="120"/>
                    <a:pt x="175" y="120"/>
                    <a:pt x="175" y="120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6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4" y="121"/>
                    <a:pt x="174" y="121"/>
                  </a:cubicBezTo>
                  <a:cubicBezTo>
                    <a:pt x="174" y="121"/>
                    <a:pt x="174" y="121"/>
                    <a:pt x="174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2" y="121"/>
                    <a:pt x="172" y="121"/>
                    <a:pt x="171" y="122"/>
                  </a:cubicBezTo>
                  <a:cubicBezTo>
                    <a:pt x="171" y="122"/>
                    <a:pt x="171" y="122"/>
                    <a:pt x="171" y="122"/>
                  </a:cubicBezTo>
                  <a:cubicBezTo>
                    <a:pt x="171" y="123"/>
                    <a:pt x="171" y="123"/>
                    <a:pt x="171" y="123"/>
                  </a:cubicBezTo>
                  <a:cubicBezTo>
                    <a:pt x="171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1" y="125"/>
                    <a:pt x="171" y="125"/>
                    <a:pt x="171" y="125"/>
                  </a:cubicBezTo>
                  <a:cubicBezTo>
                    <a:pt x="171" y="125"/>
                    <a:pt x="171" y="125"/>
                    <a:pt x="171" y="125"/>
                  </a:cubicBezTo>
                  <a:cubicBezTo>
                    <a:pt x="172" y="125"/>
                    <a:pt x="172" y="125"/>
                    <a:pt x="173" y="125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5" y="127"/>
                    <a:pt x="175" y="127"/>
                    <a:pt x="175" y="128"/>
                  </a:cubicBezTo>
                  <a:cubicBezTo>
                    <a:pt x="175" y="127"/>
                    <a:pt x="175" y="127"/>
                    <a:pt x="175" y="127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8"/>
                    <a:pt x="177" y="128"/>
                    <a:pt x="177" y="128"/>
                  </a:cubicBezTo>
                  <a:cubicBezTo>
                    <a:pt x="177" y="128"/>
                    <a:pt x="177" y="128"/>
                    <a:pt x="177" y="128"/>
                  </a:cubicBezTo>
                  <a:cubicBezTo>
                    <a:pt x="177" y="127"/>
                    <a:pt x="177" y="127"/>
                    <a:pt x="177" y="127"/>
                  </a:cubicBezTo>
                  <a:cubicBezTo>
                    <a:pt x="178" y="127"/>
                    <a:pt x="179" y="127"/>
                    <a:pt x="179" y="128"/>
                  </a:cubicBezTo>
                  <a:cubicBezTo>
                    <a:pt x="180" y="128"/>
                    <a:pt x="180" y="128"/>
                    <a:pt x="180" y="128"/>
                  </a:cubicBezTo>
                  <a:cubicBezTo>
                    <a:pt x="181" y="129"/>
                    <a:pt x="182" y="128"/>
                    <a:pt x="182" y="128"/>
                  </a:cubicBezTo>
                  <a:cubicBezTo>
                    <a:pt x="182" y="128"/>
                    <a:pt x="183" y="128"/>
                    <a:pt x="183" y="127"/>
                  </a:cubicBezTo>
                  <a:cubicBezTo>
                    <a:pt x="183" y="127"/>
                    <a:pt x="184" y="128"/>
                    <a:pt x="184" y="128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5" y="128"/>
                    <a:pt x="185" y="128"/>
                    <a:pt x="185" y="128"/>
                  </a:cubicBezTo>
                  <a:cubicBezTo>
                    <a:pt x="184" y="128"/>
                    <a:pt x="184" y="128"/>
                    <a:pt x="184" y="128"/>
                  </a:cubicBezTo>
                  <a:cubicBezTo>
                    <a:pt x="185" y="129"/>
                    <a:pt x="185" y="129"/>
                    <a:pt x="185" y="129"/>
                  </a:cubicBezTo>
                  <a:cubicBezTo>
                    <a:pt x="184" y="129"/>
                    <a:pt x="184" y="129"/>
                    <a:pt x="184" y="129"/>
                  </a:cubicBezTo>
                  <a:cubicBezTo>
                    <a:pt x="185" y="130"/>
                    <a:pt x="185" y="130"/>
                    <a:pt x="185" y="131"/>
                  </a:cubicBezTo>
                  <a:cubicBezTo>
                    <a:pt x="184" y="132"/>
                    <a:pt x="184" y="133"/>
                    <a:pt x="183" y="134"/>
                  </a:cubicBezTo>
                  <a:cubicBezTo>
                    <a:pt x="183" y="134"/>
                    <a:pt x="183" y="134"/>
                    <a:pt x="183" y="134"/>
                  </a:cubicBezTo>
                  <a:cubicBezTo>
                    <a:pt x="183" y="135"/>
                    <a:pt x="183" y="136"/>
                    <a:pt x="182" y="136"/>
                  </a:cubicBezTo>
                  <a:cubicBezTo>
                    <a:pt x="183" y="137"/>
                    <a:pt x="183" y="138"/>
                    <a:pt x="183" y="139"/>
                  </a:cubicBezTo>
                  <a:cubicBezTo>
                    <a:pt x="184" y="139"/>
                    <a:pt x="184" y="139"/>
                    <a:pt x="184" y="139"/>
                  </a:cubicBezTo>
                  <a:cubicBezTo>
                    <a:pt x="184" y="139"/>
                    <a:pt x="183" y="140"/>
                    <a:pt x="183" y="141"/>
                  </a:cubicBezTo>
                  <a:cubicBezTo>
                    <a:pt x="184" y="141"/>
                    <a:pt x="184" y="141"/>
                    <a:pt x="184" y="14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185" y="142"/>
                    <a:pt x="185" y="143"/>
                    <a:pt x="186" y="144"/>
                  </a:cubicBezTo>
                  <a:cubicBezTo>
                    <a:pt x="186" y="145"/>
                    <a:pt x="187" y="145"/>
                    <a:pt x="187" y="146"/>
                  </a:cubicBezTo>
                  <a:cubicBezTo>
                    <a:pt x="187" y="146"/>
                    <a:pt x="188" y="147"/>
                    <a:pt x="188" y="147"/>
                  </a:cubicBezTo>
                  <a:cubicBezTo>
                    <a:pt x="189" y="148"/>
                    <a:pt x="189" y="148"/>
                    <a:pt x="189" y="149"/>
                  </a:cubicBezTo>
                  <a:cubicBezTo>
                    <a:pt x="189" y="149"/>
                    <a:pt x="189" y="150"/>
                    <a:pt x="189" y="151"/>
                  </a:cubicBezTo>
                  <a:cubicBezTo>
                    <a:pt x="190" y="152"/>
                    <a:pt x="190" y="152"/>
                    <a:pt x="190" y="152"/>
                  </a:cubicBezTo>
                  <a:cubicBezTo>
                    <a:pt x="190" y="153"/>
                    <a:pt x="191" y="153"/>
                    <a:pt x="192" y="153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4" y="156"/>
                    <a:pt x="194" y="157"/>
                    <a:pt x="194" y="158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94" y="159"/>
                    <a:pt x="194" y="159"/>
                    <a:pt x="194" y="159"/>
                  </a:cubicBezTo>
                  <a:cubicBezTo>
                    <a:pt x="195" y="160"/>
                    <a:pt x="195" y="161"/>
                    <a:pt x="195" y="162"/>
                  </a:cubicBezTo>
                  <a:cubicBezTo>
                    <a:pt x="195" y="163"/>
                    <a:pt x="195" y="163"/>
                    <a:pt x="195" y="163"/>
                  </a:cubicBezTo>
                  <a:cubicBezTo>
                    <a:pt x="196" y="164"/>
                    <a:pt x="197" y="164"/>
                    <a:pt x="198" y="163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9" y="162"/>
                    <a:pt x="200" y="162"/>
                    <a:pt x="200" y="162"/>
                  </a:cubicBezTo>
                  <a:cubicBezTo>
                    <a:pt x="201" y="162"/>
                    <a:pt x="201" y="162"/>
                    <a:pt x="202" y="161"/>
                  </a:cubicBezTo>
                  <a:cubicBezTo>
                    <a:pt x="202" y="161"/>
                    <a:pt x="203" y="162"/>
                    <a:pt x="203" y="161"/>
                  </a:cubicBezTo>
                  <a:cubicBezTo>
                    <a:pt x="204" y="161"/>
                    <a:pt x="204" y="161"/>
                    <a:pt x="204" y="161"/>
                  </a:cubicBezTo>
                  <a:cubicBezTo>
                    <a:pt x="205" y="160"/>
                    <a:pt x="206" y="160"/>
                    <a:pt x="207" y="159"/>
                  </a:cubicBezTo>
                  <a:cubicBezTo>
                    <a:pt x="208" y="159"/>
                    <a:pt x="208" y="159"/>
                    <a:pt x="208" y="159"/>
                  </a:cubicBezTo>
                  <a:cubicBezTo>
                    <a:pt x="209" y="158"/>
                    <a:pt x="209" y="158"/>
                    <a:pt x="209" y="158"/>
                  </a:cubicBezTo>
                  <a:cubicBezTo>
                    <a:pt x="209" y="158"/>
                    <a:pt x="210" y="157"/>
                    <a:pt x="211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2" y="157"/>
                    <a:pt x="212" y="156"/>
                    <a:pt x="212" y="156"/>
                  </a:cubicBezTo>
                  <a:cubicBezTo>
                    <a:pt x="213" y="156"/>
                    <a:pt x="213" y="156"/>
                    <a:pt x="214" y="156"/>
                  </a:cubicBezTo>
                  <a:cubicBezTo>
                    <a:pt x="214" y="155"/>
                    <a:pt x="214" y="155"/>
                    <a:pt x="214" y="155"/>
                  </a:cubicBezTo>
                  <a:cubicBezTo>
                    <a:pt x="214" y="154"/>
                    <a:pt x="215" y="154"/>
                    <a:pt x="216" y="154"/>
                  </a:cubicBezTo>
                  <a:cubicBezTo>
                    <a:pt x="216" y="154"/>
                    <a:pt x="216" y="153"/>
                    <a:pt x="216" y="152"/>
                  </a:cubicBezTo>
                  <a:cubicBezTo>
                    <a:pt x="217" y="152"/>
                    <a:pt x="217" y="152"/>
                    <a:pt x="217" y="152"/>
                  </a:cubicBezTo>
                  <a:cubicBezTo>
                    <a:pt x="217" y="151"/>
                    <a:pt x="217" y="151"/>
                    <a:pt x="217" y="151"/>
                  </a:cubicBezTo>
                  <a:cubicBezTo>
                    <a:pt x="218" y="151"/>
                    <a:pt x="218" y="151"/>
                    <a:pt x="218" y="151"/>
                  </a:cubicBezTo>
                  <a:cubicBezTo>
                    <a:pt x="218" y="150"/>
                    <a:pt x="218" y="150"/>
                    <a:pt x="218" y="149"/>
                  </a:cubicBezTo>
                  <a:cubicBezTo>
                    <a:pt x="218" y="149"/>
                    <a:pt x="218" y="149"/>
                    <a:pt x="218" y="149"/>
                  </a:cubicBezTo>
                  <a:cubicBezTo>
                    <a:pt x="217" y="148"/>
                    <a:pt x="217" y="148"/>
                    <a:pt x="217" y="148"/>
                  </a:cubicBezTo>
                  <a:cubicBezTo>
                    <a:pt x="216" y="148"/>
                    <a:pt x="216" y="148"/>
                    <a:pt x="216" y="148"/>
                  </a:cubicBezTo>
                  <a:cubicBezTo>
                    <a:pt x="216" y="147"/>
                    <a:pt x="215" y="147"/>
                    <a:pt x="215" y="147"/>
                  </a:cubicBezTo>
                  <a:cubicBezTo>
                    <a:pt x="214" y="147"/>
                    <a:pt x="214" y="146"/>
                    <a:pt x="214" y="146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213" y="145"/>
                    <a:pt x="213" y="145"/>
                    <a:pt x="213" y="145"/>
                  </a:cubicBezTo>
                  <a:cubicBezTo>
                    <a:pt x="214" y="144"/>
                    <a:pt x="214" y="144"/>
                    <a:pt x="214" y="144"/>
                  </a:cubicBezTo>
                  <a:cubicBezTo>
                    <a:pt x="214" y="144"/>
                    <a:pt x="214" y="144"/>
                    <a:pt x="214" y="144"/>
                  </a:cubicBezTo>
                  <a:cubicBezTo>
                    <a:pt x="213" y="144"/>
                    <a:pt x="213" y="144"/>
                    <a:pt x="213" y="144"/>
                  </a:cubicBezTo>
                  <a:cubicBezTo>
                    <a:pt x="212" y="145"/>
                    <a:pt x="212" y="145"/>
                    <a:pt x="211" y="146"/>
                  </a:cubicBezTo>
                  <a:cubicBezTo>
                    <a:pt x="211" y="146"/>
                    <a:pt x="211" y="146"/>
                    <a:pt x="211" y="146"/>
                  </a:cubicBezTo>
                  <a:cubicBezTo>
                    <a:pt x="211" y="147"/>
                    <a:pt x="211" y="147"/>
                    <a:pt x="211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7"/>
                    <a:pt x="208" y="147"/>
                    <a:pt x="208" y="147"/>
                  </a:cubicBezTo>
                  <a:cubicBezTo>
                    <a:pt x="208" y="147"/>
                    <a:pt x="208" y="147"/>
                    <a:pt x="208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6" y="146"/>
                    <a:pt x="207" y="146"/>
                    <a:pt x="207" y="145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06" y="144"/>
                    <a:pt x="206" y="144"/>
                    <a:pt x="206" y="144"/>
                  </a:cubicBezTo>
                  <a:cubicBezTo>
                    <a:pt x="206" y="144"/>
                    <a:pt x="206" y="145"/>
                    <a:pt x="206" y="146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6" y="146"/>
                    <a:pt x="205" y="145"/>
                    <a:pt x="205" y="145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05" y="144"/>
                    <a:pt x="205" y="144"/>
                    <a:pt x="205" y="143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5" y="142"/>
                    <a:pt x="204" y="142"/>
                    <a:pt x="204" y="142"/>
                  </a:cubicBezTo>
                  <a:cubicBezTo>
                    <a:pt x="204" y="142"/>
                    <a:pt x="204" y="142"/>
                    <a:pt x="204" y="142"/>
                  </a:cubicBezTo>
                  <a:cubicBezTo>
                    <a:pt x="203" y="142"/>
                    <a:pt x="203" y="142"/>
                    <a:pt x="203" y="142"/>
                  </a:cubicBezTo>
                  <a:cubicBezTo>
                    <a:pt x="203" y="141"/>
                    <a:pt x="202" y="140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1" y="139"/>
                    <a:pt x="201" y="139"/>
                    <a:pt x="201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8"/>
                    <a:pt x="202" y="138"/>
                    <a:pt x="202" y="138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03" y="138"/>
                    <a:pt x="203" y="137"/>
                    <a:pt x="203" y="137"/>
                  </a:cubicBezTo>
                  <a:cubicBezTo>
                    <a:pt x="204" y="137"/>
                    <a:pt x="204" y="137"/>
                    <a:pt x="204" y="137"/>
                  </a:cubicBezTo>
                  <a:cubicBezTo>
                    <a:pt x="204" y="138"/>
                    <a:pt x="204" y="138"/>
                    <a:pt x="204" y="138"/>
                  </a:cubicBezTo>
                  <a:cubicBezTo>
                    <a:pt x="204" y="138"/>
                    <a:pt x="204" y="138"/>
                    <a:pt x="205" y="138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6" y="140"/>
                    <a:pt x="206" y="140"/>
                    <a:pt x="207" y="141"/>
                  </a:cubicBezTo>
                  <a:cubicBezTo>
                    <a:pt x="207" y="141"/>
                    <a:pt x="208" y="141"/>
                    <a:pt x="208" y="142"/>
                  </a:cubicBezTo>
                  <a:cubicBezTo>
                    <a:pt x="209" y="142"/>
                    <a:pt x="209" y="142"/>
                    <a:pt x="209" y="142"/>
                  </a:cubicBezTo>
                  <a:cubicBezTo>
                    <a:pt x="209" y="143"/>
                    <a:pt x="210" y="143"/>
                    <a:pt x="210" y="143"/>
                  </a:cubicBezTo>
                  <a:cubicBezTo>
                    <a:pt x="211" y="143"/>
                    <a:pt x="211" y="143"/>
                    <a:pt x="211" y="143"/>
                  </a:cubicBezTo>
                  <a:cubicBezTo>
                    <a:pt x="212" y="143"/>
                    <a:pt x="212" y="143"/>
                    <a:pt x="212" y="143"/>
                  </a:cubicBezTo>
                  <a:cubicBezTo>
                    <a:pt x="213" y="142"/>
                    <a:pt x="213" y="142"/>
                    <a:pt x="214" y="142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43"/>
                    <a:pt x="214" y="143"/>
                    <a:pt x="214" y="143"/>
                  </a:cubicBezTo>
                  <a:cubicBezTo>
                    <a:pt x="215" y="144"/>
                    <a:pt x="215" y="144"/>
                    <a:pt x="215" y="144"/>
                  </a:cubicBezTo>
                  <a:cubicBezTo>
                    <a:pt x="216" y="145"/>
                    <a:pt x="216" y="145"/>
                    <a:pt x="216" y="145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8" y="145"/>
                    <a:pt x="219" y="145"/>
                    <a:pt x="219" y="145"/>
                  </a:cubicBezTo>
                  <a:cubicBezTo>
                    <a:pt x="220" y="145"/>
                    <a:pt x="220" y="145"/>
                    <a:pt x="220" y="145"/>
                  </a:cubicBezTo>
                  <a:cubicBezTo>
                    <a:pt x="221" y="145"/>
                    <a:pt x="222" y="145"/>
                    <a:pt x="222" y="145"/>
                  </a:cubicBezTo>
                  <a:cubicBezTo>
                    <a:pt x="223" y="145"/>
                    <a:pt x="223" y="145"/>
                    <a:pt x="223" y="145"/>
                  </a:cubicBezTo>
                  <a:cubicBezTo>
                    <a:pt x="224" y="145"/>
                    <a:pt x="224" y="145"/>
                    <a:pt x="224" y="145"/>
                  </a:cubicBezTo>
                  <a:cubicBezTo>
                    <a:pt x="225" y="146"/>
                    <a:pt x="227" y="145"/>
                    <a:pt x="228" y="145"/>
                  </a:cubicBezTo>
                  <a:cubicBezTo>
                    <a:pt x="228" y="145"/>
                    <a:pt x="228" y="145"/>
                    <a:pt x="228" y="146"/>
                  </a:cubicBezTo>
                  <a:cubicBezTo>
                    <a:pt x="229" y="146"/>
                    <a:pt x="229" y="146"/>
                    <a:pt x="229" y="146"/>
                  </a:cubicBezTo>
                  <a:cubicBezTo>
                    <a:pt x="229" y="147"/>
                    <a:pt x="229" y="147"/>
                    <a:pt x="229" y="147"/>
                  </a:cubicBezTo>
                  <a:cubicBezTo>
                    <a:pt x="229" y="147"/>
                    <a:pt x="230" y="147"/>
                    <a:pt x="230" y="147"/>
                  </a:cubicBezTo>
                  <a:cubicBezTo>
                    <a:pt x="230" y="148"/>
                    <a:pt x="230" y="148"/>
                    <a:pt x="230" y="148"/>
                  </a:cubicBezTo>
                  <a:cubicBezTo>
                    <a:pt x="231" y="148"/>
                    <a:pt x="232" y="149"/>
                    <a:pt x="233" y="149"/>
                  </a:cubicBezTo>
                  <a:cubicBezTo>
                    <a:pt x="233" y="149"/>
                    <a:pt x="233" y="149"/>
                    <a:pt x="233" y="149"/>
                  </a:cubicBezTo>
                  <a:cubicBezTo>
                    <a:pt x="232" y="150"/>
                    <a:pt x="232" y="149"/>
                    <a:pt x="231" y="149"/>
                  </a:cubicBezTo>
                  <a:cubicBezTo>
                    <a:pt x="231" y="149"/>
                    <a:pt x="231" y="149"/>
                    <a:pt x="231" y="149"/>
                  </a:cubicBezTo>
                  <a:cubicBezTo>
                    <a:pt x="231" y="150"/>
                    <a:pt x="233" y="152"/>
                    <a:pt x="234" y="152"/>
                  </a:cubicBezTo>
                  <a:cubicBezTo>
                    <a:pt x="235" y="152"/>
                    <a:pt x="235" y="152"/>
                    <a:pt x="235" y="152"/>
                  </a:cubicBezTo>
                  <a:cubicBezTo>
                    <a:pt x="235" y="151"/>
                    <a:pt x="236" y="151"/>
                    <a:pt x="236" y="150"/>
                  </a:cubicBezTo>
                  <a:cubicBezTo>
                    <a:pt x="236" y="150"/>
                    <a:pt x="236" y="150"/>
                    <a:pt x="236" y="150"/>
                  </a:cubicBezTo>
                  <a:cubicBezTo>
                    <a:pt x="237" y="150"/>
                    <a:pt x="237" y="150"/>
                    <a:pt x="237" y="150"/>
                  </a:cubicBezTo>
                  <a:cubicBezTo>
                    <a:pt x="236" y="150"/>
                    <a:pt x="236" y="151"/>
                    <a:pt x="237" y="151"/>
                  </a:cubicBezTo>
                  <a:cubicBezTo>
                    <a:pt x="237" y="152"/>
                    <a:pt x="237" y="152"/>
                    <a:pt x="237" y="152"/>
                  </a:cubicBezTo>
                  <a:cubicBezTo>
                    <a:pt x="237" y="152"/>
                    <a:pt x="237" y="152"/>
                    <a:pt x="237" y="153"/>
                  </a:cubicBezTo>
                  <a:cubicBezTo>
                    <a:pt x="237" y="153"/>
                    <a:pt x="237" y="154"/>
                    <a:pt x="237" y="155"/>
                  </a:cubicBezTo>
                  <a:cubicBezTo>
                    <a:pt x="237" y="156"/>
                    <a:pt x="237" y="157"/>
                    <a:pt x="238" y="158"/>
                  </a:cubicBezTo>
                  <a:cubicBezTo>
                    <a:pt x="238" y="159"/>
                    <a:pt x="239" y="160"/>
                    <a:pt x="239" y="161"/>
                  </a:cubicBezTo>
                  <a:cubicBezTo>
                    <a:pt x="239" y="162"/>
                    <a:pt x="240" y="162"/>
                    <a:pt x="240" y="163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1" y="165"/>
                    <a:pt x="241" y="165"/>
                    <a:pt x="241" y="165"/>
                  </a:cubicBezTo>
                  <a:cubicBezTo>
                    <a:pt x="241" y="166"/>
                    <a:pt x="241" y="167"/>
                    <a:pt x="242" y="167"/>
                  </a:cubicBezTo>
                  <a:cubicBezTo>
                    <a:pt x="242" y="168"/>
                    <a:pt x="242" y="169"/>
                    <a:pt x="242" y="169"/>
                  </a:cubicBezTo>
                  <a:cubicBezTo>
                    <a:pt x="243" y="170"/>
                    <a:pt x="243" y="170"/>
                    <a:pt x="243" y="170"/>
                  </a:cubicBezTo>
                  <a:cubicBezTo>
                    <a:pt x="243" y="170"/>
                    <a:pt x="244" y="170"/>
                    <a:pt x="244" y="169"/>
                  </a:cubicBezTo>
                  <a:cubicBezTo>
                    <a:pt x="244" y="169"/>
                    <a:pt x="244" y="169"/>
                    <a:pt x="244" y="169"/>
                  </a:cubicBezTo>
                  <a:cubicBezTo>
                    <a:pt x="245" y="169"/>
                    <a:pt x="245" y="168"/>
                    <a:pt x="246" y="168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7" y="166"/>
                    <a:pt x="246" y="166"/>
                    <a:pt x="246" y="165"/>
                  </a:cubicBezTo>
                  <a:cubicBezTo>
                    <a:pt x="247" y="164"/>
                    <a:pt x="248" y="163"/>
                    <a:pt x="247" y="162"/>
                  </a:cubicBezTo>
                  <a:cubicBezTo>
                    <a:pt x="247" y="161"/>
                    <a:pt x="247" y="161"/>
                    <a:pt x="247" y="160"/>
                  </a:cubicBezTo>
                  <a:cubicBezTo>
                    <a:pt x="247" y="159"/>
                    <a:pt x="247" y="159"/>
                    <a:pt x="247" y="159"/>
                  </a:cubicBezTo>
                  <a:cubicBezTo>
                    <a:pt x="248" y="159"/>
                    <a:pt x="248" y="159"/>
                    <a:pt x="248" y="159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50" y="158"/>
                    <a:pt x="250" y="158"/>
                    <a:pt x="250" y="158"/>
                  </a:cubicBezTo>
                  <a:cubicBezTo>
                    <a:pt x="250" y="157"/>
                    <a:pt x="250" y="157"/>
                    <a:pt x="250" y="157"/>
                  </a:cubicBezTo>
                  <a:cubicBezTo>
                    <a:pt x="251" y="156"/>
                    <a:pt x="251" y="156"/>
                    <a:pt x="251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3" y="155"/>
                    <a:pt x="253" y="155"/>
                    <a:pt x="253" y="155"/>
                  </a:cubicBezTo>
                  <a:cubicBezTo>
                    <a:pt x="253" y="155"/>
                    <a:pt x="254" y="154"/>
                    <a:pt x="254" y="154"/>
                  </a:cubicBezTo>
                  <a:cubicBezTo>
                    <a:pt x="254" y="153"/>
                    <a:pt x="255" y="153"/>
                    <a:pt x="255" y="153"/>
                  </a:cubicBezTo>
                  <a:cubicBezTo>
                    <a:pt x="256" y="153"/>
                    <a:pt x="256" y="152"/>
                    <a:pt x="257" y="152"/>
                  </a:cubicBezTo>
                  <a:cubicBezTo>
                    <a:pt x="256" y="151"/>
                    <a:pt x="256" y="151"/>
                    <a:pt x="256" y="151"/>
                  </a:cubicBezTo>
                  <a:cubicBezTo>
                    <a:pt x="257" y="151"/>
                    <a:pt x="257" y="151"/>
                    <a:pt x="258" y="150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59" y="151"/>
                    <a:pt x="259" y="151"/>
                    <a:pt x="259" y="151"/>
                  </a:cubicBezTo>
                  <a:cubicBezTo>
                    <a:pt x="259" y="150"/>
                    <a:pt x="259" y="150"/>
                    <a:pt x="259" y="150"/>
                  </a:cubicBezTo>
                  <a:cubicBezTo>
                    <a:pt x="259" y="150"/>
                    <a:pt x="259" y="150"/>
                    <a:pt x="259" y="150"/>
                  </a:cubicBezTo>
                  <a:cubicBezTo>
                    <a:pt x="259" y="151"/>
                    <a:pt x="259" y="151"/>
                    <a:pt x="259" y="151"/>
                  </a:cubicBezTo>
                  <a:cubicBezTo>
                    <a:pt x="260" y="151"/>
                    <a:pt x="260" y="151"/>
                    <a:pt x="260" y="151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2" y="149"/>
                    <a:pt x="262" y="149"/>
                    <a:pt x="262" y="149"/>
                  </a:cubicBezTo>
                  <a:cubicBezTo>
                    <a:pt x="262" y="149"/>
                    <a:pt x="262" y="149"/>
                    <a:pt x="262" y="149"/>
                  </a:cubicBezTo>
                  <a:cubicBezTo>
                    <a:pt x="262" y="148"/>
                    <a:pt x="262" y="148"/>
                    <a:pt x="262" y="148"/>
                  </a:cubicBezTo>
                  <a:cubicBezTo>
                    <a:pt x="262" y="149"/>
                    <a:pt x="262" y="149"/>
                    <a:pt x="262" y="149"/>
                  </a:cubicBezTo>
                  <a:cubicBezTo>
                    <a:pt x="263" y="149"/>
                    <a:pt x="263" y="149"/>
                    <a:pt x="263" y="149"/>
                  </a:cubicBezTo>
                  <a:cubicBezTo>
                    <a:pt x="264" y="149"/>
                    <a:pt x="263" y="152"/>
                    <a:pt x="265" y="152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5" y="153"/>
                    <a:pt x="265" y="153"/>
                    <a:pt x="265" y="153"/>
                  </a:cubicBezTo>
                  <a:cubicBezTo>
                    <a:pt x="266" y="153"/>
                    <a:pt x="266" y="153"/>
                    <a:pt x="266" y="153"/>
                  </a:cubicBezTo>
                  <a:cubicBezTo>
                    <a:pt x="266" y="153"/>
                    <a:pt x="266" y="153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7" y="155"/>
                    <a:pt x="267" y="156"/>
                    <a:pt x="267" y="157"/>
                  </a:cubicBezTo>
                  <a:cubicBezTo>
                    <a:pt x="267" y="157"/>
                    <a:pt x="267" y="158"/>
                    <a:pt x="267" y="159"/>
                  </a:cubicBezTo>
                  <a:cubicBezTo>
                    <a:pt x="267" y="159"/>
                    <a:pt x="267" y="159"/>
                    <a:pt x="267" y="159"/>
                  </a:cubicBezTo>
                  <a:cubicBezTo>
                    <a:pt x="267" y="159"/>
                    <a:pt x="267" y="158"/>
                    <a:pt x="268" y="158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9" y="159"/>
                    <a:pt x="269" y="159"/>
                    <a:pt x="269" y="158"/>
                  </a:cubicBezTo>
                  <a:cubicBezTo>
                    <a:pt x="270" y="158"/>
                    <a:pt x="270" y="158"/>
                    <a:pt x="270" y="157"/>
                  </a:cubicBezTo>
                  <a:cubicBezTo>
                    <a:pt x="271" y="157"/>
                    <a:pt x="271" y="157"/>
                    <a:pt x="271" y="157"/>
                  </a:cubicBezTo>
                  <a:cubicBezTo>
                    <a:pt x="271" y="157"/>
                    <a:pt x="271" y="158"/>
                    <a:pt x="271" y="158"/>
                  </a:cubicBezTo>
                  <a:cubicBezTo>
                    <a:pt x="272" y="159"/>
                    <a:pt x="272" y="160"/>
                    <a:pt x="272" y="161"/>
                  </a:cubicBezTo>
                  <a:cubicBezTo>
                    <a:pt x="272" y="161"/>
                    <a:pt x="273" y="162"/>
                    <a:pt x="273" y="163"/>
                  </a:cubicBezTo>
                  <a:cubicBezTo>
                    <a:pt x="273" y="163"/>
                    <a:pt x="273" y="164"/>
                    <a:pt x="273" y="165"/>
                  </a:cubicBezTo>
                  <a:cubicBezTo>
                    <a:pt x="273" y="165"/>
                    <a:pt x="273" y="165"/>
                    <a:pt x="273" y="165"/>
                  </a:cubicBezTo>
                  <a:cubicBezTo>
                    <a:pt x="273" y="165"/>
                    <a:pt x="273" y="167"/>
                    <a:pt x="273" y="167"/>
                  </a:cubicBezTo>
                  <a:cubicBezTo>
                    <a:pt x="273" y="167"/>
                    <a:pt x="273" y="167"/>
                    <a:pt x="273" y="167"/>
                  </a:cubicBezTo>
                  <a:cubicBezTo>
                    <a:pt x="273" y="168"/>
                    <a:pt x="272" y="169"/>
                    <a:pt x="272" y="170"/>
                  </a:cubicBezTo>
                  <a:cubicBezTo>
                    <a:pt x="273" y="170"/>
                    <a:pt x="273" y="170"/>
                    <a:pt x="273" y="170"/>
                  </a:cubicBezTo>
                  <a:cubicBezTo>
                    <a:pt x="273" y="170"/>
                    <a:pt x="274" y="170"/>
                    <a:pt x="274" y="171"/>
                  </a:cubicBezTo>
                  <a:cubicBezTo>
                    <a:pt x="274" y="171"/>
                    <a:pt x="274" y="171"/>
                    <a:pt x="274" y="171"/>
                  </a:cubicBezTo>
                  <a:cubicBezTo>
                    <a:pt x="274" y="171"/>
                    <a:pt x="274" y="171"/>
                    <a:pt x="274" y="172"/>
                  </a:cubicBezTo>
                  <a:cubicBezTo>
                    <a:pt x="275" y="172"/>
                    <a:pt x="275" y="172"/>
                    <a:pt x="275" y="172"/>
                  </a:cubicBezTo>
                  <a:cubicBezTo>
                    <a:pt x="275" y="172"/>
                    <a:pt x="275" y="172"/>
                    <a:pt x="275" y="172"/>
                  </a:cubicBezTo>
                  <a:cubicBezTo>
                    <a:pt x="275" y="172"/>
                    <a:pt x="275" y="172"/>
                    <a:pt x="275" y="172"/>
                  </a:cubicBezTo>
                  <a:cubicBezTo>
                    <a:pt x="275" y="173"/>
                    <a:pt x="275" y="174"/>
                    <a:pt x="275" y="174"/>
                  </a:cubicBezTo>
                  <a:cubicBezTo>
                    <a:pt x="276" y="175"/>
                    <a:pt x="276" y="175"/>
                    <a:pt x="276" y="175"/>
                  </a:cubicBezTo>
                  <a:cubicBezTo>
                    <a:pt x="276" y="176"/>
                    <a:pt x="276" y="176"/>
                    <a:pt x="276" y="176"/>
                  </a:cubicBezTo>
                  <a:cubicBezTo>
                    <a:pt x="276" y="176"/>
                    <a:pt x="276" y="176"/>
                    <a:pt x="276" y="176"/>
                  </a:cubicBezTo>
                  <a:cubicBezTo>
                    <a:pt x="277" y="177"/>
                    <a:pt x="277" y="177"/>
                    <a:pt x="277" y="177"/>
                  </a:cubicBezTo>
                  <a:cubicBezTo>
                    <a:pt x="266" y="235"/>
                    <a:pt x="215" y="279"/>
                    <a:pt x="154" y="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" name="Rectangle 244"/>
            <p:cNvSpPr>
              <a:spLocks noChangeArrowheads="1"/>
            </p:cNvSpPr>
            <p:nvPr/>
          </p:nvSpPr>
          <p:spPr bwMode="gray">
            <a:xfrm>
              <a:off x="-2814638" y="12700000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" name="Rectangle 245"/>
            <p:cNvSpPr>
              <a:spLocks noChangeArrowheads="1"/>
            </p:cNvSpPr>
            <p:nvPr/>
          </p:nvSpPr>
          <p:spPr bwMode="gray">
            <a:xfrm>
              <a:off x="-2814638" y="12700000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" name="Freeform 246"/>
            <p:cNvSpPr>
              <a:spLocks/>
            </p:cNvSpPr>
            <p:nvPr/>
          </p:nvSpPr>
          <p:spPr bwMode="gray">
            <a:xfrm>
              <a:off x="-2439988" y="12933363"/>
              <a:ext cx="41275" cy="66675"/>
            </a:xfrm>
            <a:custGeom>
              <a:avLst/>
              <a:gdLst>
                <a:gd name="T0" fmla="*/ 8 w 11"/>
                <a:gd name="T1" fmla="*/ 9 h 18"/>
                <a:gd name="T2" fmla="*/ 9 w 11"/>
                <a:gd name="T3" fmla="*/ 7 h 18"/>
                <a:gd name="T4" fmla="*/ 7 w 11"/>
                <a:gd name="T5" fmla="*/ 7 h 18"/>
                <a:gd name="T6" fmla="*/ 6 w 11"/>
                <a:gd name="T7" fmla="*/ 5 h 18"/>
                <a:gd name="T8" fmla="*/ 5 w 11"/>
                <a:gd name="T9" fmla="*/ 4 h 18"/>
                <a:gd name="T10" fmla="*/ 7 w 11"/>
                <a:gd name="T11" fmla="*/ 4 h 18"/>
                <a:gd name="T12" fmla="*/ 6 w 11"/>
                <a:gd name="T13" fmla="*/ 4 h 18"/>
                <a:gd name="T14" fmla="*/ 7 w 11"/>
                <a:gd name="T15" fmla="*/ 3 h 18"/>
                <a:gd name="T16" fmla="*/ 9 w 11"/>
                <a:gd name="T17" fmla="*/ 3 h 18"/>
                <a:gd name="T18" fmla="*/ 9 w 11"/>
                <a:gd name="T19" fmla="*/ 2 h 18"/>
                <a:gd name="T20" fmla="*/ 9 w 11"/>
                <a:gd name="T21" fmla="*/ 1 h 18"/>
                <a:gd name="T22" fmla="*/ 8 w 11"/>
                <a:gd name="T23" fmla="*/ 0 h 18"/>
                <a:gd name="T24" fmla="*/ 7 w 11"/>
                <a:gd name="T25" fmla="*/ 0 h 18"/>
                <a:gd name="T26" fmla="*/ 4 w 11"/>
                <a:gd name="T27" fmla="*/ 1 h 18"/>
                <a:gd name="T28" fmla="*/ 3 w 11"/>
                <a:gd name="T29" fmla="*/ 2 h 18"/>
                <a:gd name="T30" fmla="*/ 1 w 11"/>
                <a:gd name="T31" fmla="*/ 2 h 18"/>
                <a:gd name="T32" fmla="*/ 1 w 11"/>
                <a:gd name="T33" fmla="*/ 4 h 18"/>
                <a:gd name="T34" fmla="*/ 0 w 11"/>
                <a:gd name="T35" fmla="*/ 4 h 18"/>
                <a:gd name="T36" fmla="*/ 1 w 11"/>
                <a:gd name="T37" fmla="*/ 6 h 18"/>
                <a:gd name="T38" fmla="*/ 1 w 11"/>
                <a:gd name="T39" fmla="*/ 5 h 18"/>
                <a:gd name="T40" fmla="*/ 1 w 11"/>
                <a:gd name="T41" fmla="*/ 5 h 18"/>
                <a:gd name="T42" fmla="*/ 2 w 11"/>
                <a:gd name="T43" fmla="*/ 7 h 18"/>
                <a:gd name="T44" fmla="*/ 2 w 11"/>
                <a:gd name="T45" fmla="*/ 9 h 18"/>
                <a:gd name="T46" fmla="*/ 3 w 11"/>
                <a:gd name="T47" fmla="*/ 10 h 18"/>
                <a:gd name="T48" fmla="*/ 4 w 11"/>
                <a:gd name="T49" fmla="*/ 11 h 18"/>
                <a:gd name="T50" fmla="*/ 5 w 11"/>
                <a:gd name="T51" fmla="*/ 11 h 18"/>
                <a:gd name="T52" fmla="*/ 4 w 11"/>
                <a:gd name="T53" fmla="*/ 13 h 18"/>
                <a:gd name="T54" fmla="*/ 4 w 11"/>
                <a:gd name="T55" fmla="*/ 14 h 18"/>
                <a:gd name="T56" fmla="*/ 3 w 11"/>
                <a:gd name="T57" fmla="*/ 13 h 18"/>
                <a:gd name="T58" fmla="*/ 3 w 11"/>
                <a:gd name="T59" fmla="*/ 16 h 18"/>
                <a:gd name="T60" fmla="*/ 9 w 11"/>
                <a:gd name="T61" fmla="*/ 17 h 18"/>
                <a:gd name="T62" fmla="*/ 10 w 11"/>
                <a:gd name="T63" fmla="*/ 15 h 18"/>
                <a:gd name="T64" fmla="*/ 10 w 11"/>
                <a:gd name="T65" fmla="*/ 14 h 18"/>
                <a:gd name="T66" fmla="*/ 9 w 11"/>
                <a:gd name="T67" fmla="*/ 13 h 18"/>
                <a:gd name="T68" fmla="*/ 9 w 11"/>
                <a:gd name="T69" fmla="*/ 13 h 18"/>
                <a:gd name="T70" fmla="*/ 10 w 11"/>
                <a:gd name="T71" fmla="*/ 13 h 18"/>
                <a:gd name="T72" fmla="*/ 10 w 11"/>
                <a:gd name="T73" fmla="*/ 12 h 18"/>
                <a:gd name="T74" fmla="*/ 9 w 11"/>
                <a:gd name="T75" fmla="*/ 12 h 18"/>
                <a:gd name="T76" fmla="*/ 9 w 11"/>
                <a:gd name="T77" fmla="*/ 11 h 18"/>
                <a:gd name="T78" fmla="*/ 10 w 11"/>
                <a:gd name="T79" fmla="*/ 10 h 18"/>
                <a:gd name="T80" fmla="*/ 10 w 11"/>
                <a:gd name="T81" fmla="*/ 11 h 18"/>
                <a:gd name="T82" fmla="*/ 11 w 11"/>
                <a:gd name="T83" fmla="*/ 11 h 18"/>
                <a:gd name="T84" fmla="*/ 11 w 11"/>
                <a:gd name="T85" fmla="*/ 10 h 18"/>
                <a:gd name="T86" fmla="*/ 11 w 11"/>
                <a:gd name="T87" fmla="*/ 10 h 18"/>
                <a:gd name="T88" fmla="*/ 10 w 11"/>
                <a:gd name="T89" fmla="*/ 8 h 18"/>
                <a:gd name="T90" fmla="*/ 9 w 11"/>
                <a:gd name="T91" fmla="*/ 10 h 18"/>
                <a:gd name="T92" fmla="*/ 8 w 11"/>
                <a:gd name="T93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" h="18"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6" y="6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5"/>
                    <a:pt x="3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5" y="18"/>
                    <a:pt x="7" y="18"/>
                    <a:pt x="9" y="17"/>
                  </a:cubicBezTo>
                  <a:cubicBezTo>
                    <a:pt x="9" y="17"/>
                    <a:pt x="10" y="17"/>
                    <a:pt x="10" y="17"/>
                  </a:cubicBezTo>
                  <a:cubicBezTo>
                    <a:pt x="11" y="17"/>
                    <a:pt x="10" y="16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1"/>
                    <a:pt x="9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9" y="8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" name="Freeform 247"/>
            <p:cNvSpPr>
              <a:spLocks/>
            </p:cNvSpPr>
            <p:nvPr/>
          </p:nvSpPr>
          <p:spPr bwMode="gray">
            <a:xfrm>
              <a:off x="-2547938" y="12966700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" name="Freeform 248"/>
            <p:cNvSpPr>
              <a:spLocks/>
            </p:cNvSpPr>
            <p:nvPr/>
          </p:nvSpPr>
          <p:spPr bwMode="gray">
            <a:xfrm>
              <a:off x="-2547938" y="12966700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" name="Freeform 249"/>
            <p:cNvSpPr>
              <a:spLocks/>
            </p:cNvSpPr>
            <p:nvPr/>
          </p:nvSpPr>
          <p:spPr bwMode="gray">
            <a:xfrm>
              <a:off x="-2413000" y="12719050"/>
              <a:ext cx="28575" cy="30163"/>
            </a:xfrm>
            <a:custGeom>
              <a:avLst/>
              <a:gdLst>
                <a:gd name="T0" fmla="*/ 6 w 8"/>
                <a:gd name="T1" fmla="*/ 0 h 8"/>
                <a:gd name="T2" fmla="*/ 7 w 8"/>
                <a:gd name="T3" fmla="*/ 1 h 8"/>
                <a:gd name="T4" fmla="*/ 5 w 8"/>
                <a:gd name="T5" fmla="*/ 4 h 8"/>
                <a:gd name="T6" fmla="*/ 7 w 8"/>
                <a:gd name="T7" fmla="*/ 6 h 8"/>
                <a:gd name="T8" fmla="*/ 8 w 8"/>
                <a:gd name="T9" fmla="*/ 7 h 8"/>
                <a:gd name="T10" fmla="*/ 6 w 8"/>
                <a:gd name="T11" fmla="*/ 7 h 8"/>
                <a:gd name="T12" fmla="*/ 5 w 8"/>
                <a:gd name="T13" fmla="*/ 8 h 8"/>
                <a:gd name="T14" fmla="*/ 4 w 8"/>
                <a:gd name="T15" fmla="*/ 7 h 8"/>
                <a:gd name="T16" fmla="*/ 3 w 8"/>
                <a:gd name="T17" fmla="*/ 7 h 8"/>
                <a:gd name="T18" fmla="*/ 4 w 8"/>
                <a:gd name="T19" fmla="*/ 6 h 8"/>
                <a:gd name="T20" fmla="*/ 4 w 8"/>
                <a:gd name="T21" fmla="*/ 6 h 8"/>
                <a:gd name="T22" fmla="*/ 1 w 8"/>
                <a:gd name="T23" fmla="*/ 5 h 8"/>
                <a:gd name="T24" fmla="*/ 0 w 8"/>
                <a:gd name="T25" fmla="*/ 5 h 8"/>
                <a:gd name="T26" fmla="*/ 0 w 8"/>
                <a:gd name="T27" fmla="*/ 5 h 8"/>
                <a:gd name="T28" fmla="*/ 0 w 8"/>
                <a:gd name="T29" fmla="*/ 4 h 8"/>
                <a:gd name="T30" fmla="*/ 1 w 8"/>
                <a:gd name="T31" fmla="*/ 4 h 8"/>
                <a:gd name="T32" fmla="*/ 2 w 8"/>
                <a:gd name="T33" fmla="*/ 2 h 8"/>
                <a:gd name="T34" fmla="*/ 1 w 8"/>
                <a:gd name="T35" fmla="*/ 2 h 8"/>
                <a:gd name="T36" fmla="*/ 1 w 8"/>
                <a:gd name="T37" fmla="*/ 2 h 8"/>
                <a:gd name="T38" fmla="*/ 2 w 8"/>
                <a:gd name="T39" fmla="*/ 1 h 8"/>
                <a:gd name="T40" fmla="*/ 3 w 8"/>
                <a:gd name="T41" fmla="*/ 1 h 8"/>
                <a:gd name="T42" fmla="*/ 6 w 8"/>
                <a:gd name="T4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5" y="1"/>
                    <a:pt x="5" y="4"/>
                  </a:cubicBezTo>
                  <a:cubicBezTo>
                    <a:pt x="6" y="5"/>
                    <a:pt x="6" y="6"/>
                    <a:pt x="7" y="6"/>
                  </a:cubicBezTo>
                  <a:cubicBezTo>
                    <a:pt x="7" y="6"/>
                    <a:pt x="8" y="7"/>
                    <a:pt x="8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2" y="5"/>
                    <a:pt x="1" y="5"/>
                  </a:cubicBezTo>
                  <a:cubicBezTo>
                    <a:pt x="1" y="5"/>
                    <a:pt x="1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" name="Freeform 250"/>
            <p:cNvSpPr>
              <a:spLocks/>
            </p:cNvSpPr>
            <p:nvPr/>
          </p:nvSpPr>
          <p:spPr bwMode="gray">
            <a:xfrm>
              <a:off x="-2589213" y="12641263"/>
              <a:ext cx="47625" cy="17463"/>
            </a:xfrm>
            <a:custGeom>
              <a:avLst/>
              <a:gdLst>
                <a:gd name="T0" fmla="*/ 11 w 13"/>
                <a:gd name="T1" fmla="*/ 3 h 5"/>
                <a:gd name="T2" fmla="*/ 10 w 13"/>
                <a:gd name="T3" fmla="*/ 4 h 5"/>
                <a:gd name="T4" fmla="*/ 9 w 13"/>
                <a:gd name="T5" fmla="*/ 4 h 5"/>
                <a:gd name="T6" fmla="*/ 8 w 13"/>
                <a:gd name="T7" fmla="*/ 5 h 5"/>
                <a:gd name="T8" fmla="*/ 4 w 13"/>
                <a:gd name="T9" fmla="*/ 4 h 5"/>
                <a:gd name="T10" fmla="*/ 4 w 13"/>
                <a:gd name="T11" fmla="*/ 4 h 5"/>
                <a:gd name="T12" fmla="*/ 5 w 13"/>
                <a:gd name="T13" fmla="*/ 3 h 5"/>
                <a:gd name="T14" fmla="*/ 5 w 13"/>
                <a:gd name="T15" fmla="*/ 3 h 5"/>
                <a:gd name="T16" fmla="*/ 0 w 13"/>
                <a:gd name="T17" fmla="*/ 2 h 5"/>
                <a:gd name="T18" fmla="*/ 0 w 13"/>
                <a:gd name="T19" fmla="*/ 2 h 5"/>
                <a:gd name="T20" fmla="*/ 1 w 13"/>
                <a:gd name="T21" fmla="*/ 1 h 5"/>
                <a:gd name="T22" fmla="*/ 2 w 13"/>
                <a:gd name="T23" fmla="*/ 0 h 5"/>
                <a:gd name="T24" fmla="*/ 3 w 13"/>
                <a:gd name="T25" fmla="*/ 1 h 5"/>
                <a:gd name="T26" fmla="*/ 5 w 13"/>
                <a:gd name="T27" fmla="*/ 1 h 5"/>
                <a:gd name="T28" fmla="*/ 6 w 13"/>
                <a:gd name="T29" fmla="*/ 1 h 5"/>
                <a:gd name="T30" fmla="*/ 7 w 13"/>
                <a:gd name="T31" fmla="*/ 0 h 5"/>
                <a:gd name="T32" fmla="*/ 7 w 13"/>
                <a:gd name="T33" fmla="*/ 2 h 5"/>
                <a:gd name="T34" fmla="*/ 7 w 13"/>
                <a:gd name="T35" fmla="*/ 2 h 5"/>
                <a:gd name="T36" fmla="*/ 9 w 13"/>
                <a:gd name="T37" fmla="*/ 0 h 5"/>
                <a:gd name="T38" fmla="*/ 9 w 13"/>
                <a:gd name="T39" fmla="*/ 1 h 5"/>
                <a:gd name="T40" fmla="*/ 10 w 13"/>
                <a:gd name="T41" fmla="*/ 1 h 5"/>
                <a:gd name="T42" fmla="*/ 11 w 13"/>
                <a:gd name="T43" fmla="*/ 1 h 5"/>
                <a:gd name="T44" fmla="*/ 12 w 13"/>
                <a:gd name="T45" fmla="*/ 1 h 5"/>
                <a:gd name="T46" fmla="*/ 13 w 13"/>
                <a:gd name="T47" fmla="*/ 2 h 5"/>
                <a:gd name="T48" fmla="*/ 13 w 13"/>
                <a:gd name="T49" fmla="*/ 2 h 5"/>
                <a:gd name="T50" fmla="*/ 11 w 13"/>
                <a:gd name="T5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5">
                  <a:moveTo>
                    <a:pt x="11" y="3"/>
                  </a:moveTo>
                  <a:cubicBezTo>
                    <a:pt x="11" y="3"/>
                    <a:pt x="10" y="4"/>
                    <a:pt x="10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1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0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7" y="0"/>
                  </a:cubicBezTo>
                  <a:cubicBezTo>
                    <a:pt x="7" y="0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3"/>
                    <a:pt x="11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" name="Freeform 251"/>
            <p:cNvSpPr>
              <a:spLocks/>
            </p:cNvSpPr>
            <p:nvPr/>
          </p:nvSpPr>
          <p:spPr bwMode="gray">
            <a:xfrm>
              <a:off x="-2627313" y="12647613"/>
              <a:ext cx="52388" cy="38100"/>
            </a:xfrm>
            <a:custGeom>
              <a:avLst/>
              <a:gdLst>
                <a:gd name="T0" fmla="*/ 11 w 14"/>
                <a:gd name="T1" fmla="*/ 2 h 10"/>
                <a:gd name="T2" fmla="*/ 12 w 14"/>
                <a:gd name="T3" fmla="*/ 3 h 10"/>
                <a:gd name="T4" fmla="*/ 14 w 14"/>
                <a:gd name="T5" fmla="*/ 4 h 10"/>
                <a:gd name="T6" fmla="*/ 13 w 14"/>
                <a:gd name="T7" fmla="*/ 4 h 10"/>
                <a:gd name="T8" fmla="*/ 12 w 14"/>
                <a:gd name="T9" fmla="*/ 4 h 10"/>
                <a:gd name="T10" fmla="*/ 11 w 14"/>
                <a:gd name="T11" fmla="*/ 6 h 10"/>
                <a:gd name="T12" fmla="*/ 10 w 14"/>
                <a:gd name="T13" fmla="*/ 7 h 10"/>
                <a:gd name="T14" fmla="*/ 9 w 14"/>
                <a:gd name="T15" fmla="*/ 8 h 10"/>
                <a:gd name="T16" fmla="*/ 9 w 14"/>
                <a:gd name="T17" fmla="*/ 10 h 10"/>
                <a:gd name="T18" fmla="*/ 8 w 14"/>
                <a:gd name="T19" fmla="*/ 10 h 10"/>
                <a:gd name="T20" fmla="*/ 5 w 14"/>
                <a:gd name="T21" fmla="*/ 8 h 10"/>
                <a:gd name="T22" fmla="*/ 5 w 14"/>
                <a:gd name="T23" fmla="*/ 8 h 10"/>
                <a:gd name="T24" fmla="*/ 5 w 14"/>
                <a:gd name="T25" fmla="*/ 7 h 10"/>
                <a:gd name="T26" fmla="*/ 8 w 14"/>
                <a:gd name="T27" fmla="*/ 7 h 10"/>
                <a:gd name="T28" fmla="*/ 7 w 14"/>
                <a:gd name="T29" fmla="*/ 6 h 10"/>
                <a:gd name="T30" fmla="*/ 4 w 14"/>
                <a:gd name="T31" fmla="*/ 7 h 10"/>
                <a:gd name="T32" fmla="*/ 4 w 14"/>
                <a:gd name="T33" fmla="*/ 6 h 10"/>
                <a:gd name="T34" fmla="*/ 4 w 14"/>
                <a:gd name="T35" fmla="*/ 6 h 10"/>
                <a:gd name="T36" fmla="*/ 8 w 14"/>
                <a:gd name="T37" fmla="*/ 5 h 10"/>
                <a:gd name="T38" fmla="*/ 8 w 14"/>
                <a:gd name="T39" fmla="*/ 5 h 10"/>
                <a:gd name="T40" fmla="*/ 5 w 14"/>
                <a:gd name="T41" fmla="*/ 4 h 10"/>
                <a:gd name="T42" fmla="*/ 4 w 14"/>
                <a:gd name="T43" fmla="*/ 5 h 10"/>
                <a:gd name="T44" fmla="*/ 1 w 14"/>
                <a:gd name="T45" fmla="*/ 3 h 10"/>
                <a:gd name="T46" fmla="*/ 2 w 14"/>
                <a:gd name="T47" fmla="*/ 3 h 10"/>
                <a:gd name="T48" fmla="*/ 1 w 14"/>
                <a:gd name="T49" fmla="*/ 2 h 10"/>
                <a:gd name="T50" fmla="*/ 1 w 14"/>
                <a:gd name="T51" fmla="*/ 2 h 10"/>
                <a:gd name="T52" fmla="*/ 0 w 14"/>
                <a:gd name="T53" fmla="*/ 1 h 10"/>
                <a:gd name="T54" fmla="*/ 1 w 14"/>
                <a:gd name="T55" fmla="*/ 1 h 10"/>
                <a:gd name="T56" fmla="*/ 2 w 14"/>
                <a:gd name="T57" fmla="*/ 1 h 10"/>
                <a:gd name="T58" fmla="*/ 3 w 14"/>
                <a:gd name="T59" fmla="*/ 0 h 10"/>
                <a:gd name="T60" fmla="*/ 3 w 14"/>
                <a:gd name="T61" fmla="*/ 2 h 10"/>
                <a:gd name="T62" fmla="*/ 4 w 14"/>
                <a:gd name="T63" fmla="*/ 2 h 10"/>
                <a:gd name="T64" fmla="*/ 4 w 14"/>
                <a:gd name="T65" fmla="*/ 2 h 10"/>
                <a:gd name="T66" fmla="*/ 4 w 14"/>
                <a:gd name="T67" fmla="*/ 1 h 10"/>
                <a:gd name="T68" fmla="*/ 5 w 14"/>
                <a:gd name="T69" fmla="*/ 1 h 10"/>
                <a:gd name="T70" fmla="*/ 7 w 14"/>
                <a:gd name="T71" fmla="*/ 3 h 10"/>
                <a:gd name="T72" fmla="*/ 7 w 14"/>
                <a:gd name="T73" fmla="*/ 2 h 10"/>
                <a:gd name="T74" fmla="*/ 7 w 14"/>
                <a:gd name="T75" fmla="*/ 0 h 10"/>
                <a:gd name="T76" fmla="*/ 7 w 14"/>
                <a:gd name="T77" fmla="*/ 0 h 10"/>
                <a:gd name="T78" fmla="*/ 8 w 14"/>
                <a:gd name="T79" fmla="*/ 0 h 10"/>
                <a:gd name="T80" fmla="*/ 9 w 14"/>
                <a:gd name="T81" fmla="*/ 0 h 10"/>
                <a:gd name="T82" fmla="*/ 9 w 14"/>
                <a:gd name="T83" fmla="*/ 0 h 10"/>
                <a:gd name="T84" fmla="*/ 9 w 14"/>
                <a:gd name="T85" fmla="*/ 2 h 10"/>
                <a:gd name="T86" fmla="*/ 10 w 14"/>
                <a:gd name="T87" fmla="*/ 2 h 10"/>
                <a:gd name="T88" fmla="*/ 10 w 14"/>
                <a:gd name="T89" fmla="*/ 1 h 10"/>
                <a:gd name="T90" fmla="*/ 11 w 14"/>
                <a:gd name="T91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" h="10">
                  <a:moveTo>
                    <a:pt x="11" y="2"/>
                  </a:moveTo>
                  <a:cubicBezTo>
                    <a:pt x="12" y="3"/>
                    <a:pt x="12" y="2"/>
                    <a:pt x="12" y="3"/>
                  </a:cubicBezTo>
                  <a:cubicBezTo>
                    <a:pt x="13" y="3"/>
                    <a:pt x="13" y="3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5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7" y="6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4" y="5"/>
                  </a:cubicBezTo>
                  <a:cubicBezTo>
                    <a:pt x="3" y="6"/>
                    <a:pt x="1" y="4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6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" name="Freeform 252"/>
            <p:cNvSpPr>
              <a:spLocks/>
            </p:cNvSpPr>
            <p:nvPr/>
          </p:nvSpPr>
          <p:spPr bwMode="gray">
            <a:xfrm>
              <a:off x="-2717800" y="12850813"/>
              <a:ext cx="41275" cy="63500"/>
            </a:xfrm>
            <a:custGeom>
              <a:avLst/>
              <a:gdLst>
                <a:gd name="T0" fmla="*/ 9 w 11"/>
                <a:gd name="T1" fmla="*/ 14 h 17"/>
                <a:gd name="T2" fmla="*/ 10 w 11"/>
                <a:gd name="T3" fmla="*/ 14 h 17"/>
                <a:gd name="T4" fmla="*/ 10 w 11"/>
                <a:gd name="T5" fmla="*/ 15 h 17"/>
                <a:gd name="T6" fmla="*/ 8 w 11"/>
                <a:gd name="T7" fmla="*/ 15 h 17"/>
                <a:gd name="T8" fmla="*/ 7 w 11"/>
                <a:gd name="T9" fmla="*/ 15 h 17"/>
                <a:gd name="T10" fmla="*/ 5 w 11"/>
                <a:gd name="T11" fmla="*/ 16 h 17"/>
                <a:gd name="T12" fmla="*/ 2 w 11"/>
                <a:gd name="T13" fmla="*/ 16 h 17"/>
                <a:gd name="T14" fmla="*/ 1 w 11"/>
                <a:gd name="T15" fmla="*/ 17 h 17"/>
                <a:gd name="T16" fmla="*/ 0 w 11"/>
                <a:gd name="T17" fmla="*/ 16 h 17"/>
                <a:gd name="T18" fmla="*/ 2 w 11"/>
                <a:gd name="T19" fmla="*/ 15 h 17"/>
                <a:gd name="T20" fmla="*/ 4 w 11"/>
                <a:gd name="T21" fmla="*/ 14 h 17"/>
                <a:gd name="T22" fmla="*/ 3 w 11"/>
                <a:gd name="T23" fmla="*/ 14 h 17"/>
                <a:gd name="T24" fmla="*/ 3 w 11"/>
                <a:gd name="T25" fmla="*/ 14 h 17"/>
                <a:gd name="T26" fmla="*/ 1 w 11"/>
                <a:gd name="T27" fmla="*/ 14 h 17"/>
                <a:gd name="T28" fmla="*/ 1 w 11"/>
                <a:gd name="T29" fmla="*/ 13 h 17"/>
                <a:gd name="T30" fmla="*/ 2 w 11"/>
                <a:gd name="T31" fmla="*/ 11 h 17"/>
                <a:gd name="T32" fmla="*/ 2 w 11"/>
                <a:gd name="T33" fmla="*/ 11 h 17"/>
                <a:gd name="T34" fmla="*/ 4 w 11"/>
                <a:gd name="T35" fmla="*/ 11 h 17"/>
                <a:gd name="T36" fmla="*/ 4 w 11"/>
                <a:gd name="T37" fmla="*/ 9 h 17"/>
                <a:gd name="T38" fmla="*/ 4 w 11"/>
                <a:gd name="T39" fmla="*/ 9 h 17"/>
                <a:gd name="T40" fmla="*/ 4 w 11"/>
                <a:gd name="T41" fmla="*/ 7 h 17"/>
                <a:gd name="T42" fmla="*/ 2 w 11"/>
                <a:gd name="T43" fmla="*/ 7 h 17"/>
                <a:gd name="T44" fmla="*/ 1 w 11"/>
                <a:gd name="T45" fmla="*/ 8 h 17"/>
                <a:gd name="T46" fmla="*/ 1 w 11"/>
                <a:gd name="T47" fmla="*/ 6 h 17"/>
                <a:gd name="T48" fmla="*/ 2 w 11"/>
                <a:gd name="T49" fmla="*/ 5 h 17"/>
                <a:gd name="T50" fmla="*/ 0 w 11"/>
                <a:gd name="T51" fmla="*/ 6 h 17"/>
                <a:gd name="T52" fmla="*/ 1 w 11"/>
                <a:gd name="T53" fmla="*/ 4 h 17"/>
                <a:gd name="T54" fmla="*/ 0 w 11"/>
                <a:gd name="T55" fmla="*/ 4 h 17"/>
                <a:gd name="T56" fmla="*/ 0 w 11"/>
                <a:gd name="T57" fmla="*/ 4 h 17"/>
                <a:gd name="T58" fmla="*/ 0 w 11"/>
                <a:gd name="T59" fmla="*/ 3 h 17"/>
                <a:gd name="T60" fmla="*/ 0 w 11"/>
                <a:gd name="T61" fmla="*/ 2 h 17"/>
                <a:gd name="T62" fmla="*/ 1 w 11"/>
                <a:gd name="T63" fmla="*/ 2 h 17"/>
                <a:gd name="T64" fmla="*/ 1 w 11"/>
                <a:gd name="T65" fmla="*/ 1 h 17"/>
                <a:gd name="T66" fmla="*/ 1 w 11"/>
                <a:gd name="T67" fmla="*/ 0 h 17"/>
                <a:gd name="T68" fmla="*/ 4 w 11"/>
                <a:gd name="T69" fmla="*/ 0 h 17"/>
                <a:gd name="T70" fmla="*/ 2 w 11"/>
                <a:gd name="T71" fmla="*/ 2 h 17"/>
                <a:gd name="T72" fmla="*/ 5 w 11"/>
                <a:gd name="T73" fmla="*/ 2 h 17"/>
                <a:gd name="T74" fmla="*/ 4 w 11"/>
                <a:gd name="T75" fmla="*/ 5 h 17"/>
                <a:gd name="T76" fmla="*/ 4 w 11"/>
                <a:gd name="T77" fmla="*/ 5 h 17"/>
                <a:gd name="T78" fmla="*/ 3 w 11"/>
                <a:gd name="T79" fmla="*/ 5 h 17"/>
                <a:gd name="T80" fmla="*/ 4 w 11"/>
                <a:gd name="T81" fmla="*/ 5 h 17"/>
                <a:gd name="T82" fmla="*/ 6 w 11"/>
                <a:gd name="T83" fmla="*/ 8 h 17"/>
                <a:gd name="T84" fmla="*/ 8 w 11"/>
                <a:gd name="T85" fmla="*/ 9 h 17"/>
                <a:gd name="T86" fmla="*/ 8 w 11"/>
                <a:gd name="T87" fmla="*/ 11 h 17"/>
                <a:gd name="T88" fmla="*/ 11 w 11"/>
                <a:gd name="T89" fmla="*/ 12 h 17"/>
                <a:gd name="T90" fmla="*/ 9 w 11"/>
                <a:gd name="T91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" h="17"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5"/>
                    <a:pt x="6" y="15"/>
                    <a:pt x="5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4" y="15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5"/>
                    <a:pt x="2" y="15"/>
                  </a:cubicBezTo>
                  <a:cubicBezTo>
                    <a:pt x="2" y="15"/>
                    <a:pt x="2" y="15"/>
                    <a:pt x="2" y="14"/>
                  </a:cubicBezTo>
                  <a:cubicBezTo>
                    <a:pt x="3" y="14"/>
                    <a:pt x="3" y="15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3"/>
                    <a:pt x="3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3" y="7"/>
                    <a:pt x="3" y="8"/>
                    <a:pt x="3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2" y="7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2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5" y="5"/>
                    <a:pt x="6" y="6"/>
                    <a:pt x="6" y="6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9" y="10"/>
                    <a:pt x="8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10" y="11"/>
                    <a:pt x="11" y="1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" name="Freeform 253"/>
            <p:cNvSpPr>
              <a:spLocks/>
            </p:cNvSpPr>
            <p:nvPr/>
          </p:nvSpPr>
          <p:spPr bwMode="gray">
            <a:xfrm>
              <a:off x="-2717800" y="1287303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0 w 3"/>
                <a:gd name="T7" fmla="*/ 2 h 2"/>
                <a:gd name="T8" fmla="*/ 0 w 3"/>
                <a:gd name="T9" fmla="*/ 0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" name="Freeform 254"/>
            <p:cNvSpPr>
              <a:spLocks/>
            </p:cNvSpPr>
            <p:nvPr/>
          </p:nvSpPr>
          <p:spPr bwMode="gray">
            <a:xfrm>
              <a:off x="-2717800" y="1287303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0 w 3"/>
                <a:gd name="T7" fmla="*/ 2 h 2"/>
                <a:gd name="T8" fmla="*/ 0 w 3"/>
                <a:gd name="T9" fmla="*/ 0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" name="Freeform 255"/>
            <p:cNvSpPr>
              <a:spLocks/>
            </p:cNvSpPr>
            <p:nvPr/>
          </p:nvSpPr>
          <p:spPr bwMode="gray">
            <a:xfrm>
              <a:off x="-2740025" y="12876213"/>
              <a:ext cx="22225" cy="26988"/>
            </a:xfrm>
            <a:custGeom>
              <a:avLst/>
              <a:gdLst>
                <a:gd name="T0" fmla="*/ 6 w 6"/>
                <a:gd name="T1" fmla="*/ 2 h 7"/>
                <a:gd name="T2" fmla="*/ 5 w 6"/>
                <a:gd name="T3" fmla="*/ 2 h 7"/>
                <a:gd name="T4" fmla="*/ 6 w 6"/>
                <a:gd name="T5" fmla="*/ 4 h 7"/>
                <a:gd name="T6" fmla="*/ 5 w 6"/>
                <a:gd name="T7" fmla="*/ 6 h 7"/>
                <a:gd name="T8" fmla="*/ 5 w 6"/>
                <a:gd name="T9" fmla="*/ 6 h 7"/>
                <a:gd name="T10" fmla="*/ 5 w 6"/>
                <a:gd name="T11" fmla="*/ 6 h 7"/>
                <a:gd name="T12" fmla="*/ 3 w 6"/>
                <a:gd name="T13" fmla="*/ 6 h 7"/>
                <a:gd name="T14" fmla="*/ 2 w 6"/>
                <a:gd name="T15" fmla="*/ 7 h 7"/>
                <a:gd name="T16" fmla="*/ 2 w 6"/>
                <a:gd name="T17" fmla="*/ 7 h 7"/>
                <a:gd name="T18" fmla="*/ 1 w 6"/>
                <a:gd name="T19" fmla="*/ 7 h 7"/>
                <a:gd name="T20" fmla="*/ 0 w 6"/>
                <a:gd name="T21" fmla="*/ 6 h 7"/>
                <a:gd name="T22" fmla="*/ 0 w 6"/>
                <a:gd name="T23" fmla="*/ 6 h 7"/>
                <a:gd name="T24" fmla="*/ 0 w 6"/>
                <a:gd name="T25" fmla="*/ 6 h 7"/>
                <a:gd name="T26" fmla="*/ 0 w 6"/>
                <a:gd name="T27" fmla="*/ 6 h 7"/>
                <a:gd name="T28" fmla="*/ 0 w 6"/>
                <a:gd name="T29" fmla="*/ 6 h 7"/>
                <a:gd name="T30" fmla="*/ 0 w 6"/>
                <a:gd name="T31" fmla="*/ 6 h 7"/>
                <a:gd name="T32" fmla="*/ 0 w 6"/>
                <a:gd name="T33" fmla="*/ 6 h 7"/>
                <a:gd name="T34" fmla="*/ 0 w 6"/>
                <a:gd name="T35" fmla="*/ 5 h 7"/>
                <a:gd name="T36" fmla="*/ 1 w 6"/>
                <a:gd name="T37" fmla="*/ 5 h 7"/>
                <a:gd name="T38" fmla="*/ 1 w 6"/>
                <a:gd name="T39" fmla="*/ 5 h 7"/>
                <a:gd name="T40" fmla="*/ 1 w 6"/>
                <a:gd name="T41" fmla="*/ 5 h 7"/>
                <a:gd name="T42" fmla="*/ 1 w 6"/>
                <a:gd name="T43" fmla="*/ 5 h 7"/>
                <a:gd name="T44" fmla="*/ 1 w 6"/>
                <a:gd name="T45" fmla="*/ 4 h 7"/>
                <a:gd name="T46" fmla="*/ 1 w 6"/>
                <a:gd name="T47" fmla="*/ 4 h 7"/>
                <a:gd name="T48" fmla="*/ 2 w 6"/>
                <a:gd name="T49" fmla="*/ 4 h 7"/>
                <a:gd name="T50" fmla="*/ 2 w 6"/>
                <a:gd name="T51" fmla="*/ 3 h 7"/>
                <a:gd name="T52" fmla="*/ 0 w 6"/>
                <a:gd name="T53" fmla="*/ 3 h 7"/>
                <a:gd name="T54" fmla="*/ 0 w 6"/>
                <a:gd name="T55" fmla="*/ 3 h 7"/>
                <a:gd name="T56" fmla="*/ 0 w 6"/>
                <a:gd name="T57" fmla="*/ 3 h 7"/>
                <a:gd name="T58" fmla="*/ 0 w 6"/>
                <a:gd name="T59" fmla="*/ 3 h 7"/>
                <a:gd name="T60" fmla="*/ 1 w 6"/>
                <a:gd name="T61" fmla="*/ 2 h 7"/>
                <a:gd name="T62" fmla="*/ 1 w 6"/>
                <a:gd name="T63" fmla="*/ 2 h 7"/>
                <a:gd name="T64" fmla="*/ 0 w 6"/>
                <a:gd name="T65" fmla="*/ 2 h 7"/>
                <a:gd name="T66" fmla="*/ 0 w 6"/>
                <a:gd name="T67" fmla="*/ 2 h 7"/>
                <a:gd name="T68" fmla="*/ 0 w 6"/>
                <a:gd name="T69" fmla="*/ 1 h 7"/>
                <a:gd name="T70" fmla="*/ 2 w 6"/>
                <a:gd name="T71" fmla="*/ 2 h 7"/>
                <a:gd name="T72" fmla="*/ 2 w 6"/>
                <a:gd name="T73" fmla="*/ 1 h 7"/>
                <a:gd name="T74" fmla="*/ 3 w 6"/>
                <a:gd name="T75" fmla="*/ 1 h 7"/>
                <a:gd name="T76" fmla="*/ 2 w 6"/>
                <a:gd name="T77" fmla="*/ 1 h 7"/>
                <a:gd name="T78" fmla="*/ 2 w 6"/>
                <a:gd name="T79" fmla="*/ 1 h 7"/>
                <a:gd name="T80" fmla="*/ 2 w 6"/>
                <a:gd name="T81" fmla="*/ 1 h 7"/>
                <a:gd name="T82" fmla="*/ 3 w 6"/>
                <a:gd name="T83" fmla="*/ 0 h 7"/>
                <a:gd name="T84" fmla="*/ 4 w 6"/>
                <a:gd name="T85" fmla="*/ 0 h 7"/>
                <a:gd name="T86" fmla="*/ 6 w 6"/>
                <a:gd name="T87" fmla="*/ 0 h 7"/>
                <a:gd name="T88" fmla="*/ 6 w 6"/>
                <a:gd name="T8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" h="7">
                  <a:moveTo>
                    <a:pt x="6" y="2"/>
                  </a:move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6" y="5"/>
                    <a:pt x="5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6" y="1"/>
                    <a:pt x="6" y="1"/>
                    <a:pt x="6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" name="Freeform 256"/>
            <p:cNvSpPr>
              <a:spLocks/>
            </p:cNvSpPr>
            <p:nvPr/>
          </p:nvSpPr>
          <p:spPr bwMode="gray">
            <a:xfrm>
              <a:off x="-2778125" y="12993688"/>
              <a:ext cx="360363" cy="400050"/>
            </a:xfrm>
            <a:custGeom>
              <a:avLst/>
              <a:gdLst>
                <a:gd name="T0" fmla="*/ 15 w 96"/>
                <a:gd name="T1" fmla="*/ 5 h 107"/>
                <a:gd name="T2" fmla="*/ 22 w 96"/>
                <a:gd name="T3" fmla="*/ 4 h 107"/>
                <a:gd name="T4" fmla="*/ 27 w 96"/>
                <a:gd name="T5" fmla="*/ 2 h 107"/>
                <a:gd name="T6" fmla="*/ 33 w 96"/>
                <a:gd name="T7" fmla="*/ 1 h 107"/>
                <a:gd name="T8" fmla="*/ 38 w 96"/>
                <a:gd name="T9" fmla="*/ 0 h 107"/>
                <a:gd name="T10" fmla="*/ 40 w 96"/>
                <a:gd name="T11" fmla="*/ 3 h 107"/>
                <a:gd name="T12" fmla="*/ 40 w 96"/>
                <a:gd name="T13" fmla="*/ 7 h 107"/>
                <a:gd name="T14" fmla="*/ 45 w 96"/>
                <a:gd name="T15" fmla="*/ 8 h 107"/>
                <a:gd name="T16" fmla="*/ 52 w 96"/>
                <a:gd name="T17" fmla="*/ 9 h 107"/>
                <a:gd name="T18" fmla="*/ 60 w 96"/>
                <a:gd name="T19" fmla="*/ 10 h 107"/>
                <a:gd name="T20" fmla="*/ 65 w 96"/>
                <a:gd name="T21" fmla="*/ 11 h 107"/>
                <a:gd name="T22" fmla="*/ 72 w 96"/>
                <a:gd name="T23" fmla="*/ 10 h 107"/>
                <a:gd name="T24" fmla="*/ 70 w 96"/>
                <a:gd name="T25" fmla="*/ 13 h 107"/>
                <a:gd name="T26" fmla="*/ 74 w 96"/>
                <a:gd name="T27" fmla="*/ 21 h 107"/>
                <a:gd name="T28" fmla="*/ 79 w 96"/>
                <a:gd name="T29" fmla="*/ 30 h 107"/>
                <a:gd name="T30" fmla="*/ 82 w 96"/>
                <a:gd name="T31" fmla="*/ 34 h 107"/>
                <a:gd name="T32" fmla="*/ 84 w 96"/>
                <a:gd name="T33" fmla="*/ 39 h 107"/>
                <a:gd name="T34" fmla="*/ 87 w 96"/>
                <a:gd name="T35" fmla="*/ 41 h 107"/>
                <a:gd name="T36" fmla="*/ 92 w 96"/>
                <a:gd name="T37" fmla="*/ 40 h 107"/>
                <a:gd name="T38" fmla="*/ 96 w 96"/>
                <a:gd name="T39" fmla="*/ 39 h 107"/>
                <a:gd name="T40" fmla="*/ 95 w 96"/>
                <a:gd name="T41" fmla="*/ 44 h 107"/>
                <a:gd name="T42" fmla="*/ 91 w 96"/>
                <a:gd name="T43" fmla="*/ 50 h 107"/>
                <a:gd name="T44" fmla="*/ 82 w 96"/>
                <a:gd name="T45" fmla="*/ 58 h 107"/>
                <a:gd name="T46" fmla="*/ 79 w 96"/>
                <a:gd name="T47" fmla="*/ 64 h 107"/>
                <a:gd name="T48" fmla="*/ 81 w 96"/>
                <a:gd name="T49" fmla="*/ 71 h 107"/>
                <a:gd name="T50" fmla="*/ 82 w 96"/>
                <a:gd name="T51" fmla="*/ 76 h 107"/>
                <a:gd name="T52" fmla="*/ 77 w 96"/>
                <a:gd name="T53" fmla="*/ 80 h 107"/>
                <a:gd name="T54" fmla="*/ 74 w 96"/>
                <a:gd name="T55" fmla="*/ 87 h 107"/>
                <a:gd name="T56" fmla="*/ 74 w 96"/>
                <a:gd name="T57" fmla="*/ 90 h 107"/>
                <a:gd name="T58" fmla="*/ 70 w 96"/>
                <a:gd name="T59" fmla="*/ 96 h 107"/>
                <a:gd name="T60" fmla="*/ 62 w 96"/>
                <a:gd name="T61" fmla="*/ 105 h 107"/>
                <a:gd name="T62" fmla="*/ 57 w 96"/>
                <a:gd name="T63" fmla="*/ 105 h 107"/>
                <a:gd name="T64" fmla="*/ 52 w 96"/>
                <a:gd name="T65" fmla="*/ 107 h 107"/>
                <a:gd name="T66" fmla="*/ 50 w 96"/>
                <a:gd name="T67" fmla="*/ 105 h 107"/>
                <a:gd name="T68" fmla="*/ 49 w 96"/>
                <a:gd name="T69" fmla="*/ 103 h 107"/>
                <a:gd name="T70" fmla="*/ 45 w 96"/>
                <a:gd name="T71" fmla="*/ 94 h 107"/>
                <a:gd name="T72" fmla="*/ 44 w 96"/>
                <a:gd name="T73" fmla="*/ 88 h 107"/>
                <a:gd name="T74" fmla="*/ 42 w 96"/>
                <a:gd name="T75" fmla="*/ 74 h 107"/>
                <a:gd name="T76" fmla="*/ 44 w 96"/>
                <a:gd name="T77" fmla="*/ 70 h 107"/>
                <a:gd name="T78" fmla="*/ 41 w 96"/>
                <a:gd name="T79" fmla="*/ 63 h 107"/>
                <a:gd name="T80" fmla="*/ 38 w 96"/>
                <a:gd name="T81" fmla="*/ 59 h 107"/>
                <a:gd name="T82" fmla="*/ 37 w 96"/>
                <a:gd name="T83" fmla="*/ 57 h 107"/>
                <a:gd name="T84" fmla="*/ 38 w 96"/>
                <a:gd name="T85" fmla="*/ 54 h 107"/>
                <a:gd name="T86" fmla="*/ 38 w 96"/>
                <a:gd name="T87" fmla="*/ 51 h 107"/>
                <a:gd name="T88" fmla="*/ 37 w 96"/>
                <a:gd name="T89" fmla="*/ 49 h 107"/>
                <a:gd name="T90" fmla="*/ 32 w 96"/>
                <a:gd name="T91" fmla="*/ 48 h 107"/>
                <a:gd name="T92" fmla="*/ 29 w 96"/>
                <a:gd name="T93" fmla="*/ 46 h 107"/>
                <a:gd name="T94" fmla="*/ 20 w 96"/>
                <a:gd name="T95" fmla="*/ 48 h 107"/>
                <a:gd name="T96" fmla="*/ 14 w 96"/>
                <a:gd name="T97" fmla="*/ 49 h 107"/>
                <a:gd name="T98" fmla="*/ 7 w 96"/>
                <a:gd name="T99" fmla="*/ 45 h 107"/>
                <a:gd name="T100" fmla="*/ 6 w 96"/>
                <a:gd name="T101" fmla="*/ 43 h 107"/>
                <a:gd name="T102" fmla="*/ 4 w 96"/>
                <a:gd name="T103" fmla="*/ 40 h 107"/>
                <a:gd name="T104" fmla="*/ 2 w 96"/>
                <a:gd name="T105" fmla="*/ 39 h 107"/>
                <a:gd name="T106" fmla="*/ 1 w 96"/>
                <a:gd name="T107" fmla="*/ 36 h 107"/>
                <a:gd name="T108" fmla="*/ 1 w 96"/>
                <a:gd name="T109" fmla="*/ 32 h 107"/>
                <a:gd name="T110" fmla="*/ 1 w 96"/>
                <a:gd name="T111" fmla="*/ 23 h 107"/>
                <a:gd name="T112" fmla="*/ 5 w 96"/>
                <a:gd name="T113" fmla="*/ 1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6" h="107">
                  <a:moveTo>
                    <a:pt x="10" y="10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5"/>
                  </a:cubicBezTo>
                  <a:cubicBezTo>
                    <a:pt x="15" y="5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4"/>
                    <a:pt x="18" y="4"/>
                  </a:cubicBezTo>
                  <a:cubicBezTo>
                    <a:pt x="18" y="4"/>
                    <a:pt x="20" y="4"/>
                    <a:pt x="20" y="4"/>
                  </a:cubicBezTo>
                  <a:cubicBezTo>
                    <a:pt x="20" y="4"/>
                    <a:pt x="21" y="4"/>
                    <a:pt x="22" y="4"/>
                  </a:cubicBezTo>
                  <a:cubicBezTo>
                    <a:pt x="22" y="4"/>
                    <a:pt x="22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2"/>
                    <a:pt x="25" y="2"/>
                  </a:cubicBezTo>
                  <a:cubicBezTo>
                    <a:pt x="26" y="2"/>
                    <a:pt x="27" y="2"/>
                    <a:pt x="27" y="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1" y="2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2"/>
                    <a:pt x="37" y="1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2"/>
                    <a:pt x="38" y="2"/>
                    <a:pt x="40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39" y="5"/>
                    <a:pt x="38" y="6"/>
                  </a:cubicBezTo>
                  <a:cubicBezTo>
                    <a:pt x="38" y="6"/>
                    <a:pt x="39" y="6"/>
                    <a:pt x="39" y="7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1" y="7"/>
                    <a:pt x="41" y="7"/>
                    <a:pt x="42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6" y="10"/>
                    <a:pt x="47" y="10"/>
                  </a:cubicBezTo>
                  <a:cubicBezTo>
                    <a:pt x="47" y="10"/>
                    <a:pt x="48" y="10"/>
                    <a:pt x="49" y="11"/>
                  </a:cubicBezTo>
                  <a:cubicBezTo>
                    <a:pt x="50" y="11"/>
                    <a:pt x="50" y="12"/>
                    <a:pt x="51" y="12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11"/>
                    <a:pt x="52" y="10"/>
                    <a:pt x="52" y="9"/>
                  </a:cubicBezTo>
                  <a:cubicBezTo>
                    <a:pt x="53" y="8"/>
                    <a:pt x="55" y="7"/>
                    <a:pt x="56" y="8"/>
                  </a:cubicBezTo>
                  <a:cubicBezTo>
                    <a:pt x="57" y="8"/>
                    <a:pt x="57" y="8"/>
                    <a:pt x="57" y="9"/>
                  </a:cubicBezTo>
                  <a:cubicBezTo>
                    <a:pt x="57" y="9"/>
                    <a:pt x="58" y="9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2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0"/>
                    <a:pt x="68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70" y="10"/>
                    <a:pt x="70" y="11"/>
                    <a:pt x="71" y="10"/>
                  </a:cubicBezTo>
                  <a:cubicBezTo>
                    <a:pt x="71" y="11"/>
                    <a:pt x="72" y="10"/>
                    <a:pt x="72" y="10"/>
                  </a:cubicBezTo>
                  <a:cubicBezTo>
                    <a:pt x="73" y="11"/>
                    <a:pt x="73" y="12"/>
                    <a:pt x="73" y="13"/>
                  </a:cubicBezTo>
                  <a:cubicBezTo>
                    <a:pt x="73" y="13"/>
                    <a:pt x="73" y="15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1" y="15"/>
                    <a:pt x="71" y="13"/>
                    <a:pt x="70" y="12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0" y="14"/>
                    <a:pt x="71" y="14"/>
                    <a:pt x="71" y="15"/>
                  </a:cubicBezTo>
                  <a:cubicBezTo>
                    <a:pt x="71" y="16"/>
                    <a:pt x="72" y="16"/>
                    <a:pt x="72" y="17"/>
                  </a:cubicBezTo>
                  <a:cubicBezTo>
                    <a:pt x="73" y="18"/>
                    <a:pt x="73" y="19"/>
                    <a:pt x="74" y="20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4" y="22"/>
                    <a:pt x="74" y="22"/>
                    <a:pt x="74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4"/>
                    <a:pt x="76" y="25"/>
                  </a:cubicBezTo>
                  <a:cubicBezTo>
                    <a:pt x="77" y="26"/>
                    <a:pt x="76" y="28"/>
                    <a:pt x="77" y="29"/>
                  </a:cubicBezTo>
                  <a:cubicBezTo>
                    <a:pt x="77" y="29"/>
                    <a:pt x="78" y="29"/>
                    <a:pt x="79" y="30"/>
                  </a:cubicBezTo>
                  <a:cubicBezTo>
                    <a:pt x="79" y="31"/>
                    <a:pt x="79" y="33"/>
                    <a:pt x="80" y="34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5"/>
                    <a:pt x="83" y="35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37"/>
                    <a:pt x="85" y="37"/>
                    <a:pt x="85" y="38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40"/>
                    <a:pt x="86" y="40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8" y="41"/>
                    <a:pt x="88" y="40"/>
                    <a:pt x="89" y="40"/>
                  </a:cubicBezTo>
                  <a:cubicBezTo>
                    <a:pt x="89" y="40"/>
                    <a:pt x="89" y="40"/>
                    <a:pt x="90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39"/>
                    <a:pt x="93" y="39"/>
                  </a:cubicBezTo>
                  <a:cubicBezTo>
                    <a:pt x="93" y="39"/>
                    <a:pt x="93" y="40"/>
                    <a:pt x="94" y="40"/>
                  </a:cubicBezTo>
                  <a:cubicBezTo>
                    <a:pt x="95" y="39"/>
                    <a:pt x="95" y="39"/>
                    <a:pt x="96" y="38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5" y="43"/>
                    <a:pt x="95" y="43"/>
                    <a:pt x="95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4" y="45"/>
                    <a:pt x="94" y="45"/>
                    <a:pt x="94" y="45"/>
                  </a:cubicBezTo>
                  <a:cubicBezTo>
                    <a:pt x="94" y="45"/>
                    <a:pt x="94" y="46"/>
                    <a:pt x="93" y="46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3" y="48"/>
                    <a:pt x="91" y="49"/>
                    <a:pt x="91" y="50"/>
                  </a:cubicBezTo>
                  <a:cubicBezTo>
                    <a:pt x="90" y="51"/>
                    <a:pt x="90" y="51"/>
                    <a:pt x="89" y="52"/>
                  </a:cubicBezTo>
                  <a:cubicBezTo>
                    <a:pt x="88" y="53"/>
                    <a:pt x="87" y="53"/>
                    <a:pt x="86" y="54"/>
                  </a:cubicBezTo>
                  <a:cubicBezTo>
                    <a:pt x="85" y="55"/>
                    <a:pt x="84" y="56"/>
                    <a:pt x="83" y="58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2" y="59"/>
                    <a:pt x="81" y="59"/>
                    <a:pt x="81" y="59"/>
                  </a:cubicBezTo>
                  <a:cubicBezTo>
                    <a:pt x="81" y="60"/>
                    <a:pt x="80" y="60"/>
                    <a:pt x="80" y="61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9" y="62"/>
                    <a:pt x="79" y="64"/>
                    <a:pt x="79" y="64"/>
                  </a:cubicBezTo>
                  <a:cubicBezTo>
                    <a:pt x="79" y="65"/>
                    <a:pt x="80" y="65"/>
                    <a:pt x="80" y="65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67"/>
                    <a:pt x="80" y="69"/>
                    <a:pt x="80" y="69"/>
                  </a:cubicBezTo>
                  <a:cubicBezTo>
                    <a:pt x="81" y="70"/>
                    <a:pt x="81" y="70"/>
                    <a:pt x="81" y="71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1" y="72"/>
                    <a:pt x="81" y="73"/>
                    <a:pt x="81" y="73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1" y="74"/>
                    <a:pt x="81" y="75"/>
                    <a:pt x="81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8"/>
                    <a:pt x="80" y="79"/>
                    <a:pt x="80" y="79"/>
                  </a:cubicBezTo>
                  <a:cubicBezTo>
                    <a:pt x="79" y="80"/>
                    <a:pt x="78" y="80"/>
                    <a:pt x="77" y="80"/>
                  </a:cubicBezTo>
                  <a:cubicBezTo>
                    <a:pt x="76" y="81"/>
                    <a:pt x="75" y="82"/>
                    <a:pt x="75" y="82"/>
                  </a:cubicBezTo>
                  <a:cubicBezTo>
                    <a:pt x="74" y="83"/>
                    <a:pt x="74" y="83"/>
                    <a:pt x="73" y="84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3" y="86"/>
                    <a:pt x="74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8"/>
                    <a:pt x="74" y="88"/>
                    <a:pt x="74" y="89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1"/>
                    <a:pt x="72" y="91"/>
                    <a:pt x="71" y="92"/>
                  </a:cubicBezTo>
                  <a:cubicBezTo>
                    <a:pt x="71" y="92"/>
                    <a:pt x="70" y="92"/>
                    <a:pt x="70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94"/>
                    <a:pt x="70" y="95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70" y="97"/>
                    <a:pt x="69" y="98"/>
                    <a:pt x="68" y="98"/>
                  </a:cubicBezTo>
                  <a:cubicBezTo>
                    <a:pt x="67" y="100"/>
                    <a:pt x="65" y="102"/>
                    <a:pt x="63" y="104"/>
                  </a:cubicBezTo>
                  <a:cubicBezTo>
                    <a:pt x="63" y="104"/>
                    <a:pt x="63" y="104"/>
                    <a:pt x="62" y="105"/>
                  </a:cubicBezTo>
                  <a:cubicBezTo>
                    <a:pt x="62" y="105"/>
                    <a:pt x="61" y="105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8" y="106"/>
                    <a:pt x="58" y="105"/>
                    <a:pt x="57" y="105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6" y="105"/>
                    <a:pt x="56" y="105"/>
                    <a:pt x="55" y="105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3" y="106"/>
                    <a:pt x="52" y="106"/>
                    <a:pt x="52" y="107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102"/>
                    <a:pt x="49" y="101"/>
                    <a:pt x="49" y="100"/>
                  </a:cubicBezTo>
                  <a:cubicBezTo>
                    <a:pt x="48" y="99"/>
                    <a:pt x="48" y="98"/>
                    <a:pt x="48" y="97"/>
                  </a:cubicBezTo>
                  <a:cubicBezTo>
                    <a:pt x="47" y="96"/>
                    <a:pt x="46" y="96"/>
                    <a:pt x="46" y="95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90"/>
                    <a:pt x="45" y="89"/>
                    <a:pt x="44" y="88"/>
                  </a:cubicBezTo>
                  <a:cubicBezTo>
                    <a:pt x="45" y="88"/>
                    <a:pt x="44" y="86"/>
                    <a:pt x="43" y="86"/>
                  </a:cubicBezTo>
                  <a:cubicBezTo>
                    <a:pt x="43" y="85"/>
                    <a:pt x="42" y="84"/>
                    <a:pt x="42" y="83"/>
                  </a:cubicBezTo>
                  <a:cubicBezTo>
                    <a:pt x="42" y="82"/>
                    <a:pt x="41" y="82"/>
                    <a:pt x="41" y="81"/>
                  </a:cubicBezTo>
                  <a:cubicBezTo>
                    <a:pt x="41" y="80"/>
                    <a:pt x="41" y="79"/>
                    <a:pt x="41" y="78"/>
                  </a:cubicBezTo>
                  <a:cubicBezTo>
                    <a:pt x="42" y="77"/>
                    <a:pt x="41" y="76"/>
                    <a:pt x="42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4" y="72"/>
                    <a:pt x="44" y="72"/>
                  </a:cubicBezTo>
                  <a:cubicBezTo>
                    <a:pt x="44" y="71"/>
                    <a:pt x="44" y="71"/>
                    <a:pt x="44" y="70"/>
                  </a:cubicBezTo>
                  <a:cubicBezTo>
                    <a:pt x="43" y="70"/>
                    <a:pt x="42" y="68"/>
                    <a:pt x="43" y="68"/>
                  </a:cubicBezTo>
                  <a:cubicBezTo>
                    <a:pt x="43" y="67"/>
                    <a:pt x="43" y="67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1" y="64"/>
                    <a:pt x="42" y="63"/>
                    <a:pt x="41" y="63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0" y="61"/>
                    <a:pt x="40" y="61"/>
                    <a:pt x="39" y="60"/>
                  </a:cubicBezTo>
                  <a:cubicBezTo>
                    <a:pt x="39" y="60"/>
                    <a:pt x="39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6"/>
                    <a:pt x="37" y="56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5"/>
                    <a:pt x="38" y="54"/>
                    <a:pt x="38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8" y="53"/>
                    <a:pt x="38" y="53"/>
                    <a:pt x="38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1"/>
                    <a:pt x="38" y="51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7" y="50"/>
                    <a:pt x="37" y="50"/>
                    <a:pt x="37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33" y="50"/>
                    <a:pt x="32" y="49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7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4" y="47"/>
                  </a:cubicBezTo>
                  <a:cubicBezTo>
                    <a:pt x="23" y="48"/>
                    <a:pt x="22" y="48"/>
                    <a:pt x="21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8"/>
                    <a:pt x="17" y="48"/>
                    <a:pt x="17" y="48"/>
                  </a:cubicBezTo>
                  <a:cubicBezTo>
                    <a:pt x="16" y="48"/>
                    <a:pt x="16" y="48"/>
                    <a:pt x="15" y="49"/>
                  </a:cubicBezTo>
                  <a:cubicBezTo>
                    <a:pt x="15" y="49"/>
                    <a:pt x="14" y="49"/>
                    <a:pt x="14" y="49"/>
                  </a:cubicBezTo>
                  <a:cubicBezTo>
                    <a:pt x="13" y="49"/>
                    <a:pt x="12" y="49"/>
                    <a:pt x="12" y="48"/>
                  </a:cubicBezTo>
                  <a:cubicBezTo>
                    <a:pt x="11" y="48"/>
                    <a:pt x="11" y="47"/>
                    <a:pt x="10" y="47"/>
                  </a:cubicBezTo>
                  <a:cubicBezTo>
                    <a:pt x="9" y="47"/>
                    <a:pt x="9" y="46"/>
                    <a:pt x="9" y="46"/>
                  </a:cubicBezTo>
                  <a:cubicBezTo>
                    <a:pt x="8" y="46"/>
                    <a:pt x="8" y="45"/>
                    <a:pt x="7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2"/>
                    <a:pt x="5" y="42"/>
                    <a:pt x="5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4" y="41"/>
                    <a:pt x="4" y="41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5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3"/>
                    <a:pt x="1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1"/>
                    <a:pt x="2" y="29"/>
                    <a:pt x="1" y="28"/>
                  </a:cubicBezTo>
                  <a:cubicBezTo>
                    <a:pt x="2" y="27"/>
                    <a:pt x="1" y="26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4"/>
                    <a:pt x="1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0"/>
                    <a:pt x="3" y="2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8"/>
                    <a:pt x="4" y="18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6" y="17"/>
                    <a:pt x="6" y="15"/>
                    <a:pt x="6" y="15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4"/>
                    <a:pt x="10" y="13"/>
                    <a:pt x="10" y="12"/>
                  </a:cubicBezTo>
                  <a:cubicBezTo>
                    <a:pt x="11" y="11"/>
                    <a:pt x="10" y="11"/>
                    <a:pt x="10" y="1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" name="Freeform 257"/>
            <p:cNvSpPr>
              <a:spLocks/>
            </p:cNvSpPr>
            <p:nvPr/>
          </p:nvSpPr>
          <p:spPr bwMode="gray">
            <a:xfrm>
              <a:off x="-2814638" y="12787313"/>
              <a:ext cx="55563" cy="25400"/>
            </a:xfrm>
            <a:custGeom>
              <a:avLst/>
              <a:gdLst>
                <a:gd name="T0" fmla="*/ 14 w 15"/>
                <a:gd name="T1" fmla="*/ 4 h 7"/>
                <a:gd name="T2" fmla="*/ 14 w 15"/>
                <a:gd name="T3" fmla="*/ 4 h 7"/>
                <a:gd name="T4" fmla="*/ 13 w 15"/>
                <a:gd name="T5" fmla="*/ 5 h 7"/>
                <a:gd name="T6" fmla="*/ 11 w 15"/>
                <a:gd name="T7" fmla="*/ 6 h 7"/>
                <a:gd name="T8" fmla="*/ 10 w 15"/>
                <a:gd name="T9" fmla="*/ 6 h 7"/>
                <a:gd name="T10" fmla="*/ 8 w 15"/>
                <a:gd name="T11" fmla="*/ 7 h 7"/>
                <a:gd name="T12" fmla="*/ 6 w 15"/>
                <a:gd name="T13" fmla="*/ 7 h 7"/>
                <a:gd name="T14" fmla="*/ 6 w 15"/>
                <a:gd name="T15" fmla="*/ 6 h 7"/>
                <a:gd name="T16" fmla="*/ 3 w 15"/>
                <a:gd name="T17" fmla="*/ 6 h 7"/>
                <a:gd name="T18" fmla="*/ 4 w 15"/>
                <a:gd name="T19" fmla="*/ 5 h 7"/>
                <a:gd name="T20" fmla="*/ 3 w 15"/>
                <a:gd name="T21" fmla="*/ 4 h 7"/>
                <a:gd name="T22" fmla="*/ 1 w 15"/>
                <a:gd name="T23" fmla="*/ 4 h 7"/>
                <a:gd name="T24" fmla="*/ 1 w 15"/>
                <a:gd name="T25" fmla="*/ 4 h 7"/>
                <a:gd name="T26" fmla="*/ 1 w 15"/>
                <a:gd name="T27" fmla="*/ 4 h 7"/>
                <a:gd name="T28" fmla="*/ 4 w 15"/>
                <a:gd name="T29" fmla="*/ 3 h 7"/>
                <a:gd name="T30" fmla="*/ 4 w 15"/>
                <a:gd name="T31" fmla="*/ 3 h 7"/>
                <a:gd name="T32" fmla="*/ 4 w 15"/>
                <a:gd name="T33" fmla="*/ 2 h 7"/>
                <a:gd name="T34" fmla="*/ 3 w 15"/>
                <a:gd name="T35" fmla="*/ 2 h 7"/>
                <a:gd name="T36" fmla="*/ 0 w 15"/>
                <a:gd name="T37" fmla="*/ 2 h 7"/>
                <a:gd name="T38" fmla="*/ 0 w 15"/>
                <a:gd name="T39" fmla="*/ 2 h 7"/>
                <a:gd name="T40" fmla="*/ 2 w 15"/>
                <a:gd name="T41" fmla="*/ 1 h 7"/>
                <a:gd name="T42" fmla="*/ 2 w 15"/>
                <a:gd name="T43" fmla="*/ 1 h 7"/>
                <a:gd name="T44" fmla="*/ 1 w 15"/>
                <a:gd name="T45" fmla="*/ 1 h 7"/>
                <a:gd name="T46" fmla="*/ 3 w 15"/>
                <a:gd name="T47" fmla="*/ 1 h 7"/>
                <a:gd name="T48" fmla="*/ 3 w 15"/>
                <a:gd name="T49" fmla="*/ 1 h 7"/>
                <a:gd name="T50" fmla="*/ 2 w 15"/>
                <a:gd name="T51" fmla="*/ 0 h 7"/>
                <a:gd name="T52" fmla="*/ 2 w 15"/>
                <a:gd name="T53" fmla="*/ 0 h 7"/>
                <a:gd name="T54" fmla="*/ 2 w 15"/>
                <a:gd name="T55" fmla="*/ 0 h 7"/>
                <a:gd name="T56" fmla="*/ 4 w 15"/>
                <a:gd name="T57" fmla="*/ 1 h 7"/>
                <a:gd name="T58" fmla="*/ 4 w 15"/>
                <a:gd name="T59" fmla="*/ 2 h 7"/>
                <a:gd name="T60" fmla="*/ 5 w 15"/>
                <a:gd name="T61" fmla="*/ 3 h 7"/>
                <a:gd name="T62" fmla="*/ 5 w 15"/>
                <a:gd name="T63" fmla="*/ 2 h 7"/>
                <a:gd name="T64" fmla="*/ 6 w 15"/>
                <a:gd name="T65" fmla="*/ 2 h 7"/>
                <a:gd name="T66" fmla="*/ 6 w 15"/>
                <a:gd name="T67" fmla="*/ 1 h 7"/>
                <a:gd name="T68" fmla="*/ 6 w 15"/>
                <a:gd name="T69" fmla="*/ 1 h 7"/>
                <a:gd name="T70" fmla="*/ 6 w 15"/>
                <a:gd name="T71" fmla="*/ 1 h 7"/>
                <a:gd name="T72" fmla="*/ 7 w 15"/>
                <a:gd name="T73" fmla="*/ 2 h 7"/>
                <a:gd name="T74" fmla="*/ 7 w 15"/>
                <a:gd name="T75" fmla="*/ 1 h 7"/>
                <a:gd name="T76" fmla="*/ 7 w 15"/>
                <a:gd name="T77" fmla="*/ 1 h 7"/>
                <a:gd name="T78" fmla="*/ 7 w 15"/>
                <a:gd name="T79" fmla="*/ 1 h 7"/>
                <a:gd name="T80" fmla="*/ 8 w 15"/>
                <a:gd name="T81" fmla="*/ 1 h 7"/>
                <a:gd name="T82" fmla="*/ 9 w 15"/>
                <a:gd name="T83" fmla="*/ 1 h 7"/>
                <a:gd name="T84" fmla="*/ 9 w 15"/>
                <a:gd name="T85" fmla="*/ 1 h 7"/>
                <a:gd name="T86" fmla="*/ 11 w 15"/>
                <a:gd name="T87" fmla="*/ 1 h 7"/>
                <a:gd name="T88" fmla="*/ 11 w 15"/>
                <a:gd name="T89" fmla="*/ 0 h 7"/>
                <a:gd name="T90" fmla="*/ 12 w 15"/>
                <a:gd name="T91" fmla="*/ 0 h 7"/>
                <a:gd name="T92" fmla="*/ 14 w 15"/>
                <a:gd name="T93" fmla="*/ 1 h 7"/>
                <a:gd name="T94" fmla="*/ 14 w 15"/>
                <a:gd name="T95" fmla="*/ 1 h 7"/>
                <a:gd name="T96" fmla="*/ 14 w 15"/>
                <a:gd name="T97" fmla="*/ 2 h 7"/>
                <a:gd name="T98" fmla="*/ 14 w 15"/>
                <a:gd name="T99" fmla="*/ 2 h 7"/>
                <a:gd name="T100" fmla="*/ 15 w 15"/>
                <a:gd name="T101" fmla="*/ 2 h 7"/>
                <a:gd name="T102" fmla="*/ 15 w 15"/>
                <a:gd name="T103" fmla="*/ 4 h 7"/>
                <a:gd name="T104" fmla="*/ 14 w 15"/>
                <a:gd name="T10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" h="7"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2" y="5"/>
                    <a:pt x="12" y="6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6"/>
                    <a:pt x="9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1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3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" name="Freeform 258"/>
            <p:cNvSpPr>
              <a:spLocks/>
            </p:cNvSpPr>
            <p:nvPr/>
          </p:nvSpPr>
          <p:spPr bwMode="gray">
            <a:xfrm>
              <a:off x="-2643188" y="13181013"/>
              <a:ext cx="4763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0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" name="Freeform 259"/>
            <p:cNvSpPr>
              <a:spLocks/>
            </p:cNvSpPr>
            <p:nvPr/>
          </p:nvSpPr>
          <p:spPr bwMode="gray">
            <a:xfrm>
              <a:off x="-2459038" y="13266738"/>
              <a:ext cx="38100" cy="71438"/>
            </a:xfrm>
            <a:custGeom>
              <a:avLst/>
              <a:gdLst>
                <a:gd name="T0" fmla="*/ 1 w 10"/>
                <a:gd name="T1" fmla="*/ 13 h 19"/>
                <a:gd name="T2" fmla="*/ 1 w 10"/>
                <a:gd name="T3" fmla="*/ 13 h 19"/>
                <a:gd name="T4" fmla="*/ 2 w 10"/>
                <a:gd name="T5" fmla="*/ 10 h 19"/>
                <a:gd name="T6" fmla="*/ 1 w 10"/>
                <a:gd name="T7" fmla="*/ 10 h 19"/>
                <a:gd name="T8" fmla="*/ 2 w 10"/>
                <a:gd name="T9" fmla="*/ 9 h 19"/>
                <a:gd name="T10" fmla="*/ 1 w 10"/>
                <a:gd name="T11" fmla="*/ 7 h 19"/>
                <a:gd name="T12" fmla="*/ 2 w 10"/>
                <a:gd name="T13" fmla="*/ 5 h 19"/>
                <a:gd name="T14" fmla="*/ 2 w 10"/>
                <a:gd name="T15" fmla="*/ 5 h 19"/>
                <a:gd name="T16" fmla="*/ 3 w 10"/>
                <a:gd name="T17" fmla="*/ 5 h 19"/>
                <a:gd name="T18" fmla="*/ 3 w 10"/>
                <a:gd name="T19" fmla="*/ 5 h 19"/>
                <a:gd name="T20" fmla="*/ 4 w 10"/>
                <a:gd name="T21" fmla="*/ 5 h 19"/>
                <a:gd name="T22" fmla="*/ 5 w 10"/>
                <a:gd name="T23" fmla="*/ 5 h 19"/>
                <a:gd name="T24" fmla="*/ 5 w 10"/>
                <a:gd name="T25" fmla="*/ 5 h 19"/>
                <a:gd name="T26" fmla="*/ 5 w 10"/>
                <a:gd name="T27" fmla="*/ 4 h 19"/>
                <a:gd name="T28" fmla="*/ 5 w 10"/>
                <a:gd name="T29" fmla="*/ 4 h 19"/>
                <a:gd name="T30" fmla="*/ 6 w 10"/>
                <a:gd name="T31" fmla="*/ 4 h 19"/>
                <a:gd name="T32" fmla="*/ 5 w 10"/>
                <a:gd name="T33" fmla="*/ 4 h 19"/>
                <a:gd name="T34" fmla="*/ 6 w 10"/>
                <a:gd name="T35" fmla="*/ 3 h 19"/>
                <a:gd name="T36" fmla="*/ 6 w 10"/>
                <a:gd name="T37" fmla="*/ 3 h 19"/>
                <a:gd name="T38" fmla="*/ 6 w 10"/>
                <a:gd name="T39" fmla="*/ 4 h 19"/>
                <a:gd name="T40" fmla="*/ 7 w 10"/>
                <a:gd name="T41" fmla="*/ 3 h 19"/>
                <a:gd name="T42" fmla="*/ 6 w 10"/>
                <a:gd name="T43" fmla="*/ 3 h 19"/>
                <a:gd name="T44" fmla="*/ 6 w 10"/>
                <a:gd name="T45" fmla="*/ 3 h 19"/>
                <a:gd name="T46" fmla="*/ 7 w 10"/>
                <a:gd name="T47" fmla="*/ 3 h 19"/>
                <a:gd name="T48" fmla="*/ 7 w 10"/>
                <a:gd name="T49" fmla="*/ 2 h 19"/>
                <a:gd name="T50" fmla="*/ 7 w 10"/>
                <a:gd name="T51" fmla="*/ 2 h 19"/>
                <a:gd name="T52" fmla="*/ 7 w 10"/>
                <a:gd name="T53" fmla="*/ 2 h 19"/>
                <a:gd name="T54" fmla="*/ 7 w 10"/>
                <a:gd name="T55" fmla="*/ 2 h 19"/>
                <a:gd name="T56" fmla="*/ 8 w 10"/>
                <a:gd name="T57" fmla="*/ 1 h 19"/>
                <a:gd name="T58" fmla="*/ 8 w 10"/>
                <a:gd name="T59" fmla="*/ 0 h 19"/>
                <a:gd name="T60" fmla="*/ 9 w 10"/>
                <a:gd name="T61" fmla="*/ 0 h 19"/>
                <a:gd name="T62" fmla="*/ 9 w 10"/>
                <a:gd name="T63" fmla="*/ 1 h 19"/>
                <a:gd name="T64" fmla="*/ 10 w 10"/>
                <a:gd name="T65" fmla="*/ 3 h 19"/>
                <a:gd name="T66" fmla="*/ 10 w 10"/>
                <a:gd name="T67" fmla="*/ 4 h 19"/>
                <a:gd name="T68" fmla="*/ 10 w 10"/>
                <a:gd name="T69" fmla="*/ 5 h 19"/>
                <a:gd name="T70" fmla="*/ 9 w 10"/>
                <a:gd name="T71" fmla="*/ 4 h 19"/>
                <a:gd name="T72" fmla="*/ 9 w 10"/>
                <a:gd name="T73" fmla="*/ 4 h 19"/>
                <a:gd name="T74" fmla="*/ 9 w 10"/>
                <a:gd name="T75" fmla="*/ 4 h 19"/>
                <a:gd name="T76" fmla="*/ 9 w 10"/>
                <a:gd name="T77" fmla="*/ 6 h 19"/>
                <a:gd name="T78" fmla="*/ 9 w 10"/>
                <a:gd name="T79" fmla="*/ 7 h 19"/>
                <a:gd name="T80" fmla="*/ 9 w 10"/>
                <a:gd name="T81" fmla="*/ 8 h 19"/>
                <a:gd name="T82" fmla="*/ 6 w 10"/>
                <a:gd name="T83" fmla="*/ 15 h 19"/>
                <a:gd name="T84" fmla="*/ 5 w 10"/>
                <a:gd name="T85" fmla="*/ 19 h 19"/>
                <a:gd name="T86" fmla="*/ 4 w 10"/>
                <a:gd name="T87" fmla="*/ 19 h 19"/>
                <a:gd name="T88" fmla="*/ 3 w 10"/>
                <a:gd name="T89" fmla="*/ 19 h 19"/>
                <a:gd name="T90" fmla="*/ 1 w 10"/>
                <a:gd name="T91" fmla="*/ 18 h 19"/>
                <a:gd name="T92" fmla="*/ 1 w 10"/>
                <a:gd name="T93" fmla="*/ 18 h 19"/>
                <a:gd name="T94" fmla="*/ 1 w 10"/>
                <a:gd name="T95" fmla="*/ 17 h 19"/>
                <a:gd name="T96" fmla="*/ 1 w 10"/>
                <a:gd name="T97" fmla="*/ 16 h 19"/>
                <a:gd name="T98" fmla="*/ 0 w 10"/>
                <a:gd name="T99" fmla="*/ 14 h 19"/>
                <a:gd name="T100" fmla="*/ 1 w 10"/>
                <a:gd name="T10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" h="19"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1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1" y="7"/>
                    <a:pt x="2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8" y="11"/>
                    <a:pt x="7" y="13"/>
                    <a:pt x="6" y="15"/>
                  </a:cubicBezTo>
                  <a:cubicBezTo>
                    <a:pt x="6" y="16"/>
                    <a:pt x="6" y="18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3" y="19"/>
                    <a:pt x="3" y="19"/>
                  </a:cubicBezTo>
                  <a:cubicBezTo>
                    <a:pt x="2" y="19"/>
                    <a:pt x="2" y="19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0" y="15"/>
                    <a:pt x="0" y="14"/>
                  </a:cubicBezTo>
                  <a:cubicBezTo>
                    <a:pt x="0" y="14"/>
                    <a:pt x="0" y="13"/>
                    <a:pt x="1" y="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" name="Freeform 260"/>
            <p:cNvSpPr>
              <a:spLocks/>
            </p:cNvSpPr>
            <p:nvPr/>
          </p:nvSpPr>
          <p:spPr bwMode="gray">
            <a:xfrm>
              <a:off x="-2514600" y="13004800"/>
              <a:ext cx="11113" cy="6350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1 w 3"/>
                <a:gd name="T5" fmla="*/ 2 h 2"/>
                <a:gd name="T6" fmla="*/ 0 w 3"/>
                <a:gd name="T7" fmla="*/ 2 h 2"/>
                <a:gd name="T8" fmla="*/ 0 w 3"/>
                <a:gd name="T9" fmla="*/ 1 h 2"/>
                <a:gd name="T10" fmla="*/ 0 w 3"/>
                <a:gd name="T11" fmla="*/ 1 h 2"/>
                <a:gd name="T12" fmla="*/ 0 w 3"/>
                <a:gd name="T13" fmla="*/ 0 h 2"/>
                <a:gd name="T14" fmla="*/ 1 w 3"/>
                <a:gd name="T15" fmla="*/ 1 h 2"/>
                <a:gd name="T16" fmla="*/ 3 w 3"/>
                <a:gd name="T17" fmla="*/ 0 h 2"/>
                <a:gd name="T18" fmla="*/ 2 w 3"/>
                <a:gd name="T19" fmla="*/ 1 h 2"/>
                <a:gd name="T20" fmla="*/ 2 w 3"/>
                <a:gd name="T2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" name="Freeform 261"/>
            <p:cNvSpPr>
              <a:spLocks/>
            </p:cNvSpPr>
            <p:nvPr/>
          </p:nvSpPr>
          <p:spPr bwMode="gray">
            <a:xfrm>
              <a:off x="-2563813" y="13004800"/>
              <a:ext cx="15875" cy="3175"/>
            </a:xfrm>
            <a:custGeom>
              <a:avLst/>
              <a:gdLst>
                <a:gd name="T0" fmla="*/ 2 w 4"/>
                <a:gd name="T1" fmla="*/ 1 h 1"/>
                <a:gd name="T2" fmla="*/ 2 w 4"/>
                <a:gd name="T3" fmla="*/ 1 h 1"/>
                <a:gd name="T4" fmla="*/ 0 w 4"/>
                <a:gd name="T5" fmla="*/ 1 h 1"/>
                <a:gd name="T6" fmla="*/ 0 w 4"/>
                <a:gd name="T7" fmla="*/ 0 h 1"/>
                <a:gd name="T8" fmla="*/ 1 w 4"/>
                <a:gd name="T9" fmla="*/ 0 h 1"/>
                <a:gd name="T10" fmla="*/ 1 w 4"/>
                <a:gd name="T11" fmla="*/ 0 h 1"/>
                <a:gd name="T12" fmla="*/ 1 w 4"/>
                <a:gd name="T13" fmla="*/ 0 h 1"/>
                <a:gd name="T14" fmla="*/ 1 w 4"/>
                <a:gd name="T15" fmla="*/ 0 h 1"/>
                <a:gd name="T16" fmla="*/ 1 w 4"/>
                <a:gd name="T17" fmla="*/ 0 h 1"/>
                <a:gd name="T18" fmla="*/ 1 w 4"/>
                <a:gd name="T19" fmla="*/ 0 h 1"/>
                <a:gd name="T20" fmla="*/ 1 w 4"/>
                <a:gd name="T21" fmla="*/ 0 h 1"/>
                <a:gd name="T22" fmla="*/ 1 w 4"/>
                <a:gd name="T23" fmla="*/ 1 h 1"/>
                <a:gd name="T24" fmla="*/ 2 w 4"/>
                <a:gd name="T25" fmla="*/ 0 h 1"/>
                <a:gd name="T26" fmla="*/ 3 w 4"/>
                <a:gd name="T27" fmla="*/ 1 h 1"/>
                <a:gd name="T28" fmla="*/ 3 w 4"/>
                <a:gd name="T29" fmla="*/ 1 h 1"/>
                <a:gd name="T30" fmla="*/ 3 w 4"/>
                <a:gd name="T31" fmla="*/ 1 h 1"/>
                <a:gd name="T32" fmla="*/ 4 w 4"/>
                <a:gd name="T33" fmla="*/ 1 h 1"/>
                <a:gd name="T34" fmla="*/ 4 w 4"/>
                <a:gd name="T35" fmla="*/ 1 h 1"/>
                <a:gd name="T36" fmla="*/ 4 w 4"/>
                <a:gd name="T37" fmla="*/ 1 h 1"/>
                <a:gd name="T38" fmla="*/ 2 w 4"/>
                <a:gd name="T3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" name="Freeform 262"/>
            <p:cNvSpPr>
              <a:spLocks/>
            </p:cNvSpPr>
            <p:nvPr/>
          </p:nvSpPr>
          <p:spPr bwMode="gray">
            <a:xfrm>
              <a:off x="-2619375" y="12988925"/>
              <a:ext cx="14288" cy="7938"/>
            </a:xfrm>
            <a:custGeom>
              <a:avLst/>
              <a:gdLst>
                <a:gd name="T0" fmla="*/ 4 w 4"/>
                <a:gd name="T1" fmla="*/ 2 h 2"/>
                <a:gd name="T2" fmla="*/ 3 w 4"/>
                <a:gd name="T3" fmla="*/ 2 h 2"/>
                <a:gd name="T4" fmla="*/ 1 w 4"/>
                <a:gd name="T5" fmla="*/ 1 h 2"/>
                <a:gd name="T6" fmla="*/ 0 w 4"/>
                <a:gd name="T7" fmla="*/ 1 h 2"/>
                <a:gd name="T8" fmla="*/ 1 w 4"/>
                <a:gd name="T9" fmla="*/ 0 h 2"/>
                <a:gd name="T10" fmla="*/ 3 w 4"/>
                <a:gd name="T11" fmla="*/ 0 h 2"/>
                <a:gd name="T12" fmla="*/ 4 w 4"/>
                <a:gd name="T13" fmla="*/ 0 h 2"/>
                <a:gd name="T14" fmla="*/ 4 w 4"/>
                <a:gd name="T15" fmla="*/ 0 h 2"/>
                <a:gd name="T16" fmla="*/ 4 w 4"/>
                <a:gd name="T17" fmla="*/ 2 h 2"/>
                <a:gd name="T18" fmla="*/ 4 w 4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" name="Freeform 263"/>
            <p:cNvSpPr>
              <a:spLocks/>
            </p:cNvSpPr>
            <p:nvPr/>
          </p:nvSpPr>
          <p:spPr bwMode="gray">
            <a:xfrm>
              <a:off x="-2643188" y="12969875"/>
              <a:ext cx="7938" cy="15875"/>
            </a:xfrm>
            <a:custGeom>
              <a:avLst/>
              <a:gdLst>
                <a:gd name="T0" fmla="*/ 2 w 2"/>
                <a:gd name="T1" fmla="*/ 3 h 4"/>
                <a:gd name="T2" fmla="*/ 2 w 2"/>
                <a:gd name="T3" fmla="*/ 3 h 4"/>
                <a:gd name="T4" fmla="*/ 1 w 2"/>
                <a:gd name="T5" fmla="*/ 3 h 4"/>
                <a:gd name="T6" fmla="*/ 1 w 2"/>
                <a:gd name="T7" fmla="*/ 4 h 4"/>
                <a:gd name="T8" fmla="*/ 0 w 2"/>
                <a:gd name="T9" fmla="*/ 2 h 4"/>
                <a:gd name="T10" fmla="*/ 0 w 2"/>
                <a:gd name="T11" fmla="*/ 1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1 h 4"/>
                <a:gd name="T18" fmla="*/ 2 w 2"/>
                <a:gd name="T19" fmla="*/ 2 h 4"/>
                <a:gd name="T20" fmla="*/ 2 w 2"/>
                <a:gd name="T2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4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" name="Freeform 264"/>
            <p:cNvSpPr>
              <a:spLocks/>
            </p:cNvSpPr>
            <p:nvPr/>
          </p:nvSpPr>
          <p:spPr bwMode="gray">
            <a:xfrm>
              <a:off x="-2643188" y="12958763"/>
              <a:ext cx="7938" cy="11113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2 h 3"/>
                <a:gd name="T12" fmla="*/ 0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0 w 2"/>
                <a:gd name="T19" fmla="*/ 2 h 3"/>
                <a:gd name="T20" fmla="*/ 0 w 2"/>
                <a:gd name="T21" fmla="*/ 2 h 3"/>
                <a:gd name="T22" fmla="*/ 0 w 2"/>
                <a:gd name="T23" fmla="*/ 1 h 3"/>
                <a:gd name="T24" fmla="*/ 0 w 2"/>
                <a:gd name="T25" fmla="*/ 1 h 3"/>
                <a:gd name="T26" fmla="*/ 0 w 2"/>
                <a:gd name="T27" fmla="*/ 1 h 3"/>
                <a:gd name="T28" fmla="*/ 1 w 2"/>
                <a:gd name="T29" fmla="*/ 0 h 3"/>
                <a:gd name="T30" fmla="*/ 1 w 2"/>
                <a:gd name="T31" fmla="*/ 0 h 3"/>
                <a:gd name="T32" fmla="*/ 1 w 2"/>
                <a:gd name="T33" fmla="*/ 0 h 3"/>
                <a:gd name="T34" fmla="*/ 2 w 2"/>
                <a:gd name="T35" fmla="*/ 0 h 3"/>
                <a:gd name="T36" fmla="*/ 1 w 2"/>
                <a:gd name="T37" fmla="*/ 3 h 3"/>
                <a:gd name="T38" fmla="*/ 1 w 2"/>
                <a:gd name="T3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" name="Freeform 265"/>
            <p:cNvSpPr>
              <a:spLocks/>
            </p:cNvSpPr>
            <p:nvPr/>
          </p:nvSpPr>
          <p:spPr bwMode="gray">
            <a:xfrm>
              <a:off x="-2811463" y="12712700"/>
              <a:ext cx="15875" cy="3175"/>
            </a:xfrm>
            <a:custGeom>
              <a:avLst/>
              <a:gdLst>
                <a:gd name="T0" fmla="*/ 4 w 4"/>
                <a:gd name="T1" fmla="*/ 1 h 1"/>
                <a:gd name="T2" fmla="*/ 3 w 4"/>
                <a:gd name="T3" fmla="*/ 1 h 1"/>
                <a:gd name="T4" fmla="*/ 3 w 4"/>
                <a:gd name="T5" fmla="*/ 1 h 1"/>
                <a:gd name="T6" fmla="*/ 2 w 4"/>
                <a:gd name="T7" fmla="*/ 1 h 1"/>
                <a:gd name="T8" fmla="*/ 0 w 4"/>
                <a:gd name="T9" fmla="*/ 1 h 1"/>
                <a:gd name="T10" fmla="*/ 0 w 4"/>
                <a:gd name="T11" fmla="*/ 0 h 1"/>
                <a:gd name="T12" fmla="*/ 1 w 4"/>
                <a:gd name="T13" fmla="*/ 0 h 1"/>
                <a:gd name="T14" fmla="*/ 3 w 4"/>
                <a:gd name="T15" fmla="*/ 0 h 1"/>
                <a:gd name="T16" fmla="*/ 3 w 4"/>
                <a:gd name="T17" fmla="*/ 0 h 1"/>
                <a:gd name="T18" fmla="*/ 3 w 4"/>
                <a:gd name="T19" fmla="*/ 0 h 1"/>
                <a:gd name="T20" fmla="*/ 3 w 4"/>
                <a:gd name="T21" fmla="*/ 0 h 1"/>
                <a:gd name="T22" fmla="*/ 2 w 4"/>
                <a:gd name="T23" fmla="*/ 0 h 1"/>
                <a:gd name="T24" fmla="*/ 4 w 4"/>
                <a:gd name="T25" fmla="*/ 1 h 1"/>
                <a:gd name="T26" fmla="*/ 4 w 4"/>
                <a:gd name="T2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" name="Freeform 266"/>
            <p:cNvSpPr>
              <a:spLocks/>
            </p:cNvSpPr>
            <p:nvPr/>
          </p:nvSpPr>
          <p:spPr bwMode="gray">
            <a:xfrm>
              <a:off x="-2814638" y="12707938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2 w 3"/>
                <a:gd name="T3" fmla="*/ 1 h 1"/>
                <a:gd name="T4" fmla="*/ 1 w 3"/>
                <a:gd name="T5" fmla="*/ 1 h 1"/>
                <a:gd name="T6" fmla="*/ 0 w 3"/>
                <a:gd name="T7" fmla="*/ 1 h 1"/>
                <a:gd name="T8" fmla="*/ 0 w 3"/>
                <a:gd name="T9" fmla="*/ 1 h 1"/>
                <a:gd name="T10" fmla="*/ 1 w 3"/>
                <a:gd name="T11" fmla="*/ 1 h 1"/>
                <a:gd name="T12" fmla="*/ 2 w 3"/>
                <a:gd name="T13" fmla="*/ 0 h 1"/>
                <a:gd name="T14" fmla="*/ 3 w 3"/>
                <a:gd name="T15" fmla="*/ 0 h 1"/>
                <a:gd name="T16" fmla="*/ 3 w 3"/>
                <a:gd name="T17" fmla="*/ 0 h 1"/>
                <a:gd name="T18" fmla="*/ 2 w 3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" name="Freeform 267"/>
            <p:cNvSpPr>
              <a:spLocks/>
            </p:cNvSpPr>
            <p:nvPr/>
          </p:nvSpPr>
          <p:spPr bwMode="gray">
            <a:xfrm>
              <a:off x="-2819400" y="12707938"/>
              <a:ext cx="7938" cy="0"/>
            </a:xfrm>
            <a:custGeom>
              <a:avLst/>
              <a:gdLst>
                <a:gd name="T0" fmla="*/ 3 w 5"/>
                <a:gd name="T1" fmla="*/ 3 w 5"/>
                <a:gd name="T2" fmla="*/ 5 w 5"/>
                <a:gd name="T3" fmla="*/ 0 w 5"/>
                <a:gd name="T4" fmla="*/ 3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Freeform 268"/>
            <p:cNvSpPr>
              <a:spLocks/>
            </p:cNvSpPr>
            <p:nvPr/>
          </p:nvSpPr>
          <p:spPr bwMode="gray">
            <a:xfrm>
              <a:off x="-2819400" y="12707938"/>
              <a:ext cx="7938" cy="0"/>
            </a:xfrm>
            <a:custGeom>
              <a:avLst/>
              <a:gdLst>
                <a:gd name="T0" fmla="*/ 3 w 5"/>
                <a:gd name="T1" fmla="*/ 3 w 5"/>
                <a:gd name="T2" fmla="*/ 5 w 5"/>
                <a:gd name="T3" fmla="*/ 0 w 5"/>
                <a:gd name="T4" fmla="*/ 3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" name="Freeform 269"/>
            <p:cNvSpPr>
              <a:spLocks/>
            </p:cNvSpPr>
            <p:nvPr/>
          </p:nvSpPr>
          <p:spPr bwMode="gray">
            <a:xfrm>
              <a:off x="-2811463" y="12682538"/>
              <a:ext cx="7938" cy="317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0 w 2"/>
                <a:gd name="T5" fmla="*/ 0 h 1"/>
                <a:gd name="T6" fmla="*/ 1 w 2"/>
                <a:gd name="T7" fmla="*/ 0 h 1"/>
                <a:gd name="T8" fmla="*/ 1 w 2"/>
                <a:gd name="T9" fmla="*/ 1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" name="Freeform 270"/>
            <p:cNvSpPr>
              <a:spLocks/>
            </p:cNvSpPr>
            <p:nvPr/>
          </p:nvSpPr>
          <p:spPr bwMode="gray">
            <a:xfrm>
              <a:off x="-2811463" y="12688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" name="Rectangle 271"/>
            <p:cNvSpPr>
              <a:spLocks noChangeArrowheads="1"/>
            </p:cNvSpPr>
            <p:nvPr/>
          </p:nvSpPr>
          <p:spPr bwMode="gray">
            <a:xfrm>
              <a:off x="-2811463" y="12688888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" name="Freeform 272"/>
            <p:cNvSpPr>
              <a:spLocks/>
            </p:cNvSpPr>
            <p:nvPr/>
          </p:nvSpPr>
          <p:spPr bwMode="gray">
            <a:xfrm>
              <a:off x="-2811463" y="12688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" name="Freeform 273"/>
            <p:cNvSpPr>
              <a:spLocks/>
            </p:cNvSpPr>
            <p:nvPr/>
          </p:nvSpPr>
          <p:spPr bwMode="gray">
            <a:xfrm>
              <a:off x="-2811463" y="12693650"/>
              <a:ext cx="4763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" name="Freeform 274"/>
            <p:cNvSpPr>
              <a:spLocks/>
            </p:cNvSpPr>
            <p:nvPr/>
          </p:nvSpPr>
          <p:spPr bwMode="gray">
            <a:xfrm>
              <a:off x="-2814638" y="12730163"/>
              <a:ext cx="11113" cy="7938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3 h 5"/>
                <a:gd name="T4" fmla="*/ 7 w 7"/>
                <a:gd name="T5" fmla="*/ 3 h 5"/>
                <a:gd name="T6" fmla="*/ 5 w 7"/>
                <a:gd name="T7" fmla="*/ 3 h 5"/>
                <a:gd name="T8" fmla="*/ 5 w 7"/>
                <a:gd name="T9" fmla="*/ 5 h 5"/>
                <a:gd name="T10" fmla="*/ 5 w 7"/>
                <a:gd name="T11" fmla="*/ 5 h 5"/>
                <a:gd name="T12" fmla="*/ 2 w 7"/>
                <a:gd name="T13" fmla="*/ 5 h 5"/>
                <a:gd name="T14" fmla="*/ 0 w 7"/>
                <a:gd name="T15" fmla="*/ 5 h 5"/>
                <a:gd name="T16" fmla="*/ 2 w 7"/>
                <a:gd name="T17" fmla="*/ 5 h 5"/>
                <a:gd name="T18" fmla="*/ 2 w 7"/>
                <a:gd name="T19" fmla="*/ 3 h 5"/>
                <a:gd name="T20" fmla="*/ 5 w 7"/>
                <a:gd name="T21" fmla="*/ 3 h 5"/>
                <a:gd name="T22" fmla="*/ 5 w 7"/>
                <a:gd name="T23" fmla="*/ 0 h 5"/>
                <a:gd name="T24" fmla="*/ 7 w 7"/>
                <a:gd name="T25" fmla="*/ 0 h 5"/>
                <a:gd name="T26" fmla="*/ 7 w 7"/>
                <a:gd name="T27" fmla="*/ 3 h 5"/>
                <a:gd name="T28" fmla="*/ 7 w 7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" name="Freeform 275"/>
            <p:cNvSpPr>
              <a:spLocks/>
            </p:cNvSpPr>
            <p:nvPr/>
          </p:nvSpPr>
          <p:spPr bwMode="gray">
            <a:xfrm>
              <a:off x="-2814638" y="12730163"/>
              <a:ext cx="11113" cy="7938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3 h 5"/>
                <a:gd name="T4" fmla="*/ 7 w 7"/>
                <a:gd name="T5" fmla="*/ 3 h 5"/>
                <a:gd name="T6" fmla="*/ 5 w 7"/>
                <a:gd name="T7" fmla="*/ 3 h 5"/>
                <a:gd name="T8" fmla="*/ 5 w 7"/>
                <a:gd name="T9" fmla="*/ 5 h 5"/>
                <a:gd name="T10" fmla="*/ 5 w 7"/>
                <a:gd name="T11" fmla="*/ 5 h 5"/>
                <a:gd name="T12" fmla="*/ 2 w 7"/>
                <a:gd name="T13" fmla="*/ 5 h 5"/>
                <a:gd name="T14" fmla="*/ 0 w 7"/>
                <a:gd name="T15" fmla="*/ 5 h 5"/>
                <a:gd name="T16" fmla="*/ 2 w 7"/>
                <a:gd name="T17" fmla="*/ 5 h 5"/>
                <a:gd name="T18" fmla="*/ 2 w 7"/>
                <a:gd name="T19" fmla="*/ 3 h 5"/>
                <a:gd name="T20" fmla="*/ 5 w 7"/>
                <a:gd name="T21" fmla="*/ 3 h 5"/>
                <a:gd name="T22" fmla="*/ 5 w 7"/>
                <a:gd name="T23" fmla="*/ 0 h 5"/>
                <a:gd name="T24" fmla="*/ 7 w 7"/>
                <a:gd name="T25" fmla="*/ 0 h 5"/>
                <a:gd name="T26" fmla="*/ 7 w 7"/>
                <a:gd name="T27" fmla="*/ 3 h 5"/>
                <a:gd name="T28" fmla="*/ 7 w 7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7" y="3"/>
                  </a:ln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Freeform 276"/>
            <p:cNvSpPr>
              <a:spLocks/>
            </p:cNvSpPr>
            <p:nvPr/>
          </p:nvSpPr>
          <p:spPr bwMode="gray">
            <a:xfrm>
              <a:off x="-2894013" y="12853988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" name="Freeform 277"/>
            <p:cNvSpPr>
              <a:spLocks/>
            </p:cNvSpPr>
            <p:nvPr/>
          </p:nvSpPr>
          <p:spPr bwMode="gray">
            <a:xfrm>
              <a:off x="-2954338" y="12941300"/>
              <a:ext cx="34925" cy="33338"/>
            </a:xfrm>
            <a:custGeom>
              <a:avLst/>
              <a:gdLst>
                <a:gd name="T0" fmla="*/ 8 w 9"/>
                <a:gd name="T1" fmla="*/ 9 h 9"/>
                <a:gd name="T2" fmla="*/ 8 w 9"/>
                <a:gd name="T3" fmla="*/ 8 h 9"/>
                <a:gd name="T4" fmla="*/ 8 w 9"/>
                <a:gd name="T5" fmla="*/ 8 h 9"/>
                <a:gd name="T6" fmla="*/ 7 w 9"/>
                <a:gd name="T7" fmla="*/ 8 h 9"/>
                <a:gd name="T8" fmla="*/ 7 w 9"/>
                <a:gd name="T9" fmla="*/ 8 h 9"/>
                <a:gd name="T10" fmla="*/ 8 w 9"/>
                <a:gd name="T11" fmla="*/ 7 h 9"/>
                <a:gd name="T12" fmla="*/ 7 w 9"/>
                <a:gd name="T13" fmla="*/ 7 h 9"/>
                <a:gd name="T14" fmla="*/ 7 w 9"/>
                <a:gd name="T15" fmla="*/ 7 h 9"/>
                <a:gd name="T16" fmla="*/ 5 w 9"/>
                <a:gd name="T17" fmla="*/ 8 h 9"/>
                <a:gd name="T18" fmla="*/ 5 w 9"/>
                <a:gd name="T19" fmla="*/ 8 h 9"/>
                <a:gd name="T20" fmla="*/ 5 w 9"/>
                <a:gd name="T21" fmla="*/ 8 h 9"/>
                <a:gd name="T22" fmla="*/ 6 w 9"/>
                <a:gd name="T23" fmla="*/ 7 h 9"/>
                <a:gd name="T24" fmla="*/ 6 w 9"/>
                <a:gd name="T25" fmla="*/ 7 h 9"/>
                <a:gd name="T26" fmla="*/ 5 w 9"/>
                <a:gd name="T27" fmla="*/ 7 h 9"/>
                <a:gd name="T28" fmla="*/ 5 w 9"/>
                <a:gd name="T29" fmla="*/ 7 h 9"/>
                <a:gd name="T30" fmla="*/ 5 w 9"/>
                <a:gd name="T31" fmla="*/ 7 h 9"/>
                <a:gd name="T32" fmla="*/ 5 w 9"/>
                <a:gd name="T33" fmla="*/ 7 h 9"/>
                <a:gd name="T34" fmla="*/ 5 w 9"/>
                <a:gd name="T35" fmla="*/ 7 h 9"/>
                <a:gd name="T36" fmla="*/ 5 w 9"/>
                <a:gd name="T37" fmla="*/ 7 h 9"/>
                <a:gd name="T38" fmla="*/ 3 w 9"/>
                <a:gd name="T39" fmla="*/ 7 h 9"/>
                <a:gd name="T40" fmla="*/ 2 w 9"/>
                <a:gd name="T41" fmla="*/ 7 h 9"/>
                <a:gd name="T42" fmla="*/ 0 w 9"/>
                <a:gd name="T43" fmla="*/ 7 h 9"/>
                <a:gd name="T44" fmla="*/ 0 w 9"/>
                <a:gd name="T45" fmla="*/ 7 h 9"/>
                <a:gd name="T46" fmla="*/ 2 w 9"/>
                <a:gd name="T47" fmla="*/ 6 h 9"/>
                <a:gd name="T48" fmla="*/ 1 w 9"/>
                <a:gd name="T49" fmla="*/ 5 h 9"/>
                <a:gd name="T50" fmla="*/ 1 w 9"/>
                <a:gd name="T51" fmla="*/ 5 h 9"/>
                <a:gd name="T52" fmla="*/ 2 w 9"/>
                <a:gd name="T53" fmla="*/ 4 h 9"/>
                <a:gd name="T54" fmla="*/ 2 w 9"/>
                <a:gd name="T55" fmla="*/ 4 h 9"/>
                <a:gd name="T56" fmla="*/ 4 w 9"/>
                <a:gd name="T57" fmla="*/ 0 h 9"/>
                <a:gd name="T58" fmla="*/ 5 w 9"/>
                <a:gd name="T59" fmla="*/ 0 h 9"/>
                <a:gd name="T60" fmla="*/ 5 w 9"/>
                <a:gd name="T61" fmla="*/ 0 h 9"/>
                <a:gd name="T62" fmla="*/ 5 w 9"/>
                <a:gd name="T63" fmla="*/ 0 h 9"/>
                <a:gd name="T64" fmla="*/ 5 w 9"/>
                <a:gd name="T65" fmla="*/ 0 h 9"/>
                <a:gd name="T66" fmla="*/ 5 w 9"/>
                <a:gd name="T67" fmla="*/ 1 h 9"/>
                <a:gd name="T68" fmla="*/ 4 w 9"/>
                <a:gd name="T69" fmla="*/ 4 h 9"/>
                <a:gd name="T70" fmla="*/ 5 w 9"/>
                <a:gd name="T71" fmla="*/ 3 h 9"/>
                <a:gd name="T72" fmla="*/ 5 w 9"/>
                <a:gd name="T73" fmla="*/ 3 h 9"/>
                <a:gd name="T74" fmla="*/ 5 w 9"/>
                <a:gd name="T75" fmla="*/ 4 h 9"/>
                <a:gd name="T76" fmla="*/ 5 w 9"/>
                <a:gd name="T77" fmla="*/ 4 h 9"/>
                <a:gd name="T78" fmla="*/ 5 w 9"/>
                <a:gd name="T79" fmla="*/ 4 h 9"/>
                <a:gd name="T80" fmla="*/ 6 w 9"/>
                <a:gd name="T81" fmla="*/ 4 h 9"/>
                <a:gd name="T82" fmla="*/ 7 w 9"/>
                <a:gd name="T83" fmla="*/ 4 h 9"/>
                <a:gd name="T84" fmla="*/ 8 w 9"/>
                <a:gd name="T85" fmla="*/ 4 h 9"/>
                <a:gd name="T86" fmla="*/ 8 w 9"/>
                <a:gd name="T87" fmla="*/ 5 h 9"/>
                <a:gd name="T88" fmla="*/ 7 w 9"/>
                <a:gd name="T89" fmla="*/ 5 h 9"/>
                <a:gd name="T90" fmla="*/ 7 w 9"/>
                <a:gd name="T91" fmla="*/ 5 h 9"/>
                <a:gd name="T92" fmla="*/ 8 w 9"/>
                <a:gd name="T93" fmla="*/ 6 h 9"/>
                <a:gd name="T94" fmla="*/ 8 w 9"/>
                <a:gd name="T95" fmla="*/ 5 h 9"/>
                <a:gd name="T96" fmla="*/ 9 w 9"/>
                <a:gd name="T97" fmla="*/ 6 h 9"/>
                <a:gd name="T98" fmla="*/ 9 w 9"/>
                <a:gd name="T99" fmla="*/ 6 h 9"/>
                <a:gd name="T100" fmla="*/ 8 w 9"/>
                <a:gd name="T101" fmla="*/ 6 h 9"/>
                <a:gd name="T102" fmla="*/ 8 w 9"/>
                <a:gd name="T103" fmla="*/ 6 h 9"/>
                <a:gd name="T104" fmla="*/ 8 w 9"/>
                <a:gd name="T105" fmla="*/ 7 h 9"/>
                <a:gd name="T106" fmla="*/ 8 w 9"/>
                <a:gd name="T107" fmla="*/ 7 h 9"/>
                <a:gd name="T108" fmla="*/ 8 w 9"/>
                <a:gd name="T109" fmla="*/ 7 h 9"/>
                <a:gd name="T110" fmla="*/ 9 w 9"/>
                <a:gd name="T111" fmla="*/ 7 h 9"/>
                <a:gd name="T112" fmla="*/ 9 w 9"/>
                <a:gd name="T113" fmla="*/ 7 h 9"/>
                <a:gd name="T114" fmla="*/ 9 w 9"/>
                <a:gd name="T115" fmla="*/ 7 h 9"/>
                <a:gd name="T116" fmla="*/ 9 w 9"/>
                <a:gd name="T117" fmla="*/ 9 h 9"/>
                <a:gd name="T118" fmla="*/ 8 w 9"/>
                <a:gd name="T1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" h="9">
                  <a:moveTo>
                    <a:pt x="8" y="9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2" y="5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1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4" y="2"/>
                    <a:pt x="4" y="4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" name="Freeform 278"/>
            <p:cNvSpPr>
              <a:spLocks/>
            </p:cNvSpPr>
            <p:nvPr/>
          </p:nvSpPr>
          <p:spPr bwMode="gray">
            <a:xfrm>
              <a:off x="-2935288" y="13263563"/>
              <a:ext cx="11113" cy="6350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2 h 2"/>
                <a:gd name="T4" fmla="*/ 0 w 3"/>
                <a:gd name="T5" fmla="*/ 0 h 2"/>
                <a:gd name="T6" fmla="*/ 3 w 3"/>
                <a:gd name="T7" fmla="*/ 0 h 2"/>
                <a:gd name="T8" fmla="*/ 3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3" y="0"/>
                    <a:pt x="3" y="0"/>
                  </a:cubicBez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" name="Freeform 279"/>
            <p:cNvSpPr>
              <a:spLocks/>
            </p:cNvSpPr>
            <p:nvPr/>
          </p:nvSpPr>
          <p:spPr bwMode="gray">
            <a:xfrm>
              <a:off x="-2930525" y="12768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" name="Freeform 280"/>
            <p:cNvSpPr>
              <a:spLocks/>
            </p:cNvSpPr>
            <p:nvPr/>
          </p:nvSpPr>
          <p:spPr bwMode="gray">
            <a:xfrm>
              <a:off x="-2965450" y="12969875"/>
              <a:ext cx="7938" cy="12700"/>
            </a:xfrm>
            <a:custGeom>
              <a:avLst/>
              <a:gdLst>
                <a:gd name="T0" fmla="*/ 0 w 2"/>
                <a:gd name="T1" fmla="*/ 2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2 h 3"/>
                <a:gd name="T8" fmla="*/ 1 w 2"/>
                <a:gd name="T9" fmla="*/ 2 h 3"/>
                <a:gd name="T10" fmla="*/ 1 w 2"/>
                <a:gd name="T11" fmla="*/ 2 h 3"/>
                <a:gd name="T12" fmla="*/ 2 w 2"/>
                <a:gd name="T13" fmla="*/ 2 h 3"/>
                <a:gd name="T14" fmla="*/ 0 w 2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2"/>
                  </a:cubicBezTo>
                  <a:cubicBezTo>
                    <a:pt x="2" y="3"/>
                    <a:pt x="0" y="3"/>
                    <a:pt x="0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" name="Freeform 281"/>
            <p:cNvSpPr>
              <a:spLocks/>
            </p:cNvSpPr>
            <p:nvPr/>
          </p:nvSpPr>
          <p:spPr bwMode="gray">
            <a:xfrm>
              <a:off x="-2995613" y="13139738"/>
              <a:ext cx="7938" cy="317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0 h 1"/>
                <a:gd name="T8" fmla="*/ 2 w 2"/>
                <a:gd name="T9" fmla="*/ 1 h 1"/>
                <a:gd name="T10" fmla="*/ 1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" name="Freeform 282"/>
            <p:cNvSpPr>
              <a:spLocks/>
            </p:cNvSpPr>
            <p:nvPr/>
          </p:nvSpPr>
          <p:spPr bwMode="gray">
            <a:xfrm>
              <a:off x="-2995613" y="13206413"/>
              <a:ext cx="4763" cy="47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1 w 1"/>
                <a:gd name="T15" fmla="*/ 1 h 1"/>
                <a:gd name="T16" fmla="*/ 0 w 1"/>
                <a:gd name="T17" fmla="*/ 1 h 1"/>
                <a:gd name="T18" fmla="*/ 0 w 1"/>
                <a:gd name="T19" fmla="*/ 1 h 1"/>
                <a:gd name="T20" fmla="*/ 0 w 1"/>
                <a:gd name="T21" fmla="*/ 1 h 1"/>
                <a:gd name="T22" fmla="*/ 0 w 1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" name="Freeform 283"/>
            <p:cNvSpPr>
              <a:spLocks/>
            </p:cNvSpPr>
            <p:nvPr/>
          </p:nvSpPr>
          <p:spPr bwMode="gray">
            <a:xfrm>
              <a:off x="-3036888" y="13131800"/>
              <a:ext cx="34925" cy="15875"/>
            </a:xfrm>
            <a:custGeom>
              <a:avLst/>
              <a:gdLst>
                <a:gd name="T0" fmla="*/ 7 w 9"/>
                <a:gd name="T1" fmla="*/ 3 h 4"/>
                <a:gd name="T2" fmla="*/ 7 w 9"/>
                <a:gd name="T3" fmla="*/ 2 h 4"/>
                <a:gd name="T4" fmla="*/ 6 w 9"/>
                <a:gd name="T5" fmla="*/ 3 h 4"/>
                <a:gd name="T6" fmla="*/ 6 w 9"/>
                <a:gd name="T7" fmla="*/ 2 h 4"/>
                <a:gd name="T8" fmla="*/ 5 w 9"/>
                <a:gd name="T9" fmla="*/ 4 h 4"/>
                <a:gd name="T10" fmla="*/ 4 w 9"/>
                <a:gd name="T11" fmla="*/ 3 h 4"/>
                <a:gd name="T12" fmla="*/ 3 w 9"/>
                <a:gd name="T13" fmla="*/ 3 h 4"/>
                <a:gd name="T14" fmla="*/ 2 w 9"/>
                <a:gd name="T15" fmla="*/ 3 h 4"/>
                <a:gd name="T16" fmla="*/ 1 w 9"/>
                <a:gd name="T17" fmla="*/ 3 h 4"/>
                <a:gd name="T18" fmla="*/ 0 w 9"/>
                <a:gd name="T19" fmla="*/ 2 h 4"/>
                <a:gd name="T20" fmla="*/ 0 w 9"/>
                <a:gd name="T21" fmla="*/ 2 h 4"/>
                <a:gd name="T22" fmla="*/ 1 w 9"/>
                <a:gd name="T23" fmla="*/ 2 h 4"/>
                <a:gd name="T24" fmla="*/ 3 w 9"/>
                <a:gd name="T25" fmla="*/ 2 h 4"/>
                <a:gd name="T26" fmla="*/ 3 w 9"/>
                <a:gd name="T27" fmla="*/ 2 h 4"/>
                <a:gd name="T28" fmla="*/ 3 w 9"/>
                <a:gd name="T29" fmla="*/ 1 h 4"/>
                <a:gd name="T30" fmla="*/ 2 w 9"/>
                <a:gd name="T31" fmla="*/ 1 h 4"/>
                <a:gd name="T32" fmla="*/ 2 w 9"/>
                <a:gd name="T33" fmla="*/ 1 h 4"/>
                <a:gd name="T34" fmla="*/ 2 w 9"/>
                <a:gd name="T35" fmla="*/ 0 h 4"/>
                <a:gd name="T36" fmla="*/ 2 w 9"/>
                <a:gd name="T37" fmla="*/ 0 h 4"/>
                <a:gd name="T38" fmla="*/ 4 w 9"/>
                <a:gd name="T39" fmla="*/ 1 h 4"/>
                <a:gd name="T40" fmla="*/ 4 w 9"/>
                <a:gd name="T41" fmla="*/ 0 h 4"/>
                <a:gd name="T42" fmla="*/ 5 w 9"/>
                <a:gd name="T43" fmla="*/ 1 h 4"/>
                <a:gd name="T44" fmla="*/ 5 w 9"/>
                <a:gd name="T45" fmla="*/ 0 h 4"/>
                <a:gd name="T46" fmla="*/ 7 w 9"/>
                <a:gd name="T47" fmla="*/ 1 h 4"/>
                <a:gd name="T48" fmla="*/ 9 w 9"/>
                <a:gd name="T49" fmla="*/ 2 h 4"/>
                <a:gd name="T50" fmla="*/ 9 w 9"/>
                <a:gd name="T51" fmla="*/ 3 h 4"/>
                <a:gd name="T52" fmla="*/ 7 w 9"/>
                <a:gd name="T5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" h="4">
                  <a:moveTo>
                    <a:pt x="7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2"/>
                    <a:pt x="7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" name="Rectangle 284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3175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" name="Freeform 285"/>
            <p:cNvSpPr>
              <a:spLocks/>
            </p:cNvSpPr>
            <p:nvPr/>
          </p:nvSpPr>
          <p:spPr bwMode="gray">
            <a:xfrm>
              <a:off x="-3040063" y="1303813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" name="Rectangle 286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" name="Freeform 287"/>
            <p:cNvSpPr>
              <a:spLocks/>
            </p:cNvSpPr>
            <p:nvPr/>
          </p:nvSpPr>
          <p:spPr bwMode="gray">
            <a:xfrm>
              <a:off x="-3040063" y="13038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" name="Rectangle 288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" name="Freeform 289"/>
            <p:cNvSpPr>
              <a:spLocks/>
            </p:cNvSpPr>
            <p:nvPr/>
          </p:nvSpPr>
          <p:spPr bwMode="gray">
            <a:xfrm>
              <a:off x="-3054350" y="13139738"/>
              <a:ext cx="11113" cy="3175"/>
            </a:xfrm>
            <a:custGeom>
              <a:avLst/>
              <a:gdLst>
                <a:gd name="T0" fmla="*/ 2 w 3"/>
                <a:gd name="T1" fmla="*/ 1 h 1"/>
                <a:gd name="T2" fmla="*/ 2 w 3"/>
                <a:gd name="T3" fmla="*/ 1 h 1"/>
                <a:gd name="T4" fmla="*/ 0 w 3"/>
                <a:gd name="T5" fmla="*/ 1 h 1"/>
                <a:gd name="T6" fmla="*/ 0 w 3"/>
                <a:gd name="T7" fmla="*/ 1 h 1"/>
                <a:gd name="T8" fmla="*/ 3 w 3"/>
                <a:gd name="T9" fmla="*/ 1 h 1"/>
                <a:gd name="T10" fmla="*/ 3 w 3"/>
                <a:gd name="T11" fmla="*/ 1 h 1"/>
                <a:gd name="T12" fmla="*/ 2 w 3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" name="Freeform 290"/>
            <p:cNvSpPr>
              <a:spLocks/>
            </p:cNvSpPr>
            <p:nvPr/>
          </p:nvSpPr>
          <p:spPr bwMode="gray">
            <a:xfrm>
              <a:off x="-2266950" y="13150850"/>
              <a:ext cx="14288" cy="19050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0 h 5"/>
                <a:gd name="T4" fmla="*/ 2 w 4"/>
                <a:gd name="T5" fmla="*/ 1 h 5"/>
                <a:gd name="T6" fmla="*/ 3 w 4"/>
                <a:gd name="T7" fmla="*/ 2 h 5"/>
                <a:gd name="T8" fmla="*/ 3 w 4"/>
                <a:gd name="T9" fmla="*/ 3 h 5"/>
                <a:gd name="T10" fmla="*/ 1 w 4"/>
                <a:gd name="T11" fmla="*/ 5 h 5"/>
                <a:gd name="T12" fmla="*/ 1 w 4"/>
                <a:gd name="T13" fmla="*/ 3 h 5"/>
                <a:gd name="T14" fmla="*/ 1 w 4"/>
                <a:gd name="T15" fmla="*/ 2 h 5"/>
                <a:gd name="T16" fmla="*/ 1 w 4"/>
                <a:gd name="T17" fmla="*/ 1 h 5"/>
                <a:gd name="T18" fmla="*/ 0 w 4"/>
                <a:gd name="T19" fmla="*/ 1 h 5"/>
                <a:gd name="T20" fmla="*/ 0 w 4"/>
                <a:gd name="T21" fmla="*/ 1 h 5"/>
                <a:gd name="T22" fmla="*/ 1 w 4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2" y="5"/>
                    <a:pt x="1" y="5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" name="Freeform 291"/>
            <p:cNvSpPr>
              <a:spLocks/>
            </p:cNvSpPr>
            <p:nvPr/>
          </p:nvSpPr>
          <p:spPr bwMode="gray">
            <a:xfrm>
              <a:off x="-2643188" y="12858750"/>
              <a:ext cx="12700" cy="6350"/>
            </a:xfrm>
            <a:custGeom>
              <a:avLst/>
              <a:gdLst>
                <a:gd name="T0" fmla="*/ 1 w 3"/>
                <a:gd name="T1" fmla="*/ 1 h 2"/>
                <a:gd name="T2" fmla="*/ 2 w 3"/>
                <a:gd name="T3" fmla="*/ 0 h 2"/>
                <a:gd name="T4" fmla="*/ 3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3 w 3"/>
                <a:gd name="T11" fmla="*/ 1 h 2"/>
                <a:gd name="T12" fmla="*/ 3 w 3"/>
                <a:gd name="T13" fmla="*/ 1 h 2"/>
                <a:gd name="T14" fmla="*/ 1 w 3"/>
                <a:gd name="T15" fmla="*/ 1 h 2"/>
                <a:gd name="T16" fmla="*/ 0 w 3"/>
                <a:gd name="T17" fmla="*/ 2 h 2"/>
                <a:gd name="T18" fmla="*/ 0 w 3"/>
                <a:gd name="T19" fmla="*/ 2 h 2"/>
                <a:gd name="T20" fmla="*/ 0 w 3"/>
                <a:gd name="T21" fmla="*/ 1 h 2"/>
                <a:gd name="T22" fmla="*/ 1 w 3"/>
                <a:gd name="T2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" name="Freeform 292"/>
            <p:cNvSpPr>
              <a:spLocks/>
            </p:cNvSpPr>
            <p:nvPr/>
          </p:nvSpPr>
          <p:spPr bwMode="gray">
            <a:xfrm>
              <a:off x="-2627313" y="12869863"/>
              <a:ext cx="7938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2 w 2"/>
                <a:gd name="T7" fmla="*/ 0 h 2"/>
                <a:gd name="T8" fmla="*/ 1 w 2"/>
                <a:gd name="T9" fmla="*/ 1 h 2"/>
                <a:gd name="T10" fmla="*/ 1 w 2"/>
                <a:gd name="T11" fmla="*/ 1 h 2"/>
                <a:gd name="T12" fmla="*/ 2 w 2"/>
                <a:gd name="T13" fmla="*/ 2 h 2"/>
                <a:gd name="T14" fmla="*/ 2 w 2"/>
                <a:gd name="T15" fmla="*/ 2 h 2"/>
                <a:gd name="T16" fmla="*/ 1 w 2"/>
                <a:gd name="T17" fmla="*/ 2 h 2"/>
                <a:gd name="T18" fmla="*/ 1 w 2"/>
                <a:gd name="T19" fmla="*/ 2 h 2"/>
                <a:gd name="T20" fmla="*/ 0 w 2"/>
                <a:gd name="T21" fmla="*/ 2 h 2"/>
                <a:gd name="T22" fmla="*/ 1 w 2"/>
                <a:gd name="T23" fmla="*/ 0 h 2"/>
                <a:gd name="T24" fmla="*/ 1 w 2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" name="Freeform 293"/>
            <p:cNvSpPr>
              <a:spLocks/>
            </p:cNvSpPr>
            <p:nvPr/>
          </p:nvSpPr>
          <p:spPr bwMode="gray">
            <a:xfrm>
              <a:off x="-3009900" y="130048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" name="Freeform 294"/>
            <p:cNvSpPr>
              <a:spLocks/>
            </p:cNvSpPr>
            <p:nvPr/>
          </p:nvSpPr>
          <p:spPr bwMode="gray">
            <a:xfrm>
              <a:off x="-3009900" y="130048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" name="Rectangle 295"/>
            <p:cNvSpPr>
              <a:spLocks noChangeArrowheads="1"/>
            </p:cNvSpPr>
            <p:nvPr/>
          </p:nvSpPr>
          <p:spPr bwMode="gray">
            <a:xfrm>
              <a:off x="-3009900" y="13004800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" name="Rectangle 296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" name="Freeform 297"/>
            <p:cNvSpPr>
              <a:spLocks/>
            </p:cNvSpPr>
            <p:nvPr/>
          </p:nvSpPr>
          <p:spPr bwMode="gray">
            <a:xfrm>
              <a:off x="-3040063" y="13038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" name="Rectangle 298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" name="Rectangle 299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" name="Rectangle 300"/>
            <p:cNvSpPr>
              <a:spLocks noChangeArrowheads="1"/>
            </p:cNvSpPr>
            <p:nvPr/>
          </p:nvSpPr>
          <p:spPr bwMode="gray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12" name="Freeform 127"/>
          <p:cNvSpPr>
            <a:spLocks noChangeAspect="1"/>
          </p:cNvSpPr>
          <p:nvPr userDrawn="1"/>
        </p:nvSpPr>
        <p:spPr bwMode="gray">
          <a:xfrm>
            <a:off x="1073812" y="3885770"/>
            <a:ext cx="565562" cy="558347"/>
          </a:xfrm>
          <a:custGeom>
            <a:avLst/>
            <a:gdLst>
              <a:gd name="T0" fmla="*/ 149 w 298"/>
              <a:gd name="T1" fmla="*/ 0 h 294"/>
              <a:gd name="T2" fmla="*/ 0 w 298"/>
              <a:gd name="T3" fmla="*/ 129 h 294"/>
              <a:gd name="T4" fmla="*/ 58 w 298"/>
              <a:gd name="T5" fmla="*/ 232 h 294"/>
              <a:gd name="T6" fmla="*/ 58 w 298"/>
              <a:gd name="T7" fmla="*/ 294 h 294"/>
              <a:gd name="T8" fmla="*/ 112 w 298"/>
              <a:gd name="T9" fmla="*/ 254 h 294"/>
              <a:gd name="T10" fmla="*/ 149 w 298"/>
              <a:gd name="T11" fmla="*/ 258 h 294"/>
              <a:gd name="T12" fmla="*/ 298 w 298"/>
              <a:gd name="T13" fmla="*/ 129 h 294"/>
              <a:gd name="T14" fmla="*/ 149 w 298"/>
              <a:gd name="T1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8" h="294">
                <a:moveTo>
                  <a:pt x="149" y="0"/>
                </a:moveTo>
                <a:cubicBezTo>
                  <a:pt x="67" y="0"/>
                  <a:pt x="0" y="58"/>
                  <a:pt x="0" y="129"/>
                </a:cubicBezTo>
                <a:cubicBezTo>
                  <a:pt x="0" y="171"/>
                  <a:pt x="23" y="208"/>
                  <a:pt x="58" y="232"/>
                </a:cubicBezTo>
                <a:cubicBezTo>
                  <a:pt x="58" y="294"/>
                  <a:pt x="58" y="294"/>
                  <a:pt x="58" y="294"/>
                </a:cubicBezTo>
                <a:cubicBezTo>
                  <a:pt x="112" y="254"/>
                  <a:pt x="112" y="254"/>
                  <a:pt x="112" y="254"/>
                </a:cubicBezTo>
                <a:cubicBezTo>
                  <a:pt x="124" y="257"/>
                  <a:pt x="136" y="258"/>
                  <a:pt x="149" y="258"/>
                </a:cubicBezTo>
                <a:cubicBezTo>
                  <a:pt x="231" y="258"/>
                  <a:pt x="298" y="201"/>
                  <a:pt x="298" y="129"/>
                </a:cubicBezTo>
                <a:cubicBezTo>
                  <a:pt x="298" y="58"/>
                  <a:pt x="231" y="0"/>
                  <a:pt x="1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073810" y="1006124"/>
            <a:ext cx="7920000" cy="1709842"/>
          </a:xfrm>
        </p:spPr>
        <p:txBody>
          <a:bodyPr tIns="0" anchor="b" anchorCtr="0">
            <a:noAutofit/>
          </a:bodyPr>
          <a:lstStyle>
            <a:lvl1pPr algn="l">
              <a:lnSpc>
                <a:spcPct val="80000"/>
              </a:lnSpc>
              <a:defRPr sz="6000" b="0" cap="none" baseline="0">
                <a:solidFill>
                  <a:schemeClr val="accent1"/>
                </a:solidFill>
                <a:latin typeface="Bebas Neue" panose="020B0506020202020201" pitchFamily="34" charset="0"/>
              </a:defRPr>
            </a:lvl1pPr>
          </a:lstStyle>
          <a:p>
            <a:r>
              <a:rPr lang="de-DE" dirty="0"/>
              <a:t>Free PowerPoint</a:t>
            </a:r>
            <a:br>
              <a:rPr lang="de-DE" dirty="0"/>
            </a:br>
            <a:r>
              <a:rPr lang="de-DE" dirty="0"/>
              <a:t>Template</a:t>
            </a:r>
            <a:endParaRPr lang="en-US" dirty="0"/>
          </a:p>
        </p:txBody>
      </p:sp>
      <p:sp>
        <p:nvSpPr>
          <p:cNvPr id="11" name="Textplatzhalter 2"/>
          <p:cNvSpPr>
            <a:spLocks noGrp="1"/>
          </p:cNvSpPr>
          <p:nvPr userDrawn="1">
            <p:ph type="body" idx="1" hasCustomPrompt="1"/>
          </p:nvPr>
        </p:nvSpPr>
        <p:spPr bwMode="gray">
          <a:xfrm>
            <a:off x="1073812" y="2715966"/>
            <a:ext cx="7920000" cy="666000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 sz="3200">
                <a:solidFill>
                  <a:schemeClr val="accent1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dirty="0"/>
              <a:t>PRESENTATIONLOAD</a:t>
            </a:r>
          </a:p>
        </p:txBody>
      </p:sp>
    </p:spTree>
    <p:extLst>
      <p:ext uri="{BB962C8B-B14F-4D97-AF65-F5344CB8AC3E}">
        <p14:creationId xmlns:p14="http://schemas.microsoft.com/office/powerpoint/2010/main" val="389999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516253" y="410830"/>
            <a:ext cx="11134410" cy="107312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252" y="942478"/>
            <a:ext cx="11134411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281" y="6076361"/>
            <a:ext cx="427585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2" y="6076361"/>
            <a:ext cx="9143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516251" y="1483952"/>
            <a:ext cx="11134411" cy="4320000"/>
          </a:xfrm>
          <a:noFill/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516253" y="410830"/>
            <a:ext cx="11134410" cy="107312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252" y="942478"/>
            <a:ext cx="11134411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281" y="6076361"/>
            <a:ext cx="427585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2" y="6076361"/>
            <a:ext cx="9143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516252" y="1483952"/>
            <a:ext cx="8460000" cy="4320000"/>
          </a:xfrm>
          <a:noFill/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7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516253" y="410830"/>
            <a:ext cx="11134410" cy="107312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252" y="942478"/>
            <a:ext cx="11134411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5"/>
          </p:nvPr>
        </p:nvSpPr>
        <p:spPr>
          <a:xfrm>
            <a:off x="516252" y="1483952"/>
            <a:ext cx="5324764" cy="4320000"/>
          </a:xfrm>
          <a:noFill/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Inhaltsplatzhalter 2"/>
          <p:cNvSpPr>
            <a:spLocks noGrp="1"/>
          </p:cNvSpPr>
          <p:nvPr>
            <p:ph idx="16"/>
          </p:nvPr>
        </p:nvSpPr>
        <p:spPr>
          <a:xfrm>
            <a:off x="6310800" y="1476439"/>
            <a:ext cx="5324764" cy="4320000"/>
          </a:xfrm>
          <a:noFill/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281" y="6076361"/>
            <a:ext cx="427585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2" y="6076361"/>
            <a:ext cx="9143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6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516253" y="410830"/>
            <a:ext cx="11134410" cy="107312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252" y="942478"/>
            <a:ext cx="11134411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5"/>
          </p:nvPr>
        </p:nvSpPr>
        <p:spPr>
          <a:xfrm>
            <a:off x="516252" y="1483952"/>
            <a:ext cx="5324764" cy="4320000"/>
          </a:xfrm>
          <a:noFill/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281" y="6076361"/>
            <a:ext cx="427585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2" y="6076361"/>
            <a:ext cx="9143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310801" y="1483952"/>
            <a:ext cx="5879612" cy="432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6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6252" y="410830"/>
            <a:ext cx="11134411" cy="10731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252" y="942478"/>
            <a:ext cx="11133137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281" y="6076361"/>
            <a:ext cx="427585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2" y="6076361"/>
            <a:ext cx="9143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2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281" y="6076361"/>
            <a:ext cx="427585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2" y="6076361"/>
            <a:ext cx="9143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3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516253" y="410830"/>
            <a:ext cx="11134410" cy="107312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252" y="942478"/>
            <a:ext cx="11134411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281" y="6076361"/>
            <a:ext cx="427585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2" y="6076361"/>
            <a:ext cx="9143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516251" y="1483952"/>
            <a:ext cx="11134411" cy="4320000"/>
          </a:xfrm>
          <a:noFill/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6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516253" y="410830"/>
            <a:ext cx="11134410" cy="107312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252" y="942478"/>
            <a:ext cx="11134411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281" y="6076361"/>
            <a:ext cx="427585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2" y="6076361"/>
            <a:ext cx="9143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516252" y="1483952"/>
            <a:ext cx="8460000" cy="4320000"/>
          </a:xfrm>
          <a:noFill/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4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516253" y="410830"/>
            <a:ext cx="11134410" cy="107312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252" y="942478"/>
            <a:ext cx="11134411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5"/>
          </p:nvPr>
        </p:nvSpPr>
        <p:spPr>
          <a:xfrm>
            <a:off x="516252" y="1483952"/>
            <a:ext cx="5324764" cy="4320000"/>
          </a:xfrm>
          <a:noFill/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Inhaltsplatzhalter 2"/>
          <p:cNvSpPr>
            <a:spLocks noGrp="1"/>
          </p:cNvSpPr>
          <p:nvPr>
            <p:ph idx="16"/>
          </p:nvPr>
        </p:nvSpPr>
        <p:spPr>
          <a:xfrm>
            <a:off x="6310800" y="1476439"/>
            <a:ext cx="5324764" cy="4320000"/>
          </a:xfrm>
          <a:noFill/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281" y="6076361"/>
            <a:ext cx="427585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2" y="6076361"/>
            <a:ext cx="9143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7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516253" y="410830"/>
            <a:ext cx="11134410" cy="107312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252" y="942478"/>
            <a:ext cx="11134411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5"/>
          </p:nvPr>
        </p:nvSpPr>
        <p:spPr>
          <a:xfrm>
            <a:off x="516252" y="1483952"/>
            <a:ext cx="5324764" cy="4320000"/>
          </a:xfrm>
          <a:noFill/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281" y="6076361"/>
            <a:ext cx="427585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2" y="6076361"/>
            <a:ext cx="9143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310801" y="1483952"/>
            <a:ext cx="5879612" cy="432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1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6252" y="410830"/>
            <a:ext cx="11134411" cy="1073122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252" y="942478"/>
            <a:ext cx="11133137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281" y="6076361"/>
            <a:ext cx="427585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2" y="6076361"/>
            <a:ext cx="9143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0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281" y="6076361"/>
            <a:ext cx="427585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2" y="6076361"/>
            <a:ext cx="9143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0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281" y="6076361"/>
            <a:ext cx="427585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2" y="6076361"/>
            <a:ext cx="9143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2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6"/>
          <p:cNvSpPr>
            <a:spLocks noChangeAspect="1"/>
          </p:cNvSpPr>
          <p:nvPr userDrawn="1"/>
        </p:nvSpPr>
        <p:spPr bwMode="auto">
          <a:xfrm>
            <a:off x="11496784" y="1455154"/>
            <a:ext cx="364508" cy="318583"/>
          </a:xfrm>
          <a:custGeom>
            <a:avLst/>
            <a:gdLst>
              <a:gd name="T0" fmla="*/ 229 w 319"/>
              <a:gd name="T1" fmla="*/ 0 h 279"/>
              <a:gd name="T2" fmla="*/ 169 w 319"/>
              <a:gd name="T3" fmla="*/ 26 h 279"/>
              <a:gd name="T4" fmla="*/ 169 w 319"/>
              <a:gd name="T5" fmla="*/ 26 h 279"/>
              <a:gd name="T6" fmla="*/ 169 w 319"/>
              <a:gd name="T7" fmla="*/ 26 h 279"/>
              <a:gd name="T8" fmla="*/ 160 w 319"/>
              <a:gd name="T9" fmla="*/ 38 h 279"/>
              <a:gd name="T10" fmla="*/ 150 w 319"/>
              <a:gd name="T11" fmla="*/ 27 h 279"/>
              <a:gd name="T12" fmla="*/ 150 w 319"/>
              <a:gd name="T13" fmla="*/ 27 h 279"/>
              <a:gd name="T14" fmla="*/ 150 w 319"/>
              <a:gd name="T15" fmla="*/ 27 h 279"/>
              <a:gd name="T16" fmla="*/ 90 w 319"/>
              <a:gd name="T17" fmla="*/ 0 h 279"/>
              <a:gd name="T18" fmla="*/ 26 w 319"/>
              <a:gd name="T19" fmla="*/ 27 h 279"/>
              <a:gd name="T20" fmla="*/ 0 w 319"/>
              <a:gd name="T21" fmla="*/ 90 h 279"/>
              <a:gd name="T22" fmla="*/ 26 w 319"/>
              <a:gd name="T23" fmla="*/ 153 h 279"/>
              <a:gd name="T24" fmla="*/ 145 w 319"/>
              <a:gd name="T25" fmla="*/ 273 h 279"/>
              <a:gd name="T26" fmla="*/ 160 w 319"/>
              <a:gd name="T27" fmla="*/ 279 h 279"/>
              <a:gd name="T28" fmla="*/ 174 w 319"/>
              <a:gd name="T29" fmla="*/ 273 h 279"/>
              <a:gd name="T30" fmla="*/ 293 w 319"/>
              <a:gd name="T31" fmla="*/ 153 h 279"/>
              <a:gd name="T32" fmla="*/ 319 w 319"/>
              <a:gd name="T33" fmla="*/ 90 h 279"/>
              <a:gd name="T34" fmla="*/ 293 w 319"/>
              <a:gd name="T35" fmla="*/ 27 h 279"/>
              <a:gd name="T36" fmla="*/ 229 w 319"/>
              <a:gd name="T37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9" h="279">
                <a:moveTo>
                  <a:pt x="229" y="0"/>
                </a:moveTo>
                <a:cubicBezTo>
                  <a:pt x="205" y="0"/>
                  <a:pt x="186" y="9"/>
                  <a:pt x="169" y="26"/>
                </a:cubicBezTo>
                <a:cubicBezTo>
                  <a:pt x="169" y="26"/>
                  <a:pt x="169" y="26"/>
                  <a:pt x="169" y="26"/>
                </a:cubicBezTo>
                <a:cubicBezTo>
                  <a:pt x="169" y="26"/>
                  <a:pt x="169" y="26"/>
                  <a:pt x="169" y="26"/>
                </a:cubicBezTo>
                <a:cubicBezTo>
                  <a:pt x="160" y="38"/>
                  <a:pt x="160" y="38"/>
                  <a:pt x="160" y="38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33" y="10"/>
                  <a:pt x="114" y="0"/>
                  <a:pt x="90" y="0"/>
                </a:cubicBezTo>
                <a:cubicBezTo>
                  <a:pt x="66" y="0"/>
                  <a:pt x="43" y="10"/>
                  <a:pt x="26" y="27"/>
                </a:cubicBezTo>
                <a:cubicBezTo>
                  <a:pt x="9" y="43"/>
                  <a:pt x="0" y="66"/>
                  <a:pt x="0" y="90"/>
                </a:cubicBezTo>
                <a:cubicBezTo>
                  <a:pt x="0" y="114"/>
                  <a:pt x="9" y="136"/>
                  <a:pt x="26" y="153"/>
                </a:cubicBezTo>
                <a:cubicBezTo>
                  <a:pt x="145" y="273"/>
                  <a:pt x="145" y="273"/>
                  <a:pt x="145" y="273"/>
                </a:cubicBezTo>
                <a:cubicBezTo>
                  <a:pt x="149" y="277"/>
                  <a:pt x="154" y="279"/>
                  <a:pt x="160" y="279"/>
                </a:cubicBezTo>
                <a:cubicBezTo>
                  <a:pt x="165" y="279"/>
                  <a:pt x="170" y="277"/>
                  <a:pt x="174" y="273"/>
                </a:cubicBezTo>
                <a:cubicBezTo>
                  <a:pt x="293" y="153"/>
                  <a:pt x="293" y="153"/>
                  <a:pt x="293" y="153"/>
                </a:cubicBezTo>
                <a:cubicBezTo>
                  <a:pt x="310" y="136"/>
                  <a:pt x="319" y="114"/>
                  <a:pt x="319" y="90"/>
                </a:cubicBezTo>
                <a:cubicBezTo>
                  <a:pt x="319" y="66"/>
                  <a:pt x="310" y="43"/>
                  <a:pt x="293" y="27"/>
                </a:cubicBezTo>
                <a:cubicBezTo>
                  <a:pt x="276" y="10"/>
                  <a:pt x="253" y="0"/>
                  <a:pt x="229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84" name="Gruppieren 183"/>
          <p:cNvGrpSpPr>
            <a:grpSpLocks noChangeAspect="1"/>
          </p:cNvGrpSpPr>
          <p:nvPr userDrawn="1"/>
        </p:nvGrpSpPr>
        <p:grpSpPr>
          <a:xfrm>
            <a:off x="11482657" y="947559"/>
            <a:ext cx="356072" cy="356562"/>
            <a:chOff x="-3189288" y="12520613"/>
            <a:chExt cx="1154113" cy="1155700"/>
          </a:xfrm>
        </p:grpSpPr>
        <p:sp>
          <p:nvSpPr>
            <p:cNvPr id="185" name="Oval 231"/>
            <p:cNvSpPr>
              <a:spLocks noChangeArrowheads="1"/>
            </p:cNvSpPr>
            <p:nvPr/>
          </p:nvSpPr>
          <p:spPr bwMode="auto">
            <a:xfrm>
              <a:off x="-3119438" y="12599988"/>
              <a:ext cx="1012825" cy="1008063"/>
            </a:xfrm>
            <a:prstGeom prst="ellips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" name="Freeform 232"/>
            <p:cNvSpPr>
              <a:spLocks/>
            </p:cNvSpPr>
            <p:nvPr/>
          </p:nvSpPr>
          <p:spPr bwMode="auto">
            <a:xfrm>
              <a:off x="-2324100" y="12749213"/>
              <a:ext cx="38100" cy="38100"/>
            </a:xfrm>
            <a:custGeom>
              <a:avLst/>
              <a:gdLst>
                <a:gd name="T0" fmla="*/ 9 w 10"/>
                <a:gd name="T1" fmla="*/ 3 h 10"/>
                <a:gd name="T2" fmla="*/ 7 w 10"/>
                <a:gd name="T3" fmla="*/ 3 h 10"/>
                <a:gd name="T4" fmla="*/ 7 w 10"/>
                <a:gd name="T5" fmla="*/ 2 h 10"/>
                <a:gd name="T6" fmla="*/ 7 w 10"/>
                <a:gd name="T7" fmla="*/ 1 h 10"/>
                <a:gd name="T8" fmla="*/ 6 w 10"/>
                <a:gd name="T9" fmla="*/ 0 h 10"/>
                <a:gd name="T10" fmla="*/ 6 w 10"/>
                <a:gd name="T11" fmla="*/ 0 h 10"/>
                <a:gd name="T12" fmla="*/ 5 w 10"/>
                <a:gd name="T13" fmla="*/ 0 h 10"/>
                <a:gd name="T14" fmla="*/ 5 w 10"/>
                <a:gd name="T15" fmla="*/ 2 h 10"/>
                <a:gd name="T16" fmla="*/ 5 w 10"/>
                <a:gd name="T17" fmla="*/ 3 h 10"/>
                <a:gd name="T18" fmla="*/ 6 w 10"/>
                <a:gd name="T19" fmla="*/ 5 h 10"/>
                <a:gd name="T20" fmla="*/ 6 w 10"/>
                <a:gd name="T21" fmla="*/ 5 h 10"/>
                <a:gd name="T22" fmla="*/ 6 w 10"/>
                <a:gd name="T23" fmla="*/ 6 h 10"/>
                <a:gd name="T24" fmla="*/ 5 w 10"/>
                <a:gd name="T25" fmla="*/ 8 h 10"/>
                <a:gd name="T26" fmla="*/ 4 w 10"/>
                <a:gd name="T27" fmla="*/ 8 h 10"/>
                <a:gd name="T28" fmla="*/ 4 w 10"/>
                <a:gd name="T29" fmla="*/ 9 h 10"/>
                <a:gd name="T30" fmla="*/ 3 w 10"/>
                <a:gd name="T31" fmla="*/ 9 h 10"/>
                <a:gd name="T32" fmla="*/ 2 w 10"/>
                <a:gd name="T33" fmla="*/ 9 h 10"/>
                <a:gd name="T34" fmla="*/ 0 w 10"/>
                <a:gd name="T35" fmla="*/ 9 h 10"/>
                <a:gd name="T36" fmla="*/ 3 w 10"/>
                <a:gd name="T37" fmla="*/ 10 h 10"/>
                <a:gd name="T38" fmla="*/ 4 w 10"/>
                <a:gd name="T39" fmla="*/ 10 h 10"/>
                <a:gd name="T40" fmla="*/ 5 w 10"/>
                <a:gd name="T41" fmla="*/ 10 h 10"/>
                <a:gd name="T42" fmla="*/ 7 w 10"/>
                <a:gd name="T43" fmla="*/ 9 h 10"/>
                <a:gd name="T44" fmla="*/ 7 w 10"/>
                <a:gd name="T45" fmla="*/ 8 h 10"/>
                <a:gd name="T46" fmla="*/ 8 w 10"/>
                <a:gd name="T47" fmla="*/ 7 h 10"/>
                <a:gd name="T48" fmla="*/ 8 w 10"/>
                <a:gd name="T49" fmla="*/ 7 h 10"/>
                <a:gd name="T50" fmla="*/ 8 w 10"/>
                <a:gd name="T51" fmla="*/ 5 h 10"/>
                <a:gd name="T52" fmla="*/ 10 w 10"/>
                <a:gd name="T53" fmla="*/ 4 h 10"/>
                <a:gd name="T54" fmla="*/ 9 w 10"/>
                <a:gd name="T55" fmla="*/ 3 h 10"/>
                <a:gd name="T56" fmla="*/ 9 w 10"/>
                <a:gd name="T5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" h="10">
                  <a:moveTo>
                    <a:pt x="9" y="3"/>
                  </a:moveTo>
                  <a:cubicBezTo>
                    <a:pt x="8" y="3"/>
                    <a:pt x="8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5"/>
                    <a:pt x="6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0" y="4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Freeform 233"/>
            <p:cNvSpPr>
              <a:spLocks/>
            </p:cNvSpPr>
            <p:nvPr/>
          </p:nvSpPr>
          <p:spPr bwMode="auto">
            <a:xfrm>
              <a:off x="-2282825" y="12768263"/>
              <a:ext cx="7938" cy="7938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1 h 2"/>
                <a:gd name="T8" fmla="*/ 1 w 2"/>
                <a:gd name="T9" fmla="*/ 0 h 2"/>
                <a:gd name="T10" fmla="*/ 1 w 2"/>
                <a:gd name="T11" fmla="*/ 2 h 2"/>
                <a:gd name="T12" fmla="*/ 2 w 2"/>
                <a:gd name="T13" fmla="*/ 2 h 2"/>
                <a:gd name="T14" fmla="*/ 2 w 2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" name="Freeform 234"/>
            <p:cNvSpPr>
              <a:spLocks/>
            </p:cNvSpPr>
            <p:nvPr/>
          </p:nvSpPr>
          <p:spPr bwMode="auto">
            <a:xfrm>
              <a:off x="-2166938" y="13128625"/>
              <a:ext cx="19050" cy="36513"/>
            </a:xfrm>
            <a:custGeom>
              <a:avLst/>
              <a:gdLst>
                <a:gd name="T0" fmla="*/ 4 w 5"/>
                <a:gd name="T1" fmla="*/ 10 h 10"/>
                <a:gd name="T2" fmla="*/ 5 w 5"/>
                <a:gd name="T3" fmla="*/ 2 h 10"/>
                <a:gd name="T4" fmla="*/ 5 w 5"/>
                <a:gd name="T5" fmla="*/ 2 h 10"/>
                <a:gd name="T6" fmla="*/ 5 w 5"/>
                <a:gd name="T7" fmla="*/ 2 h 10"/>
                <a:gd name="T8" fmla="*/ 4 w 5"/>
                <a:gd name="T9" fmla="*/ 2 h 10"/>
                <a:gd name="T10" fmla="*/ 3 w 5"/>
                <a:gd name="T11" fmla="*/ 1 h 10"/>
                <a:gd name="T12" fmla="*/ 3 w 5"/>
                <a:gd name="T13" fmla="*/ 0 h 10"/>
                <a:gd name="T14" fmla="*/ 2 w 5"/>
                <a:gd name="T15" fmla="*/ 1 h 10"/>
                <a:gd name="T16" fmla="*/ 2 w 5"/>
                <a:gd name="T17" fmla="*/ 2 h 10"/>
                <a:gd name="T18" fmla="*/ 2 w 5"/>
                <a:gd name="T19" fmla="*/ 2 h 10"/>
                <a:gd name="T20" fmla="*/ 1 w 5"/>
                <a:gd name="T21" fmla="*/ 6 h 10"/>
                <a:gd name="T22" fmla="*/ 2 w 5"/>
                <a:gd name="T23" fmla="*/ 6 h 10"/>
                <a:gd name="T24" fmla="*/ 2 w 5"/>
                <a:gd name="T25" fmla="*/ 7 h 10"/>
                <a:gd name="T26" fmla="*/ 2 w 5"/>
                <a:gd name="T27" fmla="*/ 7 h 10"/>
                <a:gd name="T28" fmla="*/ 4 w 5"/>
                <a:gd name="T29" fmla="*/ 10 h 10"/>
                <a:gd name="T30" fmla="*/ 4 w 5"/>
                <a:gd name="T3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10">
                  <a:moveTo>
                    <a:pt x="4" y="10"/>
                  </a:moveTo>
                  <a:cubicBezTo>
                    <a:pt x="5" y="7"/>
                    <a:pt x="5" y="5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9"/>
                    <a:pt x="2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" name="Freeform 235"/>
            <p:cNvSpPr>
              <a:spLocks/>
            </p:cNvSpPr>
            <p:nvPr/>
          </p:nvSpPr>
          <p:spPr bwMode="auto">
            <a:xfrm>
              <a:off x="-3073400" y="13192125"/>
              <a:ext cx="22225" cy="22225"/>
            </a:xfrm>
            <a:custGeom>
              <a:avLst/>
              <a:gdLst>
                <a:gd name="T0" fmla="*/ 2 w 6"/>
                <a:gd name="T1" fmla="*/ 6 h 6"/>
                <a:gd name="T2" fmla="*/ 3 w 6"/>
                <a:gd name="T3" fmla="*/ 3 h 6"/>
                <a:gd name="T4" fmla="*/ 3 w 6"/>
                <a:gd name="T5" fmla="*/ 3 h 6"/>
                <a:gd name="T6" fmla="*/ 3 w 6"/>
                <a:gd name="T7" fmla="*/ 4 h 6"/>
                <a:gd name="T8" fmla="*/ 4 w 6"/>
                <a:gd name="T9" fmla="*/ 3 h 6"/>
                <a:gd name="T10" fmla="*/ 4 w 6"/>
                <a:gd name="T11" fmla="*/ 3 h 6"/>
                <a:gd name="T12" fmla="*/ 5 w 6"/>
                <a:gd name="T13" fmla="*/ 3 h 6"/>
                <a:gd name="T14" fmla="*/ 5 w 6"/>
                <a:gd name="T15" fmla="*/ 1 h 6"/>
                <a:gd name="T16" fmla="*/ 6 w 6"/>
                <a:gd name="T17" fmla="*/ 1 h 6"/>
                <a:gd name="T18" fmla="*/ 6 w 6"/>
                <a:gd name="T19" fmla="*/ 1 h 6"/>
                <a:gd name="T20" fmla="*/ 5 w 6"/>
                <a:gd name="T21" fmla="*/ 1 h 6"/>
                <a:gd name="T22" fmla="*/ 5 w 6"/>
                <a:gd name="T23" fmla="*/ 1 h 6"/>
                <a:gd name="T24" fmla="*/ 3 w 6"/>
                <a:gd name="T25" fmla="*/ 0 h 6"/>
                <a:gd name="T26" fmla="*/ 3 w 6"/>
                <a:gd name="T27" fmla="*/ 1 h 6"/>
                <a:gd name="T28" fmla="*/ 2 w 6"/>
                <a:gd name="T29" fmla="*/ 1 h 6"/>
                <a:gd name="T30" fmla="*/ 3 w 6"/>
                <a:gd name="T31" fmla="*/ 2 h 6"/>
                <a:gd name="T32" fmla="*/ 1 w 6"/>
                <a:gd name="T33" fmla="*/ 3 h 6"/>
                <a:gd name="T34" fmla="*/ 1 w 6"/>
                <a:gd name="T35" fmla="*/ 2 h 6"/>
                <a:gd name="T36" fmla="*/ 1 w 6"/>
                <a:gd name="T37" fmla="*/ 2 h 6"/>
                <a:gd name="T38" fmla="*/ 1 w 6"/>
                <a:gd name="T39" fmla="*/ 2 h 6"/>
                <a:gd name="T40" fmla="*/ 1 w 6"/>
                <a:gd name="T41" fmla="*/ 2 h 6"/>
                <a:gd name="T42" fmla="*/ 0 w 6"/>
                <a:gd name="T43" fmla="*/ 1 h 6"/>
                <a:gd name="T44" fmla="*/ 0 w 6"/>
                <a:gd name="T45" fmla="*/ 1 h 6"/>
                <a:gd name="T46" fmla="*/ 1 w 6"/>
                <a:gd name="T47" fmla="*/ 6 h 6"/>
                <a:gd name="T48" fmla="*/ 2 w 6"/>
                <a:gd name="T4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" h="6">
                  <a:moveTo>
                    <a:pt x="2" y="6"/>
                  </a:moveTo>
                  <a:cubicBezTo>
                    <a:pt x="2" y="5"/>
                    <a:pt x="2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" name="Freeform 236"/>
            <p:cNvSpPr>
              <a:spLocks/>
            </p:cNvSpPr>
            <p:nvPr/>
          </p:nvSpPr>
          <p:spPr bwMode="auto">
            <a:xfrm>
              <a:off x="-3048000" y="13023850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" name="Freeform 237"/>
            <p:cNvSpPr>
              <a:spLocks/>
            </p:cNvSpPr>
            <p:nvPr/>
          </p:nvSpPr>
          <p:spPr bwMode="auto">
            <a:xfrm>
              <a:off x="-3048000" y="13023850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" name="Rectangle 238"/>
            <p:cNvSpPr>
              <a:spLocks noChangeArrowheads="1"/>
            </p:cNvSpPr>
            <p:nvPr/>
          </p:nvSpPr>
          <p:spPr bwMode="auto">
            <a:xfrm>
              <a:off x="-3054350" y="12944475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" name="Freeform 239"/>
            <p:cNvSpPr>
              <a:spLocks/>
            </p:cNvSpPr>
            <p:nvPr/>
          </p:nvSpPr>
          <p:spPr bwMode="auto">
            <a:xfrm>
              <a:off x="-3054350" y="129444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" name="Freeform 240"/>
            <p:cNvSpPr>
              <a:spLocks/>
            </p:cNvSpPr>
            <p:nvPr/>
          </p:nvSpPr>
          <p:spPr bwMode="auto">
            <a:xfrm>
              <a:off x="-2938463" y="12752388"/>
              <a:ext cx="11113" cy="12700"/>
            </a:xfrm>
            <a:custGeom>
              <a:avLst/>
              <a:gdLst>
                <a:gd name="T0" fmla="*/ 3 w 3"/>
                <a:gd name="T1" fmla="*/ 2 h 3"/>
                <a:gd name="T2" fmla="*/ 3 w 3"/>
                <a:gd name="T3" fmla="*/ 2 h 3"/>
                <a:gd name="T4" fmla="*/ 2 w 3"/>
                <a:gd name="T5" fmla="*/ 2 h 3"/>
                <a:gd name="T6" fmla="*/ 2 w 3"/>
                <a:gd name="T7" fmla="*/ 2 h 3"/>
                <a:gd name="T8" fmla="*/ 2 w 3"/>
                <a:gd name="T9" fmla="*/ 2 h 3"/>
                <a:gd name="T10" fmla="*/ 3 w 3"/>
                <a:gd name="T11" fmla="*/ 2 h 3"/>
                <a:gd name="T12" fmla="*/ 3 w 3"/>
                <a:gd name="T13" fmla="*/ 2 h 3"/>
                <a:gd name="T14" fmla="*/ 2 w 3"/>
                <a:gd name="T15" fmla="*/ 2 h 3"/>
                <a:gd name="T16" fmla="*/ 3 w 3"/>
                <a:gd name="T17" fmla="*/ 1 h 3"/>
                <a:gd name="T18" fmla="*/ 2 w 3"/>
                <a:gd name="T19" fmla="*/ 1 h 3"/>
                <a:gd name="T20" fmla="*/ 2 w 3"/>
                <a:gd name="T21" fmla="*/ 1 h 3"/>
                <a:gd name="T22" fmla="*/ 2 w 3"/>
                <a:gd name="T23" fmla="*/ 1 h 3"/>
                <a:gd name="T24" fmla="*/ 3 w 3"/>
                <a:gd name="T25" fmla="*/ 1 h 3"/>
                <a:gd name="T26" fmla="*/ 2 w 3"/>
                <a:gd name="T27" fmla="*/ 1 h 3"/>
                <a:gd name="T28" fmla="*/ 2 w 3"/>
                <a:gd name="T29" fmla="*/ 0 h 3"/>
                <a:gd name="T30" fmla="*/ 2 w 3"/>
                <a:gd name="T31" fmla="*/ 0 h 3"/>
                <a:gd name="T32" fmla="*/ 0 w 3"/>
                <a:gd name="T33" fmla="*/ 2 h 3"/>
                <a:gd name="T34" fmla="*/ 1 w 3"/>
                <a:gd name="T35" fmla="*/ 2 h 3"/>
                <a:gd name="T36" fmla="*/ 2 w 3"/>
                <a:gd name="T37" fmla="*/ 2 h 3"/>
                <a:gd name="T38" fmla="*/ 3 w 3"/>
                <a:gd name="T39" fmla="*/ 3 h 3"/>
                <a:gd name="T40" fmla="*/ 3 w 3"/>
                <a:gd name="T41" fmla="*/ 2 h 3"/>
                <a:gd name="T42" fmla="*/ 3 w 3"/>
                <a:gd name="T4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" name="Freeform 241"/>
            <p:cNvSpPr>
              <a:spLocks/>
            </p:cNvSpPr>
            <p:nvPr/>
          </p:nvSpPr>
          <p:spPr bwMode="auto">
            <a:xfrm>
              <a:off x="-2949575" y="1276826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" name="Freeform 242"/>
            <p:cNvSpPr>
              <a:spLocks/>
            </p:cNvSpPr>
            <p:nvPr/>
          </p:nvSpPr>
          <p:spPr bwMode="auto">
            <a:xfrm>
              <a:off x="-2949575" y="1276826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" name="Freeform 243"/>
            <p:cNvSpPr>
              <a:spLocks noEditPoints="1"/>
            </p:cNvSpPr>
            <p:nvPr/>
          </p:nvSpPr>
          <p:spPr bwMode="auto">
            <a:xfrm>
              <a:off x="-3189288" y="12520613"/>
              <a:ext cx="1154113" cy="1155700"/>
            </a:xfrm>
            <a:custGeom>
              <a:avLst/>
              <a:gdLst>
                <a:gd name="T0" fmla="*/ 85 w 308"/>
                <a:gd name="T1" fmla="*/ 216 h 308"/>
                <a:gd name="T2" fmla="*/ 61 w 308"/>
                <a:gd name="T3" fmla="*/ 189 h 308"/>
                <a:gd name="T4" fmla="*/ 39 w 308"/>
                <a:gd name="T5" fmla="*/ 182 h 308"/>
                <a:gd name="T6" fmla="*/ 40 w 308"/>
                <a:gd name="T7" fmla="*/ 163 h 308"/>
                <a:gd name="T8" fmla="*/ 35 w 308"/>
                <a:gd name="T9" fmla="*/ 144 h 308"/>
                <a:gd name="T10" fmla="*/ 39 w 308"/>
                <a:gd name="T11" fmla="*/ 139 h 308"/>
                <a:gd name="T12" fmla="*/ 39 w 308"/>
                <a:gd name="T13" fmla="*/ 135 h 308"/>
                <a:gd name="T14" fmla="*/ 40 w 308"/>
                <a:gd name="T15" fmla="*/ 136 h 308"/>
                <a:gd name="T16" fmla="*/ 48 w 308"/>
                <a:gd name="T17" fmla="*/ 129 h 308"/>
                <a:gd name="T18" fmla="*/ 54 w 308"/>
                <a:gd name="T19" fmla="*/ 123 h 308"/>
                <a:gd name="T20" fmla="*/ 56 w 308"/>
                <a:gd name="T21" fmla="*/ 125 h 308"/>
                <a:gd name="T22" fmla="*/ 55 w 308"/>
                <a:gd name="T23" fmla="*/ 121 h 308"/>
                <a:gd name="T24" fmla="*/ 63 w 308"/>
                <a:gd name="T25" fmla="*/ 108 h 308"/>
                <a:gd name="T26" fmla="*/ 46 w 308"/>
                <a:gd name="T27" fmla="*/ 92 h 308"/>
                <a:gd name="T28" fmla="*/ 52 w 308"/>
                <a:gd name="T29" fmla="*/ 81 h 308"/>
                <a:gd name="T30" fmla="*/ 66 w 308"/>
                <a:gd name="T31" fmla="*/ 68 h 308"/>
                <a:gd name="T32" fmla="*/ 70 w 308"/>
                <a:gd name="T33" fmla="*/ 68 h 308"/>
                <a:gd name="T34" fmla="*/ 69 w 308"/>
                <a:gd name="T35" fmla="*/ 71 h 308"/>
                <a:gd name="T36" fmla="*/ 68 w 308"/>
                <a:gd name="T37" fmla="*/ 75 h 308"/>
                <a:gd name="T38" fmla="*/ 69 w 308"/>
                <a:gd name="T39" fmla="*/ 80 h 308"/>
                <a:gd name="T40" fmla="*/ 70 w 308"/>
                <a:gd name="T41" fmla="*/ 83 h 308"/>
                <a:gd name="T42" fmla="*/ 76 w 308"/>
                <a:gd name="T43" fmla="*/ 88 h 308"/>
                <a:gd name="T44" fmla="*/ 83 w 308"/>
                <a:gd name="T45" fmla="*/ 89 h 308"/>
                <a:gd name="T46" fmla="*/ 87 w 308"/>
                <a:gd name="T47" fmla="*/ 84 h 308"/>
                <a:gd name="T48" fmla="*/ 89 w 308"/>
                <a:gd name="T49" fmla="*/ 78 h 308"/>
                <a:gd name="T50" fmla="*/ 92 w 308"/>
                <a:gd name="T51" fmla="*/ 74 h 308"/>
                <a:gd name="T52" fmla="*/ 100 w 308"/>
                <a:gd name="T53" fmla="*/ 65 h 308"/>
                <a:gd name="T54" fmla="*/ 108 w 308"/>
                <a:gd name="T55" fmla="*/ 56 h 308"/>
                <a:gd name="T56" fmla="*/ 99 w 308"/>
                <a:gd name="T57" fmla="*/ 56 h 308"/>
                <a:gd name="T58" fmla="*/ 106 w 308"/>
                <a:gd name="T59" fmla="*/ 54 h 308"/>
                <a:gd name="T60" fmla="*/ 97 w 308"/>
                <a:gd name="T61" fmla="*/ 51 h 308"/>
                <a:gd name="T62" fmla="*/ 103 w 308"/>
                <a:gd name="T63" fmla="*/ 45 h 308"/>
                <a:gd name="T64" fmla="*/ 100 w 308"/>
                <a:gd name="T65" fmla="*/ 42 h 308"/>
                <a:gd name="T66" fmla="*/ 228 w 308"/>
                <a:gd name="T67" fmla="*/ 60 h 308"/>
                <a:gd name="T68" fmla="*/ 197 w 308"/>
                <a:gd name="T69" fmla="*/ 66 h 308"/>
                <a:gd name="T70" fmla="*/ 181 w 308"/>
                <a:gd name="T71" fmla="*/ 64 h 308"/>
                <a:gd name="T72" fmla="*/ 158 w 308"/>
                <a:gd name="T73" fmla="*/ 66 h 308"/>
                <a:gd name="T74" fmla="*/ 144 w 308"/>
                <a:gd name="T75" fmla="*/ 79 h 308"/>
                <a:gd name="T76" fmla="*/ 142 w 308"/>
                <a:gd name="T77" fmla="*/ 86 h 308"/>
                <a:gd name="T78" fmla="*/ 151 w 308"/>
                <a:gd name="T79" fmla="*/ 91 h 308"/>
                <a:gd name="T80" fmla="*/ 159 w 308"/>
                <a:gd name="T81" fmla="*/ 87 h 308"/>
                <a:gd name="T82" fmla="*/ 169 w 308"/>
                <a:gd name="T83" fmla="*/ 75 h 308"/>
                <a:gd name="T84" fmla="*/ 175 w 308"/>
                <a:gd name="T85" fmla="*/ 85 h 308"/>
                <a:gd name="T86" fmla="*/ 162 w 308"/>
                <a:gd name="T87" fmla="*/ 96 h 308"/>
                <a:gd name="T88" fmla="*/ 146 w 308"/>
                <a:gd name="T89" fmla="*/ 94 h 308"/>
                <a:gd name="T90" fmla="*/ 141 w 308"/>
                <a:gd name="T91" fmla="*/ 99 h 308"/>
                <a:gd name="T92" fmla="*/ 131 w 308"/>
                <a:gd name="T93" fmla="*/ 109 h 308"/>
                <a:gd name="T94" fmla="*/ 122 w 308"/>
                <a:gd name="T95" fmla="*/ 126 h 308"/>
                <a:gd name="T96" fmla="*/ 148 w 308"/>
                <a:gd name="T97" fmla="*/ 115 h 308"/>
                <a:gd name="T98" fmla="*/ 154 w 308"/>
                <a:gd name="T99" fmla="*/ 117 h 308"/>
                <a:gd name="T100" fmla="*/ 164 w 308"/>
                <a:gd name="T101" fmla="*/ 125 h 308"/>
                <a:gd name="T102" fmla="*/ 167 w 308"/>
                <a:gd name="T103" fmla="*/ 124 h 308"/>
                <a:gd name="T104" fmla="*/ 174 w 308"/>
                <a:gd name="T105" fmla="*/ 120 h 308"/>
                <a:gd name="T106" fmla="*/ 184 w 308"/>
                <a:gd name="T107" fmla="*/ 111 h 308"/>
                <a:gd name="T108" fmla="*/ 177 w 308"/>
                <a:gd name="T109" fmla="*/ 120 h 308"/>
                <a:gd name="T110" fmla="*/ 173 w 308"/>
                <a:gd name="T111" fmla="*/ 127 h 308"/>
                <a:gd name="T112" fmla="*/ 188 w 308"/>
                <a:gd name="T113" fmla="*/ 147 h 308"/>
                <a:gd name="T114" fmla="*/ 214 w 308"/>
                <a:gd name="T115" fmla="*/ 145 h 308"/>
                <a:gd name="T116" fmla="*/ 205 w 308"/>
                <a:gd name="T117" fmla="*/ 138 h 308"/>
                <a:gd name="T118" fmla="*/ 237 w 308"/>
                <a:gd name="T119" fmla="*/ 153 h 308"/>
                <a:gd name="T120" fmla="*/ 260 w 308"/>
                <a:gd name="T121" fmla="*/ 151 h 308"/>
                <a:gd name="T122" fmla="*/ 271 w 308"/>
                <a:gd name="T123" fmla="*/ 15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cubicBezTo>
                    <a:pt x="68" y="0"/>
                    <a:pt x="0" y="69"/>
                    <a:pt x="0" y="154"/>
                  </a:cubicBezTo>
                  <a:cubicBezTo>
                    <a:pt x="0" y="239"/>
                    <a:pt x="68" y="308"/>
                    <a:pt x="154" y="308"/>
                  </a:cubicBezTo>
                  <a:cubicBezTo>
                    <a:pt x="239" y="308"/>
                    <a:pt x="308" y="239"/>
                    <a:pt x="308" y="154"/>
                  </a:cubicBezTo>
                  <a:cubicBezTo>
                    <a:pt x="308" y="69"/>
                    <a:pt x="239" y="0"/>
                    <a:pt x="154" y="0"/>
                  </a:cubicBezTo>
                  <a:close/>
                  <a:moveTo>
                    <a:pt x="154" y="279"/>
                  </a:moveTo>
                  <a:cubicBezTo>
                    <a:pt x="119" y="279"/>
                    <a:pt x="89" y="266"/>
                    <a:pt x="66" y="244"/>
                  </a:cubicBezTo>
                  <a:cubicBezTo>
                    <a:pt x="67" y="243"/>
                    <a:pt x="67" y="243"/>
                    <a:pt x="67" y="243"/>
                  </a:cubicBezTo>
                  <a:cubicBezTo>
                    <a:pt x="67" y="243"/>
                    <a:pt x="67" y="242"/>
                    <a:pt x="67" y="242"/>
                  </a:cubicBezTo>
                  <a:cubicBezTo>
                    <a:pt x="67" y="242"/>
                    <a:pt x="67" y="242"/>
                    <a:pt x="67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8" y="243"/>
                    <a:pt x="67" y="243"/>
                    <a:pt x="67" y="244"/>
                  </a:cubicBezTo>
                  <a:cubicBezTo>
                    <a:pt x="67" y="244"/>
                    <a:pt x="68" y="243"/>
                    <a:pt x="68" y="242"/>
                  </a:cubicBezTo>
                  <a:cubicBezTo>
                    <a:pt x="68" y="242"/>
                    <a:pt x="69" y="241"/>
                    <a:pt x="69" y="241"/>
                  </a:cubicBezTo>
                  <a:cubicBezTo>
                    <a:pt x="70" y="239"/>
                    <a:pt x="71" y="239"/>
                    <a:pt x="71" y="237"/>
                  </a:cubicBezTo>
                  <a:cubicBezTo>
                    <a:pt x="71" y="236"/>
                    <a:pt x="71" y="236"/>
                    <a:pt x="70" y="236"/>
                  </a:cubicBezTo>
                  <a:cubicBezTo>
                    <a:pt x="71" y="236"/>
                    <a:pt x="71" y="235"/>
                    <a:pt x="71" y="235"/>
                  </a:cubicBezTo>
                  <a:cubicBezTo>
                    <a:pt x="71" y="234"/>
                    <a:pt x="71" y="234"/>
                    <a:pt x="71" y="234"/>
                  </a:cubicBezTo>
                  <a:cubicBezTo>
                    <a:pt x="71" y="234"/>
                    <a:pt x="71" y="234"/>
                    <a:pt x="72" y="234"/>
                  </a:cubicBezTo>
                  <a:cubicBezTo>
                    <a:pt x="72" y="233"/>
                    <a:pt x="74" y="232"/>
                    <a:pt x="75" y="232"/>
                  </a:cubicBezTo>
                  <a:cubicBezTo>
                    <a:pt x="75" y="232"/>
                    <a:pt x="75" y="232"/>
                    <a:pt x="75" y="232"/>
                  </a:cubicBezTo>
                  <a:cubicBezTo>
                    <a:pt x="76" y="231"/>
                    <a:pt x="76" y="231"/>
                    <a:pt x="76" y="231"/>
                  </a:cubicBezTo>
                  <a:cubicBezTo>
                    <a:pt x="76" y="231"/>
                    <a:pt x="76" y="231"/>
                    <a:pt x="76" y="231"/>
                  </a:cubicBezTo>
                  <a:cubicBezTo>
                    <a:pt x="77" y="231"/>
                    <a:pt x="77" y="231"/>
                    <a:pt x="78" y="231"/>
                  </a:cubicBezTo>
                  <a:cubicBezTo>
                    <a:pt x="78" y="231"/>
                    <a:pt x="79" y="231"/>
                    <a:pt x="80" y="231"/>
                  </a:cubicBezTo>
                  <a:cubicBezTo>
                    <a:pt x="80" y="230"/>
                    <a:pt x="81" y="230"/>
                    <a:pt x="81" y="229"/>
                  </a:cubicBezTo>
                  <a:cubicBezTo>
                    <a:pt x="81" y="229"/>
                    <a:pt x="81" y="229"/>
                    <a:pt x="81" y="229"/>
                  </a:cubicBezTo>
                  <a:cubicBezTo>
                    <a:pt x="81" y="228"/>
                    <a:pt x="82" y="228"/>
                    <a:pt x="82" y="227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3" y="225"/>
                    <a:pt x="83" y="225"/>
                    <a:pt x="83" y="225"/>
                  </a:cubicBezTo>
                  <a:cubicBezTo>
                    <a:pt x="83" y="224"/>
                    <a:pt x="83" y="223"/>
                    <a:pt x="84" y="223"/>
                  </a:cubicBezTo>
                  <a:cubicBezTo>
                    <a:pt x="84" y="223"/>
                    <a:pt x="84" y="222"/>
                    <a:pt x="84" y="222"/>
                  </a:cubicBezTo>
                  <a:cubicBezTo>
                    <a:pt x="84" y="222"/>
                    <a:pt x="84" y="221"/>
                    <a:pt x="84" y="220"/>
                  </a:cubicBezTo>
                  <a:cubicBezTo>
                    <a:pt x="84" y="220"/>
                    <a:pt x="84" y="219"/>
                    <a:pt x="84" y="218"/>
                  </a:cubicBezTo>
                  <a:cubicBezTo>
                    <a:pt x="84" y="217"/>
                    <a:pt x="84" y="217"/>
                    <a:pt x="84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6" y="216"/>
                    <a:pt x="86" y="215"/>
                    <a:pt x="86" y="214"/>
                  </a:cubicBezTo>
                  <a:cubicBezTo>
                    <a:pt x="87" y="214"/>
                    <a:pt x="86" y="213"/>
                    <a:pt x="87" y="213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9" y="212"/>
                    <a:pt x="90" y="211"/>
                    <a:pt x="90" y="209"/>
                  </a:cubicBezTo>
                  <a:cubicBezTo>
                    <a:pt x="90" y="208"/>
                    <a:pt x="89" y="205"/>
                    <a:pt x="89" y="205"/>
                  </a:cubicBezTo>
                  <a:cubicBezTo>
                    <a:pt x="88" y="205"/>
                    <a:pt x="87" y="205"/>
                    <a:pt x="87" y="205"/>
                  </a:cubicBezTo>
                  <a:cubicBezTo>
                    <a:pt x="85" y="204"/>
                    <a:pt x="85" y="203"/>
                    <a:pt x="83" y="202"/>
                  </a:cubicBezTo>
                  <a:cubicBezTo>
                    <a:pt x="82" y="202"/>
                    <a:pt x="82" y="202"/>
                    <a:pt x="81" y="202"/>
                  </a:cubicBezTo>
                  <a:cubicBezTo>
                    <a:pt x="81" y="202"/>
                    <a:pt x="80" y="202"/>
                    <a:pt x="80" y="202"/>
                  </a:cubicBezTo>
                  <a:cubicBezTo>
                    <a:pt x="79" y="202"/>
                    <a:pt x="79" y="201"/>
                    <a:pt x="78" y="201"/>
                  </a:cubicBezTo>
                  <a:cubicBezTo>
                    <a:pt x="77" y="201"/>
                    <a:pt x="77" y="202"/>
                    <a:pt x="76" y="202"/>
                  </a:cubicBezTo>
                  <a:cubicBezTo>
                    <a:pt x="76" y="201"/>
                    <a:pt x="76" y="202"/>
                    <a:pt x="77" y="201"/>
                  </a:cubicBezTo>
                  <a:cubicBezTo>
                    <a:pt x="77" y="201"/>
                    <a:pt x="76" y="200"/>
                    <a:pt x="76" y="200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5" y="200"/>
                    <a:pt x="74" y="200"/>
                    <a:pt x="73" y="199"/>
                  </a:cubicBezTo>
                  <a:cubicBezTo>
                    <a:pt x="73" y="199"/>
                    <a:pt x="73" y="199"/>
                    <a:pt x="73" y="199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1" y="200"/>
                    <a:pt x="71" y="200"/>
                    <a:pt x="71" y="200"/>
                  </a:cubicBezTo>
                  <a:cubicBezTo>
                    <a:pt x="71" y="200"/>
                    <a:pt x="70" y="201"/>
                    <a:pt x="70" y="201"/>
                  </a:cubicBezTo>
                  <a:cubicBezTo>
                    <a:pt x="70" y="201"/>
                    <a:pt x="70" y="201"/>
                    <a:pt x="70" y="201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69" y="201"/>
                    <a:pt x="68" y="201"/>
                    <a:pt x="68" y="201"/>
                  </a:cubicBezTo>
                  <a:cubicBezTo>
                    <a:pt x="68" y="200"/>
                    <a:pt x="68" y="200"/>
                    <a:pt x="67" y="199"/>
                  </a:cubicBezTo>
                  <a:cubicBezTo>
                    <a:pt x="67" y="200"/>
                    <a:pt x="66" y="200"/>
                    <a:pt x="66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8" y="198"/>
                    <a:pt x="68" y="197"/>
                  </a:cubicBezTo>
                  <a:cubicBezTo>
                    <a:pt x="68" y="197"/>
                    <a:pt x="68" y="196"/>
                    <a:pt x="69" y="196"/>
                  </a:cubicBezTo>
                  <a:cubicBezTo>
                    <a:pt x="69" y="195"/>
                    <a:pt x="69" y="195"/>
                    <a:pt x="69" y="195"/>
                  </a:cubicBezTo>
                  <a:cubicBezTo>
                    <a:pt x="68" y="195"/>
                    <a:pt x="67" y="194"/>
                    <a:pt x="67" y="193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6" y="192"/>
                    <a:pt x="66" y="192"/>
                    <a:pt x="66" y="192"/>
                  </a:cubicBezTo>
                  <a:cubicBezTo>
                    <a:pt x="66" y="192"/>
                    <a:pt x="65" y="190"/>
                    <a:pt x="64" y="190"/>
                  </a:cubicBezTo>
                  <a:cubicBezTo>
                    <a:pt x="64" y="190"/>
                    <a:pt x="63" y="190"/>
                    <a:pt x="63" y="190"/>
                  </a:cubicBezTo>
                  <a:cubicBezTo>
                    <a:pt x="62" y="190"/>
                    <a:pt x="61" y="189"/>
                    <a:pt x="61" y="189"/>
                  </a:cubicBezTo>
                  <a:cubicBezTo>
                    <a:pt x="60" y="190"/>
                    <a:pt x="60" y="190"/>
                    <a:pt x="60" y="190"/>
                  </a:cubicBezTo>
                  <a:cubicBezTo>
                    <a:pt x="60" y="190"/>
                    <a:pt x="60" y="190"/>
                    <a:pt x="59" y="189"/>
                  </a:cubicBezTo>
                  <a:cubicBezTo>
                    <a:pt x="59" y="189"/>
                    <a:pt x="59" y="189"/>
                    <a:pt x="59" y="189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59" y="189"/>
                    <a:pt x="58" y="188"/>
                    <a:pt x="57" y="188"/>
                  </a:cubicBezTo>
                  <a:cubicBezTo>
                    <a:pt x="57" y="189"/>
                    <a:pt x="57" y="189"/>
                    <a:pt x="57" y="189"/>
                  </a:cubicBezTo>
                  <a:cubicBezTo>
                    <a:pt x="57" y="189"/>
                    <a:pt x="57" y="189"/>
                    <a:pt x="57" y="189"/>
                  </a:cubicBezTo>
                  <a:cubicBezTo>
                    <a:pt x="57" y="188"/>
                    <a:pt x="57" y="188"/>
                    <a:pt x="57" y="187"/>
                  </a:cubicBezTo>
                  <a:cubicBezTo>
                    <a:pt x="56" y="187"/>
                    <a:pt x="55" y="186"/>
                    <a:pt x="54" y="186"/>
                  </a:cubicBezTo>
                  <a:cubicBezTo>
                    <a:pt x="54" y="186"/>
                    <a:pt x="54" y="186"/>
                    <a:pt x="53" y="186"/>
                  </a:cubicBezTo>
                  <a:cubicBezTo>
                    <a:pt x="52" y="186"/>
                    <a:pt x="52" y="186"/>
                    <a:pt x="52" y="186"/>
                  </a:cubicBezTo>
                  <a:cubicBezTo>
                    <a:pt x="52" y="186"/>
                    <a:pt x="52" y="186"/>
                    <a:pt x="52" y="186"/>
                  </a:cubicBezTo>
                  <a:cubicBezTo>
                    <a:pt x="53" y="185"/>
                    <a:pt x="53" y="185"/>
                    <a:pt x="54" y="185"/>
                  </a:cubicBezTo>
                  <a:cubicBezTo>
                    <a:pt x="54" y="185"/>
                    <a:pt x="54" y="185"/>
                    <a:pt x="54" y="185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2" y="184"/>
                    <a:pt x="52" y="184"/>
                    <a:pt x="52" y="184"/>
                  </a:cubicBezTo>
                  <a:cubicBezTo>
                    <a:pt x="52" y="184"/>
                    <a:pt x="52" y="184"/>
                    <a:pt x="52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1" y="184"/>
                    <a:pt x="51" y="183"/>
                    <a:pt x="51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1" y="183"/>
                    <a:pt x="50" y="183"/>
                    <a:pt x="49" y="183"/>
                  </a:cubicBezTo>
                  <a:cubicBezTo>
                    <a:pt x="49" y="183"/>
                    <a:pt x="48" y="183"/>
                    <a:pt x="48" y="184"/>
                  </a:cubicBezTo>
                  <a:cubicBezTo>
                    <a:pt x="47" y="184"/>
                    <a:pt x="46" y="183"/>
                    <a:pt x="46" y="183"/>
                  </a:cubicBezTo>
                  <a:cubicBezTo>
                    <a:pt x="45" y="183"/>
                    <a:pt x="44" y="183"/>
                    <a:pt x="43" y="183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2" y="182"/>
                    <a:pt x="41" y="182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1" y="182"/>
                    <a:pt x="39" y="182"/>
                    <a:pt x="38" y="182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9" y="183"/>
                    <a:pt x="39" y="184"/>
                    <a:pt x="39" y="185"/>
                  </a:cubicBezTo>
                  <a:cubicBezTo>
                    <a:pt x="38" y="185"/>
                    <a:pt x="38" y="185"/>
                    <a:pt x="38" y="185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8" y="181"/>
                    <a:pt x="39" y="181"/>
                    <a:pt x="39" y="181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8" y="180"/>
                    <a:pt x="38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8" y="181"/>
                    <a:pt x="38" y="181"/>
                    <a:pt x="38" y="181"/>
                  </a:cubicBezTo>
                  <a:cubicBezTo>
                    <a:pt x="37" y="180"/>
                    <a:pt x="37" y="179"/>
                    <a:pt x="36" y="179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3" y="179"/>
                    <a:pt x="33" y="179"/>
                    <a:pt x="33" y="179"/>
                  </a:cubicBezTo>
                  <a:cubicBezTo>
                    <a:pt x="33" y="179"/>
                    <a:pt x="32" y="179"/>
                    <a:pt x="32" y="179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0" y="173"/>
                    <a:pt x="29" y="167"/>
                    <a:pt x="29" y="160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0"/>
                    <a:pt x="30" y="159"/>
                    <a:pt x="31" y="159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2" y="160"/>
                    <a:pt x="33" y="160"/>
                  </a:cubicBezTo>
                  <a:cubicBezTo>
                    <a:pt x="33" y="160"/>
                    <a:pt x="34" y="161"/>
                    <a:pt x="34" y="161"/>
                  </a:cubicBezTo>
                  <a:cubicBezTo>
                    <a:pt x="35" y="161"/>
                    <a:pt x="35" y="161"/>
                    <a:pt x="35" y="161"/>
                  </a:cubicBezTo>
                  <a:cubicBezTo>
                    <a:pt x="36" y="162"/>
                    <a:pt x="36" y="162"/>
                    <a:pt x="36" y="162"/>
                  </a:cubicBezTo>
                  <a:cubicBezTo>
                    <a:pt x="36" y="162"/>
                    <a:pt x="37" y="162"/>
                    <a:pt x="38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8" y="163"/>
                    <a:pt x="38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1" y="163"/>
                    <a:pt x="41" y="163"/>
                    <a:pt x="42" y="163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41" y="163"/>
                    <a:pt x="41" y="162"/>
                    <a:pt x="40" y="162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9" y="161"/>
                    <a:pt x="38" y="161"/>
                    <a:pt x="38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6" y="160"/>
                    <a:pt x="35" y="160"/>
                    <a:pt x="35" y="160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33" y="159"/>
                    <a:pt x="32" y="159"/>
                    <a:pt x="31" y="159"/>
                  </a:cubicBezTo>
                  <a:cubicBezTo>
                    <a:pt x="30" y="159"/>
                    <a:pt x="30" y="159"/>
                    <a:pt x="29" y="159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9" y="158"/>
                    <a:pt x="28" y="156"/>
                    <a:pt x="28" y="154"/>
                  </a:cubicBezTo>
                  <a:cubicBezTo>
                    <a:pt x="28" y="152"/>
                    <a:pt x="29" y="150"/>
                    <a:pt x="29" y="149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30" y="151"/>
                    <a:pt x="30" y="151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2" y="154"/>
                    <a:pt x="31" y="155"/>
                    <a:pt x="32" y="155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4" y="155"/>
                    <a:pt x="34" y="154"/>
                    <a:pt x="34" y="153"/>
                  </a:cubicBezTo>
                  <a:cubicBezTo>
                    <a:pt x="34" y="153"/>
                    <a:pt x="33" y="152"/>
                    <a:pt x="33" y="152"/>
                  </a:cubicBezTo>
                  <a:cubicBezTo>
                    <a:pt x="33" y="151"/>
                    <a:pt x="33" y="151"/>
                    <a:pt x="33" y="151"/>
                  </a:cubicBezTo>
                  <a:cubicBezTo>
                    <a:pt x="33" y="150"/>
                    <a:pt x="32" y="148"/>
                    <a:pt x="32" y="147"/>
                  </a:cubicBezTo>
                  <a:cubicBezTo>
                    <a:pt x="32" y="147"/>
                    <a:pt x="32" y="146"/>
                    <a:pt x="32" y="146"/>
                  </a:cubicBezTo>
                  <a:cubicBezTo>
                    <a:pt x="33" y="145"/>
                    <a:pt x="33" y="145"/>
                    <a:pt x="33" y="144"/>
                  </a:cubicBezTo>
                  <a:cubicBezTo>
                    <a:pt x="34" y="144"/>
                    <a:pt x="35" y="144"/>
                    <a:pt x="35" y="144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7" y="142"/>
                    <a:pt x="37" y="141"/>
                    <a:pt x="38" y="141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7"/>
                    <a:pt x="39" y="137"/>
                    <a:pt x="39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8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39" y="137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1" y="135"/>
                    <a:pt x="41" y="135"/>
                    <a:pt x="41" y="135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0" y="134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2" y="133"/>
                    <a:pt x="42" y="133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42" y="133"/>
                    <a:pt x="42" y="132"/>
                    <a:pt x="42" y="132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3" y="130"/>
                    <a:pt x="43" y="130"/>
                    <a:pt x="43" y="130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3" y="130"/>
                    <a:pt x="44" y="130"/>
                    <a:pt x="46" y="130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30"/>
                    <a:pt x="47" y="130"/>
                    <a:pt x="47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7"/>
                    <a:pt x="47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4" y="123"/>
                    <a:pt x="55" y="123"/>
                    <a:pt x="55" y="123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56" y="123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3"/>
                    <a:pt x="56" y="124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3" y="125"/>
                    <a:pt x="53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6"/>
                    <a:pt x="55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4"/>
                    <a:pt x="59" y="124"/>
                    <a:pt x="60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1" y="123"/>
                    <a:pt x="61" y="123"/>
                    <a:pt x="61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2"/>
                    <a:pt x="59" y="123"/>
                    <a:pt x="59" y="122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6" y="122"/>
                    <a:pt x="55" y="122"/>
                    <a:pt x="55" y="121"/>
                  </a:cubicBezTo>
                  <a:cubicBezTo>
                    <a:pt x="55" y="121"/>
                    <a:pt x="55" y="121"/>
                    <a:pt x="55" y="121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4" y="119"/>
                    <a:pt x="54" y="119"/>
                    <a:pt x="53" y="118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53" y="118"/>
                    <a:pt x="54" y="118"/>
                    <a:pt x="54" y="118"/>
                  </a:cubicBezTo>
                  <a:cubicBezTo>
                    <a:pt x="54" y="118"/>
                    <a:pt x="54" y="118"/>
                    <a:pt x="54" y="118"/>
                  </a:cubicBezTo>
                  <a:cubicBezTo>
                    <a:pt x="55" y="118"/>
                    <a:pt x="56" y="118"/>
                    <a:pt x="56" y="117"/>
                  </a:cubicBezTo>
                  <a:cubicBezTo>
                    <a:pt x="56" y="116"/>
                    <a:pt x="54" y="116"/>
                    <a:pt x="53" y="117"/>
                  </a:cubicBezTo>
                  <a:cubicBezTo>
                    <a:pt x="52" y="117"/>
                    <a:pt x="50" y="118"/>
                    <a:pt x="49" y="118"/>
                  </a:cubicBezTo>
                  <a:cubicBezTo>
                    <a:pt x="48" y="119"/>
                    <a:pt x="47" y="120"/>
                    <a:pt x="47" y="121"/>
                  </a:cubicBezTo>
                  <a:cubicBezTo>
                    <a:pt x="47" y="119"/>
                    <a:pt x="49" y="117"/>
                    <a:pt x="50" y="116"/>
                  </a:cubicBezTo>
                  <a:cubicBezTo>
                    <a:pt x="51" y="116"/>
                    <a:pt x="51" y="116"/>
                    <a:pt x="52" y="116"/>
                  </a:cubicBezTo>
                  <a:cubicBezTo>
                    <a:pt x="52" y="116"/>
                    <a:pt x="52" y="115"/>
                    <a:pt x="53" y="114"/>
                  </a:cubicBezTo>
                  <a:cubicBezTo>
                    <a:pt x="54" y="114"/>
                    <a:pt x="55" y="114"/>
                    <a:pt x="55" y="114"/>
                  </a:cubicBezTo>
                  <a:cubicBezTo>
                    <a:pt x="56" y="115"/>
                    <a:pt x="57" y="114"/>
                    <a:pt x="58" y="114"/>
                  </a:cubicBezTo>
                  <a:cubicBezTo>
                    <a:pt x="58" y="114"/>
                    <a:pt x="59" y="114"/>
                    <a:pt x="60" y="114"/>
                  </a:cubicBezTo>
                  <a:cubicBezTo>
                    <a:pt x="61" y="114"/>
                    <a:pt x="62" y="114"/>
                    <a:pt x="63" y="114"/>
                  </a:cubicBezTo>
                  <a:cubicBezTo>
                    <a:pt x="63" y="113"/>
                    <a:pt x="64" y="113"/>
                    <a:pt x="64" y="112"/>
                  </a:cubicBezTo>
                  <a:cubicBezTo>
                    <a:pt x="65" y="112"/>
                    <a:pt x="66" y="112"/>
                    <a:pt x="66" y="112"/>
                  </a:cubicBezTo>
                  <a:cubicBezTo>
                    <a:pt x="67" y="112"/>
                    <a:pt x="68" y="111"/>
                    <a:pt x="68" y="111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68" y="109"/>
                    <a:pt x="67" y="108"/>
                    <a:pt x="67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5" y="107"/>
                    <a:pt x="64" y="108"/>
                    <a:pt x="63" y="108"/>
                  </a:cubicBezTo>
                  <a:cubicBezTo>
                    <a:pt x="63" y="109"/>
                    <a:pt x="62" y="109"/>
                    <a:pt x="62" y="10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3" y="108"/>
                    <a:pt x="64" y="107"/>
                    <a:pt x="64" y="107"/>
                  </a:cubicBezTo>
                  <a:cubicBezTo>
                    <a:pt x="65" y="107"/>
                    <a:pt x="65" y="107"/>
                    <a:pt x="66" y="106"/>
                  </a:cubicBezTo>
                  <a:cubicBezTo>
                    <a:pt x="65" y="106"/>
                    <a:pt x="65" y="106"/>
                    <a:pt x="64" y="106"/>
                  </a:cubicBezTo>
                  <a:cubicBezTo>
                    <a:pt x="64" y="106"/>
                    <a:pt x="63" y="105"/>
                    <a:pt x="62" y="105"/>
                  </a:cubicBezTo>
                  <a:cubicBezTo>
                    <a:pt x="62" y="105"/>
                    <a:pt x="62" y="105"/>
                    <a:pt x="61" y="105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1"/>
                    <a:pt x="59" y="101"/>
                    <a:pt x="59" y="101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8" y="100"/>
                    <a:pt x="58" y="9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7"/>
                    <a:pt x="56" y="95"/>
                    <a:pt x="56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4" y="96"/>
                    <a:pt x="54" y="96"/>
                    <a:pt x="55" y="97"/>
                  </a:cubicBezTo>
                  <a:cubicBezTo>
                    <a:pt x="54" y="97"/>
                    <a:pt x="54" y="98"/>
                    <a:pt x="54" y="99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3" y="98"/>
                    <a:pt x="53" y="98"/>
                    <a:pt x="53" y="98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2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0" y="98"/>
                    <a:pt x="49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7"/>
                    <a:pt x="48" y="95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9" y="93"/>
                    <a:pt x="48" y="94"/>
                    <a:pt x="48" y="94"/>
                  </a:cubicBezTo>
                  <a:cubicBezTo>
                    <a:pt x="47" y="93"/>
                    <a:pt x="46" y="93"/>
                    <a:pt x="46" y="93"/>
                  </a:cubicBezTo>
                  <a:cubicBezTo>
                    <a:pt x="45" y="92"/>
                    <a:pt x="45" y="92"/>
                    <a:pt x="46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6" y="91"/>
                    <a:pt x="46" y="90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1"/>
                    <a:pt x="50" y="90"/>
                    <a:pt x="51" y="91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3" y="91"/>
                    <a:pt x="53" y="90"/>
                    <a:pt x="52" y="89"/>
                  </a:cubicBezTo>
                  <a:cubicBezTo>
                    <a:pt x="51" y="89"/>
                    <a:pt x="50" y="88"/>
                    <a:pt x="50" y="87"/>
                  </a:cubicBezTo>
                  <a:cubicBezTo>
                    <a:pt x="50" y="87"/>
                    <a:pt x="51" y="88"/>
                    <a:pt x="51" y="88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2" y="88"/>
                    <a:pt x="52" y="89"/>
                    <a:pt x="54" y="89"/>
                  </a:cubicBezTo>
                  <a:cubicBezTo>
                    <a:pt x="54" y="89"/>
                    <a:pt x="55" y="90"/>
                    <a:pt x="55" y="90"/>
                  </a:cubicBezTo>
                  <a:cubicBezTo>
                    <a:pt x="55" y="90"/>
                    <a:pt x="55" y="89"/>
                    <a:pt x="55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5" y="88"/>
                    <a:pt x="55" y="88"/>
                    <a:pt x="55" y="87"/>
                  </a:cubicBezTo>
                  <a:cubicBezTo>
                    <a:pt x="55" y="87"/>
                    <a:pt x="56" y="88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6" y="87"/>
                    <a:pt x="55" y="87"/>
                    <a:pt x="54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4" y="85"/>
                    <a:pt x="54" y="85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4"/>
                    <a:pt x="52" y="84"/>
                    <a:pt x="52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53" y="81"/>
                    <a:pt x="53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5" y="83"/>
                    <a:pt x="55" y="83"/>
                    <a:pt x="55" y="84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57" y="83"/>
                    <a:pt x="57" y="83"/>
                    <a:pt x="57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3"/>
                    <a:pt x="59" y="82"/>
                    <a:pt x="59" y="82"/>
                  </a:cubicBezTo>
                  <a:cubicBezTo>
                    <a:pt x="59" y="82"/>
                    <a:pt x="59" y="82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9" y="81"/>
                    <a:pt x="59" y="82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60" y="80"/>
                    <a:pt x="59" y="80"/>
                    <a:pt x="59" y="80"/>
                  </a:cubicBezTo>
                  <a:cubicBezTo>
                    <a:pt x="59" y="80"/>
                    <a:pt x="58" y="80"/>
                    <a:pt x="58" y="80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7" y="79"/>
                    <a:pt x="56" y="80"/>
                    <a:pt x="56" y="80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6" y="78"/>
                    <a:pt x="56" y="78"/>
                    <a:pt x="55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8" y="74"/>
                    <a:pt x="61" y="70"/>
                    <a:pt x="64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8" y="67"/>
                    <a:pt x="68" y="67"/>
                    <a:pt x="69" y="67"/>
                  </a:cubicBezTo>
                  <a:cubicBezTo>
                    <a:pt x="69" y="66"/>
                    <a:pt x="68" y="66"/>
                    <a:pt x="68" y="66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5"/>
                    <a:pt x="68" y="65"/>
                    <a:pt x="68" y="65"/>
                  </a:cubicBezTo>
                  <a:cubicBezTo>
                    <a:pt x="68" y="65"/>
                    <a:pt x="69" y="66"/>
                    <a:pt x="69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5"/>
                    <a:pt x="70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7" y="70"/>
                    <a:pt x="67" y="70"/>
                    <a:pt x="66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8" y="71"/>
                    <a:pt x="67" y="71"/>
                    <a:pt x="67" y="71"/>
                  </a:cubicBezTo>
                  <a:cubicBezTo>
                    <a:pt x="66" y="71"/>
                    <a:pt x="66" y="71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1"/>
                    <a:pt x="68" y="71"/>
                    <a:pt x="68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69" y="72"/>
                    <a:pt x="69" y="72"/>
                    <a:pt x="68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6" y="73"/>
                    <a:pt x="67" y="73"/>
                    <a:pt x="68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8" y="73"/>
                    <a:pt x="67" y="73"/>
                    <a:pt x="66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4"/>
                    <a:pt x="67" y="74"/>
                    <a:pt x="66" y="74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5"/>
                    <a:pt x="68" y="75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1" y="74"/>
                    <a:pt x="70" y="74"/>
                    <a:pt x="70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5"/>
                    <a:pt x="67" y="76"/>
                    <a:pt x="67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7"/>
                    <a:pt x="67" y="76"/>
                    <a:pt x="67" y="76"/>
                  </a:cubicBezTo>
                  <a:cubicBezTo>
                    <a:pt x="67" y="77"/>
                    <a:pt x="67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8" y="77"/>
                    <a:pt x="68" y="77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8" y="79"/>
                    <a:pt x="69" y="80"/>
                    <a:pt x="68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1"/>
                    <a:pt x="70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1"/>
                    <a:pt x="71" y="81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1" y="81"/>
                    <a:pt x="71" y="81"/>
                    <a:pt x="71" y="81"/>
                  </a:cubicBezTo>
                  <a:cubicBezTo>
                    <a:pt x="71" y="81"/>
                    <a:pt x="70" y="81"/>
                    <a:pt x="70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3"/>
                    <a:pt x="70" y="82"/>
                    <a:pt x="70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7"/>
                    <a:pt x="74" y="86"/>
                    <a:pt x="75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8"/>
                    <a:pt x="74" y="88"/>
                    <a:pt x="75" y="88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6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89"/>
                    <a:pt x="77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0" y="88"/>
                    <a:pt x="80" y="87"/>
                    <a:pt x="81" y="87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5" y="90"/>
                    <a:pt x="85" y="90"/>
                    <a:pt x="86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7" y="90"/>
                    <a:pt x="87" y="90"/>
                    <a:pt x="87" y="90"/>
                  </a:cubicBezTo>
                  <a:cubicBezTo>
                    <a:pt x="87" y="90"/>
                    <a:pt x="87" y="90"/>
                    <a:pt x="87" y="90"/>
                  </a:cubicBezTo>
                  <a:cubicBezTo>
                    <a:pt x="87" y="89"/>
                    <a:pt x="86" y="89"/>
                    <a:pt x="86" y="89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85" y="89"/>
                    <a:pt x="85" y="89"/>
                    <a:pt x="85" y="89"/>
                  </a:cubicBezTo>
                  <a:cubicBezTo>
                    <a:pt x="86" y="89"/>
                    <a:pt x="87" y="88"/>
                    <a:pt x="87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87"/>
                    <a:pt x="86" y="87"/>
                    <a:pt x="87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8" y="85"/>
                    <a:pt x="88" y="85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84"/>
                    <a:pt x="86" y="84"/>
                    <a:pt x="86" y="83"/>
                  </a:cubicBezTo>
                  <a:cubicBezTo>
                    <a:pt x="86" y="83"/>
                    <a:pt x="87" y="84"/>
                    <a:pt x="87" y="84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8" y="77"/>
                    <a:pt x="87" y="77"/>
                    <a:pt x="87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8" y="76"/>
                    <a:pt x="88" y="76"/>
                    <a:pt x="89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9" y="75"/>
                    <a:pt x="89" y="75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92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3" y="72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4" y="73"/>
                    <a:pt x="94" y="73"/>
                    <a:pt x="94" y="73"/>
                  </a:cubicBezTo>
                  <a:cubicBezTo>
                    <a:pt x="94" y="73"/>
                    <a:pt x="94" y="73"/>
                    <a:pt x="94" y="73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5"/>
                    <a:pt x="98" y="65"/>
                    <a:pt x="99" y="65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5"/>
                    <a:pt x="101" y="64"/>
                    <a:pt x="101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6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9" y="57"/>
                    <a:pt x="109" y="57"/>
                    <a:pt x="109" y="57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7" y="57"/>
                    <a:pt x="107" y="57"/>
                    <a:pt x="107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5" y="57"/>
                    <a:pt x="105" y="57"/>
                    <a:pt x="104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1" y="58"/>
                    <a:pt x="101" y="58"/>
                    <a:pt x="100" y="59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8"/>
                    <a:pt x="100" y="58"/>
                    <a:pt x="100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100" y="57"/>
                    <a:pt x="100" y="57"/>
                    <a:pt x="101" y="57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100" y="55"/>
                    <a:pt x="100" y="55"/>
                    <a:pt x="100" y="56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9" y="55"/>
                    <a:pt x="100" y="55"/>
                    <a:pt x="100" y="5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102" y="55"/>
                    <a:pt x="102" y="55"/>
                    <a:pt x="103" y="55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06" y="56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7" y="54"/>
                    <a:pt x="108" y="5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3"/>
                    <a:pt x="107" y="53"/>
                    <a:pt x="106" y="53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3" y="53"/>
                    <a:pt x="103" y="53"/>
                    <a:pt x="102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2"/>
                    <a:pt x="98" y="52"/>
                    <a:pt x="98" y="52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99" y="51"/>
                    <a:pt x="99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6" y="52"/>
                    <a:pt x="97" y="52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00" y="49"/>
                    <a:pt x="100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1" y="45"/>
                    <a:pt x="101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9" y="45"/>
                    <a:pt x="100" y="45"/>
                    <a:pt x="99" y="45"/>
                  </a:cubicBezTo>
                  <a:cubicBezTo>
                    <a:pt x="99" y="46"/>
                    <a:pt x="99" y="45"/>
                    <a:pt x="98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8" y="45"/>
                    <a:pt x="98" y="45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16" y="34"/>
                    <a:pt x="134" y="29"/>
                    <a:pt x="154" y="29"/>
                  </a:cubicBezTo>
                  <a:cubicBezTo>
                    <a:pt x="177" y="29"/>
                    <a:pt x="198" y="36"/>
                    <a:pt x="217" y="47"/>
                  </a:cubicBezTo>
                  <a:cubicBezTo>
                    <a:pt x="216" y="47"/>
                    <a:pt x="216" y="47"/>
                    <a:pt x="215" y="48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214" y="48"/>
                    <a:pt x="214" y="49"/>
                    <a:pt x="214" y="49"/>
                  </a:cubicBezTo>
                  <a:cubicBezTo>
                    <a:pt x="213" y="49"/>
                    <a:pt x="213" y="49"/>
                    <a:pt x="213" y="49"/>
                  </a:cubicBezTo>
                  <a:cubicBezTo>
                    <a:pt x="214" y="50"/>
                    <a:pt x="214" y="50"/>
                    <a:pt x="214" y="5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1" y="51"/>
                    <a:pt x="211" y="52"/>
                    <a:pt x="210" y="52"/>
                  </a:cubicBezTo>
                  <a:cubicBezTo>
                    <a:pt x="210" y="52"/>
                    <a:pt x="210" y="52"/>
                    <a:pt x="210" y="52"/>
                  </a:cubicBezTo>
                  <a:cubicBezTo>
                    <a:pt x="211" y="53"/>
                    <a:pt x="211" y="52"/>
                    <a:pt x="213" y="53"/>
                  </a:cubicBezTo>
                  <a:cubicBezTo>
                    <a:pt x="213" y="53"/>
                    <a:pt x="214" y="53"/>
                    <a:pt x="214" y="53"/>
                  </a:cubicBezTo>
                  <a:cubicBezTo>
                    <a:pt x="215" y="53"/>
                    <a:pt x="215" y="52"/>
                    <a:pt x="216" y="52"/>
                  </a:cubicBezTo>
                  <a:cubicBezTo>
                    <a:pt x="216" y="52"/>
                    <a:pt x="216" y="52"/>
                    <a:pt x="216" y="52"/>
                  </a:cubicBezTo>
                  <a:cubicBezTo>
                    <a:pt x="215" y="51"/>
                    <a:pt x="215" y="51"/>
                    <a:pt x="215" y="51"/>
                  </a:cubicBezTo>
                  <a:cubicBezTo>
                    <a:pt x="215" y="51"/>
                    <a:pt x="215" y="51"/>
                    <a:pt x="215" y="51"/>
                  </a:cubicBezTo>
                  <a:cubicBezTo>
                    <a:pt x="215" y="51"/>
                    <a:pt x="215" y="51"/>
                    <a:pt x="215" y="51"/>
                  </a:cubicBezTo>
                  <a:cubicBezTo>
                    <a:pt x="216" y="51"/>
                    <a:pt x="216" y="51"/>
                    <a:pt x="216" y="51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8" y="50"/>
                    <a:pt x="219" y="50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48"/>
                    <a:pt x="220" y="48"/>
                    <a:pt x="220" y="48"/>
                  </a:cubicBezTo>
                  <a:cubicBezTo>
                    <a:pt x="224" y="51"/>
                    <a:pt x="227" y="53"/>
                    <a:pt x="231" y="56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31" y="57"/>
                    <a:pt x="231" y="57"/>
                    <a:pt x="230" y="58"/>
                  </a:cubicBezTo>
                  <a:cubicBezTo>
                    <a:pt x="230" y="59"/>
                    <a:pt x="228" y="59"/>
                    <a:pt x="228" y="60"/>
                  </a:cubicBezTo>
                  <a:cubicBezTo>
                    <a:pt x="229" y="60"/>
                    <a:pt x="229" y="60"/>
                    <a:pt x="229" y="60"/>
                  </a:cubicBezTo>
                  <a:cubicBezTo>
                    <a:pt x="230" y="62"/>
                    <a:pt x="228" y="62"/>
                    <a:pt x="228" y="63"/>
                  </a:cubicBezTo>
                  <a:cubicBezTo>
                    <a:pt x="229" y="63"/>
                    <a:pt x="230" y="63"/>
                    <a:pt x="230" y="63"/>
                  </a:cubicBezTo>
                  <a:cubicBezTo>
                    <a:pt x="230" y="64"/>
                    <a:pt x="230" y="64"/>
                    <a:pt x="230" y="64"/>
                  </a:cubicBezTo>
                  <a:cubicBezTo>
                    <a:pt x="230" y="65"/>
                    <a:pt x="231" y="65"/>
                    <a:pt x="231" y="65"/>
                  </a:cubicBezTo>
                  <a:cubicBezTo>
                    <a:pt x="231" y="65"/>
                    <a:pt x="231" y="66"/>
                    <a:pt x="231" y="66"/>
                  </a:cubicBezTo>
                  <a:cubicBezTo>
                    <a:pt x="230" y="66"/>
                    <a:pt x="230" y="66"/>
                    <a:pt x="230" y="66"/>
                  </a:cubicBezTo>
                  <a:cubicBezTo>
                    <a:pt x="228" y="65"/>
                    <a:pt x="226" y="64"/>
                    <a:pt x="223" y="63"/>
                  </a:cubicBezTo>
                  <a:cubicBezTo>
                    <a:pt x="223" y="63"/>
                    <a:pt x="221" y="62"/>
                    <a:pt x="220" y="63"/>
                  </a:cubicBezTo>
                  <a:cubicBezTo>
                    <a:pt x="220" y="63"/>
                    <a:pt x="219" y="63"/>
                    <a:pt x="219" y="63"/>
                  </a:cubicBezTo>
                  <a:cubicBezTo>
                    <a:pt x="219" y="63"/>
                    <a:pt x="219" y="63"/>
                    <a:pt x="219" y="63"/>
                  </a:cubicBezTo>
                  <a:cubicBezTo>
                    <a:pt x="219" y="64"/>
                    <a:pt x="220" y="64"/>
                    <a:pt x="220" y="64"/>
                  </a:cubicBezTo>
                  <a:cubicBezTo>
                    <a:pt x="220" y="66"/>
                    <a:pt x="219" y="65"/>
                    <a:pt x="219" y="65"/>
                  </a:cubicBezTo>
                  <a:cubicBezTo>
                    <a:pt x="218" y="66"/>
                    <a:pt x="218" y="66"/>
                    <a:pt x="218" y="66"/>
                  </a:cubicBezTo>
                  <a:cubicBezTo>
                    <a:pt x="218" y="66"/>
                    <a:pt x="217" y="66"/>
                    <a:pt x="217" y="66"/>
                  </a:cubicBezTo>
                  <a:cubicBezTo>
                    <a:pt x="218" y="65"/>
                    <a:pt x="218" y="65"/>
                    <a:pt x="218" y="65"/>
                  </a:cubicBezTo>
                  <a:cubicBezTo>
                    <a:pt x="217" y="65"/>
                    <a:pt x="216" y="65"/>
                    <a:pt x="216" y="65"/>
                  </a:cubicBezTo>
                  <a:cubicBezTo>
                    <a:pt x="215" y="66"/>
                    <a:pt x="215" y="66"/>
                    <a:pt x="215" y="66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3" y="65"/>
                    <a:pt x="212" y="66"/>
                    <a:pt x="212" y="66"/>
                  </a:cubicBezTo>
                  <a:cubicBezTo>
                    <a:pt x="212" y="66"/>
                    <a:pt x="212" y="67"/>
                    <a:pt x="211" y="67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0" y="67"/>
                    <a:pt x="210" y="67"/>
                    <a:pt x="209" y="67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10" y="66"/>
                    <a:pt x="210" y="65"/>
                    <a:pt x="210" y="65"/>
                  </a:cubicBezTo>
                  <a:cubicBezTo>
                    <a:pt x="208" y="65"/>
                    <a:pt x="209" y="66"/>
                    <a:pt x="208" y="66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7" y="66"/>
                    <a:pt x="206" y="66"/>
                    <a:pt x="206" y="66"/>
                  </a:cubicBezTo>
                  <a:cubicBezTo>
                    <a:pt x="205" y="67"/>
                    <a:pt x="204" y="67"/>
                    <a:pt x="203" y="68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202" y="68"/>
                    <a:pt x="202" y="69"/>
                    <a:pt x="201" y="70"/>
                  </a:cubicBezTo>
                  <a:cubicBezTo>
                    <a:pt x="200" y="70"/>
                    <a:pt x="200" y="70"/>
                    <a:pt x="200" y="70"/>
                  </a:cubicBezTo>
                  <a:cubicBezTo>
                    <a:pt x="199" y="70"/>
                    <a:pt x="198" y="69"/>
                    <a:pt x="197" y="69"/>
                  </a:cubicBezTo>
                  <a:cubicBezTo>
                    <a:pt x="198" y="68"/>
                    <a:pt x="199" y="68"/>
                    <a:pt x="200" y="68"/>
                  </a:cubicBezTo>
                  <a:cubicBezTo>
                    <a:pt x="200" y="67"/>
                    <a:pt x="199" y="66"/>
                    <a:pt x="198" y="66"/>
                  </a:cubicBezTo>
                  <a:cubicBezTo>
                    <a:pt x="198" y="66"/>
                    <a:pt x="197" y="66"/>
                    <a:pt x="197" y="66"/>
                  </a:cubicBezTo>
                  <a:cubicBezTo>
                    <a:pt x="197" y="66"/>
                    <a:pt x="196" y="66"/>
                    <a:pt x="196" y="66"/>
                  </a:cubicBezTo>
                  <a:cubicBezTo>
                    <a:pt x="196" y="66"/>
                    <a:pt x="197" y="67"/>
                    <a:pt x="197" y="67"/>
                  </a:cubicBezTo>
                  <a:cubicBezTo>
                    <a:pt x="196" y="68"/>
                    <a:pt x="196" y="68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7" y="70"/>
                    <a:pt x="197" y="70"/>
                    <a:pt x="196" y="71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5" y="72"/>
                    <a:pt x="195" y="71"/>
                    <a:pt x="193" y="71"/>
                  </a:cubicBezTo>
                  <a:cubicBezTo>
                    <a:pt x="193" y="72"/>
                    <a:pt x="191" y="72"/>
                    <a:pt x="190" y="73"/>
                  </a:cubicBezTo>
                  <a:cubicBezTo>
                    <a:pt x="190" y="74"/>
                    <a:pt x="192" y="74"/>
                    <a:pt x="191" y="75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90" y="75"/>
                    <a:pt x="190" y="75"/>
                    <a:pt x="189" y="75"/>
                  </a:cubicBezTo>
                  <a:cubicBezTo>
                    <a:pt x="188" y="75"/>
                    <a:pt x="187" y="74"/>
                    <a:pt x="186" y="74"/>
                  </a:cubicBezTo>
                  <a:cubicBezTo>
                    <a:pt x="186" y="74"/>
                    <a:pt x="186" y="74"/>
                    <a:pt x="186" y="74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77"/>
                    <a:pt x="187" y="77"/>
                    <a:pt x="186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6"/>
                    <a:pt x="184" y="76"/>
                    <a:pt x="184" y="76"/>
                  </a:cubicBezTo>
                  <a:cubicBezTo>
                    <a:pt x="183" y="75"/>
                    <a:pt x="183" y="73"/>
                    <a:pt x="183" y="73"/>
                  </a:cubicBezTo>
                  <a:cubicBezTo>
                    <a:pt x="183" y="73"/>
                    <a:pt x="183" y="72"/>
                    <a:pt x="183" y="72"/>
                  </a:cubicBezTo>
                  <a:cubicBezTo>
                    <a:pt x="183" y="71"/>
                    <a:pt x="182" y="71"/>
                    <a:pt x="181" y="71"/>
                  </a:cubicBezTo>
                  <a:cubicBezTo>
                    <a:pt x="181" y="70"/>
                    <a:pt x="180" y="70"/>
                    <a:pt x="180" y="69"/>
                  </a:cubicBezTo>
                  <a:cubicBezTo>
                    <a:pt x="181" y="69"/>
                    <a:pt x="181" y="70"/>
                    <a:pt x="181" y="70"/>
                  </a:cubicBezTo>
                  <a:cubicBezTo>
                    <a:pt x="182" y="70"/>
                    <a:pt x="182" y="70"/>
                    <a:pt x="182" y="70"/>
                  </a:cubicBezTo>
                  <a:cubicBezTo>
                    <a:pt x="185" y="71"/>
                    <a:pt x="189" y="73"/>
                    <a:pt x="191" y="71"/>
                  </a:cubicBezTo>
                  <a:cubicBezTo>
                    <a:pt x="192" y="70"/>
                    <a:pt x="192" y="70"/>
                    <a:pt x="192" y="69"/>
                  </a:cubicBezTo>
                  <a:cubicBezTo>
                    <a:pt x="192" y="69"/>
                    <a:pt x="192" y="69"/>
                    <a:pt x="192" y="68"/>
                  </a:cubicBezTo>
                  <a:cubicBezTo>
                    <a:pt x="191" y="68"/>
                    <a:pt x="191" y="67"/>
                    <a:pt x="190" y="67"/>
                  </a:cubicBezTo>
                  <a:cubicBezTo>
                    <a:pt x="190" y="67"/>
                    <a:pt x="189" y="67"/>
                    <a:pt x="188" y="66"/>
                  </a:cubicBezTo>
                  <a:cubicBezTo>
                    <a:pt x="188" y="66"/>
                    <a:pt x="187" y="65"/>
                    <a:pt x="187" y="65"/>
                  </a:cubicBezTo>
                  <a:cubicBezTo>
                    <a:pt x="186" y="65"/>
                    <a:pt x="186" y="65"/>
                    <a:pt x="186" y="65"/>
                  </a:cubicBezTo>
                  <a:cubicBezTo>
                    <a:pt x="185" y="64"/>
                    <a:pt x="185" y="64"/>
                    <a:pt x="184" y="64"/>
                  </a:cubicBezTo>
                  <a:cubicBezTo>
                    <a:pt x="183" y="64"/>
                    <a:pt x="182" y="64"/>
                    <a:pt x="182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0" y="63"/>
                    <a:pt x="179" y="63"/>
                    <a:pt x="179" y="62"/>
                  </a:cubicBezTo>
                  <a:cubicBezTo>
                    <a:pt x="179" y="63"/>
                    <a:pt x="179" y="63"/>
                    <a:pt x="179" y="63"/>
                  </a:cubicBezTo>
                  <a:cubicBezTo>
                    <a:pt x="178" y="63"/>
                    <a:pt x="178" y="63"/>
                    <a:pt x="178" y="63"/>
                  </a:cubicBezTo>
                  <a:cubicBezTo>
                    <a:pt x="177" y="63"/>
                    <a:pt x="177" y="63"/>
                    <a:pt x="176" y="63"/>
                  </a:cubicBezTo>
                  <a:cubicBezTo>
                    <a:pt x="176" y="62"/>
                    <a:pt x="175" y="62"/>
                    <a:pt x="175" y="62"/>
                  </a:cubicBezTo>
                  <a:cubicBezTo>
                    <a:pt x="176" y="62"/>
                    <a:pt x="177" y="62"/>
                    <a:pt x="178" y="61"/>
                  </a:cubicBezTo>
                  <a:cubicBezTo>
                    <a:pt x="178" y="61"/>
                    <a:pt x="178" y="61"/>
                    <a:pt x="178" y="61"/>
                  </a:cubicBezTo>
                  <a:cubicBezTo>
                    <a:pt x="177" y="61"/>
                    <a:pt x="177" y="61"/>
                    <a:pt x="177" y="61"/>
                  </a:cubicBezTo>
                  <a:cubicBezTo>
                    <a:pt x="176" y="61"/>
                    <a:pt x="176" y="61"/>
                    <a:pt x="176" y="61"/>
                  </a:cubicBezTo>
                  <a:cubicBezTo>
                    <a:pt x="176" y="60"/>
                    <a:pt x="175" y="60"/>
                    <a:pt x="175" y="60"/>
                  </a:cubicBezTo>
                  <a:cubicBezTo>
                    <a:pt x="174" y="60"/>
                    <a:pt x="174" y="61"/>
                    <a:pt x="174" y="61"/>
                  </a:cubicBezTo>
                  <a:cubicBezTo>
                    <a:pt x="173" y="61"/>
                    <a:pt x="173" y="61"/>
                    <a:pt x="173" y="61"/>
                  </a:cubicBezTo>
                  <a:cubicBezTo>
                    <a:pt x="174" y="60"/>
                    <a:pt x="174" y="60"/>
                    <a:pt x="174" y="60"/>
                  </a:cubicBezTo>
                  <a:cubicBezTo>
                    <a:pt x="174" y="59"/>
                    <a:pt x="173" y="60"/>
                    <a:pt x="173" y="60"/>
                  </a:cubicBezTo>
                  <a:cubicBezTo>
                    <a:pt x="173" y="60"/>
                    <a:pt x="172" y="61"/>
                    <a:pt x="172" y="61"/>
                  </a:cubicBezTo>
                  <a:cubicBezTo>
                    <a:pt x="172" y="61"/>
                    <a:pt x="172" y="60"/>
                    <a:pt x="172" y="60"/>
                  </a:cubicBezTo>
                  <a:cubicBezTo>
                    <a:pt x="171" y="60"/>
                    <a:pt x="170" y="61"/>
                    <a:pt x="170" y="62"/>
                  </a:cubicBezTo>
                  <a:cubicBezTo>
                    <a:pt x="170" y="62"/>
                    <a:pt x="170" y="62"/>
                    <a:pt x="170" y="62"/>
                  </a:cubicBezTo>
                  <a:cubicBezTo>
                    <a:pt x="170" y="61"/>
                    <a:pt x="170" y="60"/>
                    <a:pt x="171" y="60"/>
                  </a:cubicBezTo>
                  <a:cubicBezTo>
                    <a:pt x="169" y="60"/>
                    <a:pt x="169" y="60"/>
                    <a:pt x="168" y="61"/>
                  </a:cubicBezTo>
                  <a:cubicBezTo>
                    <a:pt x="168" y="61"/>
                    <a:pt x="168" y="61"/>
                    <a:pt x="168" y="61"/>
                  </a:cubicBezTo>
                  <a:cubicBezTo>
                    <a:pt x="167" y="61"/>
                    <a:pt x="167" y="62"/>
                    <a:pt x="167" y="62"/>
                  </a:cubicBezTo>
                  <a:cubicBezTo>
                    <a:pt x="166" y="62"/>
                    <a:pt x="166" y="61"/>
                    <a:pt x="165" y="63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64" y="62"/>
                    <a:pt x="164" y="63"/>
                    <a:pt x="163" y="63"/>
                  </a:cubicBezTo>
                  <a:cubicBezTo>
                    <a:pt x="163" y="63"/>
                    <a:pt x="163" y="64"/>
                    <a:pt x="163" y="64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2" y="63"/>
                    <a:pt x="162" y="64"/>
                    <a:pt x="162" y="64"/>
                  </a:cubicBezTo>
                  <a:cubicBezTo>
                    <a:pt x="161" y="64"/>
                    <a:pt x="161" y="64"/>
                    <a:pt x="160" y="64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60" y="65"/>
                    <a:pt x="160" y="64"/>
                    <a:pt x="159" y="65"/>
                  </a:cubicBezTo>
                  <a:cubicBezTo>
                    <a:pt x="159" y="65"/>
                    <a:pt x="159" y="65"/>
                    <a:pt x="158" y="65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7"/>
                    <a:pt x="158" y="67"/>
                    <a:pt x="158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5" y="68"/>
                    <a:pt x="155" y="68"/>
                    <a:pt x="155" y="68"/>
                  </a:cubicBezTo>
                  <a:cubicBezTo>
                    <a:pt x="155" y="69"/>
                    <a:pt x="155" y="69"/>
                    <a:pt x="155" y="69"/>
                  </a:cubicBezTo>
                  <a:cubicBezTo>
                    <a:pt x="155" y="69"/>
                    <a:pt x="155" y="69"/>
                    <a:pt x="155" y="69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3" y="70"/>
                    <a:pt x="153" y="70"/>
                    <a:pt x="153" y="70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2"/>
                    <a:pt x="153" y="72"/>
                    <a:pt x="153" y="72"/>
                  </a:cubicBezTo>
                  <a:cubicBezTo>
                    <a:pt x="152" y="72"/>
                    <a:pt x="152" y="73"/>
                    <a:pt x="152" y="73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1" y="74"/>
                    <a:pt x="151" y="74"/>
                    <a:pt x="151" y="74"/>
                  </a:cubicBezTo>
                  <a:cubicBezTo>
                    <a:pt x="151" y="74"/>
                    <a:pt x="151" y="75"/>
                    <a:pt x="150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49" y="75"/>
                    <a:pt x="148" y="76"/>
                    <a:pt x="148" y="77"/>
                  </a:cubicBezTo>
                  <a:cubicBezTo>
                    <a:pt x="148" y="77"/>
                    <a:pt x="148" y="77"/>
                    <a:pt x="148" y="77"/>
                  </a:cubicBezTo>
                  <a:cubicBezTo>
                    <a:pt x="148" y="77"/>
                    <a:pt x="147" y="77"/>
                    <a:pt x="147" y="78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47" y="77"/>
                    <a:pt x="146" y="78"/>
                    <a:pt x="146" y="79"/>
                  </a:cubicBezTo>
                  <a:cubicBezTo>
                    <a:pt x="145" y="79"/>
                    <a:pt x="145" y="79"/>
                    <a:pt x="144" y="79"/>
                  </a:cubicBezTo>
                  <a:cubicBezTo>
                    <a:pt x="144" y="79"/>
                    <a:pt x="144" y="79"/>
                    <a:pt x="144" y="79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45" y="80"/>
                    <a:pt x="144" y="80"/>
                    <a:pt x="144" y="79"/>
                  </a:cubicBezTo>
                  <a:cubicBezTo>
                    <a:pt x="143" y="80"/>
                    <a:pt x="144" y="80"/>
                    <a:pt x="143" y="80"/>
                  </a:cubicBezTo>
                  <a:cubicBezTo>
                    <a:pt x="143" y="80"/>
                    <a:pt x="142" y="80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1" y="82"/>
                    <a:pt x="142" y="82"/>
                    <a:pt x="141" y="82"/>
                  </a:cubicBezTo>
                  <a:cubicBezTo>
                    <a:pt x="142" y="83"/>
                    <a:pt x="142" y="83"/>
                    <a:pt x="142" y="83"/>
                  </a:cubicBezTo>
                  <a:cubicBezTo>
                    <a:pt x="142" y="83"/>
                    <a:pt x="142" y="83"/>
                    <a:pt x="142" y="83"/>
                  </a:cubicBezTo>
                  <a:cubicBezTo>
                    <a:pt x="142" y="83"/>
                    <a:pt x="141" y="83"/>
                    <a:pt x="141" y="84"/>
                  </a:cubicBezTo>
                  <a:cubicBezTo>
                    <a:pt x="141" y="84"/>
                    <a:pt x="141" y="84"/>
                    <a:pt x="141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1" y="85"/>
                    <a:pt x="141" y="85"/>
                    <a:pt x="141" y="85"/>
                  </a:cubicBezTo>
                  <a:cubicBezTo>
                    <a:pt x="142" y="85"/>
                    <a:pt x="142" y="85"/>
                    <a:pt x="143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8"/>
                    <a:pt x="143" y="88"/>
                    <a:pt x="143" y="88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3" y="88"/>
                    <a:pt x="143" y="89"/>
                    <a:pt x="144" y="89"/>
                  </a:cubicBezTo>
                  <a:cubicBezTo>
                    <a:pt x="143" y="89"/>
                    <a:pt x="143" y="89"/>
                    <a:pt x="143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6" y="88"/>
                    <a:pt x="147" y="88"/>
                    <a:pt x="147" y="88"/>
                  </a:cubicBezTo>
                  <a:cubicBezTo>
                    <a:pt x="148" y="87"/>
                    <a:pt x="148" y="87"/>
                    <a:pt x="148" y="87"/>
                  </a:cubicBezTo>
                  <a:cubicBezTo>
                    <a:pt x="149" y="87"/>
                    <a:pt x="149" y="87"/>
                    <a:pt x="149" y="87"/>
                  </a:cubicBezTo>
                  <a:cubicBezTo>
                    <a:pt x="149" y="87"/>
                    <a:pt x="149" y="87"/>
                    <a:pt x="149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9" y="87"/>
                    <a:pt x="149" y="87"/>
                    <a:pt x="150" y="87"/>
                  </a:cubicBezTo>
                  <a:cubicBezTo>
                    <a:pt x="150" y="87"/>
                    <a:pt x="150" y="87"/>
                    <a:pt x="150" y="87"/>
                  </a:cubicBezTo>
                  <a:cubicBezTo>
                    <a:pt x="150" y="87"/>
                    <a:pt x="150" y="87"/>
                    <a:pt x="150" y="87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151" y="90"/>
                    <a:pt x="151" y="90"/>
                    <a:pt x="151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51" y="91"/>
                    <a:pt x="152" y="92"/>
                    <a:pt x="152" y="92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3"/>
                    <a:pt x="152" y="94"/>
                    <a:pt x="153" y="94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3" y="95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6" y="93"/>
                    <a:pt x="156" y="93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7" y="93"/>
                    <a:pt x="157" y="92"/>
                    <a:pt x="157" y="92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7" y="89"/>
                    <a:pt x="157" y="89"/>
                    <a:pt x="157" y="89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8" y="89"/>
                    <a:pt x="157" y="88"/>
                    <a:pt x="157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9" y="88"/>
                    <a:pt x="159" y="87"/>
                    <a:pt x="159" y="87"/>
                  </a:cubicBezTo>
                  <a:cubicBezTo>
                    <a:pt x="159" y="87"/>
                    <a:pt x="159" y="87"/>
                    <a:pt x="159" y="87"/>
                  </a:cubicBezTo>
                  <a:cubicBezTo>
                    <a:pt x="159" y="87"/>
                    <a:pt x="159" y="87"/>
                    <a:pt x="159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59" y="87"/>
                    <a:pt x="159" y="87"/>
                  </a:cubicBezTo>
                  <a:cubicBezTo>
                    <a:pt x="158" y="87"/>
                    <a:pt x="158" y="86"/>
                    <a:pt x="157" y="86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60" y="87"/>
                    <a:pt x="161" y="86"/>
                    <a:pt x="161" y="86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61" y="85"/>
                    <a:pt x="161" y="85"/>
                    <a:pt x="161" y="85"/>
                  </a:cubicBezTo>
                  <a:cubicBezTo>
                    <a:pt x="160" y="85"/>
                    <a:pt x="160" y="84"/>
                    <a:pt x="160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59" y="83"/>
                    <a:pt x="158" y="82"/>
                    <a:pt x="158" y="82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59" y="81"/>
                    <a:pt x="159" y="81"/>
                    <a:pt x="159" y="80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60" y="79"/>
                    <a:pt x="160" y="79"/>
                    <a:pt x="160" y="79"/>
                  </a:cubicBezTo>
                  <a:cubicBezTo>
                    <a:pt x="160" y="79"/>
                    <a:pt x="161" y="79"/>
                    <a:pt x="161" y="78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2" y="77"/>
                    <a:pt x="163" y="77"/>
                    <a:pt x="163" y="77"/>
                  </a:cubicBezTo>
                  <a:cubicBezTo>
                    <a:pt x="164" y="76"/>
                    <a:pt x="164" y="76"/>
                    <a:pt x="164" y="76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4"/>
                    <a:pt x="164" y="74"/>
                    <a:pt x="164" y="74"/>
                  </a:cubicBezTo>
                  <a:cubicBezTo>
                    <a:pt x="164" y="74"/>
                    <a:pt x="164" y="74"/>
                    <a:pt x="164" y="74"/>
                  </a:cubicBezTo>
                  <a:cubicBezTo>
                    <a:pt x="165" y="73"/>
                    <a:pt x="165" y="73"/>
                    <a:pt x="165" y="73"/>
                  </a:cubicBezTo>
                  <a:cubicBezTo>
                    <a:pt x="166" y="73"/>
                    <a:pt x="166" y="72"/>
                    <a:pt x="166" y="72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67" y="73"/>
                    <a:pt x="168" y="72"/>
                    <a:pt x="168" y="72"/>
                  </a:cubicBezTo>
                  <a:cubicBezTo>
                    <a:pt x="169" y="73"/>
                    <a:pt x="169" y="73"/>
                    <a:pt x="170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70" y="74"/>
                    <a:pt x="170" y="74"/>
                    <a:pt x="170" y="74"/>
                  </a:cubicBezTo>
                  <a:cubicBezTo>
                    <a:pt x="170" y="74"/>
                    <a:pt x="170" y="74"/>
                    <a:pt x="170" y="74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5"/>
                    <a:pt x="167" y="77"/>
                    <a:pt x="166" y="77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7"/>
                    <a:pt x="166" y="78"/>
                    <a:pt x="165" y="78"/>
                  </a:cubicBezTo>
                  <a:cubicBezTo>
                    <a:pt x="165" y="78"/>
                    <a:pt x="165" y="78"/>
                    <a:pt x="165" y="78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64" y="79"/>
                    <a:pt x="164" y="79"/>
                    <a:pt x="164" y="80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64" y="80"/>
                    <a:pt x="164" y="81"/>
                    <a:pt x="164" y="81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64" y="82"/>
                    <a:pt x="164" y="82"/>
                    <a:pt x="164" y="82"/>
                  </a:cubicBezTo>
                  <a:cubicBezTo>
                    <a:pt x="164" y="83"/>
                    <a:pt x="164" y="84"/>
                    <a:pt x="165" y="84"/>
                  </a:cubicBezTo>
                  <a:cubicBezTo>
                    <a:pt x="165" y="84"/>
                    <a:pt x="165" y="85"/>
                    <a:pt x="166" y="84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8" y="85"/>
                    <a:pt x="168" y="85"/>
                    <a:pt x="168" y="85"/>
                  </a:cubicBezTo>
                  <a:cubicBezTo>
                    <a:pt x="168" y="85"/>
                    <a:pt x="168" y="85"/>
                    <a:pt x="168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4"/>
                    <a:pt x="171" y="85"/>
                    <a:pt x="171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3" y="84"/>
                    <a:pt x="173" y="84"/>
                    <a:pt x="173" y="84"/>
                  </a:cubicBezTo>
                  <a:cubicBezTo>
                    <a:pt x="173" y="84"/>
                    <a:pt x="173" y="84"/>
                    <a:pt x="173" y="84"/>
                  </a:cubicBezTo>
                  <a:cubicBezTo>
                    <a:pt x="173" y="84"/>
                    <a:pt x="174" y="84"/>
                    <a:pt x="174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5" y="85"/>
                    <a:pt x="176" y="84"/>
                    <a:pt x="177" y="85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76" y="85"/>
                    <a:pt x="176" y="85"/>
                    <a:pt x="175" y="85"/>
                  </a:cubicBezTo>
                  <a:cubicBezTo>
                    <a:pt x="175" y="85"/>
                    <a:pt x="175" y="85"/>
                    <a:pt x="175" y="86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3" y="87"/>
                    <a:pt x="173" y="87"/>
                    <a:pt x="173" y="87"/>
                  </a:cubicBezTo>
                  <a:cubicBezTo>
                    <a:pt x="172" y="86"/>
                    <a:pt x="172" y="86"/>
                    <a:pt x="171" y="86"/>
                  </a:cubicBezTo>
                  <a:cubicBezTo>
                    <a:pt x="171" y="86"/>
                    <a:pt x="170" y="86"/>
                    <a:pt x="170" y="86"/>
                  </a:cubicBezTo>
                  <a:cubicBezTo>
                    <a:pt x="170" y="86"/>
                    <a:pt x="170" y="86"/>
                    <a:pt x="170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8" y="87"/>
                    <a:pt x="168" y="87"/>
                    <a:pt x="167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7" y="88"/>
                    <a:pt x="167" y="88"/>
                    <a:pt x="167" y="8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90"/>
                    <a:pt x="168" y="90"/>
                    <a:pt x="168" y="91"/>
                  </a:cubicBezTo>
                  <a:cubicBezTo>
                    <a:pt x="168" y="91"/>
                    <a:pt x="167" y="92"/>
                    <a:pt x="167" y="91"/>
                  </a:cubicBezTo>
                  <a:cubicBezTo>
                    <a:pt x="167" y="91"/>
                    <a:pt x="167" y="91"/>
                    <a:pt x="167" y="91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0"/>
                    <a:pt x="165" y="90"/>
                    <a:pt x="165" y="90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4" y="92"/>
                    <a:pt x="164" y="92"/>
                    <a:pt x="164" y="92"/>
                  </a:cubicBezTo>
                  <a:cubicBezTo>
                    <a:pt x="164" y="92"/>
                    <a:pt x="164" y="92"/>
                    <a:pt x="164" y="92"/>
                  </a:cubicBezTo>
                  <a:cubicBezTo>
                    <a:pt x="163" y="93"/>
                    <a:pt x="164" y="94"/>
                    <a:pt x="164" y="95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4" y="95"/>
                    <a:pt x="163" y="95"/>
                    <a:pt x="162" y="95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6"/>
                    <a:pt x="161" y="97"/>
                    <a:pt x="160" y="97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0" y="96"/>
                    <a:pt x="159" y="96"/>
                    <a:pt x="159" y="96"/>
                  </a:cubicBezTo>
                  <a:cubicBezTo>
                    <a:pt x="157" y="96"/>
                    <a:pt x="156" y="97"/>
                    <a:pt x="155" y="97"/>
                  </a:cubicBezTo>
                  <a:cubicBezTo>
                    <a:pt x="155" y="98"/>
                    <a:pt x="155" y="98"/>
                    <a:pt x="155" y="98"/>
                  </a:cubicBezTo>
                  <a:cubicBezTo>
                    <a:pt x="154" y="98"/>
                    <a:pt x="154" y="98"/>
                    <a:pt x="154" y="98"/>
                  </a:cubicBezTo>
                  <a:cubicBezTo>
                    <a:pt x="154" y="97"/>
                    <a:pt x="154" y="97"/>
                    <a:pt x="154" y="97"/>
                  </a:cubicBezTo>
                  <a:cubicBezTo>
                    <a:pt x="153" y="97"/>
                    <a:pt x="153" y="97"/>
                    <a:pt x="153" y="96"/>
                  </a:cubicBezTo>
                  <a:cubicBezTo>
                    <a:pt x="152" y="96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49" y="96"/>
                    <a:pt x="149" y="96"/>
                    <a:pt x="149" y="96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148" y="96"/>
                    <a:pt x="148" y="95"/>
                    <a:pt x="148" y="95"/>
                  </a:cubicBezTo>
                  <a:cubicBezTo>
                    <a:pt x="148" y="95"/>
                    <a:pt x="148" y="94"/>
                    <a:pt x="148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4"/>
                    <a:pt x="149" y="94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49" y="92"/>
                    <a:pt x="149" y="92"/>
                    <a:pt x="149" y="92"/>
                  </a:cubicBezTo>
                  <a:cubicBezTo>
                    <a:pt x="149" y="92"/>
                    <a:pt x="149" y="92"/>
                    <a:pt x="149" y="92"/>
                  </a:cubicBezTo>
                  <a:cubicBezTo>
                    <a:pt x="148" y="91"/>
                    <a:pt x="148" y="91"/>
                    <a:pt x="147" y="91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6" y="93"/>
                    <a:pt x="146" y="93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6"/>
                    <a:pt x="146" y="96"/>
                    <a:pt x="146" y="96"/>
                  </a:cubicBezTo>
                  <a:cubicBezTo>
                    <a:pt x="147" y="96"/>
                    <a:pt x="147" y="96"/>
                    <a:pt x="147" y="96"/>
                  </a:cubicBezTo>
                  <a:cubicBezTo>
                    <a:pt x="146" y="97"/>
                    <a:pt x="146" y="97"/>
                    <a:pt x="146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5" y="98"/>
                    <a:pt x="145" y="98"/>
                    <a:pt x="144" y="98"/>
                  </a:cubicBezTo>
                  <a:cubicBezTo>
                    <a:pt x="144" y="98"/>
                    <a:pt x="144" y="98"/>
                    <a:pt x="144" y="98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8"/>
                    <a:pt x="144" y="98"/>
                    <a:pt x="144" y="98"/>
                  </a:cubicBezTo>
                  <a:cubicBezTo>
                    <a:pt x="143" y="98"/>
                    <a:pt x="142" y="99"/>
                    <a:pt x="142" y="99"/>
                  </a:cubicBezTo>
                  <a:cubicBezTo>
                    <a:pt x="142" y="99"/>
                    <a:pt x="142" y="99"/>
                    <a:pt x="142" y="99"/>
                  </a:cubicBezTo>
                  <a:cubicBezTo>
                    <a:pt x="142" y="99"/>
                    <a:pt x="142" y="99"/>
                    <a:pt x="142" y="99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1" y="99"/>
                    <a:pt x="141" y="99"/>
                    <a:pt x="141" y="99"/>
                  </a:cubicBezTo>
                  <a:cubicBezTo>
                    <a:pt x="141" y="99"/>
                    <a:pt x="141" y="99"/>
                    <a:pt x="141" y="99"/>
                  </a:cubicBezTo>
                  <a:cubicBezTo>
                    <a:pt x="141" y="100"/>
                    <a:pt x="141" y="100"/>
                    <a:pt x="140" y="101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36" y="104"/>
                    <a:pt x="137" y="104"/>
                    <a:pt x="136" y="105"/>
                  </a:cubicBezTo>
                  <a:cubicBezTo>
                    <a:pt x="136" y="105"/>
                    <a:pt x="135" y="105"/>
                    <a:pt x="134" y="105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35" y="106"/>
                    <a:pt x="135" y="106"/>
                    <a:pt x="135" y="106"/>
                  </a:cubicBezTo>
                  <a:cubicBezTo>
                    <a:pt x="134" y="106"/>
                    <a:pt x="133" y="106"/>
                    <a:pt x="133" y="106"/>
                  </a:cubicBezTo>
                  <a:cubicBezTo>
                    <a:pt x="133" y="105"/>
                    <a:pt x="133" y="105"/>
                    <a:pt x="133" y="105"/>
                  </a:cubicBezTo>
                  <a:cubicBezTo>
                    <a:pt x="132" y="105"/>
                    <a:pt x="132" y="105"/>
                    <a:pt x="132" y="105"/>
                  </a:cubicBezTo>
                  <a:cubicBezTo>
                    <a:pt x="132" y="106"/>
                    <a:pt x="132" y="106"/>
                    <a:pt x="132" y="106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9"/>
                    <a:pt x="128" y="109"/>
                    <a:pt x="128" y="109"/>
                  </a:cubicBezTo>
                  <a:cubicBezTo>
                    <a:pt x="129" y="109"/>
                    <a:pt x="130" y="109"/>
                    <a:pt x="130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10"/>
                    <a:pt x="131" y="110"/>
                    <a:pt x="131" y="110"/>
                  </a:cubicBezTo>
                  <a:cubicBezTo>
                    <a:pt x="131" y="110"/>
                    <a:pt x="131" y="110"/>
                    <a:pt x="131" y="110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133" y="111"/>
                    <a:pt x="132" y="111"/>
                    <a:pt x="133" y="112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2" y="113"/>
                    <a:pt x="132" y="114"/>
                    <a:pt x="132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2" y="115"/>
                    <a:pt x="132" y="116"/>
                    <a:pt x="132" y="116"/>
                  </a:cubicBezTo>
                  <a:cubicBezTo>
                    <a:pt x="131" y="117"/>
                    <a:pt x="131" y="116"/>
                    <a:pt x="130" y="116"/>
                  </a:cubicBezTo>
                  <a:cubicBezTo>
                    <a:pt x="130" y="117"/>
                    <a:pt x="128" y="116"/>
                    <a:pt x="128" y="116"/>
                  </a:cubicBezTo>
                  <a:cubicBezTo>
                    <a:pt x="127" y="116"/>
                    <a:pt x="126" y="116"/>
                    <a:pt x="126" y="116"/>
                  </a:cubicBezTo>
                  <a:cubicBezTo>
                    <a:pt x="126" y="116"/>
                    <a:pt x="125" y="116"/>
                    <a:pt x="125" y="116"/>
                  </a:cubicBezTo>
                  <a:cubicBezTo>
                    <a:pt x="124" y="116"/>
                    <a:pt x="123" y="116"/>
                    <a:pt x="123" y="116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122" y="116"/>
                    <a:pt x="121" y="117"/>
                    <a:pt x="121" y="11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2" y="117"/>
                    <a:pt x="122" y="118"/>
                    <a:pt x="122" y="118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22" y="120"/>
                    <a:pt x="122" y="123"/>
                    <a:pt x="121" y="123"/>
                  </a:cubicBezTo>
                  <a:cubicBezTo>
                    <a:pt x="121" y="123"/>
                    <a:pt x="121" y="124"/>
                    <a:pt x="121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1" y="125"/>
                    <a:pt x="121" y="125"/>
                    <a:pt x="121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122" y="127"/>
                    <a:pt x="122" y="127"/>
                    <a:pt x="122" y="127"/>
                  </a:cubicBezTo>
                  <a:cubicBezTo>
                    <a:pt x="122" y="127"/>
                    <a:pt x="122" y="127"/>
                    <a:pt x="122" y="127"/>
                  </a:cubicBezTo>
                  <a:cubicBezTo>
                    <a:pt x="122" y="127"/>
                    <a:pt x="122" y="127"/>
                    <a:pt x="123" y="127"/>
                  </a:cubicBezTo>
                  <a:cubicBezTo>
                    <a:pt x="123" y="127"/>
                    <a:pt x="123" y="127"/>
                    <a:pt x="123" y="127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5" y="126"/>
                    <a:pt x="125" y="127"/>
                    <a:pt x="125" y="128"/>
                  </a:cubicBezTo>
                  <a:cubicBezTo>
                    <a:pt x="125" y="128"/>
                    <a:pt x="125" y="128"/>
                    <a:pt x="125" y="128"/>
                  </a:cubicBezTo>
                  <a:cubicBezTo>
                    <a:pt x="126" y="128"/>
                    <a:pt x="126" y="129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8" y="128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29" y="127"/>
                    <a:pt x="130" y="127"/>
                    <a:pt x="130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2" y="127"/>
                    <a:pt x="131" y="127"/>
                    <a:pt x="132" y="127"/>
                  </a:cubicBezTo>
                  <a:cubicBezTo>
                    <a:pt x="132" y="126"/>
                    <a:pt x="133" y="126"/>
                    <a:pt x="133" y="126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3" y="125"/>
                    <a:pt x="134" y="124"/>
                    <a:pt x="135" y="124"/>
                  </a:cubicBezTo>
                  <a:cubicBezTo>
                    <a:pt x="135" y="124"/>
                    <a:pt x="135" y="124"/>
                    <a:pt x="135" y="124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4" y="122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6" y="120"/>
                    <a:pt x="137" y="120"/>
                    <a:pt x="137" y="120"/>
                  </a:cubicBezTo>
                  <a:cubicBezTo>
                    <a:pt x="137" y="120"/>
                    <a:pt x="137" y="120"/>
                    <a:pt x="137" y="120"/>
                  </a:cubicBezTo>
                  <a:cubicBezTo>
                    <a:pt x="138" y="119"/>
                    <a:pt x="138" y="119"/>
                    <a:pt x="139" y="119"/>
                  </a:cubicBezTo>
                  <a:cubicBezTo>
                    <a:pt x="139" y="118"/>
                    <a:pt x="138" y="117"/>
                    <a:pt x="139" y="116"/>
                  </a:cubicBezTo>
                  <a:cubicBezTo>
                    <a:pt x="140" y="116"/>
                    <a:pt x="140" y="116"/>
                    <a:pt x="141" y="117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2" y="117"/>
                    <a:pt x="142" y="117"/>
                    <a:pt x="143" y="117"/>
                  </a:cubicBezTo>
                  <a:cubicBezTo>
                    <a:pt x="144" y="117"/>
                    <a:pt x="144" y="116"/>
                    <a:pt x="145" y="11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8" y="115"/>
                  </a:cubicBezTo>
                  <a:cubicBezTo>
                    <a:pt x="149" y="115"/>
                    <a:pt x="149" y="117"/>
                    <a:pt x="150" y="118"/>
                  </a:cubicBezTo>
                  <a:cubicBezTo>
                    <a:pt x="151" y="118"/>
                    <a:pt x="152" y="119"/>
                    <a:pt x="152" y="120"/>
                  </a:cubicBezTo>
                  <a:cubicBezTo>
                    <a:pt x="153" y="120"/>
                    <a:pt x="154" y="120"/>
                    <a:pt x="154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2"/>
                    <a:pt x="155" y="122"/>
                    <a:pt x="155" y="122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7" y="125"/>
                    <a:pt x="157" y="125"/>
                    <a:pt x="157" y="125"/>
                  </a:cubicBezTo>
                  <a:cubicBezTo>
                    <a:pt x="157" y="125"/>
                    <a:pt x="157" y="125"/>
                    <a:pt x="158" y="125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8" y="122"/>
                    <a:pt x="158" y="121"/>
                    <a:pt x="158" y="121"/>
                  </a:cubicBezTo>
                  <a:cubicBezTo>
                    <a:pt x="158" y="122"/>
                    <a:pt x="159" y="122"/>
                    <a:pt x="159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59" y="121"/>
                    <a:pt x="158" y="120"/>
                    <a:pt x="157" y="120"/>
                  </a:cubicBezTo>
                  <a:cubicBezTo>
                    <a:pt x="157" y="120"/>
                    <a:pt x="157" y="120"/>
                    <a:pt x="157" y="120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7" y="119"/>
                    <a:pt x="155" y="119"/>
                    <a:pt x="155" y="119"/>
                  </a:cubicBezTo>
                  <a:cubicBezTo>
                    <a:pt x="155" y="118"/>
                    <a:pt x="154" y="118"/>
                    <a:pt x="154" y="117"/>
                  </a:cubicBezTo>
                  <a:cubicBezTo>
                    <a:pt x="154" y="116"/>
                    <a:pt x="154" y="116"/>
                    <a:pt x="154" y="116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2" y="115"/>
                    <a:pt x="152" y="115"/>
                    <a:pt x="152" y="114"/>
                  </a:cubicBezTo>
                  <a:cubicBezTo>
                    <a:pt x="152" y="114"/>
                    <a:pt x="152" y="114"/>
                    <a:pt x="152" y="114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2" y="113"/>
                    <a:pt x="152" y="113"/>
                    <a:pt x="153" y="113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3" y="112"/>
                    <a:pt x="153" y="112"/>
                    <a:pt x="154" y="112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3" y="113"/>
                    <a:pt x="154" y="114"/>
                    <a:pt x="154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6" y="114"/>
                    <a:pt x="155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6"/>
                    <a:pt x="157" y="116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58" y="117"/>
                    <a:pt x="158" y="117"/>
                    <a:pt x="158" y="117"/>
                  </a:cubicBezTo>
                  <a:cubicBezTo>
                    <a:pt x="159" y="117"/>
                    <a:pt x="159" y="117"/>
                    <a:pt x="159" y="117"/>
                  </a:cubicBezTo>
                  <a:cubicBezTo>
                    <a:pt x="159" y="118"/>
                    <a:pt x="160" y="118"/>
                    <a:pt x="161" y="118"/>
                  </a:cubicBezTo>
                  <a:cubicBezTo>
                    <a:pt x="161" y="119"/>
                    <a:pt x="161" y="119"/>
                    <a:pt x="161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162" y="121"/>
                    <a:pt x="162" y="121"/>
                    <a:pt x="162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3" y="123"/>
                    <a:pt x="163" y="123"/>
                    <a:pt x="163" y="123"/>
                  </a:cubicBezTo>
                  <a:cubicBezTo>
                    <a:pt x="163" y="123"/>
                    <a:pt x="163" y="124"/>
                    <a:pt x="164" y="124"/>
                  </a:cubicBezTo>
                  <a:cubicBezTo>
                    <a:pt x="164" y="124"/>
                    <a:pt x="164" y="124"/>
                    <a:pt x="164" y="124"/>
                  </a:cubicBezTo>
                  <a:cubicBezTo>
                    <a:pt x="164" y="124"/>
                    <a:pt x="164" y="124"/>
                    <a:pt x="164" y="124"/>
                  </a:cubicBezTo>
                  <a:cubicBezTo>
                    <a:pt x="163" y="124"/>
                    <a:pt x="163" y="124"/>
                    <a:pt x="163" y="124"/>
                  </a:cubicBezTo>
                  <a:cubicBezTo>
                    <a:pt x="163" y="124"/>
                    <a:pt x="163" y="124"/>
                    <a:pt x="163" y="124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64" y="125"/>
                    <a:pt x="165" y="124"/>
                    <a:pt x="166" y="125"/>
                  </a:cubicBezTo>
                  <a:cubicBezTo>
                    <a:pt x="166" y="125"/>
                    <a:pt x="166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6" y="126"/>
                    <a:pt x="166" y="125"/>
                    <a:pt x="165" y="125"/>
                  </a:cubicBezTo>
                  <a:cubicBezTo>
                    <a:pt x="165" y="125"/>
                    <a:pt x="165" y="125"/>
                    <a:pt x="164" y="125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6" y="128"/>
                    <a:pt x="166" y="128"/>
                    <a:pt x="166" y="128"/>
                  </a:cubicBezTo>
                  <a:cubicBezTo>
                    <a:pt x="166" y="128"/>
                    <a:pt x="166" y="128"/>
                    <a:pt x="166" y="128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7" y="127"/>
                    <a:pt x="166" y="127"/>
                    <a:pt x="166" y="126"/>
                  </a:cubicBezTo>
                  <a:cubicBezTo>
                    <a:pt x="166" y="126"/>
                    <a:pt x="166" y="126"/>
                    <a:pt x="166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8" y="125"/>
                    <a:pt x="168" y="125"/>
                    <a:pt x="168" y="125"/>
                  </a:cubicBezTo>
                  <a:cubicBezTo>
                    <a:pt x="168" y="125"/>
                    <a:pt x="168" y="125"/>
                    <a:pt x="168" y="125"/>
                  </a:cubicBezTo>
                  <a:cubicBezTo>
                    <a:pt x="168" y="125"/>
                    <a:pt x="166" y="124"/>
                    <a:pt x="166" y="124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7" y="123"/>
                    <a:pt x="167" y="123"/>
                    <a:pt x="167" y="123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3"/>
                    <a:pt x="167" y="123"/>
                    <a:pt x="167" y="123"/>
                  </a:cubicBezTo>
                  <a:cubicBezTo>
                    <a:pt x="167" y="123"/>
                    <a:pt x="166" y="122"/>
                    <a:pt x="166" y="122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2"/>
                    <a:pt x="167" y="122"/>
                    <a:pt x="167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7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8" y="121"/>
                    <a:pt x="168" y="121"/>
                    <a:pt x="169" y="120"/>
                  </a:cubicBezTo>
                  <a:cubicBezTo>
                    <a:pt x="169" y="121"/>
                    <a:pt x="169" y="121"/>
                    <a:pt x="169" y="121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70" y="121"/>
                    <a:pt x="171" y="120"/>
                    <a:pt x="171" y="121"/>
                  </a:cubicBezTo>
                  <a:cubicBezTo>
                    <a:pt x="171" y="121"/>
                    <a:pt x="171" y="121"/>
                    <a:pt x="171" y="121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1" y="121"/>
                    <a:pt x="171" y="121"/>
                    <a:pt x="171" y="121"/>
                  </a:cubicBezTo>
                  <a:cubicBezTo>
                    <a:pt x="171" y="122"/>
                    <a:pt x="171" y="122"/>
                    <a:pt x="171" y="122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0"/>
                    <a:pt x="173" y="120"/>
                    <a:pt x="173" y="120"/>
                  </a:cubicBezTo>
                  <a:cubicBezTo>
                    <a:pt x="174" y="120"/>
                    <a:pt x="174" y="120"/>
                    <a:pt x="174" y="120"/>
                  </a:cubicBezTo>
                  <a:cubicBezTo>
                    <a:pt x="174" y="120"/>
                    <a:pt x="174" y="120"/>
                    <a:pt x="175" y="120"/>
                  </a:cubicBezTo>
                  <a:cubicBezTo>
                    <a:pt x="175" y="120"/>
                    <a:pt x="175" y="120"/>
                    <a:pt x="175" y="120"/>
                  </a:cubicBezTo>
                  <a:cubicBezTo>
                    <a:pt x="174" y="120"/>
                    <a:pt x="174" y="120"/>
                    <a:pt x="174" y="120"/>
                  </a:cubicBezTo>
                  <a:cubicBezTo>
                    <a:pt x="174" y="119"/>
                    <a:pt x="173" y="118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74" y="117"/>
                    <a:pt x="174" y="117"/>
                    <a:pt x="174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5"/>
                    <a:pt x="175" y="114"/>
                    <a:pt x="176" y="114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2"/>
                    <a:pt x="176" y="112"/>
                    <a:pt x="177" y="112"/>
                  </a:cubicBezTo>
                  <a:cubicBezTo>
                    <a:pt x="177" y="112"/>
                    <a:pt x="177" y="111"/>
                    <a:pt x="179" y="111"/>
                  </a:cubicBezTo>
                  <a:cubicBezTo>
                    <a:pt x="179" y="110"/>
                    <a:pt x="179" y="110"/>
                    <a:pt x="179" y="110"/>
                  </a:cubicBezTo>
                  <a:cubicBezTo>
                    <a:pt x="179" y="110"/>
                    <a:pt x="179" y="110"/>
                    <a:pt x="179" y="110"/>
                  </a:cubicBezTo>
                  <a:cubicBezTo>
                    <a:pt x="180" y="111"/>
                    <a:pt x="180" y="111"/>
                    <a:pt x="180" y="111"/>
                  </a:cubicBezTo>
                  <a:cubicBezTo>
                    <a:pt x="180" y="111"/>
                    <a:pt x="180" y="111"/>
                    <a:pt x="180" y="111"/>
                  </a:cubicBezTo>
                  <a:cubicBezTo>
                    <a:pt x="179" y="111"/>
                    <a:pt x="179" y="111"/>
                    <a:pt x="179" y="111"/>
                  </a:cubicBezTo>
                  <a:cubicBezTo>
                    <a:pt x="179" y="111"/>
                    <a:pt x="179" y="111"/>
                    <a:pt x="179" y="111"/>
                  </a:cubicBezTo>
                  <a:cubicBezTo>
                    <a:pt x="180" y="112"/>
                    <a:pt x="180" y="112"/>
                    <a:pt x="181" y="112"/>
                  </a:cubicBezTo>
                  <a:cubicBezTo>
                    <a:pt x="182" y="112"/>
                    <a:pt x="182" y="112"/>
                    <a:pt x="182" y="112"/>
                  </a:cubicBezTo>
                  <a:cubicBezTo>
                    <a:pt x="181" y="112"/>
                    <a:pt x="180" y="112"/>
                    <a:pt x="180" y="113"/>
                  </a:cubicBezTo>
                  <a:cubicBezTo>
                    <a:pt x="180" y="113"/>
                    <a:pt x="180" y="113"/>
                    <a:pt x="180" y="113"/>
                  </a:cubicBezTo>
                  <a:cubicBezTo>
                    <a:pt x="181" y="113"/>
                    <a:pt x="182" y="113"/>
                    <a:pt x="181" y="114"/>
                  </a:cubicBezTo>
                  <a:cubicBezTo>
                    <a:pt x="181" y="114"/>
                    <a:pt x="181" y="114"/>
                    <a:pt x="181" y="114"/>
                  </a:cubicBezTo>
                  <a:cubicBezTo>
                    <a:pt x="183" y="115"/>
                    <a:pt x="182" y="114"/>
                    <a:pt x="183" y="114"/>
                  </a:cubicBezTo>
                  <a:cubicBezTo>
                    <a:pt x="184" y="114"/>
                    <a:pt x="184" y="114"/>
                    <a:pt x="184" y="114"/>
                  </a:cubicBezTo>
                  <a:cubicBezTo>
                    <a:pt x="184" y="113"/>
                    <a:pt x="184" y="113"/>
                    <a:pt x="184" y="113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13"/>
                    <a:pt x="185" y="113"/>
                    <a:pt x="185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5" y="113"/>
                    <a:pt x="185" y="113"/>
                    <a:pt x="185" y="113"/>
                  </a:cubicBezTo>
                  <a:cubicBezTo>
                    <a:pt x="184" y="113"/>
                    <a:pt x="184" y="113"/>
                    <a:pt x="184" y="113"/>
                  </a:cubicBezTo>
                  <a:cubicBezTo>
                    <a:pt x="183" y="112"/>
                    <a:pt x="183" y="112"/>
                    <a:pt x="182" y="112"/>
                  </a:cubicBezTo>
                  <a:cubicBezTo>
                    <a:pt x="182" y="111"/>
                    <a:pt x="182" y="111"/>
                    <a:pt x="182" y="111"/>
                  </a:cubicBezTo>
                  <a:cubicBezTo>
                    <a:pt x="182" y="111"/>
                    <a:pt x="183" y="111"/>
                    <a:pt x="183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5" y="111"/>
                    <a:pt x="185" y="111"/>
                    <a:pt x="185" y="111"/>
                  </a:cubicBezTo>
                  <a:cubicBezTo>
                    <a:pt x="185" y="110"/>
                    <a:pt x="186" y="110"/>
                    <a:pt x="187" y="110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10"/>
                    <a:pt x="188" y="110"/>
                    <a:pt x="188" y="110"/>
                  </a:cubicBezTo>
                  <a:cubicBezTo>
                    <a:pt x="188" y="110"/>
                    <a:pt x="188" y="110"/>
                    <a:pt x="188" y="110"/>
                  </a:cubicBezTo>
                  <a:cubicBezTo>
                    <a:pt x="188" y="110"/>
                    <a:pt x="189" y="109"/>
                    <a:pt x="189" y="109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89" y="110"/>
                    <a:pt x="188" y="110"/>
                    <a:pt x="188" y="110"/>
                  </a:cubicBezTo>
                  <a:cubicBezTo>
                    <a:pt x="187" y="111"/>
                    <a:pt x="187" y="111"/>
                    <a:pt x="187" y="111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188" y="112"/>
                    <a:pt x="188" y="112"/>
                    <a:pt x="188" y="112"/>
                  </a:cubicBezTo>
                  <a:cubicBezTo>
                    <a:pt x="188" y="112"/>
                    <a:pt x="187" y="112"/>
                    <a:pt x="187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8" y="114"/>
                    <a:pt x="188" y="114"/>
                    <a:pt x="188" y="114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89" y="115"/>
                    <a:pt x="189" y="115"/>
                    <a:pt x="190" y="115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1" y="117"/>
                    <a:pt x="192" y="117"/>
                    <a:pt x="193" y="117"/>
                  </a:cubicBezTo>
                  <a:cubicBezTo>
                    <a:pt x="193" y="118"/>
                    <a:pt x="193" y="118"/>
                    <a:pt x="193" y="118"/>
                  </a:cubicBezTo>
                  <a:cubicBezTo>
                    <a:pt x="193" y="120"/>
                    <a:pt x="192" y="120"/>
                    <a:pt x="191" y="120"/>
                  </a:cubicBezTo>
                  <a:cubicBezTo>
                    <a:pt x="191" y="120"/>
                    <a:pt x="190" y="120"/>
                    <a:pt x="190" y="120"/>
                  </a:cubicBezTo>
                  <a:cubicBezTo>
                    <a:pt x="189" y="120"/>
                    <a:pt x="189" y="120"/>
                    <a:pt x="189" y="120"/>
                  </a:cubicBezTo>
                  <a:cubicBezTo>
                    <a:pt x="188" y="120"/>
                    <a:pt x="187" y="120"/>
                    <a:pt x="187" y="120"/>
                  </a:cubicBezTo>
                  <a:cubicBezTo>
                    <a:pt x="186" y="120"/>
                    <a:pt x="186" y="120"/>
                    <a:pt x="186" y="120"/>
                  </a:cubicBezTo>
                  <a:cubicBezTo>
                    <a:pt x="185" y="120"/>
                    <a:pt x="185" y="119"/>
                    <a:pt x="185" y="119"/>
                  </a:cubicBezTo>
                  <a:cubicBezTo>
                    <a:pt x="184" y="119"/>
                    <a:pt x="184" y="119"/>
                    <a:pt x="184" y="119"/>
                  </a:cubicBezTo>
                  <a:cubicBezTo>
                    <a:pt x="184" y="119"/>
                    <a:pt x="184" y="119"/>
                    <a:pt x="184" y="118"/>
                  </a:cubicBezTo>
                  <a:cubicBezTo>
                    <a:pt x="183" y="119"/>
                    <a:pt x="182" y="118"/>
                    <a:pt x="181" y="119"/>
                  </a:cubicBezTo>
                  <a:cubicBezTo>
                    <a:pt x="180" y="119"/>
                    <a:pt x="179" y="119"/>
                    <a:pt x="178" y="120"/>
                  </a:cubicBezTo>
                  <a:cubicBezTo>
                    <a:pt x="178" y="120"/>
                    <a:pt x="178" y="120"/>
                    <a:pt x="178" y="120"/>
                  </a:cubicBezTo>
                  <a:cubicBezTo>
                    <a:pt x="178" y="120"/>
                    <a:pt x="178" y="120"/>
                    <a:pt x="177" y="120"/>
                  </a:cubicBezTo>
                  <a:cubicBezTo>
                    <a:pt x="177" y="120"/>
                    <a:pt x="177" y="120"/>
                    <a:pt x="177" y="120"/>
                  </a:cubicBezTo>
                  <a:cubicBezTo>
                    <a:pt x="176" y="120"/>
                    <a:pt x="176" y="120"/>
                    <a:pt x="175" y="120"/>
                  </a:cubicBezTo>
                  <a:cubicBezTo>
                    <a:pt x="175" y="120"/>
                    <a:pt x="175" y="120"/>
                    <a:pt x="175" y="120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6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4" y="121"/>
                    <a:pt x="174" y="121"/>
                  </a:cubicBezTo>
                  <a:cubicBezTo>
                    <a:pt x="174" y="121"/>
                    <a:pt x="174" y="121"/>
                    <a:pt x="174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2" y="121"/>
                    <a:pt x="172" y="121"/>
                    <a:pt x="171" y="122"/>
                  </a:cubicBezTo>
                  <a:cubicBezTo>
                    <a:pt x="171" y="122"/>
                    <a:pt x="171" y="122"/>
                    <a:pt x="171" y="122"/>
                  </a:cubicBezTo>
                  <a:cubicBezTo>
                    <a:pt x="171" y="123"/>
                    <a:pt x="171" y="123"/>
                    <a:pt x="171" y="123"/>
                  </a:cubicBezTo>
                  <a:cubicBezTo>
                    <a:pt x="171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1" y="125"/>
                    <a:pt x="171" y="125"/>
                    <a:pt x="171" y="125"/>
                  </a:cubicBezTo>
                  <a:cubicBezTo>
                    <a:pt x="171" y="125"/>
                    <a:pt x="171" y="125"/>
                    <a:pt x="171" y="125"/>
                  </a:cubicBezTo>
                  <a:cubicBezTo>
                    <a:pt x="172" y="125"/>
                    <a:pt x="172" y="125"/>
                    <a:pt x="173" y="125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5" y="127"/>
                    <a:pt x="175" y="127"/>
                    <a:pt x="175" y="128"/>
                  </a:cubicBezTo>
                  <a:cubicBezTo>
                    <a:pt x="175" y="127"/>
                    <a:pt x="175" y="127"/>
                    <a:pt x="175" y="127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8"/>
                    <a:pt x="177" y="128"/>
                    <a:pt x="177" y="128"/>
                  </a:cubicBezTo>
                  <a:cubicBezTo>
                    <a:pt x="177" y="128"/>
                    <a:pt x="177" y="128"/>
                    <a:pt x="177" y="128"/>
                  </a:cubicBezTo>
                  <a:cubicBezTo>
                    <a:pt x="177" y="127"/>
                    <a:pt x="177" y="127"/>
                    <a:pt x="177" y="127"/>
                  </a:cubicBezTo>
                  <a:cubicBezTo>
                    <a:pt x="178" y="127"/>
                    <a:pt x="179" y="127"/>
                    <a:pt x="179" y="128"/>
                  </a:cubicBezTo>
                  <a:cubicBezTo>
                    <a:pt x="180" y="128"/>
                    <a:pt x="180" y="128"/>
                    <a:pt x="180" y="128"/>
                  </a:cubicBezTo>
                  <a:cubicBezTo>
                    <a:pt x="181" y="129"/>
                    <a:pt x="182" y="128"/>
                    <a:pt x="182" y="128"/>
                  </a:cubicBezTo>
                  <a:cubicBezTo>
                    <a:pt x="182" y="128"/>
                    <a:pt x="183" y="128"/>
                    <a:pt x="183" y="127"/>
                  </a:cubicBezTo>
                  <a:cubicBezTo>
                    <a:pt x="183" y="127"/>
                    <a:pt x="184" y="128"/>
                    <a:pt x="184" y="128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5" y="128"/>
                    <a:pt x="185" y="128"/>
                    <a:pt x="185" y="128"/>
                  </a:cubicBezTo>
                  <a:cubicBezTo>
                    <a:pt x="184" y="128"/>
                    <a:pt x="184" y="128"/>
                    <a:pt x="184" y="128"/>
                  </a:cubicBezTo>
                  <a:cubicBezTo>
                    <a:pt x="185" y="129"/>
                    <a:pt x="185" y="129"/>
                    <a:pt x="185" y="129"/>
                  </a:cubicBezTo>
                  <a:cubicBezTo>
                    <a:pt x="184" y="129"/>
                    <a:pt x="184" y="129"/>
                    <a:pt x="184" y="129"/>
                  </a:cubicBezTo>
                  <a:cubicBezTo>
                    <a:pt x="185" y="130"/>
                    <a:pt x="185" y="130"/>
                    <a:pt x="185" y="131"/>
                  </a:cubicBezTo>
                  <a:cubicBezTo>
                    <a:pt x="184" y="132"/>
                    <a:pt x="184" y="133"/>
                    <a:pt x="183" y="134"/>
                  </a:cubicBezTo>
                  <a:cubicBezTo>
                    <a:pt x="183" y="134"/>
                    <a:pt x="183" y="134"/>
                    <a:pt x="183" y="134"/>
                  </a:cubicBezTo>
                  <a:cubicBezTo>
                    <a:pt x="183" y="135"/>
                    <a:pt x="183" y="136"/>
                    <a:pt x="182" y="136"/>
                  </a:cubicBezTo>
                  <a:cubicBezTo>
                    <a:pt x="183" y="137"/>
                    <a:pt x="183" y="138"/>
                    <a:pt x="183" y="139"/>
                  </a:cubicBezTo>
                  <a:cubicBezTo>
                    <a:pt x="184" y="139"/>
                    <a:pt x="184" y="139"/>
                    <a:pt x="184" y="139"/>
                  </a:cubicBezTo>
                  <a:cubicBezTo>
                    <a:pt x="184" y="139"/>
                    <a:pt x="183" y="140"/>
                    <a:pt x="183" y="141"/>
                  </a:cubicBezTo>
                  <a:cubicBezTo>
                    <a:pt x="184" y="141"/>
                    <a:pt x="184" y="141"/>
                    <a:pt x="184" y="14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185" y="142"/>
                    <a:pt x="185" y="143"/>
                    <a:pt x="186" y="144"/>
                  </a:cubicBezTo>
                  <a:cubicBezTo>
                    <a:pt x="186" y="145"/>
                    <a:pt x="187" y="145"/>
                    <a:pt x="187" y="146"/>
                  </a:cubicBezTo>
                  <a:cubicBezTo>
                    <a:pt x="187" y="146"/>
                    <a:pt x="188" y="147"/>
                    <a:pt x="188" y="147"/>
                  </a:cubicBezTo>
                  <a:cubicBezTo>
                    <a:pt x="189" y="148"/>
                    <a:pt x="189" y="148"/>
                    <a:pt x="189" y="149"/>
                  </a:cubicBezTo>
                  <a:cubicBezTo>
                    <a:pt x="189" y="149"/>
                    <a:pt x="189" y="150"/>
                    <a:pt x="189" y="151"/>
                  </a:cubicBezTo>
                  <a:cubicBezTo>
                    <a:pt x="190" y="152"/>
                    <a:pt x="190" y="152"/>
                    <a:pt x="190" y="152"/>
                  </a:cubicBezTo>
                  <a:cubicBezTo>
                    <a:pt x="190" y="153"/>
                    <a:pt x="191" y="153"/>
                    <a:pt x="192" y="153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4" y="156"/>
                    <a:pt x="194" y="157"/>
                    <a:pt x="194" y="158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94" y="159"/>
                    <a:pt x="194" y="159"/>
                    <a:pt x="194" y="159"/>
                  </a:cubicBezTo>
                  <a:cubicBezTo>
                    <a:pt x="195" y="160"/>
                    <a:pt x="195" y="161"/>
                    <a:pt x="195" y="162"/>
                  </a:cubicBezTo>
                  <a:cubicBezTo>
                    <a:pt x="195" y="163"/>
                    <a:pt x="195" y="163"/>
                    <a:pt x="195" y="163"/>
                  </a:cubicBezTo>
                  <a:cubicBezTo>
                    <a:pt x="196" y="164"/>
                    <a:pt x="197" y="164"/>
                    <a:pt x="198" y="163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9" y="162"/>
                    <a:pt x="200" y="162"/>
                    <a:pt x="200" y="162"/>
                  </a:cubicBezTo>
                  <a:cubicBezTo>
                    <a:pt x="201" y="162"/>
                    <a:pt x="201" y="162"/>
                    <a:pt x="202" y="161"/>
                  </a:cubicBezTo>
                  <a:cubicBezTo>
                    <a:pt x="202" y="161"/>
                    <a:pt x="203" y="162"/>
                    <a:pt x="203" y="161"/>
                  </a:cubicBezTo>
                  <a:cubicBezTo>
                    <a:pt x="204" y="161"/>
                    <a:pt x="204" y="161"/>
                    <a:pt x="204" y="161"/>
                  </a:cubicBezTo>
                  <a:cubicBezTo>
                    <a:pt x="205" y="160"/>
                    <a:pt x="206" y="160"/>
                    <a:pt x="207" y="159"/>
                  </a:cubicBezTo>
                  <a:cubicBezTo>
                    <a:pt x="208" y="159"/>
                    <a:pt x="208" y="159"/>
                    <a:pt x="208" y="159"/>
                  </a:cubicBezTo>
                  <a:cubicBezTo>
                    <a:pt x="209" y="158"/>
                    <a:pt x="209" y="158"/>
                    <a:pt x="209" y="158"/>
                  </a:cubicBezTo>
                  <a:cubicBezTo>
                    <a:pt x="209" y="158"/>
                    <a:pt x="210" y="157"/>
                    <a:pt x="211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2" y="157"/>
                    <a:pt x="212" y="156"/>
                    <a:pt x="212" y="156"/>
                  </a:cubicBezTo>
                  <a:cubicBezTo>
                    <a:pt x="213" y="156"/>
                    <a:pt x="213" y="156"/>
                    <a:pt x="214" y="156"/>
                  </a:cubicBezTo>
                  <a:cubicBezTo>
                    <a:pt x="214" y="155"/>
                    <a:pt x="214" y="155"/>
                    <a:pt x="214" y="155"/>
                  </a:cubicBezTo>
                  <a:cubicBezTo>
                    <a:pt x="214" y="154"/>
                    <a:pt x="215" y="154"/>
                    <a:pt x="216" y="154"/>
                  </a:cubicBezTo>
                  <a:cubicBezTo>
                    <a:pt x="216" y="154"/>
                    <a:pt x="216" y="153"/>
                    <a:pt x="216" y="152"/>
                  </a:cubicBezTo>
                  <a:cubicBezTo>
                    <a:pt x="217" y="152"/>
                    <a:pt x="217" y="152"/>
                    <a:pt x="217" y="152"/>
                  </a:cubicBezTo>
                  <a:cubicBezTo>
                    <a:pt x="217" y="151"/>
                    <a:pt x="217" y="151"/>
                    <a:pt x="217" y="151"/>
                  </a:cubicBezTo>
                  <a:cubicBezTo>
                    <a:pt x="218" y="151"/>
                    <a:pt x="218" y="151"/>
                    <a:pt x="218" y="151"/>
                  </a:cubicBezTo>
                  <a:cubicBezTo>
                    <a:pt x="218" y="150"/>
                    <a:pt x="218" y="150"/>
                    <a:pt x="218" y="149"/>
                  </a:cubicBezTo>
                  <a:cubicBezTo>
                    <a:pt x="218" y="149"/>
                    <a:pt x="218" y="149"/>
                    <a:pt x="218" y="149"/>
                  </a:cubicBezTo>
                  <a:cubicBezTo>
                    <a:pt x="217" y="148"/>
                    <a:pt x="217" y="148"/>
                    <a:pt x="217" y="148"/>
                  </a:cubicBezTo>
                  <a:cubicBezTo>
                    <a:pt x="216" y="148"/>
                    <a:pt x="216" y="148"/>
                    <a:pt x="216" y="148"/>
                  </a:cubicBezTo>
                  <a:cubicBezTo>
                    <a:pt x="216" y="147"/>
                    <a:pt x="215" y="147"/>
                    <a:pt x="215" y="147"/>
                  </a:cubicBezTo>
                  <a:cubicBezTo>
                    <a:pt x="214" y="147"/>
                    <a:pt x="214" y="146"/>
                    <a:pt x="214" y="146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213" y="145"/>
                    <a:pt x="213" y="145"/>
                    <a:pt x="213" y="145"/>
                  </a:cubicBezTo>
                  <a:cubicBezTo>
                    <a:pt x="214" y="144"/>
                    <a:pt x="214" y="144"/>
                    <a:pt x="214" y="144"/>
                  </a:cubicBezTo>
                  <a:cubicBezTo>
                    <a:pt x="214" y="144"/>
                    <a:pt x="214" y="144"/>
                    <a:pt x="214" y="144"/>
                  </a:cubicBezTo>
                  <a:cubicBezTo>
                    <a:pt x="213" y="144"/>
                    <a:pt x="213" y="144"/>
                    <a:pt x="213" y="144"/>
                  </a:cubicBezTo>
                  <a:cubicBezTo>
                    <a:pt x="212" y="145"/>
                    <a:pt x="212" y="145"/>
                    <a:pt x="211" y="146"/>
                  </a:cubicBezTo>
                  <a:cubicBezTo>
                    <a:pt x="211" y="146"/>
                    <a:pt x="211" y="146"/>
                    <a:pt x="211" y="146"/>
                  </a:cubicBezTo>
                  <a:cubicBezTo>
                    <a:pt x="211" y="147"/>
                    <a:pt x="211" y="147"/>
                    <a:pt x="211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7"/>
                    <a:pt x="208" y="147"/>
                    <a:pt x="208" y="147"/>
                  </a:cubicBezTo>
                  <a:cubicBezTo>
                    <a:pt x="208" y="147"/>
                    <a:pt x="208" y="147"/>
                    <a:pt x="208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6" y="146"/>
                    <a:pt x="207" y="146"/>
                    <a:pt x="207" y="145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06" y="144"/>
                    <a:pt x="206" y="144"/>
                    <a:pt x="206" y="144"/>
                  </a:cubicBezTo>
                  <a:cubicBezTo>
                    <a:pt x="206" y="144"/>
                    <a:pt x="206" y="145"/>
                    <a:pt x="206" y="146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6" y="146"/>
                    <a:pt x="205" y="145"/>
                    <a:pt x="205" y="145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05" y="144"/>
                    <a:pt x="205" y="144"/>
                    <a:pt x="205" y="143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5" y="142"/>
                    <a:pt x="204" y="142"/>
                    <a:pt x="204" y="142"/>
                  </a:cubicBezTo>
                  <a:cubicBezTo>
                    <a:pt x="204" y="142"/>
                    <a:pt x="204" y="142"/>
                    <a:pt x="204" y="142"/>
                  </a:cubicBezTo>
                  <a:cubicBezTo>
                    <a:pt x="203" y="142"/>
                    <a:pt x="203" y="142"/>
                    <a:pt x="203" y="142"/>
                  </a:cubicBezTo>
                  <a:cubicBezTo>
                    <a:pt x="203" y="141"/>
                    <a:pt x="202" y="140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1" y="139"/>
                    <a:pt x="201" y="139"/>
                    <a:pt x="201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8"/>
                    <a:pt x="202" y="138"/>
                    <a:pt x="202" y="138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03" y="138"/>
                    <a:pt x="203" y="137"/>
                    <a:pt x="203" y="137"/>
                  </a:cubicBezTo>
                  <a:cubicBezTo>
                    <a:pt x="204" y="137"/>
                    <a:pt x="204" y="137"/>
                    <a:pt x="204" y="137"/>
                  </a:cubicBezTo>
                  <a:cubicBezTo>
                    <a:pt x="204" y="138"/>
                    <a:pt x="204" y="138"/>
                    <a:pt x="204" y="138"/>
                  </a:cubicBezTo>
                  <a:cubicBezTo>
                    <a:pt x="204" y="138"/>
                    <a:pt x="204" y="138"/>
                    <a:pt x="205" y="138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6" y="140"/>
                    <a:pt x="206" y="140"/>
                    <a:pt x="207" y="141"/>
                  </a:cubicBezTo>
                  <a:cubicBezTo>
                    <a:pt x="207" y="141"/>
                    <a:pt x="208" y="141"/>
                    <a:pt x="208" y="142"/>
                  </a:cubicBezTo>
                  <a:cubicBezTo>
                    <a:pt x="209" y="142"/>
                    <a:pt x="209" y="142"/>
                    <a:pt x="209" y="142"/>
                  </a:cubicBezTo>
                  <a:cubicBezTo>
                    <a:pt x="209" y="143"/>
                    <a:pt x="210" y="143"/>
                    <a:pt x="210" y="143"/>
                  </a:cubicBezTo>
                  <a:cubicBezTo>
                    <a:pt x="211" y="143"/>
                    <a:pt x="211" y="143"/>
                    <a:pt x="211" y="143"/>
                  </a:cubicBezTo>
                  <a:cubicBezTo>
                    <a:pt x="212" y="143"/>
                    <a:pt x="212" y="143"/>
                    <a:pt x="212" y="143"/>
                  </a:cubicBezTo>
                  <a:cubicBezTo>
                    <a:pt x="213" y="142"/>
                    <a:pt x="213" y="142"/>
                    <a:pt x="214" y="142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43"/>
                    <a:pt x="214" y="143"/>
                    <a:pt x="214" y="143"/>
                  </a:cubicBezTo>
                  <a:cubicBezTo>
                    <a:pt x="215" y="144"/>
                    <a:pt x="215" y="144"/>
                    <a:pt x="215" y="144"/>
                  </a:cubicBezTo>
                  <a:cubicBezTo>
                    <a:pt x="216" y="145"/>
                    <a:pt x="216" y="145"/>
                    <a:pt x="216" y="145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8" y="145"/>
                    <a:pt x="219" y="145"/>
                    <a:pt x="219" y="145"/>
                  </a:cubicBezTo>
                  <a:cubicBezTo>
                    <a:pt x="220" y="145"/>
                    <a:pt x="220" y="145"/>
                    <a:pt x="220" y="145"/>
                  </a:cubicBezTo>
                  <a:cubicBezTo>
                    <a:pt x="221" y="145"/>
                    <a:pt x="222" y="145"/>
                    <a:pt x="222" y="145"/>
                  </a:cubicBezTo>
                  <a:cubicBezTo>
                    <a:pt x="223" y="145"/>
                    <a:pt x="223" y="145"/>
                    <a:pt x="223" y="145"/>
                  </a:cubicBezTo>
                  <a:cubicBezTo>
                    <a:pt x="224" y="145"/>
                    <a:pt x="224" y="145"/>
                    <a:pt x="224" y="145"/>
                  </a:cubicBezTo>
                  <a:cubicBezTo>
                    <a:pt x="225" y="146"/>
                    <a:pt x="227" y="145"/>
                    <a:pt x="228" y="145"/>
                  </a:cubicBezTo>
                  <a:cubicBezTo>
                    <a:pt x="228" y="145"/>
                    <a:pt x="228" y="145"/>
                    <a:pt x="228" y="146"/>
                  </a:cubicBezTo>
                  <a:cubicBezTo>
                    <a:pt x="229" y="146"/>
                    <a:pt x="229" y="146"/>
                    <a:pt x="229" y="146"/>
                  </a:cubicBezTo>
                  <a:cubicBezTo>
                    <a:pt x="229" y="147"/>
                    <a:pt x="229" y="147"/>
                    <a:pt x="229" y="147"/>
                  </a:cubicBezTo>
                  <a:cubicBezTo>
                    <a:pt x="229" y="147"/>
                    <a:pt x="230" y="147"/>
                    <a:pt x="230" y="147"/>
                  </a:cubicBezTo>
                  <a:cubicBezTo>
                    <a:pt x="230" y="148"/>
                    <a:pt x="230" y="148"/>
                    <a:pt x="230" y="148"/>
                  </a:cubicBezTo>
                  <a:cubicBezTo>
                    <a:pt x="231" y="148"/>
                    <a:pt x="232" y="149"/>
                    <a:pt x="233" y="149"/>
                  </a:cubicBezTo>
                  <a:cubicBezTo>
                    <a:pt x="233" y="149"/>
                    <a:pt x="233" y="149"/>
                    <a:pt x="233" y="149"/>
                  </a:cubicBezTo>
                  <a:cubicBezTo>
                    <a:pt x="232" y="150"/>
                    <a:pt x="232" y="149"/>
                    <a:pt x="231" y="149"/>
                  </a:cubicBezTo>
                  <a:cubicBezTo>
                    <a:pt x="231" y="149"/>
                    <a:pt x="231" y="149"/>
                    <a:pt x="231" y="149"/>
                  </a:cubicBezTo>
                  <a:cubicBezTo>
                    <a:pt x="231" y="150"/>
                    <a:pt x="233" y="152"/>
                    <a:pt x="234" y="152"/>
                  </a:cubicBezTo>
                  <a:cubicBezTo>
                    <a:pt x="235" y="152"/>
                    <a:pt x="235" y="152"/>
                    <a:pt x="235" y="152"/>
                  </a:cubicBezTo>
                  <a:cubicBezTo>
                    <a:pt x="235" y="151"/>
                    <a:pt x="236" y="151"/>
                    <a:pt x="236" y="150"/>
                  </a:cubicBezTo>
                  <a:cubicBezTo>
                    <a:pt x="236" y="150"/>
                    <a:pt x="236" y="150"/>
                    <a:pt x="236" y="150"/>
                  </a:cubicBezTo>
                  <a:cubicBezTo>
                    <a:pt x="237" y="150"/>
                    <a:pt x="237" y="150"/>
                    <a:pt x="237" y="150"/>
                  </a:cubicBezTo>
                  <a:cubicBezTo>
                    <a:pt x="236" y="150"/>
                    <a:pt x="236" y="151"/>
                    <a:pt x="237" y="151"/>
                  </a:cubicBezTo>
                  <a:cubicBezTo>
                    <a:pt x="237" y="152"/>
                    <a:pt x="237" y="152"/>
                    <a:pt x="237" y="152"/>
                  </a:cubicBezTo>
                  <a:cubicBezTo>
                    <a:pt x="237" y="152"/>
                    <a:pt x="237" y="152"/>
                    <a:pt x="237" y="153"/>
                  </a:cubicBezTo>
                  <a:cubicBezTo>
                    <a:pt x="237" y="153"/>
                    <a:pt x="237" y="154"/>
                    <a:pt x="237" y="155"/>
                  </a:cubicBezTo>
                  <a:cubicBezTo>
                    <a:pt x="237" y="156"/>
                    <a:pt x="237" y="157"/>
                    <a:pt x="238" y="158"/>
                  </a:cubicBezTo>
                  <a:cubicBezTo>
                    <a:pt x="238" y="159"/>
                    <a:pt x="239" y="160"/>
                    <a:pt x="239" y="161"/>
                  </a:cubicBezTo>
                  <a:cubicBezTo>
                    <a:pt x="239" y="162"/>
                    <a:pt x="240" y="162"/>
                    <a:pt x="240" y="163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1" y="165"/>
                    <a:pt x="241" y="165"/>
                    <a:pt x="241" y="165"/>
                  </a:cubicBezTo>
                  <a:cubicBezTo>
                    <a:pt x="241" y="166"/>
                    <a:pt x="241" y="167"/>
                    <a:pt x="242" y="167"/>
                  </a:cubicBezTo>
                  <a:cubicBezTo>
                    <a:pt x="242" y="168"/>
                    <a:pt x="242" y="169"/>
                    <a:pt x="242" y="169"/>
                  </a:cubicBezTo>
                  <a:cubicBezTo>
                    <a:pt x="243" y="170"/>
                    <a:pt x="243" y="170"/>
                    <a:pt x="243" y="170"/>
                  </a:cubicBezTo>
                  <a:cubicBezTo>
                    <a:pt x="243" y="170"/>
                    <a:pt x="244" y="170"/>
                    <a:pt x="244" y="169"/>
                  </a:cubicBezTo>
                  <a:cubicBezTo>
                    <a:pt x="244" y="169"/>
                    <a:pt x="244" y="169"/>
                    <a:pt x="244" y="169"/>
                  </a:cubicBezTo>
                  <a:cubicBezTo>
                    <a:pt x="245" y="169"/>
                    <a:pt x="245" y="168"/>
                    <a:pt x="246" y="168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7" y="166"/>
                    <a:pt x="246" y="166"/>
                    <a:pt x="246" y="165"/>
                  </a:cubicBezTo>
                  <a:cubicBezTo>
                    <a:pt x="247" y="164"/>
                    <a:pt x="248" y="163"/>
                    <a:pt x="247" y="162"/>
                  </a:cubicBezTo>
                  <a:cubicBezTo>
                    <a:pt x="247" y="161"/>
                    <a:pt x="247" y="161"/>
                    <a:pt x="247" y="160"/>
                  </a:cubicBezTo>
                  <a:cubicBezTo>
                    <a:pt x="247" y="159"/>
                    <a:pt x="247" y="159"/>
                    <a:pt x="247" y="159"/>
                  </a:cubicBezTo>
                  <a:cubicBezTo>
                    <a:pt x="248" y="159"/>
                    <a:pt x="248" y="159"/>
                    <a:pt x="248" y="159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50" y="158"/>
                    <a:pt x="250" y="158"/>
                    <a:pt x="250" y="158"/>
                  </a:cubicBezTo>
                  <a:cubicBezTo>
                    <a:pt x="250" y="157"/>
                    <a:pt x="250" y="157"/>
                    <a:pt x="250" y="157"/>
                  </a:cubicBezTo>
                  <a:cubicBezTo>
                    <a:pt x="251" y="156"/>
                    <a:pt x="251" y="156"/>
                    <a:pt x="251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3" y="155"/>
                    <a:pt x="253" y="155"/>
                    <a:pt x="253" y="155"/>
                  </a:cubicBezTo>
                  <a:cubicBezTo>
                    <a:pt x="253" y="155"/>
                    <a:pt x="254" y="154"/>
                    <a:pt x="254" y="154"/>
                  </a:cubicBezTo>
                  <a:cubicBezTo>
                    <a:pt x="254" y="153"/>
                    <a:pt x="255" y="153"/>
                    <a:pt x="255" y="153"/>
                  </a:cubicBezTo>
                  <a:cubicBezTo>
                    <a:pt x="256" y="153"/>
                    <a:pt x="256" y="152"/>
                    <a:pt x="257" y="152"/>
                  </a:cubicBezTo>
                  <a:cubicBezTo>
                    <a:pt x="256" y="151"/>
                    <a:pt x="256" y="151"/>
                    <a:pt x="256" y="151"/>
                  </a:cubicBezTo>
                  <a:cubicBezTo>
                    <a:pt x="257" y="151"/>
                    <a:pt x="257" y="151"/>
                    <a:pt x="258" y="150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59" y="151"/>
                    <a:pt x="259" y="151"/>
                    <a:pt x="259" y="151"/>
                  </a:cubicBezTo>
                  <a:cubicBezTo>
                    <a:pt x="259" y="150"/>
                    <a:pt x="259" y="150"/>
                    <a:pt x="259" y="150"/>
                  </a:cubicBezTo>
                  <a:cubicBezTo>
                    <a:pt x="259" y="150"/>
                    <a:pt x="259" y="150"/>
                    <a:pt x="259" y="150"/>
                  </a:cubicBezTo>
                  <a:cubicBezTo>
                    <a:pt x="259" y="151"/>
                    <a:pt x="259" y="151"/>
                    <a:pt x="259" y="151"/>
                  </a:cubicBezTo>
                  <a:cubicBezTo>
                    <a:pt x="260" y="151"/>
                    <a:pt x="260" y="151"/>
                    <a:pt x="260" y="151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2" y="149"/>
                    <a:pt x="262" y="149"/>
                    <a:pt x="262" y="149"/>
                  </a:cubicBezTo>
                  <a:cubicBezTo>
                    <a:pt x="262" y="149"/>
                    <a:pt x="262" y="149"/>
                    <a:pt x="262" y="149"/>
                  </a:cubicBezTo>
                  <a:cubicBezTo>
                    <a:pt x="262" y="148"/>
                    <a:pt x="262" y="148"/>
                    <a:pt x="262" y="148"/>
                  </a:cubicBezTo>
                  <a:cubicBezTo>
                    <a:pt x="262" y="149"/>
                    <a:pt x="262" y="149"/>
                    <a:pt x="262" y="149"/>
                  </a:cubicBezTo>
                  <a:cubicBezTo>
                    <a:pt x="263" y="149"/>
                    <a:pt x="263" y="149"/>
                    <a:pt x="263" y="149"/>
                  </a:cubicBezTo>
                  <a:cubicBezTo>
                    <a:pt x="264" y="149"/>
                    <a:pt x="263" y="152"/>
                    <a:pt x="265" y="152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5" y="153"/>
                    <a:pt x="265" y="153"/>
                    <a:pt x="265" y="153"/>
                  </a:cubicBezTo>
                  <a:cubicBezTo>
                    <a:pt x="266" y="153"/>
                    <a:pt x="266" y="153"/>
                    <a:pt x="266" y="153"/>
                  </a:cubicBezTo>
                  <a:cubicBezTo>
                    <a:pt x="266" y="153"/>
                    <a:pt x="266" y="153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7" y="155"/>
                    <a:pt x="267" y="156"/>
                    <a:pt x="267" y="157"/>
                  </a:cubicBezTo>
                  <a:cubicBezTo>
                    <a:pt x="267" y="157"/>
                    <a:pt x="267" y="158"/>
                    <a:pt x="267" y="159"/>
                  </a:cubicBezTo>
                  <a:cubicBezTo>
                    <a:pt x="267" y="159"/>
                    <a:pt x="267" y="159"/>
                    <a:pt x="267" y="159"/>
                  </a:cubicBezTo>
                  <a:cubicBezTo>
                    <a:pt x="267" y="159"/>
                    <a:pt x="267" y="158"/>
                    <a:pt x="268" y="158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9" y="159"/>
                    <a:pt x="269" y="159"/>
                    <a:pt x="269" y="158"/>
                  </a:cubicBezTo>
                  <a:cubicBezTo>
                    <a:pt x="270" y="158"/>
                    <a:pt x="270" y="158"/>
                    <a:pt x="270" y="157"/>
                  </a:cubicBezTo>
                  <a:cubicBezTo>
                    <a:pt x="271" y="157"/>
                    <a:pt x="271" y="157"/>
                    <a:pt x="271" y="157"/>
                  </a:cubicBezTo>
                  <a:cubicBezTo>
                    <a:pt x="271" y="157"/>
                    <a:pt x="271" y="158"/>
                    <a:pt x="271" y="158"/>
                  </a:cubicBezTo>
                  <a:cubicBezTo>
                    <a:pt x="272" y="159"/>
                    <a:pt x="272" y="160"/>
                    <a:pt x="272" y="161"/>
                  </a:cubicBezTo>
                  <a:cubicBezTo>
                    <a:pt x="272" y="161"/>
                    <a:pt x="273" y="162"/>
                    <a:pt x="273" y="163"/>
                  </a:cubicBezTo>
                  <a:cubicBezTo>
                    <a:pt x="273" y="163"/>
                    <a:pt x="273" y="164"/>
                    <a:pt x="273" y="165"/>
                  </a:cubicBezTo>
                  <a:cubicBezTo>
                    <a:pt x="273" y="165"/>
                    <a:pt x="273" y="165"/>
                    <a:pt x="273" y="165"/>
                  </a:cubicBezTo>
                  <a:cubicBezTo>
                    <a:pt x="273" y="165"/>
                    <a:pt x="273" y="167"/>
                    <a:pt x="273" y="167"/>
                  </a:cubicBezTo>
                  <a:cubicBezTo>
                    <a:pt x="273" y="167"/>
                    <a:pt x="273" y="167"/>
                    <a:pt x="273" y="167"/>
                  </a:cubicBezTo>
                  <a:cubicBezTo>
                    <a:pt x="273" y="168"/>
                    <a:pt x="272" y="169"/>
                    <a:pt x="272" y="170"/>
                  </a:cubicBezTo>
                  <a:cubicBezTo>
                    <a:pt x="273" y="170"/>
                    <a:pt x="273" y="170"/>
                    <a:pt x="273" y="170"/>
                  </a:cubicBezTo>
                  <a:cubicBezTo>
                    <a:pt x="273" y="170"/>
                    <a:pt x="274" y="170"/>
                    <a:pt x="274" y="171"/>
                  </a:cubicBezTo>
                  <a:cubicBezTo>
                    <a:pt x="274" y="171"/>
                    <a:pt x="274" y="171"/>
                    <a:pt x="274" y="171"/>
                  </a:cubicBezTo>
                  <a:cubicBezTo>
                    <a:pt x="274" y="171"/>
                    <a:pt x="274" y="171"/>
                    <a:pt x="274" y="172"/>
                  </a:cubicBezTo>
                  <a:cubicBezTo>
                    <a:pt x="275" y="172"/>
                    <a:pt x="275" y="172"/>
                    <a:pt x="275" y="172"/>
                  </a:cubicBezTo>
                  <a:cubicBezTo>
                    <a:pt x="275" y="172"/>
                    <a:pt x="275" y="172"/>
                    <a:pt x="275" y="172"/>
                  </a:cubicBezTo>
                  <a:cubicBezTo>
                    <a:pt x="275" y="172"/>
                    <a:pt x="275" y="172"/>
                    <a:pt x="275" y="172"/>
                  </a:cubicBezTo>
                  <a:cubicBezTo>
                    <a:pt x="275" y="173"/>
                    <a:pt x="275" y="174"/>
                    <a:pt x="275" y="174"/>
                  </a:cubicBezTo>
                  <a:cubicBezTo>
                    <a:pt x="276" y="175"/>
                    <a:pt x="276" y="175"/>
                    <a:pt x="276" y="175"/>
                  </a:cubicBezTo>
                  <a:cubicBezTo>
                    <a:pt x="276" y="176"/>
                    <a:pt x="276" y="176"/>
                    <a:pt x="276" y="176"/>
                  </a:cubicBezTo>
                  <a:cubicBezTo>
                    <a:pt x="276" y="176"/>
                    <a:pt x="276" y="176"/>
                    <a:pt x="276" y="176"/>
                  </a:cubicBezTo>
                  <a:cubicBezTo>
                    <a:pt x="277" y="177"/>
                    <a:pt x="277" y="177"/>
                    <a:pt x="277" y="177"/>
                  </a:cubicBezTo>
                  <a:cubicBezTo>
                    <a:pt x="266" y="235"/>
                    <a:pt x="215" y="279"/>
                    <a:pt x="154" y="27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" name="Rectangle 244"/>
            <p:cNvSpPr>
              <a:spLocks noChangeArrowheads="1"/>
            </p:cNvSpPr>
            <p:nvPr/>
          </p:nvSpPr>
          <p:spPr bwMode="auto">
            <a:xfrm>
              <a:off x="-2814638" y="12700000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" name="Rectangle 245"/>
            <p:cNvSpPr>
              <a:spLocks noChangeArrowheads="1"/>
            </p:cNvSpPr>
            <p:nvPr/>
          </p:nvSpPr>
          <p:spPr bwMode="auto">
            <a:xfrm>
              <a:off x="-2814638" y="12700000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" name="Freeform 246"/>
            <p:cNvSpPr>
              <a:spLocks/>
            </p:cNvSpPr>
            <p:nvPr/>
          </p:nvSpPr>
          <p:spPr bwMode="auto">
            <a:xfrm>
              <a:off x="-2439988" y="12933363"/>
              <a:ext cx="41275" cy="66675"/>
            </a:xfrm>
            <a:custGeom>
              <a:avLst/>
              <a:gdLst>
                <a:gd name="T0" fmla="*/ 8 w 11"/>
                <a:gd name="T1" fmla="*/ 9 h 18"/>
                <a:gd name="T2" fmla="*/ 9 w 11"/>
                <a:gd name="T3" fmla="*/ 7 h 18"/>
                <a:gd name="T4" fmla="*/ 7 w 11"/>
                <a:gd name="T5" fmla="*/ 7 h 18"/>
                <a:gd name="T6" fmla="*/ 6 w 11"/>
                <a:gd name="T7" fmla="*/ 5 h 18"/>
                <a:gd name="T8" fmla="*/ 5 w 11"/>
                <a:gd name="T9" fmla="*/ 4 h 18"/>
                <a:gd name="T10" fmla="*/ 7 w 11"/>
                <a:gd name="T11" fmla="*/ 4 h 18"/>
                <a:gd name="T12" fmla="*/ 6 w 11"/>
                <a:gd name="T13" fmla="*/ 4 h 18"/>
                <a:gd name="T14" fmla="*/ 7 w 11"/>
                <a:gd name="T15" fmla="*/ 3 h 18"/>
                <a:gd name="T16" fmla="*/ 9 w 11"/>
                <a:gd name="T17" fmla="*/ 3 h 18"/>
                <a:gd name="T18" fmla="*/ 9 w 11"/>
                <a:gd name="T19" fmla="*/ 2 h 18"/>
                <a:gd name="T20" fmla="*/ 9 w 11"/>
                <a:gd name="T21" fmla="*/ 1 h 18"/>
                <a:gd name="T22" fmla="*/ 8 w 11"/>
                <a:gd name="T23" fmla="*/ 0 h 18"/>
                <a:gd name="T24" fmla="*/ 7 w 11"/>
                <a:gd name="T25" fmla="*/ 0 h 18"/>
                <a:gd name="T26" fmla="*/ 4 w 11"/>
                <a:gd name="T27" fmla="*/ 1 h 18"/>
                <a:gd name="T28" fmla="*/ 3 w 11"/>
                <a:gd name="T29" fmla="*/ 2 h 18"/>
                <a:gd name="T30" fmla="*/ 1 w 11"/>
                <a:gd name="T31" fmla="*/ 2 h 18"/>
                <a:gd name="T32" fmla="*/ 1 w 11"/>
                <a:gd name="T33" fmla="*/ 4 h 18"/>
                <a:gd name="T34" fmla="*/ 0 w 11"/>
                <a:gd name="T35" fmla="*/ 4 h 18"/>
                <a:gd name="T36" fmla="*/ 1 w 11"/>
                <a:gd name="T37" fmla="*/ 6 h 18"/>
                <a:gd name="T38" fmla="*/ 1 w 11"/>
                <a:gd name="T39" fmla="*/ 5 h 18"/>
                <a:gd name="T40" fmla="*/ 1 w 11"/>
                <a:gd name="T41" fmla="*/ 5 h 18"/>
                <a:gd name="T42" fmla="*/ 2 w 11"/>
                <a:gd name="T43" fmla="*/ 7 h 18"/>
                <a:gd name="T44" fmla="*/ 2 w 11"/>
                <a:gd name="T45" fmla="*/ 9 h 18"/>
                <a:gd name="T46" fmla="*/ 3 w 11"/>
                <a:gd name="T47" fmla="*/ 10 h 18"/>
                <a:gd name="T48" fmla="*/ 4 w 11"/>
                <a:gd name="T49" fmla="*/ 11 h 18"/>
                <a:gd name="T50" fmla="*/ 5 w 11"/>
                <a:gd name="T51" fmla="*/ 11 h 18"/>
                <a:gd name="T52" fmla="*/ 4 w 11"/>
                <a:gd name="T53" fmla="*/ 13 h 18"/>
                <a:gd name="T54" fmla="*/ 4 w 11"/>
                <a:gd name="T55" fmla="*/ 14 h 18"/>
                <a:gd name="T56" fmla="*/ 3 w 11"/>
                <a:gd name="T57" fmla="*/ 13 h 18"/>
                <a:gd name="T58" fmla="*/ 3 w 11"/>
                <a:gd name="T59" fmla="*/ 16 h 18"/>
                <a:gd name="T60" fmla="*/ 9 w 11"/>
                <a:gd name="T61" fmla="*/ 17 h 18"/>
                <a:gd name="T62" fmla="*/ 10 w 11"/>
                <a:gd name="T63" fmla="*/ 15 h 18"/>
                <a:gd name="T64" fmla="*/ 10 w 11"/>
                <a:gd name="T65" fmla="*/ 14 h 18"/>
                <a:gd name="T66" fmla="*/ 9 w 11"/>
                <a:gd name="T67" fmla="*/ 13 h 18"/>
                <a:gd name="T68" fmla="*/ 9 w 11"/>
                <a:gd name="T69" fmla="*/ 13 h 18"/>
                <a:gd name="T70" fmla="*/ 10 w 11"/>
                <a:gd name="T71" fmla="*/ 13 h 18"/>
                <a:gd name="T72" fmla="*/ 10 w 11"/>
                <a:gd name="T73" fmla="*/ 12 h 18"/>
                <a:gd name="T74" fmla="*/ 9 w 11"/>
                <a:gd name="T75" fmla="*/ 12 h 18"/>
                <a:gd name="T76" fmla="*/ 9 w 11"/>
                <a:gd name="T77" fmla="*/ 11 h 18"/>
                <a:gd name="T78" fmla="*/ 10 w 11"/>
                <a:gd name="T79" fmla="*/ 10 h 18"/>
                <a:gd name="T80" fmla="*/ 10 w 11"/>
                <a:gd name="T81" fmla="*/ 11 h 18"/>
                <a:gd name="T82" fmla="*/ 11 w 11"/>
                <a:gd name="T83" fmla="*/ 11 h 18"/>
                <a:gd name="T84" fmla="*/ 11 w 11"/>
                <a:gd name="T85" fmla="*/ 10 h 18"/>
                <a:gd name="T86" fmla="*/ 11 w 11"/>
                <a:gd name="T87" fmla="*/ 10 h 18"/>
                <a:gd name="T88" fmla="*/ 10 w 11"/>
                <a:gd name="T89" fmla="*/ 8 h 18"/>
                <a:gd name="T90" fmla="*/ 9 w 11"/>
                <a:gd name="T91" fmla="*/ 10 h 18"/>
                <a:gd name="T92" fmla="*/ 8 w 11"/>
                <a:gd name="T93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" h="18"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6" y="6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5"/>
                    <a:pt x="3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5" y="18"/>
                    <a:pt x="7" y="18"/>
                    <a:pt x="9" y="17"/>
                  </a:cubicBezTo>
                  <a:cubicBezTo>
                    <a:pt x="9" y="17"/>
                    <a:pt x="10" y="17"/>
                    <a:pt x="10" y="17"/>
                  </a:cubicBezTo>
                  <a:cubicBezTo>
                    <a:pt x="11" y="17"/>
                    <a:pt x="10" y="16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1"/>
                    <a:pt x="9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9" y="8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" name="Freeform 247"/>
            <p:cNvSpPr>
              <a:spLocks/>
            </p:cNvSpPr>
            <p:nvPr/>
          </p:nvSpPr>
          <p:spPr bwMode="auto">
            <a:xfrm>
              <a:off x="-2547938" y="12966700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" name="Freeform 248"/>
            <p:cNvSpPr>
              <a:spLocks/>
            </p:cNvSpPr>
            <p:nvPr/>
          </p:nvSpPr>
          <p:spPr bwMode="auto">
            <a:xfrm>
              <a:off x="-2547938" y="12966700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" name="Freeform 249"/>
            <p:cNvSpPr>
              <a:spLocks/>
            </p:cNvSpPr>
            <p:nvPr/>
          </p:nvSpPr>
          <p:spPr bwMode="auto">
            <a:xfrm>
              <a:off x="-2413000" y="12719050"/>
              <a:ext cx="28575" cy="30163"/>
            </a:xfrm>
            <a:custGeom>
              <a:avLst/>
              <a:gdLst>
                <a:gd name="T0" fmla="*/ 6 w 8"/>
                <a:gd name="T1" fmla="*/ 0 h 8"/>
                <a:gd name="T2" fmla="*/ 7 w 8"/>
                <a:gd name="T3" fmla="*/ 1 h 8"/>
                <a:gd name="T4" fmla="*/ 5 w 8"/>
                <a:gd name="T5" fmla="*/ 4 h 8"/>
                <a:gd name="T6" fmla="*/ 7 w 8"/>
                <a:gd name="T7" fmla="*/ 6 h 8"/>
                <a:gd name="T8" fmla="*/ 8 w 8"/>
                <a:gd name="T9" fmla="*/ 7 h 8"/>
                <a:gd name="T10" fmla="*/ 6 w 8"/>
                <a:gd name="T11" fmla="*/ 7 h 8"/>
                <a:gd name="T12" fmla="*/ 5 w 8"/>
                <a:gd name="T13" fmla="*/ 8 h 8"/>
                <a:gd name="T14" fmla="*/ 4 w 8"/>
                <a:gd name="T15" fmla="*/ 7 h 8"/>
                <a:gd name="T16" fmla="*/ 3 w 8"/>
                <a:gd name="T17" fmla="*/ 7 h 8"/>
                <a:gd name="T18" fmla="*/ 4 w 8"/>
                <a:gd name="T19" fmla="*/ 6 h 8"/>
                <a:gd name="T20" fmla="*/ 4 w 8"/>
                <a:gd name="T21" fmla="*/ 6 h 8"/>
                <a:gd name="T22" fmla="*/ 1 w 8"/>
                <a:gd name="T23" fmla="*/ 5 h 8"/>
                <a:gd name="T24" fmla="*/ 0 w 8"/>
                <a:gd name="T25" fmla="*/ 5 h 8"/>
                <a:gd name="T26" fmla="*/ 0 w 8"/>
                <a:gd name="T27" fmla="*/ 5 h 8"/>
                <a:gd name="T28" fmla="*/ 0 w 8"/>
                <a:gd name="T29" fmla="*/ 4 h 8"/>
                <a:gd name="T30" fmla="*/ 1 w 8"/>
                <a:gd name="T31" fmla="*/ 4 h 8"/>
                <a:gd name="T32" fmla="*/ 2 w 8"/>
                <a:gd name="T33" fmla="*/ 2 h 8"/>
                <a:gd name="T34" fmla="*/ 1 w 8"/>
                <a:gd name="T35" fmla="*/ 2 h 8"/>
                <a:gd name="T36" fmla="*/ 1 w 8"/>
                <a:gd name="T37" fmla="*/ 2 h 8"/>
                <a:gd name="T38" fmla="*/ 2 w 8"/>
                <a:gd name="T39" fmla="*/ 1 h 8"/>
                <a:gd name="T40" fmla="*/ 3 w 8"/>
                <a:gd name="T41" fmla="*/ 1 h 8"/>
                <a:gd name="T42" fmla="*/ 6 w 8"/>
                <a:gd name="T4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5" y="1"/>
                    <a:pt x="5" y="4"/>
                  </a:cubicBezTo>
                  <a:cubicBezTo>
                    <a:pt x="6" y="5"/>
                    <a:pt x="6" y="6"/>
                    <a:pt x="7" y="6"/>
                  </a:cubicBezTo>
                  <a:cubicBezTo>
                    <a:pt x="7" y="6"/>
                    <a:pt x="8" y="7"/>
                    <a:pt x="8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2" y="5"/>
                    <a:pt x="1" y="5"/>
                  </a:cubicBezTo>
                  <a:cubicBezTo>
                    <a:pt x="1" y="5"/>
                    <a:pt x="1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" name="Freeform 250"/>
            <p:cNvSpPr>
              <a:spLocks/>
            </p:cNvSpPr>
            <p:nvPr/>
          </p:nvSpPr>
          <p:spPr bwMode="auto">
            <a:xfrm>
              <a:off x="-2589213" y="12641263"/>
              <a:ext cx="47625" cy="17463"/>
            </a:xfrm>
            <a:custGeom>
              <a:avLst/>
              <a:gdLst>
                <a:gd name="T0" fmla="*/ 11 w 13"/>
                <a:gd name="T1" fmla="*/ 3 h 5"/>
                <a:gd name="T2" fmla="*/ 10 w 13"/>
                <a:gd name="T3" fmla="*/ 4 h 5"/>
                <a:gd name="T4" fmla="*/ 9 w 13"/>
                <a:gd name="T5" fmla="*/ 4 h 5"/>
                <a:gd name="T6" fmla="*/ 8 w 13"/>
                <a:gd name="T7" fmla="*/ 5 h 5"/>
                <a:gd name="T8" fmla="*/ 4 w 13"/>
                <a:gd name="T9" fmla="*/ 4 h 5"/>
                <a:gd name="T10" fmla="*/ 4 w 13"/>
                <a:gd name="T11" fmla="*/ 4 h 5"/>
                <a:gd name="T12" fmla="*/ 5 w 13"/>
                <a:gd name="T13" fmla="*/ 3 h 5"/>
                <a:gd name="T14" fmla="*/ 5 w 13"/>
                <a:gd name="T15" fmla="*/ 3 h 5"/>
                <a:gd name="T16" fmla="*/ 0 w 13"/>
                <a:gd name="T17" fmla="*/ 2 h 5"/>
                <a:gd name="T18" fmla="*/ 0 w 13"/>
                <a:gd name="T19" fmla="*/ 2 h 5"/>
                <a:gd name="T20" fmla="*/ 1 w 13"/>
                <a:gd name="T21" fmla="*/ 1 h 5"/>
                <a:gd name="T22" fmla="*/ 2 w 13"/>
                <a:gd name="T23" fmla="*/ 0 h 5"/>
                <a:gd name="T24" fmla="*/ 3 w 13"/>
                <a:gd name="T25" fmla="*/ 1 h 5"/>
                <a:gd name="T26" fmla="*/ 5 w 13"/>
                <a:gd name="T27" fmla="*/ 1 h 5"/>
                <a:gd name="T28" fmla="*/ 6 w 13"/>
                <a:gd name="T29" fmla="*/ 1 h 5"/>
                <a:gd name="T30" fmla="*/ 7 w 13"/>
                <a:gd name="T31" fmla="*/ 0 h 5"/>
                <a:gd name="T32" fmla="*/ 7 w 13"/>
                <a:gd name="T33" fmla="*/ 2 h 5"/>
                <a:gd name="T34" fmla="*/ 7 w 13"/>
                <a:gd name="T35" fmla="*/ 2 h 5"/>
                <a:gd name="T36" fmla="*/ 9 w 13"/>
                <a:gd name="T37" fmla="*/ 0 h 5"/>
                <a:gd name="T38" fmla="*/ 9 w 13"/>
                <a:gd name="T39" fmla="*/ 1 h 5"/>
                <a:gd name="T40" fmla="*/ 10 w 13"/>
                <a:gd name="T41" fmla="*/ 1 h 5"/>
                <a:gd name="T42" fmla="*/ 11 w 13"/>
                <a:gd name="T43" fmla="*/ 1 h 5"/>
                <a:gd name="T44" fmla="*/ 12 w 13"/>
                <a:gd name="T45" fmla="*/ 1 h 5"/>
                <a:gd name="T46" fmla="*/ 13 w 13"/>
                <a:gd name="T47" fmla="*/ 2 h 5"/>
                <a:gd name="T48" fmla="*/ 13 w 13"/>
                <a:gd name="T49" fmla="*/ 2 h 5"/>
                <a:gd name="T50" fmla="*/ 11 w 13"/>
                <a:gd name="T5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5">
                  <a:moveTo>
                    <a:pt x="11" y="3"/>
                  </a:moveTo>
                  <a:cubicBezTo>
                    <a:pt x="11" y="3"/>
                    <a:pt x="10" y="4"/>
                    <a:pt x="10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1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0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7" y="0"/>
                  </a:cubicBezTo>
                  <a:cubicBezTo>
                    <a:pt x="7" y="0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3"/>
                    <a:pt x="11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" name="Freeform 251"/>
            <p:cNvSpPr>
              <a:spLocks/>
            </p:cNvSpPr>
            <p:nvPr/>
          </p:nvSpPr>
          <p:spPr bwMode="auto">
            <a:xfrm>
              <a:off x="-2627313" y="12647613"/>
              <a:ext cx="52388" cy="38100"/>
            </a:xfrm>
            <a:custGeom>
              <a:avLst/>
              <a:gdLst>
                <a:gd name="T0" fmla="*/ 11 w 14"/>
                <a:gd name="T1" fmla="*/ 2 h 10"/>
                <a:gd name="T2" fmla="*/ 12 w 14"/>
                <a:gd name="T3" fmla="*/ 3 h 10"/>
                <a:gd name="T4" fmla="*/ 14 w 14"/>
                <a:gd name="T5" fmla="*/ 4 h 10"/>
                <a:gd name="T6" fmla="*/ 13 w 14"/>
                <a:gd name="T7" fmla="*/ 4 h 10"/>
                <a:gd name="T8" fmla="*/ 12 w 14"/>
                <a:gd name="T9" fmla="*/ 4 h 10"/>
                <a:gd name="T10" fmla="*/ 11 w 14"/>
                <a:gd name="T11" fmla="*/ 6 h 10"/>
                <a:gd name="T12" fmla="*/ 10 w 14"/>
                <a:gd name="T13" fmla="*/ 7 h 10"/>
                <a:gd name="T14" fmla="*/ 9 w 14"/>
                <a:gd name="T15" fmla="*/ 8 h 10"/>
                <a:gd name="T16" fmla="*/ 9 w 14"/>
                <a:gd name="T17" fmla="*/ 10 h 10"/>
                <a:gd name="T18" fmla="*/ 8 w 14"/>
                <a:gd name="T19" fmla="*/ 10 h 10"/>
                <a:gd name="T20" fmla="*/ 5 w 14"/>
                <a:gd name="T21" fmla="*/ 8 h 10"/>
                <a:gd name="T22" fmla="*/ 5 w 14"/>
                <a:gd name="T23" fmla="*/ 8 h 10"/>
                <a:gd name="T24" fmla="*/ 5 w 14"/>
                <a:gd name="T25" fmla="*/ 7 h 10"/>
                <a:gd name="T26" fmla="*/ 8 w 14"/>
                <a:gd name="T27" fmla="*/ 7 h 10"/>
                <a:gd name="T28" fmla="*/ 7 w 14"/>
                <a:gd name="T29" fmla="*/ 6 h 10"/>
                <a:gd name="T30" fmla="*/ 4 w 14"/>
                <a:gd name="T31" fmla="*/ 7 h 10"/>
                <a:gd name="T32" fmla="*/ 4 w 14"/>
                <a:gd name="T33" fmla="*/ 6 h 10"/>
                <a:gd name="T34" fmla="*/ 4 w 14"/>
                <a:gd name="T35" fmla="*/ 6 h 10"/>
                <a:gd name="T36" fmla="*/ 8 w 14"/>
                <a:gd name="T37" fmla="*/ 5 h 10"/>
                <a:gd name="T38" fmla="*/ 8 w 14"/>
                <a:gd name="T39" fmla="*/ 5 h 10"/>
                <a:gd name="T40" fmla="*/ 5 w 14"/>
                <a:gd name="T41" fmla="*/ 4 h 10"/>
                <a:gd name="T42" fmla="*/ 4 w 14"/>
                <a:gd name="T43" fmla="*/ 5 h 10"/>
                <a:gd name="T44" fmla="*/ 1 w 14"/>
                <a:gd name="T45" fmla="*/ 3 h 10"/>
                <a:gd name="T46" fmla="*/ 2 w 14"/>
                <a:gd name="T47" fmla="*/ 3 h 10"/>
                <a:gd name="T48" fmla="*/ 1 w 14"/>
                <a:gd name="T49" fmla="*/ 2 h 10"/>
                <a:gd name="T50" fmla="*/ 1 w 14"/>
                <a:gd name="T51" fmla="*/ 2 h 10"/>
                <a:gd name="T52" fmla="*/ 0 w 14"/>
                <a:gd name="T53" fmla="*/ 1 h 10"/>
                <a:gd name="T54" fmla="*/ 1 w 14"/>
                <a:gd name="T55" fmla="*/ 1 h 10"/>
                <a:gd name="T56" fmla="*/ 2 w 14"/>
                <a:gd name="T57" fmla="*/ 1 h 10"/>
                <a:gd name="T58" fmla="*/ 3 w 14"/>
                <a:gd name="T59" fmla="*/ 0 h 10"/>
                <a:gd name="T60" fmla="*/ 3 w 14"/>
                <a:gd name="T61" fmla="*/ 2 h 10"/>
                <a:gd name="T62" fmla="*/ 4 w 14"/>
                <a:gd name="T63" fmla="*/ 2 h 10"/>
                <a:gd name="T64" fmla="*/ 4 w 14"/>
                <a:gd name="T65" fmla="*/ 2 h 10"/>
                <a:gd name="T66" fmla="*/ 4 w 14"/>
                <a:gd name="T67" fmla="*/ 1 h 10"/>
                <a:gd name="T68" fmla="*/ 5 w 14"/>
                <a:gd name="T69" fmla="*/ 1 h 10"/>
                <a:gd name="T70" fmla="*/ 7 w 14"/>
                <a:gd name="T71" fmla="*/ 3 h 10"/>
                <a:gd name="T72" fmla="*/ 7 w 14"/>
                <a:gd name="T73" fmla="*/ 2 h 10"/>
                <a:gd name="T74" fmla="*/ 7 w 14"/>
                <a:gd name="T75" fmla="*/ 0 h 10"/>
                <a:gd name="T76" fmla="*/ 7 w 14"/>
                <a:gd name="T77" fmla="*/ 0 h 10"/>
                <a:gd name="T78" fmla="*/ 8 w 14"/>
                <a:gd name="T79" fmla="*/ 0 h 10"/>
                <a:gd name="T80" fmla="*/ 9 w 14"/>
                <a:gd name="T81" fmla="*/ 0 h 10"/>
                <a:gd name="T82" fmla="*/ 9 w 14"/>
                <a:gd name="T83" fmla="*/ 0 h 10"/>
                <a:gd name="T84" fmla="*/ 9 w 14"/>
                <a:gd name="T85" fmla="*/ 2 h 10"/>
                <a:gd name="T86" fmla="*/ 10 w 14"/>
                <a:gd name="T87" fmla="*/ 2 h 10"/>
                <a:gd name="T88" fmla="*/ 10 w 14"/>
                <a:gd name="T89" fmla="*/ 1 h 10"/>
                <a:gd name="T90" fmla="*/ 11 w 14"/>
                <a:gd name="T91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" h="10">
                  <a:moveTo>
                    <a:pt x="11" y="2"/>
                  </a:moveTo>
                  <a:cubicBezTo>
                    <a:pt x="12" y="3"/>
                    <a:pt x="12" y="2"/>
                    <a:pt x="12" y="3"/>
                  </a:cubicBezTo>
                  <a:cubicBezTo>
                    <a:pt x="13" y="3"/>
                    <a:pt x="13" y="3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5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7" y="6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4" y="5"/>
                  </a:cubicBezTo>
                  <a:cubicBezTo>
                    <a:pt x="3" y="6"/>
                    <a:pt x="1" y="4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6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" name="Freeform 252"/>
            <p:cNvSpPr>
              <a:spLocks/>
            </p:cNvSpPr>
            <p:nvPr/>
          </p:nvSpPr>
          <p:spPr bwMode="auto">
            <a:xfrm>
              <a:off x="-2717800" y="12850813"/>
              <a:ext cx="41275" cy="63500"/>
            </a:xfrm>
            <a:custGeom>
              <a:avLst/>
              <a:gdLst>
                <a:gd name="T0" fmla="*/ 9 w 11"/>
                <a:gd name="T1" fmla="*/ 14 h 17"/>
                <a:gd name="T2" fmla="*/ 10 w 11"/>
                <a:gd name="T3" fmla="*/ 14 h 17"/>
                <a:gd name="T4" fmla="*/ 10 w 11"/>
                <a:gd name="T5" fmla="*/ 15 h 17"/>
                <a:gd name="T6" fmla="*/ 8 w 11"/>
                <a:gd name="T7" fmla="*/ 15 h 17"/>
                <a:gd name="T8" fmla="*/ 7 w 11"/>
                <a:gd name="T9" fmla="*/ 15 h 17"/>
                <a:gd name="T10" fmla="*/ 5 w 11"/>
                <a:gd name="T11" fmla="*/ 16 h 17"/>
                <a:gd name="T12" fmla="*/ 2 w 11"/>
                <a:gd name="T13" fmla="*/ 16 h 17"/>
                <a:gd name="T14" fmla="*/ 1 w 11"/>
                <a:gd name="T15" fmla="*/ 17 h 17"/>
                <a:gd name="T16" fmla="*/ 0 w 11"/>
                <a:gd name="T17" fmla="*/ 16 h 17"/>
                <a:gd name="T18" fmla="*/ 2 w 11"/>
                <a:gd name="T19" fmla="*/ 15 h 17"/>
                <a:gd name="T20" fmla="*/ 4 w 11"/>
                <a:gd name="T21" fmla="*/ 14 h 17"/>
                <a:gd name="T22" fmla="*/ 3 w 11"/>
                <a:gd name="T23" fmla="*/ 14 h 17"/>
                <a:gd name="T24" fmla="*/ 3 w 11"/>
                <a:gd name="T25" fmla="*/ 14 h 17"/>
                <a:gd name="T26" fmla="*/ 1 w 11"/>
                <a:gd name="T27" fmla="*/ 14 h 17"/>
                <a:gd name="T28" fmla="*/ 1 w 11"/>
                <a:gd name="T29" fmla="*/ 13 h 17"/>
                <a:gd name="T30" fmla="*/ 2 w 11"/>
                <a:gd name="T31" fmla="*/ 11 h 17"/>
                <a:gd name="T32" fmla="*/ 2 w 11"/>
                <a:gd name="T33" fmla="*/ 11 h 17"/>
                <a:gd name="T34" fmla="*/ 4 w 11"/>
                <a:gd name="T35" fmla="*/ 11 h 17"/>
                <a:gd name="T36" fmla="*/ 4 w 11"/>
                <a:gd name="T37" fmla="*/ 9 h 17"/>
                <a:gd name="T38" fmla="*/ 4 w 11"/>
                <a:gd name="T39" fmla="*/ 9 h 17"/>
                <a:gd name="T40" fmla="*/ 4 w 11"/>
                <a:gd name="T41" fmla="*/ 7 h 17"/>
                <a:gd name="T42" fmla="*/ 2 w 11"/>
                <a:gd name="T43" fmla="*/ 7 h 17"/>
                <a:gd name="T44" fmla="*/ 1 w 11"/>
                <a:gd name="T45" fmla="*/ 8 h 17"/>
                <a:gd name="T46" fmla="*/ 1 w 11"/>
                <a:gd name="T47" fmla="*/ 6 h 17"/>
                <a:gd name="T48" fmla="*/ 2 w 11"/>
                <a:gd name="T49" fmla="*/ 5 h 17"/>
                <a:gd name="T50" fmla="*/ 0 w 11"/>
                <a:gd name="T51" fmla="*/ 6 h 17"/>
                <a:gd name="T52" fmla="*/ 1 w 11"/>
                <a:gd name="T53" fmla="*/ 4 h 17"/>
                <a:gd name="T54" fmla="*/ 0 w 11"/>
                <a:gd name="T55" fmla="*/ 4 h 17"/>
                <a:gd name="T56" fmla="*/ 0 w 11"/>
                <a:gd name="T57" fmla="*/ 4 h 17"/>
                <a:gd name="T58" fmla="*/ 0 w 11"/>
                <a:gd name="T59" fmla="*/ 3 h 17"/>
                <a:gd name="T60" fmla="*/ 0 w 11"/>
                <a:gd name="T61" fmla="*/ 2 h 17"/>
                <a:gd name="T62" fmla="*/ 1 w 11"/>
                <a:gd name="T63" fmla="*/ 2 h 17"/>
                <a:gd name="T64" fmla="*/ 1 w 11"/>
                <a:gd name="T65" fmla="*/ 1 h 17"/>
                <a:gd name="T66" fmla="*/ 1 w 11"/>
                <a:gd name="T67" fmla="*/ 0 h 17"/>
                <a:gd name="T68" fmla="*/ 4 w 11"/>
                <a:gd name="T69" fmla="*/ 0 h 17"/>
                <a:gd name="T70" fmla="*/ 2 w 11"/>
                <a:gd name="T71" fmla="*/ 2 h 17"/>
                <a:gd name="T72" fmla="*/ 5 w 11"/>
                <a:gd name="T73" fmla="*/ 2 h 17"/>
                <a:gd name="T74" fmla="*/ 4 w 11"/>
                <a:gd name="T75" fmla="*/ 5 h 17"/>
                <a:gd name="T76" fmla="*/ 4 w 11"/>
                <a:gd name="T77" fmla="*/ 5 h 17"/>
                <a:gd name="T78" fmla="*/ 3 w 11"/>
                <a:gd name="T79" fmla="*/ 5 h 17"/>
                <a:gd name="T80" fmla="*/ 4 w 11"/>
                <a:gd name="T81" fmla="*/ 5 h 17"/>
                <a:gd name="T82" fmla="*/ 6 w 11"/>
                <a:gd name="T83" fmla="*/ 8 h 17"/>
                <a:gd name="T84" fmla="*/ 8 w 11"/>
                <a:gd name="T85" fmla="*/ 9 h 17"/>
                <a:gd name="T86" fmla="*/ 8 w 11"/>
                <a:gd name="T87" fmla="*/ 11 h 17"/>
                <a:gd name="T88" fmla="*/ 11 w 11"/>
                <a:gd name="T89" fmla="*/ 12 h 17"/>
                <a:gd name="T90" fmla="*/ 9 w 11"/>
                <a:gd name="T91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" h="17"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5"/>
                    <a:pt x="6" y="15"/>
                    <a:pt x="5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4" y="15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5"/>
                    <a:pt x="2" y="15"/>
                  </a:cubicBezTo>
                  <a:cubicBezTo>
                    <a:pt x="2" y="15"/>
                    <a:pt x="2" y="15"/>
                    <a:pt x="2" y="14"/>
                  </a:cubicBezTo>
                  <a:cubicBezTo>
                    <a:pt x="3" y="14"/>
                    <a:pt x="3" y="15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3"/>
                    <a:pt x="3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3" y="7"/>
                    <a:pt x="3" y="8"/>
                    <a:pt x="3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2" y="7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2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5" y="5"/>
                    <a:pt x="6" y="6"/>
                    <a:pt x="6" y="6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9" y="10"/>
                    <a:pt x="8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10" y="11"/>
                    <a:pt x="11" y="1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" name="Freeform 253"/>
            <p:cNvSpPr>
              <a:spLocks/>
            </p:cNvSpPr>
            <p:nvPr/>
          </p:nvSpPr>
          <p:spPr bwMode="auto">
            <a:xfrm>
              <a:off x="-2717800" y="1287303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0 w 3"/>
                <a:gd name="T7" fmla="*/ 2 h 2"/>
                <a:gd name="T8" fmla="*/ 0 w 3"/>
                <a:gd name="T9" fmla="*/ 0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" name="Freeform 254"/>
            <p:cNvSpPr>
              <a:spLocks/>
            </p:cNvSpPr>
            <p:nvPr/>
          </p:nvSpPr>
          <p:spPr bwMode="auto">
            <a:xfrm>
              <a:off x="-2717800" y="1287303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0 w 3"/>
                <a:gd name="T7" fmla="*/ 2 h 2"/>
                <a:gd name="T8" fmla="*/ 0 w 3"/>
                <a:gd name="T9" fmla="*/ 0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" name="Freeform 255"/>
            <p:cNvSpPr>
              <a:spLocks/>
            </p:cNvSpPr>
            <p:nvPr/>
          </p:nvSpPr>
          <p:spPr bwMode="auto">
            <a:xfrm>
              <a:off x="-2740025" y="12876213"/>
              <a:ext cx="22225" cy="26988"/>
            </a:xfrm>
            <a:custGeom>
              <a:avLst/>
              <a:gdLst>
                <a:gd name="T0" fmla="*/ 6 w 6"/>
                <a:gd name="T1" fmla="*/ 2 h 7"/>
                <a:gd name="T2" fmla="*/ 5 w 6"/>
                <a:gd name="T3" fmla="*/ 2 h 7"/>
                <a:gd name="T4" fmla="*/ 6 w 6"/>
                <a:gd name="T5" fmla="*/ 4 h 7"/>
                <a:gd name="T6" fmla="*/ 5 w 6"/>
                <a:gd name="T7" fmla="*/ 6 h 7"/>
                <a:gd name="T8" fmla="*/ 5 w 6"/>
                <a:gd name="T9" fmla="*/ 6 h 7"/>
                <a:gd name="T10" fmla="*/ 5 w 6"/>
                <a:gd name="T11" fmla="*/ 6 h 7"/>
                <a:gd name="T12" fmla="*/ 3 w 6"/>
                <a:gd name="T13" fmla="*/ 6 h 7"/>
                <a:gd name="T14" fmla="*/ 2 w 6"/>
                <a:gd name="T15" fmla="*/ 7 h 7"/>
                <a:gd name="T16" fmla="*/ 2 w 6"/>
                <a:gd name="T17" fmla="*/ 7 h 7"/>
                <a:gd name="T18" fmla="*/ 1 w 6"/>
                <a:gd name="T19" fmla="*/ 7 h 7"/>
                <a:gd name="T20" fmla="*/ 0 w 6"/>
                <a:gd name="T21" fmla="*/ 6 h 7"/>
                <a:gd name="T22" fmla="*/ 0 w 6"/>
                <a:gd name="T23" fmla="*/ 6 h 7"/>
                <a:gd name="T24" fmla="*/ 0 w 6"/>
                <a:gd name="T25" fmla="*/ 6 h 7"/>
                <a:gd name="T26" fmla="*/ 0 w 6"/>
                <a:gd name="T27" fmla="*/ 6 h 7"/>
                <a:gd name="T28" fmla="*/ 0 w 6"/>
                <a:gd name="T29" fmla="*/ 6 h 7"/>
                <a:gd name="T30" fmla="*/ 0 w 6"/>
                <a:gd name="T31" fmla="*/ 6 h 7"/>
                <a:gd name="T32" fmla="*/ 0 w 6"/>
                <a:gd name="T33" fmla="*/ 6 h 7"/>
                <a:gd name="T34" fmla="*/ 0 w 6"/>
                <a:gd name="T35" fmla="*/ 5 h 7"/>
                <a:gd name="T36" fmla="*/ 1 w 6"/>
                <a:gd name="T37" fmla="*/ 5 h 7"/>
                <a:gd name="T38" fmla="*/ 1 w 6"/>
                <a:gd name="T39" fmla="*/ 5 h 7"/>
                <a:gd name="T40" fmla="*/ 1 w 6"/>
                <a:gd name="T41" fmla="*/ 5 h 7"/>
                <a:gd name="T42" fmla="*/ 1 w 6"/>
                <a:gd name="T43" fmla="*/ 5 h 7"/>
                <a:gd name="T44" fmla="*/ 1 w 6"/>
                <a:gd name="T45" fmla="*/ 4 h 7"/>
                <a:gd name="T46" fmla="*/ 1 w 6"/>
                <a:gd name="T47" fmla="*/ 4 h 7"/>
                <a:gd name="T48" fmla="*/ 2 w 6"/>
                <a:gd name="T49" fmla="*/ 4 h 7"/>
                <a:gd name="T50" fmla="*/ 2 w 6"/>
                <a:gd name="T51" fmla="*/ 3 h 7"/>
                <a:gd name="T52" fmla="*/ 0 w 6"/>
                <a:gd name="T53" fmla="*/ 3 h 7"/>
                <a:gd name="T54" fmla="*/ 0 w 6"/>
                <a:gd name="T55" fmla="*/ 3 h 7"/>
                <a:gd name="T56" fmla="*/ 0 w 6"/>
                <a:gd name="T57" fmla="*/ 3 h 7"/>
                <a:gd name="T58" fmla="*/ 0 w 6"/>
                <a:gd name="T59" fmla="*/ 3 h 7"/>
                <a:gd name="T60" fmla="*/ 1 w 6"/>
                <a:gd name="T61" fmla="*/ 2 h 7"/>
                <a:gd name="T62" fmla="*/ 1 w 6"/>
                <a:gd name="T63" fmla="*/ 2 h 7"/>
                <a:gd name="T64" fmla="*/ 0 w 6"/>
                <a:gd name="T65" fmla="*/ 2 h 7"/>
                <a:gd name="T66" fmla="*/ 0 w 6"/>
                <a:gd name="T67" fmla="*/ 2 h 7"/>
                <a:gd name="T68" fmla="*/ 0 w 6"/>
                <a:gd name="T69" fmla="*/ 1 h 7"/>
                <a:gd name="T70" fmla="*/ 2 w 6"/>
                <a:gd name="T71" fmla="*/ 2 h 7"/>
                <a:gd name="T72" fmla="*/ 2 w 6"/>
                <a:gd name="T73" fmla="*/ 1 h 7"/>
                <a:gd name="T74" fmla="*/ 3 w 6"/>
                <a:gd name="T75" fmla="*/ 1 h 7"/>
                <a:gd name="T76" fmla="*/ 2 w 6"/>
                <a:gd name="T77" fmla="*/ 1 h 7"/>
                <a:gd name="T78" fmla="*/ 2 w 6"/>
                <a:gd name="T79" fmla="*/ 1 h 7"/>
                <a:gd name="T80" fmla="*/ 2 w 6"/>
                <a:gd name="T81" fmla="*/ 1 h 7"/>
                <a:gd name="T82" fmla="*/ 3 w 6"/>
                <a:gd name="T83" fmla="*/ 0 h 7"/>
                <a:gd name="T84" fmla="*/ 4 w 6"/>
                <a:gd name="T85" fmla="*/ 0 h 7"/>
                <a:gd name="T86" fmla="*/ 6 w 6"/>
                <a:gd name="T87" fmla="*/ 0 h 7"/>
                <a:gd name="T88" fmla="*/ 6 w 6"/>
                <a:gd name="T8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" h="7">
                  <a:moveTo>
                    <a:pt x="6" y="2"/>
                  </a:move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6" y="5"/>
                    <a:pt x="5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6" y="1"/>
                    <a:pt x="6" y="1"/>
                    <a:pt x="6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" name="Freeform 256"/>
            <p:cNvSpPr>
              <a:spLocks/>
            </p:cNvSpPr>
            <p:nvPr/>
          </p:nvSpPr>
          <p:spPr bwMode="auto">
            <a:xfrm>
              <a:off x="-2778125" y="12993688"/>
              <a:ext cx="360363" cy="400050"/>
            </a:xfrm>
            <a:custGeom>
              <a:avLst/>
              <a:gdLst>
                <a:gd name="T0" fmla="*/ 15 w 96"/>
                <a:gd name="T1" fmla="*/ 5 h 107"/>
                <a:gd name="T2" fmla="*/ 22 w 96"/>
                <a:gd name="T3" fmla="*/ 4 h 107"/>
                <a:gd name="T4" fmla="*/ 27 w 96"/>
                <a:gd name="T5" fmla="*/ 2 h 107"/>
                <a:gd name="T6" fmla="*/ 33 w 96"/>
                <a:gd name="T7" fmla="*/ 1 h 107"/>
                <a:gd name="T8" fmla="*/ 38 w 96"/>
                <a:gd name="T9" fmla="*/ 0 h 107"/>
                <a:gd name="T10" fmla="*/ 40 w 96"/>
                <a:gd name="T11" fmla="*/ 3 h 107"/>
                <a:gd name="T12" fmla="*/ 40 w 96"/>
                <a:gd name="T13" fmla="*/ 7 h 107"/>
                <a:gd name="T14" fmla="*/ 45 w 96"/>
                <a:gd name="T15" fmla="*/ 8 h 107"/>
                <a:gd name="T16" fmla="*/ 52 w 96"/>
                <a:gd name="T17" fmla="*/ 9 h 107"/>
                <a:gd name="T18" fmla="*/ 60 w 96"/>
                <a:gd name="T19" fmla="*/ 10 h 107"/>
                <a:gd name="T20" fmla="*/ 65 w 96"/>
                <a:gd name="T21" fmla="*/ 11 h 107"/>
                <a:gd name="T22" fmla="*/ 72 w 96"/>
                <a:gd name="T23" fmla="*/ 10 h 107"/>
                <a:gd name="T24" fmla="*/ 70 w 96"/>
                <a:gd name="T25" fmla="*/ 13 h 107"/>
                <a:gd name="T26" fmla="*/ 74 w 96"/>
                <a:gd name="T27" fmla="*/ 21 h 107"/>
                <a:gd name="T28" fmla="*/ 79 w 96"/>
                <a:gd name="T29" fmla="*/ 30 h 107"/>
                <a:gd name="T30" fmla="*/ 82 w 96"/>
                <a:gd name="T31" fmla="*/ 34 h 107"/>
                <a:gd name="T32" fmla="*/ 84 w 96"/>
                <a:gd name="T33" fmla="*/ 39 h 107"/>
                <a:gd name="T34" fmla="*/ 87 w 96"/>
                <a:gd name="T35" fmla="*/ 41 h 107"/>
                <a:gd name="T36" fmla="*/ 92 w 96"/>
                <a:gd name="T37" fmla="*/ 40 h 107"/>
                <a:gd name="T38" fmla="*/ 96 w 96"/>
                <a:gd name="T39" fmla="*/ 39 h 107"/>
                <a:gd name="T40" fmla="*/ 95 w 96"/>
                <a:gd name="T41" fmla="*/ 44 h 107"/>
                <a:gd name="T42" fmla="*/ 91 w 96"/>
                <a:gd name="T43" fmla="*/ 50 h 107"/>
                <a:gd name="T44" fmla="*/ 82 w 96"/>
                <a:gd name="T45" fmla="*/ 58 h 107"/>
                <a:gd name="T46" fmla="*/ 79 w 96"/>
                <a:gd name="T47" fmla="*/ 64 h 107"/>
                <a:gd name="T48" fmla="*/ 81 w 96"/>
                <a:gd name="T49" fmla="*/ 71 h 107"/>
                <a:gd name="T50" fmla="*/ 82 w 96"/>
                <a:gd name="T51" fmla="*/ 76 h 107"/>
                <a:gd name="T52" fmla="*/ 77 w 96"/>
                <a:gd name="T53" fmla="*/ 80 h 107"/>
                <a:gd name="T54" fmla="*/ 74 w 96"/>
                <a:gd name="T55" fmla="*/ 87 h 107"/>
                <a:gd name="T56" fmla="*/ 74 w 96"/>
                <a:gd name="T57" fmla="*/ 90 h 107"/>
                <a:gd name="T58" fmla="*/ 70 w 96"/>
                <a:gd name="T59" fmla="*/ 96 h 107"/>
                <a:gd name="T60" fmla="*/ 62 w 96"/>
                <a:gd name="T61" fmla="*/ 105 h 107"/>
                <a:gd name="T62" fmla="*/ 57 w 96"/>
                <a:gd name="T63" fmla="*/ 105 h 107"/>
                <a:gd name="T64" fmla="*/ 52 w 96"/>
                <a:gd name="T65" fmla="*/ 107 h 107"/>
                <a:gd name="T66" fmla="*/ 50 w 96"/>
                <a:gd name="T67" fmla="*/ 105 h 107"/>
                <a:gd name="T68" fmla="*/ 49 w 96"/>
                <a:gd name="T69" fmla="*/ 103 h 107"/>
                <a:gd name="T70" fmla="*/ 45 w 96"/>
                <a:gd name="T71" fmla="*/ 94 h 107"/>
                <a:gd name="T72" fmla="*/ 44 w 96"/>
                <a:gd name="T73" fmla="*/ 88 h 107"/>
                <a:gd name="T74" fmla="*/ 42 w 96"/>
                <a:gd name="T75" fmla="*/ 74 h 107"/>
                <a:gd name="T76" fmla="*/ 44 w 96"/>
                <a:gd name="T77" fmla="*/ 70 h 107"/>
                <a:gd name="T78" fmla="*/ 41 w 96"/>
                <a:gd name="T79" fmla="*/ 63 h 107"/>
                <a:gd name="T80" fmla="*/ 38 w 96"/>
                <a:gd name="T81" fmla="*/ 59 h 107"/>
                <a:gd name="T82" fmla="*/ 37 w 96"/>
                <a:gd name="T83" fmla="*/ 57 h 107"/>
                <a:gd name="T84" fmla="*/ 38 w 96"/>
                <a:gd name="T85" fmla="*/ 54 h 107"/>
                <a:gd name="T86" fmla="*/ 38 w 96"/>
                <a:gd name="T87" fmla="*/ 51 h 107"/>
                <a:gd name="T88" fmla="*/ 37 w 96"/>
                <a:gd name="T89" fmla="*/ 49 h 107"/>
                <a:gd name="T90" fmla="*/ 32 w 96"/>
                <a:gd name="T91" fmla="*/ 48 h 107"/>
                <a:gd name="T92" fmla="*/ 29 w 96"/>
                <a:gd name="T93" fmla="*/ 46 h 107"/>
                <a:gd name="T94" fmla="*/ 20 w 96"/>
                <a:gd name="T95" fmla="*/ 48 h 107"/>
                <a:gd name="T96" fmla="*/ 14 w 96"/>
                <a:gd name="T97" fmla="*/ 49 h 107"/>
                <a:gd name="T98" fmla="*/ 7 w 96"/>
                <a:gd name="T99" fmla="*/ 45 h 107"/>
                <a:gd name="T100" fmla="*/ 6 w 96"/>
                <a:gd name="T101" fmla="*/ 43 h 107"/>
                <a:gd name="T102" fmla="*/ 4 w 96"/>
                <a:gd name="T103" fmla="*/ 40 h 107"/>
                <a:gd name="T104" fmla="*/ 2 w 96"/>
                <a:gd name="T105" fmla="*/ 39 h 107"/>
                <a:gd name="T106" fmla="*/ 1 w 96"/>
                <a:gd name="T107" fmla="*/ 36 h 107"/>
                <a:gd name="T108" fmla="*/ 1 w 96"/>
                <a:gd name="T109" fmla="*/ 32 h 107"/>
                <a:gd name="T110" fmla="*/ 1 w 96"/>
                <a:gd name="T111" fmla="*/ 23 h 107"/>
                <a:gd name="T112" fmla="*/ 5 w 96"/>
                <a:gd name="T113" fmla="*/ 1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6" h="107">
                  <a:moveTo>
                    <a:pt x="10" y="10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5"/>
                  </a:cubicBezTo>
                  <a:cubicBezTo>
                    <a:pt x="15" y="5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4"/>
                    <a:pt x="18" y="4"/>
                  </a:cubicBezTo>
                  <a:cubicBezTo>
                    <a:pt x="18" y="4"/>
                    <a:pt x="20" y="4"/>
                    <a:pt x="20" y="4"/>
                  </a:cubicBezTo>
                  <a:cubicBezTo>
                    <a:pt x="20" y="4"/>
                    <a:pt x="21" y="4"/>
                    <a:pt x="22" y="4"/>
                  </a:cubicBezTo>
                  <a:cubicBezTo>
                    <a:pt x="22" y="4"/>
                    <a:pt x="22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2"/>
                    <a:pt x="25" y="2"/>
                  </a:cubicBezTo>
                  <a:cubicBezTo>
                    <a:pt x="26" y="2"/>
                    <a:pt x="27" y="2"/>
                    <a:pt x="27" y="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1" y="2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2"/>
                    <a:pt x="37" y="1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2"/>
                    <a:pt x="38" y="2"/>
                    <a:pt x="40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39" y="5"/>
                    <a:pt x="38" y="6"/>
                  </a:cubicBezTo>
                  <a:cubicBezTo>
                    <a:pt x="38" y="6"/>
                    <a:pt x="39" y="6"/>
                    <a:pt x="39" y="7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1" y="7"/>
                    <a:pt x="41" y="7"/>
                    <a:pt x="42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6" y="10"/>
                    <a:pt x="47" y="10"/>
                  </a:cubicBezTo>
                  <a:cubicBezTo>
                    <a:pt x="47" y="10"/>
                    <a:pt x="48" y="10"/>
                    <a:pt x="49" y="11"/>
                  </a:cubicBezTo>
                  <a:cubicBezTo>
                    <a:pt x="50" y="11"/>
                    <a:pt x="50" y="12"/>
                    <a:pt x="51" y="12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11"/>
                    <a:pt x="52" y="10"/>
                    <a:pt x="52" y="9"/>
                  </a:cubicBezTo>
                  <a:cubicBezTo>
                    <a:pt x="53" y="8"/>
                    <a:pt x="55" y="7"/>
                    <a:pt x="56" y="8"/>
                  </a:cubicBezTo>
                  <a:cubicBezTo>
                    <a:pt x="57" y="8"/>
                    <a:pt x="57" y="8"/>
                    <a:pt x="57" y="9"/>
                  </a:cubicBezTo>
                  <a:cubicBezTo>
                    <a:pt x="57" y="9"/>
                    <a:pt x="58" y="9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2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0"/>
                    <a:pt x="68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70" y="10"/>
                    <a:pt x="70" y="11"/>
                    <a:pt x="71" y="10"/>
                  </a:cubicBezTo>
                  <a:cubicBezTo>
                    <a:pt x="71" y="11"/>
                    <a:pt x="72" y="10"/>
                    <a:pt x="72" y="10"/>
                  </a:cubicBezTo>
                  <a:cubicBezTo>
                    <a:pt x="73" y="11"/>
                    <a:pt x="73" y="12"/>
                    <a:pt x="73" y="13"/>
                  </a:cubicBezTo>
                  <a:cubicBezTo>
                    <a:pt x="73" y="13"/>
                    <a:pt x="73" y="15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1" y="15"/>
                    <a:pt x="71" y="13"/>
                    <a:pt x="70" y="12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0" y="14"/>
                    <a:pt x="71" y="14"/>
                    <a:pt x="71" y="15"/>
                  </a:cubicBezTo>
                  <a:cubicBezTo>
                    <a:pt x="71" y="16"/>
                    <a:pt x="72" y="16"/>
                    <a:pt x="72" y="17"/>
                  </a:cubicBezTo>
                  <a:cubicBezTo>
                    <a:pt x="73" y="18"/>
                    <a:pt x="73" y="19"/>
                    <a:pt x="74" y="20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4" y="22"/>
                    <a:pt x="74" y="22"/>
                    <a:pt x="74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4"/>
                    <a:pt x="76" y="25"/>
                  </a:cubicBezTo>
                  <a:cubicBezTo>
                    <a:pt x="77" y="26"/>
                    <a:pt x="76" y="28"/>
                    <a:pt x="77" y="29"/>
                  </a:cubicBezTo>
                  <a:cubicBezTo>
                    <a:pt x="77" y="29"/>
                    <a:pt x="78" y="29"/>
                    <a:pt x="79" y="30"/>
                  </a:cubicBezTo>
                  <a:cubicBezTo>
                    <a:pt x="79" y="31"/>
                    <a:pt x="79" y="33"/>
                    <a:pt x="80" y="34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5"/>
                    <a:pt x="83" y="35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37"/>
                    <a:pt x="85" y="37"/>
                    <a:pt x="85" y="38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40"/>
                    <a:pt x="86" y="40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8" y="41"/>
                    <a:pt x="88" y="40"/>
                    <a:pt x="89" y="40"/>
                  </a:cubicBezTo>
                  <a:cubicBezTo>
                    <a:pt x="89" y="40"/>
                    <a:pt x="89" y="40"/>
                    <a:pt x="90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39"/>
                    <a:pt x="93" y="39"/>
                  </a:cubicBezTo>
                  <a:cubicBezTo>
                    <a:pt x="93" y="39"/>
                    <a:pt x="93" y="40"/>
                    <a:pt x="94" y="40"/>
                  </a:cubicBezTo>
                  <a:cubicBezTo>
                    <a:pt x="95" y="39"/>
                    <a:pt x="95" y="39"/>
                    <a:pt x="96" y="38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5" y="43"/>
                    <a:pt x="95" y="43"/>
                    <a:pt x="95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4" y="45"/>
                    <a:pt x="94" y="45"/>
                    <a:pt x="94" y="45"/>
                  </a:cubicBezTo>
                  <a:cubicBezTo>
                    <a:pt x="94" y="45"/>
                    <a:pt x="94" y="46"/>
                    <a:pt x="93" y="46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3" y="48"/>
                    <a:pt x="91" y="49"/>
                    <a:pt x="91" y="50"/>
                  </a:cubicBezTo>
                  <a:cubicBezTo>
                    <a:pt x="90" y="51"/>
                    <a:pt x="90" y="51"/>
                    <a:pt x="89" y="52"/>
                  </a:cubicBezTo>
                  <a:cubicBezTo>
                    <a:pt x="88" y="53"/>
                    <a:pt x="87" y="53"/>
                    <a:pt x="86" y="54"/>
                  </a:cubicBezTo>
                  <a:cubicBezTo>
                    <a:pt x="85" y="55"/>
                    <a:pt x="84" y="56"/>
                    <a:pt x="83" y="58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2" y="59"/>
                    <a:pt x="81" y="59"/>
                    <a:pt x="81" y="59"/>
                  </a:cubicBezTo>
                  <a:cubicBezTo>
                    <a:pt x="81" y="60"/>
                    <a:pt x="80" y="60"/>
                    <a:pt x="80" y="61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9" y="62"/>
                    <a:pt x="79" y="64"/>
                    <a:pt x="79" y="64"/>
                  </a:cubicBezTo>
                  <a:cubicBezTo>
                    <a:pt x="79" y="65"/>
                    <a:pt x="80" y="65"/>
                    <a:pt x="80" y="65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67"/>
                    <a:pt x="80" y="69"/>
                    <a:pt x="80" y="69"/>
                  </a:cubicBezTo>
                  <a:cubicBezTo>
                    <a:pt x="81" y="70"/>
                    <a:pt x="81" y="70"/>
                    <a:pt x="81" y="71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1" y="72"/>
                    <a:pt x="81" y="73"/>
                    <a:pt x="81" y="73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1" y="74"/>
                    <a:pt x="81" y="75"/>
                    <a:pt x="81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8"/>
                    <a:pt x="80" y="79"/>
                    <a:pt x="80" y="79"/>
                  </a:cubicBezTo>
                  <a:cubicBezTo>
                    <a:pt x="79" y="80"/>
                    <a:pt x="78" y="80"/>
                    <a:pt x="77" y="80"/>
                  </a:cubicBezTo>
                  <a:cubicBezTo>
                    <a:pt x="76" y="81"/>
                    <a:pt x="75" y="82"/>
                    <a:pt x="75" y="82"/>
                  </a:cubicBezTo>
                  <a:cubicBezTo>
                    <a:pt x="74" y="83"/>
                    <a:pt x="74" y="83"/>
                    <a:pt x="73" y="84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3" y="86"/>
                    <a:pt x="74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8"/>
                    <a:pt x="74" y="88"/>
                    <a:pt x="74" y="89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1"/>
                    <a:pt x="72" y="91"/>
                    <a:pt x="71" y="92"/>
                  </a:cubicBezTo>
                  <a:cubicBezTo>
                    <a:pt x="71" y="92"/>
                    <a:pt x="70" y="92"/>
                    <a:pt x="70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94"/>
                    <a:pt x="70" y="95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70" y="97"/>
                    <a:pt x="69" y="98"/>
                    <a:pt x="68" y="98"/>
                  </a:cubicBezTo>
                  <a:cubicBezTo>
                    <a:pt x="67" y="100"/>
                    <a:pt x="65" y="102"/>
                    <a:pt x="63" y="104"/>
                  </a:cubicBezTo>
                  <a:cubicBezTo>
                    <a:pt x="63" y="104"/>
                    <a:pt x="63" y="104"/>
                    <a:pt x="62" y="105"/>
                  </a:cubicBezTo>
                  <a:cubicBezTo>
                    <a:pt x="62" y="105"/>
                    <a:pt x="61" y="105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8" y="106"/>
                    <a:pt x="58" y="105"/>
                    <a:pt x="57" y="105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6" y="105"/>
                    <a:pt x="56" y="105"/>
                    <a:pt x="55" y="105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3" y="106"/>
                    <a:pt x="52" y="106"/>
                    <a:pt x="52" y="107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102"/>
                    <a:pt x="49" y="101"/>
                    <a:pt x="49" y="100"/>
                  </a:cubicBezTo>
                  <a:cubicBezTo>
                    <a:pt x="48" y="99"/>
                    <a:pt x="48" y="98"/>
                    <a:pt x="48" y="97"/>
                  </a:cubicBezTo>
                  <a:cubicBezTo>
                    <a:pt x="47" y="96"/>
                    <a:pt x="46" y="96"/>
                    <a:pt x="46" y="95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90"/>
                    <a:pt x="45" y="89"/>
                    <a:pt x="44" y="88"/>
                  </a:cubicBezTo>
                  <a:cubicBezTo>
                    <a:pt x="45" y="88"/>
                    <a:pt x="44" y="86"/>
                    <a:pt x="43" y="86"/>
                  </a:cubicBezTo>
                  <a:cubicBezTo>
                    <a:pt x="43" y="85"/>
                    <a:pt x="42" y="84"/>
                    <a:pt x="42" y="83"/>
                  </a:cubicBezTo>
                  <a:cubicBezTo>
                    <a:pt x="42" y="82"/>
                    <a:pt x="41" y="82"/>
                    <a:pt x="41" y="81"/>
                  </a:cubicBezTo>
                  <a:cubicBezTo>
                    <a:pt x="41" y="80"/>
                    <a:pt x="41" y="79"/>
                    <a:pt x="41" y="78"/>
                  </a:cubicBezTo>
                  <a:cubicBezTo>
                    <a:pt x="42" y="77"/>
                    <a:pt x="41" y="76"/>
                    <a:pt x="42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4" y="72"/>
                    <a:pt x="44" y="72"/>
                  </a:cubicBezTo>
                  <a:cubicBezTo>
                    <a:pt x="44" y="71"/>
                    <a:pt x="44" y="71"/>
                    <a:pt x="44" y="70"/>
                  </a:cubicBezTo>
                  <a:cubicBezTo>
                    <a:pt x="43" y="70"/>
                    <a:pt x="42" y="68"/>
                    <a:pt x="43" y="68"/>
                  </a:cubicBezTo>
                  <a:cubicBezTo>
                    <a:pt x="43" y="67"/>
                    <a:pt x="43" y="67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1" y="64"/>
                    <a:pt x="42" y="63"/>
                    <a:pt x="41" y="63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0" y="61"/>
                    <a:pt x="40" y="61"/>
                    <a:pt x="39" y="60"/>
                  </a:cubicBezTo>
                  <a:cubicBezTo>
                    <a:pt x="39" y="60"/>
                    <a:pt x="39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6"/>
                    <a:pt x="37" y="56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5"/>
                    <a:pt x="38" y="54"/>
                    <a:pt x="38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8" y="53"/>
                    <a:pt x="38" y="53"/>
                    <a:pt x="38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1"/>
                    <a:pt x="38" y="51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7" y="50"/>
                    <a:pt x="37" y="50"/>
                    <a:pt x="37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33" y="50"/>
                    <a:pt x="32" y="49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7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4" y="47"/>
                  </a:cubicBezTo>
                  <a:cubicBezTo>
                    <a:pt x="23" y="48"/>
                    <a:pt x="22" y="48"/>
                    <a:pt x="21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8"/>
                    <a:pt x="17" y="48"/>
                    <a:pt x="17" y="48"/>
                  </a:cubicBezTo>
                  <a:cubicBezTo>
                    <a:pt x="16" y="48"/>
                    <a:pt x="16" y="48"/>
                    <a:pt x="15" y="49"/>
                  </a:cubicBezTo>
                  <a:cubicBezTo>
                    <a:pt x="15" y="49"/>
                    <a:pt x="14" y="49"/>
                    <a:pt x="14" y="49"/>
                  </a:cubicBezTo>
                  <a:cubicBezTo>
                    <a:pt x="13" y="49"/>
                    <a:pt x="12" y="49"/>
                    <a:pt x="12" y="48"/>
                  </a:cubicBezTo>
                  <a:cubicBezTo>
                    <a:pt x="11" y="48"/>
                    <a:pt x="11" y="47"/>
                    <a:pt x="10" y="47"/>
                  </a:cubicBezTo>
                  <a:cubicBezTo>
                    <a:pt x="9" y="47"/>
                    <a:pt x="9" y="46"/>
                    <a:pt x="9" y="46"/>
                  </a:cubicBezTo>
                  <a:cubicBezTo>
                    <a:pt x="8" y="46"/>
                    <a:pt x="8" y="45"/>
                    <a:pt x="7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2"/>
                    <a:pt x="5" y="42"/>
                    <a:pt x="5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4" y="41"/>
                    <a:pt x="4" y="41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5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3"/>
                    <a:pt x="1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1"/>
                    <a:pt x="2" y="29"/>
                    <a:pt x="1" y="28"/>
                  </a:cubicBezTo>
                  <a:cubicBezTo>
                    <a:pt x="2" y="27"/>
                    <a:pt x="1" y="26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4"/>
                    <a:pt x="1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0"/>
                    <a:pt x="3" y="2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8"/>
                    <a:pt x="4" y="18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6" y="17"/>
                    <a:pt x="6" y="15"/>
                    <a:pt x="6" y="15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4"/>
                    <a:pt x="10" y="13"/>
                    <a:pt x="10" y="12"/>
                  </a:cubicBezTo>
                  <a:cubicBezTo>
                    <a:pt x="11" y="11"/>
                    <a:pt x="10" y="11"/>
                    <a:pt x="10" y="1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" name="Freeform 257"/>
            <p:cNvSpPr>
              <a:spLocks/>
            </p:cNvSpPr>
            <p:nvPr/>
          </p:nvSpPr>
          <p:spPr bwMode="auto">
            <a:xfrm>
              <a:off x="-2814638" y="12787313"/>
              <a:ext cx="55563" cy="25400"/>
            </a:xfrm>
            <a:custGeom>
              <a:avLst/>
              <a:gdLst>
                <a:gd name="T0" fmla="*/ 14 w 15"/>
                <a:gd name="T1" fmla="*/ 4 h 7"/>
                <a:gd name="T2" fmla="*/ 14 w 15"/>
                <a:gd name="T3" fmla="*/ 4 h 7"/>
                <a:gd name="T4" fmla="*/ 13 w 15"/>
                <a:gd name="T5" fmla="*/ 5 h 7"/>
                <a:gd name="T6" fmla="*/ 11 w 15"/>
                <a:gd name="T7" fmla="*/ 6 h 7"/>
                <a:gd name="T8" fmla="*/ 10 w 15"/>
                <a:gd name="T9" fmla="*/ 6 h 7"/>
                <a:gd name="T10" fmla="*/ 8 w 15"/>
                <a:gd name="T11" fmla="*/ 7 h 7"/>
                <a:gd name="T12" fmla="*/ 6 w 15"/>
                <a:gd name="T13" fmla="*/ 7 h 7"/>
                <a:gd name="T14" fmla="*/ 6 w 15"/>
                <a:gd name="T15" fmla="*/ 6 h 7"/>
                <a:gd name="T16" fmla="*/ 3 w 15"/>
                <a:gd name="T17" fmla="*/ 6 h 7"/>
                <a:gd name="T18" fmla="*/ 4 w 15"/>
                <a:gd name="T19" fmla="*/ 5 h 7"/>
                <a:gd name="T20" fmla="*/ 3 w 15"/>
                <a:gd name="T21" fmla="*/ 4 h 7"/>
                <a:gd name="T22" fmla="*/ 1 w 15"/>
                <a:gd name="T23" fmla="*/ 4 h 7"/>
                <a:gd name="T24" fmla="*/ 1 w 15"/>
                <a:gd name="T25" fmla="*/ 4 h 7"/>
                <a:gd name="T26" fmla="*/ 1 w 15"/>
                <a:gd name="T27" fmla="*/ 4 h 7"/>
                <a:gd name="T28" fmla="*/ 4 w 15"/>
                <a:gd name="T29" fmla="*/ 3 h 7"/>
                <a:gd name="T30" fmla="*/ 4 w 15"/>
                <a:gd name="T31" fmla="*/ 3 h 7"/>
                <a:gd name="T32" fmla="*/ 4 w 15"/>
                <a:gd name="T33" fmla="*/ 2 h 7"/>
                <a:gd name="T34" fmla="*/ 3 w 15"/>
                <a:gd name="T35" fmla="*/ 2 h 7"/>
                <a:gd name="T36" fmla="*/ 0 w 15"/>
                <a:gd name="T37" fmla="*/ 2 h 7"/>
                <a:gd name="T38" fmla="*/ 0 w 15"/>
                <a:gd name="T39" fmla="*/ 2 h 7"/>
                <a:gd name="T40" fmla="*/ 2 w 15"/>
                <a:gd name="T41" fmla="*/ 1 h 7"/>
                <a:gd name="T42" fmla="*/ 2 w 15"/>
                <a:gd name="T43" fmla="*/ 1 h 7"/>
                <a:gd name="T44" fmla="*/ 1 w 15"/>
                <a:gd name="T45" fmla="*/ 1 h 7"/>
                <a:gd name="T46" fmla="*/ 3 w 15"/>
                <a:gd name="T47" fmla="*/ 1 h 7"/>
                <a:gd name="T48" fmla="*/ 3 w 15"/>
                <a:gd name="T49" fmla="*/ 1 h 7"/>
                <a:gd name="T50" fmla="*/ 2 w 15"/>
                <a:gd name="T51" fmla="*/ 0 h 7"/>
                <a:gd name="T52" fmla="*/ 2 w 15"/>
                <a:gd name="T53" fmla="*/ 0 h 7"/>
                <a:gd name="T54" fmla="*/ 2 w 15"/>
                <a:gd name="T55" fmla="*/ 0 h 7"/>
                <a:gd name="T56" fmla="*/ 4 w 15"/>
                <a:gd name="T57" fmla="*/ 1 h 7"/>
                <a:gd name="T58" fmla="*/ 4 w 15"/>
                <a:gd name="T59" fmla="*/ 2 h 7"/>
                <a:gd name="T60" fmla="*/ 5 w 15"/>
                <a:gd name="T61" fmla="*/ 3 h 7"/>
                <a:gd name="T62" fmla="*/ 5 w 15"/>
                <a:gd name="T63" fmla="*/ 2 h 7"/>
                <a:gd name="T64" fmla="*/ 6 w 15"/>
                <a:gd name="T65" fmla="*/ 2 h 7"/>
                <a:gd name="T66" fmla="*/ 6 w 15"/>
                <a:gd name="T67" fmla="*/ 1 h 7"/>
                <a:gd name="T68" fmla="*/ 6 w 15"/>
                <a:gd name="T69" fmla="*/ 1 h 7"/>
                <a:gd name="T70" fmla="*/ 6 w 15"/>
                <a:gd name="T71" fmla="*/ 1 h 7"/>
                <a:gd name="T72" fmla="*/ 7 w 15"/>
                <a:gd name="T73" fmla="*/ 2 h 7"/>
                <a:gd name="T74" fmla="*/ 7 w 15"/>
                <a:gd name="T75" fmla="*/ 1 h 7"/>
                <a:gd name="T76" fmla="*/ 7 w 15"/>
                <a:gd name="T77" fmla="*/ 1 h 7"/>
                <a:gd name="T78" fmla="*/ 7 w 15"/>
                <a:gd name="T79" fmla="*/ 1 h 7"/>
                <a:gd name="T80" fmla="*/ 8 w 15"/>
                <a:gd name="T81" fmla="*/ 1 h 7"/>
                <a:gd name="T82" fmla="*/ 9 w 15"/>
                <a:gd name="T83" fmla="*/ 1 h 7"/>
                <a:gd name="T84" fmla="*/ 9 w 15"/>
                <a:gd name="T85" fmla="*/ 1 h 7"/>
                <a:gd name="T86" fmla="*/ 11 w 15"/>
                <a:gd name="T87" fmla="*/ 1 h 7"/>
                <a:gd name="T88" fmla="*/ 11 w 15"/>
                <a:gd name="T89" fmla="*/ 0 h 7"/>
                <a:gd name="T90" fmla="*/ 12 w 15"/>
                <a:gd name="T91" fmla="*/ 0 h 7"/>
                <a:gd name="T92" fmla="*/ 14 w 15"/>
                <a:gd name="T93" fmla="*/ 1 h 7"/>
                <a:gd name="T94" fmla="*/ 14 w 15"/>
                <a:gd name="T95" fmla="*/ 1 h 7"/>
                <a:gd name="T96" fmla="*/ 14 w 15"/>
                <a:gd name="T97" fmla="*/ 2 h 7"/>
                <a:gd name="T98" fmla="*/ 14 w 15"/>
                <a:gd name="T99" fmla="*/ 2 h 7"/>
                <a:gd name="T100" fmla="*/ 15 w 15"/>
                <a:gd name="T101" fmla="*/ 2 h 7"/>
                <a:gd name="T102" fmla="*/ 15 w 15"/>
                <a:gd name="T103" fmla="*/ 4 h 7"/>
                <a:gd name="T104" fmla="*/ 14 w 15"/>
                <a:gd name="T10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" h="7"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2" y="5"/>
                    <a:pt x="12" y="6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6"/>
                    <a:pt x="9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1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3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" name="Freeform 258"/>
            <p:cNvSpPr>
              <a:spLocks/>
            </p:cNvSpPr>
            <p:nvPr/>
          </p:nvSpPr>
          <p:spPr bwMode="auto">
            <a:xfrm>
              <a:off x="-2643188" y="13181013"/>
              <a:ext cx="4763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0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" name="Freeform 259"/>
            <p:cNvSpPr>
              <a:spLocks/>
            </p:cNvSpPr>
            <p:nvPr/>
          </p:nvSpPr>
          <p:spPr bwMode="auto">
            <a:xfrm>
              <a:off x="-2459038" y="13266738"/>
              <a:ext cx="38100" cy="71438"/>
            </a:xfrm>
            <a:custGeom>
              <a:avLst/>
              <a:gdLst>
                <a:gd name="T0" fmla="*/ 1 w 10"/>
                <a:gd name="T1" fmla="*/ 13 h 19"/>
                <a:gd name="T2" fmla="*/ 1 w 10"/>
                <a:gd name="T3" fmla="*/ 13 h 19"/>
                <a:gd name="T4" fmla="*/ 2 w 10"/>
                <a:gd name="T5" fmla="*/ 10 h 19"/>
                <a:gd name="T6" fmla="*/ 1 w 10"/>
                <a:gd name="T7" fmla="*/ 10 h 19"/>
                <a:gd name="T8" fmla="*/ 2 w 10"/>
                <a:gd name="T9" fmla="*/ 9 h 19"/>
                <a:gd name="T10" fmla="*/ 1 w 10"/>
                <a:gd name="T11" fmla="*/ 7 h 19"/>
                <a:gd name="T12" fmla="*/ 2 w 10"/>
                <a:gd name="T13" fmla="*/ 5 h 19"/>
                <a:gd name="T14" fmla="*/ 2 w 10"/>
                <a:gd name="T15" fmla="*/ 5 h 19"/>
                <a:gd name="T16" fmla="*/ 3 w 10"/>
                <a:gd name="T17" fmla="*/ 5 h 19"/>
                <a:gd name="T18" fmla="*/ 3 w 10"/>
                <a:gd name="T19" fmla="*/ 5 h 19"/>
                <a:gd name="T20" fmla="*/ 4 w 10"/>
                <a:gd name="T21" fmla="*/ 5 h 19"/>
                <a:gd name="T22" fmla="*/ 5 w 10"/>
                <a:gd name="T23" fmla="*/ 5 h 19"/>
                <a:gd name="T24" fmla="*/ 5 w 10"/>
                <a:gd name="T25" fmla="*/ 5 h 19"/>
                <a:gd name="T26" fmla="*/ 5 w 10"/>
                <a:gd name="T27" fmla="*/ 4 h 19"/>
                <a:gd name="T28" fmla="*/ 5 w 10"/>
                <a:gd name="T29" fmla="*/ 4 h 19"/>
                <a:gd name="T30" fmla="*/ 6 w 10"/>
                <a:gd name="T31" fmla="*/ 4 h 19"/>
                <a:gd name="T32" fmla="*/ 5 w 10"/>
                <a:gd name="T33" fmla="*/ 4 h 19"/>
                <a:gd name="T34" fmla="*/ 6 w 10"/>
                <a:gd name="T35" fmla="*/ 3 h 19"/>
                <a:gd name="T36" fmla="*/ 6 w 10"/>
                <a:gd name="T37" fmla="*/ 3 h 19"/>
                <a:gd name="T38" fmla="*/ 6 w 10"/>
                <a:gd name="T39" fmla="*/ 4 h 19"/>
                <a:gd name="T40" fmla="*/ 7 w 10"/>
                <a:gd name="T41" fmla="*/ 3 h 19"/>
                <a:gd name="T42" fmla="*/ 6 w 10"/>
                <a:gd name="T43" fmla="*/ 3 h 19"/>
                <a:gd name="T44" fmla="*/ 6 w 10"/>
                <a:gd name="T45" fmla="*/ 3 h 19"/>
                <a:gd name="T46" fmla="*/ 7 w 10"/>
                <a:gd name="T47" fmla="*/ 3 h 19"/>
                <a:gd name="T48" fmla="*/ 7 w 10"/>
                <a:gd name="T49" fmla="*/ 2 h 19"/>
                <a:gd name="T50" fmla="*/ 7 w 10"/>
                <a:gd name="T51" fmla="*/ 2 h 19"/>
                <a:gd name="T52" fmla="*/ 7 w 10"/>
                <a:gd name="T53" fmla="*/ 2 h 19"/>
                <a:gd name="T54" fmla="*/ 7 w 10"/>
                <a:gd name="T55" fmla="*/ 2 h 19"/>
                <a:gd name="T56" fmla="*/ 8 w 10"/>
                <a:gd name="T57" fmla="*/ 1 h 19"/>
                <a:gd name="T58" fmla="*/ 8 w 10"/>
                <a:gd name="T59" fmla="*/ 0 h 19"/>
                <a:gd name="T60" fmla="*/ 9 w 10"/>
                <a:gd name="T61" fmla="*/ 0 h 19"/>
                <a:gd name="T62" fmla="*/ 9 w 10"/>
                <a:gd name="T63" fmla="*/ 1 h 19"/>
                <a:gd name="T64" fmla="*/ 10 w 10"/>
                <a:gd name="T65" fmla="*/ 3 h 19"/>
                <a:gd name="T66" fmla="*/ 10 w 10"/>
                <a:gd name="T67" fmla="*/ 4 h 19"/>
                <a:gd name="T68" fmla="*/ 10 w 10"/>
                <a:gd name="T69" fmla="*/ 5 h 19"/>
                <a:gd name="T70" fmla="*/ 9 w 10"/>
                <a:gd name="T71" fmla="*/ 4 h 19"/>
                <a:gd name="T72" fmla="*/ 9 w 10"/>
                <a:gd name="T73" fmla="*/ 4 h 19"/>
                <a:gd name="T74" fmla="*/ 9 w 10"/>
                <a:gd name="T75" fmla="*/ 4 h 19"/>
                <a:gd name="T76" fmla="*/ 9 w 10"/>
                <a:gd name="T77" fmla="*/ 6 h 19"/>
                <a:gd name="T78" fmla="*/ 9 w 10"/>
                <a:gd name="T79" fmla="*/ 7 h 19"/>
                <a:gd name="T80" fmla="*/ 9 w 10"/>
                <a:gd name="T81" fmla="*/ 8 h 19"/>
                <a:gd name="T82" fmla="*/ 6 w 10"/>
                <a:gd name="T83" fmla="*/ 15 h 19"/>
                <a:gd name="T84" fmla="*/ 5 w 10"/>
                <a:gd name="T85" fmla="*/ 19 h 19"/>
                <a:gd name="T86" fmla="*/ 4 w 10"/>
                <a:gd name="T87" fmla="*/ 19 h 19"/>
                <a:gd name="T88" fmla="*/ 3 w 10"/>
                <a:gd name="T89" fmla="*/ 19 h 19"/>
                <a:gd name="T90" fmla="*/ 1 w 10"/>
                <a:gd name="T91" fmla="*/ 18 h 19"/>
                <a:gd name="T92" fmla="*/ 1 w 10"/>
                <a:gd name="T93" fmla="*/ 18 h 19"/>
                <a:gd name="T94" fmla="*/ 1 w 10"/>
                <a:gd name="T95" fmla="*/ 17 h 19"/>
                <a:gd name="T96" fmla="*/ 1 w 10"/>
                <a:gd name="T97" fmla="*/ 16 h 19"/>
                <a:gd name="T98" fmla="*/ 0 w 10"/>
                <a:gd name="T99" fmla="*/ 14 h 19"/>
                <a:gd name="T100" fmla="*/ 1 w 10"/>
                <a:gd name="T10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" h="19"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1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1" y="7"/>
                    <a:pt x="2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8" y="11"/>
                    <a:pt x="7" y="13"/>
                    <a:pt x="6" y="15"/>
                  </a:cubicBezTo>
                  <a:cubicBezTo>
                    <a:pt x="6" y="16"/>
                    <a:pt x="6" y="18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3" y="19"/>
                    <a:pt x="3" y="19"/>
                  </a:cubicBezTo>
                  <a:cubicBezTo>
                    <a:pt x="2" y="19"/>
                    <a:pt x="2" y="19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0" y="15"/>
                    <a:pt x="0" y="14"/>
                  </a:cubicBezTo>
                  <a:cubicBezTo>
                    <a:pt x="0" y="14"/>
                    <a:pt x="0" y="13"/>
                    <a:pt x="1" y="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" name="Freeform 260"/>
            <p:cNvSpPr>
              <a:spLocks/>
            </p:cNvSpPr>
            <p:nvPr/>
          </p:nvSpPr>
          <p:spPr bwMode="auto">
            <a:xfrm>
              <a:off x="-2514600" y="13004800"/>
              <a:ext cx="11113" cy="6350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1 w 3"/>
                <a:gd name="T5" fmla="*/ 2 h 2"/>
                <a:gd name="T6" fmla="*/ 0 w 3"/>
                <a:gd name="T7" fmla="*/ 2 h 2"/>
                <a:gd name="T8" fmla="*/ 0 w 3"/>
                <a:gd name="T9" fmla="*/ 1 h 2"/>
                <a:gd name="T10" fmla="*/ 0 w 3"/>
                <a:gd name="T11" fmla="*/ 1 h 2"/>
                <a:gd name="T12" fmla="*/ 0 w 3"/>
                <a:gd name="T13" fmla="*/ 0 h 2"/>
                <a:gd name="T14" fmla="*/ 1 w 3"/>
                <a:gd name="T15" fmla="*/ 1 h 2"/>
                <a:gd name="T16" fmla="*/ 3 w 3"/>
                <a:gd name="T17" fmla="*/ 0 h 2"/>
                <a:gd name="T18" fmla="*/ 2 w 3"/>
                <a:gd name="T19" fmla="*/ 1 h 2"/>
                <a:gd name="T20" fmla="*/ 2 w 3"/>
                <a:gd name="T2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" name="Freeform 261"/>
            <p:cNvSpPr>
              <a:spLocks/>
            </p:cNvSpPr>
            <p:nvPr/>
          </p:nvSpPr>
          <p:spPr bwMode="auto">
            <a:xfrm>
              <a:off x="-2563813" y="13004800"/>
              <a:ext cx="15875" cy="3175"/>
            </a:xfrm>
            <a:custGeom>
              <a:avLst/>
              <a:gdLst>
                <a:gd name="T0" fmla="*/ 2 w 4"/>
                <a:gd name="T1" fmla="*/ 1 h 1"/>
                <a:gd name="T2" fmla="*/ 2 w 4"/>
                <a:gd name="T3" fmla="*/ 1 h 1"/>
                <a:gd name="T4" fmla="*/ 0 w 4"/>
                <a:gd name="T5" fmla="*/ 1 h 1"/>
                <a:gd name="T6" fmla="*/ 0 w 4"/>
                <a:gd name="T7" fmla="*/ 0 h 1"/>
                <a:gd name="T8" fmla="*/ 1 w 4"/>
                <a:gd name="T9" fmla="*/ 0 h 1"/>
                <a:gd name="T10" fmla="*/ 1 w 4"/>
                <a:gd name="T11" fmla="*/ 0 h 1"/>
                <a:gd name="T12" fmla="*/ 1 w 4"/>
                <a:gd name="T13" fmla="*/ 0 h 1"/>
                <a:gd name="T14" fmla="*/ 1 w 4"/>
                <a:gd name="T15" fmla="*/ 0 h 1"/>
                <a:gd name="T16" fmla="*/ 1 w 4"/>
                <a:gd name="T17" fmla="*/ 0 h 1"/>
                <a:gd name="T18" fmla="*/ 1 w 4"/>
                <a:gd name="T19" fmla="*/ 0 h 1"/>
                <a:gd name="T20" fmla="*/ 1 w 4"/>
                <a:gd name="T21" fmla="*/ 0 h 1"/>
                <a:gd name="T22" fmla="*/ 1 w 4"/>
                <a:gd name="T23" fmla="*/ 1 h 1"/>
                <a:gd name="T24" fmla="*/ 2 w 4"/>
                <a:gd name="T25" fmla="*/ 0 h 1"/>
                <a:gd name="T26" fmla="*/ 3 w 4"/>
                <a:gd name="T27" fmla="*/ 1 h 1"/>
                <a:gd name="T28" fmla="*/ 3 w 4"/>
                <a:gd name="T29" fmla="*/ 1 h 1"/>
                <a:gd name="T30" fmla="*/ 3 w 4"/>
                <a:gd name="T31" fmla="*/ 1 h 1"/>
                <a:gd name="T32" fmla="*/ 4 w 4"/>
                <a:gd name="T33" fmla="*/ 1 h 1"/>
                <a:gd name="T34" fmla="*/ 4 w 4"/>
                <a:gd name="T35" fmla="*/ 1 h 1"/>
                <a:gd name="T36" fmla="*/ 4 w 4"/>
                <a:gd name="T37" fmla="*/ 1 h 1"/>
                <a:gd name="T38" fmla="*/ 2 w 4"/>
                <a:gd name="T3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" name="Freeform 262"/>
            <p:cNvSpPr>
              <a:spLocks/>
            </p:cNvSpPr>
            <p:nvPr/>
          </p:nvSpPr>
          <p:spPr bwMode="auto">
            <a:xfrm>
              <a:off x="-2619375" y="12988925"/>
              <a:ext cx="14288" cy="7938"/>
            </a:xfrm>
            <a:custGeom>
              <a:avLst/>
              <a:gdLst>
                <a:gd name="T0" fmla="*/ 4 w 4"/>
                <a:gd name="T1" fmla="*/ 2 h 2"/>
                <a:gd name="T2" fmla="*/ 3 w 4"/>
                <a:gd name="T3" fmla="*/ 2 h 2"/>
                <a:gd name="T4" fmla="*/ 1 w 4"/>
                <a:gd name="T5" fmla="*/ 1 h 2"/>
                <a:gd name="T6" fmla="*/ 0 w 4"/>
                <a:gd name="T7" fmla="*/ 1 h 2"/>
                <a:gd name="T8" fmla="*/ 1 w 4"/>
                <a:gd name="T9" fmla="*/ 0 h 2"/>
                <a:gd name="T10" fmla="*/ 3 w 4"/>
                <a:gd name="T11" fmla="*/ 0 h 2"/>
                <a:gd name="T12" fmla="*/ 4 w 4"/>
                <a:gd name="T13" fmla="*/ 0 h 2"/>
                <a:gd name="T14" fmla="*/ 4 w 4"/>
                <a:gd name="T15" fmla="*/ 0 h 2"/>
                <a:gd name="T16" fmla="*/ 4 w 4"/>
                <a:gd name="T17" fmla="*/ 2 h 2"/>
                <a:gd name="T18" fmla="*/ 4 w 4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" name="Freeform 263"/>
            <p:cNvSpPr>
              <a:spLocks/>
            </p:cNvSpPr>
            <p:nvPr/>
          </p:nvSpPr>
          <p:spPr bwMode="auto">
            <a:xfrm>
              <a:off x="-2643188" y="12969875"/>
              <a:ext cx="7938" cy="15875"/>
            </a:xfrm>
            <a:custGeom>
              <a:avLst/>
              <a:gdLst>
                <a:gd name="T0" fmla="*/ 2 w 2"/>
                <a:gd name="T1" fmla="*/ 3 h 4"/>
                <a:gd name="T2" fmla="*/ 2 w 2"/>
                <a:gd name="T3" fmla="*/ 3 h 4"/>
                <a:gd name="T4" fmla="*/ 1 w 2"/>
                <a:gd name="T5" fmla="*/ 3 h 4"/>
                <a:gd name="T6" fmla="*/ 1 w 2"/>
                <a:gd name="T7" fmla="*/ 4 h 4"/>
                <a:gd name="T8" fmla="*/ 0 w 2"/>
                <a:gd name="T9" fmla="*/ 2 h 4"/>
                <a:gd name="T10" fmla="*/ 0 w 2"/>
                <a:gd name="T11" fmla="*/ 1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1 h 4"/>
                <a:gd name="T18" fmla="*/ 2 w 2"/>
                <a:gd name="T19" fmla="*/ 2 h 4"/>
                <a:gd name="T20" fmla="*/ 2 w 2"/>
                <a:gd name="T2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4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" name="Freeform 264"/>
            <p:cNvSpPr>
              <a:spLocks/>
            </p:cNvSpPr>
            <p:nvPr/>
          </p:nvSpPr>
          <p:spPr bwMode="auto">
            <a:xfrm>
              <a:off x="-2643188" y="12958763"/>
              <a:ext cx="7938" cy="11113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2 h 3"/>
                <a:gd name="T12" fmla="*/ 0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0 w 2"/>
                <a:gd name="T19" fmla="*/ 2 h 3"/>
                <a:gd name="T20" fmla="*/ 0 w 2"/>
                <a:gd name="T21" fmla="*/ 2 h 3"/>
                <a:gd name="T22" fmla="*/ 0 w 2"/>
                <a:gd name="T23" fmla="*/ 1 h 3"/>
                <a:gd name="T24" fmla="*/ 0 w 2"/>
                <a:gd name="T25" fmla="*/ 1 h 3"/>
                <a:gd name="T26" fmla="*/ 0 w 2"/>
                <a:gd name="T27" fmla="*/ 1 h 3"/>
                <a:gd name="T28" fmla="*/ 1 w 2"/>
                <a:gd name="T29" fmla="*/ 0 h 3"/>
                <a:gd name="T30" fmla="*/ 1 w 2"/>
                <a:gd name="T31" fmla="*/ 0 h 3"/>
                <a:gd name="T32" fmla="*/ 1 w 2"/>
                <a:gd name="T33" fmla="*/ 0 h 3"/>
                <a:gd name="T34" fmla="*/ 2 w 2"/>
                <a:gd name="T35" fmla="*/ 0 h 3"/>
                <a:gd name="T36" fmla="*/ 1 w 2"/>
                <a:gd name="T37" fmla="*/ 3 h 3"/>
                <a:gd name="T38" fmla="*/ 1 w 2"/>
                <a:gd name="T3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" name="Freeform 265"/>
            <p:cNvSpPr>
              <a:spLocks/>
            </p:cNvSpPr>
            <p:nvPr/>
          </p:nvSpPr>
          <p:spPr bwMode="auto">
            <a:xfrm>
              <a:off x="-2811463" y="12712700"/>
              <a:ext cx="15875" cy="3175"/>
            </a:xfrm>
            <a:custGeom>
              <a:avLst/>
              <a:gdLst>
                <a:gd name="T0" fmla="*/ 4 w 4"/>
                <a:gd name="T1" fmla="*/ 1 h 1"/>
                <a:gd name="T2" fmla="*/ 3 w 4"/>
                <a:gd name="T3" fmla="*/ 1 h 1"/>
                <a:gd name="T4" fmla="*/ 3 w 4"/>
                <a:gd name="T5" fmla="*/ 1 h 1"/>
                <a:gd name="T6" fmla="*/ 2 w 4"/>
                <a:gd name="T7" fmla="*/ 1 h 1"/>
                <a:gd name="T8" fmla="*/ 0 w 4"/>
                <a:gd name="T9" fmla="*/ 1 h 1"/>
                <a:gd name="T10" fmla="*/ 0 w 4"/>
                <a:gd name="T11" fmla="*/ 0 h 1"/>
                <a:gd name="T12" fmla="*/ 1 w 4"/>
                <a:gd name="T13" fmla="*/ 0 h 1"/>
                <a:gd name="T14" fmla="*/ 3 w 4"/>
                <a:gd name="T15" fmla="*/ 0 h 1"/>
                <a:gd name="T16" fmla="*/ 3 w 4"/>
                <a:gd name="T17" fmla="*/ 0 h 1"/>
                <a:gd name="T18" fmla="*/ 3 w 4"/>
                <a:gd name="T19" fmla="*/ 0 h 1"/>
                <a:gd name="T20" fmla="*/ 3 w 4"/>
                <a:gd name="T21" fmla="*/ 0 h 1"/>
                <a:gd name="T22" fmla="*/ 2 w 4"/>
                <a:gd name="T23" fmla="*/ 0 h 1"/>
                <a:gd name="T24" fmla="*/ 4 w 4"/>
                <a:gd name="T25" fmla="*/ 1 h 1"/>
                <a:gd name="T26" fmla="*/ 4 w 4"/>
                <a:gd name="T2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" name="Freeform 266"/>
            <p:cNvSpPr>
              <a:spLocks/>
            </p:cNvSpPr>
            <p:nvPr/>
          </p:nvSpPr>
          <p:spPr bwMode="auto">
            <a:xfrm>
              <a:off x="-2814638" y="12707938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2 w 3"/>
                <a:gd name="T3" fmla="*/ 1 h 1"/>
                <a:gd name="T4" fmla="*/ 1 w 3"/>
                <a:gd name="T5" fmla="*/ 1 h 1"/>
                <a:gd name="T6" fmla="*/ 0 w 3"/>
                <a:gd name="T7" fmla="*/ 1 h 1"/>
                <a:gd name="T8" fmla="*/ 0 w 3"/>
                <a:gd name="T9" fmla="*/ 1 h 1"/>
                <a:gd name="T10" fmla="*/ 1 w 3"/>
                <a:gd name="T11" fmla="*/ 1 h 1"/>
                <a:gd name="T12" fmla="*/ 2 w 3"/>
                <a:gd name="T13" fmla="*/ 0 h 1"/>
                <a:gd name="T14" fmla="*/ 3 w 3"/>
                <a:gd name="T15" fmla="*/ 0 h 1"/>
                <a:gd name="T16" fmla="*/ 3 w 3"/>
                <a:gd name="T17" fmla="*/ 0 h 1"/>
                <a:gd name="T18" fmla="*/ 2 w 3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" name="Freeform 267"/>
            <p:cNvSpPr>
              <a:spLocks/>
            </p:cNvSpPr>
            <p:nvPr/>
          </p:nvSpPr>
          <p:spPr bwMode="auto">
            <a:xfrm>
              <a:off x="-2819400" y="12707938"/>
              <a:ext cx="7938" cy="0"/>
            </a:xfrm>
            <a:custGeom>
              <a:avLst/>
              <a:gdLst>
                <a:gd name="T0" fmla="*/ 3 w 5"/>
                <a:gd name="T1" fmla="*/ 3 w 5"/>
                <a:gd name="T2" fmla="*/ 5 w 5"/>
                <a:gd name="T3" fmla="*/ 0 w 5"/>
                <a:gd name="T4" fmla="*/ 3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" name="Freeform 268"/>
            <p:cNvSpPr>
              <a:spLocks/>
            </p:cNvSpPr>
            <p:nvPr/>
          </p:nvSpPr>
          <p:spPr bwMode="auto">
            <a:xfrm>
              <a:off x="-2819400" y="12707938"/>
              <a:ext cx="7938" cy="0"/>
            </a:xfrm>
            <a:custGeom>
              <a:avLst/>
              <a:gdLst>
                <a:gd name="T0" fmla="*/ 3 w 5"/>
                <a:gd name="T1" fmla="*/ 3 w 5"/>
                <a:gd name="T2" fmla="*/ 5 w 5"/>
                <a:gd name="T3" fmla="*/ 0 w 5"/>
                <a:gd name="T4" fmla="*/ 3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" name="Freeform 269"/>
            <p:cNvSpPr>
              <a:spLocks/>
            </p:cNvSpPr>
            <p:nvPr/>
          </p:nvSpPr>
          <p:spPr bwMode="auto">
            <a:xfrm>
              <a:off x="-2811463" y="12682538"/>
              <a:ext cx="7938" cy="317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0 w 2"/>
                <a:gd name="T5" fmla="*/ 0 h 1"/>
                <a:gd name="T6" fmla="*/ 1 w 2"/>
                <a:gd name="T7" fmla="*/ 0 h 1"/>
                <a:gd name="T8" fmla="*/ 1 w 2"/>
                <a:gd name="T9" fmla="*/ 1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" name="Freeform 270"/>
            <p:cNvSpPr>
              <a:spLocks/>
            </p:cNvSpPr>
            <p:nvPr/>
          </p:nvSpPr>
          <p:spPr bwMode="auto">
            <a:xfrm>
              <a:off x="-2811463" y="12688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" name="Rectangle 271"/>
            <p:cNvSpPr>
              <a:spLocks noChangeArrowheads="1"/>
            </p:cNvSpPr>
            <p:nvPr/>
          </p:nvSpPr>
          <p:spPr bwMode="auto">
            <a:xfrm>
              <a:off x="-2811463" y="12688888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" name="Freeform 272"/>
            <p:cNvSpPr>
              <a:spLocks/>
            </p:cNvSpPr>
            <p:nvPr/>
          </p:nvSpPr>
          <p:spPr bwMode="auto">
            <a:xfrm>
              <a:off x="-2811463" y="12688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" name="Freeform 273"/>
            <p:cNvSpPr>
              <a:spLocks/>
            </p:cNvSpPr>
            <p:nvPr/>
          </p:nvSpPr>
          <p:spPr bwMode="auto">
            <a:xfrm>
              <a:off x="-2811463" y="12693650"/>
              <a:ext cx="4763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" name="Freeform 274"/>
            <p:cNvSpPr>
              <a:spLocks/>
            </p:cNvSpPr>
            <p:nvPr/>
          </p:nvSpPr>
          <p:spPr bwMode="auto">
            <a:xfrm>
              <a:off x="-2814638" y="12730163"/>
              <a:ext cx="11113" cy="7938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3 h 5"/>
                <a:gd name="T4" fmla="*/ 7 w 7"/>
                <a:gd name="T5" fmla="*/ 3 h 5"/>
                <a:gd name="T6" fmla="*/ 5 w 7"/>
                <a:gd name="T7" fmla="*/ 3 h 5"/>
                <a:gd name="T8" fmla="*/ 5 w 7"/>
                <a:gd name="T9" fmla="*/ 5 h 5"/>
                <a:gd name="T10" fmla="*/ 5 w 7"/>
                <a:gd name="T11" fmla="*/ 5 h 5"/>
                <a:gd name="T12" fmla="*/ 2 w 7"/>
                <a:gd name="T13" fmla="*/ 5 h 5"/>
                <a:gd name="T14" fmla="*/ 0 w 7"/>
                <a:gd name="T15" fmla="*/ 5 h 5"/>
                <a:gd name="T16" fmla="*/ 2 w 7"/>
                <a:gd name="T17" fmla="*/ 5 h 5"/>
                <a:gd name="T18" fmla="*/ 2 w 7"/>
                <a:gd name="T19" fmla="*/ 3 h 5"/>
                <a:gd name="T20" fmla="*/ 5 w 7"/>
                <a:gd name="T21" fmla="*/ 3 h 5"/>
                <a:gd name="T22" fmla="*/ 5 w 7"/>
                <a:gd name="T23" fmla="*/ 0 h 5"/>
                <a:gd name="T24" fmla="*/ 7 w 7"/>
                <a:gd name="T25" fmla="*/ 0 h 5"/>
                <a:gd name="T26" fmla="*/ 7 w 7"/>
                <a:gd name="T27" fmla="*/ 3 h 5"/>
                <a:gd name="T28" fmla="*/ 7 w 7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" name="Freeform 275"/>
            <p:cNvSpPr>
              <a:spLocks/>
            </p:cNvSpPr>
            <p:nvPr/>
          </p:nvSpPr>
          <p:spPr bwMode="auto">
            <a:xfrm>
              <a:off x="-2814638" y="12730163"/>
              <a:ext cx="11113" cy="7938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3 h 5"/>
                <a:gd name="T4" fmla="*/ 7 w 7"/>
                <a:gd name="T5" fmla="*/ 3 h 5"/>
                <a:gd name="T6" fmla="*/ 5 w 7"/>
                <a:gd name="T7" fmla="*/ 3 h 5"/>
                <a:gd name="T8" fmla="*/ 5 w 7"/>
                <a:gd name="T9" fmla="*/ 5 h 5"/>
                <a:gd name="T10" fmla="*/ 5 w 7"/>
                <a:gd name="T11" fmla="*/ 5 h 5"/>
                <a:gd name="T12" fmla="*/ 2 w 7"/>
                <a:gd name="T13" fmla="*/ 5 h 5"/>
                <a:gd name="T14" fmla="*/ 0 w 7"/>
                <a:gd name="T15" fmla="*/ 5 h 5"/>
                <a:gd name="T16" fmla="*/ 2 w 7"/>
                <a:gd name="T17" fmla="*/ 5 h 5"/>
                <a:gd name="T18" fmla="*/ 2 w 7"/>
                <a:gd name="T19" fmla="*/ 3 h 5"/>
                <a:gd name="T20" fmla="*/ 5 w 7"/>
                <a:gd name="T21" fmla="*/ 3 h 5"/>
                <a:gd name="T22" fmla="*/ 5 w 7"/>
                <a:gd name="T23" fmla="*/ 0 h 5"/>
                <a:gd name="T24" fmla="*/ 7 w 7"/>
                <a:gd name="T25" fmla="*/ 0 h 5"/>
                <a:gd name="T26" fmla="*/ 7 w 7"/>
                <a:gd name="T27" fmla="*/ 3 h 5"/>
                <a:gd name="T28" fmla="*/ 7 w 7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7" y="3"/>
                  </a:ln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" name="Freeform 276"/>
            <p:cNvSpPr>
              <a:spLocks/>
            </p:cNvSpPr>
            <p:nvPr/>
          </p:nvSpPr>
          <p:spPr bwMode="auto">
            <a:xfrm>
              <a:off x="-2894013" y="12853988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" name="Freeform 277"/>
            <p:cNvSpPr>
              <a:spLocks/>
            </p:cNvSpPr>
            <p:nvPr/>
          </p:nvSpPr>
          <p:spPr bwMode="auto">
            <a:xfrm>
              <a:off x="-2954338" y="12941300"/>
              <a:ext cx="34925" cy="33338"/>
            </a:xfrm>
            <a:custGeom>
              <a:avLst/>
              <a:gdLst>
                <a:gd name="T0" fmla="*/ 8 w 9"/>
                <a:gd name="T1" fmla="*/ 9 h 9"/>
                <a:gd name="T2" fmla="*/ 8 w 9"/>
                <a:gd name="T3" fmla="*/ 8 h 9"/>
                <a:gd name="T4" fmla="*/ 8 w 9"/>
                <a:gd name="T5" fmla="*/ 8 h 9"/>
                <a:gd name="T6" fmla="*/ 7 w 9"/>
                <a:gd name="T7" fmla="*/ 8 h 9"/>
                <a:gd name="T8" fmla="*/ 7 w 9"/>
                <a:gd name="T9" fmla="*/ 8 h 9"/>
                <a:gd name="T10" fmla="*/ 8 w 9"/>
                <a:gd name="T11" fmla="*/ 7 h 9"/>
                <a:gd name="T12" fmla="*/ 7 w 9"/>
                <a:gd name="T13" fmla="*/ 7 h 9"/>
                <a:gd name="T14" fmla="*/ 7 w 9"/>
                <a:gd name="T15" fmla="*/ 7 h 9"/>
                <a:gd name="T16" fmla="*/ 5 w 9"/>
                <a:gd name="T17" fmla="*/ 8 h 9"/>
                <a:gd name="T18" fmla="*/ 5 w 9"/>
                <a:gd name="T19" fmla="*/ 8 h 9"/>
                <a:gd name="T20" fmla="*/ 5 w 9"/>
                <a:gd name="T21" fmla="*/ 8 h 9"/>
                <a:gd name="T22" fmla="*/ 6 w 9"/>
                <a:gd name="T23" fmla="*/ 7 h 9"/>
                <a:gd name="T24" fmla="*/ 6 w 9"/>
                <a:gd name="T25" fmla="*/ 7 h 9"/>
                <a:gd name="T26" fmla="*/ 5 w 9"/>
                <a:gd name="T27" fmla="*/ 7 h 9"/>
                <a:gd name="T28" fmla="*/ 5 w 9"/>
                <a:gd name="T29" fmla="*/ 7 h 9"/>
                <a:gd name="T30" fmla="*/ 5 w 9"/>
                <a:gd name="T31" fmla="*/ 7 h 9"/>
                <a:gd name="T32" fmla="*/ 5 w 9"/>
                <a:gd name="T33" fmla="*/ 7 h 9"/>
                <a:gd name="T34" fmla="*/ 5 w 9"/>
                <a:gd name="T35" fmla="*/ 7 h 9"/>
                <a:gd name="T36" fmla="*/ 5 w 9"/>
                <a:gd name="T37" fmla="*/ 7 h 9"/>
                <a:gd name="T38" fmla="*/ 3 w 9"/>
                <a:gd name="T39" fmla="*/ 7 h 9"/>
                <a:gd name="T40" fmla="*/ 2 w 9"/>
                <a:gd name="T41" fmla="*/ 7 h 9"/>
                <a:gd name="T42" fmla="*/ 0 w 9"/>
                <a:gd name="T43" fmla="*/ 7 h 9"/>
                <a:gd name="T44" fmla="*/ 0 w 9"/>
                <a:gd name="T45" fmla="*/ 7 h 9"/>
                <a:gd name="T46" fmla="*/ 2 w 9"/>
                <a:gd name="T47" fmla="*/ 6 h 9"/>
                <a:gd name="T48" fmla="*/ 1 w 9"/>
                <a:gd name="T49" fmla="*/ 5 h 9"/>
                <a:gd name="T50" fmla="*/ 1 w 9"/>
                <a:gd name="T51" fmla="*/ 5 h 9"/>
                <a:gd name="T52" fmla="*/ 2 w 9"/>
                <a:gd name="T53" fmla="*/ 4 h 9"/>
                <a:gd name="T54" fmla="*/ 2 w 9"/>
                <a:gd name="T55" fmla="*/ 4 h 9"/>
                <a:gd name="T56" fmla="*/ 4 w 9"/>
                <a:gd name="T57" fmla="*/ 0 h 9"/>
                <a:gd name="T58" fmla="*/ 5 w 9"/>
                <a:gd name="T59" fmla="*/ 0 h 9"/>
                <a:gd name="T60" fmla="*/ 5 w 9"/>
                <a:gd name="T61" fmla="*/ 0 h 9"/>
                <a:gd name="T62" fmla="*/ 5 w 9"/>
                <a:gd name="T63" fmla="*/ 0 h 9"/>
                <a:gd name="T64" fmla="*/ 5 w 9"/>
                <a:gd name="T65" fmla="*/ 0 h 9"/>
                <a:gd name="T66" fmla="*/ 5 w 9"/>
                <a:gd name="T67" fmla="*/ 1 h 9"/>
                <a:gd name="T68" fmla="*/ 4 w 9"/>
                <a:gd name="T69" fmla="*/ 4 h 9"/>
                <a:gd name="T70" fmla="*/ 5 w 9"/>
                <a:gd name="T71" fmla="*/ 3 h 9"/>
                <a:gd name="T72" fmla="*/ 5 w 9"/>
                <a:gd name="T73" fmla="*/ 3 h 9"/>
                <a:gd name="T74" fmla="*/ 5 w 9"/>
                <a:gd name="T75" fmla="*/ 4 h 9"/>
                <a:gd name="T76" fmla="*/ 5 w 9"/>
                <a:gd name="T77" fmla="*/ 4 h 9"/>
                <a:gd name="T78" fmla="*/ 5 w 9"/>
                <a:gd name="T79" fmla="*/ 4 h 9"/>
                <a:gd name="T80" fmla="*/ 6 w 9"/>
                <a:gd name="T81" fmla="*/ 4 h 9"/>
                <a:gd name="T82" fmla="*/ 7 w 9"/>
                <a:gd name="T83" fmla="*/ 4 h 9"/>
                <a:gd name="T84" fmla="*/ 8 w 9"/>
                <a:gd name="T85" fmla="*/ 4 h 9"/>
                <a:gd name="T86" fmla="*/ 8 w 9"/>
                <a:gd name="T87" fmla="*/ 5 h 9"/>
                <a:gd name="T88" fmla="*/ 7 w 9"/>
                <a:gd name="T89" fmla="*/ 5 h 9"/>
                <a:gd name="T90" fmla="*/ 7 w 9"/>
                <a:gd name="T91" fmla="*/ 5 h 9"/>
                <a:gd name="T92" fmla="*/ 8 w 9"/>
                <a:gd name="T93" fmla="*/ 6 h 9"/>
                <a:gd name="T94" fmla="*/ 8 w 9"/>
                <a:gd name="T95" fmla="*/ 5 h 9"/>
                <a:gd name="T96" fmla="*/ 9 w 9"/>
                <a:gd name="T97" fmla="*/ 6 h 9"/>
                <a:gd name="T98" fmla="*/ 9 w 9"/>
                <a:gd name="T99" fmla="*/ 6 h 9"/>
                <a:gd name="T100" fmla="*/ 8 w 9"/>
                <a:gd name="T101" fmla="*/ 6 h 9"/>
                <a:gd name="T102" fmla="*/ 8 w 9"/>
                <a:gd name="T103" fmla="*/ 6 h 9"/>
                <a:gd name="T104" fmla="*/ 8 w 9"/>
                <a:gd name="T105" fmla="*/ 7 h 9"/>
                <a:gd name="T106" fmla="*/ 8 w 9"/>
                <a:gd name="T107" fmla="*/ 7 h 9"/>
                <a:gd name="T108" fmla="*/ 8 w 9"/>
                <a:gd name="T109" fmla="*/ 7 h 9"/>
                <a:gd name="T110" fmla="*/ 9 w 9"/>
                <a:gd name="T111" fmla="*/ 7 h 9"/>
                <a:gd name="T112" fmla="*/ 9 w 9"/>
                <a:gd name="T113" fmla="*/ 7 h 9"/>
                <a:gd name="T114" fmla="*/ 9 w 9"/>
                <a:gd name="T115" fmla="*/ 7 h 9"/>
                <a:gd name="T116" fmla="*/ 9 w 9"/>
                <a:gd name="T117" fmla="*/ 9 h 9"/>
                <a:gd name="T118" fmla="*/ 8 w 9"/>
                <a:gd name="T1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" h="9">
                  <a:moveTo>
                    <a:pt x="8" y="9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2" y="5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1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4" y="2"/>
                    <a:pt x="4" y="4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" name="Freeform 278"/>
            <p:cNvSpPr>
              <a:spLocks/>
            </p:cNvSpPr>
            <p:nvPr/>
          </p:nvSpPr>
          <p:spPr bwMode="auto">
            <a:xfrm>
              <a:off x="-2935288" y="13263563"/>
              <a:ext cx="11113" cy="6350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2 h 2"/>
                <a:gd name="T4" fmla="*/ 0 w 3"/>
                <a:gd name="T5" fmla="*/ 0 h 2"/>
                <a:gd name="T6" fmla="*/ 3 w 3"/>
                <a:gd name="T7" fmla="*/ 0 h 2"/>
                <a:gd name="T8" fmla="*/ 3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3" y="0"/>
                    <a:pt x="3" y="0"/>
                  </a:cubicBez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" name="Freeform 279"/>
            <p:cNvSpPr>
              <a:spLocks/>
            </p:cNvSpPr>
            <p:nvPr/>
          </p:nvSpPr>
          <p:spPr bwMode="auto">
            <a:xfrm>
              <a:off x="-2930525" y="12768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" name="Freeform 280"/>
            <p:cNvSpPr>
              <a:spLocks/>
            </p:cNvSpPr>
            <p:nvPr/>
          </p:nvSpPr>
          <p:spPr bwMode="auto">
            <a:xfrm>
              <a:off x="-2965450" y="12969875"/>
              <a:ext cx="7938" cy="12700"/>
            </a:xfrm>
            <a:custGeom>
              <a:avLst/>
              <a:gdLst>
                <a:gd name="T0" fmla="*/ 0 w 2"/>
                <a:gd name="T1" fmla="*/ 2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2 h 3"/>
                <a:gd name="T8" fmla="*/ 1 w 2"/>
                <a:gd name="T9" fmla="*/ 2 h 3"/>
                <a:gd name="T10" fmla="*/ 1 w 2"/>
                <a:gd name="T11" fmla="*/ 2 h 3"/>
                <a:gd name="T12" fmla="*/ 2 w 2"/>
                <a:gd name="T13" fmla="*/ 2 h 3"/>
                <a:gd name="T14" fmla="*/ 0 w 2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2"/>
                  </a:cubicBezTo>
                  <a:cubicBezTo>
                    <a:pt x="2" y="3"/>
                    <a:pt x="0" y="3"/>
                    <a:pt x="0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" name="Freeform 281"/>
            <p:cNvSpPr>
              <a:spLocks/>
            </p:cNvSpPr>
            <p:nvPr/>
          </p:nvSpPr>
          <p:spPr bwMode="auto">
            <a:xfrm>
              <a:off x="-2995613" y="13139738"/>
              <a:ext cx="7938" cy="317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0 h 1"/>
                <a:gd name="T8" fmla="*/ 2 w 2"/>
                <a:gd name="T9" fmla="*/ 1 h 1"/>
                <a:gd name="T10" fmla="*/ 1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" name="Freeform 282"/>
            <p:cNvSpPr>
              <a:spLocks/>
            </p:cNvSpPr>
            <p:nvPr/>
          </p:nvSpPr>
          <p:spPr bwMode="auto">
            <a:xfrm>
              <a:off x="-2995613" y="13206413"/>
              <a:ext cx="4763" cy="47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1 w 1"/>
                <a:gd name="T15" fmla="*/ 1 h 1"/>
                <a:gd name="T16" fmla="*/ 0 w 1"/>
                <a:gd name="T17" fmla="*/ 1 h 1"/>
                <a:gd name="T18" fmla="*/ 0 w 1"/>
                <a:gd name="T19" fmla="*/ 1 h 1"/>
                <a:gd name="T20" fmla="*/ 0 w 1"/>
                <a:gd name="T21" fmla="*/ 1 h 1"/>
                <a:gd name="T22" fmla="*/ 0 w 1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7" name="Freeform 283"/>
            <p:cNvSpPr>
              <a:spLocks/>
            </p:cNvSpPr>
            <p:nvPr/>
          </p:nvSpPr>
          <p:spPr bwMode="auto">
            <a:xfrm>
              <a:off x="-3036888" y="13131800"/>
              <a:ext cx="34925" cy="15875"/>
            </a:xfrm>
            <a:custGeom>
              <a:avLst/>
              <a:gdLst>
                <a:gd name="T0" fmla="*/ 7 w 9"/>
                <a:gd name="T1" fmla="*/ 3 h 4"/>
                <a:gd name="T2" fmla="*/ 7 w 9"/>
                <a:gd name="T3" fmla="*/ 2 h 4"/>
                <a:gd name="T4" fmla="*/ 6 w 9"/>
                <a:gd name="T5" fmla="*/ 3 h 4"/>
                <a:gd name="T6" fmla="*/ 6 w 9"/>
                <a:gd name="T7" fmla="*/ 2 h 4"/>
                <a:gd name="T8" fmla="*/ 5 w 9"/>
                <a:gd name="T9" fmla="*/ 4 h 4"/>
                <a:gd name="T10" fmla="*/ 4 w 9"/>
                <a:gd name="T11" fmla="*/ 3 h 4"/>
                <a:gd name="T12" fmla="*/ 3 w 9"/>
                <a:gd name="T13" fmla="*/ 3 h 4"/>
                <a:gd name="T14" fmla="*/ 2 w 9"/>
                <a:gd name="T15" fmla="*/ 3 h 4"/>
                <a:gd name="T16" fmla="*/ 1 w 9"/>
                <a:gd name="T17" fmla="*/ 3 h 4"/>
                <a:gd name="T18" fmla="*/ 0 w 9"/>
                <a:gd name="T19" fmla="*/ 2 h 4"/>
                <a:gd name="T20" fmla="*/ 0 w 9"/>
                <a:gd name="T21" fmla="*/ 2 h 4"/>
                <a:gd name="T22" fmla="*/ 1 w 9"/>
                <a:gd name="T23" fmla="*/ 2 h 4"/>
                <a:gd name="T24" fmla="*/ 3 w 9"/>
                <a:gd name="T25" fmla="*/ 2 h 4"/>
                <a:gd name="T26" fmla="*/ 3 w 9"/>
                <a:gd name="T27" fmla="*/ 2 h 4"/>
                <a:gd name="T28" fmla="*/ 3 w 9"/>
                <a:gd name="T29" fmla="*/ 1 h 4"/>
                <a:gd name="T30" fmla="*/ 2 w 9"/>
                <a:gd name="T31" fmla="*/ 1 h 4"/>
                <a:gd name="T32" fmla="*/ 2 w 9"/>
                <a:gd name="T33" fmla="*/ 1 h 4"/>
                <a:gd name="T34" fmla="*/ 2 w 9"/>
                <a:gd name="T35" fmla="*/ 0 h 4"/>
                <a:gd name="T36" fmla="*/ 2 w 9"/>
                <a:gd name="T37" fmla="*/ 0 h 4"/>
                <a:gd name="T38" fmla="*/ 4 w 9"/>
                <a:gd name="T39" fmla="*/ 1 h 4"/>
                <a:gd name="T40" fmla="*/ 4 w 9"/>
                <a:gd name="T41" fmla="*/ 0 h 4"/>
                <a:gd name="T42" fmla="*/ 5 w 9"/>
                <a:gd name="T43" fmla="*/ 1 h 4"/>
                <a:gd name="T44" fmla="*/ 5 w 9"/>
                <a:gd name="T45" fmla="*/ 0 h 4"/>
                <a:gd name="T46" fmla="*/ 7 w 9"/>
                <a:gd name="T47" fmla="*/ 1 h 4"/>
                <a:gd name="T48" fmla="*/ 9 w 9"/>
                <a:gd name="T49" fmla="*/ 2 h 4"/>
                <a:gd name="T50" fmla="*/ 9 w 9"/>
                <a:gd name="T51" fmla="*/ 3 h 4"/>
                <a:gd name="T52" fmla="*/ 7 w 9"/>
                <a:gd name="T5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" h="4">
                  <a:moveTo>
                    <a:pt x="7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2"/>
                    <a:pt x="7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8" name="Rectangle 284"/>
            <p:cNvSpPr>
              <a:spLocks noChangeArrowheads="1"/>
            </p:cNvSpPr>
            <p:nvPr/>
          </p:nvSpPr>
          <p:spPr bwMode="auto">
            <a:xfrm>
              <a:off x="-3040063" y="13038138"/>
              <a:ext cx="1588" cy="3175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" name="Freeform 285"/>
            <p:cNvSpPr>
              <a:spLocks/>
            </p:cNvSpPr>
            <p:nvPr/>
          </p:nvSpPr>
          <p:spPr bwMode="auto">
            <a:xfrm>
              <a:off x="-3040063" y="1303813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" name="Rectangle 286"/>
            <p:cNvSpPr>
              <a:spLocks noChangeArrowheads="1"/>
            </p:cNvSpPr>
            <p:nvPr/>
          </p:nvSpPr>
          <p:spPr bwMode="auto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" name="Freeform 287"/>
            <p:cNvSpPr>
              <a:spLocks/>
            </p:cNvSpPr>
            <p:nvPr/>
          </p:nvSpPr>
          <p:spPr bwMode="auto">
            <a:xfrm>
              <a:off x="-3040063" y="13038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" name="Rectangle 288"/>
            <p:cNvSpPr>
              <a:spLocks noChangeArrowheads="1"/>
            </p:cNvSpPr>
            <p:nvPr/>
          </p:nvSpPr>
          <p:spPr bwMode="auto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" name="Freeform 289"/>
            <p:cNvSpPr>
              <a:spLocks/>
            </p:cNvSpPr>
            <p:nvPr/>
          </p:nvSpPr>
          <p:spPr bwMode="auto">
            <a:xfrm>
              <a:off x="-3054350" y="13139738"/>
              <a:ext cx="11113" cy="3175"/>
            </a:xfrm>
            <a:custGeom>
              <a:avLst/>
              <a:gdLst>
                <a:gd name="T0" fmla="*/ 2 w 3"/>
                <a:gd name="T1" fmla="*/ 1 h 1"/>
                <a:gd name="T2" fmla="*/ 2 w 3"/>
                <a:gd name="T3" fmla="*/ 1 h 1"/>
                <a:gd name="T4" fmla="*/ 0 w 3"/>
                <a:gd name="T5" fmla="*/ 1 h 1"/>
                <a:gd name="T6" fmla="*/ 0 w 3"/>
                <a:gd name="T7" fmla="*/ 1 h 1"/>
                <a:gd name="T8" fmla="*/ 3 w 3"/>
                <a:gd name="T9" fmla="*/ 1 h 1"/>
                <a:gd name="T10" fmla="*/ 3 w 3"/>
                <a:gd name="T11" fmla="*/ 1 h 1"/>
                <a:gd name="T12" fmla="*/ 2 w 3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" name="Freeform 290"/>
            <p:cNvSpPr>
              <a:spLocks/>
            </p:cNvSpPr>
            <p:nvPr/>
          </p:nvSpPr>
          <p:spPr bwMode="auto">
            <a:xfrm>
              <a:off x="-2266950" y="13150850"/>
              <a:ext cx="14288" cy="19050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0 h 5"/>
                <a:gd name="T4" fmla="*/ 2 w 4"/>
                <a:gd name="T5" fmla="*/ 1 h 5"/>
                <a:gd name="T6" fmla="*/ 3 w 4"/>
                <a:gd name="T7" fmla="*/ 2 h 5"/>
                <a:gd name="T8" fmla="*/ 3 w 4"/>
                <a:gd name="T9" fmla="*/ 3 h 5"/>
                <a:gd name="T10" fmla="*/ 1 w 4"/>
                <a:gd name="T11" fmla="*/ 5 h 5"/>
                <a:gd name="T12" fmla="*/ 1 w 4"/>
                <a:gd name="T13" fmla="*/ 3 h 5"/>
                <a:gd name="T14" fmla="*/ 1 w 4"/>
                <a:gd name="T15" fmla="*/ 2 h 5"/>
                <a:gd name="T16" fmla="*/ 1 w 4"/>
                <a:gd name="T17" fmla="*/ 1 h 5"/>
                <a:gd name="T18" fmla="*/ 0 w 4"/>
                <a:gd name="T19" fmla="*/ 1 h 5"/>
                <a:gd name="T20" fmla="*/ 0 w 4"/>
                <a:gd name="T21" fmla="*/ 1 h 5"/>
                <a:gd name="T22" fmla="*/ 1 w 4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2" y="5"/>
                    <a:pt x="1" y="5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" name="Freeform 291"/>
            <p:cNvSpPr>
              <a:spLocks/>
            </p:cNvSpPr>
            <p:nvPr/>
          </p:nvSpPr>
          <p:spPr bwMode="auto">
            <a:xfrm>
              <a:off x="-2643188" y="12858750"/>
              <a:ext cx="12700" cy="6350"/>
            </a:xfrm>
            <a:custGeom>
              <a:avLst/>
              <a:gdLst>
                <a:gd name="T0" fmla="*/ 1 w 3"/>
                <a:gd name="T1" fmla="*/ 1 h 2"/>
                <a:gd name="T2" fmla="*/ 2 w 3"/>
                <a:gd name="T3" fmla="*/ 0 h 2"/>
                <a:gd name="T4" fmla="*/ 3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3 w 3"/>
                <a:gd name="T11" fmla="*/ 1 h 2"/>
                <a:gd name="T12" fmla="*/ 3 w 3"/>
                <a:gd name="T13" fmla="*/ 1 h 2"/>
                <a:gd name="T14" fmla="*/ 1 w 3"/>
                <a:gd name="T15" fmla="*/ 1 h 2"/>
                <a:gd name="T16" fmla="*/ 0 w 3"/>
                <a:gd name="T17" fmla="*/ 2 h 2"/>
                <a:gd name="T18" fmla="*/ 0 w 3"/>
                <a:gd name="T19" fmla="*/ 2 h 2"/>
                <a:gd name="T20" fmla="*/ 0 w 3"/>
                <a:gd name="T21" fmla="*/ 1 h 2"/>
                <a:gd name="T22" fmla="*/ 1 w 3"/>
                <a:gd name="T2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" name="Freeform 292"/>
            <p:cNvSpPr>
              <a:spLocks/>
            </p:cNvSpPr>
            <p:nvPr/>
          </p:nvSpPr>
          <p:spPr bwMode="auto">
            <a:xfrm>
              <a:off x="-2627313" y="12869863"/>
              <a:ext cx="7938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2 w 2"/>
                <a:gd name="T7" fmla="*/ 0 h 2"/>
                <a:gd name="T8" fmla="*/ 1 w 2"/>
                <a:gd name="T9" fmla="*/ 1 h 2"/>
                <a:gd name="T10" fmla="*/ 1 w 2"/>
                <a:gd name="T11" fmla="*/ 1 h 2"/>
                <a:gd name="T12" fmla="*/ 2 w 2"/>
                <a:gd name="T13" fmla="*/ 2 h 2"/>
                <a:gd name="T14" fmla="*/ 2 w 2"/>
                <a:gd name="T15" fmla="*/ 2 h 2"/>
                <a:gd name="T16" fmla="*/ 1 w 2"/>
                <a:gd name="T17" fmla="*/ 2 h 2"/>
                <a:gd name="T18" fmla="*/ 1 w 2"/>
                <a:gd name="T19" fmla="*/ 2 h 2"/>
                <a:gd name="T20" fmla="*/ 0 w 2"/>
                <a:gd name="T21" fmla="*/ 2 h 2"/>
                <a:gd name="T22" fmla="*/ 1 w 2"/>
                <a:gd name="T23" fmla="*/ 0 h 2"/>
                <a:gd name="T24" fmla="*/ 1 w 2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" name="Freeform 293"/>
            <p:cNvSpPr>
              <a:spLocks/>
            </p:cNvSpPr>
            <p:nvPr/>
          </p:nvSpPr>
          <p:spPr bwMode="auto">
            <a:xfrm>
              <a:off x="-3009900" y="130048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" name="Freeform 294"/>
            <p:cNvSpPr>
              <a:spLocks/>
            </p:cNvSpPr>
            <p:nvPr/>
          </p:nvSpPr>
          <p:spPr bwMode="auto">
            <a:xfrm>
              <a:off x="-3009900" y="130048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" name="Rectangle 295"/>
            <p:cNvSpPr>
              <a:spLocks noChangeArrowheads="1"/>
            </p:cNvSpPr>
            <p:nvPr/>
          </p:nvSpPr>
          <p:spPr bwMode="auto">
            <a:xfrm>
              <a:off x="-3009900" y="13004800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" name="Rectangle 296"/>
            <p:cNvSpPr>
              <a:spLocks noChangeArrowheads="1"/>
            </p:cNvSpPr>
            <p:nvPr/>
          </p:nvSpPr>
          <p:spPr bwMode="auto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" name="Freeform 297"/>
            <p:cNvSpPr>
              <a:spLocks/>
            </p:cNvSpPr>
            <p:nvPr/>
          </p:nvSpPr>
          <p:spPr bwMode="auto">
            <a:xfrm>
              <a:off x="-3040063" y="13038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" name="Rectangle 298"/>
            <p:cNvSpPr>
              <a:spLocks noChangeArrowheads="1"/>
            </p:cNvSpPr>
            <p:nvPr/>
          </p:nvSpPr>
          <p:spPr bwMode="auto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" name="Rectangle 299"/>
            <p:cNvSpPr>
              <a:spLocks noChangeArrowheads="1"/>
            </p:cNvSpPr>
            <p:nvPr/>
          </p:nvSpPr>
          <p:spPr bwMode="auto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" name="Rectangle 300"/>
            <p:cNvSpPr>
              <a:spLocks noChangeArrowheads="1"/>
            </p:cNvSpPr>
            <p:nvPr/>
          </p:nvSpPr>
          <p:spPr bwMode="auto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55" name="Freeform 127"/>
          <p:cNvSpPr>
            <a:spLocks noChangeAspect="1"/>
          </p:cNvSpPr>
          <p:nvPr userDrawn="1"/>
        </p:nvSpPr>
        <p:spPr bwMode="auto">
          <a:xfrm>
            <a:off x="11460991" y="417404"/>
            <a:ext cx="407783" cy="402581"/>
          </a:xfrm>
          <a:custGeom>
            <a:avLst/>
            <a:gdLst>
              <a:gd name="T0" fmla="*/ 149 w 298"/>
              <a:gd name="T1" fmla="*/ 0 h 294"/>
              <a:gd name="T2" fmla="*/ 0 w 298"/>
              <a:gd name="T3" fmla="*/ 129 h 294"/>
              <a:gd name="T4" fmla="*/ 58 w 298"/>
              <a:gd name="T5" fmla="*/ 232 h 294"/>
              <a:gd name="T6" fmla="*/ 58 w 298"/>
              <a:gd name="T7" fmla="*/ 294 h 294"/>
              <a:gd name="T8" fmla="*/ 112 w 298"/>
              <a:gd name="T9" fmla="*/ 254 h 294"/>
              <a:gd name="T10" fmla="*/ 149 w 298"/>
              <a:gd name="T11" fmla="*/ 258 h 294"/>
              <a:gd name="T12" fmla="*/ 298 w 298"/>
              <a:gd name="T13" fmla="*/ 129 h 294"/>
              <a:gd name="T14" fmla="*/ 149 w 298"/>
              <a:gd name="T1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8" h="294">
                <a:moveTo>
                  <a:pt x="149" y="0"/>
                </a:moveTo>
                <a:cubicBezTo>
                  <a:pt x="67" y="0"/>
                  <a:pt x="0" y="58"/>
                  <a:pt x="0" y="129"/>
                </a:cubicBezTo>
                <a:cubicBezTo>
                  <a:pt x="0" y="171"/>
                  <a:pt x="23" y="208"/>
                  <a:pt x="58" y="232"/>
                </a:cubicBezTo>
                <a:cubicBezTo>
                  <a:pt x="58" y="294"/>
                  <a:pt x="58" y="294"/>
                  <a:pt x="58" y="294"/>
                </a:cubicBezTo>
                <a:cubicBezTo>
                  <a:pt x="112" y="254"/>
                  <a:pt x="112" y="254"/>
                  <a:pt x="112" y="254"/>
                </a:cubicBezTo>
                <a:cubicBezTo>
                  <a:pt x="124" y="257"/>
                  <a:pt x="136" y="258"/>
                  <a:pt x="149" y="258"/>
                </a:cubicBezTo>
                <a:cubicBezTo>
                  <a:pt x="231" y="258"/>
                  <a:pt x="298" y="201"/>
                  <a:pt x="298" y="129"/>
                </a:cubicBezTo>
                <a:cubicBezTo>
                  <a:pt x="298" y="58"/>
                  <a:pt x="231" y="0"/>
                  <a:pt x="14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16252" y="410830"/>
            <a:ext cx="11134411" cy="107312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6252" y="1483952"/>
            <a:ext cx="11134411" cy="4321536"/>
          </a:xfrm>
          <a:prstGeom prst="rect">
            <a:avLst/>
          </a:prstGeom>
        </p:spPr>
        <p:txBody>
          <a:bodyPr vert="horz" lIns="1080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281" y="6076361"/>
            <a:ext cx="427585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Enter your footer text here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2" y="6076361"/>
            <a:ext cx="9143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2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0" r:id="rId2"/>
    <p:sldLayoutId id="2147483701" r:id="rId3"/>
    <p:sldLayoutId id="2147483709" r:id="rId4"/>
    <p:sldLayoutId id="2147483710" r:id="rId5"/>
    <p:sldLayoutId id="2147483681" r:id="rId6"/>
    <p:sldLayoutId id="2147483679" r:id="rId7"/>
    <p:sldLayoutId id="2147483680" r:id="rId8"/>
    <p:sldLayoutId id="2147483729" r:id="rId9"/>
    <p:sldLayoutId id="214748368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6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3050" indent="-27305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808038" indent="-27305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081088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436688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793875" indent="-179388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ChangeAspect="1"/>
          </p:cNvSpPr>
          <p:nvPr userDrawn="1"/>
        </p:nvSpPr>
        <p:spPr bwMode="auto">
          <a:xfrm>
            <a:off x="11496784" y="1455154"/>
            <a:ext cx="364508" cy="318583"/>
          </a:xfrm>
          <a:custGeom>
            <a:avLst/>
            <a:gdLst>
              <a:gd name="T0" fmla="*/ 229 w 319"/>
              <a:gd name="T1" fmla="*/ 0 h 279"/>
              <a:gd name="T2" fmla="*/ 169 w 319"/>
              <a:gd name="T3" fmla="*/ 26 h 279"/>
              <a:gd name="T4" fmla="*/ 169 w 319"/>
              <a:gd name="T5" fmla="*/ 26 h 279"/>
              <a:gd name="T6" fmla="*/ 169 w 319"/>
              <a:gd name="T7" fmla="*/ 26 h 279"/>
              <a:gd name="T8" fmla="*/ 160 w 319"/>
              <a:gd name="T9" fmla="*/ 38 h 279"/>
              <a:gd name="T10" fmla="*/ 150 w 319"/>
              <a:gd name="T11" fmla="*/ 27 h 279"/>
              <a:gd name="T12" fmla="*/ 150 w 319"/>
              <a:gd name="T13" fmla="*/ 27 h 279"/>
              <a:gd name="T14" fmla="*/ 150 w 319"/>
              <a:gd name="T15" fmla="*/ 27 h 279"/>
              <a:gd name="T16" fmla="*/ 90 w 319"/>
              <a:gd name="T17" fmla="*/ 0 h 279"/>
              <a:gd name="T18" fmla="*/ 26 w 319"/>
              <a:gd name="T19" fmla="*/ 27 h 279"/>
              <a:gd name="T20" fmla="*/ 0 w 319"/>
              <a:gd name="T21" fmla="*/ 90 h 279"/>
              <a:gd name="T22" fmla="*/ 26 w 319"/>
              <a:gd name="T23" fmla="*/ 153 h 279"/>
              <a:gd name="T24" fmla="*/ 145 w 319"/>
              <a:gd name="T25" fmla="*/ 273 h 279"/>
              <a:gd name="T26" fmla="*/ 160 w 319"/>
              <a:gd name="T27" fmla="*/ 279 h 279"/>
              <a:gd name="T28" fmla="*/ 174 w 319"/>
              <a:gd name="T29" fmla="*/ 273 h 279"/>
              <a:gd name="T30" fmla="*/ 293 w 319"/>
              <a:gd name="T31" fmla="*/ 153 h 279"/>
              <a:gd name="T32" fmla="*/ 319 w 319"/>
              <a:gd name="T33" fmla="*/ 90 h 279"/>
              <a:gd name="T34" fmla="*/ 293 w 319"/>
              <a:gd name="T35" fmla="*/ 27 h 279"/>
              <a:gd name="T36" fmla="*/ 229 w 319"/>
              <a:gd name="T37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9" h="279">
                <a:moveTo>
                  <a:pt x="229" y="0"/>
                </a:moveTo>
                <a:cubicBezTo>
                  <a:pt x="205" y="0"/>
                  <a:pt x="186" y="9"/>
                  <a:pt x="169" y="26"/>
                </a:cubicBezTo>
                <a:cubicBezTo>
                  <a:pt x="169" y="26"/>
                  <a:pt x="169" y="26"/>
                  <a:pt x="169" y="26"/>
                </a:cubicBezTo>
                <a:cubicBezTo>
                  <a:pt x="169" y="26"/>
                  <a:pt x="169" y="26"/>
                  <a:pt x="169" y="26"/>
                </a:cubicBezTo>
                <a:cubicBezTo>
                  <a:pt x="160" y="38"/>
                  <a:pt x="160" y="38"/>
                  <a:pt x="160" y="38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33" y="10"/>
                  <a:pt x="114" y="0"/>
                  <a:pt x="90" y="0"/>
                </a:cubicBezTo>
                <a:cubicBezTo>
                  <a:pt x="66" y="0"/>
                  <a:pt x="43" y="10"/>
                  <a:pt x="26" y="27"/>
                </a:cubicBezTo>
                <a:cubicBezTo>
                  <a:pt x="9" y="43"/>
                  <a:pt x="0" y="66"/>
                  <a:pt x="0" y="90"/>
                </a:cubicBezTo>
                <a:cubicBezTo>
                  <a:pt x="0" y="114"/>
                  <a:pt x="9" y="136"/>
                  <a:pt x="26" y="153"/>
                </a:cubicBezTo>
                <a:cubicBezTo>
                  <a:pt x="145" y="273"/>
                  <a:pt x="145" y="273"/>
                  <a:pt x="145" y="273"/>
                </a:cubicBezTo>
                <a:cubicBezTo>
                  <a:pt x="149" y="277"/>
                  <a:pt x="154" y="279"/>
                  <a:pt x="160" y="279"/>
                </a:cubicBezTo>
                <a:cubicBezTo>
                  <a:pt x="165" y="279"/>
                  <a:pt x="170" y="277"/>
                  <a:pt x="174" y="273"/>
                </a:cubicBezTo>
                <a:cubicBezTo>
                  <a:pt x="293" y="153"/>
                  <a:pt x="293" y="153"/>
                  <a:pt x="293" y="153"/>
                </a:cubicBezTo>
                <a:cubicBezTo>
                  <a:pt x="310" y="136"/>
                  <a:pt x="319" y="114"/>
                  <a:pt x="319" y="90"/>
                </a:cubicBezTo>
                <a:cubicBezTo>
                  <a:pt x="319" y="66"/>
                  <a:pt x="310" y="43"/>
                  <a:pt x="293" y="27"/>
                </a:cubicBezTo>
                <a:cubicBezTo>
                  <a:pt x="276" y="10"/>
                  <a:pt x="253" y="0"/>
                  <a:pt x="229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 w="46038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grpSp>
        <p:nvGrpSpPr>
          <p:cNvPr id="8" name="Gruppieren 7"/>
          <p:cNvGrpSpPr>
            <a:grpSpLocks noChangeAspect="1"/>
          </p:cNvGrpSpPr>
          <p:nvPr userDrawn="1"/>
        </p:nvGrpSpPr>
        <p:grpSpPr>
          <a:xfrm>
            <a:off x="11482657" y="947559"/>
            <a:ext cx="356072" cy="356562"/>
            <a:chOff x="-3189288" y="12520613"/>
            <a:chExt cx="1154113" cy="1155700"/>
          </a:xfrm>
        </p:grpSpPr>
        <p:sp>
          <p:nvSpPr>
            <p:cNvPr id="10" name="Oval 231"/>
            <p:cNvSpPr>
              <a:spLocks noChangeArrowheads="1"/>
            </p:cNvSpPr>
            <p:nvPr/>
          </p:nvSpPr>
          <p:spPr bwMode="auto">
            <a:xfrm>
              <a:off x="-3119438" y="12599988"/>
              <a:ext cx="1012825" cy="1008063"/>
            </a:xfrm>
            <a:prstGeom prst="ellips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232"/>
            <p:cNvSpPr>
              <a:spLocks/>
            </p:cNvSpPr>
            <p:nvPr/>
          </p:nvSpPr>
          <p:spPr bwMode="auto">
            <a:xfrm>
              <a:off x="-2324100" y="12749213"/>
              <a:ext cx="38100" cy="38100"/>
            </a:xfrm>
            <a:custGeom>
              <a:avLst/>
              <a:gdLst>
                <a:gd name="T0" fmla="*/ 9 w 10"/>
                <a:gd name="T1" fmla="*/ 3 h 10"/>
                <a:gd name="T2" fmla="*/ 7 w 10"/>
                <a:gd name="T3" fmla="*/ 3 h 10"/>
                <a:gd name="T4" fmla="*/ 7 w 10"/>
                <a:gd name="T5" fmla="*/ 2 h 10"/>
                <a:gd name="T6" fmla="*/ 7 w 10"/>
                <a:gd name="T7" fmla="*/ 1 h 10"/>
                <a:gd name="T8" fmla="*/ 6 w 10"/>
                <a:gd name="T9" fmla="*/ 0 h 10"/>
                <a:gd name="T10" fmla="*/ 6 w 10"/>
                <a:gd name="T11" fmla="*/ 0 h 10"/>
                <a:gd name="T12" fmla="*/ 5 w 10"/>
                <a:gd name="T13" fmla="*/ 0 h 10"/>
                <a:gd name="T14" fmla="*/ 5 w 10"/>
                <a:gd name="T15" fmla="*/ 2 h 10"/>
                <a:gd name="T16" fmla="*/ 5 w 10"/>
                <a:gd name="T17" fmla="*/ 3 h 10"/>
                <a:gd name="T18" fmla="*/ 6 w 10"/>
                <a:gd name="T19" fmla="*/ 5 h 10"/>
                <a:gd name="T20" fmla="*/ 6 w 10"/>
                <a:gd name="T21" fmla="*/ 5 h 10"/>
                <a:gd name="T22" fmla="*/ 6 w 10"/>
                <a:gd name="T23" fmla="*/ 6 h 10"/>
                <a:gd name="T24" fmla="*/ 5 w 10"/>
                <a:gd name="T25" fmla="*/ 8 h 10"/>
                <a:gd name="T26" fmla="*/ 4 w 10"/>
                <a:gd name="T27" fmla="*/ 8 h 10"/>
                <a:gd name="T28" fmla="*/ 4 w 10"/>
                <a:gd name="T29" fmla="*/ 9 h 10"/>
                <a:gd name="T30" fmla="*/ 3 w 10"/>
                <a:gd name="T31" fmla="*/ 9 h 10"/>
                <a:gd name="T32" fmla="*/ 2 w 10"/>
                <a:gd name="T33" fmla="*/ 9 h 10"/>
                <a:gd name="T34" fmla="*/ 0 w 10"/>
                <a:gd name="T35" fmla="*/ 9 h 10"/>
                <a:gd name="T36" fmla="*/ 3 w 10"/>
                <a:gd name="T37" fmla="*/ 10 h 10"/>
                <a:gd name="T38" fmla="*/ 4 w 10"/>
                <a:gd name="T39" fmla="*/ 10 h 10"/>
                <a:gd name="T40" fmla="*/ 5 w 10"/>
                <a:gd name="T41" fmla="*/ 10 h 10"/>
                <a:gd name="T42" fmla="*/ 7 w 10"/>
                <a:gd name="T43" fmla="*/ 9 h 10"/>
                <a:gd name="T44" fmla="*/ 7 w 10"/>
                <a:gd name="T45" fmla="*/ 8 h 10"/>
                <a:gd name="T46" fmla="*/ 8 w 10"/>
                <a:gd name="T47" fmla="*/ 7 h 10"/>
                <a:gd name="T48" fmla="*/ 8 w 10"/>
                <a:gd name="T49" fmla="*/ 7 h 10"/>
                <a:gd name="T50" fmla="*/ 8 w 10"/>
                <a:gd name="T51" fmla="*/ 5 h 10"/>
                <a:gd name="T52" fmla="*/ 10 w 10"/>
                <a:gd name="T53" fmla="*/ 4 h 10"/>
                <a:gd name="T54" fmla="*/ 9 w 10"/>
                <a:gd name="T55" fmla="*/ 3 h 10"/>
                <a:gd name="T56" fmla="*/ 9 w 10"/>
                <a:gd name="T5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" h="10">
                  <a:moveTo>
                    <a:pt x="9" y="3"/>
                  </a:moveTo>
                  <a:cubicBezTo>
                    <a:pt x="8" y="3"/>
                    <a:pt x="8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5"/>
                    <a:pt x="6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0" y="4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233"/>
            <p:cNvSpPr>
              <a:spLocks/>
            </p:cNvSpPr>
            <p:nvPr/>
          </p:nvSpPr>
          <p:spPr bwMode="auto">
            <a:xfrm>
              <a:off x="-2282825" y="12768263"/>
              <a:ext cx="7938" cy="7938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1 h 2"/>
                <a:gd name="T8" fmla="*/ 1 w 2"/>
                <a:gd name="T9" fmla="*/ 0 h 2"/>
                <a:gd name="T10" fmla="*/ 1 w 2"/>
                <a:gd name="T11" fmla="*/ 2 h 2"/>
                <a:gd name="T12" fmla="*/ 2 w 2"/>
                <a:gd name="T13" fmla="*/ 2 h 2"/>
                <a:gd name="T14" fmla="*/ 2 w 2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234"/>
            <p:cNvSpPr>
              <a:spLocks/>
            </p:cNvSpPr>
            <p:nvPr/>
          </p:nvSpPr>
          <p:spPr bwMode="auto">
            <a:xfrm>
              <a:off x="-2166938" y="13128625"/>
              <a:ext cx="19050" cy="36513"/>
            </a:xfrm>
            <a:custGeom>
              <a:avLst/>
              <a:gdLst>
                <a:gd name="T0" fmla="*/ 4 w 5"/>
                <a:gd name="T1" fmla="*/ 10 h 10"/>
                <a:gd name="T2" fmla="*/ 5 w 5"/>
                <a:gd name="T3" fmla="*/ 2 h 10"/>
                <a:gd name="T4" fmla="*/ 5 w 5"/>
                <a:gd name="T5" fmla="*/ 2 h 10"/>
                <a:gd name="T6" fmla="*/ 5 w 5"/>
                <a:gd name="T7" fmla="*/ 2 h 10"/>
                <a:gd name="T8" fmla="*/ 4 w 5"/>
                <a:gd name="T9" fmla="*/ 2 h 10"/>
                <a:gd name="T10" fmla="*/ 3 w 5"/>
                <a:gd name="T11" fmla="*/ 1 h 10"/>
                <a:gd name="T12" fmla="*/ 3 w 5"/>
                <a:gd name="T13" fmla="*/ 0 h 10"/>
                <a:gd name="T14" fmla="*/ 2 w 5"/>
                <a:gd name="T15" fmla="*/ 1 h 10"/>
                <a:gd name="T16" fmla="*/ 2 w 5"/>
                <a:gd name="T17" fmla="*/ 2 h 10"/>
                <a:gd name="T18" fmla="*/ 2 w 5"/>
                <a:gd name="T19" fmla="*/ 2 h 10"/>
                <a:gd name="T20" fmla="*/ 1 w 5"/>
                <a:gd name="T21" fmla="*/ 6 h 10"/>
                <a:gd name="T22" fmla="*/ 2 w 5"/>
                <a:gd name="T23" fmla="*/ 6 h 10"/>
                <a:gd name="T24" fmla="*/ 2 w 5"/>
                <a:gd name="T25" fmla="*/ 7 h 10"/>
                <a:gd name="T26" fmla="*/ 2 w 5"/>
                <a:gd name="T27" fmla="*/ 7 h 10"/>
                <a:gd name="T28" fmla="*/ 4 w 5"/>
                <a:gd name="T29" fmla="*/ 10 h 10"/>
                <a:gd name="T30" fmla="*/ 4 w 5"/>
                <a:gd name="T3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10">
                  <a:moveTo>
                    <a:pt x="4" y="10"/>
                  </a:moveTo>
                  <a:cubicBezTo>
                    <a:pt x="5" y="7"/>
                    <a:pt x="5" y="5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9"/>
                    <a:pt x="2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235"/>
            <p:cNvSpPr>
              <a:spLocks/>
            </p:cNvSpPr>
            <p:nvPr/>
          </p:nvSpPr>
          <p:spPr bwMode="auto">
            <a:xfrm>
              <a:off x="-3073400" y="13192125"/>
              <a:ext cx="22225" cy="22225"/>
            </a:xfrm>
            <a:custGeom>
              <a:avLst/>
              <a:gdLst>
                <a:gd name="T0" fmla="*/ 2 w 6"/>
                <a:gd name="T1" fmla="*/ 6 h 6"/>
                <a:gd name="T2" fmla="*/ 3 w 6"/>
                <a:gd name="T3" fmla="*/ 3 h 6"/>
                <a:gd name="T4" fmla="*/ 3 w 6"/>
                <a:gd name="T5" fmla="*/ 3 h 6"/>
                <a:gd name="T6" fmla="*/ 3 w 6"/>
                <a:gd name="T7" fmla="*/ 4 h 6"/>
                <a:gd name="T8" fmla="*/ 4 w 6"/>
                <a:gd name="T9" fmla="*/ 3 h 6"/>
                <a:gd name="T10" fmla="*/ 4 w 6"/>
                <a:gd name="T11" fmla="*/ 3 h 6"/>
                <a:gd name="T12" fmla="*/ 5 w 6"/>
                <a:gd name="T13" fmla="*/ 3 h 6"/>
                <a:gd name="T14" fmla="*/ 5 w 6"/>
                <a:gd name="T15" fmla="*/ 1 h 6"/>
                <a:gd name="T16" fmla="*/ 6 w 6"/>
                <a:gd name="T17" fmla="*/ 1 h 6"/>
                <a:gd name="T18" fmla="*/ 6 w 6"/>
                <a:gd name="T19" fmla="*/ 1 h 6"/>
                <a:gd name="T20" fmla="*/ 5 w 6"/>
                <a:gd name="T21" fmla="*/ 1 h 6"/>
                <a:gd name="T22" fmla="*/ 5 w 6"/>
                <a:gd name="T23" fmla="*/ 1 h 6"/>
                <a:gd name="T24" fmla="*/ 3 w 6"/>
                <a:gd name="T25" fmla="*/ 0 h 6"/>
                <a:gd name="T26" fmla="*/ 3 w 6"/>
                <a:gd name="T27" fmla="*/ 1 h 6"/>
                <a:gd name="T28" fmla="*/ 2 w 6"/>
                <a:gd name="T29" fmla="*/ 1 h 6"/>
                <a:gd name="T30" fmla="*/ 3 w 6"/>
                <a:gd name="T31" fmla="*/ 2 h 6"/>
                <a:gd name="T32" fmla="*/ 1 w 6"/>
                <a:gd name="T33" fmla="*/ 3 h 6"/>
                <a:gd name="T34" fmla="*/ 1 w 6"/>
                <a:gd name="T35" fmla="*/ 2 h 6"/>
                <a:gd name="T36" fmla="*/ 1 w 6"/>
                <a:gd name="T37" fmla="*/ 2 h 6"/>
                <a:gd name="T38" fmla="*/ 1 w 6"/>
                <a:gd name="T39" fmla="*/ 2 h 6"/>
                <a:gd name="T40" fmla="*/ 1 w 6"/>
                <a:gd name="T41" fmla="*/ 2 h 6"/>
                <a:gd name="T42" fmla="*/ 0 w 6"/>
                <a:gd name="T43" fmla="*/ 1 h 6"/>
                <a:gd name="T44" fmla="*/ 0 w 6"/>
                <a:gd name="T45" fmla="*/ 1 h 6"/>
                <a:gd name="T46" fmla="*/ 1 w 6"/>
                <a:gd name="T47" fmla="*/ 6 h 6"/>
                <a:gd name="T48" fmla="*/ 2 w 6"/>
                <a:gd name="T4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" h="6">
                  <a:moveTo>
                    <a:pt x="2" y="6"/>
                  </a:moveTo>
                  <a:cubicBezTo>
                    <a:pt x="2" y="5"/>
                    <a:pt x="2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236"/>
            <p:cNvSpPr>
              <a:spLocks/>
            </p:cNvSpPr>
            <p:nvPr/>
          </p:nvSpPr>
          <p:spPr bwMode="auto">
            <a:xfrm>
              <a:off x="-3048000" y="13023850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237"/>
            <p:cNvSpPr>
              <a:spLocks/>
            </p:cNvSpPr>
            <p:nvPr/>
          </p:nvSpPr>
          <p:spPr bwMode="auto">
            <a:xfrm>
              <a:off x="-3048000" y="13023850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Rectangle 238"/>
            <p:cNvSpPr>
              <a:spLocks noChangeArrowheads="1"/>
            </p:cNvSpPr>
            <p:nvPr/>
          </p:nvSpPr>
          <p:spPr bwMode="auto">
            <a:xfrm>
              <a:off x="-3054350" y="12944475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239"/>
            <p:cNvSpPr>
              <a:spLocks/>
            </p:cNvSpPr>
            <p:nvPr/>
          </p:nvSpPr>
          <p:spPr bwMode="auto">
            <a:xfrm>
              <a:off x="-3054350" y="129444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240"/>
            <p:cNvSpPr>
              <a:spLocks/>
            </p:cNvSpPr>
            <p:nvPr/>
          </p:nvSpPr>
          <p:spPr bwMode="auto">
            <a:xfrm>
              <a:off x="-2938463" y="12752388"/>
              <a:ext cx="11113" cy="12700"/>
            </a:xfrm>
            <a:custGeom>
              <a:avLst/>
              <a:gdLst>
                <a:gd name="T0" fmla="*/ 3 w 3"/>
                <a:gd name="T1" fmla="*/ 2 h 3"/>
                <a:gd name="T2" fmla="*/ 3 w 3"/>
                <a:gd name="T3" fmla="*/ 2 h 3"/>
                <a:gd name="T4" fmla="*/ 2 w 3"/>
                <a:gd name="T5" fmla="*/ 2 h 3"/>
                <a:gd name="T6" fmla="*/ 2 w 3"/>
                <a:gd name="T7" fmla="*/ 2 h 3"/>
                <a:gd name="T8" fmla="*/ 2 w 3"/>
                <a:gd name="T9" fmla="*/ 2 h 3"/>
                <a:gd name="T10" fmla="*/ 3 w 3"/>
                <a:gd name="T11" fmla="*/ 2 h 3"/>
                <a:gd name="T12" fmla="*/ 3 w 3"/>
                <a:gd name="T13" fmla="*/ 2 h 3"/>
                <a:gd name="T14" fmla="*/ 2 w 3"/>
                <a:gd name="T15" fmla="*/ 2 h 3"/>
                <a:gd name="T16" fmla="*/ 3 w 3"/>
                <a:gd name="T17" fmla="*/ 1 h 3"/>
                <a:gd name="T18" fmla="*/ 2 w 3"/>
                <a:gd name="T19" fmla="*/ 1 h 3"/>
                <a:gd name="T20" fmla="*/ 2 w 3"/>
                <a:gd name="T21" fmla="*/ 1 h 3"/>
                <a:gd name="T22" fmla="*/ 2 w 3"/>
                <a:gd name="T23" fmla="*/ 1 h 3"/>
                <a:gd name="T24" fmla="*/ 3 w 3"/>
                <a:gd name="T25" fmla="*/ 1 h 3"/>
                <a:gd name="T26" fmla="*/ 2 w 3"/>
                <a:gd name="T27" fmla="*/ 1 h 3"/>
                <a:gd name="T28" fmla="*/ 2 w 3"/>
                <a:gd name="T29" fmla="*/ 0 h 3"/>
                <a:gd name="T30" fmla="*/ 2 w 3"/>
                <a:gd name="T31" fmla="*/ 0 h 3"/>
                <a:gd name="T32" fmla="*/ 0 w 3"/>
                <a:gd name="T33" fmla="*/ 2 h 3"/>
                <a:gd name="T34" fmla="*/ 1 w 3"/>
                <a:gd name="T35" fmla="*/ 2 h 3"/>
                <a:gd name="T36" fmla="*/ 2 w 3"/>
                <a:gd name="T37" fmla="*/ 2 h 3"/>
                <a:gd name="T38" fmla="*/ 3 w 3"/>
                <a:gd name="T39" fmla="*/ 3 h 3"/>
                <a:gd name="T40" fmla="*/ 3 w 3"/>
                <a:gd name="T41" fmla="*/ 2 h 3"/>
                <a:gd name="T42" fmla="*/ 3 w 3"/>
                <a:gd name="T4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241"/>
            <p:cNvSpPr>
              <a:spLocks/>
            </p:cNvSpPr>
            <p:nvPr/>
          </p:nvSpPr>
          <p:spPr bwMode="auto">
            <a:xfrm>
              <a:off x="-2949575" y="1276826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242"/>
            <p:cNvSpPr>
              <a:spLocks/>
            </p:cNvSpPr>
            <p:nvPr/>
          </p:nvSpPr>
          <p:spPr bwMode="auto">
            <a:xfrm>
              <a:off x="-2949575" y="1276826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243"/>
            <p:cNvSpPr>
              <a:spLocks noEditPoints="1"/>
            </p:cNvSpPr>
            <p:nvPr/>
          </p:nvSpPr>
          <p:spPr bwMode="auto">
            <a:xfrm>
              <a:off x="-3189288" y="12520613"/>
              <a:ext cx="1154113" cy="1155700"/>
            </a:xfrm>
            <a:custGeom>
              <a:avLst/>
              <a:gdLst>
                <a:gd name="T0" fmla="*/ 85 w 308"/>
                <a:gd name="T1" fmla="*/ 216 h 308"/>
                <a:gd name="T2" fmla="*/ 61 w 308"/>
                <a:gd name="T3" fmla="*/ 189 h 308"/>
                <a:gd name="T4" fmla="*/ 39 w 308"/>
                <a:gd name="T5" fmla="*/ 182 h 308"/>
                <a:gd name="T6" fmla="*/ 40 w 308"/>
                <a:gd name="T7" fmla="*/ 163 h 308"/>
                <a:gd name="T8" fmla="*/ 35 w 308"/>
                <a:gd name="T9" fmla="*/ 144 h 308"/>
                <a:gd name="T10" fmla="*/ 39 w 308"/>
                <a:gd name="T11" fmla="*/ 139 h 308"/>
                <a:gd name="T12" fmla="*/ 39 w 308"/>
                <a:gd name="T13" fmla="*/ 135 h 308"/>
                <a:gd name="T14" fmla="*/ 40 w 308"/>
                <a:gd name="T15" fmla="*/ 136 h 308"/>
                <a:gd name="T16" fmla="*/ 48 w 308"/>
                <a:gd name="T17" fmla="*/ 129 h 308"/>
                <a:gd name="T18" fmla="*/ 54 w 308"/>
                <a:gd name="T19" fmla="*/ 123 h 308"/>
                <a:gd name="T20" fmla="*/ 56 w 308"/>
                <a:gd name="T21" fmla="*/ 125 h 308"/>
                <a:gd name="T22" fmla="*/ 55 w 308"/>
                <a:gd name="T23" fmla="*/ 121 h 308"/>
                <a:gd name="T24" fmla="*/ 63 w 308"/>
                <a:gd name="T25" fmla="*/ 108 h 308"/>
                <a:gd name="T26" fmla="*/ 46 w 308"/>
                <a:gd name="T27" fmla="*/ 92 h 308"/>
                <a:gd name="T28" fmla="*/ 52 w 308"/>
                <a:gd name="T29" fmla="*/ 81 h 308"/>
                <a:gd name="T30" fmla="*/ 66 w 308"/>
                <a:gd name="T31" fmla="*/ 68 h 308"/>
                <a:gd name="T32" fmla="*/ 70 w 308"/>
                <a:gd name="T33" fmla="*/ 68 h 308"/>
                <a:gd name="T34" fmla="*/ 69 w 308"/>
                <a:gd name="T35" fmla="*/ 71 h 308"/>
                <a:gd name="T36" fmla="*/ 68 w 308"/>
                <a:gd name="T37" fmla="*/ 75 h 308"/>
                <a:gd name="T38" fmla="*/ 69 w 308"/>
                <a:gd name="T39" fmla="*/ 80 h 308"/>
                <a:gd name="T40" fmla="*/ 70 w 308"/>
                <a:gd name="T41" fmla="*/ 83 h 308"/>
                <a:gd name="T42" fmla="*/ 76 w 308"/>
                <a:gd name="T43" fmla="*/ 88 h 308"/>
                <a:gd name="T44" fmla="*/ 83 w 308"/>
                <a:gd name="T45" fmla="*/ 89 h 308"/>
                <a:gd name="T46" fmla="*/ 87 w 308"/>
                <a:gd name="T47" fmla="*/ 84 h 308"/>
                <a:gd name="T48" fmla="*/ 89 w 308"/>
                <a:gd name="T49" fmla="*/ 78 h 308"/>
                <a:gd name="T50" fmla="*/ 92 w 308"/>
                <a:gd name="T51" fmla="*/ 74 h 308"/>
                <a:gd name="T52" fmla="*/ 100 w 308"/>
                <a:gd name="T53" fmla="*/ 65 h 308"/>
                <a:gd name="T54" fmla="*/ 108 w 308"/>
                <a:gd name="T55" fmla="*/ 56 h 308"/>
                <a:gd name="T56" fmla="*/ 99 w 308"/>
                <a:gd name="T57" fmla="*/ 56 h 308"/>
                <a:gd name="T58" fmla="*/ 106 w 308"/>
                <a:gd name="T59" fmla="*/ 54 h 308"/>
                <a:gd name="T60" fmla="*/ 97 w 308"/>
                <a:gd name="T61" fmla="*/ 51 h 308"/>
                <a:gd name="T62" fmla="*/ 103 w 308"/>
                <a:gd name="T63" fmla="*/ 45 h 308"/>
                <a:gd name="T64" fmla="*/ 100 w 308"/>
                <a:gd name="T65" fmla="*/ 42 h 308"/>
                <a:gd name="T66" fmla="*/ 228 w 308"/>
                <a:gd name="T67" fmla="*/ 60 h 308"/>
                <a:gd name="T68" fmla="*/ 197 w 308"/>
                <a:gd name="T69" fmla="*/ 66 h 308"/>
                <a:gd name="T70" fmla="*/ 181 w 308"/>
                <a:gd name="T71" fmla="*/ 64 h 308"/>
                <a:gd name="T72" fmla="*/ 158 w 308"/>
                <a:gd name="T73" fmla="*/ 66 h 308"/>
                <a:gd name="T74" fmla="*/ 144 w 308"/>
                <a:gd name="T75" fmla="*/ 79 h 308"/>
                <a:gd name="T76" fmla="*/ 142 w 308"/>
                <a:gd name="T77" fmla="*/ 86 h 308"/>
                <a:gd name="T78" fmla="*/ 151 w 308"/>
                <a:gd name="T79" fmla="*/ 91 h 308"/>
                <a:gd name="T80" fmla="*/ 159 w 308"/>
                <a:gd name="T81" fmla="*/ 87 h 308"/>
                <a:gd name="T82" fmla="*/ 169 w 308"/>
                <a:gd name="T83" fmla="*/ 75 h 308"/>
                <a:gd name="T84" fmla="*/ 175 w 308"/>
                <a:gd name="T85" fmla="*/ 85 h 308"/>
                <a:gd name="T86" fmla="*/ 162 w 308"/>
                <a:gd name="T87" fmla="*/ 96 h 308"/>
                <a:gd name="T88" fmla="*/ 146 w 308"/>
                <a:gd name="T89" fmla="*/ 94 h 308"/>
                <a:gd name="T90" fmla="*/ 141 w 308"/>
                <a:gd name="T91" fmla="*/ 99 h 308"/>
                <a:gd name="T92" fmla="*/ 131 w 308"/>
                <a:gd name="T93" fmla="*/ 109 h 308"/>
                <a:gd name="T94" fmla="*/ 122 w 308"/>
                <a:gd name="T95" fmla="*/ 126 h 308"/>
                <a:gd name="T96" fmla="*/ 148 w 308"/>
                <a:gd name="T97" fmla="*/ 115 h 308"/>
                <a:gd name="T98" fmla="*/ 154 w 308"/>
                <a:gd name="T99" fmla="*/ 117 h 308"/>
                <a:gd name="T100" fmla="*/ 164 w 308"/>
                <a:gd name="T101" fmla="*/ 125 h 308"/>
                <a:gd name="T102" fmla="*/ 167 w 308"/>
                <a:gd name="T103" fmla="*/ 124 h 308"/>
                <a:gd name="T104" fmla="*/ 174 w 308"/>
                <a:gd name="T105" fmla="*/ 120 h 308"/>
                <a:gd name="T106" fmla="*/ 184 w 308"/>
                <a:gd name="T107" fmla="*/ 111 h 308"/>
                <a:gd name="T108" fmla="*/ 177 w 308"/>
                <a:gd name="T109" fmla="*/ 120 h 308"/>
                <a:gd name="T110" fmla="*/ 173 w 308"/>
                <a:gd name="T111" fmla="*/ 127 h 308"/>
                <a:gd name="T112" fmla="*/ 188 w 308"/>
                <a:gd name="T113" fmla="*/ 147 h 308"/>
                <a:gd name="T114" fmla="*/ 214 w 308"/>
                <a:gd name="T115" fmla="*/ 145 h 308"/>
                <a:gd name="T116" fmla="*/ 205 w 308"/>
                <a:gd name="T117" fmla="*/ 138 h 308"/>
                <a:gd name="T118" fmla="*/ 237 w 308"/>
                <a:gd name="T119" fmla="*/ 153 h 308"/>
                <a:gd name="T120" fmla="*/ 260 w 308"/>
                <a:gd name="T121" fmla="*/ 151 h 308"/>
                <a:gd name="T122" fmla="*/ 271 w 308"/>
                <a:gd name="T123" fmla="*/ 15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cubicBezTo>
                    <a:pt x="68" y="0"/>
                    <a:pt x="0" y="69"/>
                    <a:pt x="0" y="154"/>
                  </a:cubicBezTo>
                  <a:cubicBezTo>
                    <a:pt x="0" y="239"/>
                    <a:pt x="68" y="308"/>
                    <a:pt x="154" y="308"/>
                  </a:cubicBezTo>
                  <a:cubicBezTo>
                    <a:pt x="239" y="308"/>
                    <a:pt x="308" y="239"/>
                    <a:pt x="308" y="154"/>
                  </a:cubicBezTo>
                  <a:cubicBezTo>
                    <a:pt x="308" y="69"/>
                    <a:pt x="239" y="0"/>
                    <a:pt x="154" y="0"/>
                  </a:cubicBezTo>
                  <a:close/>
                  <a:moveTo>
                    <a:pt x="154" y="279"/>
                  </a:moveTo>
                  <a:cubicBezTo>
                    <a:pt x="119" y="279"/>
                    <a:pt x="89" y="266"/>
                    <a:pt x="66" y="244"/>
                  </a:cubicBezTo>
                  <a:cubicBezTo>
                    <a:pt x="67" y="243"/>
                    <a:pt x="67" y="243"/>
                    <a:pt x="67" y="243"/>
                  </a:cubicBezTo>
                  <a:cubicBezTo>
                    <a:pt x="67" y="243"/>
                    <a:pt x="67" y="242"/>
                    <a:pt x="67" y="242"/>
                  </a:cubicBezTo>
                  <a:cubicBezTo>
                    <a:pt x="67" y="242"/>
                    <a:pt x="67" y="242"/>
                    <a:pt x="67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8" y="243"/>
                    <a:pt x="67" y="243"/>
                    <a:pt x="67" y="244"/>
                  </a:cubicBezTo>
                  <a:cubicBezTo>
                    <a:pt x="67" y="244"/>
                    <a:pt x="68" y="243"/>
                    <a:pt x="68" y="242"/>
                  </a:cubicBezTo>
                  <a:cubicBezTo>
                    <a:pt x="68" y="242"/>
                    <a:pt x="69" y="241"/>
                    <a:pt x="69" y="241"/>
                  </a:cubicBezTo>
                  <a:cubicBezTo>
                    <a:pt x="70" y="239"/>
                    <a:pt x="71" y="239"/>
                    <a:pt x="71" y="237"/>
                  </a:cubicBezTo>
                  <a:cubicBezTo>
                    <a:pt x="71" y="236"/>
                    <a:pt x="71" y="236"/>
                    <a:pt x="70" y="236"/>
                  </a:cubicBezTo>
                  <a:cubicBezTo>
                    <a:pt x="71" y="236"/>
                    <a:pt x="71" y="235"/>
                    <a:pt x="71" y="235"/>
                  </a:cubicBezTo>
                  <a:cubicBezTo>
                    <a:pt x="71" y="234"/>
                    <a:pt x="71" y="234"/>
                    <a:pt x="71" y="234"/>
                  </a:cubicBezTo>
                  <a:cubicBezTo>
                    <a:pt x="71" y="234"/>
                    <a:pt x="71" y="234"/>
                    <a:pt x="72" y="234"/>
                  </a:cubicBezTo>
                  <a:cubicBezTo>
                    <a:pt x="72" y="233"/>
                    <a:pt x="74" y="232"/>
                    <a:pt x="75" y="232"/>
                  </a:cubicBezTo>
                  <a:cubicBezTo>
                    <a:pt x="75" y="232"/>
                    <a:pt x="75" y="232"/>
                    <a:pt x="75" y="232"/>
                  </a:cubicBezTo>
                  <a:cubicBezTo>
                    <a:pt x="76" y="231"/>
                    <a:pt x="76" y="231"/>
                    <a:pt x="76" y="231"/>
                  </a:cubicBezTo>
                  <a:cubicBezTo>
                    <a:pt x="76" y="231"/>
                    <a:pt x="76" y="231"/>
                    <a:pt x="76" y="231"/>
                  </a:cubicBezTo>
                  <a:cubicBezTo>
                    <a:pt x="77" y="231"/>
                    <a:pt x="77" y="231"/>
                    <a:pt x="78" y="231"/>
                  </a:cubicBezTo>
                  <a:cubicBezTo>
                    <a:pt x="78" y="231"/>
                    <a:pt x="79" y="231"/>
                    <a:pt x="80" y="231"/>
                  </a:cubicBezTo>
                  <a:cubicBezTo>
                    <a:pt x="80" y="230"/>
                    <a:pt x="81" y="230"/>
                    <a:pt x="81" y="229"/>
                  </a:cubicBezTo>
                  <a:cubicBezTo>
                    <a:pt x="81" y="229"/>
                    <a:pt x="81" y="229"/>
                    <a:pt x="81" y="229"/>
                  </a:cubicBezTo>
                  <a:cubicBezTo>
                    <a:pt x="81" y="228"/>
                    <a:pt x="82" y="228"/>
                    <a:pt x="82" y="227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3" y="225"/>
                    <a:pt x="83" y="225"/>
                    <a:pt x="83" y="225"/>
                  </a:cubicBezTo>
                  <a:cubicBezTo>
                    <a:pt x="83" y="224"/>
                    <a:pt x="83" y="223"/>
                    <a:pt x="84" y="223"/>
                  </a:cubicBezTo>
                  <a:cubicBezTo>
                    <a:pt x="84" y="223"/>
                    <a:pt x="84" y="222"/>
                    <a:pt x="84" y="222"/>
                  </a:cubicBezTo>
                  <a:cubicBezTo>
                    <a:pt x="84" y="222"/>
                    <a:pt x="84" y="221"/>
                    <a:pt x="84" y="220"/>
                  </a:cubicBezTo>
                  <a:cubicBezTo>
                    <a:pt x="84" y="220"/>
                    <a:pt x="84" y="219"/>
                    <a:pt x="84" y="218"/>
                  </a:cubicBezTo>
                  <a:cubicBezTo>
                    <a:pt x="84" y="217"/>
                    <a:pt x="84" y="217"/>
                    <a:pt x="84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6" y="216"/>
                    <a:pt x="86" y="215"/>
                    <a:pt x="86" y="214"/>
                  </a:cubicBezTo>
                  <a:cubicBezTo>
                    <a:pt x="87" y="214"/>
                    <a:pt x="86" y="213"/>
                    <a:pt x="87" y="213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9" y="212"/>
                    <a:pt x="90" y="211"/>
                    <a:pt x="90" y="209"/>
                  </a:cubicBezTo>
                  <a:cubicBezTo>
                    <a:pt x="90" y="208"/>
                    <a:pt x="89" y="205"/>
                    <a:pt x="89" y="205"/>
                  </a:cubicBezTo>
                  <a:cubicBezTo>
                    <a:pt x="88" y="205"/>
                    <a:pt x="87" y="205"/>
                    <a:pt x="87" y="205"/>
                  </a:cubicBezTo>
                  <a:cubicBezTo>
                    <a:pt x="85" y="204"/>
                    <a:pt x="85" y="203"/>
                    <a:pt x="83" y="202"/>
                  </a:cubicBezTo>
                  <a:cubicBezTo>
                    <a:pt x="82" y="202"/>
                    <a:pt x="82" y="202"/>
                    <a:pt x="81" y="202"/>
                  </a:cubicBezTo>
                  <a:cubicBezTo>
                    <a:pt x="81" y="202"/>
                    <a:pt x="80" y="202"/>
                    <a:pt x="80" y="202"/>
                  </a:cubicBezTo>
                  <a:cubicBezTo>
                    <a:pt x="79" y="202"/>
                    <a:pt x="79" y="201"/>
                    <a:pt x="78" y="201"/>
                  </a:cubicBezTo>
                  <a:cubicBezTo>
                    <a:pt x="77" y="201"/>
                    <a:pt x="77" y="202"/>
                    <a:pt x="76" y="202"/>
                  </a:cubicBezTo>
                  <a:cubicBezTo>
                    <a:pt x="76" y="201"/>
                    <a:pt x="76" y="202"/>
                    <a:pt x="77" y="201"/>
                  </a:cubicBezTo>
                  <a:cubicBezTo>
                    <a:pt x="77" y="201"/>
                    <a:pt x="76" y="200"/>
                    <a:pt x="76" y="200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5" y="200"/>
                    <a:pt x="74" y="200"/>
                    <a:pt x="73" y="199"/>
                  </a:cubicBezTo>
                  <a:cubicBezTo>
                    <a:pt x="73" y="199"/>
                    <a:pt x="73" y="199"/>
                    <a:pt x="73" y="199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1" y="200"/>
                    <a:pt x="71" y="200"/>
                    <a:pt x="71" y="200"/>
                  </a:cubicBezTo>
                  <a:cubicBezTo>
                    <a:pt x="71" y="200"/>
                    <a:pt x="70" y="201"/>
                    <a:pt x="70" y="201"/>
                  </a:cubicBezTo>
                  <a:cubicBezTo>
                    <a:pt x="70" y="201"/>
                    <a:pt x="70" y="201"/>
                    <a:pt x="70" y="201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69" y="201"/>
                    <a:pt x="68" y="201"/>
                    <a:pt x="68" y="201"/>
                  </a:cubicBezTo>
                  <a:cubicBezTo>
                    <a:pt x="68" y="200"/>
                    <a:pt x="68" y="200"/>
                    <a:pt x="67" y="199"/>
                  </a:cubicBezTo>
                  <a:cubicBezTo>
                    <a:pt x="67" y="200"/>
                    <a:pt x="66" y="200"/>
                    <a:pt x="66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8" y="198"/>
                    <a:pt x="68" y="197"/>
                  </a:cubicBezTo>
                  <a:cubicBezTo>
                    <a:pt x="68" y="197"/>
                    <a:pt x="68" y="196"/>
                    <a:pt x="69" y="196"/>
                  </a:cubicBezTo>
                  <a:cubicBezTo>
                    <a:pt x="69" y="195"/>
                    <a:pt x="69" y="195"/>
                    <a:pt x="69" y="195"/>
                  </a:cubicBezTo>
                  <a:cubicBezTo>
                    <a:pt x="68" y="195"/>
                    <a:pt x="67" y="194"/>
                    <a:pt x="67" y="193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6" y="192"/>
                    <a:pt x="66" y="192"/>
                    <a:pt x="66" y="192"/>
                  </a:cubicBezTo>
                  <a:cubicBezTo>
                    <a:pt x="66" y="192"/>
                    <a:pt x="65" y="190"/>
                    <a:pt x="64" y="190"/>
                  </a:cubicBezTo>
                  <a:cubicBezTo>
                    <a:pt x="64" y="190"/>
                    <a:pt x="63" y="190"/>
                    <a:pt x="63" y="190"/>
                  </a:cubicBezTo>
                  <a:cubicBezTo>
                    <a:pt x="62" y="190"/>
                    <a:pt x="61" y="189"/>
                    <a:pt x="61" y="189"/>
                  </a:cubicBezTo>
                  <a:cubicBezTo>
                    <a:pt x="60" y="190"/>
                    <a:pt x="60" y="190"/>
                    <a:pt x="60" y="190"/>
                  </a:cubicBezTo>
                  <a:cubicBezTo>
                    <a:pt x="60" y="190"/>
                    <a:pt x="60" y="190"/>
                    <a:pt x="59" y="189"/>
                  </a:cubicBezTo>
                  <a:cubicBezTo>
                    <a:pt x="59" y="189"/>
                    <a:pt x="59" y="189"/>
                    <a:pt x="59" y="189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59" y="189"/>
                    <a:pt x="58" y="188"/>
                    <a:pt x="57" y="188"/>
                  </a:cubicBezTo>
                  <a:cubicBezTo>
                    <a:pt x="57" y="189"/>
                    <a:pt x="57" y="189"/>
                    <a:pt x="57" y="189"/>
                  </a:cubicBezTo>
                  <a:cubicBezTo>
                    <a:pt x="57" y="189"/>
                    <a:pt x="57" y="189"/>
                    <a:pt x="57" y="189"/>
                  </a:cubicBezTo>
                  <a:cubicBezTo>
                    <a:pt x="57" y="188"/>
                    <a:pt x="57" y="188"/>
                    <a:pt x="57" y="187"/>
                  </a:cubicBezTo>
                  <a:cubicBezTo>
                    <a:pt x="56" y="187"/>
                    <a:pt x="55" y="186"/>
                    <a:pt x="54" y="186"/>
                  </a:cubicBezTo>
                  <a:cubicBezTo>
                    <a:pt x="54" y="186"/>
                    <a:pt x="54" y="186"/>
                    <a:pt x="53" y="186"/>
                  </a:cubicBezTo>
                  <a:cubicBezTo>
                    <a:pt x="52" y="186"/>
                    <a:pt x="52" y="186"/>
                    <a:pt x="52" y="186"/>
                  </a:cubicBezTo>
                  <a:cubicBezTo>
                    <a:pt x="52" y="186"/>
                    <a:pt x="52" y="186"/>
                    <a:pt x="52" y="186"/>
                  </a:cubicBezTo>
                  <a:cubicBezTo>
                    <a:pt x="53" y="185"/>
                    <a:pt x="53" y="185"/>
                    <a:pt x="54" y="185"/>
                  </a:cubicBezTo>
                  <a:cubicBezTo>
                    <a:pt x="54" y="185"/>
                    <a:pt x="54" y="185"/>
                    <a:pt x="54" y="185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2" y="184"/>
                    <a:pt x="52" y="184"/>
                    <a:pt x="52" y="184"/>
                  </a:cubicBezTo>
                  <a:cubicBezTo>
                    <a:pt x="52" y="184"/>
                    <a:pt x="52" y="184"/>
                    <a:pt x="52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1" y="184"/>
                    <a:pt x="51" y="183"/>
                    <a:pt x="51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1" y="183"/>
                    <a:pt x="50" y="183"/>
                    <a:pt x="49" y="183"/>
                  </a:cubicBezTo>
                  <a:cubicBezTo>
                    <a:pt x="49" y="183"/>
                    <a:pt x="48" y="183"/>
                    <a:pt x="48" y="184"/>
                  </a:cubicBezTo>
                  <a:cubicBezTo>
                    <a:pt x="47" y="184"/>
                    <a:pt x="46" y="183"/>
                    <a:pt x="46" y="183"/>
                  </a:cubicBezTo>
                  <a:cubicBezTo>
                    <a:pt x="45" y="183"/>
                    <a:pt x="44" y="183"/>
                    <a:pt x="43" y="183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2" y="182"/>
                    <a:pt x="41" y="182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1" y="182"/>
                    <a:pt x="39" y="182"/>
                    <a:pt x="38" y="182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9" y="183"/>
                    <a:pt x="39" y="184"/>
                    <a:pt x="39" y="185"/>
                  </a:cubicBezTo>
                  <a:cubicBezTo>
                    <a:pt x="38" y="185"/>
                    <a:pt x="38" y="185"/>
                    <a:pt x="38" y="185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8" y="181"/>
                    <a:pt x="39" y="181"/>
                    <a:pt x="39" y="181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8" y="180"/>
                    <a:pt x="38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8" y="181"/>
                    <a:pt x="38" y="181"/>
                    <a:pt x="38" y="181"/>
                  </a:cubicBezTo>
                  <a:cubicBezTo>
                    <a:pt x="37" y="180"/>
                    <a:pt x="37" y="179"/>
                    <a:pt x="36" y="179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3" y="179"/>
                    <a:pt x="33" y="179"/>
                    <a:pt x="33" y="179"/>
                  </a:cubicBezTo>
                  <a:cubicBezTo>
                    <a:pt x="33" y="179"/>
                    <a:pt x="32" y="179"/>
                    <a:pt x="32" y="179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0" y="173"/>
                    <a:pt x="29" y="167"/>
                    <a:pt x="29" y="160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0"/>
                    <a:pt x="30" y="159"/>
                    <a:pt x="31" y="159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2" y="160"/>
                    <a:pt x="33" y="160"/>
                  </a:cubicBezTo>
                  <a:cubicBezTo>
                    <a:pt x="33" y="160"/>
                    <a:pt x="34" y="161"/>
                    <a:pt x="34" y="161"/>
                  </a:cubicBezTo>
                  <a:cubicBezTo>
                    <a:pt x="35" y="161"/>
                    <a:pt x="35" y="161"/>
                    <a:pt x="35" y="161"/>
                  </a:cubicBezTo>
                  <a:cubicBezTo>
                    <a:pt x="36" y="162"/>
                    <a:pt x="36" y="162"/>
                    <a:pt x="36" y="162"/>
                  </a:cubicBezTo>
                  <a:cubicBezTo>
                    <a:pt x="36" y="162"/>
                    <a:pt x="37" y="162"/>
                    <a:pt x="38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8" y="163"/>
                    <a:pt x="38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1" y="163"/>
                    <a:pt x="41" y="163"/>
                    <a:pt x="42" y="163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41" y="163"/>
                    <a:pt x="41" y="162"/>
                    <a:pt x="40" y="162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9" y="161"/>
                    <a:pt x="38" y="161"/>
                    <a:pt x="38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6" y="160"/>
                    <a:pt x="35" y="160"/>
                    <a:pt x="35" y="160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33" y="159"/>
                    <a:pt x="32" y="159"/>
                    <a:pt x="31" y="159"/>
                  </a:cubicBezTo>
                  <a:cubicBezTo>
                    <a:pt x="30" y="159"/>
                    <a:pt x="30" y="159"/>
                    <a:pt x="29" y="159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9" y="158"/>
                    <a:pt x="28" y="156"/>
                    <a:pt x="28" y="154"/>
                  </a:cubicBezTo>
                  <a:cubicBezTo>
                    <a:pt x="28" y="152"/>
                    <a:pt x="29" y="150"/>
                    <a:pt x="29" y="149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30" y="151"/>
                    <a:pt x="30" y="151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2" y="154"/>
                    <a:pt x="31" y="155"/>
                    <a:pt x="32" y="155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4" y="155"/>
                    <a:pt x="34" y="154"/>
                    <a:pt x="34" y="153"/>
                  </a:cubicBezTo>
                  <a:cubicBezTo>
                    <a:pt x="34" y="153"/>
                    <a:pt x="33" y="152"/>
                    <a:pt x="33" y="152"/>
                  </a:cubicBezTo>
                  <a:cubicBezTo>
                    <a:pt x="33" y="151"/>
                    <a:pt x="33" y="151"/>
                    <a:pt x="33" y="151"/>
                  </a:cubicBezTo>
                  <a:cubicBezTo>
                    <a:pt x="33" y="150"/>
                    <a:pt x="32" y="148"/>
                    <a:pt x="32" y="147"/>
                  </a:cubicBezTo>
                  <a:cubicBezTo>
                    <a:pt x="32" y="147"/>
                    <a:pt x="32" y="146"/>
                    <a:pt x="32" y="146"/>
                  </a:cubicBezTo>
                  <a:cubicBezTo>
                    <a:pt x="33" y="145"/>
                    <a:pt x="33" y="145"/>
                    <a:pt x="33" y="144"/>
                  </a:cubicBezTo>
                  <a:cubicBezTo>
                    <a:pt x="34" y="144"/>
                    <a:pt x="35" y="144"/>
                    <a:pt x="35" y="144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7" y="142"/>
                    <a:pt x="37" y="141"/>
                    <a:pt x="38" y="141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7"/>
                    <a:pt x="39" y="137"/>
                    <a:pt x="39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8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39" y="137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1" y="135"/>
                    <a:pt x="41" y="135"/>
                    <a:pt x="41" y="135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0" y="134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2" y="133"/>
                    <a:pt x="42" y="133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42" y="133"/>
                    <a:pt x="42" y="132"/>
                    <a:pt x="42" y="132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3" y="130"/>
                    <a:pt x="43" y="130"/>
                    <a:pt x="43" y="130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3" y="130"/>
                    <a:pt x="44" y="130"/>
                    <a:pt x="46" y="130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30"/>
                    <a:pt x="47" y="130"/>
                    <a:pt x="47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7"/>
                    <a:pt x="47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4" y="123"/>
                    <a:pt x="55" y="123"/>
                    <a:pt x="55" y="123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56" y="123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3"/>
                    <a:pt x="56" y="124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3" y="125"/>
                    <a:pt x="53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6"/>
                    <a:pt x="55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4"/>
                    <a:pt x="59" y="124"/>
                    <a:pt x="60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1" y="123"/>
                    <a:pt x="61" y="123"/>
                    <a:pt x="61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2"/>
                    <a:pt x="59" y="123"/>
                    <a:pt x="59" y="122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6" y="122"/>
                    <a:pt x="55" y="122"/>
                    <a:pt x="55" y="121"/>
                  </a:cubicBezTo>
                  <a:cubicBezTo>
                    <a:pt x="55" y="121"/>
                    <a:pt x="55" y="121"/>
                    <a:pt x="55" y="121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4" y="119"/>
                    <a:pt x="54" y="119"/>
                    <a:pt x="53" y="118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53" y="118"/>
                    <a:pt x="54" y="118"/>
                    <a:pt x="54" y="118"/>
                  </a:cubicBezTo>
                  <a:cubicBezTo>
                    <a:pt x="54" y="118"/>
                    <a:pt x="54" y="118"/>
                    <a:pt x="54" y="118"/>
                  </a:cubicBezTo>
                  <a:cubicBezTo>
                    <a:pt x="55" y="118"/>
                    <a:pt x="56" y="118"/>
                    <a:pt x="56" y="117"/>
                  </a:cubicBezTo>
                  <a:cubicBezTo>
                    <a:pt x="56" y="116"/>
                    <a:pt x="54" y="116"/>
                    <a:pt x="53" y="117"/>
                  </a:cubicBezTo>
                  <a:cubicBezTo>
                    <a:pt x="52" y="117"/>
                    <a:pt x="50" y="118"/>
                    <a:pt x="49" y="118"/>
                  </a:cubicBezTo>
                  <a:cubicBezTo>
                    <a:pt x="48" y="119"/>
                    <a:pt x="47" y="120"/>
                    <a:pt x="47" y="121"/>
                  </a:cubicBezTo>
                  <a:cubicBezTo>
                    <a:pt x="47" y="119"/>
                    <a:pt x="49" y="117"/>
                    <a:pt x="50" y="116"/>
                  </a:cubicBezTo>
                  <a:cubicBezTo>
                    <a:pt x="51" y="116"/>
                    <a:pt x="51" y="116"/>
                    <a:pt x="52" y="116"/>
                  </a:cubicBezTo>
                  <a:cubicBezTo>
                    <a:pt x="52" y="116"/>
                    <a:pt x="52" y="115"/>
                    <a:pt x="53" y="114"/>
                  </a:cubicBezTo>
                  <a:cubicBezTo>
                    <a:pt x="54" y="114"/>
                    <a:pt x="55" y="114"/>
                    <a:pt x="55" y="114"/>
                  </a:cubicBezTo>
                  <a:cubicBezTo>
                    <a:pt x="56" y="115"/>
                    <a:pt x="57" y="114"/>
                    <a:pt x="58" y="114"/>
                  </a:cubicBezTo>
                  <a:cubicBezTo>
                    <a:pt x="58" y="114"/>
                    <a:pt x="59" y="114"/>
                    <a:pt x="60" y="114"/>
                  </a:cubicBezTo>
                  <a:cubicBezTo>
                    <a:pt x="61" y="114"/>
                    <a:pt x="62" y="114"/>
                    <a:pt x="63" y="114"/>
                  </a:cubicBezTo>
                  <a:cubicBezTo>
                    <a:pt x="63" y="113"/>
                    <a:pt x="64" y="113"/>
                    <a:pt x="64" y="112"/>
                  </a:cubicBezTo>
                  <a:cubicBezTo>
                    <a:pt x="65" y="112"/>
                    <a:pt x="66" y="112"/>
                    <a:pt x="66" y="112"/>
                  </a:cubicBezTo>
                  <a:cubicBezTo>
                    <a:pt x="67" y="112"/>
                    <a:pt x="68" y="111"/>
                    <a:pt x="68" y="111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68" y="109"/>
                    <a:pt x="67" y="108"/>
                    <a:pt x="67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5" y="107"/>
                    <a:pt x="64" y="108"/>
                    <a:pt x="63" y="108"/>
                  </a:cubicBezTo>
                  <a:cubicBezTo>
                    <a:pt x="63" y="109"/>
                    <a:pt x="62" y="109"/>
                    <a:pt x="62" y="10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3" y="108"/>
                    <a:pt x="64" y="107"/>
                    <a:pt x="64" y="107"/>
                  </a:cubicBezTo>
                  <a:cubicBezTo>
                    <a:pt x="65" y="107"/>
                    <a:pt x="65" y="107"/>
                    <a:pt x="66" y="106"/>
                  </a:cubicBezTo>
                  <a:cubicBezTo>
                    <a:pt x="65" y="106"/>
                    <a:pt x="65" y="106"/>
                    <a:pt x="64" y="106"/>
                  </a:cubicBezTo>
                  <a:cubicBezTo>
                    <a:pt x="64" y="106"/>
                    <a:pt x="63" y="105"/>
                    <a:pt x="62" y="105"/>
                  </a:cubicBezTo>
                  <a:cubicBezTo>
                    <a:pt x="62" y="105"/>
                    <a:pt x="62" y="105"/>
                    <a:pt x="61" y="105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1"/>
                    <a:pt x="59" y="101"/>
                    <a:pt x="59" y="101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8" y="100"/>
                    <a:pt x="58" y="9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7"/>
                    <a:pt x="56" y="95"/>
                    <a:pt x="56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4" y="96"/>
                    <a:pt x="54" y="96"/>
                    <a:pt x="55" y="97"/>
                  </a:cubicBezTo>
                  <a:cubicBezTo>
                    <a:pt x="54" y="97"/>
                    <a:pt x="54" y="98"/>
                    <a:pt x="54" y="99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3" y="98"/>
                    <a:pt x="53" y="98"/>
                    <a:pt x="53" y="98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2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0" y="98"/>
                    <a:pt x="49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7"/>
                    <a:pt x="48" y="95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9" y="93"/>
                    <a:pt x="48" y="94"/>
                    <a:pt x="48" y="94"/>
                  </a:cubicBezTo>
                  <a:cubicBezTo>
                    <a:pt x="47" y="93"/>
                    <a:pt x="46" y="93"/>
                    <a:pt x="46" y="93"/>
                  </a:cubicBezTo>
                  <a:cubicBezTo>
                    <a:pt x="45" y="92"/>
                    <a:pt x="45" y="92"/>
                    <a:pt x="46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6" y="91"/>
                    <a:pt x="46" y="90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1"/>
                    <a:pt x="50" y="90"/>
                    <a:pt x="51" y="91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3" y="91"/>
                    <a:pt x="53" y="90"/>
                    <a:pt x="52" y="89"/>
                  </a:cubicBezTo>
                  <a:cubicBezTo>
                    <a:pt x="51" y="89"/>
                    <a:pt x="50" y="88"/>
                    <a:pt x="50" y="87"/>
                  </a:cubicBezTo>
                  <a:cubicBezTo>
                    <a:pt x="50" y="87"/>
                    <a:pt x="51" y="88"/>
                    <a:pt x="51" y="88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2" y="88"/>
                    <a:pt x="52" y="89"/>
                    <a:pt x="54" y="89"/>
                  </a:cubicBezTo>
                  <a:cubicBezTo>
                    <a:pt x="54" y="89"/>
                    <a:pt x="55" y="90"/>
                    <a:pt x="55" y="90"/>
                  </a:cubicBezTo>
                  <a:cubicBezTo>
                    <a:pt x="55" y="90"/>
                    <a:pt x="55" y="89"/>
                    <a:pt x="55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5" y="88"/>
                    <a:pt x="55" y="88"/>
                    <a:pt x="55" y="87"/>
                  </a:cubicBezTo>
                  <a:cubicBezTo>
                    <a:pt x="55" y="87"/>
                    <a:pt x="56" y="88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6" y="87"/>
                    <a:pt x="55" y="87"/>
                    <a:pt x="54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4" y="85"/>
                    <a:pt x="54" y="85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4"/>
                    <a:pt x="52" y="84"/>
                    <a:pt x="52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53" y="81"/>
                    <a:pt x="53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5" y="83"/>
                    <a:pt x="55" y="83"/>
                    <a:pt x="55" y="84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57" y="83"/>
                    <a:pt x="57" y="83"/>
                    <a:pt x="57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3"/>
                    <a:pt x="59" y="82"/>
                    <a:pt x="59" y="82"/>
                  </a:cubicBezTo>
                  <a:cubicBezTo>
                    <a:pt x="59" y="82"/>
                    <a:pt x="59" y="82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9" y="81"/>
                    <a:pt x="59" y="82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60" y="80"/>
                    <a:pt x="59" y="80"/>
                    <a:pt x="59" y="80"/>
                  </a:cubicBezTo>
                  <a:cubicBezTo>
                    <a:pt x="59" y="80"/>
                    <a:pt x="58" y="80"/>
                    <a:pt x="58" y="80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7" y="79"/>
                    <a:pt x="56" y="80"/>
                    <a:pt x="56" y="80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6" y="78"/>
                    <a:pt x="56" y="78"/>
                    <a:pt x="55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8" y="74"/>
                    <a:pt x="61" y="70"/>
                    <a:pt x="64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8" y="67"/>
                    <a:pt x="68" y="67"/>
                    <a:pt x="69" y="67"/>
                  </a:cubicBezTo>
                  <a:cubicBezTo>
                    <a:pt x="69" y="66"/>
                    <a:pt x="68" y="66"/>
                    <a:pt x="68" y="66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5"/>
                    <a:pt x="68" y="65"/>
                    <a:pt x="68" y="65"/>
                  </a:cubicBezTo>
                  <a:cubicBezTo>
                    <a:pt x="68" y="65"/>
                    <a:pt x="69" y="66"/>
                    <a:pt x="69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5"/>
                    <a:pt x="70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7" y="70"/>
                    <a:pt x="67" y="70"/>
                    <a:pt x="66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8" y="71"/>
                    <a:pt x="67" y="71"/>
                    <a:pt x="67" y="71"/>
                  </a:cubicBezTo>
                  <a:cubicBezTo>
                    <a:pt x="66" y="71"/>
                    <a:pt x="66" y="71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1"/>
                    <a:pt x="68" y="71"/>
                    <a:pt x="68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69" y="72"/>
                    <a:pt x="69" y="72"/>
                    <a:pt x="68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6" y="73"/>
                    <a:pt x="67" y="73"/>
                    <a:pt x="68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8" y="73"/>
                    <a:pt x="67" y="73"/>
                    <a:pt x="66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4"/>
                    <a:pt x="67" y="74"/>
                    <a:pt x="66" y="74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5"/>
                    <a:pt x="68" y="75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1" y="74"/>
                    <a:pt x="70" y="74"/>
                    <a:pt x="70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5"/>
                    <a:pt x="67" y="76"/>
                    <a:pt x="67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7"/>
                    <a:pt x="67" y="76"/>
                    <a:pt x="67" y="76"/>
                  </a:cubicBezTo>
                  <a:cubicBezTo>
                    <a:pt x="67" y="77"/>
                    <a:pt x="67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8" y="77"/>
                    <a:pt x="68" y="77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8" y="79"/>
                    <a:pt x="69" y="80"/>
                    <a:pt x="68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1"/>
                    <a:pt x="70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1"/>
                    <a:pt x="71" y="81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1" y="81"/>
                    <a:pt x="71" y="81"/>
                    <a:pt x="71" y="81"/>
                  </a:cubicBezTo>
                  <a:cubicBezTo>
                    <a:pt x="71" y="81"/>
                    <a:pt x="70" y="81"/>
                    <a:pt x="70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3"/>
                    <a:pt x="70" y="82"/>
                    <a:pt x="70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7"/>
                    <a:pt x="74" y="86"/>
                    <a:pt x="75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8"/>
                    <a:pt x="74" y="88"/>
                    <a:pt x="75" y="88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6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89"/>
                    <a:pt x="77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0" y="88"/>
                    <a:pt x="80" y="87"/>
                    <a:pt x="81" y="87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5" y="90"/>
                    <a:pt x="85" y="90"/>
                    <a:pt x="86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7" y="90"/>
                    <a:pt x="87" y="90"/>
                    <a:pt x="87" y="90"/>
                  </a:cubicBezTo>
                  <a:cubicBezTo>
                    <a:pt x="87" y="90"/>
                    <a:pt x="87" y="90"/>
                    <a:pt x="87" y="90"/>
                  </a:cubicBezTo>
                  <a:cubicBezTo>
                    <a:pt x="87" y="89"/>
                    <a:pt x="86" y="89"/>
                    <a:pt x="86" y="89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85" y="89"/>
                    <a:pt x="85" y="89"/>
                    <a:pt x="85" y="89"/>
                  </a:cubicBezTo>
                  <a:cubicBezTo>
                    <a:pt x="86" y="89"/>
                    <a:pt x="87" y="88"/>
                    <a:pt x="87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87"/>
                    <a:pt x="86" y="87"/>
                    <a:pt x="87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8" y="85"/>
                    <a:pt x="88" y="85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84"/>
                    <a:pt x="86" y="84"/>
                    <a:pt x="86" y="83"/>
                  </a:cubicBezTo>
                  <a:cubicBezTo>
                    <a:pt x="86" y="83"/>
                    <a:pt x="87" y="84"/>
                    <a:pt x="87" y="84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8" y="77"/>
                    <a:pt x="87" y="77"/>
                    <a:pt x="87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8" y="76"/>
                    <a:pt x="88" y="76"/>
                    <a:pt x="89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9" y="75"/>
                    <a:pt x="89" y="75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92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3" y="72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4" y="73"/>
                    <a:pt x="94" y="73"/>
                    <a:pt x="94" y="73"/>
                  </a:cubicBezTo>
                  <a:cubicBezTo>
                    <a:pt x="94" y="73"/>
                    <a:pt x="94" y="73"/>
                    <a:pt x="94" y="73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5"/>
                    <a:pt x="98" y="65"/>
                    <a:pt x="99" y="65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5"/>
                    <a:pt x="101" y="64"/>
                    <a:pt x="101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6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9" y="57"/>
                    <a:pt x="109" y="57"/>
                    <a:pt x="109" y="57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7" y="57"/>
                    <a:pt x="107" y="57"/>
                    <a:pt x="107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5" y="57"/>
                    <a:pt x="105" y="57"/>
                    <a:pt x="104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1" y="58"/>
                    <a:pt x="101" y="58"/>
                    <a:pt x="100" y="59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8"/>
                    <a:pt x="100" y="58"/>
                    <a:pt x="100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100" y="57"/>
                    <a:pt x="100" y="57"/>
                    <a:pt x="101" y="57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100" y="55"/>
                    <a:pt x="100" y="55"/>
                    <a:pt x="100" y="56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9" y="55"/>
                    <a:pt x="100" y="55"/>
                    <a:pt x="100" y="5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102" y="55"/>
                    <a:pt x="102" y="55"/>
                    <a:pt x="103" y="55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06" y="56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7" y="54"/>
                    <a:pt x="108" y="5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3"/>
                    <a:pt x="107" y="53"/>
                    <a:pt x="106" y="53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3" y="53"/>
                    <a:pt x="103" y="53"/>
                    <a:pt x="102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2"/>
                    <a:pt x="98" y="52"/>
                    <a:pt x="98" y="52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99" y="51"/>
                    <a:pt x="99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6" y="52"/>
                    <a:pt x="97" y="52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00" y="49"/>
                    <a:pt x="100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1" y="45"/>
                    <a:pt x="101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9" y="45"/>
                    <a:pt x="100" y="45"/>
                    <a:pt x="99" y="45"/>
                  </a:cubicBezTo>
                  <a:cubicBezTo>
                    <a:pt x="99" y="46"/>
                    <a:pt x="99" y="45"/>
                    <a:pt x="98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8" y="45"/>
                    <a:pt x="98" y="45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16" y="34"/>
                    <a:pt x="134" y="29"/>
                    <a:pt x="154" y="29"/>
                  </a:cubicBezTo>
                  <a:cubicBezTo>
                    <a:pt x="177" y="29"/>
                    <a:pt x="198" y="36"/>
                    <a:pt x="217" y="47"/>
                  </a:cubicBezTo>
                  <a:cubicBezTo>
                    <a:pt x="216" y="47"/>
                    <a:pt x="216" y="47"/>
                    <a:pt x="215" y="48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214" y="48"/>
                    <a:pt x="214" y="49"/>
                    <a:pt x="214" y="49"/>
                  </a:cubicBezTo>
                  <a:cubicBezTo>
                    <a:pt x="213" y="49"/>
                    <a:pt x="213" y="49"/>
                    <a:pt x="213" y="49"/>
                  </a:cubicBezTo>
                  <a:cubicBezTo>
                    <a:pt x="214" y="50"/>
                    <a:pt x="214" y="50"/>
                    <a:pt x="214" y="5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1" y="51"/>
                    <a:pt x="211" y="52"/>
                    <a:pt x="210" y="52"/>
                  </a:cubicBezTo>
                  <a:cubicBezTo>
                    <a:pt x="210" y="52"/>
                    <a:pt x="210" y="52"/>
                    <a:pt x="210" y="52"/>
                  </a:cubicBezTo>
                  <a:cubicBezTo>
                    <a:pt x="211" y="53"/>
                    <a:pt x="211" y="52"/>
                    <a:pt x="213" y="53"/>
                  </a:cubicBezTo>
                  <a:cubicBezTo>
                    <a:pt x="213" y="53"/>
                    <a:pt x="214" y="53"/>
                    <a:pt x="214" y="53"/>
                  </a:cubicBezTo>
                  <a:cubicBezTo>
                    <a:pt x="215" y="53"/>
                    <a:pt x="215" y="52"/>
                    <a:pt x="216" y="52"/>
                  </a:cubicBezTo>
                  <a:cubicBezTo>
                    <a:pt x="216" y="52"/>
                    <a:pt x="216" y="52"/>
                    <a:pt x="216" y="52"/>
                  </a:cubicBezTo>
                  <a:cubicBezTo>
                    <a:pt x="215" y="51"/>
                    <a:pt x="215" y="51"/>
                    <a:pt x="215" y="51"/>
                  </a:cubicBezTo>
                  <a:cubicBezTo>
                    <a:pt x="215" y="51"/>
                    <a:pt x="215" y="51"/>
                    <a:pt x="215" y="51"/>
                  </a:cubicBezTo>
                  <a:cubicBezTo>
                    <a:pt x="215" y="51"/>
                    <a:pt x="215" y="51"/>
                    <a:pt x="215" y="51"/>
                  </a:cubicBezTo>
                  <a:cubicBezTo>
                    <a:pt x="216" y="51"/>
                    <a:pt x="216" y="51"/>
                    <a:pt x="216" y="51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8" y="50"/>
                    <a:pt x="219" y="50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48"/>
                    <a:pt x="220" y="48"/>
                    <a:pt x="220" y="48"/>
                  </a:cubicBezTo>
                  <a:cubicBezTo>
                    <a:pt x="224" y="51"/>
                    <a:pt x="227" y="53"/>
                    <a:pt x="231" y="56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31" y="57"/>
                    <a:pt x="231" y="57"/>
                    <a:pt x="230" y="58"/>
                  </a:cubicBezTo>
                  <a:cubicBezTo>
                    <a:pt x="230" y="59"/>
                    <a:pt x="228" y="59"/>
                    <a:pt x="228" y="60"/>
                  </a:cubicBezTo>
                  <a:cubicBezTo>
                    <a:pt x="229" y="60"/>
                    <a:pt x="229" y="60"/>
                    <a:pt x="229" y="60"/>
                  </a:cubicBezTo>
                  <a:cubicBezTo>
                    <a:pt x="230" y="62"/>
                    <a:pt x="228" y="62"/>
                    <a:pt x="228" y="63"/>
                  </a:cubicBezTo>
                  <a:cubicBezTo>
                    <a:pt x="229" y="63"/>
                    <a:pt x="230" y="63"/>
                    <a:pt x="230" y="63"/>
                  </a:cubicBezTo>
                  <a:cubicBezTo>
                    <a:pt x="230" y="64"/>
                    <a:pt x="230" y="64"/>
                    <a:pt x="230" y="64"/>
                  </a:cubicBezTo>
                  <a:cubicBezTo>
                    <a:pt x="230" y="65"/>
                    <a:pt x="231" y="65"/>
                    <a:pt x="231" y="65"/>
                  </a:cubicBezTo>
                  <a:cubicBezTo>
                    <a:pt x="231" y="65"/>
                    <a:pt x="231" y="66"/>
                    <a:pt x="231" y="66"/>
                  </a:cubicBezTo>
                  <a:cubicBezTo>
                    <a:pt x="230" y="66"/>
                    <a:pt x="230" y="66"/>
                    <a:pt x="230" y="66"/>
                  </a:cubicBezTo>
                  <a:cubicBezTo>
                    <a:pt x="228" y="65"/>
                    <a:pt x="226" y="64"/>
                    <a:pt x="223" y="63"/>
                  </a:cubicBezTo>
                  <a:cubicBezTo>
                    <a:pt x="223" y="63"/>
                    <a:pt x="221" y="62"/>
                    <a:pt x="220" y="63"/>
                  </a:cubicBezTo>
                  <a:cubicBezTo>
                    <a:pt x="220" y="63"/>
                    <a:pt x="219" y="63"/>
                    <a:pt x="219" y="63"/>
                  </a:cubicBezTo>
                  <a:cubicBezTo>
                    <a:pt x="219" y="63"/>
                    <a:pt x="219" y="63"/>
                    <a:pt x="219" y="63"/>
                  </a:cubicBezTo>
                  <a:cubicBezTo>
                    <a:pt x="219" y="64"/>
                    <a:pt x="220" y="64"/>
                    <a:pt x="220" y="64"/>
                  </a:cubicBezTo>
                  <a:cubicBezTo>
                    <a:pt x="220" y="66"/>
                    <a:pt x="219" y="65"/>
                    <a:pt x="219" y="65"/>
                  </a:cubicBezTo>
                  <a:cubicBezTo>
                    <a:pt x="218" y="66"/>
                    <a:pt x="218" y="66"/>
                    <a:pt x="218" y="66"/>
                  </a:cubicBezTo>
                  <a:cubicBezTo>
                    <a:pt x="218" y="66"/>
                    <a:pt x="217" y="66"/>
                    <a:pt x="217" y="66"/>
                  </a:cubicBezTo>
                  <a:cubicBezTo>
                    <a:pt x="218" y="65"/>
                    <a:pt x="218" y="65"/>
                    <a:pt x="218" y="65"/>
                  </a:cubicBezTo>
                  <a:cubicBezTo>
                    <a:pt x="217" y="65"/>
                    <a:pt x="216" y="65"/>
                    <a:pt x="216" y="65"/>
                  </a:cubicBezTo>
                  <a:cubicBezTo>
                    <a:pt x="215" y="66"/>
                    <a:pt x="215" y="66"/>
                    <a:pt x="215" y="66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3" y="65"/>
                    <a:pt x="212" y="66"/>
                    <a:pt x="212" y="66"/>
                  </a:cubicBezTo>
                  <a:cubicBezTo>
                    <a:pt x="212" y="66"/>
                    <a:pt x="212" y="67"/>
                    <a:pt x="211" y="67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0" y="67"/>
                    <a:pt x="210" y="67"/>
                    <a:pt x="209" y="67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10" y="66"/>
                    <a:pt x="210" y="65"/>
                    <a:pt x="210" y="65"/>
                  </a:cubicBezTo>
                  <a:cubicBezTo>
                    <a:pt x="208" y="65"/>
                    <a:pt x="209" y="66"/>
                    <a:pt x="208" y="66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7" y="66"/>
                    <a:pt x="206" y="66"/>
                    <a:pt x="206" y="66"/>
                  </a:cubicBezTo>
                  <a:cubicBezTo>
                    <a:pt x="205" y="67"/>
                    <a:pt x="204" y="67"/>
                    <a:pt x="203" y="68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202" y="68"/>
                    <a:pt x="202" y="69"/>
                    <a:pt x="201" y="70"/>
                  </a:cubicBezTo>
                  <a:cubicBezTo>
                    <a:pt x="200" y="70"/>
                    <a:pt x="200" y="70"/>
                    <a:pt x="200" y="70"/>
                  </a:cubicBezTo>
                  <a:cubicBezTo>
                    <a:pt x="199" y="70"/>
                    <a:pt x="198" y="69"/>
                    <a:pt x="197" y="69"/>
                  </a:cubicBezTo>
                  <a:cubicBezTo>
                    <a:pt x="198" y="68"/>
                    <a:pt x="199" y="68"/>
                    <a:pt x="200" y="68"/>
                  </a:cubicBezTo>
                  <a:cubicBezTo>
                    <a:pt x="200" y="67"/>
                    <a:pt x="199" y="66"/>
                    <a:pt x="198" y="66"/>
                  </a:cubicBezTo>
                  <a:cubicBezTo>
                    <a:pt x="198" y="66"/>
                    <a:pt x="197" y="66"/>
                    <a:pt x="197" y="66"/>
                  </a:cubicBezTo>
                  <a:cubicBezTo>
                    <a:pt x="197" y="66"/>
                    <a:pt x="196" y="66"/>
                    <a:pt x="196" y="66"/>
                  </a:cubicBezTo>
                  <a:cubicBezTo>
                    <a:pt x="196" y="66"/>
                    <a:pt x="197" y="67"/>
                    <a:pt x="197" y="67"/>
                  </a:cubicBezTo>
                  <a:cubicBezTo>
                    <a:pt x="196" y="68"/>
                    <a:pt x="196" y="68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7" y="70"/>
                    <a:pt x="197" y="70"/>
                    <a:pt x="196" y="71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5" y="72"/>
                    <a:pt x="195" y="71"/>
                    <a:pt x="193" y="71"/>
                  </a:cubicBezTo>
                  <a:cubicBezTo>
                    <a:pt x="193" y="72"/>
                    <a:pt x="191" y="72"/>
                    <a:pt x="190" y="73"/>
                  </a:cubicBezTo>
                  <a:cubicBezTo>
                    <a:pt x="190" y="74"/>
                    <a:pt x="192" y="74"/>
                    <a:pt x="191" y="75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90" y="75"/>
                    <a:pt x="190" y="75"/>
                    <a:pt x="189" y="75"/>
                  </a:cubicBezTo>
                  <a:cubicBezTo>
                    <a:pt x="188" y="75"/>
                    <a:pt x="187" y="74"/>
                    <a:pt x="186" y="74"/>
                  </a:cubicBezTo>
                  <a:cubicBezTo>
                    <a:pt x="186" y="74"/>
                    <a:pt x="186" y="74"/>
                    <a:pt x="186" y="74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77"/>
                    <a:pt x="187" y="77"/>
                    <a:pt x="186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6"/>
                    <a:pt x="184" y="76"/>
                    <a:pt x="184" y="76"/>
                  </a:cubicBezTo>
                  <a:cubicBezTo>
                    <a:pt x="183" y="75"/>
                    <a:pt x="183" y="73"/>
                    <a:pt x="183" y="73"/>
                  </a:cubicBezTo>
                  <a:cubicBezTo>
                    <a:pt x="183" y="73"/>
                    <a:pt x="183" y="72"/>
                    <a:pt x="183" y="72"/>
                  </a:cubicBezTo>
                  <a:cubicBezTo>
                    <a:pt x="183" y="71"/>
                    <a:pt x="182" y="71"/>
                    <a:pt x="181" y="71"/>
                  </a:cubicBezTo>
                  <a:cubicBezTo>
                    <a:pt x="181" y="70"/>
                    <a:pt x="180" y="70"/>
                    <a:pt x="180" y="69"/>
                  </a:cubicBezTo>
                  <a:cubicBezTo>
                    <a:pt x="181" y="69"/>
                    <a:pt x="181" y="70"/>
                    <a:pt x="181" y="70"/>
                  </a:cubicBezTo>
                  <a:cubicBezTo>
                    <a:pt x="182" y="70"/>
                    <a:pt x="182" y="70"/>
                    <a:pt x="182" y="70"/>
                  </a:cubicBezTo>
                  <a:cubicBezTo>
                    <a:pt x="185" y="71"/>
                    <a:pt x="189" y="73"/>
                    <a:pt x="191" y="71"/>
                  </a:cubicBezTo>
                  <a:cubicBezTo>
                    <a:pt x="192" y="70"/>
                    <a:pt x="192" y="70"/>
                    <a:pt x="192" y="69"/>
                  </a:cubicBezTo>
                  <a:cubicBezTo>
                    <a:pt x="192" y="69"/>
                    <a:pt x="192" y="69"/>
                    <a:pt x="192" y="68"/>
                  </a:cubicBezTo>
                  <a:cubicBezTo>
                    <a:pt x="191" y="68"/>
                    <a:pt x="191" y="67"/>
                    <a:pt x="190" y="67"/>
                  </a:cubicBezTo>
                  <a:cubicBezTo>
                    <a:pt x="190" y="67"/>
                    <a:pt x="189" y="67"/>
                    <a:pt x="188" y="66"/>
                  </a:cubicBezTo>
                  <a:cubicBezTo>
                    <a:pt x="188" y="66"/>
                    <a:pt x="187" y="65"/>
                    <a:pt x="187" y="65"/>
                  </a:cubicBezTo>
                  <a:cubicBezTo>
                    <a:pt x="186" y="65"/>
                    <a:pt x="186" y="65"/>
                    <a:pt x="186" y="65"/>
                  </a:cubicBezTo>
                  <a:cubicBezTo>
                    <a:pt x="185" y="64"/>
                    <a:pt x="185" y="64"/>
                    <a:pt x="184" y="64"/>
                  </a:cubicBezTo>
                  <a:cubicBezTo>
                    <a:pt x="183" y="64"/>
                    <a:pt x="182" y="64"/>
                    <a:pt x="182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0" y="63"/>
                    <a:pt x="179" y="63"/>
                    <a:pt x="179" y="62"/>
                  </a:cubicBezTo>
                  <a:cubicBezTo>
                    <a:pt x="179" y="63"/>
                    <a:pt x="179" y="63"/>
                    <a:pt x="179" y="63"/>
                  </a:cubicBezTo>
                  <a:cubicBezTo>
                    <a:pt x="178" y="63"/>
                    <a:pt x="178" y="63"/>
                    <a:pt x="178" y="63"/>
                  </a:cubicBezTo>
                  <a:cubicBezTo>
                    <a:pt x="177" y="63"/>
                    <a:pt x="177" y="63"/>
                    <a:pt x="176" y="63"/>
                  </a:cubicBezTo>
                  <a:cubicBezTo>
                    <a:pt x="176" y="62"/>
                    <a:pt x="175" y="62"/>
                    <a:pt x="175" y="62"/>
                  </a:cubicBezTo>
                  <a:cubicBezTo>
                    <a:pt x="176" y="62"/>
                    <a:pt x="177" y="62"/>
                    <a:pt x="178" y="61"/>
                  </a:cubicBezTo>
                  <a:cubicBezTo>
                    <a:pt x="178" y="61"/>
                    <a:pt x="178" y="61"/>
                    <a:pt x="178" y="61"/>
                  </a:cubicBezTo>
                  <a:cubicBezTo>
                    <a:pt x="177" y="61"/>
                    <a:pt x="177" y="61"/>
                    <a:pt x="177" y="61"/>
                  </a:cubicBezTo>
                  <a:cubicBezTo>
                    <a:pt x="176" y="61"/>
                    <a:pt x="176" y="61"/>
                    <a:pt x="176" y="61"/>
                  </a:cubicBezTo>
                  <a:cubicBezTo>
                    <a:pt x="176" y="60"/>
                    <a:pt x="175" y="60"/>
                    <a:pt x="175" y="60"/>
                  </a:cubicBezTo>
                  <a:cubicBezTo>
                    <a:pt x="174" y="60"/>
                    <a:pt x="174" y="61"/>
                    <a:pt x="174" y="61"/>
                  </a:cubicBezTo>
                  <a:cubicBezTo>
                    <a:pt x="173" y="61"/>
                    <a:pt x="173" y="61"/>
                    <a:pt x="173" y="61"/>
                  </a:cubicBezTo>
                  <a:cubicBezTo>
                    <a:pt x="174" y="60"/>
                    <a:pt x="174" y="60"/>
                    <a:pt x="174" y="60"/>
                  </a:cubicBezTo>
                  <a:cubicBezTo>
                    <a:pt x="174" y="59"/>
                    <a:pt x="173" y="60"/>
                    <a:pt x="173" y="60"/>
                  </a:cubicBezTo>
                  <a:cubicBezTo>
                    <a:pt x="173" y="60"/>
                    <a:pt x="172" y="61"/>
                    <a:pt x="172" y="61"/>
                  </a:cubicBezTo>
                  <a:cubicBezTo>
                    <a:pt x="172" y="61"/>
                    <a:pt x="172" y="60"/>
                    <a:pt x="172" y="60"/>
                  </a:cubicBezTo>
                  <a:cubicBezTo>
                    <a:pt x="171" y="60"/>
                    <a:pt x="170" y="61"/>
                    <a:pt x="170" y="62"/>
                  </a:cubicBezTo>
                  <a:cubicBezTo>
                    <a:pt x="170" y="62"/>
                    <a:pt x="170" y="62"/>
                    <a:pt x="170" y="62"/>
                  </a:cubicBezTo>
                  <a:cubicBezTo>
                    <a:pt x="170" y="61"/>
                    <a:pt x="170" y="60"/>
                    <a:pt x="171" y="60"/>
                  </a:cubicBezTo>
                  <a:cubicBezTo>
                    <a:pt x="169" y="60"/>
                    <a:pt x="169" y="60"/>
                    <a:pt x="168" y="61"/>
                  </a:cubicBezTo>
                  <a:cubicBezTo>
                    <a:pt x="168" y="61"/>
                    <a:pt x="168" y="61"/>
                    <a:pt x="168" y="61"/>
                  </a:cubicBezTo>
                  <a:cubicBezTo>
                    <a:pt x="167" y="61"/>
                    <a:pt x="167" y="62"/>
                    <a:pt x="167" y="62"/>
                  </a:cubicBezTo>
                  <a:cubicBezTo>
                    <a:pt x="166" y="62"/>
                    <a:pt x="166" y="61"/>
                    <a:pt x="165" y="63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64" y="62"/>
                    <a:pt x="164" y="63"/>
                    <a:pt x="163" y="63"/>
                  </a:cubicBezTo>
                  <a:cubicBezTo>
                    <a:pt x="163" y="63"/>
                    <a:pt x="163" y="64"/>
                    <a:pt x="163" y="64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2" y="63"/>
                    <a:pt x="162" y="64"/>
                    <a:pt x="162" y="64"/>
                  </a:cubicBezTo>
                  <a:cubicBezTo>
                    <a:pt x="161" y="64"/>
                    <a:pt x="161" y="64"/>
                    <a:pt x="160" y="64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60" y="65"/>
                    <a:pt x="160" y="64"/>
                    <a:pt x="159" y="65"/>
                  </a:cubicBezTo>
                  <a:cubicBezTo>
                    <a:pt x="159" y="65"/>
                    <a:pt x="159" y="65"/>
                    <a:pt x="158" y="65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7"/>
                    <a:pt x="158" y="67"/>
                    <a:pt x="158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5" y="68"/>
                    <a:pt x="155" y="68"/>
                    <a:pt x="155" y="68"/>
                  </a:cubicBezTo>
                  <a:cubicBezTo>
                    <a:pt x="155" y="69"/>
                    <a:pt x="155" y="69"/>
                    <a:pt x="155" y="69"/>
                  </a:cubicBezTo>
                  <a:cubicBezTo>
                    <a:pt x="155" y="69"/>
                    <a:pt x="155" y="69"/>
                    <a:pt x="155" y="69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3" y="70"/>
                    <a:pt x="153" y="70"/>
                    <a:pt x="153" y="70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2"/>
                    <a:pt x="153" y="72"/>
                    <a:pt x="153" y="72"/>
                  </a:cubicBezTo>
                  <a:cubicBezTo>
                    <a:pt x="152" y="72"/>
                    <a:pt x="152" y="73"/>
                    <a:pt x="152" y="73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1" y="74"/>
                    <a:pt x="151" y="74"/>
                    <a:pt x="151" y="74"/>
                  </a:cubicBezTo>
                  <a:cubicBezTo>
                    <a:pt x="151" y="74"/>
                    <a:pt x="151" y="75"/>
                    <a:pt x="150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49" y="75"/>
                    <a:pt x="148" y="76"/>
                    <a:pt x="148" y="77"/>
                  </a:cubicBezTo>
                  <a:cubicBezTo>
                    <a:pt x="148" y="77"/>
                    <a:pt x="148" y="77"/>
                    <a:pt x="148" y="77"/>
                  </a:cubicBezTo>
                  <a:cubicBezTo>
                    <a:pt x="148" y="77"/>
                    <a:pt x="147" y="77"/>
                    <a:pt x="147" y="78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47" y="77"/>
                    <a:pt x="146" y="78"/>
                    <a:pt x="146" y="79"/>
                  </a:cubicBezTo>
                  <a:cubicBezTo>
                    <a:pt x="145" y="79"/>
                    <a:pt x="145" y="79"/>
                    <a:pt x="144" y="79"/>
                  </a:cubicBezTo>
                  <a:cubicBezTo>
                    <a:pt x="144" y="79"/>
                    <a:pt x="144" y="79"/>
                    <a:pt x="144" y="79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45" y="80"/>
                    <a:pt x="144" y="80"/>
                    <a:pt x="144" y="79"/>
                  </a:cubicBezTo>
                  <a:cubicBezTo>
                    <a:pt x="143" y="80"/>
                    <a:pt x="144" y="80"/>
                    <a:pt x="143" y="80"/>
                  </a:cubicBezTo>
                  <a:cubicBezTo>
                    <a:pt x="143" y="80"/>
                    <a:pt x="142" y="80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1" y="82"/>
                    <a:pt x="142" y="82"/>
                    <a:pt x="141" y="82"/>
                  </a:cubicBezTo>
                  <a:cubicBezTo>
                    <a:pt x="142" y="83"/>
                    <a:pt x="142" y="83"/>
                    <a:pt x="142" y="83"/>
                  </a:cubicBezTo>
                  <a:cubicBezTo>
                    <a:pt x="142" y="83"/>
                    <a:pt x="142" y="83"/>
                    <a:pt x="142" y="83"/>
                  </a:cubicBezTo>
                  <a:cubicBezTo>
                    <a:pt x="142" y="83"/>
                    <a:pt x="141" y="83"/>
                    <a:pt x="141" y="84"/>
                  </a:cubicBezTo>
                  <a:cubicBezTo>
                    <a:pt x="141" y="84"/>
                    <a:pt x="141" y="84"/>
                    <a:pt x="141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1" y="85"/>
                    <a:pt x="141" y="85"/>
                    <a:pt x="141" y="85"/>
                  </a:cubicBezTo>
                  <a:cubicBezTo>
                    <a:pt x="142" y="85"/>
                    <a:pt x="142" y="85"/>
                    <a:pt x="143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8"/>
                    <a:pt x="143" y="88"/>
                    <a:pt x="143" y="88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3" y="88"/>
                    <a:pt x="143" y="89"/>
                    <a:pt x="144" y="89"/>
                  </a:cubicBezTo>
                  <a:cubicBezTo>
                    <a:pt x="143" y="89"/>
                    <a:pt x="143" y="89"/>
                    <a:pt x="143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6" y="88"/>
                    <a:pt x="147" y="88"/>
                    <a:pt x="147" y="88"/>
                  </a:cubicBezTo>
                  <a:cubicBezTo>
                    <a:pt x="148" y="87"/>
                    <a:pt x="148" y="87"/>
                    <a:pt x="148" y="87"/>
                  </a:cubicBezTo>
                  <a:cubicBezTo>
                    <a:pt x="149" y="87"/>
                    <a:pt x="149" y="87"/>
                    <a:pt x="149" y="87"/>
                  </a:cubicBezTo>
                  <a:cubicBezTo>
                    <a:pt x="149" y="87"/>
                    <a:pt x="149" y="87"/>
                    <a:pt x="149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9" y="87"/>
                    <a:pt x="149" y="87"/>
                    <a:pt x="150" y="87"/>
                  </a:cubicBezTo>
                  <a:cubicBezTo>
                    <a:pt x="150" y="87"/>
                    <a:pt x="150" y="87"/>
                    <a:pt x="150" y="87"/>
                  </a:cubicBezTo>
                  <a:cubicBezTo>
                    <a:pt x="150" y="87"/>
                    <a:pt x="150" y="87"/>
                    <a:pt x="150" y="87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151" y="90"/>
                    <a:pt x="151" y="90"/>
                    <a:pt x="151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51" y="91"/>
                    <a:pt x="152" y="92"/>
                    <a:pt x="152" y="92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3"/>
                    <a:pt x="152" y="94"/>
                    <a:pt x="153" y="94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3" y="95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6" y="93"/>
                    <a:pt x="156" y="93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7" y="93"/>
                    <a:pt x="157" y="92"/>
                    <a:pt x="157" y="92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7" y="89"/>
                    <a:pt x="157" y="89"/>
                    <a:pt x="157" y="89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8" y="89"/>
                    <a:pt x="157" y="88"/>
                    <a:pt x="157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9" y="88"/>
                    <a:pt x="159" y="87"/>
                    <a:pt x="159" y="87"/>
                  </a:cubicBezTo>
                  <a:cubicBezTo>
                    <a:pt x="159" y="87"/>
                    <a:pt x="159" y="87"/>
                    <a:pt x="159" y="87"/>
                  </a:cubicBezTo>
                  <a:cubicBezTo>
                    <a:pt x="159" y="87"/>
                    <a:pt x="159" y="87"/>
                    <a:pt x="159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59" y="87"/>
                    <a:pt x="159" y="87"/>
                  </a:cubicBezTo>
                  <a:cubicBezTo>
                    <a:pt x="158" y="87"/>
                    <a:pt x="158" y="86"/>
                    <a:pt x="157" y="86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60" y="87"/>
                    <a:pt x="161" y="86"/>
                    <a:pt x="161" y="86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61" y="85"/>
                    <a:pt x="161" y="85"/>
                    <a:pt x="161" y="85"/>
                  </a:cubicBezTo>
                  <a:cubicBezTo>
                    <a:pt x="160" y="85"/>
                    <a:pt x="160" y="84"/>
                    <a:pt x="160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59" y="83"/>
                    <a:pt x="158" y="82"/>
                    <a:pt x="158" y="82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59" y="81"/>
                    <a:pt x="159" y="81"/>
                    <a:pt x="159" y="80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60" y="79"/>
                    <a:pt x="160" y="79"/>
                    <a:pt x="160" y="79"/>
                  </a:cubicBezTo>
                  <a:cubicBezTo>
                    <a:pt x="160" y="79"/>
                    <a:pt x="161" y="79"/>
                    <a:pt x="161" y="78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2" y="77"/>
                    <a:pt x="163" y="77"/>
                    <a:pt x="163" y="77"/>
                  </a:cubicBezTo>
                  <a:cubicBezTo>
                    <a:pt x="164" y="76"/>
                    <a:pt x="164" y="76"/>
                    <a:pt x="164" y="76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4"/>
                    <a:pt x="164" y="74"/>
                    <a:pt x="164" y="74"/>
                  </a:cubicBezTo>
                  <a:cubicBezTo>
                    <a:pt x="164" y="74"/>
                    <a:pt x="164" y="74"/>
                    <a:pt x="164" y="74"/>
                  </a:cubicBezTo>
                  <a:cubicBezTo>
                    <a:pt x="165" y="73"/>
                    <a:pt x="165" y="73"/>
                    <a:pt x="165" y="73"/>
                  </a:cubicBezTo>
                  <a:cubicBezTo>
                    <a:pt x="166" y="73"/>
                    <a:pt x="166" y="72"/>
                    <a:pt x="166" y="72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67" y="73"/>
                    <a:pt x="168" y="72"/>
                    <a:pt x="168" y="72"/>
                  </a:cubicBezTo>
                  <a:cubicBezTo>
                    <a:pt x="169" y="73"/>
                    <a:pt x="169" y="73"/>
                    <a:pt x="170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70" y="74"/>
                    <a:pt x="170" y="74"/>
                    <a:pt x="170" y="74"/>
                  </a:cubicBezTo>
                  <a:cubicBezTo>
                    <a:pt x="170" y="74"/>
                    <a:pt x="170" y="74"/>
                    <a:pt x="170" y="74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5"/>
                    <a:pt x="167" y="77"/>
                    <a:pt x="166" y="77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7"/>
                    <a:pt x="166" y="78"/>
                    <a:pt x="165" y="78"/>
                  </a:cubicBezTo>
                  <a:cubicBezTo>
                    <a:pt x="165" y="78"/>
                    <a:pt x="165" y="78"/>
                    <a:pt x="165" y="78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64" y="79"/>
                    <a:pt x="164" y="79"/>
                    <a:pt x="164" y="80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64" y="80"/>
                    <a:pt x="164" y="81"/>
                    <a:pt x="164" y="81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64" y="82"/>
                    <a:pt x="164" y="82"/>
                    <a:pt x="164" y="82"/>
                  </a:cubicBezTo>
                  <a:cubicBezTo>
                    <a:pt x="164" y="83"/>
                    <a:pt x="164" y="84"/>
                    <a:pt x="165" y="84"/>
                  </a:cubicBezTo>
                  <a:cubicBezTo>
                    <a:pt x="165" y="84"/>
                    <a:pt x="165" y="85"/>
                    <a:pt x="166" y="84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8" y="85"/>
                    <a:pt x="168" y="85"/>
                    <a:pt x="168" y="85"/>
                  </a:cubicBezTo>
                  <a:cubicBezTo>
                    <a:pt x="168" y="85"/>
                    <a:pt x="168" y="85"/>
                    <a:pt x="168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4"/>
                    <a:pt x="171" y="85"/>
                    <a:pt x="171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3" y="84"/>
                    <a:pt x="173" y="84"/>
                    <a:pt x="173" y="84"/>
                  </a:cubicBezTo>
                  <a:cubicBezTo>
                    <a:pt x="173" y="84"/>
                    <a:pt x="173" y="84"/>
                    <a:pt x="173" y="84"/>
                  </a:cubicBezTo>
                  <a:cubicBezTo>
                    <a:pt x="173" y="84"/>
                    <a:pt x="174" y="84"/>
                    <a:pt x="174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5" y="85"/>
                    <a:pt x="176" y="84"/>
                    <a:pt x="177" y="85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76" y="85"/>
                    <a:pt x="176" y="85"/>
                    <a:pt x="175" y="85"/>
                  </a:cubicBezTo>
                  <a:cubicBezTo>
                    <a:pt x="175" y="85"/>
                    <a:pt x="175" y="85"/>
                    <a:pt x="175" y="86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3" y="87"/>
                    <a:pt x="173" y="87"/>
                    <a:pt x="173" y="87"/>
                  </a:cubicBezTo>
                  <a:cubicBezTo>
                    <a:pt x="172" y="86"/>
                    <a:pt x="172" y="86"/>
                    <a:pt x="171" y="86"/>
                  </a:cubicBezTo>
                  <a:cubicBezTo>
                    <a:pt x="171" y="86"/>
                    <a:pt x="170" y="86"/>
                    <a:pt x="170" y="86"/>
                  </a:cubicBezTo>
                  <a:cubicBezTo>
                    <a:pt x="170" y="86"/>
                    <a:pt x="170" y="86"/>
                    <a:pt x="170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8" y="87"/>
                    <a:pt x="168" y="87"/>
                    <a:pt x="167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7" y="88"/>
                    <a:pt x="167" y="88"/>
                    <a:pt x="167" y="8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90"/>
                    <a:pt x="168" y="90"/>
                    <a:pt x="168" y="91"/>
                  </a:cubicBezTo>
                  <a:cubicBezTo>
                    <a:pt x="168" y="91"/>
                    <a:pt x="167" y="92"/>
                    <a:pt x="167" y="91"/>
                  </a:cubicBezTo>
                  <a:cubicBezTo>
                    <a:pt x="167" y="91"/>
                    <a:pt x="167" y="91"/>
                    <a:pt x="167" y="91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0"/>
                    <a:pt x="165" y="90"/>
                    <a:pt x="165" y="90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4" y="92"/>
                    <a:pt x="164" y="92"/>
                    <a:pt x="164" y="92"/>
                  </a:cubicBezTo>
                  <a:cubicBezTo>
                    <a:pt x="164" y="92"/>
                    <a:pt x="164" y="92"/>
                    <a:pt x="164" y="92"/>
                  </a:cubicBezTo>
                  <a:cubicBezTo>
                    <a:pt x="163" y="93"/>
                    <a:pt x="164" y="94"/>
                    <a:pt x="164" y="95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4" y="95"/>
                    <a:pt x="163" y="95"/>
                    <a:pt x="162" y="95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6"/>
                    <a:pt x="161" y="97"/>
                    <a:pt x="160" y="97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0" y="96"/>
                    <a:pt x="159" y="96"/>
                    <a:pt x="159" y="96"/>
                  </a:cubicBezTo>
                  <a:cubicBezTo>
                    <a:pt x="157" y="96"/>
                    <a:pt x="156" y="97"/>
                    <a:pt x="155" y="97"/>
                  </a:cubicBezTo>
                  <a:cubicBezTo>
                    <a:pt x="155" y="98"/>
                    <a:pt x="155" y="98"/>
                    <a:pt x="155" y="98"/>
                  </a:cubicBezTo>
                  <a:cubicBezTo>
                    <a:pt x="154" y="98"/>
                    <a:pt x="154" y="98"/>
                    <a:pt x="154" y="98"/>
                  </a:cubicBezTo>
                  <a:cubicBezTo>
                    <a:pt x="154" y="97"/>
                    <a:pt x="154" y="97"/>
                    <a:pt x="154" y="97"/>
                  </a:cubicBezTo>
                  <a:cubicBezTo>
                    <a:pt x="153" y="97"/>
                    <a:pt x="153" y="97"/>
                    <a:pt x="153" y="96"/>
                  </a:cubicBezTo>
                  <a:cubicBezTo>
                    <a:pt x="152" y="96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49" y="96"/>
                    <a:pt x="149" y="96"/>
                    <a:pt x="149" y="96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148" y="96"/>
                    <a:pt x="148" y="95"/>
                    <a:pt x="148" y="95"/>
                  </a:cubicBezTo>
                  <a:cubicBezTo>
                    <a:pt x="148" y="95"/>
                    <a:pt x="148" y="94"/>
                    <a:pt x="148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4"/>
                    <a:pt x="149" y="94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49" y="92"/>
                    <a:pt x="149" y="92"/>
                    <a:pt x="149" y="92"/>
                  </a:cubicBezTo>
                  <a:cubicBezTo>
                    <a:pt x="149" y="92"/>
                    <a:pt x="149" y="92"/>
                    <a:pt x="149" y="92"/>
                  </a:cubicBezTo>
                  <a:cubicBezTo>
                    <a:pt x="148" y="91"/>
                    <a:pt x="148" y="91"/>
                    <a:pt x="147" y="91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6" y="93"/>
                    <a:pt x="146" y="93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6"/>
                    <a:pt x="146" y="96"/>
                    <a:pt x="146" y="96"/>
                  </a:cubicBezTo>
                  <a:cubicBezTo>
                    <a:pt x="147" y="96"/>
                    <a:pt x="147" y="96"/>
                    <a:pt x="147" y="96"/>
                  </a:cubicBezTo>
                  <a:cubicBezTo>
                    <a:pt x="146" y="97"/>
                    <a:pt x="146" y="97"/>
                    <a:pt x="146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5" y="98"/>
                    <a:pt x="145" y="98"/>
                    <a:pt x="144" y="98"/>
                  </a:cubicBezTo>
                  <a:cubicBezTo>
                    <a:pt x="144" y="98"/>
                    <a:pt x="144" y="98"/>
                    <a:pt x="144" y="98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8"/>
                    <a:pt x="144" y="98"/>
                    <a:pt x="144" y="98"/>
                  </a:cubicBezTo>
                  <a:cubicBezTo>
                    <a:pt x="143" y="98"/>
                    <a:pt x="142" y="99"/>
                    <a:pt x="142" y="99"/>
                  </a:cubicBezTo>
                  <a:cubicBezTo>
                    <a:pt x="142" y="99"/>
                    <a:pt x="142" y="99"/>
                    <a:pt x="142" y="99"/>
                  </a:cubicBezTo>
                  <a:cubicBezTo>
                    <a:pt x="142" y="99"/>
                    <a:pt x="142" y="99"/>
                    <a:pt x="142" y="99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1" y="99"/>
                    <a:pt x="141" y="99"/>
                    <a:pt x="141" y="99"/>
                  </a:cubicBezTo>
                  <a:cubicBezTo>
                    <a:pt x="141" y="99"/>
                    <a:pt x="141" y="99"/>
                    <a:pt x="141" y="99"/>
                  </a:cubicBezTo>
                  <a:cubicBezTo>
                    <a:pt x="141" y="100"/>
                    <a:pt x="141" y="100"/>
                    <a:pt x="140" y="101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36" y="104"/>
                    <a:pt x="137" y="104"/>
                    <a:pt x="136" y="105"/>
                  </a:cubicBezTo>
                  <a:cubicBezTo>
                    <a:pt x="136" y="105"/>
                    <a:pt x="135" y="105"/>
                    <a:pt x="134" y="105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35" y="106"/>
                    <a:pt x="135" y="106"/>
                    <a:pt x="135" y="106"/>
                  </a:cubicBezTo>
                  <a:cubicBezTo>
                    <a:pt x="134" y="106"/>
                    <a:pt x="133" y="106"/>
                    <a:pt x="133" y="106"/>
                  </a:cubicBezTo>
                  <a:cubicBezTo>
                    <a:pt x="133" y="105"/>
                    <a:pt x="133" y="105"/>
                    <a:pt x="133" y="105"/>
                  </a:cubicBezTo>
                  <a:cubicBezTo>
                    <a:pt x="132" y="105"/>
                    <a:pt x="132" y="105"/>
                    <a:pt x="132" y="105"/>
                  </a:cubicBezTo>
                  <a:cubicBezTo>
                    <a:pt x="132" y="106"/>
                    <a:pt x="132" y="106"/>
                    <a:pt x="132" y="106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9"/>
                    <a:pt x="128" y="109"/>
                    <a:pt x="128" y="109"/>
                  </a:cubicBezTo>
                  <a:cubicBezTo>
                    <a:pt x="129" y="109"/>
                    <a:pt x="130" y="109"/>
                    <a:pt x="130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10"/>
                    <a:pt x="131" y="110"/>
                    <a:pt x="131" y="110"/>
                  </a:cubicBezTo>
                  <a:cubicBezTo>
                    <a:pt x="131" y="110"/>
                    <a:pt x="131" y="110"/>
                    <a:pt x="131" y="110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133" y="111"/>
                    <a:pt x="132" y="111"/>
                    <a:pt x="133" y="112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2" y="113"/>
                    <a:pt x="132" y="114"/>
                    <a:pt x="132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2" y="115"/>
                    <a:pt x="132" y="116"/>
                    <a:pt x="132" y="116"/>
                  </a:cubicBezTo>
                  <a:cubicBezTo>
                    <a:pt x="131" y="117"/>
                    <a:pt x="131" y="116"/>
                    <a:pt x="130" y="116"/>
                  </a:cubicBezTo>
                  <a:cubicBezTo>
                    <a:pt x="130" y="117"/>
                    <a:pt x="128" y="116"/>
                    <a:pt x="128" y="116"/>
                  </a:cubicBezTo>
                  <a:cubicBezTo>
                    <a:pt x="127" y="116"/>
                    <a:pt x="126" y="116"/>
                    <a:pt x="126" y="116"/>
                  </a:cubicBezTo>
                  <a:cubicBezTo>
                    <a:pt x="126" y="116"/>
                    <a:pt x="125" y="116"/>
                    <a:pt x="125" y="116"/>
                  </a:cubicBezTo>
                  <a:cubicBezTo>
                    <a:pt x="124" y="116"/>
                    <a:pt x="123" y="116"/>
                    <a:pt x="123" y="116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122" y="116"/>
                    <a:pt x="121" y="117"/>
                    <a:pt x="121" y="11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2" y="117"/>
                    <a:pt x="122" y="118"/>
                    <a:pt x="122" y="118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22" y="120"/>
                    <a:pt x="122" y="123"/>
                    <a:pt x="121" y="123"/>
                  </a:cubicBezTo>
                  <a:cubicBezTo>
                    <a:pt x="121" y="123"/>
                    <a:pt x="121" y="124"/>
                    <a:pt x="121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1" y="125"/>
                    <a:pt x="121" y="125"/>
                    <a:pt x="121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122" y="127"/>
                    <a:pt x="122" y="127"/>
                    <a:pt x="122" y="127"/>
                  </a:cubicBezTo>
                  <a:cubicBezTo>
                    <a:pt x="122" y="127"/>
                    <a:pt x="122" y="127"/>
                    <a:pt x="122" y="127"/>
                  </a:cubicBezTo>
                  <a:cubicBezTo>
                    <a:pt x="122" y="127"/>
                    <a:pt x="122" y="127"/>
                    <a:pt x="123" y="127"/>
                  </a:cubicBezTo>
                  <a:cubicBezTo>
                    <a:pt x="123" y="127"/>
                    <a:pt x="123" y="127"/>
                    <a:pt x="123" y="127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5" y="126"/>
                    <a:pt x="125" y="127"/>
                    <a:pt x="125" y="128"/>
                  </a:cubicBezTo>
                  <a:cubicBezTo>
                    <a:pt x="125" y="128"/>
                    <a:pt x="125" y="128"/>
                    <a:pt x="125" y="128"/>
                  </a:cubicBezTo>
                  <a:cubicBezTo>
                    <a:pt x="126" y="128"/>
                    <a:pt x="126" y="129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8" y="128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29" y="127"/>
                    <a:pt x="130" y="127"/>
                    <a:pt x="130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2" y="127"/>
                    <a:pt x="131" y="127"/>
                    <a:pt x="132" y="127"/>
                  </a:cubicBezTo>
                  <a:cubicBezTo>
                    <a:pt x="132" y="126"/>
                    <a:pt x="133" y="126"/>
                    <a:pt x="133" y="126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3" y="125"/>
                    <a:pt x="134" y="124"/>
                    <a:pt x="135" y="124"/>
                  </a:cubicBezTo>
                  <a:cubicBezTo>
                    <a:pt x="135" y="124"/>
                    <a:pt x="135" y="124"/>
                    <a:pt x="135" y="124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4" y="122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6" y="120"/>
                    <a:pt x="137" y="120"/>
                    <a:pt x="137" y="120"/>
                  </a:cubicBezTo>
                  <a:cubicBezTo>
                    <a:pt x="137" y="120"/>
                    <a:pt x="137" y="120"/>
                    <a:pt x="137" y="120"/>
                  </a:cubicBezTo>
                  <a:cubicBezTo>
                    <a:pt x="138" y="119"/>
                    <a:pt x="138" y="119"/>
                    <a:pt x="139" y="119"/>
                  </a:cubicBezTo>
                  <a:cubicBezTo>
                    <a:pt x="139" y="118"/>
                    <a:pt x="138" y="117"/>
                    <a:pt x="139" y="116"/>
                  </a:cubicBezTo>
                  <a:cubicBezTo>
                    <a:pt x="140" y="116"/>
                    <a:pt x="140" y="116"/>
                    <a:pt x="141" y="117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2" y="117"/>
                    <a:pt x="142" y="117"/>
                    <a:pt x="143" y="117"/>
                  </a:cubicBezTo>
                  <a:cubicBezTo>
                    <a:pt x="144" y="117"/>
                    <a:pt x="144" y="116"/>
                    <a:pt x="145" y="11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8" y="115"/>
                  </a:cubicBezTo>
                  <a:cubicBezTo>
                    <a:pt x="149" y="115"/>
                    <a:pt x="149" y="117"/>
                    <a:pt x="150" y="118"/>
                  </a:cubicBezTo>
                  <a:cubicBezTo>
                    <a:pt x="151" y="118"/>
                    <a:pt x="152" y="119"/>
                    <a:pt x="152" y="120"/>
                  </a:cubicBezTo>
                  <a:cubicBezTo>
                    <a:pt x="153" y="120"/>
                    <a:pt x="154" y="120"/>
                    <a:pt x="154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2"/>
                    <a:pt x="155" y="122"/>
                    <a:pt x="155" y="122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7" y="125"/>
                    <a:pt x="157" y="125"/>
                    <a:pt x="157" y="125"/>
                  </a:cubicBezTo>
                  <a:cubicBezTo>
                    <a:pt x="157" y="125"/>
                    <a:pt x="157" y="125"/>
                    <a:pt x="158" y="125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8" y="122"/>
                    <a:pt x="158" y="121"/>
                    <a:pt x="158" y="121"/>
                  </a:cubicBezTo>
                  <a:cubicBezTo>
                    <a:pt x="158" y="122"/>
                    <a:pt x="159" y="122"/>
                    <a:pt x="159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59" y="121"/>
                    <a:pt x="158" y="120"/>
                    <a:pt x="157" y="120"/>
                  </a:cubicBezTo>
                  <a:cubicBezTo>
                    <a:pt x="157" y="120"/>
                    <a:pt x="157" y="120"/>
                    <a:pt x="157" y="120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7" y="119"/>
                    <a:pt x="155" y="119"/>
                    <a:pt x="155" y="119"/>
                  </a:cubicBezTo>
                  <a:cubicBezTo>
                    <a:pt x="155" y="118"/>
                    <a:pt x="154" y="118"/>
                    <a:pt x="154" y="117"/>
                  </a:cubicBezTo>
                  <a:cubicBezTo>
                    <a:pt x="154" y="116"/>
                    <a:pt x="154" y="116"/>
                    <a:pt x="154" y="116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2" y="115"/>
                    <a:pt x="152" y="115"/>
                    <a:pt x="152" y="114"/>
                  </a:cubicBezTo>
                  <a:cubicBezTo>
                    <a:pt x="152" y="114"/>
                    <a:pt x="152" y="114"/>
                    <a:pt x="152" y="114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2" y="113"/>
                    <a:pt x="152" y="113"/>
                    <a:pt x="153" y="113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3" y="112"/>
                    <a:pt x="153" y="112"/>
                    <a:pt x="154" y="112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3" y="113"/>
                    <a:pt x="154" y="114"/>
                    <a:pt x="154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6" y="114"/>
                    <a:pt x="155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6"/>
                    <a:pt x="157" y="116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58" y="117"/>
                    <a:pt x="158" y="117"/>
                    <a:pt x="158" y="117"/>
                  </a:cubicBezTo>
                  <a:cubicBezTo>
                    <a:pt x="159" y="117"/>
                    <a:pt x="159" y="117"/>
                    <a:pt x="159" y="117"/>
                  </a:cubicBezTo>
                  <a:cubicBezTo>
                    <a:pt x="159" y="118"/>
                    <a:pt x="160" y="118"/>
                    <a:pt x="161" y="118"/>
                  </a:cubicBezTo>
                  <a:cubicBezTo>
                    <a:pt x="161" y="119"/>
                    <a:pt x="161" y="119"/>
                    <a:pt x="161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162" y="121"/>
                    <a:pt x="162" y="121"/>
                    <a:pt x="162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3" y="123"/>
                    <a:pt x="163" y="123"/>
                    <a:pt x="163" y="123"/>
                  </a:cubicBezTo>
                  <a:cubicBezTo>
                    <a:pt x="163" y="123"/>
                    <a:pt x="163" y="124"/>
                    <a:pt x="164" y="124"/>
                  </a:cubicBezTo>
                  <a:cubicBezTo>
                    <a:pt x="164" y="124"/>
                    <a:pt x="164" y="124"/>
                    <a:pt x="164" y="124"/>
                  </a:cubicBezTo>
                  <a:cubicBezTo>
                    <a:pt x="164" y="124"/>
                    <a:pt x="164" y="124"/>
                    <a:pt x="164" y="124"/>
                  </a:cubicBezTo>
                  <a:cubicBezTo>
                    <a:pt x="163" y="124"/>
                    <a:pt x="163" y="124"/>
                    <a:pt x="163" y="124"/>
                  </a:cubicBezTo>
                  <a:cubicBezTo>
                    <a:pt x="163" y="124"/>
                    <a:pt x="163" y="124"/>
                    <a:pt x="163" y="124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64" y="125"/>
                    <a:pt x="165" y="124"/>
                    <a:pt x="166" y="125"/>
                  </a:cubicBezTo>
                  <a:cubicBezTo>
                    <a:pt x="166" y="125"/>
                    <a:pt x="166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6" y="126"/>
                    <a:pt x="166" y="125"/>
                    <a:pt x="165" y="125"/>
                  </a:cubicBezTo>
                  <a:cubicBezTo>
                    <a:pt x="165" y="125"/>
                    <a:pt x="165" y="125"/>
                    <a:pt x="164" y="125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6" y="128"/>
                    <a:pt x="166" y="128"/>
                    <a:pt x="166" y="128"/>
                  </a:cubicBezTo>
                  <a:cubicBezTo>
                    <a:pt x="166" y="128"/>
                    <a:pt x="166" y="128"/>
                    <a:pt x="166" y="128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7" y="127"/>
                    <a:pt x="166" y="127"/>
                    <a:pt x="166" y="126"/>
                  </a:cubicBezTo>
                  <a:cubicBezTo>
                    <a:pt x="166" y="126"/>
                    <a:pt x="166" y="126"/>
                    <a:pt x="166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8" y="125"/>
                    <a:pt x="168" y="125"/>
                    <a:pt x="168" y="125"/>
                  </a:cubicBezTo>
                  <a:cubicBezTo>
                    <a:pt x="168" y="125"/>
                    <a:pt x="168" y="125"/>
                    <a:pt x="168" y="125"/>
                  </a:cubicBezTo>
                  <a:cubicBezTo>
                    <a:pt x="168" y="125"/>
                    <a:pt x="166" y="124"/>
                    <a:pt x="166" y="124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7" y="123"/>
                    <a:pt x="167" y="123"/>
                    <a:pt x="167" y="123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3"/>
                    <a:pt x="167" y="123"/>
                    <a:pt x="167" y="123"/>
                  </a:cubicBezTo>
                  <a:cubicBezTo>
                    <a:pt x="167" y="123"/>
                    <a:pt x="166" y="122"/>
                    <a:pt x="166" y="122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2"/>
                    <a:pt x="167" y="122"/>
                    <a:pt x="167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7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8" y="121"/>
                    <a:pt x="168" y="121"/>
                    <a:pt x="169" y="120"/>
                  </a:cubicBezTo>
                  <a:cubicBezTo>
                    <a:pt x="169" y="121"/>
                    <a:pt x="169" y="121"/>
                    <a:pt x="169" y="121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70" y="121"/>
                    <a:pt x="171" y="120"/>
                    <a:pt x="171" y="121"/>
                  </a:cubicBezTo>
                  <a:cubicBezTo>
                    <a:pt x="171" y="121"/>
                    <a:pt x="171" y="121"/>
                    <a:pt x="171" y="121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1" y="121"/>
                    <a:pt x="171" y="121"/>
                    <a:pt x="171" y="121"/>
                  </a:cubicBezTo>
                  <a:cubicBezTo>
                    <a:pt x="171" y="122"/>
                    <a:pt x="171" y="122"/>
                    <a:pt x="171" y="122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0"/>
                    <a:pt x="173" y="120"/>
                    <a:pt x="173" y="120"/>
                  </a:cubicBezTo>
                  <a:cubicBezTo>
                    <a:pt x="174" y="120"/>
                    <a:pt x="174" y="120"/>
                    <a:pt x="174" y="120"/>
                  </a:cubicBezTo>
                  <a:cubicBezTo>
                    <a:pt x="174" y="120"/>
                    <a:pt x="174" y="120"/>
                    <a:pt x="175" y="120"/>
                  </a:cubicBezTo>
                  <a:cubicBezTo>
                    <a:pt x="175" y="120"/>
                    <a:pt x="175" y="120"/>
                    <a:pt x="175" y="120"/>
                  </a:cubicBezTo>
                  <a:cubicBezTo>
                    <a:pt x="174" y="120"/>
                    <a:pt x="174" y="120"/>
                    <a:pt x="174" y="120"/>
                  </a:cubicBezTo>
                  <a:cubicBezTo>
                    <a:pt x="174" y="119"/>
                    <a:pt x="173" y="118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74" y="117"/>
                    <a:pt x="174" y="117"/>
                    <a:pt x="174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5"/>
                    <a:pt x="175" y="114"/>
                    <a:pt x="176" y="114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2"/>
                    <a:pt x="176" y="112"/>
                    <a:pt x="177" y="112"/>
                  </a:cubicBezTo>
                  <a:cubicBezTo>
                    <a:pt x="177" y="112"/>
                    <a:pt x="177" y="111"/>
                    <a:pt x="179" y="111"/>
                  </a:cubicBezTo>
                  <a:cubicBezTo>
                    <a:pt x="179" y="110"/>
                    <a:pt x="179" y="110"/>
                    <a:pt x="179" y="110"/>
                  </a:cubicBezTo>
                  <a:cubicBezTo>
                    <a:pt x="179" y="110"/>
                    <a:pt x="179" y="110"/>
                    <a:pt x="179" y="110"/>
                  </a:cubicBezTo>
                  <a:cubicBezTo>
                    <a:pt x="180" y="111"/>
                    <a:pt x="180" y="111"/>
                    <a:pt x="180" y="111"/>
                  </a:cubicBezTo>
                  <a:cubicBezTo>
                    <a:pt x="180" y="111"/>
                    <a:pt x="180" y="111"/>
                    <a:pt x="180" y="111"/>
                  </a:cubicBezTo>
                  <a:cubicBezTo>
                    <a:pt x="179" y="111"/>
                    <a:pt x="179" y="111"/>
                    <a:pt x="179" y="111"/>
                  </a:cubicBezTo>
                  <a:cubicBezTo>
                    <a:pt x="179" y="111"/>
                    <a:pt x="179" y="111"/>
                    <a:pt x="179" y="111"/>
                  </a:cubicBezTo>
                  <a:cubicBezTo>
                    <a:pt x="180" y="112"/>
                    <a:pt x="180" y="112"/>
                    <a:pt x="181" y="112"/>
                  </a:cubicBezTo>
                  <a:cubicBezTo>
                    <a:pt x="182" y="112"/>
                    <a:pt x="182" y="112"/>
                    <a:pt x="182" y="112"/>
                  </a:cubicBezTo>
                  <a:cubicBezTo>
                    <a:pt x="181" y="112"/>
                    <a:pt x="180" y="112"/>
                    <a:pt x="180" y="113"/>
                  </a:cubicBezTo>
                  <a:cubicBezTo>
                    <a:pt x="180" y="113"/>
                    <a:pt x="180" y="113"/>
                    <a:pt x="180" y="113"/>
                  </a:cubicBezTo>
                  <a:cubicBezTo>
                    <a:pt x="181" y="113"/>
                    <a:pt x="182" y="113"/>
                    <a:pt x="181" y="114"/>
                  </a:cubicBezTo>
                  <a:cubicBezTo>
                    <a:pt x="181" y="114"/>
                    <a:pt x="181" y="114"/>
                    <a:pt x="181" y="114"/>
                  </a:cubicBezTo>
                  <a:cubicBezTo>
                    <a:pt x="183" y="115"/>
                    <a:pt x="182" y="114"/>
                    <a:pt x="183" y="114"/>
                  </a:cubicBezTo>
                  <a:cubicBezTo>
                    <a:pt x="184" y="114"/>
                    <a:pt x="184" y="114"/>
                    <a:pt x="184" y="114"/>
                  </a:cubicBezTo>
                  <a:cubicBezTo>
                    <a:pt x="184" y="113"/>
                    <a:pt x="184" y="113"/>
                    <a:pt x="184" y="113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13"/>
                    <a:pt x="185" y="113"/>
                    <a:pt x="185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5" y="113"/>
                    <a:pt x="185" y="113"/>
                    <a:pt x="185" y="113"/>
                  </a:cubicBezTo>
                  <a:cubicBezTo>
                    <a:pt x="184" y="113"/>
                    <a:pt x="184" y="113"/>
                    <a:pt x="184" y="113"/>
                  </a:cubicBezTo>
                  <a:cubicBezTo>
                    <a:pt x="183" y="112"/>
                    <a:pt x="183" y="112"/>
                    <a:pt x="182" y="112"/>
                  </a:cubicBezTo>
                  <a:cubicBezTo>
                    <a:pt x="182" y="111"/>
                    <a:pt x="182" y="111"/>
                    <a:pt x="182" y="111"/>
                  </a:cubicBezTo>
                  <a:cubicBezTo>
                    <a:pt x="182" y="111"/>
                    <a:pt x="183" y="111"/>
                    <a:pt x="183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5" y="111"/>
                    <a:pt x="185" y="111"/>
                    <a:pt x="185" y="111"/>
                  </a:cubicBezTo>
                  <a:cubicBezTo>
                    <a:pt x="185" y="110"/>
                    <a:pt x="186" y="110"/>
                    <a:pt x="187" y="110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10"/>
                    <a:pt x="188" y="110"/>
                    <a:pt x="188" y="110"/>
                  </a:cubicBezTo>
                  <a:cubicBezTo>
                    <a:pt x="188" y="110"/>
                    <a:pt x="188" y="110"/>
                    <a:pt x="188" y="110"/>
                  </a:cubicBezTo>
                  <a:cubicBezTo>
                    <a:pt x="188" y="110"/>
                    <a:pt x="189" y="109"/>
                    <a:pt x="189" y="109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89" y="110"/>
                    <a:pt x="188" y="110"/>
                    <a:pt x="188" y="110"/>
                  </a:cubicBezTo>
                  <a:cubicBezTo>
                    <a:pt x="187" y="111"/>
                    <a:pt x="187" y="111"/>
                    <a:pt x="187" y="111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188" y="112"/>
                    <a:pt x="188" y="112"/>
                    <a:pt x="188" y="112"/>
                  </a:cubicBezTo>
                  <a:cubicBezTo>
                    <a:pt x="188" y="112"/>
                    <a:pt x="187" y="112"/>
                    <a:pt x="187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8" y="114"/>
                    <a:pt x="188" y="114"/>
                    <a:pt x="188" y="114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89" y="115"/>
                    <a:pt x="189" y="115"/>
                    <a:pt x="190" y="115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1" y="117"/>
                    <a:pt x="192" y="117"/>
                    <a:pt x="193" y="117"/>
                  </a:cubicBezTo>
                  <a:cubicBezTo>
                    <a:pt x="193" y="118"/>
                    <a:pt x="193" y="118"/>
                    <a:pt x="193" y="118"/>
                  </a:cubicBezTo>
                  <a:cubicBezTo>
                    <a:pt x="193" y="120"/>
                    <a:pt x="192" y="120"/>
                    <a:pt x="191" y="120"/>
                  </a:cubicBezTo>
                  <a:cubicBezTo>
                    <a:pt x="191" y="120"/>
                    <a:pt x="190" y="120"/>
                    <a:pt x="190" y="120"/>
                  </a:cubicBezTo>
                  <a:cubicBezTo>
                    <a:pt x="189" y="120"/>
                    <a:pt x="189" y="120"/>
                    <a:pt x="189" y="120"/>
                  </a:cubicBezTo>
                  <a:cubicBezTo>
                    <a:pt x="188" y="120"/>
                    <a:pt x="187" y="120"/>
                    <a:pt x="187" y="120"/>
                  </a:cubicBezTo>
                  <a:cubicBezTo>
                    <a:pt x="186" y="120"/>
                    <a:pt x="186" y="120"/>
                    <a:pt x="186" y="120"/>
                  </a:cubicBezTo>
                  <a:cubicBezTo>
                    <a:pt x="185" y="120"/>
                    <a:pt x="185" y="119"/>
                    <a:pt x="185" y="119"/>
                  </a:cubicBezTo>
                  <a:cubicBezTo>
                    <a:pt x="184" y="119"/>
                    <a:pt x="184" y="119"/>
                    <a:pt x="184" y="119"/>
                  </a:cubicBezTo>
                  <a:cubicBezTo>
                    <a:pt x="184" y="119"/>
                    <a:pt x="184" y="119"/>
                    <a:pt x="184" y="118"/>
                  </a:cubicBezTo>
                  <a:cubicBezTo>
                    <a:pt x="183" y="119"/>
                    <a:pt x="182" y="118"/>
                    <a:pt x="181" y="119"/>
                  </a:cubicBezTo>
                  <a:cubicBezTo>
                    <a:pt x="180" y="119"/>
                    <a:pt x="179" y="119"/>
                    <a:pt x="178" y="120"/>
                  </a:cubicBezTo>
                  <a:cubicBezTo>
                    <a:pt x="178" y="120"/>
                    <a:pt x="178" y="120"/>
                    <a:pt x="178" y="120"/>
                  </a:cubicBezTo>
                  <a:cubicBezTo>
                    <a:pt x="178" y="120"/>
                    <a:pt x="178" y="120"/>
                    <a:pt x="177" y="120"/>
                  </a:cubicBezTo>
                  <a:cubicBezTo>
                    <a:pt x="177" y="120"/>
                    <a:pt x="177" y="120"/>
                    <a:pt x="177" y="120"/>
                  </a:cubicBezTo>
                  <a:cubicBezTo>
                    <a:pt x="176" y="120"/>
                    <a:pt x="176" y="120"/>
                    <a:pt x="175" y="120"/>
                  </a:cubicBezTo>
                  <a:cubicBezTo>
                    <a:pt x="175" y="120"/>
                    <a:pt x="175" y="120"/>
                    <a:pt x="175" y="120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6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4" y="121"/>
                    <a:pt x="174" y="121"/>
                  </a:cubicBezTo>
                  <a:cubicBezTo>
                    <a:pt x="174" y="121"/>
                    <a:pt x="174" y="121"/>
                    <a:pt x="174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2" y="121"/>
                    <a:pt x="172" y="121"/>
                    <a:pt x="171" y="122"/>
                  </a:cubicBezTo>
                  <a:cubicBezTo>
                    <a:pt x="171" y="122"/>
                    <a:pt x="171" y="122"/>
                    <a:pt x="171" y="122"/>
                  </a:cubicBezTo>
                  <a:cubicBezTo>
                    <a:pt x="171" y="123"/>
                    <a:pt x="171" y="123"/>
                    <a:pt x="171" y="123"/>
                  </a:cubicBezTo>
                  <a:cubicBezTo>
                    <a:pt x="171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1" y="125"/>
                    <a:pt x="171" y="125"/>
                    <a:pt x="171" y="125"/>
                  </a:cubicBezTo>
                  <a:cubicBezTo>
                    <a:pt x="171" y="125"/>
                    <a:pt x="171" y="125"/>
                    <a:pt x="171" y="125"/>
                  </a:cubicBezTo>
                  <a:cubicBezTo>
                    <a:pt x="172" y="125"/>
                    <a:pt x="172" y="125"/>
                    <a:pt x="173" y="125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5" y="127"/>
                    <a:pt x="175" y="127"/>
                    <a:pt x="175" y="128"/>
                  </a:cubicBezTo>
                  <a:cubicBezTo>
                    <a:pt x="175" y="127"/>
                    <a:pt x="175" y="127"/>
                    <a:pt x="175" y="127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8"/>
                    <a:pt x="177" y="128"/>
                    <a:pt x="177" y="128"/>
                  </a:cubicBezTo>
                  <a:cubicBezTo>
                    <a:pt x="177" y="128"/>
                    <a:pt x="177" y="128"/>
                    <a:pt x="177" y="128"/>
                  </a:cubicBezTo>
                  <a:cubicBezTo>
                    <a:pt x="177" y="127"/>
                    <a:pt x="177" y="127"/>
                    <a:pt x="177" y="127"/>
                  </a:cubicBezTo>
                  <a:cubicBezTo>
                    <a:pt x="178" y="127"/>
                    <a:pt x="179" y="127"/>
                    <a:pt x="179" y="128"/>
                  </a:cubicBezTo>
                  <a:cubicBezTo>
                    <a:pt x="180" y="128"/>
                    <a:pt x="180" y="128"/>
                    <a:pt x="180" y="128"/>
                  </a:cubicBezTo>
                  <a:cubicBezTo>
                    <a:pt x="181" y="129"/>
                    <a:pt x="182" y="128"/>
                    <a:pt x="182" y="128"/>
                  </a:cubicBezTo>
                  <a:cubicBezTo>
                    <a:pt x="182" y="128"/>
                    <a:pt x="183" y="128"/>
                    <a:pt x="183" y="127"/>
                  </a:cubicBezTo>
                  <a:cubicBezTo>
                    <a:pt x="183" y="127"/>
                    <a:pt x="184" y="128"/>
                    <a:pt x="184" y="128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5" y="128"/>
                    <a:pt x="185" y="128"/>
                    <a:pt x="185" y="128"/>
                  </a:cubicBezTo>
                  <a:cubicBezTo>
                    <a:pt x="184" y="128"/>
                    <a:pt x="184" y="128"/>
                    <a:pt x="184" y="128"/>
                  </a:cubicBezTo>
                  <a:cubicBezTo>
                    <a:pt x="185" y="129"/>
                    <a:pt x="185" y="129"/>
                    <a:pt x="185" y="129"/>
                  </a:cubicBezTo>
                  <a:cubicBezTo>
                    <a:pt x="184" y="129"/>
                    <a:pt x="184" y="129"/>
                    <a:pt x="184" y="129"/>
                  </a:cubicBezTo>
                  <a:cubicBezTo>
                    <a:pt x="185" y="130"/>
                    <a:pt x="185" y="130"/>
                    <a:pt x="185" y="131"/>
                  </a:cubicBezTo>
                  <a:cubicBezTo>
                    <a:pt x="184" y="132"/>
                    <a:pt x="184" y="133"/>
                    <a:pt x="183" y="134"/>
                  </a:cubicBezTo>
                  <a:cubicBezTo>
                    <a:pt x="183" y="134"/>
                    <a:pt x="183" y="134"/>
                    <a:pt x="183" y="134"/>
                  </a:cubicBezTo>
                  <a:cubicBezTo>
                    <a:pt x="183" y="135"/>
                    <a:pt x="183" y="136"/>
                    <a:pt x="182" y="136"/>
                  </a:cubicBezTo>
                  <a:cubicBezTo>
                    <a:pt x="183" y="137"/>
                    <a:pt x="183" y="138"/>
                    <a:pt x="183" y="139"/>
                  </a:cubicBezTo>
                  <a:cubicBezTo>
                    <a:pt x="184" y="139"/>
                    <a:pt x="184" y="139"/>
                    <a:pt x="184" y="139"/>
                  </a:cubicBezTo>
                  <a:cubicBezTo>
                    <a:pt x="184" y="139"/>
                    <a:pt x="183" y="140"/>
                    <a:pt x="183" y="141"/>
                  </a:cubicBezTo>
                  <a:cubicBezTo>
                    <a:pt x="184" y="141"/>
                    <a:pt x="184" y="141"/>
                    <a:pt x="184" y="14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185" y="142"/>
                    <a:pt x="185" y="143"/>
                    <a:pt x="186" y="144"/>
                  </a:cubicBezTo>
                  <a:cubicBezTo>
                    <a:pt x="186" y="145"/>
                    <a:pt x="187" y="145"/>
                    <a:pt x="187" y="146"/>
                  </a:cubicBezTo>
                  <a:cubicBezTo>
                    <a:pt x="187" y="146"/>
                    <a:pt x="188" y="147"/>
                    <a:pt x="188" y="147"/>
                  </a:cubicBezTo>
                  <a:cubicBezTo>
                    <a:pt x="189" y="148"/>
                    <a:pt x="189" y="148"/>
                    <a:pt x="189" y="149"/>
                  </a:cubicBezTo>
                  <a:cubicBezTo>
                    <a:pt x="189" y="149"/>
                    <a:pt x="189" y="150"/>
                    <a:pt x="189" y="151"/>
                  </a:cubicBezTo>
                  <a:cubicBezTo>
                    <a:pt x="190" y="152"/>
                    <a:pt x="190" y="152"/>
                    <a:pt x="190" y="152"/>
                  </a:cubicBezTo>
                  <a:cubicBezTo>
                    <a:pt x="190" y="153"/>
                    <a:pt x="191" y="153"/>
                    <a:pt x="192" y="153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4" y="156"/>
                    <a:pt x="194" y="157"/>
                    <a:pt x="194" y="158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94" y="159"/>
                    <a:pt x="194" y="159"/>
                    <a:pt x="194" y="159"/>
                  </a:cubicBezTo>
                  <a:cubicBezTo>
                    <a:pt x="195" y="160"/>
                    <a:pt x="195" y="161"/>
                    <a:pt x="195" y="162"/>
                  </a:cubicBezTo>
                  <a:cubicBezTo>
                    <a:pt x="195" y="163"/>
                    <a:pt x="195" y="163"/>
                    <a:pt x="195" y="163"/>
                  </a:cubicBezTo>
                  <a:cubicBezTo>
                    <a:pt x="196" y="164"/>
                    <a:pt x="197" y="164"/>
                    <a:pt x="198" y="163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9" y="162"/>
                    <a:pt x="200" y="162"/>
                    <a:pt x="200" y="162"/>
                  </a:cubicBezTo>
                  <a:cubicBezTo>
                    <a:pt x="201" y="162"/>
                    <a:pt x="201" y="162"/>
                    <a:pt x="202" y="161"/>
                  </a:cubicBezTo>
                  <a:cubicBezTo>
                    <a:pt x="202" y="161"/>
                    <a:pt x="203" y="162"/>
                    <a:pt x="203" y="161"/>
                  </a:cubicBezTo>
                  <a:cubicBezTo>
                    <a:pt x="204" y="161"/>
                    <a:pt x="204" y="161"/>
                    <a:pt x="204" y="161"/>
                  </a:cubicBezTo>
                  <a:cubicBezTo>
                    <a:pt x="205" y="160"/>
                    <a:pt x="206" y="160"/>
                    <a:pt x="207" y="159"/>
                  </a:cubicBezTo>
                  <a:cubicBezTo>
                    <a:pt x="208" y="159"/>
                    <a:pt x="208" y="159"/>
                    <a:pt x="208" y="159"/>
                  </a:cubicBezTo>
                  <a:cubicBezTo>
                    <a:pt x="209" y="158"/>
                    <a:pt x="209" y="158"/>
                    <a:pt x="209" y="158"/>
                  </a:cubicBezTo>
                  <a:cubicBezTo>
                    <a:pt x="209" y="158"/>
                    <a:pt x="210" y="157"/>
                    <a:pt x="211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2" y="157"/>
                    <a:pt x="212" y="156"/>
                    <a:pt x="212" y="156"/>
                  </a:cubicBezTo>
                  <a:cubicBezTo>
                    <a:pt x="213" y="156"/>
                    <a:pt x="213" y="156"/>
                    <a:pt x="214" y="156"/>
                  </a:cubicBezTo>
                  <a:cubicBezTo>
                    <a:pt x="214" y="155"/>
                    <a:pt x="214" y="155"/>
                    <a:pt x="214" y="155"/>
                  </a:cubicBezTo>
                  <a:cubicBezTo>
                    <a:pt x="214" y="154"/>
                    <a:pt x="215" y="154"/>
                    <a:pt x="216" y="154"/>
                  </a:cubicBezTo>
                  <a:cubicBezTo>
                    <a:pt x="216" y="154"/>
                    <a:pt x="216" y="153"/>
                    <a:pt x="216" y="152"/>
                  </a:cubicBezTo>
                  <a:cubicBezTo>
                    <a:pt x="217" y="152"/>
                    <a:pt x="217" y="152"/>
                    <a:pt x="217" y="152"/>
                  </a:cubicBezTo>
                  <a:cubicBezTo>
                    <a:pt x="217" y="151"/>
                    <a:pt x="217" y="151"/>
                    <a:pt x="217" y="151"/>
                  </a:cubicBezTo>
                  <a:cubicBezTo>
                    <a:pt x="218" y="151"/>
                    <a:pt x="218" y="151"/>
                    <a:pt x="218" y="151"/>
                  </a:cubicBezTo>
                  <a:cubicBezTo>
                    <a:pt x="218" y="150"/>
                    <a:pt x="218" y="150"/>
                    <a:pt x="218" y="149"/>
                  </a:cubicBezTo>
                  <a:cubicBezTo>
                    <a:pt x="218" y="149"/>
                    <a:pt x="218" y="149"/>
                    <a:pt x="218" y="149"/>
                  </a:cubicBezTo>
                  <a:cubicBezTo>
                    <a:pt x="217" y="148"/>
                    <a:pt x="217" y="148"/>
                    <a:pt x="217" y="148"/>
                  </a:cubicBezTo>
                  <a:cubicBezTo>
                    <a:pt x="216" y="148"/>
                    <a:pt x="216" y="148"/>
                    <a:pt x="216" y="148"/>
                  </a:cubicBezTo>
                  <a:cubicBezTo>
                    <a:pt x="216" y="147"/>
                    <a:pt x="215" y="147"/>
                    <a:pt x="215" y="147"/>
                  </a:cubicBezTo>
                  <a:cubicBezTo>
                    <a:pt x="214" y="147"/>
                    <a:pt x="214" y="146"/>
                    <a:pt x="214" y="146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213" y="145"/>
                    <a:pt x="213" y="145"/>
                    <a:pt x="213" y="145"/>
                  </a:cubicBezTo>
                  <a:cubicBezTo>
                    <a:pt x="214" y="144"/>
                    <a:pt x="214" y="144"/>
                    <a:pt x="214" y="144"/>
                  </a:cubicBezTo>
                  <a:cubicBezTo>
                    <a:pt x="214" y="144"/>
                    <a:pt x="214" y="144"/>
                    <a:pt x="214" y="144"/>
                  </a:cubicBezTo>
                  <a:cubicBezTo>
                    <a:pt x="213" y="144"/>
                    <a:pt x="213" y="144"/>
                    <a:pt x="213" y="144"/>
                  </a:cubicBezTo>
                  <a:cubicBezTo>
                    <a:pt x="212" y="145"/>
                    <a:pt x="212" y="145"/>
                    <a:pt x="211" y="146"/>
                  </a:cubicBezTo>
                  <a:cubicBezTo>
                    <a:pt x="211" y="146"/>
                    <a:pt x="211" y="146"/>
                    <a:pt x="211" y="146"/>
                  </a:cubicBezTo>
                  <a:cubicBezTo>
                    <a:pt x="211" y="147"/>
                    <a:pt x="211" y="147"/>
                    <a:pt x="211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7"/>
                    <a:pt x="208" y="147"/>
                    <a:pt x="208" y="147"/>
                  </a:cubicBezTo>
                  <a:cubicBezTo>
                    <a:pt x="208" y="147"/>
                    <a:pt x="208" y="147"/>
                    <a:pt x="208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6" y="146"/>
                    <a:pt x="207" y="146"/>
                    <a:pt x="207" y="145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06" y="144"/>
                    <a:pt x="206" y="144"/>
                    <a:pt x="206" y="144"/>
                  </a:cubicBezTo>
                  <a:cubicBezTo>
                    <a:pt x="206" y="144"/>
                    <a:pt x="206" y="145"/>
                    <a:pt x="206" y="146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6" y="146"/>
                    <a:pt x="205" y="145"/>
                    <a:pt x="205" y="145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05" y="144"/>
                    <a:pt x="205" y="144"/>
                    <a:pt x="205" y="143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5" y="142"/>
                    <a:pt x="204" y="142"/>
                    <a:pt x="204" y="142"/>
                  </a:cubicBezTo>
                  <a:cubicBezTo>
                    <a:pt x="204" y="142"/>
                    <a:pt x="204" y="142"/>
                    <a:pt x="204" y="142"/>
                  </a:cubicBezTo>
                  <a:cubicBezTo>
                    <a:pt x="203" y="142"/>
                    <a:pt x="203" y="142"/>
                    <a:pt x="203" y="142"/>
                  </a:cubicBezTo>
                  <a:cubicBezTo>
                    <a:pt x="203" y="141"/>
                    <a:pt x="202" y="140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1" y="139"/>
                    <a:pt x="201" y="139"/>
                    <a:pt x="201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8"/>
                    <a:pt x="202" y="138"/>
                    <a:pt x="202" y="138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03" y="138"/>
                    <a:pt x="203" y="137"/>
                    <a:pt x="203" y="137"/>
                  </a:cubicBezTo>
                  <a:cubicBezTo>
                    <a:pt x="204" y="137"/>
                    <a:pt x="204" y="137"/>
                    <a:pt x="204" y="137"/>
                  </a:cubicBezTo>
                  <a:cubicBezTo>
                    <a:pt x="204" y="138"/>
                    <a:pt x="204" y="138"/>
                    <a:pt x="204" y="138"/>
                  </a:cubicBezTo>
                  <a:cubicBezTo>
                    <a:pt x="204" y="138"/>
                    <a:pt x="204" y="138"/>
                    <a:pt x="205" y="138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6" y="140"/>
                    <a:pt x="206" y="140"/>
                    <a:pt x="207" y="141"/>
                  </a:cubicBezTo>
                  <a:cubicBezTo>
                    <a:pt x="207" y="141"/>
                    <a:pt x="208" y="141"/>
                    <a:pt x="208" y="142"/>
                  </a:cubicBezTo>
                  <a:cubicBezTo>
                    <a:pt x="209" y="142"/>
                    <a:pt x="209" y="142"/>
                    <a:pt x="209" y="142"/>
                  </a:cubicBezTo>
                  <a:cubicBezTo>
                    <a:pt x="209" y="143"/>
                    <a:pt x="210" y="143"/>
                    <a:pt x="210" y="143"/>
                  </a:cubicBezTo>
                  <a:cubicBezTo>
                    <a:pt x="211" y="143"/>
                    <a:pt x="211" y="143"/>
                    <a:pt x="211" y="143"/>
                  </a:cubicBezTo>
                  <a:cubicBezTo>
                    <a:pt x="212" y="143"/>
                    <a:pt x="212" y="143"/>
                    <a:pt x="212" y="143"/>
                  </a:cubicBezTo>
                  <a:cubicBezTo>
                    <a:pt x="213" y="142"/>
                    <a:pt x="213" y="142"/>
                    <a:pt x="214" y="142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43"/>
                    <a:pt x="214" y="143"/>
                    <a:pt x="214" y="143"/>
                  </a:cubicBezTo>
                  <a:cubicBezTo>
                    <a:pt x="215" y="144"/>
                    <a:pt x="215" y="144"/>
                    <a:pt x="215" y="144"/>
                  </a:cubicBezTo>
                  <a:cubicBezTo>
                    <a:pt x="216" y="145"/>
                    <a:pt x="216" y="145"/>
                    <a:pt x="216" y="145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8" y="145"/>
                    <a:pt x="219" y="145"/>
                    <a:pt x="219" y="145"/>
                  </a:cubicBezTo>
                  <a:cubicBezTo>
                    <a:pt x="220" y="145"/>
                    <a:pt x="220" y="145"/>
                    <a:pt x="220" y="145"/>
                  </a:cubicBezTo>
                  <a:cubicBezTo>
                    <a:pt x="221" y="145"/>
                    <a:pt x="222" y="145"/>
                    <a:pt x="222" y="145"/>
                  </a:cubicBezTo>
                  <a:cubicBezTo>
                    <a:pt x="223" y="145"/>
                    <a:pt x="223" y="145"/>
                    <a:pt x="223" y="145"/>
                  </a:cubicBezTo>
                  <a:cubicBezTo>
                    <a:pt x="224" y="145"/>
                    <a:pt x="224" y="145"/>
                    <a:pt x="224" y="145"/>
                  </a:cubicBezTo>
                  <a:cubicBezTo>
                    <a:pt x="225" y="146"/>
                    <a:pt x="227" y="145"/>
                    <a:pt x="228" y="145"/>
                  </a:cubicBezTo>
                  <a:cubicBezTo>
                    <a:pt x="228" y="145"/>
                    <a:pt x="228" y="145"/>
                    <a:pt x="228" y="146"/>
                  </a:cubicBezTo>
                  <a:cubicBezTo>
                    <a:pt x="229" y="146"/>
                    <a:pt x="229" y="146"/>
                    <a:pt x="229" y="146"/>
                  </a:cubicBezTo>
                  <a:cubicBezTo>
                    <a:pt x="229" y="147"/>
                    <a:pt x="229" y="147"/>
                    <a:pt x="229" y="147"/>
                  </a:cubicBezTo>
                  <a:cubicBezTo>
                    <a:pt x="229" y="147"/>
                    <a:pt x="230" y="147"/>
                    <a:pt x="230" y="147"/>
                  </a:cubicBezTo>
                  <a:cubicBezTo>
                    <a:pt x="230" y="148"/>
                    <a:pt x="230" y="148"/>
                    <a:pt x="230" y="148"/>
                  </a:cubicBezTo>
                  <a:cubicBezTo>
                    <a:pt x="231" y="148"/>
                    <a:pt x="232" y="149"/>
                    <a:pt x="233" y="149"/>
                  </a:cubicBezTo>
                  <a:cubicBezTo>
                    <a:pt x="233" y="149"/>
                    <a:pt x="233" y="149"/>
                    <a:pt x="233" y="149"/>
                  </a:cubicBezTo>
                  <a:cubicBezTo>
                    <a:pt x="232" y="150"/>
                    <a:pt x="232" y="149"/>
                    <a:pt x="231" y="149"/>
                  </a:cubicBezTo>
                  <a:cubicBezTo>
                    <a:pt x="231" y="149"/>
                    <a:pt x="231" y="149"/>
                    <a:pt x="231" y="149"/>
                  </a:cubicBezTo>
                  <a:cubicBezTo>
                    <a:pt x="231" y="150"/>
                    <a:pt x="233" y="152"/>
                    <a:pt x="234" y="152"/>
                  </a:cubicBezTo>
                  <a:cubicBezTo>
                    <a:pt x="235" y="152"/>
                    <a:pt x="235" y="152"/>
                    <a:pt x="235" y="152"/>
                  </a:cubicBezTo>
                  <a:cubicBezTo>
                    <a:pt x="235" y="151"/>
                    <a:pt x="236" y="151"/>
                    <a:pt x="236" y="150"/>
                  </a:cubicBezTo>
                  <a:cubicBezTo>
                    <a:pt x="236" y="150"/>
                    <a:pt x="236" y="150"/>
                    <a:pt x="236" y="150"/>
                  </a:cubicBezTo>
                  <a:cubicBezTo>
                    <a:pt x="237" y="150"/>
                    <a:pt x="237" y="150"/>
                    <a:pt x="237" y="150"/>
                  </a:cubicBezTo>
                  <a:cubicBezTo>
                    <a:pt x="236" y="150"/>
                    <a:pt x="236" y="151"/>
                    <a:pt x="237" y="151"/>
                  </a:cubicBezTo>
                  <a:cubicBezTo>
                    <a:pt x="237" y="152"/>
                    <a:pt x="237" y="152"/>
                    <a:pt x="237" y="152"/>
                  </a:cubicBezTo>
                  <a:cubicBezTo>
                    <a:pt x="237" y="152"/>
                    <a:pt x="237" y="152"/>
                    <a:pt x="237" y="153"/>
                  </a:cubicBezTo>
                  <a:cubicBezTo>
                    <a:pt x="237" y="153"/>
                    <a:pt x="237" y="154"/>
                    <a:pt x="237" y="155"/>
                  </a:cubicBezTo>
                  <a:cubicBezTo>
                    <a:pt x="237" y="156"/>
                    <a:pt x="237" y="157"/>
                    <a:pt x="238" y="158"/>
                  </a:cubicBezTo>
                  <a:cubicBezTo>
                    <a:pt x="238" y="159"/>
                    <a:pt x="239" y="160"/>
                    <a:pt x="239" y="161"/>
                  </a:cubicBezTo>
                  <a:cubicBezTo>
                    <a:pt x="239" y="162"/>
                    <a:pt x="240" y="162"/>
                    <a:pt x="240" y="163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1" y="165"/>
                    <a:pt x="241" y="165"/>
                    <a:pt x="241" y="165"/>
                  </a:cubicBezTo>
                  <a:cubicBezTo>
                    <a:pt x="241" y="166"/>
                    <a:pt x="241" y="167"/>
                    <a:pt x="242" y="167"/>
                  </a:cubicBezTo>
                  <a:cubicBezTo>
                    <a:pt x="242" y="168"/>
                    <a:pt x="242" y="169"/>
                    <a:pt x="242" y="169"/>
                  </a:cubicBezTo>
                  <a:cubicBezTo>
                    <a:pt x="243" y="170"/>
                    <a:pt x="243" y="170"/>
                    <a:pt x="243" y="170"/>
                  </a:cubicBezTo>
                  <a:cubicBezTo>
                    <a:pt x="243" y="170"/>
                    <a:pt x="244" y="170"/>
                    <a:pt x="244" y="169"/>
                  </a:cubicBezTo>
                  <a:cubicBezTo>
                    <a:pt x="244" y="169"/>
                    <a:pt x="244" y="169"/>
                    <a:pt x="244" y="169"/>
                  </a:cubicBezTo>
                  <a:cubicBezTo>
                    <a:pt x="245" y="169"/>
                    <a:pt x="245" y="168"/>
                    <a:pt x="246" y="168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7" y="166"/>
                    <a:pt x="246" y="166"/>
                    <a:pt x="246" y="165"/>
                  </a:cubicBezTo>
                  <a:cubicBezTo>
                    <a:pt x="247" y="164"/>
                    <a:pt x="248" y="163"/>
                    <a:pt x="247" y="162"/>
                  </a:cubicBezTo>
                  <a:cubicBezTo>
                    <a:pt x="247" y="161"/>
                    <a:pt x="247" y="161"/>
                    <a:pt x="247" y="160"/>
                  </a:cubicBezTo>
                  <a:cubicBezTo>
                    <a:pt x="247" y="159"/>
                    <a:pt x="247" y="159"/>
                    <a:pt x="247" y="159"/>
                  </a:cubicBezTo>
                  <a:cubicBezTo>
                    <a:pt x="248" y="159"/>
                    <a:pt x="248" y="159"/>
                    <a:pt x="248" y="159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50" y="158"/>
                    <a:pt x="250" y="158"/>
                    <a:pt x="250" y="158"/>
                  </a:cubicBezTo>
                  <a:cubicBezTo>
                    <a:pt x="250" y="157"/>
                    <a:pt x="250" y="157"/>
                    <a:pt x="250" y="157"/>
                  </a:cubicBezTo>
                  <a:cubicBezTo>
                    <a:pt x="251" y="156"/>
                    <a:pt x="251" y="156"/>
                    <a:pt x="251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3" y="155"/>
                    <a:pt x="253" y="155"/>
                    <a:pt x="253" y="155"/>
                  </a:cubicBezTo>
                  <a:cubicBezTo>
                    <a:pt x="253" y="155"/>
                    <a:pt x="254" y="154"/>
                    <a:pt x="254" y="154"/>
                  </a:cubicBezTo>
                  <a:cubicBezTo>
                    <a:pt x="254" y="153"/>
                    <a:pt x="255" y="153"/>
                    <a:pt x="255" y="153"/>
                  </a:cubicBezTo>
                  <a:cubicBezTo>
                    <a:pt x="256" y="153"/>
                    <a:pt x="256" y="152"/>
                    <a:pt x="257" y="152"/>
                  </a:cubicBezTo>
                  <a:cubicBezTo>
                    <a:pt x="256" y="151"/>
                    <a:pt x="256" y="151"/>
                    <a:pt x="256" y="151"/>
                  </a:cubicBezTo>
                  <a:cubicBezTo>
                    <a:pt x="257" y="151"/>
                    <a:pt x="257" y="151"/>
                    <a:pt x="258" y="150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59" y="151"/>
                    <a:pt x="259" y="151"/>
                    <a:pt x="259" y="151"/>
                  </a:cubicBezTo>
                  <a:cubicBezTo>
                    <a:pt x="259" y="150"/>
                    <a:pt x="259" y="150"/>
                    <a:pt x="259" y="150"/>
                  </a:cubicBezTo>
                  <a:cubicBezTo>
                    <a:pt x="259" y="150"/>
                    <a:pt x="259" y="150"/>
                    <a:pt x="259" y="150"/>
                  </a:cubicBezTo>
                  <a:cubicBezTo>
                    <a:pt x="259" y="151"/>
                    <a:pt x="259" y="151"/>
                    <a:pt x="259" y="151"/>
                  </a:cubicBezTo>
                  <a:cubicBezTo>
                    <a:pt x="260" y="151"/>
                    <a:pt x="260" y="151"/>
                    <a:pt x="260" y="151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2" y="149"/>
                    <a:pt x="262" y="149"/>
                    <a:pt x="262" y="149"/>
                  </a:cubicBezTo>
                  <a:cubicBezTo>
                    <a:pt x="262" y="149"/>
                    <a:pt x="262" y="149"/>
                    <a:pt x="262" y="149"/>
                  </a:cubicBezTo>
                  <a:cubicBezTo>
                    <a:pt x="262" y="148"/>
                    <a:pt x="262" y="148"/>
                    <a:pt x="262" y="148"/>
                  </a:cubicBezTo>
                  <a:cubicBezTo>
                    <a:pt x="262" y="149"/>
                    <a:pt x="262" y="149"/>
                    <a:pt x="262" y="149"/>
                  </a:cubicBezTo>
                  <a:cubicBezTo>
                    <a:pt x="263" y="149"/>
                    <a:pt x="263" y="149"/>
                    <a:pt x="263" y="149"/>
                  </a:cubicBezTo>
                  <a:cubicBezTo>
                    <a:pt x="264" y="149"/>
                    <a:pt x="263" y="152"/>
                    <a:pt x="265" y="152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5" y="153"/>
                    <a:pt x="265" y="153"/>
                    <a:pt x="265" y="153"/>
                  </a:cubicBezTo>
                  <a:cubicBezTo>
                    <a:pt x="266" y="153"/>
                    <a:pt x="266" y="153"/>
                    <a:pt x="266" y="153"/>
                  </a:cubicBezTo>
                  <a:cubicBezTo>
                    <a:pt x="266" y="153"/>
                    <a:pt x="266" y="153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7" y="155"/>
                    <a:pt x="267" y="156"/>
                    <a:pt x="267" y="157"/>
                  </a:cubicBezTo>
                  <a:cubicBezTo>
                    <a:pt x="267" y="157"/>
                    <a:pt x="267" y="158"/>
                    <a:pt x="267" y="159"/>
                  </a:cubicBezTo>
                  <a:cubicBezTo>
                    <a:pt x="267" y="159"/>
                    <a:pt x="267" y="159"/>
                    <a:pt x="267" y="159"/>
                  </a:cubicBezTo>
                  <a:cubicBezTo>
                    <a:pt x="267" y="159"/>
                    <a:pt x="267" y="158"/>
                    <a:pt x="268" y="158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9" y="159"/>
                    <a:pt x="269" y="159"/>
                    <a:pt x="269" y="158"/>
                  </a:cubicBezTo>
                  <a:cubicBezTo>
                    <a:pt x="270" y="158"/>
                    <a:pt x="270" y="158"/>
                    <a:pt x="270" y="157"/>
                  </a:cubicBezTo>
                  <a:cubicBezTo>
                    <a:pt x="271" y="157"/>
                    <a:pt x="271" y="157"/>
                    <a:pt x="271" y="157"/>
                  </a:cubicBezTo>
                  <a:cubicBezTo>
                    <a:pt x="271" y="157"/>
                    <a:pt x="271" y="158"/>
                    <a:pt x="271" y="158"/>
                  </a:cubicBezTo>
                  <a:cubicBezTo>
                    <a:pt x="272" y="159"/>
                    <a:pt x="272" y="160"/>
                    <a:pt x="272" y="161"/>
                  </a:cubicBezTo>
                  <a:cubicBezTo>
                    <a:pt x="272" y="161"/>
                    <a:pt x="273" y="162"/>
                    <a:pt x="273" y="163"/>
                  </a:cubicBezTo>
                  <a:cubicBezTo>
                    <a:pt x="273" y="163"/>
                    <a:pt x="273" y="164"/>
                    <a:pt x="273" y="165"/>
                  </a:cubicBezTo>
                  <a:cubicBezTo>
                    <a:pt x="273" y="165"/>
                    <a:pt x="273" y="165"/>
                    <a:pt x="273" y="165"/>
                  </a:cubicBezTo>
                  <a:cubicBezTo>
                    <a:pt x="273" y="165"/>
                    <a:pt x="273" y="167"/>
                    <a:pt x="273" y="167"/>
                  </a:cubicBezTo>
                  <a:cubicBezTo>
                    <a:pt x="273" y="167"/>
                    <a:pt x="273" y="167"/>
                    <a:pt x="273" y="167"/>
                  </a:cubicBezTo>
                  <a:cubicBezTo>
                    <a:pt x="273" y="168"/>
                    <a:pt x="272" y="169"/>
                    <a:pt x="272" y="170"/>
                  </a:cubicBezTo>
                  <a:cubicBezTo>
                    <a:pt x="273" y="170"/>
                    <a:pt x="273" y="170"/>
                    <a:pt x="273" y="170"/>
                  </a:cubicBezTo>
                  <a:cubicBezTo>
                    <a:pt x="273" y="170"/>
                    <a:pt x="274" y="170"/>
                    <a:pt x="274" y="171"/>
                  </a:cubicBezTo>
                  <a:cubicBezTo>
                    <a:pt x="274" y="171"/>
                    <a:pt x="274" y="171"/>
                    <a:pt x="274" y="171"/>
                  </a:cubicBezTo>
                  <a:cubicBezTo>
                    <a:pt x="274" y="171"/>
                    <a:pt x="274" y="171"/>
                    <a:pt x="274" y="172"/>
                  </a:cubicBezTo>
                  <a:cubicBezTo>
                    <a:pt x="275" y="172"/>
                    <a:pt x="275" y="172"/>
                    <a:pt x="275" y="172"/>
                  </a:cubicBezTo>
                  <a:cubicBezTo>
                    <a:pt x="275" y="172"/>
                    <a:pt x="275" y="172"/>
                    <a:pt x="275" y="172"/>
                  </a:cubicBezTo>
                  <a:cubicBezTo>
                    <a:pt x="275" y="172"/>
                    <a:pt x="275" y="172"/>
                    <a:pt x="275" y="172"/>
                  </a:cubicBezTo>
                  <a:cubicBezTo>
                    <a:pt x="275" y="173"/>
                    <a:pt x="275" y="174"/>
                    <a:pt x="275" y="174"/>
                  </a:cubicBezTo>
                  <a:cubicBezTo>
                    <a:pt x="276" y="175"/>
                    <a:pt x="276" y="175"/>
                    <a:pt x="276" y="175"/>
                  </a:cubicBezTo>
                  <a:cubicBezTo>
                    <a:pt x="276" y="176"/>
                    <a:pt x="276" y="176"/>
                    <a:pt x="276" y="176"/>
                  </a:cubicBezTo>
                  <a:cubicBezTo>
                    <a:pt x="276" y="176"/>
                    <a:pt x="276" y="176"/>
                    <a:pt x="276" y="176"/>
                  </a:cubicBezTo>
                  <a:cubicBezTo>
                    <a:pt x="277" y="177"/>
                    <a:pt x="277" y="177"/>
                    <a:pt x="277" y="177"/>
                  </a:cubicBezTo>
                  <a:cubicBezTo>
                    <a:pt x="266" y="235"/>
                    <a:pt x="215" y="279"/>
                    <a:pt x="154" y="279"/>
                  </a:cubicBez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Rectangle 244"/>
            <p:cNvSpPr>
              <a:spLocks noChangeArrowheads="1"/>
            </p:cNvSpPr>
            <p:nvPr/>
          </p:nvSpPr>
          <p:spPr bwMode="auto">
            <a:xfrm>
              <a:off x="-2814638" y="12700000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Rectangle 245"/>
            <p:cNvSpPr>
              <a:spLocks noChangeArrowheads="1"/>
            </p:cNvSpPr>
            <p:nvPr/>
          </p:nvSpPr>
          <p:spPr bwMode="auto">
            <a:xfrm>
              <a:off x="-2814638" y="12700000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46"/>
            <p:cNvSpPr>
              <a:spLocks/>
            </p:cNvSpPr>
            <p:nvPr/>
          </p:nvSpPr>
          <p:spPr bwMode="auto">
            <a:xfrm>
              <a:off x="-2439988" y="12933363"/>
              <a:ext cx="41275" cy="66675"/>
            </a:xfrm>
            <a:custGeom>
              <a:avLst/>
              <a:gdLst>
                <a:gd name="T0" fmla="*/ 8 w 11"/>
                <a:gd name="T1" fmla="*/ 9 h 18"/>
                <a:gd name="T2" fmla="*/ 9 w 11"/>
                <a:gd name="T3" fmla="*/ 7 h 18"/>
                <a:gd name="T4" fmla="*/ 7 w 11"/>
                <a:gd name="T5" fmla="*/ 7 h 18"/>
                <a:gd name="T6" fmla="*/ 6 w 11"/>
                <a:gd name="T7" fmla="*/ 5 h 18"/>
                <a:gd name="T8" fmla="*/ 5 w 11"/>
                <a:gd name="T9" fmla="*/ 4 h 18"/>
                <a:gd name="T10" fmla="*/ 7 w 11"/>
                <a:gd name="T11" fmla="*/ 4 h 18"/>
                <a:gd name="T12" fmla="*/ 6 w 11"/>
                <a:gd name="T13" fmla="*/ 4 h 18"/>
                <a:gd name="T14" fmla="*/ 7 w 11"/>
                <a:gd name="T15" fmla="*/ 3 h 18"/>
                <a:gd name="T16" fmla="*/ 9 w 11"/>
                <a:gd name="T17" fmla="*/ 3 h 18"/>
                <a:gd name="T18" fmla="*/ 9 w 11"/>
                <a:gd name="T19" fmla="*/ 2 h 18"/>
                <a:gd name="T20" fmla="*/ 9 w 11"/>
                <a:gd name="T21" fmla="*/ 1 h 18"/>
                <a:gd name="T22" fmla="*/ 8 w 11"/>
                <a:gd name="T23" fmla="*/ 0 h 18"/>
                <a:gd name="T24" fmla="*/ 7 w 11"/>
                <a:gd name="T25" fmla="*/ 0 h 18"/>
                <a:gd name="T26" fmla="*/ 4 w 11"/>
                <a:gd name="T27" fmla="*/ 1 h 18"/>
                <a:gd name="T28" fmla="*/ 3 w 11"/>
                <a:gd name="T29" fmla="*/ 2 h 18"/>
                <a:gd name="T30" fmla="*/ 1 w 11"/>
                <a:gd name="T31" fmla="*/ 2 h 18"/>
                <a:gd name="T32" fmla="*/ 1 w 11"/>
                <a:gd name="T33" fmla="*/ 4 h 18"/>
                <a:gd name="T34" fmla="*/ 0 w 11"/>
                <a:gd name="T35" fmla="*/ 4 h 18"/>
                <a:gd name="T36" fmla="*/ 1 w 11"/>
                <a:gd name="T37" fmla="*/ 6 h 18"/>
                <a:gd name="T38" fmla="*/ 1 w 11"/>
                <a:gd name="T39" fmla="*/ 5 h 18"/>
                <a:gd name="T40" fmla="*/ 1 w 11"/>
                <a:gd name="T41" fmla="*/ 5 h 18"/>
                <a:gd name="T42" fmla="*/ 2 w 11"/>
                <a:gd name="T43" fmla="*/ 7 h 18"/>
                <a:gd name="T44" fmla="*/ 2 w 11"/>
                <a:gd name="T45" fmla="*/ 9 h 18"/>
                <a:gd name="T46" fmla="*/ 3 w 11"/>
                <a:gd name="T47" fmla="*/ 10 h 18"/>
                <a:gd name="T48" fmla="*/ 4 w 11"/>
                <a:gd name="T49" fmla="*/ 11 h 18"/>
                <a:gd name="T50" fmla="*/ 5 w 11"/>
                <a:gd name="T51" fmla="*/ 11 h 18"/>
                <a:gd name="T52" fmla="*/ 4 w 11"/>
                <a:gd name="T53" fmla="*/ 13 h 18"/>
                <a:gd name="T54" fmla="*/ 4 w 11"/>
                <a:gd name="T55" fmla="*/ 14 h 18"/>
                <a:gd name="T56" fmla="*/ 3 w 11"/>
                <a:gd name="T57" fmla="*/ 13 h 18"/>
                <a:gd name="T58" fmla="*/ 3 w 11"/>
                <a:gd name="T59" fmla="*/ 16 h 18"/>
                <a:gd name="T60" fmla="*/ 9 w 11"/>
                <a:gd name="T61" fmla="*/ 17 h 18"/>
                <a:gd name="T62" fmla="*/ 10 w 11"/>
                <a:gd name="T63" fmla="*/ 15 h 18"/>
                <a:gd name="T64" fmla="*/ 10 w 11"/>
                <a:gd name="T65" fmla="*/ 14 h 18"/>
                <a:gd name="T66" fmla="*/ 9 w 11"/>
                <a:gd name="T67" fmla="*/ 13 h 18"/>
                <a:gd name="T68" fmla="*/ 9 w 11"/>
                <a:gd name="T69" fmla="*/ 13 h 18"/>
                <a:gd name="T70" fmla="*/ 10 w 11"/>
                <a:gd name="T71" fmla="*/ 13 h 18"/>
                <a:gd name="T72" fmla="*/ 10 w 11"/>
                <a:gd name="T73" fmla="*/ 12 h 18"/>
                <a:gd name="T74" fmla="*/ 9 w 11"/>
                <a:gd name="T75" fmla="*/ 12 h 18"/>
                <a:gd name="T76" fmla="*/ 9 w 11"/>
                <a:gd name="T77" fmla="*/ 11 h 18"/>
                <a:gd name="T78" fmla="*/ 10 w 11"/>
                <a:gd name="T79" fmla="*/ 10 h 18"/>
                <a:gd name="T80" fmla="*/ 10 w 11"/>
                <a:gd name="T81" fmla="*/ 11 h 18"/>
                <a:gd name="T82" fmla="*/ 11 w 11"/>
                <a:gd name="T83" fmla="*/ 11 h 18"/>
                <a:gd name="T84" fmla="*/ 11 w 11"/>
                <a:gd name="T85" fmla="*/ 10 h 18"/>
                <a:gd name="T86" fmla="*/ 11 w 11"/>
                <a:gd name="T87" fmla="*/ 10 h 18"/>
                <a:gd name="T88" fmla="*/ 10 w 11"/>
                <a:gd name="T89" fmla="*/ 8 h 18"/>
                <a:gd name="T90" fmla="*/ 9 w 11"/>
                <a:gd name="T91" fmla="*/ 10 h 18"/>
                <a:gd name="T92" fmla="*/ 8 w 11"/>
                <a:gd name="T93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" h="18"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6" y="6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5"/>
                    <a:pt x="3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5" y="18"/>
                    <a:pt x="7" y="18"/>
                    <a:pt x="9" y="17"/>
                  </a:cubicBezTo>
                  <a:cubicBezTo>
                    <a:pt x="9" y="17"/>
                    <a:pt x="10" y="17"/>
                    <a:pt x="10" y="17"/>
                  </a:cubicBezTo>
                  <a:cubicBezTo>
                    <a:pt x="11" y="17"/>
                    <a:pt x="10" y="16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1"/>
                    <a:pt x="9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9" y="8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47"/>
            <p:cNvSpPr>
              <a:spLocks/>
            </p:cNvSpPr>
            <p:nvPr/>
          </p:nvSpPr>
          <p:spPr bwMode="auto">
            <a:xfrm>
              <a:off x="-2547938" y="12966700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48"/>
            <p:cNvSpPr>
              <a:spLocks/>
            </p:cNvSpPr>
            <p:nvPr/>
          </p:nvSpPr>
          <p:spPr bwMode="auto">
            <a:xfrm>
              <a:off x="-2547938" y="12966700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49"/>
            <p:cNvSpPr>
              <a:spLocks/>
            </p:cNvSpPr>
            <p:nvPr/>
          </p:nvSpPr>
          <p:spPr bwMode="auto">
            <a:xfrm>
              <a:off x="-2413000" y="12719050"/>
              <a:ext cx="28575" cy="30163"/>
            </a:xfrm>
            <a:custGeom>
              <a:avLst/>
              <a:gdLst>
                <a:gd name="T0" fmla="*/ 6 w 8"/>
                <a:gd name="T1" fmla="*/ 0 h 8"/>
                <a:gd name="T2" fmla="*/ 7 w 8"/>
                <a:gd name="T3" fmla="*/ 1 h 8"/>
                <a:gd name="T4" fmla="*/ 5 w 8"/>
                <a:gd name="T5" fmla="*/ 4 h 8"/>
                <a:gd name="T6" fmla="*/ 7 w 8"/>
                <a:gd name="T7" fmla="*/ 6 h 8"/>
                <a:gd name="T8" fmla="*/ 8 w 8"/>
                <a:gd name="T9" fmla="*/ 7 h 8"/>
                <a:gd name="T10" fmla="*/ 6 w 8"/>
                <a:gd name="T11" fmla="*/ 7 h 8"/>
                <a:gd name="T12" fmla="*/ 5 w 8"/>
                <a:gd name="T13" fmla="*/ 8 h 8"/>
                <a:gd name="T14" fmla="*/ 4 w 8"/>
                <a:gd name="T15" fmla="*/ 7 h 8"/>
                <a:gd name="T16" fmla="*/ 3 w 8"/>
                <a:gd name="T17" fmla="*/ 7 h 8"/>
                <a:gd name="T18" fmla="*/ 4 w 8"/>
                <a:gd name="T19" fmla="*/ 6 h 8"/>
                <a:gd name="T20" fmla="*/ 4 w 8"/>
                <a:gd name="T21" fmla="*/ 6 h 8"/>
                <a:gd name="T22" fmla="*/ 1 w 8"/>
                <a:gd name="T23" fmla="*/ 5 h 8"/>
                <a:gd name="T24" fmla="*/ 0 w 8"/>
                <a:gd name="T25" fmla="*/ 5 h 8"/>
                <a:gd name="T26" fmla="*/ 0 w 8"/>
                <a:gd name="T27" fmla="*/ 5 h 8"/>
                <a:gd name="T28" fmla="*/ 0 w 8"/>
                <a:gd name="T29" fmla="*/ 4 h 8"/>
                <a:gd name="T30" fmla="*/ 1 w 8"/>
                <a:gd name="T31" fmla="*/ 4 h 8"/>
                <a:gd name="T32" fmla="*/ 2 w 8"/>
                <a:gd name="T33" fmla="*/ 2 h 8"/>
                <a:gd name="T34" fmla="*/ 1 w 8"/>
                <a:gd name="T35" fmla="*/ 2 h 8"/>
                <a:gd name="T36" fmla="*/ 1 w 8"/>
                <a:gd name="T37" fmla="*/ 2 h 8"/>
                <a:gd name="T38" fmla="*/ 2 w 8"/>
                <a:gd name="T39" fmla="*/ 1 h 8"/>
                <a:gd name="T40" fmla="*/ 3 w 8"/>
                <a:gd name="T41" fmla="*/ 1 h 8"/>
                <a:gd name="T42" fmla="*/ 6 w 8"/>
                <a:gd name="T4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5" y="1"/>
                    <a:pt x="5" y="4"/>
                  </a:cubicBezTo>
                  <a:cubicBezTo>
                    <a:pt x="6" y="5"/>
                    <a:pt x="6" y="6"/>
                    <a:pt x="7" y="6"/>
                  </a:cubicBezTo>
                  <a:cubicBezTo>
                    <a:pt x="7" y="6"/>
                    <a:pt x="8" y="7"/>
                    <a:pt x="8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2" y="5"/>
                    <a:pt x="1" y="5"/>
                  </a:cubicBezTo>
                  <a:cubicBezTo>
                    <a:pt x="1" y="5"/>
                    <a:pt x="1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50"/>
            <p:cNvSpPr>
              <a:spLocks/>
            </p:cNvSpPr>
            <p:nvPr/>
          </p:nvSpPr>
          <p:spPr bwMode="auto">
            <a:xfrm>
              <a:off x="-2589213" y="12641263"/>
              <a:ext cx="47625" cy="17463"/>
            </a:xfrm>
            <a:custGeom>
              <a:avLst/>
              <a:gdLst>
                <a:gd name="T0" fmla="*/ 11 w 13"/>
                <a:gd name="T1" fmla="*/ 3 h 5"/>
                <a:gd name="T2" fmla="*/ 10 w 13"/>
                <a:gd name="T3" fmla="*/ 4 h 5"/>
                <a:gd name="T4" fmla="*/ 9 w 13"/>
                <a:gd name="T5" fmla="*/ 4 h 5"/>
                <a:gd name="T6" fmla="*/ 8 w 13"/>
                <a:gd name="T7" fmla="*/ 5 h 5"/>
                <a:gd name="T8" fmla="*/ 4 w 13"/>
                <a:gd name="T9" fmla="*/ 4 h 5"/>
                <a:gd name="T10" fmla="*/ 4 w 13"/>
                <a:gd name="T11" fmla="*/ 4 h 5"/>
                <a:gd name="T12" fmla="*/ 5 w 13"/>
                <a:gd name="T13" fmla="*/ 3 h 5"/>
                <a:gd name="T14" fmla="*/ 5 w 13"/>
                <a:gd name="T15" fmla="*/ 3 h 5"/>
                <a:gd name="T16" fmla="*/ 0 w 13"/>
                <a:gd name="T17" fmla="*/ 2 h 5"/>
                <a:gd name="T18" fmla="*/ 0 w 13"/>
                <a:gd name="T19" fmla="*/ 2 h 5"/>
                <a:gd name="T20" fmla="*/ 1 w 13"/>
                <a:gd name="T21" fmla="*/ 1 h 5"/>
                <a:gd name="T22" fmla="*/ 2 w 13"/>
                <a:gd name="T23" fmla="*/ 0 h 5"/>
                <a:gd name="T24" fmla="*/ 3 w 13"/>
                <a:gd name="T25" fmla="*/ 1 h 5"/>
                <a:gd name="T26" fmla="*/ 5 w 13"/>
                <a:gd name="T27" fmla="*/ 1 h 5"/>
                <a:gd name="T28" fmla="*/ 6 w 13"/>
                <a:gd name="T29" fmla="*/ 1 h 5"/>
                <a:gd name="T30" fmla="*/ 7 w 13"/>
                <a:gd name="T31" fmla="*/ 0 h 5"/>
                <a:gd name="T32" fmla="*/ 7 w 13"/>
                <a:gd name="T33" fmla="*/ 2 h 5"/>
                <a:gd name="T34" fmla="*/ 7 w 13"/>
                <a:gd name="T35" fmla="*/ 2 h 5"/>
                <a:gd name="T36" fmla="*/ 9 w 13"/>
                <a:gd name="T37" fmla="*/ 0 h 5"/>
                <a:gd name="T38" fmla="*/ 9 w 13"/>
                <a:gd name="T39" fmla="*/ 1 h 5"/>
                <a:gd name="T40" fmla="*/ 10 w 13"/>
                <a:gd name="T41" fmla="*/ 1 h 5"/>
                <a:gd name="T42" fmla="*/ 11 w 13"/>
                <a:gd name="T43" fmla="*/ 1 h 5"/>
                <a:gd name="T44" fmla="*/ 12 w 13"/>
                <a:gd name="T45" fmla="*/ 1 h 5"/>
                <a:gd name="T46" fmla="*/ 13 w 13"/>
                <a:gd name="T47" fmla="*/ 2 h 5"/>
                <a:gd name="T48" fmla="*/ 13 w 13"/>
                <a:gd name="T49" fmla="*/ 2 h 5"/>
                <a:gd name="T50" fmla="*/ 11 w 13"/>
                <a:gd name="T5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5">
                  <a:moveTo>
                    <a:pt x="11" y="3"/>
                  </a:moveTo>
                  <a:cubicBezTo>
                    <a:pt x="11" y="3"/>
                    <a:pt x="10" y="4"/>
                    <a:pt x="10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1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0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7" y="0"/>
                  </a:cubicBezTo>
                  <a:cubicBezTo>
                    <a:pt x="7" y="0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3"/>
                    <a:pt x="11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251"/>
            <p:cNvSpPr>
              <a:spLocks/>
            </p:cNvSpPr>
            <p:nvPr/>
          </p:nvSpPr>
          <p:spPr bwMode="auto">
            <a:xfrm>
              <a:off x="-2627313" y="12647613"/>
              <a:ext cx="52388" cy="38100"/>
            </a:xfrm>
            <a:custGeom>
              <a:avLst/>
              <a:gdLst>
                <a:gd name="T0" fmla="*/ 11 w 14"/>
                <a:gd name="T1" fmla="*/ 2 h 10"/>
                <a:gd name="T2" fmla="*/ 12 w 14"/>
                <a:gd name="T3" fmla="*/ 3 h 10"/>
                <a:gd name="T4" fmla="*/ 14 w 14"/>
                <a:gd name="T5" fmla="*/ 4 h 10"/>
                <a:gd name="T6" fmla="*/ 13 w 14"/>
                <a:gd name="T7" fmla="*/ 4 h 10"/>
                <a:gd name="T8" fmla="*/ 12 w 14"/>
                <a:gd name="T9" fmla="*/ 4 h 10"/>
                <a:gd name="T10" fmla="*/ 11 w 14"/>
                <a:gd name="T11" fmla="*/ 6 h 10"/>
                <a:gd name="T12" fmla="*/ 10 w 14"/>
                <a:gd name="T13" fmla="*/ 7 h 10"/>
                <a:gd name="T14" fmla="*/ 9 w 14"/>
                <a:gd name="T15" fmla="*/ 8 h 10"/>
                <a:gd name="T16" fmla="*/ 9 w 14"/>
                <a:gd name="T17" fmla="*/ 10 h 10"/>
                <a:gd name="T18" fmla="*/ 8 w 14"/>
                <a:gd name="T19" fmla="*/ 10 h 10"/>
                <a:gd name="T20" fmla="*/ 5 w 14"/>
                <a:gd name="T21" fmla="*/ 8 h 10"/>
                <a:gd name="T22" fmla="*/ 5 w 14"/>
                <a:gd name="T23" fmla="*/ 8 h 10"/>
                <a:gd name="T24" fmla="*/ 5 w 14"/>
                <a:gd name="T25" fmla="*/ 7 h 10"/>
                <a:gd name="T26" fmla="*/ 8 w 14"/>
                <a:gd name="T27" fmla="*/ 7 h 10"/>
                <a:gd name="T28" fmla="*/ 7 w 14"/>
                <a:gd name="T29" fmla="*/ 6 h 10"/>
                <a:gd name="T30" fmla="*/ 4 w 14"/>
                <a:gd name="T31" fmla="*/ 7 h 10"/>
                <a:gd name="T32" fmla="*/ 4 w 14"/>
                <a:gd name="T33" fmla="*/ 6 h 10"/>
                <a:gd name="T34" fmla="*/ 4 w 14"/>
                <a:gd name="T35" fmla="*/ 6 h 10"/>
                <a:gd name="T36" fmla="*/ 8 w 14"/>
                <a:gd name="T37" fmla="*/ 5 h 10"/>
                <a:gd name="T38" fmla="*/ 8 w 14"/>
                <a:gd name="T39" fmla="*/ 5 h 10"/>
                <a:gd name="T40" fmla="*/ 5 w 14"/>
                <a:gd name="T41" fmla="*/ 4 h 10"/>
                <a:gd name="T42" fmla="*/ 4 w 14"/>
                <a:gd name="T43" fmla="*/ 5 h 10"/>
                <a:gd name="T44" fmla="*/ 1 w 14"/>
                <a:gd name="T45" fmla="*/ 3 h 10"/>
                <a:gd name="T46" fmla="*/ 2 w 14"/>
                <a:gd name="T47" fmla="*/ 3 h 10"/>
                <a:gd name="T48" fmla="*/ 1 w 14"/>
                <a:gd name="T49" fmla="*/ 2 h 10"/>
                <a:gd name="T50" fmla="*/ 1 w 14"/>
                <a:gd name="T51" fmla="*/ 2 h 10"/>
                <a:gd name="T52" fmla="*/ 0 w 14"/>
                <a:gd name="T53" fmla="*/ 1 h 10"/>
                <a:gd name="T54" fmla="*/ 1 w 14"/>
                <a:gd name="T55" fmla="*/ 1 h 10"/>
                <a:gd name="T56" fmla="*/ 2 w 14"/>
                <a:gd name="T57" fmla="*/ 1 h 10"/>
                <a:gd name="T58" fmla="*/ 3 w 14"/>
                <a:gd name="T59" fmla="*/ 0 h 10"/>
                <a:gd name="T60" fmla="*/ 3 w 14"/>
                <a:gd name="T61" fmla="*/ 2 h 10"/>
                <a:gd name="T62" fmla="*/ 4 w 14"/>
                <a:gd name="T63" fmla="*/ 2 h 10"/>
                <a:gd name="T64" fmla="*/ 4 w 14"/>
                <a:gd name="T65" fmla="*/ 2 h 10"/>
                <a:gd name="T66" fmla="*/ 4 w 14"/>
                <a:gd name="T67" fmla="*/ 1 h 10"/>
                <a:gd name="T68" fmla="*/ 5 w 14"/>
                <a:gd name="T69" fmla="*/ 1 h 10"/>
                <a:gd name="T70" fmla="*/ 7 w 14"/>
                <a:gd name="T71" fmla="*/ 3 h 10"/>
                <a:gd name="T72" fmla="*/ 7 w 14"/>
                <a:gd name="T73" fmla="*/ 2 h 10"/>
                <a:gd name="T74" fmla="*/ 7 w 14"/>
                <a:gd name="T75" fmla="*/ 0 h 10"/>
                <a:gd name="T76" fmla="*/ 7 w 14"/>
                <a:gd name="T77" fmla="*/ 0 h 10"/>
                <a:gd name="T78" fmla="*/ 8 w 14"/>
                <a:gd name="T79" fmla="*/ 0 h 10"/>
                <a:gd name="T80" fmla="*/ 9 w 14"/>
                <a:gd name="T81" fmla="*/ 0 h 10"/>
                <a:gd name="T82" fmla="*/ 9 w 14"/>
                <a:gd name="T83" fmla="*/ 0 h 10"/>
                <a:gd name="T84" fmla="*/ 9 w 14"/>
                <a:gd name="T85" fmla="*/ 2 h 10"/>
                <a:gd name="T86" fmla="*/ 10 w 14"/>
                <a:gd name="T87" fmla="*/ 2 h 10"/>
                <a:gd name="T88" fmla="*/ 10 w 14"/>
                <a:gd name="T89" fmla="*/ 1 h 10"/>
                <a:gd name="T90" fmla="*/ 11 w 14"/>
                <a:gd name="T91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" h="10">
                  <a:moveTo>
                    <a:pt x="11" y="2"/>
                  </a:moveTo>
                  <a:cubicBezTo>
                    <a:pt x="12" y="3"/>
                    <a:pt x="12" y="2"/>
                    <a:pt x="12" y="3"/>
                  </a:cubicBezTo>
                  <a:cubicBezTo>
                    <a:pt x="13" y="3"/>
                    <a:pt x="13" y="3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5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7" y="6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4" y="5"/>
                  </a:cubicBezTo>
                  <a:cubicBezTo>
                    <a:pt x="3" y="6"/>
                    <a:pt x="1" y="4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6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252"/>
            <p:cNvSpPr>
              <a:spLocks/>
            </p:cNvSpPr>
            <p:nvPr/>
          </p:nvSpPr>
          <p:spPr bwMode="auto">
            <a:xfrm>
              <a:off x="-2717800" y="12850813"/>
              <a:ext cx="41275" cy="63500"/>
            </a:xfrm>
            <a:custGeom>
              <a:avLst/>
              <a:gdLst>
                <a:gd name="T0" fmla="*/ 9 w 11"/>
                <a:gd name="T1" fmla="*/ 14 h 17"/>
                <a:gd name="T2" fmla="*/ 10 w 11"/>
                <a:gd name="T3" fmla="*/ 14 h 17"/>
                <a:gd name="T4" fmla="*/ 10 w 11"/>
                <a:gd name="T5" fmla="*/ 15 h 17"/>
                <a:gd name="T6" fmla="*/ 8 w 11"/>
                <a:gd name="T7" fmla="*/ 15 h 17"/>
                <a:gd name="T8" fmla="*/ 7 w 11"/>
                <a:gd name="T9" fmla="*/ 15 h 17"/>
                <a:gd name="T10" fmla="*/ 5 w 11"/>
                <a:gd name="T11" fmla="*/ 16 h 17"/>
                <a:gd name="T12" fmla="*/ 2 w 11"/>
                <a:gd name="T13" fmla="*/ 16 h 17"/>
                <a:gd name="T14" fmla="*/ 1 w 11"/>
                <a:gd name="T15" fmla="*/ 17 h 17"/>
                <a:gd name="T16" fmla="*/ 0 w 11"/>
                <a:gd name="T17" fmla="*/ 16 h 17"/>
                <a:gd name="T18" fmla="*/ 2 w 11"/>
                <a:gd name="T19" fmla="*/ 15 h 17"/>
                <a:gd name="T20" fmla="*/ 4 w 11"/>
                <a:gd name="T21" fmla="*/ 14 h 17"/>
                <a:gd name="T22" fmla="*/ 3 w 11"/>
                <a:gd name="T23" fmla="*/ 14 h 17"/>
                <a:gd name="T24" fmla="*/ 3 w 11"/>
                <a:gd name="T25" fmla="*/ 14 h 17"/>
                <a:gd name="T26" fmla="*/ 1 w 11"/>
                <a:gd name="T27" fmla="*/ 14 h 17"/>
                <a:gd name="T28" fmla="*/ 1 w 11"/>
                <a:gd name="T29" fmla="*/ 13 h 17"/>
                <a:gd name="T30" fmla="*/ 2 w 11"/>
                <a:gd name="T31" fmla="*/ 11 h 17"/>
                <a:gd name="T32" fmla="*/ 2 w 11"/>
                <a:gd name="T33" fmla="*/ 11 h 17"/>
                <a:gd name="T34" fmla="*/ 4 w 11"/>
                <a:gd name="T35" fmla="*/ 11 h 17"/>
                <a:gd name="T36" fmla="*/ 4 w 11"/>
                <a:gd name="T37" fmla="*/ 9 h 17"/>
                <a:gd name="T38" fmla="*/ 4 w 11"/>
                <a:gd name="T39" fmla="*/ 9 h 17"/>
                <a:gd name="T40" fmla="*/ 4 w 11"/>
                <a:gd name="T41" fmla="*/ 7 h 17"/>
                <a:gd name="T42" fmla="*/ 2 w 11"/>
                <a:gd name="T43" fmla="*/ 7 h 17"/>
                <a:gd name="T44" fmla="*/ 1 w 11"/>
                <a:gd name="T45" fmla="*/ 8 h 17"/>
                <a:gd name="T46" fmla="*/ 1 w 11"/>
                <a:gd name="T47" fmla="*/ 6 h 17"/>
                <a:gd name="T48" fmla="*/ 2 w 11"/>
                <a:gd name="T49" fmla="*/ 5 h 17"/>
                <a:gd name="T50" fmla="*/ 0 w 11"/>
                <a:gd name="T51" fmla="*/ 6 h 17"/>
                <a:gd name="T52" fmla="*/ 1 w 11"/>
                <a:gd name="T53" fmla="*/ 4 h 17"/>
                <a:gd name="T54" fmla="*/ 0 w 11"/>
                <a:gd name="T55" fmla="*/ 4 h 17"/>
                <a:gd name="T56" fmla="*/ 0 w 11"/>
                <a:gd name="T57" fmla="*/ 4 h 17"/>
                <a:gd name="T58" fmla="*/ 0 w 11"/>
                <a:gd name="T59" fmla="*/ 3 h 17"/>
                <a:gd name="T60" fmla="*/ 0 w 11"/>
                <a:gd name="T61" fmla="*/ 2 h 17"/>
                <a:gd name="T62" fmla="*/ 1 w 11"/>
                <a:gd name="T63" fmla="*/ 2 h 17"/>
                <a:gd name="T64" fmla="*/ 1 w 11"/>
                <a:gd name="T65" fmla="*/ 1 h 17"/>
                <a:gd name="T66" fmla="*/ 1 w 11"/>
                <a:gd name="T67" fmla="*/ 0 h 17"/>
                <a:gd name="T68" fmla="*/ 4 w 11"/>
                <a:gd name="T69" fmla="*/ 0 h 17"/>
                <a:gd name="T70" fmla="*/ 2 w 11"/>
                <a:gd name="T71" fmla="*/ 2 h 17"/>
                <a:gd name="T72" fmla="*/ 5 w 11"/>
                <a:gd name="T73" fmla="*/ 2 h 17"/>
                <a:gd name="T74" fmla="*/ 4 w 11"/>
                <a:gd name="T75" fmla="*/ 5 h 17"/>
                <a:gd name="T76" fmla="*/ 4 w 11"/>
                <a:gd name="T77" fmla="*/ 5 h 17"/>
                <a:gd name="T78" fmla="*/ 3 w 11"/>
                <a:gd name="T79" fmla="*/ 5 h 17"/>
                <a:gd name="T80" fmla="*/ 4 w 11"/>
                <a:gd name="T81" fmla="*/ 5 h 17"/>
                <a:gd name="T82" fmla="*/ 6 w 11"/>
                <a:gd name="T83" fmla="*/ 8 h 17"/>
                <a:gd name="T84" fmla="*/ 8 w 11"/>
                <a:gd name="T85" fmla="*/ 9 h 17"/>
                <a:gd name="T86" fmla="*/ 8 w 11"/>
                <a:gd name="T87" fmla="*/ 11 h 17"/>
                <a:gd name="T88" fmla="*/ 11 w 11"/>
                <a:gd name="T89" fmla="*/ 12 h 17"/>
                <a:gd name="T90" fmla="*/ 9 w 11"/>
                <a:gd name="T91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" h="17"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5"/>
                    <a:pt x="6" y="15"/>
                    <a:pt x="5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4" y="15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5"/>
                    <a:pt x="2" y="15"/>
                  </a:cubicBezTo>
                  <a:cubicBezTo>
                    <a:pt x="2" y="15"/>
                    <a:pt x="2" y="15"/>
                    <a:pt x="2" y="14"/>
                  </a:cubicBezTo>
                  <a:cubicBezTo>
                    <a:pt x="3" y="14"/>
                    <a:pt x="3" y="15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3"/>
                    <a:pt x="3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3" y="7"/>
                    <a:pt x="3" y="8"/>
                    <a:pt x="3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2" y="7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2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5" y="5"/>
                    <a:pt x="6" y="6"/>
                    <a:pt x="6" y="6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9" y="10"/>
                    <a:pt x="8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10" y="11"/>
                    <a:pt x="11" y="1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253"/>
            <p:cNvSpPr>
              <a:spLocks/>
            </p:cNvSpPr>
            <p:nvPr/>
          </p:nvSpPr>
          <p:spPr bwMode="auto">
            <a:xfrm>
              <a:off x="-2717800" y="1287303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0 w 3"/>
                <a:gd name="T7" fmla="*/ 2 h 2"/>
                <a:gd name="T8" fmla="*/ 0 w 3"/>
                <a:gd name="T9" fmla="*/ 0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54"/>
            <p:cNvSpPr>
              <a:spLocks/>
            </p:cNvSpPr>
            <p:nvPr/>
          </p:nvSpPr>
          <p:spPr bwMode="auto">
            <a:xfrm>
              <a:off x="-2717800" y="1287303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0 w 3"/>
                <a:gd name="T7" fmla="*/ 2 h 2"/>
                <a:gd name="T8" fmla="*/ 0 w 3"/>
                <a:gd name="T9" fmla="*/ 0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255"/>
            <p:cNvSpPr>
              <a:spLocks/>
            </p:cNvSpPr>
            <p:nvPr/>
          </p:nvSpPr>
          <p:spPr bwMode="auto">
            <a:xfrm>
              <a:off x="-2740025" y="12876213"/>
              <a:ext cx="22225" cy="26988"/>
            </a:xfrm>
            <a:custGeom>
              <a:avLst/>
              <a:gdLst>
                <a:gd name="T0" fmla="*/ 6 w 6"/>
                <a:gd name="T1" fmla="*/ 2 h 7"/>
                <a:gd name="T2" fmla="*/ 5 w 6"/>
                <a:gd name="T3" fmla="*/ 2 h 7"/>
                <a:gd name="T4" fmla="*/ 6 w 6"/>
                <a:gd name="T5" fmla="*/ 4 h 7"/>
                <a:gd name="T6" fmla="*/ 5 w 6"/>
                <a:gd name="T7" fmla="*/ 6 h 7"/>
                <a:gd name="T8" fmla="*/ 5 w 6"/>
                <a:gd name="T9" fmla="*/ 6 h 7"/>
                <a:gd name="T10" fmla="*/ 5 w 6"/>
                <a:gd name="T11" fmla="*/ 6 h 7"/>
                <a:gd name="T12" fmla="*/ 3 w 6"/>
                <a:gd name="T13" fmla="*/ 6 h 7"/>
                <a:gd name="T14" fmla="*/ 2 w 6"/>
                <a:gd name="T15" fmla="*/ 7 h 7"/>
                <a:gd name="T16" fmla="*/ 2 w 6"/>
                <a:gd name="T17" fmla="*/ 7 h 7"/>
                <a:gd name="T18" fmla="*/ 1 w 6"/>
                <a:gd name="T19" fmla="*/ 7 h 7"/>
                <a:gd name="T20" fmla="*/ 0 w 6"/>
                <a:gd name="T21" fmla="*/ 6 h 7"/>
                <a:gd name="T22" fmla="*/ 0 w 6"/>
                <a:gd name="T23" fmla="*/ 6 h 7"/>
                <a:gd name="T24" fmla="*/ 0 w 6"/>
                <a:gd name="T25" fmla="*/ 6 h 7"/>
                <a:gd name="T26" fmla="*/ 0 w 6"/>
                <a:gd name="T27" fmla="*/ 6 h 7"/>
                <a:gd name="T28" fmla="*/ 0 w 6"/>
                <a:gd name="T29" fmla="*/ 6 h 7"/>
                <a:gd name="T30" fmla="*/ 0 w 6"/>
                <a:gd name="T31" fmla="*/ 6 h 7"/>
                <a:gd name="T32" fmla="*/ 0 w 6"/>
                <a:gd name="T33" fmla="*/ 6 h 7"/>
                <a:gd name="T34" fmla="*/ 0 w 6"/>
                <a:gd name="T35" fmla="*/ 5 h 7"/>
                <a:gd name="T36" fmla="*/ 1 w 6"/>
                <a:gd name="T37" fmla="*/ 5 h 7"/>
                <a:gd name="T38" fmla="*/ 1 w 6"/>
                <a:gd name="T39" fmla="*/ 5 h 7"/>
                <a:gd name="T40" fmla="*/ 1 w 6"/>
                <a:gd name="T41" fmla="*/ 5 h 7"/>
                <a:gd name="T42" fmla="*/ 1 w 6"/>
                <a:gd name="T43" fmla="*/ 5 h 7"/>
                <a:gd name="T44" fmla="*/ 1 w 6"/>
                <a:gd name="T45" fmla="*/ 4 h 7"/>
                <a:gd name="T46" fmla="*/ 1 w 6"/>
                <a:gd name="T47" fmla="*/ 4 h 7"/>
                <a:gd name="T48" fmla="*/ 2 w 6"/>
                <a:gd name="T49" fmla="*/ 4 h 7"/>
                <a:gd name="T50" fmla="*/ 2 w 6"/>
                <a:gd name="T51" fmla="*/ 3 h 7"/>
                <a:gd name="T52" fmla="*/ 0 w 6"/>
                <a:gd name="T53" fmla="*/ 3 h 7"/>
                <a:gd name="T54" fmla="*/ 0 w 6"/>
                <a:gd name="T55" fmla="*/ 3 h 7"/>
                <a:gd name="T56" fmla="*/ 0 w 6"/>
                <a:gd name="T57" fmla="*/ 3 h 7"/>
                <a:gd name="T58" fmla="*/ 0 w 6"/>
                <a:gd name="T59" fmla="*/ 3 h 7"/>
                <a:gd name="T60" fmla="*/ 1 w 6"/>
                <a:gd name="T61" fmla="*/ 2 h 7"/>
                <a:gd name="T62" fmla="*/ 1 w 6"/>
                <a:gd name="T63" fmla="*/ 2 h 7"/>
                <a:gd name="T64" fmla="*/ 0 w 6"/>
                <a:gd name="T65" fmla="*/ 2 h 7"/>
                <a:gd name="T66" fmla="*/ 0 w 6"/>
                <a:gd name="T67" fmla="*/ 2 h 7"/>
                <a:gd name="T68" fmla="*/ 0 w 6"/>
                <a:gd name="T69" fmla="*/ 1 h 7"/>
                <a:gd name="T70" fmla="*/ 2 w 6"/>
                <a:gd name="T71" fmla="*/ 2 h 7"/>
                <a:gd name="T72" fmla="*/ 2 w 6"/>
                <a:gd name="T73" fmla="*/ 1 h 7"/>
                <a:gd name="T74" fmla="*/ 3 w 6"/>
                <a:gd name="T75" fmla="*/ 1 h 7"/>
                <a:gd name="T76" fmla="*/ 2 w 6"/>
                <a:gd name="T77" fmla="*/ 1 h 7"/>
                <a:gd name="T78" fmla="*/ 2 w 6"/>
                <a:gd name="T79" fmla="*/ 1 h 7"/>
                <a:gd name="T80" fmla="*/ 2 w 6"/>
                <a:gd name="T81" fmla="*/ 1 h 7"/>
                <a:gd name="T82" fmla="*/ 3 w 6"/>
                <a:gd name="T83" fmla="*/ 0 h 7"/>
                <a:gd name="T84" fmla="*/ 4 w 6"/>
                <a:gd name="T85" fmla="*/ 0 h 7"/>
                <a:gd name="T86" fmla="*/ 6 w 6"/>
                <a:gd name="T87" fmla="*/ 0 h 7"/>
                <a:gd name="T88" fmla="*/ 6 w 6"/>
                <a:gd name="T8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" h="7">
                  <a:moveTo>
                    <a:pt x="6" y="2"/>
                  </a:move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6" y="5"/>
                    <a:pt x="5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6" y="1"/>
                    <a:pt x="6" y="1"/>
                    <a:pt x="6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256"/>
            <p:cNvSpPr>
              <a:spLocks/>
            </p:cNvSpPr>
            <p:nvPr/>
          </p:nvSpPr>
          <p:spPr bwMode="auto">
            <a:xfrm>
              <a:off x="-2778125" y="12993688"/>
              <a:ext cx="360363" cy="400050"/>
            </a:xfrm>
            <a:custGeom>
              <a:avLst/>
              <a:gdLst>
                <a:gd name="T0" fmla="*/ 15 w 96"/>
                <a:gd name="T1" fmla="*/ 5 h 107"/>
                <a:gd name="T2" fmla="*/ 22 w 96"/>
                <a:gd name="T3" fmla="*/ 4 h 107"/>
                <a:gd name="T4" fmla="*/ 27 w 96"/>
                <a:gd name="T5" fmla="*/ 2 h 107"/>
                <a:gd name="T6" fmla="*/ 33 w 96"/>
                <a:gd name="T7" fmla="*/ 1 h 107"/>
                <a:gd name="T8" fmla="*/ 38 w 96"/>
                <a:gd name="T9" fmla="*/ 0 h 107"/>
                <a:gd name="T10" fmla="*/ 40 w 96"/>
                <a:gd name="T11" fmla="*/ 3 h 107"/>
                <a:gd name="T12" fmla="*/ 40 w 96"/>
                <a:gd name="T13" fmla="*/ 7 h 107"/>
                <a:gd name="T14" fmla="*/ 45 w 96"/>
                <a:gd name="T15" fmla="*/ 8 h 107"/>
                <a:gd name="T16" fmla="*/ 52 w 96"/>
                <a:gd name="T17" fmla="*/ 9 h 107"/>
                <a:gd name="T18" fmla="*/ 60 w 96"/>
                <a:gd name="T19" fmla="*/ 10 h 107"/>
                <a:gd name="T20" fmla="*/ 65 w 96"/>
                <a:gd name="T21" fmla="*/ 11 h 107"/>
                <a:gd name="T22" fmla="*/ 72 w 96"/>
                <a:gd name="T23" fmla="*/ 10 h 107"/>
                <a:gd name="T24" fmla="*/ 70 w 96"/>
                <a:gd name="T25" fmla="*/ 13 h 107"/>
                <a:gd name="T26" fmla="*/ 74 w 96"/>
                <a:gd name="T27" fmla="*/ 21 h 107"/>
                <a:gd name="T28" fmla="*/ 79 w 96"/>
                <a:gd name="T29" fmla="*/ 30 h 107"/>
                <a:gd name="T30" fmla="*/ 82 w 96"/>
                <a:gd name="T31" fmla="*/ 34 h 107"/>
                <a:gd name="T32" fmla="*/ 84 w 96"/>
                <a:gd name="T33" fmla="*/ 39 h 107"/>
                <a:gd name="T34" fmla="*/ 87 w 96"/>
                <a:gd name="T35" fmla="*/ 41 h 107"/>
                <a:gd name="T36" fmla="*/ 92 w 96"/>
                <a:gd name="T37" fmla="*/ 40 h 107"/>
                <a:gd name="T38" fmla="*/ 96 w 96"/>
                <a:gd name="T39" fmla="*/ 39 h 107"/>
                <a:gd name="T40" fmla="*/ 95 w 96"/>
                <a:gd name="T41" fmla="*/ 44 h 107"/>
                <a:gd name="T42" fmla="*/ 91 w 96"/>
                <a:gd name="T43" fmla="*/ 50 h 107"/>
                <a:gd name="T44" fmla="*/ 82 w 96"/>
                <a:gd name="T45" fmla="*/ 58 h 107"/>
                <a:gd name="T46" fmla="*/ 79 w 96"/>
                <a:gd name="T47" fmla="*/ 64 h 107"/>
                <a:gd name="T48" fmla="*/ 81 w 96"/>
                <a:gd name="T49" fmla="*/ 71 h 107"/>
                <a:gd name="T50" fmla="*/ 82 w 96"/>
                <a:gd name="T51" fmla="*/ 76 h 107"/>
                <a:gd name="T52" fmla="*/ 77 w 96"/>
                <a:gd name="T53" fmla="*/ 80 h 107"/>
                <a:gd name="T54" fmla="*/ 74 w 96"/>
                <a:gd name="T55" fmla="*/ 87 h 107"/>
                <a:gd name="T56" fmla="*/ 74 w 96"/>
                <a:gd name="T57" fmla="*/ 90 h 107"/>
                <a:gd name="T58" fmla="*/ 70 w 96"/>
                <a:gd name="T59" fmla="*/ 96 h 107"/>
                <a:gd name="T60" fmla="*/ 62 w 96"/>
                <a:gd name="T61" fmla="*/ 105 h 107"/>
                <a:gd name="T62" fmla="*/ 57 w 96"/>
                <a:gd name="T63" fmla="*/ 105 h 107"/>
                <a:gd name="T64" fmla="*/ 52 w 96"/>
                <a:gd name="T65" fmla="*/ 107 h 107"/>
                <a:gd name="T66" fmla="*/ 50 w 96"/>
                <a:gd name="T67" fmla="*/ 105 h 107"/>
                <a:gd name="T68" fmla="*/ 49 w 96"/>
                <a:gd name="T69" fmla="*/ 103 h 107"/>
                <a:gd name="T70" fmla="*/ 45 w 96"/>
                <a:gd name="T71" fmla="*/ 94 h 107"/>
                <a:gd name="T72" fmla="*/ 44 w 96"/>
                <a:gd name="T73" fmla="*/ 88 h 107"/>
                <a:gd name="T74" fmla="*/ 42 w 96"/>
                <a:gd name="T75" fmla="*/ 74 h 107"/>
                <a:gd name="T76" fmla="*/ 44 w 96"/>
                <a:gd name="T77" fmla="*/ 70 h 107"/>
                <a:gd name="T78" fmla="*/ 41 w 96"/>
                <a:gd name="T79" fmla="*/ 63 h 107"/>
                <a:gd name="T80" fmla="*/ 38 w 96"/>
                <a:gd name="T81" fmla="*/ 59 h 107"/>
                <a:gd name="T82" fmla="*/ 37 w 96"/>
                <a:gd name="T83" fmla="*/ 57 h 107"/>
                <a:gd name="T84" fmla="*/ 38 w 96"/>
                <a:gd name="T85" fmla="*/ 54 h 107"/>
                <a:gd name="T86" fmla="*/ 38 w 96"/>
                <a:gd name="T87" fmla="*/ 51 h 107"/>
                <a:gd name="T88" fmla="*/ 37 w 96"/>
                <a:gd name="T89" fmla="*/ 49 h 107"/>
                <a:gd name="T90" fmla="*/ 32 w 96"/>
                <a:gd name="T91" fmla="*/ 48 h 107"/>
                <a:gd name="T92" fmla="*/ 29 w 96"/>
                <a:gd name="T93" fmla="*/ 46 h 107"/>
                <a:gd name="T94" fmla="*/ 20 w 96"/>
                <a:gd name="T95" fmla="*/ 48 h 107"/>
                <a:gd name="T96" fmla="*/ 14 w 96"/>
                <a:gd name="T97" fmla="*/ 49 h 107"/>
                <a:gd name="T98" fmla="*/ 7 w 96"/>
                <a:gd name="T99" fmla="*/ 45 h 107"/>
                <a:gd name="T100" fmla="*/ 6 w 96"/>
                <a:gd name="T101" fmla="*/ 43 h 107"/>
                <a:gd name="T102" fmla="*/ 4 w 96"/>
                <a:gd name="T103" fmla="*/ 40 h 107"/>
                <a:gd name="T104" fmla="*/ 2 w 96"/>
                <a:gd name="T105" fmla="*/ 39 h 107"/>
                <a:gd name="T106" fmla="*/ 1 w 96"/>
                <a:gd name="T107" fmla="*/ 36 h 107"/>
                <a:gd name="T108" fmla="*/ 1 w 96"/>
                <a:gd name="T109" fmla="*/ 32 h 107"/>
                <a:gd name="T110" fmla="*/ 1 w 96"/>
                <a:gd name="T111" fmla="*/ 23 h 107"/>
                <a:gd name="T112" fmla="*/ 5 w 96"/>
                <a:gd name="T113" fmla="*/ 1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6" h="107">
                  <a:moveTo>
                    <a:pt x="10" y="10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5"/>
                  </a:cubicBezTo>
                  <a:cubicBezTo>
                    <a:pt x="15" y="5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4"/>
                    <a:pt x="18" y="4"/>
                  </a:cubicBezTo>
                  <a:cubicBezTo>
                    <a:pt x="18" y="4"/>
                    <a:pt x="20" y="4"/>
                    <a:pt x="20" y="4"/>
                  </a:cubicBezTo>
                  <a:cubicBezTo>
                    <a:pt x="20" y="4"/>
                    <a:pt x="21" y="4"/>
                    <a:pt x="22" y="4"/>
                  </a:cubicBezTo>
                  <a:cubicBezTo>
                    <a:pt x="22" y="4"/>
                    <a:pt x="22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2"/>
                    <a:pt x="25" y="2"/>
                  </a:cubicBezTo>
                  <a:cubicBezTo>
                    <a:pt x="26" y="2"/>
                    <a:pt x="27" y="2"/>
                    <a:pt x="27" y="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1" y="2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2"/>
                    <a:pt x="37" y="1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2"/>
                    <a:pt x="38" y="2"/>
                    <a:pt x="40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39" y="5"/>
                    <a:pt x="38" y="6"/>
                  </a:cubicBezTo>
                  <a:cubicBezTo>
                    <a:pt x="38" y="6"/>
                    <a:pt x="39" y="6"/>
                    <a:pt x="39" y="7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1" y="7"/>
                    <a:pt x="41" y="7"/>
                    <a:pt x="42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6" y="10"/>
                    <a:pt x="47" y="10"/>
                  </a:cubicBezTo>
                  <a:cubicBezTo>
                    <a:pt x="47" y="10"/>
                    <a:pt x="48" y="10"/>
                    <a:pt x="49" y="11"/>
                  </a:cubicBezTo>
                  <a:cubicBezTo>
                    <a:pt x="50" y="11"/>
                    <a:pt x="50" y="12"/>
                    <a:pt x="51" y="12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11"/>
                    <a:pt x="52" y="10"/>
                    <a:pt x="52" y="9"/>
                  </a:cubicBezTo>
                  <a:cubicBezTo>
                    <a:pt x="53" y="8"/>
                    <a:pt x="55" y="7"/>
                    <a:pt x="56" y="8"/>
                  </a:cubicBezTo>
                  <a:cubicBezTo>
                    <a:pt x="57" y="8"/>
                    <a:pt x="57" y="8"/>
                    <a:pt x="57" y="9"/>
                  </a:cubicBezTo>
                  <a:cubicBezTo>
                    <a:pt x="57" y="9"/>
                    <a:pt x="58" y="9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2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0"/>
                    <a:pt x="68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70" y="10"/>
                    <a:pt x="70" y="11"/>
                    <a:pt x="71" y="10"/>
                  </a:cubicBezTo>
                  <a:cubicBezTo>
                    <a:pt x="71" y="11"/>
                    <a:pt x="72" y="10"/>
                    <a:pt x="72" y="10"/>
                  </a:cubicBezTo>
                  <a:cubicBezTo>
                    <a:pt x="73" y="11"/>
                    <a:pt x="73" y="12"/>
                    <a:pt x="73" y="13"/>
                  </a:cubicBezTo>
                  <a:cubicBezTo>
                    <a:pt x="73" y="13"/>
                    <a:pt x="73" y="15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1" y="15"/>
                    <a:pt x="71" y="13"/>
                    <a:pt x="70" y="12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0" y="14"/>
                    <a:pt x="71" y="14"/>
                    <a:pt x="71" y="15"/>
                  </a:cubicBezTo>
                  <a:cubicBezTo>
                    <a:pt x="71" y="16"/>
                    <a:pt x="72" y="16"/>
                    <a:pt x="72" y="17"/>
                  </a:cubicBezTo>
                  <a:cubicBezTo>
                    <a:pt x="73" y="18"/>
                    <a:pt x="73" y="19"/>
                    <a:pt x="74" y="20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4" y="22"/>
                    <a:pt x="74" y="22"/>
                    <a:pt x="74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4"/>
                    <a:pt x="76" y="25"/>
                  </a:cubicBezTo>
                  <a:cubicBezTo>
                    <a:pt x="77" y="26"/>
                    <a:pt x="76" y="28"/>
                    <a:pt x="77" y="29"/>
                  </a:cubicBezTo>
                  <a:cubicBezTo>
                    <a:pt x="77" y="29"/>
                    <a:pt x="78" y="29"/>
                    <a:pt x="79" y="30"/>
                  </a:cubicBezTo>
                  <a:cubicBezTo>
                    <a:pt x="79" y="31"/>
                    <a:pt x="79" y="33"/>
                    <a:pt x="80" y="34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5"/>
                    <a:pt x="83" y="35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37"/>
                    <a:pt x="85" y="37"/>
                    <a:pt x="85" y="38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40"/>
                    <a:pt x="86" y="40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8" y="41"/>
                    <a:pt x="88" y="40"/>
                    <a:pt x="89" y="40"/>
                  </a:cubicBezTo>
                  <a:cubicBezTo>
                    <a:pt x="89" y="40"/>
                    <a:pt x="89" y="40"/>
                    <a:pt x="90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39"/>
                    <a:pt x="93" y="39"/>
                  </a:cubicBezTo>
                  <a:cubicBezTo>
                    <a:pt x="93" y="39"/>
                    <a:pt x="93" y="40"/>
                    <a:pt x="94" y="40"/>
                  </a:cubicBezTo>
                  <a:cubicBezTo>
                    <a:pt x="95" y="39"/>
                    <a:pt x="95" y="39"/>
                    <a:pt x="96" y="38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5" y="43"/>
                    <a:pt x="95" y="43"/>
                    <a:pt x="95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4" y="45"/>
                    <a:pt x="94" y="45"/>
                    <a:pt x="94" y="45"/>
                  </a:cubicBezTo>
                  <a:cubicBezTo>
                    <a:pt x="94" y="45"/>
                    <a:pt x="94" y="46"/>
                    <a:pt x="93" y="46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3" y="48"/>
                    <a:pt x="91" y="49"/>
                    <a:pt x="91" y="50"/>
                  </a:cubicBezTo>
                  <a:cubicBezTo>
                    <a:pt x="90" y="51"/>
                    <a:pt x="90" y="51"/>
                    <a:pt x="89" y="52"/>
                  </a:cubicBezTo>
                  <a:cubicBezTo>
                    <a:pt x="88" y="53"/>
                    <a:pt x="87" y="53"/>
                    <a:pt x="86" y="54"/>
                  </a:cubicBezTo>
                  <a:cubicBezTo>
                    <a:pt x="85" y="55"/>
                    <a:pt x="84" y="56"/>
                    <a:pt x="83" y="58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2" y="59"/>
                    <a:pt x="81" y="59"/>
                    <a:pt x="81" y="59"/>
                  </a:cubicBezTo>
                  <a:cubicBezTo>
                    <a:pt x="81" y="60"/>
                    <a:pt x="80" y="60"/>
                    <a:pt x="80" y="61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9" y="62"/>
                    <a:pt x="79" y="64"/>
                    <a:pt x="79" y="64"/>
                  </a:cubicBezTo>
                  <a:cubicBezTo>
                    <a:pt x="79" y="65"/>
                    <a:pt x="80" y="65"/>
                    <a:pt x="80" y="65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67"/>
                    <a:pt x="80" y="69"/>
                    <a:pt x="80" y="69"/>
                  </a:cubicBezTo>
                  <a:cubicBezTo>
                    <a:pt x="81" y="70"/>
                    <a:pt x="81" y="70"/>
                    <a:pt x="81" y="71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1" y="72"/>
                    <a:pt x="81" y="73"/>
                    <a:pt x="81" y="73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1" y="74"/>
                    <a:pt x="81" y="75"/>
                    <a:pt x="81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8"/>
                    <a:pt x="80" y="79"/>
                    <a:pt x="80" y="79"/>
                  </a:cubicBezTo>
                  <a:cubicBezTo>
                    <a:pt x="79" y="80"/>
                    <a:pt x="78" y="80"/>
                    <a:pt x="77" y="80"/>
                  </a:cubicBezTo>
                  <a:cubicBezTo>
                    <a:pt x="76" y="81"/>
                    <a:pt x="75" y="82"/>
                    <a:pt x="75" y="82"/>
                  </a:cubicBezTo>
                  <a:cubicBezTo>
                    <a:pt x="74" y="83"/>
                    <a:pt x="74" y="83"/>
                    <a:pt x="73" y="84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3" y="86"/>
                    <a:pt x="74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8"/>
                    <a:pt x="74" y="88"/>
                    <a:pt x="74" y="89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1"/>
                    <a:pt x="72" y="91"/>
                    <a:pt x="71" y="92"/>
                  </a:cubicBezTo>
                  <a:cubicBezTo>
                    <a:pt x="71" y="92"/>
                    <a:pt x="70" y="92"/>
                    <a:pt x="70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94"/>
                    <a:pt x="70" y="95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70" y="97"/>
                    <a:pt x="69" y="98"/>
                    <a:pt x="68" y="98"/>
                  </a:cubicBezTo>
                  <a:cubicBezTo>
                    <a:pt x="67" y="100"/>
                    <a:pt x="65" y="102"/>
                    <a:pt x="63" y="104"/>
                  </a:cubicBezTo>
                  <a:cubicBezTo>
                    <a:pt x="63" y="104"/>
                    <a:pt x="63" y="104"/>
                    <a:pt x="62" y="105"/>
                  </a:cubicBezTo>
                  <a:cubicBezTo>
                    <a:pt x="62" y="105"/>
                    <a:pt x="61" y="105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8" y="106"/>
                    <a:pt x="58" y="105"/>
                    <a:pt x="57" y="105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6" y="105"/>
                    <a:pt x="56" y="105"/>
                    <a:pt x="55" y="105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3" y="106"/>
                    <a:pt x="52" y="106"/>
                    <a:pt x="52" y="107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102"/>
                    <a:pt x="49" y="101"/>
                    <a:pt x="49" y="100"/>
                  </a:cubicBezTo>
                  <a:cubicBezTo>
                    <a:pt x="48" y="99"/>
                    <a:pt x="48" y="98"/>
                    <a:pt x="48" y="97"/>
                  </a:cubicBezTo>
                  <a:cubicBezTo>
                    <a:pt x="47" y="96"/>
                    <a:pt x="46" y="96"/>
                    <a:pt x="46" y="95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90"/>
                    <a:pt x="45" y="89"/>
                    <a:pt x="44" y="88"/>
                  </a:cubicBezTo>
                  <a:cubicBezTo>
                    <a:pt x="45" y="88"/>
                    <a:pt x="44" y="86"/>
                    <a:pt x="43" y="86"/>
                  </a:cubicBezTo>
                  <a:cubicBezTo>
                    <a:pt x="43" y="85"/>
                    <a:pt x="42" y="84"/>
                    <a:pt x="42" y="83"/>
                  </a:cubicBezTo>
                  <a:cubicBezTo>
                    <a:pt x="42" y="82"/>
                    <a:pt x="41" y="82"/>
                    <a:pt x="41" y="81"/>
                  </a:cubicBezTo>
                  <a:cubicBezTo>
                    <a:pt x="41" y="80"/>
                    <a:pt x="41" y="79"/>
                    <a:pt x="41" y="78"/>
                  </a:cubicBezTo>
                  <a:cubicBezTo>
                    <a:pt x="42" y="77"/>
                    <a:pt x="41" y="76"/>
                    <a:pt x="42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4" y="72"/>
                    <a:pt x="44" y="72"/>
                  </a:cubicBezTo>
                  <a:cubicBezTo>
                    <a:pt x="44" y="71"/>
                    <a:pt x="44" y="71"/>
                    <a:pt x="44" y="70"/>
                  </a:cubicBezTo>
                  <a:cubicBezTo>
                    <a:pt x="43" y="70"/>
                    <a:pt x="42" y="68"/>
                    <a:pt x="43" y="68"/>
                  </a:cubicBezTo>
                  <a:cubicBezTo>
                    <a:pt x="43" y="67"/>
                    <a:pt x="43" y="67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1" y="64"/>
                    <a:pt x="42" y="63"/>
                    <a:pt x="41" y="63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0" y="61"/>
                    <a:pt x="40" y="61"/>
                    <a:pt x="39" y="60"/>
                  </a:cubicBezTo>
                  <a:cubicBezTo>
                    <a:pt x="39" y="60"/>
                    <a:pt x="39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6"/>
                    <a:pt x="37" y="56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5"/>
                    <a:pt x="38" y="54"/>
                    <a:pt x="38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8" y="53"/>
                    <a:pt x="38" y="53"/>
                    <a:pt x="38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1"/>
                    <a:pt x="38" y="51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7" y="50"/>
                    <a:pt x="37" y="50"/>
                    <a:pt x="37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33" y="50"/>
                    <a:pt x="32" y="49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7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4" y="47"/>
                  </a:cubicBezTo>
                  <a:cubicBezTo>
                    <a:pt x="23" y="48"/>
                    <a:pt x="22" y="48"/>
                    <a:pt x="21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8"/>
                    <a:pt x="17" y="48"/>
                    <a:pt x="17" y="48"/>
                  </a:cubicBezTo>
                  <a:cubicBezTo>
                    <a:pt x="16" y="48"/>
                    <a:pt x="16" y="48"/>
                    <a:pt x="15" y="49"/>
                  </a:cubicBezTo>
                  <a:cubicBezTo>
                    <a:pt x="15" y="49"/>
                    <a:pt x="14" y="49"/>
                    <a:pt x="14" y="49"/>
                  </a:cubicBezTo>
                  <a:cubicBezTo>
                    <a:pt x="13" y="49"/>
                    <a:pt x="12" y="49"/>
                    <a:pt x="12" y="48"/>
                  </a:cubicBezTo>
                  <a:cubicBezTo>
                    <a:pt x="11" y="48"/>
                    <a:pt x="11" y="47"/>
                    <a:pt x="10" y="47"/>
                  </a:cubicBezTo>
                  <a:cubicBezTo>
                    <a:pt x="9" y="47"/>
                    <a:pt x="9" y="46"/>
                    <a:pt x="9" y="46"/>
                  </a:cubicBezTo>
                  <a:cubicBezTo>
                    <a:pt x="8" y="46"/>
                    <a:pt x="8" y="45"/>
                    <a:pt x="7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2"/>
                    <a:pt x="5" y="42"/>
                    <a:pt x="5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4" y="41"/>
                    <a:pt x="4" y="41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5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3"/>
                    <a:pt x="1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1"/>
                    <a:pt x="2" y="29"/>
                    <a:pt x="1" y="28"/>
                  </a:cubicBezTo>
                  <a:cubicBezTo>
                    <a:pt x="2" y="27"/>
                    <a:pt x="1" y="26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4"/>
                    <a:pt x="1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0"/>
                    <a:pt x="3" y="2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8"/>
                    <a:pt x="4" y="18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6" y="17"/>
                    <a:pt x="6" y="15"/>
                    <a:pt x="6" y="15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4"/>
                    <a:pt x="10" y="13"/>
                    <a:pt x="10" y="12"/>
                  </a:cubicBezTo>
                  <a:cubicBezTo>
                    <a:pt x="11" y="11"/>
                    <a:pt x="10" y="11"/>
                    <a:pt x="10" y="10"/>
                  </a:cubicBezTo>
                </a:path>
              </a:pathLst>
            </a:custGeom>
            <a:solidFill>
              <a:schemeClr val="bg2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257"/>
            <p:cNvSpPr>
              <a:spLocks/>
            </p:cNvSpPr>
            <p:nvPr/>
          </p:nvSpPr>
          <p:spPr bwMode="auto">
            <a:xfrm>
              <a:off x="-2814638" y="12787313"/>
              <a:ext cx="55563" cy="25400"/>
            </a:xfrm>
            <a:custGeom>
              <a:avLst/>
              <a:gdLst>
                <a:gd name="T0" fmla="*/ 14 w 15"/>
                <a:gd name="T1" fmla="*/ 4 h 7"/>
                <a:gd name="T2" fmla="*/ 14 w 15"/>
                <a:gd name="T3" fmla="*/ 4 h 7"/>
                <a:gd name="T4" fmla="*/ 13 w 15"/>
                <a:gd name="T5" fmla="*/ 5 h 7"/>
                <a:gd name="T6" fmla="*/ 11 w 15"/>
                <a:gd name="T7" fmla="*/ 6 h 7"/>
                <a:gd name="T8" fmla="*/ 10 w 15"/>
                <a:gd name="T9" fmla="*/ 6 h 7"/>
                <a:gd name="T10" fmla="*/ 8 w 15"/>
                <a:gd name="T11" fmla="*/ 7 h 7"/>
                <a:gd name="T12" fmla="*/ 6 w 15"/>
                <a:gd name="T13" fmla="*/ 7 h 7"/>
                <a:gd name="T14" fmla="*/ 6 w 15"/>
                <a:gd name="T15" fmla="*/ 6 h 7"/>
                <a:gd name="T16" fmla="*/ 3 w 15"/>
                <a:gd name="T17" fmla="*/ 6 h 7"/>
                <a:gd name="T18" fmla="*/ 4 w 15"/>
                <a:gd name="T19" fmla="*/ 5 h 7"/>
                <a:gd name="T20" fmla="*/ 3 w 15"/>
                <a:gd name="T21" fmla="*/ 4 h 7"/>
                <a:gd name="T22" fmla="*/ 1 w 15"/>
                <a:gd name="T23" fmla="*/ 4 h 7"/>
                <a:gd name="T24" fmla="*/ 1 w 15"/>
                <a:gd name="T25" fmla="*/ 4 h 7"/>
                <a:gd name="T26" fmla="*/ 1 w 15"/>
                <a:gd name="T27" fmla="*/ 4 h 7"/>
                <a:gd name="T28" fmla="*/ 4 w 15"/>
                <a:gd name="T29" fmla="*/ 3 h 7"/>
                <a:gd name="T30" fmla="*/ 4 w 15"/>
                <a:gd name="T31" fmla="*/ 3 h 7"/>
                <a:gd name="T32" fmla="*/ 4 w 15"/>
                <a:gd name="T33" fmla="*/ 2 h 7"/>
                <a:gd name="T34" fmla="*/ 3 w 15"/>
                <a:gd name="T35" fmla="*/ 2 h 7"/>
                <a:gd name="T36" fmla="*/ 0 w 15"/>
                <a:gd name="T37" fmla="*/ 2 h 7"/>
                <a:gd name="T38" fmla="*/ 0 w 15"/>
                <a:gd name="T39" fmla="*/ 2 h 7"/>
                <a:gd name="T40" fmla="*/ 2 w 15"/>
                <a:gd name="T41" fmla="*/ 1 h 7"/>
                <a:gd name="T42" fmla="*/ 2 w 15"/>
                <a:gd name="T43" fmla="*/ 1 h 7"/>
                <a:gd name="T44" fmla="*/ 1 w 15"/>
                <a:gd name="T45" fmla="*/ 1 h 7"/>
                <a:gd name="T46" fmla="*/ 3 w 15"/>
                <a:gd name="T47" fmla="*/ 1 h 7"/>
                <a:gd name="T48" fmla="*/ 3 w 15"/>
                <a:gd name="T49" fmla="*/ 1 h 7"/>
                <a:gd name="T50" fmla="*/ 2 w 15"/>
                <a:gd name="T51" fmla="*/ 0 h 7"/>
                <a:gd name="T52" fmla="*/ 2 w 15"/>
                <a:gd name="T53" fmla="*/ 0 h 7"/>
                <a:gd name="T54" fmla="*/ 2 w 15"/>
                <a:gd name="T55" fmla="*/ 0 h 7"/>
                <a:gd name="T56" fmla="*/ 4 w 15"/>
                <a:gd name="T57" fmla="*/ 1 h 7"/>
                <a:gd name="T58" fmla="*/ 4 w 15"/>
                <a:gd name="T59" fmla="*/ 2 h 7"/>
                <a:gd name="T60" fmla="*/ 5 w 15"/>
                <a:gd name="T61" fmla="*/ 3 h 7"/>
                <a:gd name="T62" fmla="*/ 5 w 15"/>
                <a:gd name="T63" fmla="*/ 2 h 7"/>
                <a:gd name="T64" fmla="*/ 6 w 15"/>
                <a:gd name="T65" fmla="*/ 2 h 7"/>
                <a:gd name="T66" fmla="*/ 6 w 15"/>
                <a:gd name="T67" fmla="*/ 1 h 7"/>
                <a:gd name="T68" fmla="*/ 6 w 15"/>
                <a:gd name="T69" fmla="*/ 1 h 7"/>
                <a:gd name="T70" fmla="*/ 6 w 15"/>
                <a:gd name="T71" fmla="*/ 1 h 7"/>
                <a:gd name="T72" fmla="*/ 7 w 15"/>
                <a:gd name="T73" fmla="*/ 2 h 7"/>
                <a:gd name="T74" fmla="*/ 7 w 15"/>
                <a:gd name="T75" fmla="*/ 1 h 7"/>
                <a:gd name="T76" fmla="*/ 7 w 15"/>
                <a:gd name="T77" fmla="*/ 1 h 7"/>
                <a:gd name="T78" fmla="*/ 7 w 15"/>
                <a:gd name="T79" fmla="*/ 1 h 7"/>
                <a:gd name="T80" fmla="*/ 8 w 15"/>
                <a:gd name="T81" fmla="*/ 1 h 7"/>
                <a:gd name="T82" fmla="*/ 9 w 15"/>
                <a:gd name="T83" fmla="*/ 1 h 7"/>
                <a:gd name="T84" fmla="*/ 9 w 15"/>
                <a:gd name="T85" fmla="*/ 1 h 7"/>
                <a:gd name="T86" fmla="*/ 11 w 15"/>
                <a:gd name="T87" fmla="*/ 1 h 7"/>
                <a:gd name="T88" fmla="*/ 11 w 15"/>
                <a:gd name="T89" fmla="*/ 0 h 7"/>
                <a:gd name="T90" fmla="*/ 12 w 15"/>
                <a:gd name="T91" fmla="*/ 0 h 7"/>
                <a:gd name="T92" fmla="*/ 14 w 15"/>
                <a:gd name="T93" fmla="*/ 1 h 7"/>
                <a:gd name="T94" fmla="*/ 14 w 15"/>
                <a:gd name="T95" fmla="*/ 1 h 7"/>
                <a:gd name="T96" fmla="*/ 14 w 15"/>
                <a:gd name="T97" fmla="*/ 2 h 7"/>
                <a:gd name="T98" fmla="*/ 14 w 15"/>
                <a:gd name="T99" fmla="*/ 2 h 7"/>
                <a:gd name="T100" fmla="*/ 15 w 15"/>
                <a:gd name="T101" fmla="*/ 2 h 7"/>
                <a:gd name="T102" fmla="*/ 15 w 15"/>
                <a:gd name="T103" fmla="*/ 4 h 7"/>
                <a:gd name="T104" fmla="*/ 14 w 15"/>
                <a:gd name="T10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" h="7"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2" y="5"/>
                    <a:pt x="12" y="6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6"/>
                    <a:pt x="9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1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3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258"/>
            <p:cNvSpPr>
              <a:spLocks/>
            </p:cNvSpPr>
            <p:nvPr/>
          </p:nvSpPr>
          <p:spPr bwMode="auto">
            <a:xfrm>
              <a:off x="-2643188" y="13181013"/>
              <a:ext cx="4763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0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259"/>
            <p:cNvSpPr>
              <a:spLocks/>
            </p:cNvSpPr>
            <p:nvPr/>
          </p:nvSpPr>
          <p:spPr bwMode="auto">
            <a:xfrm>
              <a:off x="-2459038" y="13266738"/>
              <a:ext cx="38100" cy="71438"/>
            </a:xfrm>
            <a:custGeom>
              <a:avLst/>
              <a:gdLst>
                <a:gd name="T0" fmla="*/ 1 w 10"/>
                <a:gd name="T1" fmla="*/ 13 h 19"/>
                <a:gd name="T2" fmla="*/ 1 w 10"/>
                <a:gd name="T3" fmla="*/ 13 h 19"/>
                <a:gd name="T4" fmla="*/ 2 w 10"/>
                <a:gd name="T5" fmla="*/ 10 h 19"/>
                <a:gd name="T6" fmla="*/ 1 w 10"/>
                <a:gd name="T7" fmla="*/ 10 h 19"/>
                <a:gd name="T8" fmla="*/ 2 w 10"/>
                <a:gd name="T9" fmla="*/ 9 h 19"/>
                <a:gd name="T10" fmla="*/ 1 w 10"/>
                <a:gd name="T11" fmla="*/ 7 h 19"/>
                <a:gd name="T12" fmla="*/ 2 w 10"/>
                <a:gd name="T13" fmla="*/ 5 h 19"/>
                <a:gd name="T14" fmla="*/ 2 w 10"/>
                <a:gd name="T15" fmla="*/ 5 h 19"/>
                <a:gd name="T16" fmla="*/ 3 w 10"/>
                <a:gd name="T17" fmla="*/ 5 h 19"/>
                <a:gd name="T18" fmla="*/ 3 w 10"/>
                <a:gd name="T19" fmla="*/ 5 h 19"/>
                <a:gd name="T20" fmla="*/ 4 w 10"/>
                <a:gd name="T21" fmla="*/ 5 h 19"/>
                <a:gd name="T22" fmla="*/ 5 w 10"/>
                <a:gd name="T23" fmla="*/ 5 h 19"/>
                <a:gd name="T24" fmla="*/ 5 w 10"/>
                <a:gd name="T25" fmla="*/ 5 h 19"/>
                <a:gd name="T26" fmla="*/ 5 w 10"/>
                <a:gd name="T27" fmla="*/ 4 h 19"/>
                <a:gd name="T28" fmla="*/ 5 w 10"/>
                <a:gd name="T29" fmla="*/ 4 h 19"/>
                <a:gd name="T30" fmla="*/ 6 w 10"/>
                <a:gd name="T31" fmla="*/ 4 h 19"/>
                <a:gd name="T32" fmla="*/ 5 w 10"/>
                <a:gd name="T33" fmla="*/ 4 h 19"/>
                <a:gd name="T34" fmla="*/ 6 w 10"/>
                <a:gd name="T35" fmla="*/ 3 h 19"/>
                <a:gd name="T36" fmla="*/ 6 w 10"/>
                <a:gd name="T37" fmla="*/ 3 h 19"/>
                <a:gd name="T38" fmla="*/ 6 w 10"/>
                <a:gd name="T39" fmla="*/ 4 h 19"/>
                <a:gd name="T40" fmla="*/ 7 w 10"/>
                <a:gd name="T41" fmla="*/ 3 h 19"/>
                <a:gd name="T42" fmla="*/ 6 w 10"/>
                <a:gd name="T43" fmla="*/ 3 h 19"/>
                <a:gd name="T44" fmla="*/ 6 w 10"/>
                <a:gd name="T45" fmla="*/ 3 h 19"/>
                <a:gd name="T46" fmla="*/ 7 w 10"/>
                <a:gd name="T47" fmla="*/ 3 h 19"/>
                <a:gd name="T48" fmla="*/ 7 w 10"/>
                <a:gd name="T49" fmla="*/ 2 h 19"/>
                <a:gd name="T50" fmla="*/ 7 w 10"/>
                <a:gd name="T51" fmla="*/ 2 h 19"/>
                <a:gd name="T52" fmla="*/ 7 w 10"/>
                <a:gd name="T53" fmla="*/ 2 h 19"/>
                <a:gd name="T54" fmla="*/ 7 w 10"/>
                <a:gd name="T55" fmla="*/ 2 h 19"/>
                <a:gd name="T56" fmla="*/ 8 w 10"/>
                <a:gd name="T57" fmla="*/ 1 h 19"/>
                <a:gd name="T58" fmla="*/ 8 w 10"/>
                <a:gd name="T59" fmla="*/ 0 h 19"/>
                <a:gd name="T60" fmla="*/ 9 w 10"/>
                <a:gd name="T61" fmla="*/ 0 h 19"/>
                <a:gd name="T62" fmla="*/ 9 w 10"/>
                <a:gd name="T63" fmla="*/ 1 h 19"/>
                <a:gd name="T64" fmla="*/ 10 w 10"/>
                <a:gd name="T65" fmla="*/ 3 h 19"/>
                <a:gd name="T66" fmla="*/ 10 w 10"/>
                <a:gd name="T67" fmla="*/ 4 h 19"/>
                <a:gd name="T68" fmla="*/ 10 w 10"/>
                <a:gd name="T69" fmla="*/ 5 h 19"/>
                <a:gd name="T70" fmla="*/ 9 w 10"/>
                <a:gd name="T71" fmla="*/ 4 h 19"/>
                <a:gd name="T72" fmla="*/ 9 w 10"/>
                <a:gd name="T73" fmla="*/ 4 h 19"/>
                <a:gd name="T74" fmla="*/ 9 w 10"/>
                <a:gd name="T75" fmla="*/ 4 h 19"/>
                <a:gd name="T76" fmla="*/ 9 w 10"/>
                <a:gd name="T77" fmla="*/ 6 h 19"/>
                <a:gd name="T78" fmla="*/ 9 w 10"/>
                <a:gd name="T79" fmla="*/ 7 h 19"/>
                <a:gd name="T80" fmla="*/ 9 w 10"/>
                <a:gd name="T81" fmla="*/ 8 h 19"/>
                <a:gd name="T82" fmla="*/ 6 w 10"/>
                <a:gd name="T83" fmla="*/ 15 h 19"/>
                <a:gd name="T84" fmla="*/ 5 w 10"/>
                <a:gd name="T85" fmla="*/ 19 h 19"/>
                <a:gd name="T86" fmla="*/ 4 w 10"/>
                <a:gd name="T87" fmla="*/ 19 h 19"/>
                <a:gd name="T88" fmla="*/ 3 w 10"/>
                <a:gd name="T89" fmla="*/ 19 h 19"/>
                <a:gd name="T90" fmla="*/ 1 w 10"/>
                <a:gd name="T91" fmla="*/ 18 h 19"/>
                <a:gd name="T92" fmla="*/ 1 w 10"/>
                <a:gd name="T93" fmla="*/ 18 h 19"/>
                <a:gd name="T94" fmla="*/ 1 w 10"/>
                <a:gd name="T95" fmla="*/ 17 h 19"/>
                <a:gd name="T96" fmla="*/ 1 w 10"/>
                <a:gd name="T97" fmla="*/ 16 h 19"/>
                <a:gd name="T98" fmla="*/ 0 w 10"/>
                <a:gd name="T99" fmla="*/ 14 h 19"/>
                <a:gd name="T100" fmla="*/ 1 w 10"/>
                <a:gd name="T10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" h="19"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1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1" y="7"/>
                    <a:pt x="2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8" y="11"/>
                    <a:pt x="7" y="13"/>
                    <a:pt x="6" y="15"/>
                  </a:cubicBezTo>
                  <a:cubicBezTo>
                    <a:pt x="6" y="16"/>
                    <a:pt x="6" y="18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3" y="19"/>
                    <a:pt x="3" y="19"/>
                  </a:cubicBezTo>
                  <a:cubicBezTo>
                    <a:pt x="2" y="19"/>
                    <a:pt x="2" y="19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0" y="15"/>
                    <a:pt x="0" y="14"/>
                  </a:cubicBezTo>
                  <a:cubicBezTo>
                    <a:pt x="0" y="14"/>
                    <a:pt x="0" y="13"/>
                    <a:pt x="1" y="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260"/>
            <p:cNvSpPr>
              <a:spLocks/>
            </p:cNvSpPr>
            <p:nvPr/>
          </p:nvSpPr>
          <p:spPr bwMode="auto">
            <a:xfrm>
              <a:off x="-2514600" y="13004800"/>
              <a:ext cx="11113" cy="6350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1 w 3"/>
                <a:gd name="T5" fmla="*/ 2 h 2"/>
                <a:gd name="T6" fmla="*/ 0 w 3"/>
                <a:gd name="T7" fmla="*/ 2 h 2"/>
                <a:gd name="T8" fmla="*/ 0 w 3"/>
                <a:gd name="T9" fmla="*/ 1 h 2"/>
                <a:gd name="T10" fmla="*/ 0 w 3"/>
                <a:gd name="T11" fmla="*/ 1 h 2"/>
                <a:gd name="T12" fmla="*/ 0 w 3"/>
                <a:gd name="T13" fmla="*/ 0 h 2"/>
                <a:gd name="T14" fmla="*/ 1 w 3"/>
                <a:gd name="T15" fmla="*/ 1 h 2"/>
                <a:gd name="T16" fmla="*/ 3 w 3"/>
                <a:gd name="T17" fmla="*/ 0 h 2"/>
                <a:gd name="T18" fmla="*/ 2 w 3"/>
                <a:gd name="T19" fmla="*/ 1 h 2"/>
                <a:gd name="T20" fmla="*/ 2 w 3"/>
                <a:gd name="T2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261"/>
            <p:cNvSpPr>
              <a:spLocks/>
            </p:cNvSpPr>
            <p:nvPr/>
          </p:nvSpPr>
          <p:spPr bwMode="auto">
            <a:xfrm>
              <a:off x="-2563813" y="13004800"/>
              <a:ext cx="15875" cy="3175"/>
            </a:xfrm>
            <a:custGeom>
              <a:avLst/>
              <a:gdLst>
                <a:gd name="T0" fmla="*/ 2 w 4"/>
                <a:gd name="T1" fmla="*/ 1 h 1"/>
                <a:gd name="T2" fmla="*/ 2 w 4"/>
                <a:gd name="T3" fmla="*/ 1 h 1"/>
                <a:gd name="T4" fmla="*/ 0 w 4"/>
                <a:gd name="T5" fmla="*/ 1 h 1"/>
                <a:gd name="T6" fmla="*/ 0 w 4"/>
                <a:gd name="T7" fmla="*/ 0 h 1"/>
                <a:gd name="T8" fmla="*/ 1 w 4"/>
                <a:gd name="T9" fmla="*/ 0 h 1"/>
                <a:gd name="T10" fmla="*/ 1 w 4"/>
                <a:gd name="T11" fmla="*/ 0 h 1"/>
                <a:gd name="T12" fmla="*/ 1 w 4"/>
                <a:gd name="T13" fmla="*/ 0 h 1"/>
                <a:gd name="T14" fmla="*/ 1 w 4"/>
                <a:gd name="T15" fmla="*/ 0 h 1"/>
                <a:gd name="T16" fmla="*/ 1 w 4"/>
                <a:gd name="T17" fmla="*/ 0 h 1"/>
                <a:gd name="T18" fmla="*/ 1 w 4"/>
                <a:gd name="T19" fmla="*/ 0 h 1"/>
                <a:gd name="T20" fmla="*/ 1 w 4"/>
                <a:gd name="T21" fmla="*/ 0 h 1"/>
                <a:gd name="T22" fmla="*/ 1 w 4"/>
                <a:gd name="T23" fmla="*/ 1 h 1"/>
                <a:gd name="T24" fmla="*/ 2 w 4"/>
                <a:gd name="T25" fmla="*/ 0 h 1"/>
                <a:gd name="T26" fmla="*/ 3 w 4"/>
                <a:gd name="T27" fmla="*/ 1 h 1"/>
                <a:gd name="T28" fmla="*/ 3 w 4"/>
                <a:gd name="T29" fmla="*/ 1 h 1"/>
                <a:gd name="T30" fmla="*/ 3 w 4"/>
                <a:gd name="T31" fmla="*/ 1 h 1"/>
                <a:gd name="T32" fmla="*/ 4 w 4"/>
                <a:gd name="T33" fmla="*/ 1 h 1"/>
                <a:gd name="T34" fmla="*/ 4 w 4"/>
                <a:gd name="T35" fmla="*/ 1 h 1"/>
                <a:gd name="T36" fmla="*/ 4 w 4"/>
                <a:gd name="T37" fmla="*/ 1 h 1"/>
                <a:gd name="T38" fmla="*/ 2 w 4"/>
                <a:gd name="T3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262"/>
            <p:cNvSpPr>
              <a:spLocks/>
            </p:cNvSpPr>
            <p:nvPr/>
          </p:nvSpPr>
          <p:spPr bwMode="auto">
            <a:xfrm>
              <a:off x="-2619375" y="12988925"/>
              <a:ext cx="14288" cy="7938"/>
            </a:xfrm>
            <a:custGeom>
              <a:avLst/>
              <a:gdLst>
                <a:gd name="T0" fmla="*/ 4 w 4"/>
                <a:gd name="T1" fmla="*/ 2 h 2"/>
                <a:gd name="T2" fmla="*/ 3 w 4"/>
                <a:gd name="T3" fmla="*/ 2 h 2"/>
                <a:gd name="T4" fmla="*/ 1 w 4"/>
                <a:gd name="T5" fmla="*/ 1 h 2"/>
                <a:gd name="T6" fmla="*/ 0 w 4"/>
                <a:gd name="T7" fmla="*/ 1 h 2"/>
                <a:gd name="T8" fmla="*/ 1 w 4"/>
                <a:gd name="T9" fmla="*/ 0 h 2"/>
                <a:gd name="T10" fmla="*/ 3 w 4"/>
                <a:gd name="T11" fmla="*/ 0 h 2"/>
                <a:gd name="T12" fmla="*/ 4 w 4"/>
                <a:gd name="T13" fmla="*/ 0 h 2"/>
                <a:gd name="T14" fmla="*/ 4 w 4"/>
                <a:gd name="T15" fmla="*/ 0 h 2"/>
                <a:gd name="T16" fmla="*/ 4 w 4"/>
                <a:gd name="T17" fmla="*/ 2 h 2"/>
                <a:gd name="T18" fmla="*/ 4 w 4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263"/>
            <p:cNvSpPr>
              <a:spLocks/>
            </p:cNvSpPr>
            <p:nvPr/>
          </p:nvSpPr>
          <p:spPr bwMode="auto">
            <a:xfrm>
              <a:off x="-2643188" y="12969875"/>
              <a:ext cx="7938" cy="15875"/>
            </a:xfrm>
            <a:custGeom>
              <a:avLst/>
              <a:gdLst>
                <a:gd name="T0" fmla="*/ 2 w 2"/>
                <a:gd name="T1" fmla="*/ 3 h 4"/>
                <a:gd name="T2" fmla="*/ 2 w 2"/>
                <a:gd name="T3" fmla="*/ 3 h 4"/>
                <a:gd name="T4" fmla="*/ 1 w 2"/>
                <a:gd name="T5" fmla="*/ 3 h 4"/>
                <a:gd name="T6" fmla="*/ 1 w 2"/>
                <a:gd name="T7" fmla="*/ 4 h 4"/>
                <a:gd name="T8" fmla="*/ 0 w 2"/>
                <a:gd name="T9" fmla="*/ 2 h 4"/>
                <a:gd name="T10" fmla="*/ 0 w 2"/>
                <a:gd name="T11" fmla="*/ 1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1 h 4"/>
                <a:gd name="T18" fmla="*/ 2 w 2"/>
                <a:gd name="T19" fmla="*/ 2 h 4"/>
                <a:gd name="T20" fmla="*/ 2 w 2"/>
                <a:gd name="T2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4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264"/>
            <p:cNvSpPr>
              <a:spLocks/>
            </p:cNvSpPr>
            <p:nvPr/>
          </p:nvSpPr>
          <p:spPr bwMode="auto">
            <a:xfrm>
              <a:off x="-2643188" y="12958763"/>
              <a:ext cx="7938" cy="11113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2 h 3"/>
                <a:gd name="T12" fmla="*/ 0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0 w 2"/>
                <a:gd name="T19" fmla="*/ 2 h 3"/>
                <a:gd name="T20" fmla="*/ 0 w 2"/>
                <a:gd name="T21" fmla="*/ 2 h 3"/>
                <a:gd name="T22" fmla="*/ 0 w 2"/>
                <a:gd name="T23" fmla="*/ 1 h 3"/>
                <a:gd name="T24" fmla="*/ 0 w 2"/>
                <a:gd name="T25" fmla="*/ 1 h 3"/>
                <a:gd name="T26" fmla="*/ 0 w 2"/>
                <a:gd name="T27" fmla="*/ 1 h 3"/>
                <a:gd name="T28" fmla="*/ 1 w 2"/>
                <a:gd name="T29" fmla="*/ 0 h 3"/>
                <a:gd name="T30" fmla="*/ 1 w 2"/>
                <a:gd name="T31" fmla="*/ 0 h 3"/>
                <a:gd name="T32" fmla="*/ 1 w 2"/>
                <a:gd name="T33" fmla="*/ 0 h 3"/>
                <a:gd name="T34" fmla="*/ 2 w 2"/>
                <a:gd name="T35" fmla="*/ 0 h 3"/>
                <a:gd name="T36" fmla="*/ 1 w 2"/>
                <a:gd name="T37" fmla="*/ 3 h 3"/>
                <a:gd name="T38" fmla="*/ 1 w 2"/>
                <a:gd name="T3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265"/>
            <p:cNvSpPr>
              <a:spLocks/>
            </p:cNvSpPr>
            <p:nvPr/>
          </p:nvSpPr>
          <p:spPr bwMode="auto">
            <a:xfrm>
              <a:off x="-2811463" y="12712700"/>
              <a:ext cx="15875" cy="3175"/>
            </a:xfrm>
            <a:custGeom>
              <a:avLst/>
              <a:gdLst>
                <a:gd name="T0" fmla="*/ 4 w 4"/>
                <a:gd name="T1" fmla="*/ 1 h 1"/>
                <a:gd name="T2" fmla="*/ 3 w 4"/>
                <a:gd name="T3" fmla="*/ 1 h 1"/>
                <a:gd name="T4" fmla="*/ 3 w 4"/>
                <a:gd name="T5" fmla="*/ 1 h 1"/>
                <a:gd name="T6" fmla="*/ 2 w 4"/>
                <a:gd name="T7" fmla="*/ 1 h 1"/>
                <a:gd name="T8" fmla="*/ 0 w 4"/>
                <a:gd name="T9" fmla="*/ 1 h 1"/>
                <a:gd name="T10" fmla="*/ 0 w 4"/>
                <a:gd name="T11" fmla="*/ 0 h 1"/>
                <a:gd name="T12" fmla="*/ 1 w 4"/>
                <a:gd name="T13" fmla="*/ 0 h 1"/>
                <a:gd name="T14" fmla="*/ 3 w 4"/>
                <a:gd name="T15" fmla="*/ 0 h 1"/>
                <a:gd name="T16" fmla="*/ 3 w 4"/>
                <a:gd name="T17" fmla="*/ 0 h 1"/>
                <a:gd name="T18" fmla="*/ 3 w 4"/>
                <a:gd name="T19" fmla="*/ 0 h 1"/>
                <a:gd name="T20" fmla="*/ 3 w 4"/>
                <a:gd name="T21" fmla="*/ 0 h 1"/>
                <a:gd name="T22" fmla="*/ 2 w 4"/>
                <a:gd name="T23" fmla="*/ 0 h 1"/>
                <a:gd name="T24" fmla="*/ 4 w 4"/>
                <a:gd name="T25" fmla="*/ 1 h 1"/>
                <a:gd name="T26" fmla="*/ 4 w 4"/>
                <a:gd name="T2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266"/>
            <p:cNvSpPr>
              <a:spLocks/>
            </p:cNvSpPr>
            <p:nvPr/>
          </p:nvSpPr>
          <p:spPr bwMode="auto">
            <a:xfrm>
              <a:off x="-2814638" y="12707938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2 w 3"/>
                <a:gd name="T3" fmla="*/ 1 h 1"/>
                <a:gd name="T4" fmla="*/ 1 w 3"/>
                <a:gd name="T5" fmla="*/ 1 h 1"/>
                <a:gd name="T6" fmla="*/ 0 w 3"/>
                <a:gd name="T7" fmla="*/ 1 h 1"/>
                <a:gd name="T8" fmla="*/ 0 w 3"/>
                <a:gd name="T9" fmla="*/ 1 h 1"/>
                <a:gd name="T10" fmla="*/ 1 w 3"/>
                <a:gd name="T11" fmla="*/ 1 h 1"/>
                <a:gd name="T12" fmla="*/ 2 w 3"/>
                <a:gd name="T13" fmla="*/ 0 h 1"/>
                <a:gd name="T14" fmla="*/ 3 w 3"/>
                <a:gd name="T15" fmla="*/ 0 h 1"/>
                <a:gd name="T16" fmla="*/ 3 w 3"/>
                <a:gd name="T17" fmla="*/ 0 h 1"/>
                <a:gd name="T18" fmla="*/ 2 w 3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267"/>
            <p:cNvSpPr>
              <a:spLocks/>
            </p:cNvSpPr>
            <p:nvPr/>
          </p:nvSpPr>
          <p:spPr bwMode="auto">
            <a:xfrm>
              <a:off x="-2819400" y="12707938"/>
              <a:ext cx="7938" cy="0"/>
            </a:xfrm>
            <a:custGeom>
              <a:avLst/>
              <a:gdLst>
                <a:gd name="T0" fmla="*/ 3 w 5"/>
                <a:gd name="T1" fmla="*/ 3 w 5"/>
                <a:gd name="T2" fmla="*/ 5 w 5"/>
                <a:gd name="T3" fmla="*/ 0 w 5"/>
                <a:gd name="T4" fmla="*/ 3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268"/>
            <p:cNvSpPr>
              <a:spLocks/>
            </p:cNvSpPr>
            <p:nvPr/>
          </p:nvSpPr>
          <p:spPr bwMode="auto">
            <a:xfrm>
              <a:off x="-2819400" y="12707938"/>
              <a:ext cx="7938" cy="0"/>
            </a:xfrm>
            <a:custGeom>
              <a:avLst/>
              <a:gdLst>
                <a:gd name="T0" fmla="*/ 3 w 5"/>
                <a:gd name="T1" fmla="*/ 3 w 5"/>
                <a:gd name="T2" fmla="*/ 5 w 5"/>
                <a:gd name="T3" fmla="*/ 0 w 5"/>
                <a:gd name="T4" fmla="*/ 3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269"/>
            <p:cNvSpPr>
              <a:spLocks/>
            </p:cNvSpPr>
            <p:nvPr/>
          </p:nvSpPr>
          <p:spPr bwMode="auto">
            <a:xfrm>
              <a:off x="-2811463" y="12682538"/>
              <a:ext cx="7938" cy="317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0 w 2"/>
                <a:gd name="T5" fmla="*/ 0 h 1"/>
                <a:gd name="T6" fmla="*/ 1 w 2"/>
                <a:gd name="T7" fmla="*/ 0 h 1"/>
                <a:gd name="T8" fmla="*/ 1 w 2"/>
                <a:gd name="T9" fmla="*/ 1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270"/>
            <p:cNvSpPr>
              <a:spLocks/>
            </p:cNvSpPr>
            <p:nvPr/>
          </p:nvSpPr>
          <p:spPr bwMode="auto">
            <a:xfrm>
              <a:off x="-2811463" y="12688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Rectangle 271"/>
            <p:cNvSpPr>
              <a:spLocks noChangeArrowheads="1"/>
            </p:cNvSpPr>
            <p:nvPr/>
          </p:nvSpPr>
          <p:spPr bwMode="auto">
            <a:xfrm>
              <a:off x="-2811463" y="12688888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272"/>
            <p:cNvSpPr>
              <a:spLocks/>
            </p:cNvSpPr>
            <p:nvPr/>
          </p:nvSpPr>
          <p:spPr bwMode="auto">
            <a:xfrm>
              <a:off x="-2811463" y="12688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273"/>
            <p:cNvSpPr>
              <a:spLocks/>
            </p:cNvSpPr>
            <p:nvPr/>
          </p:nvSpPr>
          <p:spPr bwMode="auto">
            <a:xfrm>
              <a:off x="-2811463" y="12693650"/>
              <a:ext cx="4763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274"/>
            <p:cNvSpPr>
              <a:spLocks/>
            </p:cNvSpPr>
            <p:nvPr/>
          </p:nvSpPr>
          <p:spPr bwMode="auto">
            <a:xfrm>
              <a:off x="-2814638" y="12730163"/>
              <a:ext cx="11113" cy="7938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3 h 5"/>
                <a:gd name="T4" fmla="*/ 7 w 7"/>
                <a:gd name="T5" fmla="*/ 3 h 5"/>
                <a:gd name="T6" fmla="*/ 5 w 7"/>
                <a:gd name="T7" fmla="*/ 3 h 5"/>
                <a:gd name="T8" fmla="*/ 5 w 7"/>
                <a:gd name="T9" fmla="*/ 5 h 5"/>
                <a:gd name="T10" fmla="*/ 5 w 7"/>
                <a:gd name="T11" fmla="*/ 5 h 5"/>
                <a:gd name="T12" fmla="*/ 2 w 7"/>
                <a:gd name="T13" fmla="*/ 5 h 5"/>
                <a:gd name="T14" fmla="*/ 0 w 7"/>
                <a:gd name="T15" fmla="*/ 5 h 5"/>
                <a:gd name="T16" fmla="*/ 2 w 7"/>
                <a:gd name="T17" fmla="*/ 5 h 5"/>
                <a:gd name="T18" fmla="*/ 2 w 7"/>
                <a:gd name="T19" fmla="*/ 3 h 5"/>
                <a:gd name="T20" fmla="*/ 5 w 7"/>
                <a:gd name="T21" fmla="*/ 3 h 5"/>
                <a:gd name="T22" fmla="*/ 5 w 7"/>
                <a:gd name="T23" fmla="*/ 0 h 5"/>
                <a:gd name="T24" fmla="*/ 7 w 7"/>
                <a:gd name="T25" fmla="*/ 0 h 5"/>
                <a:gd name="T26" fmla="*/ 7 w 7"/>
                <a:gd name="T27" fmla="*/ 3 h 5"/>
                <a:gd name="T28" fmla="*/ 7 w 7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275"/>
            <p:cNvSpPr>
              <a:spLocks/>
            </p:cNvSpPr>
            <p:nvPr/>
          </p:nvSpPr>
          <p:spPr bwMode="auto">
            <a:xfrm>
              <a:off x="-2814638" y="12730163"/>
              <a:ext cx="11113" cy="7938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3 h 5"/>
                <a:gd name="T4" fmla="*/ 7 w 7"/>
                <a:gd name="T5" fmla="*/ 3 h 5"/>
                <a:gd name="T6" fmla="*/ 5 w 7"/>
                <a:gd name="T7" fmla="*/ 3 h 5"/>
                <a:gd name="T8" fmla="*/ 5 w 7"/>
                <a:gd name="T9" fmla="*/ 5 h 5"/>
                <a:gd name="T10" fmla="*/ 5 w 7"/>
                <a:gd name="T11" fmla="*/ 5 h 5"/>
                <a:gd name="T12" fmla="*/ 2 w 7"/>
                <a:gd name="T13" fmla="*/ 5 h 5"/>
                <a:gd name="T14" fmla="*/ 0 w 7"/>
                <a:gd name="T15" fmla="*/ 5 h 5"/>
                <a:gd name="T16" fmla="*/ 2 w 7"/>
                <a:gd name="T17" fmla="*/ 5 h 5"/>
                <a:gd name="T18" fmla="*/ 2 w 7"/>
                <a:gd name="T19" fmla="*/ 3 h 5"/>
                <a:gd name="T20" fmla="*/ 5 w 7"/>
                <a:gd name="T21" fmla="*/ 3 h 5"/>
                <a:gd name="T22" fmla="*/ 5 w 7"/>
                <a:gd name="T23" fmla="*/ 0 h 5"/>
                <a:gd name="T24" fmla="*/ 7 w 7"/>
                <a:gd name="T25" fmla="*/ 0 h 5"/>
                <a:gd name="T26" fmla="*/ 7 w 7"/>
                <a:gd name="T27" fmla="*/ 3 h 5"/>
                <a:gd name="T28" fmla="*/ 7 w 7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7" y="3"/>
                  </a:ln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276"/>
            <p:cNvSpPr>
              <a:spLocks/>
            </p:cNvSpPr>
            <p:nvPr/>
          </p:nvSpPr>
          <p:spPr bwMode="auto">
            <a:xfrm>
              <a:off x="-2894013" y="12853988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277"/>
            <p:cNvSpPr>
              <a:spLocks/>
            </p:cNvSpPr>
            <p:nvPr/>
          </p:nvSpPr>
          <p:spPr bwMode="auto">
            <a:xfrm>
              <a:off x="-2954338" y="12941300"/>
              <a:ext cx="34925" cy="33338"/>
            </a:xfrm>
            <a:custGeom>
              <a:avLst/>
              <a:gdLst>
                <a:gd name="T0" fmla="*/ 8 w 9"/>
                <a:gd name="T1" fmla="*/ 9 h 9"/>
                <a:gd name="T2" fmla="*/ 8 w 9"/>
                <a:gd name="T3" fmla="*/ 8 h 9"/>
                <a:gd name="T4" fmla="*/ 8 w 9"/>
                <a:gd name="T5" fmla="*/ 8 h 9"/>
                <a:gd name="T6" fmla="*/ 7 w 9"/>
                <a:gd name="T7" fmla="*/ 8 h 9"/>
                <a:gd name="T8" fmla="*/ 7 w 9"/>
                <a:gd name="T9" fmla="*/ 8 h 9"/>
                <a:gd name="T10" fmla="*/ 8 w 9"/>
                <a:gd name="T11" fmla="*/ 7 h 9"/>
                <a:gd name="T12" fmla="*/ 7 w 9"/>
                <a:gd name="T13" fmla="*/ 7 h 9"/>
                <a:gd name="T14" fmla="*/ 7 w 9"/>
                <a:gd name="T15" fmla="*/ 7 h 9"/>
                <a:gd name="T16" fmla="*/ 5 w 9"/>
                <a:gd name="T17" fmla="*/ 8 h 9"/>
                <a:gd name="T18" fmla="*/ 5 w 9"/>
                <a:gd name="T19" fmla="*/ 8 h 9"/>
                <a:gd name="T20" fmla="*/ 5 w 9"/>
                <a:gd name="T21" fmla="*/ 8 h 9"/>
                <a:gd name="T22" fmla="*/ 6 w 9"/>
                <a:gd name="T23" fmla="*/ 7 h 9"/>
                <a:gd name="T24" fmla="*/ 6 w 9"/>
                <a:gd name="T25" fmla="*/ 7 h 9"/>
                <a:gd name="T26" fmla="*/ 5 w 9"/>
                <a:gd name="T27" fmla="*/ 7 h 9"/>
                <a:gd name="T28" fmla="*/ 5 w 9"/>
                <a:gd name="T29" fmla="*/ 7 h 9"/>
                <a:gd name="T30" fmla="*/ 5 w 9"/>
                <a:gd name="T31" fmla="*/ 7 h 9"/>
                <a:gd name="T32" fmla="*/ 5 w 9"/>
                <a:gd name="T33" fmla="*/ 7 h 9"/>
                <a:gd name="T34" fmla="*/ 5 w 9"/>
                <a:gd name="T35" fmla="*/ 7 h 9"/>
                <a:gd name="T36" fmla="*/ 5 w 9"/>
                <a:gd name="T37" fmla="*/ 7 h 9"/>
                <a:gd name="T38" fmla="*/ 3 w 9"/>
                <a:gd name="T39" fmla="*/ 7 h 9"/>
                <a:gd name="T40" fmla="*/ 2 w 9"/>
                <a:gd name="T41" fmla="*/ 7 h 9"/>
                <a:gd name="T42" fmla="*/ 0 w 9"/>
                <a:gd name="T43" fmla="*/ 7 h 9"/>
                <a:gd name="T44" fmla="*/ 0 w 9"/>
                <a:gd name="T45" fmla="*/ 7 h 9"/>
                <a:gd name="T46" fmla="*/ 2 w 9"/>
                <a:gd name="T47" fmla="*/ 6 h 9"/>
                <a:gd name="T48" fmla="*/ 1 w 9"/>
                <a:gd name="T49" fmla="*/ 5 h 9"/>
                <a:gd name="T50" fmla="*/ 1 w 9"/>
                <a:gd name="T51" fmla="*/ 5 h 9"/>
                <a:gd name="T52" fmla="*/ 2 w 9"/>
                <a:gd name="T53" fmla="*/ 4 h 9"/>
                <a:gd name="T54" fmla="*/ 2 w 9"/>
                <a:gd name="T55" fmla="*/ 4 h 9"/>
                <a:gd name="T56" fmla="*/ 4 w 9"/>
                <a:gd name="T57" fmla="*/ 0 h 9"/>
                <a:gd name="T58" fmla="*/ 5 w 9"/>
                <a:gd name="T59" fmla="*/ 0 h 9"/>
                <a:gd name="T60" fmla="*/ 5 w 9"/>
                <a:gd name="T61" fmla="*/ 0 h 9"/>
                <a:gd name="T62" fmla="*/ 5 w 9"/>
                <a:gd name="T63" fmla="*/ 0 h 9"/>
                <a:gd name="T64" fmla="*/ 5 w 9"/>
                <a:gd name="T65" fmla="*/ 0 h 9"/>
                <a:gd name="T66" fmla="*/ 5 w 9"/>
                <a:gd name="T67" fmla="*/ 1 h 9"/>
                <a:gd name="T68" fmla="*/ 4 w 9"/>
                <a:gd name="T69" fmla="*/ 4 h 9"/>
                <a:gd name="T70" fmla="*/ 5 w 9"/>
                <a:gd name="T71" fmla="*/ 3 h 9"/>
                <a:gd name="T72" fmla="*/ 5 w 9"/>
                <a:gd name="T73" fmla="*/ 3 h 9"/>
                <a:gd name="T74" fmla="*/ 5 w 9"/>
                <a:gd name="T75" fmla="*/ 4 h 9"/>
                <a:gd name="T76" fmla="*/ 5 w 9"/>
                <a:gd name="T77" fmla="*/ 4 h 9"/>
                <a:gd name="T78" fmla="*/ 5 w 9"/>
                <a:gd name="T79" fmla="*/ 4 h 9"/>
                <a:gd name="T80" fmla="*/ 6 w 9"/>
                <a:gd name="T81" fmla="*/ 4 h 9"/>
                <a:gd name="T82" fmla="*/ 7 w 9"/>
                <a:gd name="T83" fmla="*/ 4 h 9"/>
                <a:gd name="T84" fmla="*/ 8 w 9"/>
                <a:gd name="T85" fmla="*/ 4 h 9"/>
                <a:gd name="T86" fmla="*/ 8 w 9"/>
                <a:gd name="T87" fmla="*/ 5 h 9"/>
                <a:gd name="T88" fmla="*/ 7 w 9"/>
                <a:gd name="T89" fmla="*/ 5 h 9"/>
                <a:gd name="T90" fmla="*/ 7 w 9"/>
                <a:gd name="T91" fmla="*/ 5 h 9"/>
                <a:gd name="T92" fmla="*/ 8 w 9"/>
                <a:gd name="T93" fmla="*/ 6 h 9"/>
                <a:gd name="T94" fmla="*/ 8 w 9"/>
                <a:gd name="T95" fmla="*/ 5 h 9"/>
                <a:gd name="T96" fmla="*/ 9 w 9"/>
                <a:gd name="T97" fmla="*/ 6 h 9"/>
                <a:gd name="T98" fmla="*/ 9 w 9"/>
                <a:gd name="T99" fmla="*/ 6 h 9"/>
                <a:gd name="T100" fmla="*/ 8 w 9"/>
                <a:gd name="T101" fmla="*/ 6 h 9"/>
                <a:gd name="T102" fmla="*/ 8 w 9"/>
                <a:gd name="T103" fmla="*/ 6 h 9"/>
                <a:gd name="T104" fmla="*/ 8 w 9"/>
                <a:gd name="T105" fmla="*/ 7 h 9"/>
                <a:gd name="T106" fmla="*/ 8 w 9"/>
                <a:gd name="T107" fmla="*/ 7 h 9"/>
                <a:gd name="T108" fmla="*/ 8 w 9"/>
                <a:gd name="T109" fmla="*/ 7 h 9"/>
                <a:gd name="T110" fmla="*/ 9 w 9"/>
                <a:gd name="T111" fmla="*/ 7 h 9"/>
                <a:gd name="T112" fmla="*/ 9 w 9"/>
                <a:gd name="T113" fmla="*/ 7 h 9"/>
                <a:gd name="T114" fmla="*/ 9 w 9"/>
                <a:gd name="T115" fmla="*/ 7 h 9"/>
                <a:gd name="T116" fmla="*/ 9 w 9"/>
                <a:gd name="T117" fmla="*/ 9 h 9"/>
                <a:gd name="T118" fmla="*/ 8 w 9"/>
                <a:gd name="T1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" h="9">
                  <a:moveTo>
                    <a:pt x="8" y="9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2" y="5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1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4" y="2"/>
                    <a:pt x="4" y="4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278"/>
            <p:cNvSpPr>
              <a:spLocks/>
            </p:cNvSpPr>
            <p:nvPr/>
          </p:nvSpPr>
          <p:spPr bwMode="auto">
            <a:xfrm>
              <a:off x="-2935288" y="13263563"/>
              <a:ext cx="11113" cy="6350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2 h 2"/>
                <a:gd name="T4" fmla="*/ 0 w 3"/>
                <a:gd name="T5" fmla="*/ 0 h 2"/>
                <a:gd name="T6" fmla="*/ 3 w 3"/>
                <a:gd name="T7" fmla="*/ 0 h 2"/>
                <a:gd name="T8" fmla="*/ 3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3" y="0"/>
                    <a:pt x="3" y="0"/>
                  </a:cubicBez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279"/>
            <p:cNvSpPr>
              <a:spLocks/>
            </p:cNvSpPr>
            <p:nvPr/>
          </p:nvSpPr>
          <p:spPr bwMode="auto">
            <a:xfrm>
              <a:off x="-2930525" y="12768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280"/>
            <p:cNvSpPr>
              <a:spLocks/>
            </p:cNvSpPr>
            <p:nvPr/>
          </p:nvSpPr>
          <p:spPr bwMode="auto">
            <a:xfrm>
              <a:off x="-2965450" y="12969875"/>
              <a:ext cx="7938" cy="12700"/>
            </a:xfrm>
            <a:custGeom>
              <a:avLst/>
              <a:gdLst>
                <a:gd name="T0" fmla="*/ 0 w 2"/>
                <a:gd name="T1" fmla="*/ 2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2 h 3"/>
                <a:gd name="T8" fmla="*/ 1 w 2"/>
                <a:gd name="T9" fmla="*/ 2 h 3"/>
                <a:gd name="T10" fmla="*/ 1 w 2"/>
                <a:gd name="T11" fmla="*/ 2 h 3"/>
                <a:gd name="T12" fmla="*/ 2 w 2"/>
                <a:gd name="T13" fmla="*/ 2 h 3"/>
                <a:gd name="T14" fmla="*/ 0 w 2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2"/>
                  </a:cubicBezTo>
                  <a:cubicBezTo>
                    <a:pt x="2" y="3"/>
                    <a:pt x="0" y="3"/>
                    <a:pt x="0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281"/>
            <p:cNvSpPr>
              <a:spLocks/>
            </p:cNvSpPr>
            <p:nvPr/>
          </p:nvSpPr>
          <p:spPr bwMode="auto">
            <a:xfrm>
              <a:off x="-2995613" y="13139738"/>
              <a:ext cx="7938" cy="317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0 h 1"/>
                <a:gd name="T8" fmla="*/ 2 w 2"/>
                <a:gd name="T9" fmla="*/ 1 h 1"/>
                <a:gd name="T10" fmla="*/ 1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282"/>
            <p:cNvSpPr>
              <a:spLocks/>
            </p:cNvSpPr>
            <p:nvPr/>
          </p:nvSpPr>
          <p:spPr bwMode="auto">
            <a:xfrm>
              <a:off x="-2995613" y="13206413"/>
              <a:ext cx="4763" cy="47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1 w 1"/>
                <a:gd name="T15" fmla="*/ 1 h 1"/>
                <a:gd name="T16" fmla="*/ 0 w 1"/>
                <a:gd name="T17" fmla="*/ 1 h 1"/>
                <a:gd name="T18" fmla="*/ 0 w 1"/>
                <a:gd name="T19" fmla="*/ 1 h 1"/>
                <a:gd name="T20" fmla="*/ 0 w 1"/>
                <a:gd name="T21" fmla="*/ 1 h 1"/>
                <a:gd name="T22" fmla="*/ 0 w 1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283"/>
            <p:cNvSpPr>
              <a:spLocks/>
            </p:cNvSpPr>
            <p:nvPr/>
          </p:nvSpPr>
          <p:spPr bwMode="auto">
            <a:xfrm>
              <a:off x="-3036888" y="13131800"/>
              <a:ext cx="34925" cy="15875"/>
            </a:xfrm>
            <a:custGeom>
              <a:avLst/>
              <a:gdLst>
                <a:gd name="T0" fmla="*/ 7 w 9"/>
                <a:gd name="T1" fmla="*/ 3 h 4"/>
                <a:gd name="T2" fmla="*/ 7 w 9"/>
                <a:gd name="T3" fmla="*/ 2 h 4"/>
                <a:gd name="T4" fmla="*/ 6 w 9"/>
                <a:gd name="T5" fmla="*/ 3 h 4"/>
                <a:gd name="T6" fmla="*/ 6 w 9"/>
                <a:gd name="T7" fmla="*/ 2 h 4"/>
                <a:gd name="T8" fmla="*/ 5 w 9"/>
                <a:gd name="T9" fmla="*/ 4 h 4"/>
                <a:gd name="T10" fmla="*/ 4 w 9"/>
                <a:gd name="T11" fmla="*/ 3 h 4"/>
                <a:gd name="T12" fmla="*/ 3 w 9"/>
                <a:gd name="T13" fmla="*/ 3 h 4"/>
                <a:gd name="T14" fmla="*/ 2 w 9"/>
                <a:gd name="T15" fmla="*/ 3 h 4"/>
                <a:gd name="T16" fmla="*/ 1 w 9"/>
                <a:gd name="T17" fmla="*/ 3 h 4"/>
                <a:gd name="T18" fmla="*/ 0 w 9"/>
                <a:gd name="T19" fmla="*/ 2 h 4"/>
                <a:gd name="T20" fmla="*/ 0 w 9"/>
                <a:gd name="T21" fmla="*/ 2 h 4"/>
                <a:gd name="T22" fmla="*/ 1 w 9"/>
                <a:gd name="T23" fmla="*/ 2 h 4"/>
                <a:gd name="T24" fmla="*/ 3 w 9"/>
                <a:gd name="T25" fmla="*/ 2 h 4"/>
                <a:gd name="T26" fmla="*/ 3 w 9"/>
                <a:gd name="T27" fmla="*/ 2 h 4"/>
                <a:gd name="T28" fmla="*/ 3 w 9"/>
                <a:gd name="T29" fmla="*/ 1 h 4"/>
                <a:gd name="T30" fmla="*/ 2 w 9"/>
                <a:gd name="T31" fmla="*/ 1 h 4"/>
                <a:gd name="T32" fmla="*/ 2 w 9"/>
                <a:gd name="T33" fmla="*/ 1 h 4"/>
                <a:gd name="T34" fmla="*/ 2 w 9"/>
                <a:gd name="T35" fmla="*/ 0 h 4"/>
                <a:gd name="T36" fmla="*/ 2 w 9"/>
                <a:gd name="T37" fmla="*/ 0 h 4"/>
                <a:gd name="T38" fmla="*/ 4 w 9"/>
                <a:gd name="T39" fmla="*/ 1 h 4"/>
                <a:gd name="T40" fmla="*/ 4 w 9"/>
                <a:gd name="T41" fmla="*/ 0 h 4"/>
                <a:gd name="T42" fmla="*/ 5 w 9"/>
                <a:gd name="T43" fmla="*/ 1 h 4"/>
                <a:gd name="T44" fmla="*/ 5 w 9"/>
                <a:gd name="T45" fmla="*/ 0 h 4"/>
                <a:gd name="T46" fmla="*/ 7 w 9"/>
                <a:gd name="T47" fmla="*/ 1 h 4"/>
                <a:gd name="T48" fmla="*/ 9 w 9"/>
                <a:gd name="T49" fmla="*/ 2 h 4"/>
                <a:gd name="T50" fmla="*/ 9 w 9"/>
                <a:gd name="T51" fmla="*/ 3 h 4"/>
                <a:gd name="T52" fmla="*/ 7 w 9"/>
                <a:gd name="T5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" h="4">
                  <a:moveTo>
                    <a:pt x="7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2"/>
                    <a:pt x="7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Rectangle 284"/>
            <p:cNvSpPr>
              <a:spLocks noChangeArrowheads="1"/>
            </p:cNvSpPr>
            <p:nvPr/>
          </p:nvSpPr>
          <p:spPr bwMode="auto">
            <a:xfrm>
              <a:off x="-3040063" y="13038138"/>
              <a:ext cx="1588" cy="3175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285"/>
            <p:cNvSpPr>
              <a:spLocks/>
            </p:cNvSpPr>
            <p:nvPr/>
          </p:nvSpPr>
          <p:spPr bwMode="auto">
            <a:xfrm>
              <a:off x="-3040063" y="1303813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Rectangle 286"/>
            <p:cNvSpPr>
              <a:spLocks noChangeArrowheads="1"/>
            </p:cNvSpPr>
            <p:nvPr/>
          </p:nvSpPr>
          <p:spPr bwMode="auto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287"/>
            <p:cNvSpPr>
              <a:spLocks/>
            </p:cNvSpPr>
            <p:nvPr/>
          </p:nvSpPr>
          <p:spPr bwMode="auto">
            <a:xfrm>
              <a:off x="-3040063" y="13038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288"/>
            <p:cNvSpPr>
              <a:spLocks noChangeArrowheads="1"/>
            </p:cNvSpPr>
            <p:nvPr/>
          </p:nvSpPr>
          <p:spPr bwMode="auto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89"/>
            <p:cNvSpPr>
              <a:spLocks/>
            </p:cNvSpPr>
            <p:nvPr/>
          </p:nvSpPr>
          <p:spPr bwMode="auto">
            <a:xfrm>
              <a:off x="-3054350" y="13139738"/>
              <a:ext cx="11113" cy="3175"/>
            </a:xfrm>
            <a:custGeom>
              <a:avLst/>
              <a:gdLst>
                <a:gd name="T0" fmla="*/ 2 w 3"/>
                <a:gd name="T1" fmla="*/ 1 h 1"/>
                <a:gd name="T2" fmla="*/ 2 w 3"/>
                <a:gd name="T3" fmla="*/ 1 h 1"/>
                <a:gd name="T4" fmla="*/ 0 w 3"/>
                <a:gd name="T5" fmla="*/ 1 h 1"/>
                <a:gd name="T6" fmla="*/ 0 w 3"/>
                <a:gd name="T7" fmla="*/ 1 h 1"/>
                <a:gd name="T8" fmla="*/ 3 w 3"/>
                <a:gd name="T9" fmla="*/ 1 h 1"/>
                <a:gd name="T10" fmla="*/ 3 w 3"/>
                <a:gd name="T11" fmla="*/ 1 h 1"/>
                <a:gd name="T12" fmla="*/ 2 w 3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90"/>
            <p:cNvSpPr>
              <a:spLocks/>
            </p:cNvSpPr>
            <p:nvPr/>
          </p:nvSpPr>
          <p:spPr bwMode="auto">
            <a:xfrm>
              <a:off x="-2266950" y="13150850"/>
              <a:ext cx="14288" cy="19050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0 h 5"/>
                <a:gd name="T4" fmla="*/ 2 w 4"/>
                <a:gd name="T5" fmla="*/ 1 h 5"/>
                <a:gd name="T6" fmla="*/ 3 w 4"/>
                <a:gd name="T7" fmla="*/ 2 h 5"/>
                <a:gd name="T8" fmla="*/ 3 w 4"/>
                <a:gd name="T9" fmla="*/ 3 h 5"/>
                <a:gd name="T10" fmla="*/ 1 w 4"/>
                <a:gd name="T11" fmla="*/ 5 h 5"/>
                <a:gd name="T12" fmla="*/ 1 w 4"/>
                <a:gd name="T13" fmla="*/ 3 h 5"/>
                <a:gd name="T14" fmla="*/ 1 w 4"/>
                <a:gd name="T15" fmla="*/ 2 h 5"/>
                <a:gd name="T16" fmla="*/ 1 w 4"/>
                <a:gd name="T17" fmla="*/ 1 h 5"/>
                <a:gd name="T18" fmla="*/ 0 w 4"/>
                <a:gd name="T19" fmla="*/ 1 h 5"/>
                <a:gd name="T20" fmla="*/ 0 w 4"/>
                <a:gd name="T21" fmla="*/ 1 h 5"/>
                <a:gd name="T22" fmla="*/ 1 w 4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2" y="5"/>
                    <a:pt x="1" y="5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91"/>
            <p:cNvSpPr>
              <a:spLocks/>
            </p:cNvSpPr>
            <p:nvPr/>
          </p:nvSpPr>
          <p:spPr bwMode="auto">
            <a:xfrm>
              <a:off x="-2643188" y="12858750"/>
              <a:ext cx="12700" cy="6350"/>
            </a:xfrm>
            <a:custGeom>
              <a:avLst/>
              <a:gdLst>
                <a:gd name="T0" fmla="*/ 1 w 3"/>
                <a:gd name="T1" fmla="*/ 1 h 2"/>
                <a:gd name="T2" fmla="*/ 2 w 3"/>
                <a:gd name="T3" fmla="*/ 0 h 2"/>
                <a:gd name="T4" fmla="*/ 3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3 w 3"/>
                <a:gd name="T11" fmla="*/ 1 h 2"/>
                <a:gd name="T12" fmla="*/ 3 w 3"/>
                <a:gd name="T13" fmla="*/ 1 h 2"/>
                <a:gd name="T14" fmla="*/ 1 w 3"/>
                <a:gd name="T15" fmla="*/ 1 h 2"/>
                <a:gd name="T16" fmla="*/ 0 w 3"/>
                <a:gd name="T17" fmla="*/ 2 h 2"/>
                <a:gd name="T18" fmla="*/ 0 w 3"/>
                <a:gd name="T19" fmla="*/ 2 h 2"/>
                <a:gd name="T20" fmla="*/ 0 w 3"/>
                <a:gd name="T21" fmla="*/ 1 h 2"/>
                <a:gd name="T22" fmla="*/ 1 w 3"/>
                <a:gd name="T2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292"/>
            <p:cNvSpPr>
              <a:spLocks/>
            </p:cNvSpPr>
            <p:nvPr/>
          </p:nvSpPr>
          <p:spPr bwMode="auto">
            <a:xfrm>
              <a:off x="-2627313" y="12869863"/>
              <a:ext cx="7938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2 w 2"/>
                <a:gd name="T7" fmla="*/ 0 h 2"/>
                <a:gd name="T8" fmla="*/ 1 w 2"/>
                <a:gd name="T9" fmla="*/ 1 h 2"/>
                <a:gd name="T10" fmla="*/ 1 w 2"/>
                <a:gd name="T11" fmla="*/ 1 h 2"/>
                <a:gd name="T12" fmla="*/ 2 w 2"/>
                <a:gd name="T13" fmla="*/ 2 h 2"/>
                <a:gd name="T14" fmla="*/ 2 w 2"/>
                <a:gd name="T15" fmla="*/ 2 h 2"/>
                <a:gd name="T16" fmla="*/ 1 w 2"/>
                <a:gd name="T17" fmla="*/ 2 h 2"/>
                <a:gd name="T18" fmla="*/ 1 w 2"/>
                <a:gd name="T19" fmla="*/ 2 h 2"/>
                <a:gd name="T20" fmla="*/ 0 w 2"/>
                <a:gd name="T21" fmla="*/ 2 h 2"/>
                <a:gd name="T22" fmla="*/ 1 w 2"/>
                <a:gd name="T23" fmla="*/ 0 h 2"/>
                <a:gd name="T24" fmla="*/ 1 w 2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293"/>
            <p:cNvSpPr>
              <a:spLocks/>
            </p:cNvSpPr>
            <p:nvPr/>
          </p:nvSpPr>
          <p:spPr bwMode="auto">
            <a:xfrm>
              <a:off x="-3009900" y="130048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294"/>
            <p:cNvSpPr>
              <a:spLocks/>
            </p:cNvSpPr>
            <p:nvPr/>
          </p:nvSpPr>
          <p:spPr bwMode="auto">
            <a:xfrm>
              <a:off x="-3009900" y="130048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Rectangle 295"/>
            <p:cNvSpPr>
              <a:spLocks noChangeArrowheads="1"/>
            </p:cNvSpPr>
            <p:nvPr/>
          </p:nvSpPr>
          <p:spPr bwMode="auto">
            <a:xfrm>
              <a:off x="-3009900" y="13004800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Rectangle 296"/>
            <p:cNvSpPr>
              <a:spLocks noChangeArrowheads="1"/>
            </p:cNvSpPr>
            <p:nvPr/>
          </p:nvSpPr>
          <p:spPr bwMode="auto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297"/>
            <p:cNvSpPr>
              <a:spLocks/>
            </p:cNvSpPr>
            <p:nvPr/>
          </p:nvSpPr>
          <p:spPr bwMode="auto">
            <a:xfrm>
              <a:off x="-3040063" y="13038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Rectangle 298"/>
            <p:cNvSpPr>
              <a:spLocks noChangeArrowheads="1"/>
            </p:cNvSpPr>
            <p:nvPr/>
          </p:nvSpPr>
          <p:spPr bwMode="auto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Rectangle 299"/>
            <p:cNvSpPr>
              <a:spLocks noChangeArrowheads="1"/>
            </p:cNvSpPr>
            <p:nvPr/>
          </p:nvSpPr>
          <p:spPr bwMode="auto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Rectangle 300"/>
            <p:cNvSpPr>
              <a:spLocks noChangeArrowheads="1"/>
            </p:cNvSpPr>
            <p:nvPr/>
          </p:nvSpPr>
          <p:spPr bwMode="auto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80" name="Freeform 127"/>
          <p:cNvSpPr>
            <a:spLocks noChangeAspect="1"/>
          </p:cNvSpPr>
          <p:nvPr userDrawn="1"/>
        </p:nvSpPr>
        <p:spPr bwMode="auto">
          <a:xfrm>
            <a:off x="11460991" y="417404"/>
            <a:ext cx="407783" cy="402581"/>
          </a:xfrm>
          <a:custGeom>
            <a:avLst/>
            <a:gdLst>
              <a:gd name="T0" fmla="*/ 149 w 298"/>
              <a:gd name="T1" fmla="*/ 0 h 294"/>
              <a:gd name="T2" fmla="*/ 0 w 298"/>
              <a:gd name="T3" fmla="*/ 129 h 294"/>
              <a:gd name="T4" fmla="*/ 58 w 298"/>
              <a:gd name="T5" fmla="*/ 232 h 294"/>
              <a:gd name="T6" fmla="*/ 58 w 298"/>
              <a:gd name="T7" fmla="*/ 294 h 294"/>
              <a:gd name="T8" fmla="*/ 112 w 298"/>
              <a:gd name="T9" fmla="*/ 254 h 294"/>
              <a:gd name="T10" fmla="*/ 149 w 298"/>
              <a:gd name="T11" fmla="*/ 258 h 294"/>
              <a:gd name="T12" fmla="*/ 298 w 298"/>
              <a:gd name="T13" fmla="*/ 129 h 294"/>
              <a:gd name="T14" fmla="*/ 149 w 298"/>
              <a:gd name="T1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8" h="294">
                <a:moveTo>
                  <a:pt x="149" y="0"/>
                </a:moveTo>
                <a:cubicBezTo>
                  <a:pt x="67" y="0"/>
                  <a:pt x="0" y="58"/>
                  <a:pt x="0" y="129"/>
                </a:cubicBezTo>
                <a:cubicBezTo>
                  <a:pt x="0" y="171"/>
                  <a:pt x="23" y="208"/>
                  <a:pt x="58" y="232"/>
                </a:cubicBezTo>
                <a:cubicBezTo>
                  <a:pt x="58" y="294"/>
                  <a:pt x="58" y="294"/>
                  <a:pt x="58" y="294"/>
                </a:cubicBezTo>
                <a:cubicBezTo>
                  <a:pt x="112" y="254"/>
                  <a:pt x="112" y="254"/>
                  <a:pt x="112" y="254"/>
                </a:cubicBezTo>
                <a:cubicBezTo>
                  <a:pt x="124" y="257"/>
                  <a:pt x="136" y="258"/>
                  <a:pt x="149" y="258"/>
                </a:cubicBezTo>
                <a:cubicBezTo>
                  <a:pt x="231" y="258"/>
                  <a:pt x="298" y="201"/>
                  <a:pt x="298" y="129"/>
                </a:cubicBezTo>
                <a:cubicBezTo>
                  <a:pt x="298" y="58"/>
                  <a:pt x="231" y="0"/>
                  <a:pt x="14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6038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16252" y="410830"/>
            <a:ext cx="11134411" cy="107312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6252" y="1483952"/>
            <a:ext cx="11134411" cy="4321536"/>
          </a:xfrm>
          <a:prstGeom prst="rect">
            <a:avLst/>
          </a:prstGeom>
        </p:spPr>
        <p:txBody>
          <a:bodyPr vert="horz" lIns="1080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281" y="6076361"/>
            <a:ext cx="427585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2" y="6076361"/>
            <a:ext cx="9143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0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3050" indent="-27305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808038" indent="-27305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081088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436688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793875" indent="-179388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ChangeAspect="1"/>
          </p:cNvSpPr>
          <p:nvPr userDrawn="1"/>
        </p:nvSpPr>
        <p:spPr bwMode="auto">
          <a:xfrm>
            <a:off x="11496784" y="1455154"/>
            <a:ext cx="364508" cy="318583"/>
          </a:xfrm>
          <a:custGeom>
            <a:avLst/>
            <a:gdLst>
              <a:gd name="T0" fmla="*/ 229 w 319"/>
              <a:gd name="T1" fmla="*/ 0 h 279"/>
              <a:gd name="T2" fmla="*/ 169 w 319"/>
              <a:gd name="T3" fmla="*/ 26 h 279"/>
              <a:gd name="T4" fmla="*/ 169 w 319"/>
              <a:gd name="T5" fmla="*/ 26 h 279"/>
              <a:gd name="T6" fmla="*/ 169 w 319"/>
              <a:gd name="T7" fmla="*/ 26 h 279"/>
              <a:gd name="T8" fmla="*/ 160 w 319"/>
              <a:gd name="T9" fmla="*/ 38 h 279"/>
              <a:gd name="T10" fmla="*/ 150 w 319"/>
              <a:gd name="T11" fmla="*/ 27 h 279"/>
              <a:gd name="T12" fmla="*/ 150 w 319"/>
              <a:gd name="T13" fmla="*/ 27 h 279"/>
              <a:gd name="T14" fmla="*/ 150 w 319"/>
              <a:gd name="T15" fmla="*/ 27 h 279"/>
              <a:gd name="T16" fmla="*/ 90 w 319"/>
              <a:gd name="T17" fmla="*/ 0 h 279"/>
              <a:gd name="T18" fmla="*/ 26 w 319"/>
              <a:gd name="T19" fmla="*/ 27 h 279"/>
              <a:gd name="T20" fmla="*/ 0 w 319"/>
              <a:gd name="T21" fmla="*/ 90 h 279"/>
              <a:gd name="T22" fmla="*/ 26 w 319"/>
              <a:gd name="T23" fmla="*/ 153 h 279"/>
              <a:gd name="T24" fmla="*/ 145 w 319"/>
              <a:gd name="T25" fmla="*/ 273 h 279"/>
              <a:gd name="T26" fmla="*/ 160 w 319"/>
              <a:gd name="T27" fmla="*/ 279 h 279"/>
              <a:gd name="T28" fmla="*/ 174 w 319"/>
              <a:gd name="T29" fmla="*/ 273 h 279"/>
              <a:gd name="T30" fmla="*/ 293 w 319"/>
              <a:gd name="T31" fmla="*/ 153 h 279"/>
              <a:gd name="T32" fmla="*/ 319 w 319"/>
              <a:gd name="T33" fmla="*/ 90 h 279"/>
              <a:gd name="T34" fmla="*/ 293 w 319"/>
              <a:gd name="T35" fmla="*/ 27 h 279"/>
              <a:gd name="T36" fmla="*/ 229 w 319"/>
              <a:gd name="T37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9" h="279">
                <a:moveTo>
                  <a:pt x="229" y="0"/>
                </a:moveTo>
                <a:cubicBezTo>
                  <a:pt x="205" y="0"/>
                  <a:pt x="186" y="9"/>
                  <a:pt x="169" y="26"/>
                </a:cubicBezTo>
                <a:cubicBezTo>
                  <a:pt x="169" y="26"/>
                  <a:pt x="169" y="26"/>
                  <a:pt x="169" y="26"/>
                </a:cubicBezTo>
                <a:cubicBezTo>
                  <a:pt x="169" y="26"/>
                  <a:pt x="169" y="26"/>
                  <a:pt x="169" y="26"/>
                </a:cubicBezTo>
                <a:cubicBezTo>
                  <a:pt x="160" y="38"/>
                  <a:pt x="160" y="38"/>
                  <a:pt x="160" y="38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33" y="10"/>
                  <a:pt x="114" y="0"/>
                  <a:pt x="90" y="0"/>
                </a:cubicBezTo>
                <a:cubicBezTo>
                  <a:pt x="66" y="0"/>
                  <a:pt x="43" y="10"/>
                  <a:pt x="26" y="27"/>
                </a:cubicBezTo>
                <a:cubicBezTo>
                  <a:pt x="9" y="43"/>
                  <a:pt x="0" y="66"/>
                  <a:pt x="0" y="90"/>
                </a:cubicBezTo>
                <a:cubicBezTo>
                  <a:pt x="0" y="114"/>
                  <a:pt x="9" y="136"/>
                  <a:pt x="26" y="153"/>
                </a:cubicBezTo>
                <a:cubicBezTo>
                  <a:pt x="145" y="273"/>
                  <a:pt x="145" y="273"/>
                  <a:pt x="145" y="273"/>
                </a:cubicBezTo>
                <a:cubicBezTo>
                  <a:pt x="149" y="277"/>
                  <a:pt x="154" y="279"/>
                  <a:pt x="160" y="279"/>
                </a:cubicBezTo>
                <a:cubicBezTo>
                  <a:pt x="165" y="279"/>
                  <a:pt x="170" y="277"/>
                  <a:pt x="174" y="273"/>
                </a:cubicBezTo>
                <a:cubicBezTo>
                  <a:pt x="293" y="153"/>
                  <a:pt x="293" y="153"/>
                  <a:pt x="293" y="153"/>
                </a:cubicBezTo>
                <a:cubicBezTo>
                  <a:pt x="310" y="136"/>
                  <a:pt x="319" y="114"/>
                  <a:pt x="319" y="90"/>
                </a:cubicBezTo>
                <a:cubicBezTo>
                  <a:pt x="319" y="66"/>
                  <a:pt x="310" y="43"/>
                  <a:pt x="293" y="27"/>
                </a:cubicBezTo>
                <a:cubicBezTo>
                  <a:pt x="276" y="10"/>
                  <a:pt x="253" y="0"/>
                  <a:pt x="229" y="0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46038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grpSp>
        <p:nvGrpSpPr>
          <p:cNvPr id="8" name="Gruppieren 7"/>
          <p:cNvGrpSpPr>
            <a:grpSpLocks noChangeAspect="1"/>
          </p:cNvGrpSpPr>
          <p:nvPr userDrawn="1"/>
        </p:nvGrpSpPr>
        <p:grpSpPr>
          <a:xfrm>
            <a:off x="11482657" y="947559"/>
            <a:ext cx="356072" cy="356562"/>
            <a:chOff x="-3189288" y="12520613"/>
            <a:chExt cx="1154113" cy="1155700"/>
          </a:xfrm>
        </p:grpSpPr>
        <p:sp>
          <p:nvSpPr>
            <p:cNvPr id="10" name="Oval 231"/>
            <p:cNvSpPr>
              <a:spLocks noChangeArrowheads="1"/>
            </p:cNvSpPr>
            <p:nvPr/>
          </p:nvSpPr>
          <p:spPr bwMode="auto">
            <a:xfrm>
              <a:off x="-3119438" y="12599988"/>
              <a:ext cx="1012825" cy="1008063"/>
            </a:xfrm>
            <a:prstGeom prst="ellips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232"/>
            <p:cNvSpPr>
              <a:spLocks/>
            </p:cNvSpPr>
            <p:nvPr/>
          </p:nvSpPr>
          <p:spPr bwMode="auto">
            <a:xfrm>
              <a:off x="-2324100" y="12749213"/>
              <a:ext cx="38100" cy="38100"/>
            </a:xfrm>
            <a:custGeom>
              <a:avLst/>
              <a:gdLst>
                <a:gd name="T0" fmla="*/ 9 w 10"/>
                <a:gd name="T1" fmla="*/ 3 h 10"/>
                <a:gd name="T2" fmla="*/ 7 w 10"/>
                <a:gd name="T3" fmla="*/ 3 h 10"/>
                <a:gd name="T4" fmla="*/ 7 w 10"/>
                <a:gd name="T5" fmla="*/ 2 h 10"/>
                <a:gd name="T6" fmla="*/ 7 w 10"/>
                <a:gd name="T7" fmla="*/ 1 h 10"/>
                <a:gd name="T8" fmla="*/ 6 w 10"/>
                <a:gd name="T9" fmla="*/ 0 h 10"/>
                <a:gd name="T10" fmla="*/ 6 w 10"/>
                <a:gd name="T11" fmla="*/ 0 h 10"/>
                <a:gd name="T12" fmla="*/ 5 w 10"/>
                <a:gd name="T13" fmla="*/ 0 h 10"/>
                <a:gd name="T14" fmla="*/ 5 w 10"/>
                <a:gd name="T15" fmla="*/ 2 h 10"/>
                <a:gd name="T16" fmla="*/ 5 w 10"/>
                <a:gd name="T17" fmla="*/ 3 h 10"/>
                <a:gd name="T18" fmla="*/ 6 w 10"/>
                <a:gd name="T19" fmla="*/ 5 h 10"/>
                <a:gd name="T20" fmla="*/ 6 w 10"/>
                <a:gd name="T21" fmla="*/ 5 h 10"/>
                <a:gd name="T22" fmla="*/ 6 w 10"/>
                <a:gd name="T23" fmla="*/ 6 h 10"/>
                <a:gd name="T24" fmla="*/ 5 w 10"/>
                <a:gd name="T25" fmla="*/ 8 h 10"/>
                <a:gd name="T26" fmla="*/ 4 w 10"/>
                <a:gd name="T27" fmla="*/ 8 h 10"/>
                <a:gd name="T28" fmla="*/ 4 w 10"/>
                <a:gd name="T29" fmla="*/ 9 h 10"/>
                <a:gd name="T30" fmla="*/ 3 w 10"/>
                <a:gd name="T31" fmla="*/ 9 h 10"/>
                <a:gd name="T32" fmla="*/ 2 w 10"/>
                <a:gd name="T33" fmla="*/ 9 h 10"/>
                <a:gd name="T34" fmla="*/ 0 w 10"/>
                <a:gd name="T35" fmla="*/ 9 h 10"/>
                <a:gd name="T36" fmla="*/ 3 w 10"/>
                <a:gd name="T37" fmla="*/ 10 h 10"/>
                <a:gd name="T38" fmla="*/ 4 w 10"/>
                <a:gd name="T39" fmla="*/ 10 h 10"/>
                <a:gd name="T40" fmla="*/ 5 w 10"/>
                <a:gd name="T41" fmla="*/ 10 h 10"/>
                <a:gd name="T42" fmla="*/ 7 w 10"/>
                <a:gd name="T43" fmla="*/ 9 h 10"/>
                <a:gd name="T44" fmla="*/ 7 w 10"/>
                <a:gd name="T45" fmla="*/ 8 h 10"/>
                <a:gd name="T46" fmla="*/ 8 w 10"/>
                <a:gd name="T47" fmla="*/ 7 h 10"/>
                <a:gd name="T48" fmla="*/ 8 w 10"/>
                <a:gd name="T49" fmla="*/ 7 h 10"/>
                <a:gd name="T50" fmla="*/ 8 w 10"/>
                <a:gd name="T51" fmla="*/ 5 h 10"/>
                <a:gd name="T52" fmla="*/ 10 w 10"/>
                <a:gd name="T53" fmla="*/ 4 h 10"/>
                <a:gd name="T54" fmla="*/ 9 w 10"/>
                <a:gd name="T55" fmla="*/ 3 h 10"/>
                <a:gd name="T56" fmla="*/ 9 w 10"/>
                <a:gd name="T5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" h="10">
                  <a:moveTo>
                    <a:pt x="9" y="3"/>
                  </a:moveTo>
                  <a:cubicBezTo>
                    <a:pt x="8" y="3"/>
                    <a:pt x="8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5"/>
                    <a:pt x="6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0" y="4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233"/>
            <p:cNvSpPr>
              <a:spLocks/>
            </p:cNvSpPr>
            <p:nvPr/>
          </p:nvSpPr>
          <p:spPr bwMode="auto">
            <a:xfrm>
              <a:off x="-2282825" y="12768263"/>
              <a:ext cx="7938" cy="7938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1 h 2"/>
                <a:gd name="T8" fmla="*/ 1 w 2"/>
                <a:gd name="T9" fmla="*/ 0 h 2"/>
                <a:gd name="T10" fmla="*/ 1 w 2"/>
                <a:gd name="T11" fmla="*/ 2 h 2"/>
                <a:gd name="T12" fmla="*/ 2 w 2"/>
                <a:gd name="T13" fmla="*/ 2 h 2"/>
                <a:gd name="T14" fmla="*/ 2 w 2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234"/>
            <p:cNvSpPr>
              <a:spLocks/>
            </p:cNvSpPr>
            <p:nvPr/>
          </p:nvSpPr>
          <p:spPr bwMode="auto">
            <a:xfrm>
              <a:off x="-2166938" y="13128625"/>
              <a:ext cx="19050" cy="36513"/>
            </a:xfrm>
            <a:custGeom>
              <a:avLst/>
              <a:gdLst>
                <a:gd name="T0" fmla="*/ 4 w 5"/>
                <a:gd name="T1" fmla="*/ 10 h 10"/>
                <a:gd name="T2" fmla="*/ 5 w 5"/>
                <a:gd name="T3" fmla="*/ 2 h 10"/>
                <a:gd name="T4" fmla="*/ 5 w 5"/>
                <a:gd name="T5" fmla="*/ 2 h 10"/>
                <a:gd name="T6" fmla="*/ 5 w 5"/>
                <a:gd name="T7" fmla="*/ 2 h 10"/>
                <a:gd name="T8" fmla="*/ 4 w 5"/>
                <a:gd name="T9" fmla="*/ 2 h 10"/>
                <a:gd name="T10" fmla="*/ 3 w 5"/>
                <a:gd name="T11" fmla="*/ 1 h 10"/>
                <a:gd name="T12" fmla="*/ 3 w 5"/>
                <a:gd name="T13" fmla="*/ 0 h 10"/>
                <a:gd name="T14" fmla="*/ 2 w 5"/>
                <a:gd name="T15" fmla="*/ 1 h 10"/>
                <a:gd name="T16" fmla="*/ 2 w 5"/>
                <a:gd name="T17" fmla="*/ 2 h 10"/>
                <a:gd name="T18" fmla="*/ 2 w 5"/>
                <a:gd name="T19" fmla="*/ 2 h 10"/>
                <a:gd name="T20" fmla="*/ 1 w 5"/>
                <a:gd name="T21" fmla="*/ 6 h 10"/>
                <a:gd name="T22" fmla="*/ 2 w 5"/>
                <a:gd name="T23" fmla="*/ 6 h 10"/>
                <a:gd name="T24" fmla="*/ 2 w 5"/>
                <a:gd name="T25" fmla="*/ 7 h 10"/>
                <a:gd name="T26" fmla="*/ 2 w 5"/>
                <a:gd name="T27" fmla="*/ 7 h 10"/>
                <a:gd name="T28" fmla="*/ 4 w 5"/>
                <a:gd name="T29" fmla="*/ 10 h 10"/>
                <a:gd name="T30" fmla="*/ 4 w 5"/>
                <a:gd name="T3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10">
                  <a:moveTo>
                    <a:pt x="4" y="10"/>
                  </a:moveTo>
                  <a:cubicBezTo>
                    <a:pt x="5" y="7"/>
                    <a:pt x="5" y="5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9"/>
                    <a:pt x="2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235"/>
            <p:cNvSpPr>
              <a:spLocks/>
            </p:cNvSpPr>
            <p:nvPr/>
          </p:nvSpPr>
          <p:spPr bwMode="auto">
            <a:xfrm>
              <a:off x="-3073400" y="13192125"/>
              <a:ext cx="22225" cy="22225"/>
            </a:xfrm>
            <a:custGeom>
              <a:avLst/>
              <a:gdLst>
                <a:gd name="T0" fmla="*/ 2 w 6"/>
                <a:gd name="T1" fmla="*/ 6 h 6"/>
                <a:gd name="T2" fmla="*/ 3 w 6"/>
                <a:gd name="T3" fmla="*/ 3 h 6"/>
                <a:gd name="T4" fmla="*/ 3 w 6"/>
                <a:gd name="T5" fmla="*/ 3 h 6"/>
                <a:gd name="T6" fmla="*/ 3 w 6"/>
                <a:gd name="T7" fmla="*/ 4 h 6"/>
                <a:gd name="T8" fmla="*/ 4 w 6"/>
                <a:gd name="T9" fmla="*/ 3 h 6"/>
                <a:gd name="T10" fmla="*/ 4 w 6"/>
                <a:gd name="T11" fmla="*/ 3 h 6"/>
                <a:gd name="T12" fmla="*/ 5 w 6"/>
                <a:gd name="T13" fmla="*/ 3 h 6"/>
                <a:gd name="T14" fmla="*/ 5 w 6"/>
                <a:gd name="T15" fmla="*/ 1 h 6"/>
                <a:gd name="T16" fmla="*/ 6 w 6"/>
                <a:gd name="T17" fmla="*/ 1 h 6"/>
                <a:gd name="T18" fmla="*/ 6 w 6"/>
                <a:gd name="T19" fmla="*/ 1 h 6"/>
                <a:gd name="T20" fmla="*/ 5 w 6"/>
                <a:gd name="T21" fmla="*/ 1 h 6"/>
                <a:gd name="T22" fmla="*/ 5 w 6"/>
                <a:gd name="T23" fmla="*/ 1 h 6"/>
                <a:gd name="T24" fmla="*/ 3 w 6"/>
                <a:gd name="T25" fmla="*/ 0 h 6"/>
                <a:gd name="T26" fmla="*/ 3 w 6"/>
                <a:gd name="T27" fmla="*/ 1 h 6"/>
                <a:gd name="T28" fmla="*/ 2 w 6"/>
                <a:gd name="T29" fmla="*/ 1 h 6"/>
                <a:gd name="T30" fmla="*/ 3 w 6"/>
                <a:gd name="T31" fmla="*/ 2 h 6"/>
                <a:gd name="T32" fmla="*/ 1 w 6"/>
                <a:gd name="T33" fmla="*/ 3 h 6"/>
                <a:gd name="T34" fmla="*/ 1 w 6"/>
                <a:gd name="T35" fmla="*/ 2 h 6"/>
                <a:gd name="T36" fmla="*/ 1 w 6"/>
                <a:gd name="T37" fmla="*/ 2 h 6"/>
                <a:gd name="T38" fmla="*/ 1 w 6"/>
                <a:gd name="T39" fmla="*/ 2 h 6"/>
                <a:gd name="T40" fmla="*/ 1 w 6"/>
                <a:gd name="T41" fmla="*/ 2 h 6"/>
                <a:gd name="T42" fmla="*/ 0 w 6"/>
                <a:gd name="T43" fmla="*/ 1 h 6"/>
                <a:gd name="T44" fmla="*/ 0 w 6"/>
                <a:gd name="T45" fmla="*/ 1 h 6"/>
                <a:gd name="T46" fmla="*/ 1 w 6"/>
                <a:gd name="T47" fmla="*/ 6 h 6"/>
                <a:gd name="T48" fmla="*/ 2 w 6"/>
                <a:gd name="T4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" h="6">
                  <a:moveTo>
                    <a:pt x="2" y="6"/>
                  </a:moveTo>
                  <a:cubicBezTo>
                    <a:pt x="2" y="5"/>
                    <a:pt x="2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236"/>
            <p:cNvSpPr>
              <a:spLocks/>
            </p:cNvSpPr>
            <p:nvPr/>
          </p:nvSpPr>
          <p:spPr bwMode="auto">
            <a:xfrm>
              <a:off x="-3048000" y="13023850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237"/>
            <p:cNvSpPr>
              <a:spLocks/>
            </p:cNvSpPr>
            <p:nvPr/>
          </p:nvSpPr>
          <p:spPr bwMode="auto">
            <a:xfrm>
              <a:off x="-3048000" y="13023850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Rectangle 238"/>
            <p:cNvSpPr>
              <a:spLocks noChangeArrowheads="1"/>
            </p:cNvSpPr>
            <p:nvPr/>
          </p:nvSpPr>
          <p:spPr bwMode="auto">
            <a:xfrm>
              <a:off x="-3054350" y="12944475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239"/>
            <p:cNvSpPr>
              <a:spLocks/>
            </p:cNvSpPr>
            <p:nvPr/>
          </p:nvSpPr>
          <p:spPr bwMode="auto">
            <a:xfrm>
              <a:off x="-3054350" y="129444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240"/>
            <p:cNvSpPr>
              <a:spLocks/>
            </p:cNvSpPr>
            <p:nvPr/>
          </p:nvSpPr>
          <p:spPr bwMode="auto">
            <a:xfrm>
              <a:off x="-2938463" y="12752388"/>
              <a:ext cx="11113" cy="12700"/>
            </a:xfrm>
            <a:custGeom>
              <a:avLst/>
              <a:gdLst>
                <a:gd name="T0" fmla="*/ 3 w 3"/>
                <a:gd name="T1" fmla="*/ 2 h 3"/>
                <a:gd name="T2" fmla="*/ 3 w 3"/>
                <a:gd name="T3" fmla="*/ 2 h 3"/>
                <a:gd name="T4" fmla="*/ 2 w 3"/>
                <a:gd name="T5" fmla="*/ 2 h 3"/>
                <a:gd name="T6" fmla="*/ 2 w 3"/>
                <a:gd name="T7" fmla="*/ 2 h 3"/>
                <a:gd name="T8" fmla="*/ 2 w 3"/>
                <a:gd name="T9" fmla="*/ 2 h 3"/>
                <a:gd name="T10" fmla="*/ 3 w 3"/>
                <a:gd name="T11" fmla="*/ 2 h 3"/>
                <a:gd name="T12" fmla="*/ 3 w 3"/>
                <a:gd name="T13" fmla="*/ 2 h 3"/>
                <a:gd name="T14" fmla="*/ 2 w 3"/>
                <a:gd name="T15" fmla="*/ 2 h 3"/>
                <a:gd name="T16" fmla="*/ 3 w 3"/>
                <a:gd name="T17" fmla="*/ 1 h 3"/>
                <a:gd name="T18" fmla="*/ 2 w 3"/>
                <a:gd name="T19" fmla="*/ 1 h 3"/>
                <a:gd name="T20" fmla="*/ 2 w 3"/>
                <a:gd name="T21" fmla="*/ 1 h 3"/>
                <a:gd name="T22" fmla="*/ 2 w 3"/>
                <a:gd name="T23" fmla="*/ 1 h 3"/>
                <a:gd name="T24" fmla="*/ 3 w 3"/>
                <a:gd name="T25" fmla="*/ 1 h 3"/>
                <a:gd name="T26" fmla="*/ 2 w 3"/>
                <a:gd name="T27" fmla="*/ 1 h 3"/>
                <a:gd name="T28" fmla="*/ 2 w 3"/>
                <a:gd name="T29" fmla="*/ 0 h 3"/>
                <a:gd name="T30" fmla="*/ 2 w 3"/>
                <a:gd name="T31" fmla="*/ 0 h 3"/>
                <a:gd name="T32" fmla="*/ 0 w 3"/>
                <a:gd name="T33" fmla="*/ 2 h 3"/>
                <a:gd name="T34" fmla="*/ 1 w 3"/>
                <a:gd name="T35" fmla="*/ 2 h 3"/>
                <a:gd name="T36" fmla="*/ 2 w 3"/>
                <a:gd name="T37" fmla="*/ 2 h 3"/>
                <a:gd name="T38" fmla="*/ 3 w 3"/>
                <a:gd name="T39" fmla="*/ 3 h 3"/>
                <a:gd name="T40" fmla="*/ 3 w 3"/>
                <a:gd name="T41" fmla="*/ 2 h 3"/>
                <a:gd name="T42" fmla="*/ 3 w 3"/>
                <a:gd name="T4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241"/>
            <p:cNvSpPr>
              <a:spLocks/>
            </p:cNvSpPr>
            <p:nvPr/>
          </p:nvSpPr>
          <p:spPr bwMode="auto">
            <a:xfrm>
              <a:off x="-2949575" y="1276826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242"/>
            <p:cNvSpPr>
              <a:spLocks/>
            </p:cNvSpPr>
            <p:nvPr/>
          </p:nvSpPr>
          <p:spPr bwMode="auto">
            <a:xfrm>
              <a:off x="-2949575" y="1276826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243"/>
            <p:cNvSpPr>
              <a:spLocks noEditPoints="1"/>
            </p:cNvSpPr>
            <p:nvPr/>
          </p:nvSpPr>
          <p:spPr bwMode="auto">
            <a:xfrm>
              <a:off x="-3189288" y="12520613"/>
              <a:ext cx="1154113" cy="1155700"/>
            </a:xfrm>
            <a:custGeom>
              <a:avLst/>
              <a:gdLst>
                <a:gd name="T0" fmla="*/ 85 w 308"/>
                <a:gd name="T1" fmla="*/ 216 h 308"/>
                <a:gd name="T2" fmla="*/ 61 w 308"/>
                <a:gd name="T3" fmla="*/ 189 h 308"/>
                <a:gd name="T4" fmla="*/ 39 w 308"/>
                <a:gd name="T5" fmla="*/ 182 h 308"/>
                <a:gd name="T6" fmla="*/ 40 w 308"/>
                <a:gd name="T7" fmla="*/ 163 h 308"/>
                <a:gd name="T8" fmla="*/ 35 w 308"/>
                <a:gd name="T9" fmla="*/ 144 h 308"/>
                <a:gd name="T10" fmla="*/ 39 w 308"/>
                <a:gd name="T11" fmla="*/ 139 h 308"/>
                <a:gd name="T12" fmla="*/ 39 w 308"/>
                <a:gd name="T13" fmla="*/ 135 h 308"/>
                <a:gd name="T14" fmla="*/ 40 w 308"/>
                <a:gd name="T15" fmla="*/ 136 h 308"/>
                <a:gd name="T16" fmla="*/ 48 w 308"/>
                <a:gd name="T17" fmla="*/ 129 h 308"/>
                <a:gd name="T18" fmla="*/ 54 w 308"/>
                <a:gd name="T19" fmla="*/ 123 h 308"/>
                <a:gd name="T20" fmla="*/ 56 w 308"/>
                <a:gd name="T21" fmla="*/ 125 h 308"/>
                <a:gd name="T22" fmla="*/ 55 w 308"/>
                <a:gd name="T23" fmla="*/ 121 h 308"/>
                <a:gd name="T24" fmla="*/ 63 w 308"/>
                <a:gd name="T25" fmla="*/ 108 h 308"/>
                <a:gd name="T26" fmla="*/ 46 w 308"/>
                <a:gd name="T27" fmla="*/ 92 h 308"/>
                <a:gd name="T28" fmla="*/ 52 w 308"/>
                <a:gd name="T29" fmla="*/ 81 h 308"/>
                <a:gd name="T30" fmla="*/ 66 w 308"/>
                <a:gd name="T31" fmla="*/ 68 h 308"/>
                <a:gd name="T32" fmla="*/ 70 w 308"/>
                <a:gd name="T33" fmla="*/ 68 h 308"/>
                <a:gd name="T34" fmla="*/ 69 w 308"/>
                <a:gd name="T35" fmla="*/ 71 h 308"/>
                <a:gd name="T36" fmla="*/ 68 w 308"/>
                <a:gd name="T37" fmla="*/ 75 h 308"/>
                <a:gd name="T38" fmla="*/ 69 w 308"/>
                <a:gd name="T39" fmla="*/ 80 h 308"/>
                <a:gd name="T40" fmla="*/ 70 w 308"/>
                <a:gd name="T41" fmla="*/ 83 h 308"/>
                <a:gd name="T42" fmla="*/ 76 w 308"/>
                <a:gd name="T43" fmla="*/ 88 h 308"/>
                <a:gd name="T44" fmla="*/ 83 w 308"/>
                <a:gd name="T45" fmla="*/ 89 h 308"/>
                <a:gd name="T46" fmla="*/ 87 w 308"/>
                <a:gd name="T47" fmla="*/ 84 h 308"/>
                <a:gd name="T48" fmla="*/ 89 w 308"/>
                <a:gd name="T49" fmla="*/ 78 h 308"/>
                <a:gd name="T50" fmla="*/ 92 w 308"/>
                <a:gd name="T51" fmla="*/ 74 h 308"/>
                <a:gd name="T52" fmla="*/ 100 w 308"/>
                <a:gd name="T53" fmla="*/ 65 h 308"/>
                <a:gd name="T54" fmla="*/ 108 w 308"/>
                <a:gd name="T55" fmla="*/ 56 h 308"/>
                <a:gd name="T56" fmla="*/ 99 w 308"/>
                <a:gd name="T57" fmla="*/ 56 h 308"/>
                <a:gd name="T58" fmla="*/ 106 w 308"/>
                <a:gd name="T59" fmla="*/ 54 h 308"/>
                <a:gd name="T60" fmla="*/ 97 w 308"/>
                <a:gd name="T61" fmla="*/ 51 h 308"/>
                <a:gd name="T62" fmla="*/ 103 w 308"/>
                <a:gd name="T63" fmla="*/ 45 h 308"/>
                <a:gd name="T64" fmla="*/ 100 w 308"/>
                <a:gd name="T65" fmla="*/ 42 h 308"/>
                <a:gd name="T66" fmla="*/ 228 w 308"/>
                <a:gd name="T67" fmla="*/ 60 h 308"/>
                <a:gd name="T68" fmla="*/ 197 w 308"/>
                <a:gd name="T69" fmla="*/ 66 h 308"/>
                <a:gd name="T70" fmla="*/ 181 w 308"/>
                <a:gd name="T71" fmla="*/ 64 h 308"/>
                <a:gd name="T72" fmla="*/ 158 w 308"/>
                <a:gd name="T73" fmla="*/ 66 h 308"/>
                <a:gd name="T74" fmla="*/ 144 w 308"/>
                <a:gd name="T75" fmla="*/ 79 h 308"/>
                <a:gd name="T76" fmla="*/ 142 w 308"/>
                <a:gd name="T77" fmla="*/ 86 h 308"/>
                <a:gd name="T78" fmla="*/ 151 w 308"/>
                <a:gd name="T79" fmla="*/ 91 h 308"/>
                <a:gd name="T80" fmla="*/ 159 w 308"/>
                <a:gd name="T81" fmla="*/ 87 h 308"/>
                <a:gd name="T82" fmla="*/ 169 w 308"/>
                <a:gd name="T83" fmla="*/ 75 h 308"/>
                <a:gd name="T84" fmla="*/ 175 w 308"/>
                <a:gd name="T85" fmla="*/ 85 h 308"/>
                <a:gd name="T86" fmla="*/ 162 w 308"/>
                <a:gd name="T87" fmla="*/ 96 h 308"/>
                <a:gd name="T88" fmla="*/ 146 w 308"/>
                <a:gd name="T89" fmla="*/ 94 h 308"/>
                <a:gd name="T90" fmla="*/ 141 w 308"/>
                <a:gd name="T91" fmla="*/ 99 h 308"/>
                <a:gd name="T92" fmla="*/ 131 w 308"/>
                <a:gd name="T93" fmla="*/ 109 h 308"/>
                <a:gd name="T94" fmla="*/ 122 w 308"/>
                <a:gd name="T95" fmla="*/ 126 h 308"/>
                <a:gd name="T96" fmla="*/ 148 w 308"/>
                <a:gd name="T97" fmla="*/ 115 h 308"/>
                <a:gd name="T98" fmla="*/ 154 w 308"/>
                <a:gd name="T99" fmla="*/ 117 h 308"/>
                <a:gd name="T100" fmla="*/ 164 w 308"/>
                <a:gd name="T101" fmla="*/ 125 h 308"/>
                <a:gd name="T102" fmla="*/ 167 w 308"/>
                <a:gd name="T103" fmla="*/ 124 h 308"/>
                <a:gd name="T104" fmla="*/ 174 w 308"/>
                <a:gd name="T105" fmla="*/ 120 h 308"/>
                <a:gd name="T106" fmla="*/ 184 w 308"/>
                <a:gd name="T107" fmla="*/ 111 h 308"/>
                <a:gd name="T108" fmla="*/ 177 w 308"/>
                <a:gd name="T109" fmla="*/ 120 h 308"/>
                <a:gd name="T110" fmla="*/ 173 w 308"/>
                <a:gd name="T111" fmla="*/ 127 h 308"/>
                <a:gd name="T112" fmla="*/ 188 w 308"/>
                <a:gd name="T113" fmla="*/ 147 h 308"/>
                <a:gd name="T114" fmla="*/ 214 w 308"/>
                <a:gd name="T115" fmla="*/ 145 h 308"/>
                <a:gd name="T116" fmla="*/ 205 w 308"/>
                <a:gd name="T117" fmla="*/ 138 h 308"/>
                <a:gd name="T118" fmla="*/ 237 w 308"/>
                <a:gd name="T119" fmla="*/ 153 h 308"/>
                <a:gd name="T120" fmla="*/ 260 w 308"/>
                <a:gd name="T121" fmla="*/ 151 h 308"/>
                <a:gd name="T122" fmla="*/ 271 w 308"/>
                <a:gd name="T123" fmla="*/ 15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cubicBezTo>
                    <a:pt x="68" y="0"/>
                    <a:pt x="0" y="69"/>
                    <a:pt x="0" y="154"/>
                  </a:cubicBezTo>
                  <a:cubicBezTo>
                    <a:pt x="0" y="239"/>
                    <a:pt x="68" y="308"/>
                    <a:pt x="154" y="308"/>
                  </a:cubicBezTo>
                  <a:cubicBezTo>
                    <a:pt x="239" y="308"/>
                    <a:pt x="308" y="239"/>
                    <a:pt x="308" y="154"/>
                  </a:cubicBezTo>
                  <a:cubicBezTo>
                    <a:pt x="308" y="69"/>
                    <a:pt x="239" y="0"/>
                    <a:pt x="154" y="0"/>
                  </a:cubicBezTo>
                  <a:close/>
                  <a:moveTo>
                    <a:pt x="154" y="279"/>
                  </a:moveTo>
                  <a:cubicBezTo>
                    <a:pt x="119" y="279"/>
                    <a:pt x="89" y="266"/>
                    <a:pt x="66" y="244"/>
                  </a:cubicBezTo>
                  <a:cubicBezTo>
                    <a:pt x="67" y="243"/>
                    <a:pt x="67" y="243"/>
                    <a:pt x="67" y="243"/>
                  </a:cubicBezTo>
                  <a:cubicBezTo>
                    <a:pt x="67" y="243"/>
                    <a:pt x="67" y="242"/>
                    <a:pt x="67" y="242"/>
                  </a:cubicBezTo>
                  <a:cubicBezTo>
                    <a:pt x="67" y="242"/>
                    <a:pt x="67" y="242"/>
                    <a:pt x="67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8" y="243"/>
                    <a:pt x="67" y="243"/>
                    <a:pt x="67" y="244"/>
                  </a:cubicBezTo>
                  <a:cubicBezTo>
                    <a:pt x="67" y="244"/>
                    <a:pt x="68" y="243"/>
                    <a:pt x="68" y="242"/>
                  </a:cubicBezTo>
                  <a:cubicBezTo>
                    <a:pt x="68" y="242"/>
                    <a:pt x="69" y="241"/>
                    <a:pt x="69" y="241"/>
                  </a:cubicBezTo>
                  <a:cubicBezTo>
                    <a:pt x="70" y="239"/>
                    <a:pt x="71" y="239"/>
                    <a:pt x="71" y="237"/>
                  </a:cubicBezTo>
                  <a:cubicBezTo>
                    <a:pt x="71" y="236"/>
                    <a:pt x="71" y="236"/>
                    <a:pt x="70" y="236"/>
                  </a:cubicBezTo>
                  <a:cubicBezTo>
                    <a:pt x="71" y="236"/>
                    <a:pt x="71" y="235"/>
                    <a:pt x="71" y="235"/>
                  </a:cubicBezTo>
                  <a:cubicBezTo>
                    <a:pt x="71" y="234"/>
                    <a:pt x="71" y="234"/>
                    <a:pt x="71" y="234"/>
                  </a:cubicBezTo>
                  <a:cubicBezTo>
                    <a:pt x="71" y="234"/>
                    <a:pt x="71" y="234"/>
                    <a:pt x="72" y="234"/>
                  </a:cubicBezTo>
                  <a:cubicBezTo>
                    <a:pt x="72" y="233"/>
                    <a:pt x="74" y="232"/>
                    <a:pt x="75" y="232"/>
                  </a:cubicBezTo>
                  <a:cubicBezTo>
                    <a:pt x="75" y="232"/>
                    <a:pt x="75" y="232"/>
                    <a:pt x="75" y="232"/>
                  </a:cubicBezTo>
                  <a:cubicBezTo>
                    <a:pt x="76" y="231"/>
                    <a:pt x="76" y="231"/>
                    <a:pt x="76" y="231"/>
                  </a:cubicBezTo>
                  <a:cubicBezTo>
                    <a:pt x="76" y="231"/>
                    <a:pt x="76" y="231"/>
                    <a:pt x="76" y="231"/>
                  </a:cubicBezTo>
                  <a:cubicBezTo>
                    <a:pt x="77" y="231"/>
                    <a:pt x="77" y="231"/>
                    <a:pt x="78" y="231"/>
                  </a:cubicBezTo>
                  <a:cubicBezTo>
                    <a:pt x="78" y="231"/>
                    <a:pt x="79" y="231"/>
                    <a:pt x="80" y="231"/>
                  </a:cubicBezTo>
                  <a:cubicBezTo>
                    <a:pt x="80" y="230"/>
                    <a:pt x="81" y="230"/>
                    <a:pt x="81" y="229"/>
                  </a:cubicBezTo>
                  <a:cubicBezTo>
                    <a:pt x="81" y="229"/>
                    <a:pt x="81" y="229"/>
                    <a:pt x="81" y="229"/>
                  </a:cubicBezTo>
                  <a:cubicBezTo>
                    <a:pt x="81" y="228"/>
                    <a:pt x="82" y="228"/>
                    <a:pt x="82" y="227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3" y="225"/>
                    <a:pt x="83" y="225"/>
                    <a:pt x="83" y="225"/>
                  </a:cubicBezTo>
                  <a:cubicBezTo>
                    <a:pt x="83" y="224"/>
                    <a:pt x="83" y="223"/>
                    <a:pt x="84" y="223"/>
                  </a:cubicBezTo>
                  <a:cubicBezTo>
                    <a:pt x="84" y="223"/>
                    <a:pt x="84" y="222"/>
                    <a:pt x="84" y="222"/>
                  </a:cubicBezTo>
                  <a:cubicBezTo>
                    <a:pt x="84" y="222"/>
                    <a:pt x="84" y="221"/>
                    <a:pt x="84" y="220"/>
                  </a:cubicBezTo>
                  <a:cubicBezTo>
                    <a:pt x="84" y="220"/>
                    <a:pt x="84" y="219"/>
                    <a:pt x="84" y="218"/>
                  </a:cubicBezTo>
                  <a:cubicBezTo>
                    <a:pt x="84" y="217"/>
                    <a:pt x="84" y="217"/>
                    <a:pt x="84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6" y="216"/>
                    <a:pt x="86" y="215"/>
                    <a:pt x="86" y="214"/>
                  </a:cubicBezTo>
                  <a:cubicBezTo>
                    <a:pt x="87" y="214"/>
                    <a:pt x="86" y="213"/>
                    <a:pt x="87" y="213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9" y="212"/>
                    <a:pt x="90" y="211"/>
                    <a:pt x="90" y="209"/>
                  </a:cubicBezTo>
                  <a:cubicBezTo>
                    <a:pt x="90" y="208"/>
                    <a:pt x="89" y="205"/>
                    <a:pt x="89" y="205"/>
                  </a:cubicBezTo>
                  <a:cubicBezTo>
                    <a:pt x="88" y="205"/>
                    <a:pt x="87" y="205"/>
                    <a:pt x="87" y="205"/>
                  </a:cubicBezTo>
                  <a:cubicBezTo>
                    <a:pt x="85" y="204"/>
                    <a:pt x="85" y="203"/>
                    <a:pt x="83" y="202"/>
                  </a:cubicBezTo>
                  <a:cubicBezTo>
                    <a:pt x="82" y="202"/>
                    <a:pt x="82" y="202"/>
                    <a:pt x="81" y="202"/>
                  </a:cubicBezTo>
                  <a:cubicBezTo>
                    <a:pt x="81" y="202"/>
                    <a:pt x="80" y="202"/>
                    <a:pt x="80" y="202"/>
                  </a:cubicBezTo>
                  <a:cubicBezTo>
                    <a:pt x="79" y="202"/>
                    <a:pt x="79" y="201"/>
                    <a:pt x="78" y="201"/>
                  </a:cubicBezTo>
                  <a:cubicBezTo>
                    <a:pt x="77" y="201"/>
                    <a:pt x="77" y="202"/>
                    <a:pt x="76" y="202"/>
                  </a:cubicBezTo>
                  <a:cubicBezTo>
                    <a:pt x="76" y="201"/>
                    <a:pt x="76" y="202"/>
                    <a:pt x="77" y="201"/>
                  </a:cubicBezTo>
                  <a:cubicBezTo>
                    <a:pt x="77" y="201"/>
                    <a:pt x="76" y="200"/>
                    <a:pt x="76" y="200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5" y="200"/>
                    <a:pt x="74" y="200"/>
                    <a:pt x="73" y="199"/>
                  </a:cubicBezTo>
                  <a:cubicBezTo>
                    <a:pt x="73" y="199"/>
                    <a:pt x="73" y="199"/>
                    <a:pt x="73" y="199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1" y="200"/>
                    <a:pt x="71" y="200"/>
                    <a:pt x="71" y="200"/>
                  </a:cubicBezTo>
                  <a:cubicBezTo>
                    <a:pt x="71" y="200"/>
                    <a:pt x="70" y="201"/>
                    <a:pt x="70" y="201"/>
                  </a:cubicBezTo>
                  <a:cubicBezTo>
                    <a:pt x="70" y="201"/>
                    <a:pt x="70" y="201"/>
                    <a:pt x="70" y="201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69" y="201"/>
                    <a:pt x="68" y="201"/>
                    <a:pt x="68" y="201"/>
                  </a:cubicBezTo>
                  <a:cubicBezTo>
                    <a:pt x="68" y="200"/>
                    <a:pt x="68" y="200"/>
                    <a:pt x="67" y="199"/>
                  </a:cubicBezTo>
                  <a:cubicBezTo>
                    <a:pt x="67" y="200"/>
                    <a:pt x="66" y="200"/>
                    <a:pt x="66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8" y="198"/>
                    <a:pt x="68" y="197"/>
                  </a:cubicBezTo>
                  <a:cubicBezTo>
                    <a:pt x="68" y="197"/>
                    <a:pt x="68" y="196"/>
                    <a:pt x="69" y="196"/>
                  </a:cubicBezTo>
                  <a:cubicBezTo>
                    <a:pt x="69" y="195"/>
                    <a:pt x="69" y="195"/>
                    <a:pt x="69" y="195"/>
                  </a:cubicBezTo>
                  <a:cubicBezTo>
                    <a:pt x="68" y="195"/>
                    <a:pt x="67" y="194"/>
                    <a:pt x="67" y="193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6" y="192"/>
                    <a:pt x="66" y="192"/>
                    <a:pt x="66" y="192"/>
                  </a:cubicBezTo>
                  <a:cubicBezTo>
                    <a:pt x="66" y="192"/>
                    <a:pt x="65" y="190"/>
                    <a:pt x="64" y="190"/>
                  </a:cubicBezTo>
                  <a:cubicBezTo>
                    <a:pt x="64" y="190"/>
                    <a:pt x="63" y="190"/>
                    <a:pt x="63" y="190"/>
                  </a:cubicBezTo>
                  <a:cubicBezTo>
                    <a:pt x="62" y="190"/>
                    <a:pt x="61" y="189"/>
                    <a:pt x="61" y="189"/>
                  </a:cubicBezTo>
                  <a:cubicBezTo>
                    <a:pt x="60" y="190"/>
                    <a:pt x="60" y="190"/>
                    <a:pt x="60" y="190"/>
                  </a:cubicBezTo>
                  <a:cubicBezTo>
                    <a:pt x="60" y="190"/>
                    <a:pt x="60" y="190"/>
                    <a:pt x="59" y="189"/>
                  </a:cubicBezTo>
                  <a:cubicBezTo>
                    <a:pt x="59" y="189"/>
                    <a:pt x="59" y="189"/>
                    <a:pt x="59" y="189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59" y="189"/>
                    <a:pt x="58" y="188"/>
                    <a:pt x="57" y="188"/>
                  </a:cubicBezTo>
                  <a:cubicBezTo>
                    <a:pt x="57" y="189"/>
                    <a:pt x="57" y="189"/>
                    <a:pt x="57" y="189"/>
                  </a:cubicBezTo>
                  <a:cubicBezTo>
                    <a:pt x="57" y="189"/>
                    <a:pt x="57" y="189"/>
                    <a:pt x="57" y="189"/>
                  </a:cubicBezTo>
                  <a:cubicBezTo>
                    <a:pt x="57" y="188"/>
                    <a:pt x="57" y="188"/>
                    <a:pt x="57" y="187"/>
                  </a:cubicBezTo>
                  <a:cubicBezTo>
                    <a:pt x="56" y="187"/>
                    <a:pt x="55" y="186"/>
                    <a:pt x="54" y="186"/>
                  </a:cubicBezTo>
                  <a:cubicBezTo>
                    <a:pt x="54" y="186"/>
                    <a:pt x="54" y="186"/>
                    <a:pt x="53" y="186"/>
                  </a:cubicBezTo>
                  <a:cubicBezTo>
                    <a:pt x="52" y="186"/>
                    <a:pt x="52" y="186"/>
                    <a:pt x="52" y="186"/>
                  </a:cubicBezTo>
                  <a:cubicBezTo>
                    <a:pt x="52" y="186"/>
                    <a:pt x="52" y="186"/>
                    <a:pt x="52" y="186"/>
                  </a:cubicBezTo>
                  <a:cubicBezTo>
                    <a:pt x="53" y="185"/>
                    <a:pt x="53" y="185"/>
                    <a:pt x="54" y="185"/>
                  </a:cubicBezTo>
                  <a:cubicBezTo>
                    <a:pt x="54" y="185"/>
                    <a:pt x="54" y="185"/>
                    <a:pt x="54" y="185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2" y="184"/>
                    <a:pt x="52" y="184"/>
                    <a:pt x="52" y="184"/>
                  </a:cubicBezTo>
                  <a:cubicBezTo>
                    <a:pt x="52" y="184"/>
                    <a:pt x="52" y="184"/>
                    <a:pt x="52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1" y="184"/>
                    <a:pt x="51" y="183"/>
                    <a:pt x="51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1" y="183"/>
                    <a:pt x="50" y="183"/>
                    <a:pt x="49" y="183"/>
                  </a:cubicBezTo>
                  <a:cubicBezTo>
                    <a:pt x="49" y="183"/>
                    <a:pt x="48" y="183"/>
                    <a:pt x="48" y="184"/>
                  </a:cubicBezTo>
                  <a:cubicBezTo>
                    <a:pt x="47" y="184"/>
                    <a:pt x="46" y="183"/>
                    <a:pt x="46" y="183"/>
                  </a:cubicBezTo>
                  <a:cubicBezTo>
                    <a:pt x="45" y="183"/>
                    <a:pt x="44" y="183"/>
                    <a:pt x="43" y="183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2" y="182"/>
                    <a:pt x="41" y="182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1" y="182"/>
                    <a:pt x="39" y="182"/>
                    <a:pt x="38" y="182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9" y="183"/>
                    <a:pt x="39" y="184"/>
                    <a:pt x="39" y="185"/>
                  </a:cubicBezTo>
                  <a:cubicBezTo>
                    <a:pt x="38" y="185"/>
                    <a:pt x="38" y="185"/>
                    <a:pt x="38" y="185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8" y="181"/>
                    <a:pt x="39" y="181"/>
                    <a:pt x="39" y="181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8" y="180"/>
                    <a:pt x="38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8" y="181"/>
                    <a:pt x="38" y="181"/>
                    <a:pt x="38" y="181"/>
                  </a:cubicBezTo>
                  <a:cubicBezTo>
                    <a:pt x="37" y="180"/>
                    <a:pt x="37" y="179"/>
                    <a:pt x="36" y="179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3" y="179"/>
                    <a:pt x="33" y="179"/>
                    <a:pt x="33" y="179"/>
                  </a:cubicBezTo>
                  <a:cubicBezTo>
                    <a:pt x="33" y="179"/>
                    <a:pt x="32" y="179"/>
                    <a:pt x="32" y="179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0" y="173"/>
                    <a:pt x="29" y="167"/>
                    <a:pt x="29" y="160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0"/>
                    <a:pt x="30" y="159"/>
                    <a:pt x="31" y="159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2" y="160"/>
                    <a:pt x="33" y="160"/>
                  </a:cubicBezTo>
                  <a:cubicBezTo>
                    <a:pt x="33" y="160"/>
                    <a:pt x="34" y="161"/>
                    <a:pt x="34" y="161"/>
                  </a:cubicBezTo>
                  <a:cubicBezTo>
                    <a:pt x="35" y="161"/>
                    <a:pt x="35" y="161"/>
                    <a:pt x="35" y="161"/>
                  </a:cubicBezTo>
                  <a:cubicBezTo>
                    <a:pt x="36" y="162"/>
                    <a:pt x="36" y="162"/>
                    <a:pt x="36" y="162"/>
                  </a:cubicBezTo>
                  <a:cubicBezTo>
                    <a:pt x="36" y="162"/>
                    <a:pt x="37" y="162"/>
                    <a:pt x="38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8" y="163"/>
                    <a:pt x="38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1" y="163"/>
                    <a:pt x="41" y="163"/>
                    <a:pt x="42" y="163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41" y="163"/>
                    <a:pt x="41" y="162"/>
                    <a:pt x="40" y="162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9" y="161"/>
                    <a:pt x="38" y="161"/>
                    <a:pt x="38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6" y="160"/>
                    <a:pt x="35" y="160"/>
                    <a:pt x="35" y="160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33" y="159"/>
                    <a:pt x="32" y="159"/>
                    <a:pt x="31" y="159"/>
                  </a:cubicBezTo>
                  <a:cubicBezTo>
                    <a:pt x="30" y="159"/>
                    <a:pt x="30" y="159"/>
                    <a:pt x="29" y="159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9" y="158"/>
                    <a:pt x="28" y="156"/>
                    <a:pt x="28" y="154"/>
                  </a:cubicBezTo>
                  <a:cubicBezTo>
                    <a:pt x="28" y="152"/>
                    <a:pt x="29" y="150"/>
                    <a:pt x="29" y="149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30" y="151"/>
                    <a:pt x="30" y="151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2" y="154"/>
                    <a:pt x="31" y="155"/>
                    <a:pt x="32" y="155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4" y="155"/>
                    <a:pt x="34" y="154"/>
                    <a:pt x="34" y="153"/>
                  </a:cubicBezTo>
                  <a:cubicBezTo>
                    <a:pt x="34" y="153"/>
                    <a:pt x="33" y="152"/>
                    <a:pt x="33" y="152"/>
                  </a:cubicBezTo>
                  <a:cubicBezTo>
                    <a:pt x="33" y="151"/>
                    <a:pt x="33" y="151"/>
                    <a:pt x="33" y="151"/>
                  </a:cubicBezTo>
                  <a:cubicBezTo>
                    <a:pt x="33" y="150"/>
                    <a:pt x="32" y="148"/>
                    <a:pt x="32" y="147"/>
                  </a:cubicBezTo>
                  <a:cubicBezTo>
                    <a:pt x="32" y="147"/>
                    <a:pt x="32" y="146"/>
                    <a:pt x="32" y="146"/>
                  </a:cubicBezTo>
                  <a:cubicBezTo>
                    <a:pt x="33" y="145"/>
                    <a:pt x="33" y="145"/>
                    <a:pt x="33" y="144"/>
                  </a:cubicBezTo>
                  <a:cubicBezTo>
                    <a:pt x="34" y="144"/>
                    <a:pt x="35" y="144"/>
                    <a:pt x="35" y="144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7" y="142"/>
                    <a:pt x="37" y="141"/>
                    <a:pt x="38" y="141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7"/>
                    <a:pt x="39" y="137"/>
                    <a:pt x="39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8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39" y="137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1" y="135"/>
                    <a:pt x="41" y="135"/>
                    <a:pt x="41" y="135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0" y="134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2" y="133"/>
                    <a:pt x="42" y="133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42" y="133"/>
                    <a:pt x="42" y="132"/>
                    <a:pt x="42" y="132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3" y="130"/>
                    <a:pt x="43" y="130"/>
                    <a:pt x="43" y="130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3" y="130"/>
                    <a:pt x="44" y="130"/>
                    <a:pt x="46" y="130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30"/>
                    <a:pt x="47" y="130"/>
                    <a:pt x="47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7"/>
                    <a:pt x="47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4" y="123"/>
                    <a:pt x="55" y="123"/>
                    <a:pt x="55" y="123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56" y="123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3"/>
                    <a:pt x="56" y="124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3" y="125"/>
                    <a:pt x="53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6"/>
                    <a:pt x="55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4"/>
                    <a:pt x="59" y="124"/>
                    <a:pt x="60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1" y="123"/>
                    <a:pt x="61" y="123"/>
                    <a:pt x="61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22"/>
                    <a:pt x="59" y="123"/>
                    <a:pt x="59" y="122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6" y="122"/>
                    <a:pt x="55" y="122"/>
                    <a:pt x="55" y="121"/>
                  </a:cubicBezTo>
                  <a:cubicBezTo>
                    <a:pt x="55" y="121"/>
                    <a:pt x="55" y="121"/>
                    <a:pt x="55" y="121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4" y="119"/>
                    <a:pt x="54" y="119"/>
                    <a:pt x="53" y="118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53" y="118"/>
                    <a:pt x="54" y="118"/>
                    <a:pt x="54" y="118"/>
                  </a:cubicBezTo>
                  <a:cubicBezTo>
                    <a:pt x="54" y="118"/>
                    <a:pt x="54" y="118"/>
                    <a:pt x="54" y="118"/>
                  </a:cubicBezTo>
                  <a:cubicBezTo>
                    <a:pt x="55" y="118"/>
                    <a:pt x="56" y="118"/>
                    <a:pt x="56" y="117"/>
                  </a:cubicBezTo>
                  <a:cubicBezTo>
                    <a:pt x="56" y="116"/>
                    <a:pt x="54" y="116"/>
                    <a:pt x="53" y="117"/>
                  </a:cubicBezTo>
                  <a:cubicBezTo>
                    <a:pt x="52" y="117"/>
                    <a:pt x="50" y="118"/>
                    <a:pt x="49" y="118"/>
                  </a:cubicBezTo>
                  <a:cubicBezTo>
                    <a:pt x="48" y="119"/>
                    <a:pt x="47" y="120"/>
                    <a:pt x="47" y="121"/>
                  </a:cubicBezTo>
                  <a:cubicBezTo>
                    <a:pt x="47" y="119"/>
                    <a:pt x="49" y="117"/>
                    <a:pt x="50" y="116"/>
                  </a:cubicBezTo>
                  <a:cubicBezTo>
                    <a:pt x="51" y="116"/>
                    <a:pt x="51" y="116"/>
                    <a:pt x="52" y="116"/>
                  </a:cubicBezTo>
                  <a:cubicBezTo>
                    <a:pt x="52" y="116"/>
                    <a:pt x="52" y="115"/>
                    <a:pt x="53" y="114"/>
                  </a:cubicBezTo>
                  <a:cubicBezTo>
                    <a:pt x="54" y="114"/>
                    <a:pt x="55" y="114"/>
                    <a:pt x="55" y="114"/>
                  </a:cubicBezTo>
                  <a:cubicBezTo>
                    <a:pt x="56" y="115"/>
                    <a:pt x="57" y="114"/>
                    <a:pt x="58" y="114"/>
                  </a:cubicBezTo>
                  <a:cubicBezTo>
                    <a:pt x="58" y="114"/>
                    <a:pt x="59" y="114"/>
                    <a:pt x="60" y="114"/>
                  </a:cubicBezTo>
                  <a:cubicBezTo>
                    <a:pt x="61" y="114"/>
                    <a:pt x="62" y="114"/>
                    <a:pt x="63" y="114"/>
                  </a:cubicBezTo>
                  <a:cubicBezTo>
                    <a:pt x="63" y="113"/>
                    <a:pt x="64" y="113"/>
                    <a:pt x="64" y="112"/>
                  </a:cubicBezTo>
                  <a:cubicBezTo>
                    <a:pt x="65" y="112"/>
                    <a:pt x="66" y="112"/>
                    <a:pt x="66" y="112"/>
                  </a:cubicBezTo>
                  <a:cubicBezTo>
                    <a:pt x="67" y="112"/>
                    <a:pt x="68" y="111"/>
                    <a:pt x="68" y="111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68" y="109"/>
                    <a:pt x="67" y="108"/>
                    <a:pt x="67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5" y="107"/>
                    <a:pt x="64" y="108"/>
                    <a:pt x="63" y="108"/>
                  </a:cubicBezTo>
                  <a:cubicBezTo>
                    <a:pt x="63" y="109"/>
                    <a:pt x="62" y="109"/>
                    <a:pt x="62" y="10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3" y="108"/>
                    <a:pt x="64" y="107"/>
                    <a:pt x="64" y="107"/>
                  </a:cubicBezTo>
                  <a:cubicBezTo>
                    <a:pt x="65" y="107"/>
                    <a:pt x="65" y="107"/>
                    <a:pt x="66" y="106"/>
                  </a:cubicBezTo>
                  <a:cubicBezTo>
                    <a:pt x="65" y="106"/>
                    <a:pt x="65" y="106"/>
                    <a:pt x="64" y="106"/>
                  </a:cubicBezTo>
                  <a:cubicBezTo>
                    <a:pt x="64" y="106"/>
                    <a:pt x="63" y="105"/>
                    <a:pt x="62" y="105"/>
                  </a:cubicBezTo>
                  <a:cubicBezTo>
                    <a:pt x="62" y="105"/>
                    <a:pt x="62" y="105"/>
                    <a:pt x="61" y="105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1"/>
                    <a:pt x="59" y="101"/>
                    <a:pt x="59" y="101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8" y="100"/>
                    <a:pt x="58" y="9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7"/>
                    <a:pt x="56" y="95"/>
                    <a:pt x="56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4" y="96"/>
                    <a:pt x="54" y="96"/>
                    <a:pt x="55" y="97"/>
                  </a:cubicBezTo>
                  <a:cubicBezTo>
                    <a:pt x="54" y="97"/>
                    <a:pt x="54" y="98"/>
                    <a:pt x="54" y="99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3" y="98"/>
                    <a:pt x="53" y="98"/>
                    <a:pt x="53" y="98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2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0" y="98"/>
                    <a:pt x="49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7"/>
                    <a:pt x="48" y="95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9" y="93"/>
                    <a:pt x="48" y="94"/>
                    <a:pt x="48" y="94"/>
                  </a:cubicBezTo>
                  <a:cubicBezTo>
                    <a:pt x="47" y="93"/>
                    <a:pt x="46" y="93"/>
                    <a:pt x="46" y="93"/>
                  </a:cubicBezTo>
                  <a:cubicBezTo>
                    <a:pt x="45" y="92"/>
                    <a:pt x="45" y="92"/>
                    <a:pt x="46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6" y="91"/>
                    <a:pt x="46" y="90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1"/>
                    <a:pt x="50" y="90"/>
                    <a:pt x="51" y="91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3" y="91"/>
                    <a:pt x="53" y="90"/>
                    <a:pt x="52" y="89"/>
                  </a:cubicBezTo>
                  <a:cubicBezTo>
                    <a:pt x="51" y="89"/>
                    <a:pt x="50" y="88"/>
                    <a:pt x="50" y="87"/>
                  </a:cubicBezTo>
                  <a:cubicBezTo>
                    <a:pt x="50" y="87"/>
                    <a:pt x="51" y="88"/>
                    <a:pt x="51" y="88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2" y="88"/>
                    <a:pt x="52" y="89"/>
                    <a:pt x="54" y="89"/>
                  </a:cubicBezTo>
                  <a:cubicBezTo>
                    <a:pt x="54" y="89"/>
                    <a:pt x="55" y="90"/>
                    <a:pt x="55" y="90"/>
                  </a:cubicBezTo>
                  <a:cubicBezTo>
                    <a:pt x="55" y="90"/>
                    <a:pt x="55" y="89"/>
                    <a:pt x="55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5" y="88"/>
                    <a:pt x="55" y="88"/>
                    <a:pt x="55" y="87"/>
                  </a:cubicBezTo>
                  <a:cubicBezTo>
                    <a:pt x="55" y="87"/>
                    <a:pt x="56" y="88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6" y="87"/>
                    <a:pt x="55" y="87"/>
                    <a:pt x="54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4" y="85"/>
                    <a:pt x="54" y="85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4"/>
                    <a:pt x="52" y="84"/>
                    <a:pt x="52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53" y="81"/>
                    <a:pt x="53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5" y="83"/>
                    <a:pt x="55" y="83"/>
                    <a:pt x="55" y="84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57" y="83"/>
                    <a:pt x="57" y="83"/>
                    <a:pt x="57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3"/>
                    <a:pt x="59" y="82"/>
                    <a:pt x="59" y="82"/>
                  </a:cubicBezTo>
                  <a:cubicBezTo>
                    <a:pt x="59" y="82"/>
                    <a:pt x="59" y="82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9" y="81"/>
                    <a:pt x="59" y="82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60" y="80"/>
                    <a:pt x="59" y="80"/>
                    <a:pt x="59" y="80"/>
                  </a:cubicBezTo>
                  <a:cubicBezTo>
                    <a:pt x="59" y="80"/>
                    <a:pt x="58" y="80"/>
                    <a:pt x="58" y="80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7" y="79"/>
                    <a:pt x="56" y="80"/>
                    <a:pt x="56" y="80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6" y="78"/>
                    <a:pt x="56" y="78"/>
                    <a:pt x="55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8" y="74"/>
                    <a:pt x="61" y="70"/>
                    <a:pt x="64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8" y="67"/>
                    <a:pt x="68" y="67"/>
                    <a:pt x="69" y="67"/>
                  </a:cubicBezTo>
                  <a:cubicBezTo>
                    <a:pt x="69" y="66"/>
                    <a:pt x="68" y="66"/>
                    <a:pt x="68" y="66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5"/>
                    <a:pt x="68" y="65"/>
                    <a:pt x="68" y="65"/>
                  </a:cubicBezTo>
                  <a:cubicBezTo>
                    <a:pt x="68" y="65"/>
                    <a:pt x="69" y="66"/>
                    <a:pt x="69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5"/>
                    <a:pt x="70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7" y="70"/>
                    <a:pt x="67" y="70"/>
                    <a:pt x="66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8" y="71"/>
                    <a:pt x="67" y="71"/>
                    <a:pt x="67" y="71"/>
                  </a:cubicBezTo>
                  <a:cubicBezTo>
                    <a:pt x="66" y="71"/>
                    <a:pt x="66" y="71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1"/>
                    <a:pt x="68" y="71"/>
                    <a:pt x="68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69" y="72"/>
                    <a:pt x="69" y="72"/>
                    <a:pt x="68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6" y="73"/>
                    <a:pt x="67" y="73"/>
                    <a:pt x="68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8" y="73"/>
                    <a:pt x="67" y="73"/>
                    <a:pt x="66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4"/>
                    <a:pt x="67" y="74"/>
                    <a:pt x="66" y="74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5"/>
                    <a:pt x="68" y="75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1" y="74"/>
                    <a:pt x="70" y="74"/>
                    <a:pt x="70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5"/>
                    <a:pt x="67" y="76"/>
                    <a:pt x="67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7"/>
                    <a:pt x="67" y="76"/>
                    <a:pt x="67" y="76"/>
                  </a:cubicBezTo>
                  <a:cubicBezTo>
                    <a:pt x="67" y="77"/>
                    <a:pt x="67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8" y="77"/>
                    <a:pt x="68" y="77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8" y="79"/>
                    <a:pt x="69" y="80"/>
                    <a:pt x="68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1"/>
                    <a:pt x="70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1"/>
                    <a:pt x="71" y="81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1" y="81"/>
                    <a:pt x="71" y="81"/>
                    <a:pt x="71" y="81"/>
                  </a:cubicBezTo>
                  <a:cubicBezTo>
                    <a:pt x="71" y="81"/>
                    <a:pt x="70" y="81"/>
                    <a:pt x="70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3"/>
                    <a:pt x="70" y="82"/>
                    <a:pt x="70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7"/>
                    <a:pt x="74" y="86"/>
                    <a:pt x="75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8"/>
                    <a:pt x="74" y="88"/>
                    <a:pt x="75" y="88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6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89"/>
                    <a:pt x="77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0" y="88"/>
                    <a:pt x="80" y="87"/>
                    <a:pt x="81" y="87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5" y="90"/>
                    <a:pt x="85" y="90"/>
                    <a:pt x="86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7" y="90"/>
                    <a:pt x="87" y="90"/>
                    <a:pt x="87" y="90"/>
                  </a:cubicBezTo>
                  <a:cubicBezTo>
                    <a:pt x="87" y="90"/>
                    <a:pt x="87" y="90"/>
                    <a:pt x="87" y="90"/>
                  </a:cubicBezTo>
                  <a:cubicBezTo>
                    <a:pt x="87" y="89"/>
                    <a:pt x="86" y="89"/>
                    <a:pt x="86" y="89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85" y="89"/>
                    <a:pt x="85" y="89"/>
                    <a:pt x="85" y="89"/>
                  </a:cubicBezTo>
                  <a:cubicBezTo>
                    <a:pt x="86" y="89"/>
                    <a:pt x="87" y="88"/>
                    <a:pt x="87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87"/>
                    <a:pt x="86" y="87"/>
                    <a:pt x="87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8" y="85"/>
                    <a:pt x="88" y="85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84"/>
                    <a:pt x="86" y="84"/>
                    <a:pt x="86" y="83"/>
                  </a:cubicBezTo>
                  <a:cubicBezTo>
                    <a:pt x="86" y="83"/>
                    <a:pt x="87" y="84"/>
                    <a:pt x="87" y="84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8" y="77"/>
                    <a:pt x="87" y="77"/>
                    <a:pt x="87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8" y="76"/>
                    <a:pt x="88" y="76"/>
                    <a:pt x="89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9" y="75"/>
                    <a:pt x="89" y="75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92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3" y="72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4" y="73"/>
                    <a:pt x="94" y="73"/>
                    <a:pt x="94" y="73"/>
                  </a:cubicBezTo>
                  <a:cubicBezTo>
                    <a:pt x="94" y="73"/>
                    <a:pt x="94" y="73"/>
                    <a:pt x="94" y="73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5"/>
                    <a:pt x="98" y="65"/>
                    <a:pt x="99" y="65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5"/>
                    <a:pt x="101" y="64"/>
                    <a:pt x="101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6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9" y="57"/>
                    <a:pt x="109" y="57"/>
                    <a:pt x="109" y="57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7" y="57"/>
                    <a:pt x="107" y="57"/>
                    <a:pt x="107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5" y="57"/>
                    <a:pt x="105" y="57"/>
                    <a:pt x="104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1" y="58"/>
                    <a:pt x="101" y="58"/>
                    <a:pt x="100" y="59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8"/>
                    <a:pt x="100" y="58"/>
                    <a:pt x="100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100" y="57"/>
                    <a:pt x="100" y="57"/>
                    <a:pt x="101" y="57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100" y="55"/>
                    <a:pt x="100" y="55"/>
                    <a:pt x="100" y="56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9" y="55"/>
                    <a:pt x="100" y="55"/>
                    <a:pt x="100" y="5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102" y="55"/>
                    <a:pt x="102" y="55"/>
                    <a:pt x="103" y="55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06" y="56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7" y="54"/>
                    <a:pt x="108" y="5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3"/>
                    <a:pt x="107" y="53"/>
                    <a:pt x="106" y="53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3" y="53"/>
                    <a:pt x="103" y="53"/>
                    <a:pt x="102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2"/>
                    <a:pt x="98" y="52"/>
                    <a:pt x="98" y="52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99" y="51"/>
                    <a:pt x="99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6" y="52"/>
                    <a:pt x="97" y="52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00" y="49"/>
                    <a:pt x="100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1" y="45"/>
                    <a:pt x="101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9" y="45"/>
                    <a:pt x="100" y="45"/>
                    <a:pt x="99" y="45"/>
                  </a:cubicBezTo>
                  <a:cubicBezTo>
                    <a:pt x="99" y="46"/>
                    <a:pt x="99" y="45"/>
                    <a:pt x="98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8" y="45"/>
                    <a:pt x="98" y="45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16" y="34"/>
                    <a:pt x="134" y="29"/>
                    <a:pt x="154" y="29"/>
                  </a:cubicBezTo>
                  <a:cubicBezTo>
                    <a:pt x="177" y="29"/>
                    <a:pt x="198" y="36"/>
                    <a:pt x="217" y="47"/>
                  </a:cubicBezTo>
                  <a:cubicBezTo>
                    <a:pt x="216" y="47"/>
                    <a:pt x="216" y="47"/>
                    <a:pt x="215" y="48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214" y="48"/>
                    <a:pt x="214" y="49"/>
                    <a:pt x="214" y="49"/>
                  </a:cubicBezTo>
                  <a:cubicBezTo>
                    <a:pt x="213" y="49"/>
                    <a:pt x="213" y="49"/>
                    <a:pt x="213" y="49"/>
                  </a:cubicBezTo>
                  <a:cubicBezTo>
                    <a:pt x="214" y="50"/>
                    <a:pt x="214" y="50"/>
                    <a:pt x="214" y="5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1" y="51"/>
                    <a:pt x="211" y="52"/>
                    <a:pt x="210" y="52"/>
                  </a:cubicBezTo>
                  <a:cubicBezTo>
                    <a:pt x="210" y="52"/>
                    <a:pt x="210" y="52"/>
                    <a:pt x="210" y="52"/>
                  </a:cubicBezTo>
                  <a:cubicBezTo>
                    <a:pt x="211" y="53"/>
                    <a:pt x="211" y="52"/>
                    <a:pt x="213" y="53"/>
                  </a:cubicBezTo>
                  <a:cubicBezTo>
                    <a:pt x="213" y="53"/>
                    <a:pt x="214" y="53"/>
                    <a:pt x="214" y="53"/>
                  </a:cubicBezTo>
                  <a:cubicBezTo>
                    <a:pt x="215" y="53"/>
                    <a:pt x="215" y="52"/>
                    <a:pt x="216" y="52"/>
                  </a:cubicBezTo>
                  <a:cubicBezTo>
                    <a:pt x="216" y="52"/>
                    <a:pt x="216" y="52"/>
                    <a:pt x="216" y="52"/>
                  </a:cubicBezTo>
                  <a:cubicBezTo>
                    <a:pt x="215" y="51"/>
                    <a:pt x="215" y="51"/>
                    <a:pt x="215" y="51"/>
                  </a:cubicBezTo>
                  <a:cubicBezTo>
                    <a:pt x="215" y="51"/>
                    <a:pt x="215" y="51"/>
                    <a:pt x="215" y="51"/>
                  </a:cubicBezTo>
                  <a:cubicBezTo>
                    <a:pt x="215" y="51"/>
                    <a:pt x="215" y="51"/>
                    <a:pt x="215" y="51"/>
                  </a:cubicBezTo>
                  <a:cubicBezTo>
                    <a:pt x="216" y="51"/>
                    <a:pt x="216" y="51"/>
                    <a:pt x="216" y="51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8" y="50"/>
                    <a:pt x="219" y="50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48"/>
                    <a:pt x="220" y="48"/>
                    <a:pt x="220" y="48"/>
                  </a:cubicBezTo>
                  <a:cubicBezTo>
                    <a:pt x="224" y="51"/>
                    <a:pt x="227" y="53"/>
                    <a:pt x="231" y="56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31" y="57"/>
                    <a:pt x="231" y="57"/>
                    <a:pt x="230" y="58"/>
                  </a:cubicBezTo>
                  <a:cubicBezTo>
                    <a:pt x="230" y="59"/>
                    <a:pt x="228" y="59"/>
                    <a:pt x="228" y="60"/>
                  </a:cubicBezTo>
                  <a:cubicBezTo>
                    <a:pt x="229" y="60"/>
                    <a:pt x="229" y="60"/>
                    <a:pt x="229" y="60"/>
                  </a:cubicBezTo>
                  <a:cubicBezTo>
                    <a:pt x="230" y="62"/>
                    <a:pt x="228" y="62"/>
                    <a:pt x="228" y="63"/>
                  </a:cubicBezTo>
                  <a:cubicBezTo>
                    <a:pt x="229" y="63"/>
                    <a:pt x="230" y="63"/>
                    <a:pt x="230" y="63"/>
                  </a:cubicBezTo>
                  <a:cubicBezTo>
                    <a:pt x="230" y="64"/>
                    <a:pt x="230" y="64"/>
                    <a:pt x="230" y="64"/>
                  </a:cubicBezTo>
                  <a:cubicBezTo>
                    <a:pt x="230" y="65"/>
                    <a:pt x="231" y="65"/>
                    <a:pt x="231" y="65"/>
                  </a:cubicBezTo>
                  <a:cubicBezTo>
                    <a:pt x="231" y="65"/>
                    <a:pt x="231" y="66"/>
                    <a:pt x="231" y="66"/>
                  </a:cubicBezTo>
                  <a:cubicBezTo>
                    <a:pt x="230" y="66"/>
                    <a:pt x="230" y="66"/>
                    <a:pt x="230" y="66"/>
                  </a:cubicBezTo>
                  <a:cubicBezTo>
                    <a:pt x="228" y="65"/>
                    <a:pt x="226" y="64"/>
                    <a:pt x="223" y="63"/>
                  </a:cubicBezTo>
                  <a:cubicBezTo>
                    <a:pt x="223" y="63"/>
                    <a:pt x="221" y="62"/>
                    <a:pt x="220" y="63"/>
                  </a:cubicBezTo>
                  <a:cubicBezTo>
                    <a:pt x="220" y="63"/>
                    <a:pt x="219" y="63"/>
                    <a:pt x="219" y="63"/>
                  </a:cubicBezTo>
                  <a:cubicBezTo>
                    <a:pt x="219" y="63"/>
                    <a:pt x="219" y="63"/>
                    <a:pt x="219" y="63"/>
                  </a:cubicBezTo>
                  <a:cubicBezTo>
                    <a:pt x="219" y="64"/>
                    <a:pt x="220" y="64"/>
                    <a:pt x="220" y="64"/>
                  </a:cubicBezTo>
                  <a:cubicBezTo>
                    <a:pt x="220" y="66"/>
                    <a:pt x="219" y="65"/>
                    <a:pt x="219" y="65"/>
                  </a:cubicBezTo>
                  <a:cubicBezTo>
                    <a:pt x="218" y="66"/>
                    <a:pt x="218" y="66"/>
                    <a:pt x="218" y="66"/>
                  </a:cubicBezTo>
                  <a:cubicBezTo>
                    <a:pt x="218" y="66"/>
                    <a:pt x="217" y="66"/>
                    <a:pt x="217" y="66"/>
                  </a:cubicBezTo>
                  <a:cubicBezTo>
                    <a:pt x="218" y="65"/>
                    <a:pt x="218" y="65"/>
                    <a:pt x="218" y="65"/>
                  </a:cubicBezTo>
                  <a:cubicBezTo>
                    <a:pt x="217" y="65"/>
                    <a:pt x="216" y="65"/>
                    <a:pt x="216" y="65"/>
                  </a:cubicBezTo>
                  <a:cubicBezTo>
                    <a:pt x="215" y="66"/>
                    <a:pt x="215" y="66"/>
                    <a:pt x="215" y="66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3" y="65"/>
                    <a:pt x="212" y="66"/>
                    <a:pt x="212" y="66"/>
                  </a:cubicBezTo>
                  <a:cubicBezTo>
                    <a:pt x="212" y="66"/>
                    <a:pt x="212" y="67"/>
                    <a:pt x="211" y="67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0" y="67"/>
                    <a:pt x="210" y="67"/>
                    <a:pt x="209" y="67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10" y="66"/>
                    <a:pt x="210" y="65"/>
                    <a:pt x="210" y="65"/>
                  </a:cubicBezTo>
                  <a:cubicBezTo>
                    <a:pt x="208" y="65"/>
                    <a:pt x="209" y="66"/>
                    <a:pt x="208" y="66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7" y="66"/>
                    <a:pt x="206" y="66"/>
                    <a:pt x="206" y="66"/>
                  </a:cubicBezTo>
                  <a:cubicBezTo>
                    <a:pt x="205" y="67"/>
                    <a:pt x="204" y="67"/>
                    <a:pt x="203" y="68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202" y="68"/>
                    <a:pt x="202" y="69"/>
                    <a:pt x="201" y="70"/>
                  </a:cubicBezTo>
                  <a:cubicBezTo>
                    <a:pt x="200" y="70"/>
                    <a:pt x="200" y="70"/>
                    <a:pt x="200" y="70"/>
                  </a:cubicBezTo>
                  <a:cubicBezTo>
                    <a:pt x="199" y="70"/>
                    <a:pt x="198" y="69"/>
                    <a:pt x="197" y="69"/>
                  </a:cubicBezTo>
                  <a:cubicBezTo>
                    <a:pt x="198" y="68"/>
                    <a:pt x="199" y="68"/>
                    <a:pt x="200" y="68"/>
                  </a:cubicBezTo>
                  <a:cubicBezTo>
                    <a:pt x="200" y="67"/>
                    <a:pt x="199" y="66"/>
                    <a:pt x="198" y="66"/>
                  </a:cubicBezTo>
                  <a:cubicBezTo>
                    <a:pt x="198" y="66"/>
                    <a:pt x="197" y="66"/>
                    <a:pt x="197" y="66"/>
                  </a:cubicBezTo>
                  <a:cubicBezTo>
                    <a:pt x="197" y="66"/>
                    <a:pt x="196" y="66"/>
                    <a:pt x="196" y="66"/>
                  </a:cubicBezTo>
                  <a:cubicBezTo>
                    <a:pt x="196" y="66"/>
                    <a:pt x="197" y="67"/>
                    <a:pt x="197" y="67"/>
                  </a:cubicBezTo>
                  <a:cubicBezTo>
                    <a:pt x="196" y="68"/>
                    <a:pt x="196" y="68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7" y="70"/>
                    <a:pt x="197" y="70"/>
                    <a:pt x="196" y="71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5" y="72"/>
                    <a:pt x="195" y="71"/>
                    <a:pt x="193" y="71"/>
                  </a:cubicBezTo>
                  <a:cubicBezTo>
                    <a:pt x="193" y="72"/>
                    <a:pt x="191" y="72"/>
                    <a:pt x="190" y="73"/>
                  </a:cubicBezTo>
                  <a:cubicBezTo>
                    <a:pt x="190" y="74"/>
                    <a:pt x="192" y="74"/>
                    <a:pt x="191" y="75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90" y="75"/>
                    <a:pt x="190" y="75"/>
                    <a:pt x="189" y="75"/>
                  </a:cubicBezTo>
                  <a:cubicBezTo>
                    <a:pt x="188" y="75"/>
                    <a:pt x="187" y="74"/>
                    <a:pt x="186" y="74"/>
                  </a:cubicBezTo>
                  <a:cubicBezTo>
                    <a:pt x="186" y="74"/>
                    <a:pt x="186" y="74"/>
                    <a:pt x="186" y="74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77"/>
                    <a:pt x="187" y="77"/>
                    <a:pt x="186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6"/>
                    <a:pt x="184" y="76"/>
                    <a:pt x="184" y="76"/>
                  </a:cubicBezTo>
                  <a:cubicBezTo>
                    <a:pt x="183" y="75"/>
                    <a:pt x="183" y="73"/>
                    <a:pt x="183" y="73"/>
                  </a:cubicBezTo>
                  <a:cubicBezTo>
                    <a:pt x="183" y="73"/>
                    <a:pt x="183" y="72"/>
                    <a:pt x="183" y="72"/>
                  </a:cubicBezTo>
                  <a:cubicBezTo>
                    <a:pt x="183" y="71"/>
                    <a:pt x="182" y="71"/>
                    <a:pt x="181" y="71"/>
                  </a:cubicBezTo>
                  <a:cubicBezTo>
                    <a:pt x="181" y="70"/>
                    <a:pt x="180" y="70"/>
                    <a:pt x="180" y="69"/>
                  </a:cubicBezTo>
                  <a:cubicBezTo>
                    <a:pt x="181" y="69"/>
                    <a:pt x="181" y="70"/>
                    <a:pt x="181" y="70"/>
                  </a:cubicBezTo>
                  <a:cubicBezTo>
                    <a:pt x="182" y="70"/>
                    <a:pt x="182" y="70"/>
                    <a:pt x="182" y="70"/>
                  </a:cubicBezTo>
                  <a:cubicBezTo>
                    <a:pt x="185" y="71"/>
                    <a:pt x="189" y="73"/>
                    <a:pt x="191" y="71"/>
                  </a:cubicBezTo>
                  <a:cubicBezTo>
                    <a:pt x="192" y="70"/>
                    <a:pt x="192" y="70"/>
                    <a:pt x="192" y="69"/>
                  </a:cubicBezTo>
                  <a:cubicBezTo>
                    <a:pt x="192" y="69"/>
                    <a:pt x="192" y="69"/>
                    <a:pt x="192" y="68"/>
                  </a:cubicBezTo>
                  <a:cubicBezTo>
                    <a:pt x="191" y="68"/>
                    <a:pt x="191" y="67"/>
                    <a:pt x="190" y="67"/>
                  </a:cubicBezTo>
                  <a:cubicBezTo>
                    <a:pt x="190" y="67"/>
                    <a:pt x="189" y="67"/>
                    <a:pt x="188" y="66"/>
                  </a:cubicBezTo>
                  <a:cubicBezTo>
                    <a:pt x="188" y="66"/>
                    <a:pt x="187" y="65"/>
                    <a:pt x="187" y="65"/>
                  </a:cubicBezTo>
                  <a:cubicBezTo>
                    <a:pt x="186" y="65"/>
                    <a:pt x="186" y="65"/>
                    <a:pt x="186" y="65"/>
                  </a:cubicBezTo>
                  <a:cubicBezTo>
                    <a:pt x="185" y="64"/>
                    <a:pt x="185" y="64"/>
                    <a:pt x="184" y="64"/>
                  </a:cubicBezTo>
                  <a:cubicBezTo>
                    <a:pt x="183" y="64"/>
                    <a:pt x="182" y="64"/>
                    <a:pt x="182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0" y="63"/>
                    <a:pt x="179" y="63"/>
                    <a:pt x="179" y="62"/>
                  </a:cubicBezTo>
                  <a:cubicBezTo>
                    <a:pt x="179" y="63"/>
                    <a:pt x="179" y="63"/>
                    <a:pt x="179" y="63"/>
                  </a:cubicBezTo>
                  <a:cubicBezTo>
                    <a:pt x="178" y="63"/>
                    <a:pt x="178" y="63"/>
                    <a:pt x="178" y="63"/>
                  </a:cubicBezTo>
                  <a:cubicBezTo>
                    <a:pt x="177" y="63"/>
                    <a:pt x="177" y="63"/>
                    <a:pt x="176" y="63"/>
                  </a:cubicBezTo>
                  <a:cubicBezTo>
                    <a:pt x="176" y="62"/>
                    <a:pt x="175" y="62"/>
                    <a:pt x="175" y="62"/>
                  </a:cubicBezTo>
                  <a:cubicBezTo>
                    <a:pt x="176" y="62"/>
                    <a:pt x="177" y="62"/>
                    <a:pt x="178" y="61"/>
                  </a:cubicBezTo>
                  <a:cubicBezTo>
                    <a:pt x="178" y="61"/>
                    <a:pt x="178" y="61"/>
                    <a:pt x="178" y="61"/>
                  </a:cubicBezTo>
                  <a:cubicBezTo>
                    <a:pt x="177" y="61"/>
                    <a:pt x="177" y="61"/>
                    <a:pt x="177" y="61"/>
                  </a:cubicBezTo>
                  <a:cubicBezTo>
                    <a:pt x="176" y="61"/>
                    <a:pt x="176" y="61"/>
                    <a:pt x="176" y="61"/>
                  </a:cubicBezTo>
                  <a:cubicBezTo>
                    <a:pt x="176" y="60"/>
                    <a:pt x="175" y="60"/>
                    <a:pt x="175" y="60"/>
                  </a:cubicBezTo>
                  <a:cubicBezTo>
                    <a:pt x="174" y="60"/>
                    <a:pt x="174" y="61"/>
                    <a:pt x="174" y="61"/>
                  </a:cubicBezTo>
                  <a:cubicBezTo>
                    <a:pt x="173" y="61"/>
                    <a:pt x="173" y="61"/>
                    <a:pt x="173" y="61"/>
                  </a:cubicBezTo>
                  <a:cubicBezTo>
                    <a:pt x="174" y="60"/>
                    <a:pt x="174" y="60"/>
                    <a:pt x="174" y="60"/>
                  </a:cubicBezTo>
                  <a:cubicBezTo>
                    <a:pt x="174" y="59"/>
                    <a:pt x="173" y="60"/>
                    <a:pt x="173" y="60"/>
                  </a:cubicBezTo>
                  <a:cubicBezTo>
                    <a:pt x="173" y="60"/>
                    <a:pt x="172" y="61"/>
                    <a:pt x="172" y="61"/>
                  </a:cubicBezTo>
                  <a:cubicBezTo>
                    <a:pt x="172" y="61"/>
                    <a:pt x="172" y="60"/>
                    <a:pt x="172" y="60"/>
                  </a:cubicBezTo>
                  <a:cubicBezTo>
                    <a:pt x="171" y="60"/>
                    <a:pt x="170" y="61"/>
                    <a:pt x="170" y="62"/>
                  </a:cubicBezTo>
                  <a:cubicBezTo>
                    <a:pt x="170" y="62"/>
                    <a:pt x="170" y="62"/>
                    <a:pt x="170" y="62"/>
                  </a:cubicBezTo>
                  <a:cubicBezTo>
                    <a:pt x="170" y="61"/>
                    <a:pt x="170" y="60"/>
                    <a:pt x="171" y="60"/>
                  </a:cubicBezTo>
                  <a:cubicBezTo>
                    <a:pt x="169" y="60"/>
                    <a:pt x="169" y="60"/>
                    <a:pt x="168" y="61"/>
                  </a:cubicBezTo>
                  <a:cubicBezTo>
                    <a:pt x="168" y="61"/>
                    <a:pt x="168" y="61"/>
                    <a:pt x="168" y="61"/>
                  </a:cubicBezTo>
                  <a:cubicBezTo>
                    <a:pt x="167" y="61"/>
                    <a:pt x="167" y="62"/>
                    <a:pt x="167" y="62"/>
                  </a:cubicBezTo>
                  <a:cubicBezTo>
                    <a:pt x="166" y="62"/>
                    <a:pt x="166" y="61"/>
                    <a:pt x="165" y="63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64" y="62"/>
                    <a:pt x="164" y="63"/>
                    <a:pt x="163" y="63"/>
                  </a:cubicBezTo>
                  <a:cubicBezTo>
                    <a:pt x="163" y="63"/>
                    <a:pt x="163" y="64"/>
                    <a:pt x="163" y="64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2" y="63"/>
                    <a:pt x="162" y="64"/>
                    <a:pt x="162" y="64"/>
                  </a:cubicBezTo>
                  <a:cubicBezTo>
                    <a:pt x="161" y="64"/>
                    <a:pt x="161" y="64"/>
                    <a:pt x="160" y="64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60" y="65"/>
                    <a:pt x="160" y="64"/>
                    <a:pt x="159" y="65"/>
                  </a:cubicBezTo>
                  <a:cubicBezTo>
                    <a:pt x="159" y="65"/>
                    <a:pt x="159" y="65"/>
                    <a:pt x="158" y="65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8" y="67"/>
                    <a:pt x="158" y="67"/>
                    <a:pt x="158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5" y="68"/>
                    <a:pt x="155" y="68"/>
                    <a:pt x="155" y="68"/>
                  </a:cubicBezTo>
                  <a:cubicBezTo>
                    <a:pt x="155" y="69"/>
                    <a:pt x="155" y="69"/>
                    <a:pt x="155" y="69"/>
                  </a:cubicBezTo>
                  <a:cubicBezTo>
                    <a:pt x="155" y="69"/>
                    <a:pt x="155" y="69"/>
                    <a:pt x="155" y="69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3" y="70"/>
                    <a:pt x="153" y="70"/>
                    <a:pt x="153" y="70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2"/>
                    <a:pt x="153" y="72"/>
                    <a:pt x="153" y="72"/>
                  </a:cubicBezTo>
                  <a:cubicBezTo>
                    <a:pt x="152" y="72"/>
                    <a:pt x="152" y="73"/>
                    <a:pt x="152" y="73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1" y="74"/>
                    <a:pt x="151" y="74"/>
                    <a:pt x="151" y="74"/>
                  </a:cubicBezTo>
                  <a:cubicBezTo>
                    <a:pt x="151" y="74"/>
                    <a:pt x="151" y="75"/>
                    <a:pt x="150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49" y="75"/>
                    <a:pt x="148" y="76"/>
                    <a:pt x="148" y="77"/>
                  </a:cubicBezTo>
                  <a:cubicBezTo>
                    <a:pt x="148" y="77"/>
                    <a:pt x="148" y="77"/>
                    <a:pt x="148" y="77"/>
                  </a:cubicBezTo>
                  <a:cubicBezTo>
                    <a:pt x="148" y="77"/>
                    <a:pt x="147" y="77"/>
                    <a:pt x="147" y="78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47" y="77"/>
                    <a:pt x="146" y="78"/>
                    <a:pt x="146" y="79"/>
                  </a:cubicBezTo>
                  <a:cubicBezTo>
                    <a:pt x="145" y="79"/>
                    <a:pt x="145" y="79"/>
                    <a:pt x="144" y="79"/>
                  </a:cubicBezTo>
                  <a:cubicBezTo>
                    <a:pt x="144" y="79"/>
                    <a:pt x="144" y="79"/>
                    <a:pt x="144" y="79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45" y="80"/>
                    <a:pt x="144" y="80"/>
                    <a:pt x="144" y="79"/>
                  </a:cubicBezTo>
                  <a:cubicBezTo>
                    <a:pt x="143" y="80"/>
                    <a:pt x="144" y="80"/>
                    <a:pt x="143" y="80"/>
                  </a:cubicBezTo>
                  <a:cubicBezTo>
                    <a:pt x="143" y="80"/>
                    <a:pt x="142" y="80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1" y="82"/>
                    <a:pt x="142" y="82"/>
                    <a:pt x="141" y="82"/>
                  </a:cubicBezTo>
                  <a:cubicBezTo>
                    <a:pt x="142" y="83"/>
                    <a:pt x="142" y="83"/>
                    <a:pt x="142" y="83"/>
                  </a:cubicBezTo>
                  <a:cubicBezTo>
                    <a:pt x="142" y="83"/>
                    <a:pt x="142" y="83"/>
                    <a:pt x="142" y="83"/>
                  </a:cubicBezTo>
                  <a:cubicBezTo>
                    <a:pt x="142" y="83"/>
                    <a:pt x="141" y="83"/>
                    <a:pt x="141" y="84"/>
                  </a:cubicBezTo>
                  <a:cubicBezTo>
                    <a:pt x="141" y="84"/>
                    <a:pt x="141" y="84"/>
                    <a:pt x="141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1" y="85"/>
                    <a:pt x="141" y="85"/>
                    <a:pt x="141" y="85"/>
                  </a:cubicBezTo>
                  <a:cubicBezTo>
                    <a:pt x="142" y="85"/>
                    <a:pt x="142" y="85"/>
                    <a:pt x="143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3" y="88"/>
                    <a:pt x="143" y="88"/>
                    <a:pt x="143" y="88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3" y="88"/>
                    <a:pt x="143" y="89"/>
                    <a:pt x="144" y="89"/>
                  </a:cubicBezTo>
                  <a:cubicBezTo>
                    <a:pt x="143" y="89"/>
                    <a:pt x="143" y="89"/>
                    <a:pt x="143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6" y="88"/>
                    <a:pt x="147" y="88"/>
                    <a:pt x="147" y="88"/>
                  </a:cubicBezTo>
                  <a:cubicBezTo>
                    <a:pt x="148" y="87"/>
                    <a:pt x="148" y="87"/>
                    <a:pt x="148" y="87"/>
                  </a:cubicBezTo>
                  <a:cubicBezTo>
                    <a:pt x="149" y="87"/>
                    <a:pt x="149" y="87"/>
                    <a:pt x="149" y="87"/>
                  </a:cubicBezTo>
                  <a:cubicBezTo>
                    <a:pt x="149" y="87"/>
                    <a:pt x="149" y="87"/>
                    <a:pt x="149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9" y="87"/>
                    <a:pt x="149" y="87"/>
                    <a:pt x="150" y="87"/>
                  </a:cubicBezTo>
                  <a:cubicBezTo>
                    <a:pt x="150" y="87"/>
                    <a:pt x="150" y="87"/>
                    <a:pt x="150" y="87"/>
                  </a:cubicBezTo>
                  <a:cubicBezTo>
                    <a:pt x="150" y="87"/>
                    <a:pt x="150" y="87"/>
                    <a:pt x="150" y="87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151" y="90"/>
                    <a:pt x="151" y="90"/>
                    <a:pt x="151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51" y="91"/>
                    <a:pt x="152" y="92"/>
                    <a:pt x="152" y="92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3"/>
                    <a:pt x="152" y="94"/>
                    <a:pt x="153" y="94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3" y="95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6" y="93"/>
                    <a:pt x="156" y="93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7" y="93"/>
                    <a:pt x="157" y="92"/>
                    <a:pt x="157" y="92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7" y="89"/>
                    <a:pt x="157" y="89"/>
                    <a:pt x="157" y="89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8" y="89"/>
                    <a:pt x="157" y="88"/>
                    <a:pt x="157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9" y="88"/>
                    <a:pt x="159" y="87"/>
                    <a:pt x="159" y="87"/>
                  </a:cubicBezTo>
                  <a:cubicBezTo>
                    <a:pt x="159" y="87"/>
                    <a:pt x="159" y="87"/>
                    <a:pt x="159" y="87"/>
                  </a:cubicBezTo>
                  <a:cubicBezTo>
                    <a:pt x="159" y="87"/>
                    <a:pt x="159" y="87"/>
                    <a:pt x="159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59" y="87"/>
                    <a:pt x="159" y="87"/>
                  </a:cubicBezTo>
                  <a:cubicBezTo>
                    <a:pt x="158" y="87"/>
                    <a:pt x="158" y="86"/>
                    <a:pt x="157" y="86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60" y="87"/>
                    <a:pt x="161" y="86"/>
                    <a:pt x="161" y="86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61" y="85"/>
                    <a:pt x="161" y="85"/>
                    <a:pt x="161" y="85"/>
                  </a:cubicBezTo>
                  <a:cubicBezTo>
                    <a:pt x="160" y="85"/>
                    <a:pt x="160" y="84"/>
                    <a:pt x="160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59" y="83"/>
                    <a:pt x="158" y="82"/>
                    <a:pt x="158" y="82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59" y="81"/>
                    <a:pt x="159" y="81"/>
                    <a:pt x="159" y="80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60" y="79"/>
                    <a:pt x="160" y="79"/>
                    <a:pt x="160" y="79"/>
                  </a:cubicBezTo>
                  <a:cubicBezTo>
                    <a:pt x="160" y="79"/>
                    <a:pt x="161" y="79"/>
                    <a:pt x="161" y="78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2" y="77"/>
                    <a:pt x="163" y="77"/>
                    <a:pt x="163" y="77"/>
                  </a:cubicBezTo>
                  <a:cubicBezTo>
                    <a:pt x="164" y="76"/>
                    <a:pt x="164" y="76"/>
                    <a:pt x="164" y="76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4"/>
                    <a:pt x="164" y="74"/>
                    <a:pt x="164" y="74"/>
                  </a:cubicBezTo>
                  <a:cubicBezTo>
                    <a:pt x="164" y="74"/>
                    <a:pt x="164" y="74"/>
                    <a:pt x="164" y="74"/>
                  </a:cubicBezTo>
                  <a:cubicBezTo>
                    <a:pt x="165" y="73"/>
                    <a:pt x="165" y="73"/>
                    <a:pt x="165" y="73"/>
                  </a:cubicBezTo>
                  <a:cubicBezTo>
                    <a:pt x="166" y="73"/>
                    <a:pt x="166" y="72"/>
                    <a:pt x="166" y="72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67" y="73"/>
                    <a:pt x="168" y="72"/>
                    <a:pt x="168" y="72"/>
                  </a:cubicBezTo>
                  <a:cubicBezTo>
                    <a:pt x="169" y="73"/>
                    <a:pt x="169" y="73"/>
                    <a:pt x="170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70" y="74"/>
                    <a:pt x="170" y="74"/>
                    <a:pt x="170" y="74"/>
                  </a:cubicBezTo>
                  <a:cubicBezTo>
                    <a:pt x="170" y="74"/>
                    <a:pt x="170" y="74"/>
                    <a:pt x="170" y="74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5"/>
                    <a:pt x="167" y="77"/>
                    <a:pt x="166" y="77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7"/>
                    <a:pt x="166" y="78"/>
                    <a:pt x="165" y="78"/>
                  </a:cubicBezTo>
                  <a:cubicBezTo>
                    <a:pt x="165" y="78"/>
                    <a:pt x="165" y="78"/>
                    <a:pt x="165" y="78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64" y="79"/>
                    <a:pt x="164" y="79"/>
                    <a:pt x="164" y="80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64" y="80"/>
                    <a:pt x="164" y="81"/>
                    <a:pt x="164" y="81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64" y="82"/>
                    <a:pt x="164" y="82"/>
                    <a:pt x="164" y="82"/>
                  </a:cubicBezTo>
                  <a:cubicBezTo>
                    <a:pt x="164" y="83"/>
                    <a:pt x="164" y="84"/>
                    <a:pt x="165" y="84"/>
                  </a:cubicBezTo>
                  <a:cubicBezTo>
                    <a:pt x="165" y="84"/>
                    <a:pt x="165" y="85"/>
                    <a:pt x="166" y="84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8" y="85"/>
                    <a:pt x="168" y="85"/>
                    <a:pt x="168" y="85"/>
                  </a:cubicBezTo>
                  <a:cubicBezTo>
                    <a:pt x="168" y="85"/>
                    <a:pt x="168" y="85"/>
                    <a:pt x="168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4"/>
                    <a:pt x="171" y="85"/>
                    <a:pt x="171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3" y="84"/>
                    <a:pt x="173" y="84"/>
                    <a:pt x="173" y="84"/>
                  </a:cubicBezTo>
                  <a:cubicBezTo>
                    <a:pt x="173" y="84"/>
                    <a:pt x="173" y="84"/>
                    <a:pt x="173" y="84"/>
                  </a:cubicBezTo>
                  <a:cubicBezTo>
                    <a:pt x="173" y="84"/>
                    <a:pt x="174" y="84"/>
                    <a:pt x="174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5" y="85"/>
                    <a:pt x="176" y="84"/>
                    <a:pt x="177" y="85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76" y="85"/>
                    <a:pt x="176" y="85"/>
                    <a:pt x="175" y="85"/>
                  </a:cubicBezTo>
                  <a:cubicBezTo>
                    <a:pt x="175" y="85"/>
                    <a:pt x="175" y="85"/>
                    <a:pt x="175" y="86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3" y="87"/>
                    <a:pt x="173" y="87"/>
                    <a:pt x="173" y="87"/>
                  </a:cubicBezTo>
                  <a:cubicBezTo>
                    <a:pt x="172" y="86"/>
                    <a:pt x="172" y="86"/>
                    <a:pt x="171" y="86"/>
                  </a:cubicBezTo>
                  <a:cubicBezTo>
                    <a:pt x="171" y="86"/>
                    <a:pt x="170" y="86"/>
                    <a:pt x="170" y="86"/>
                  </a:cubicBezTo>
                  <a:cubicBezTo>
                    <a:pt x="170" y="86"/>
                    <a:pt x="170" y="86"/>
                    <a:pt x="170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8" y="87"/>
                    <a:pt x="168" y="87"/>
                    <a:pt x="167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7" y="88"/>
                    <a:pt x="167" y="88"/>
                    <a:pt x="167" y="88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90"/>
                    <a:pt x="168" y="90"/>
                    <a:pt x="168" y="91"/>
                  </a:cubicBezTo>
                  <a:cubicBezTo>
                    <a:pt x="168" y="91"/>
                    <a:pt x="167" y="92"/>
                    <a:pt x="167" y="91"/>
                  </a:cubicBezTo>
                  <a:cubicBezTo>
                    <a:pt x="167" y="91"/>
                    <a:pt x="167" y="91"/>
                    <a:pt x="167" y="91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0"/>
                    <a:pt x="165" y="90"/>
                    <a:pt x="165" y="90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4" y="92"/>
                    <a:pt x="164" y="92"/>
                    <a:pt x="164" y="92"/>
                  </a:cubicBezTo>
                  <a:cubicBezTo>
                    <a:pt x="164" y="92"/>
                    <a:pt x="164" y="92"/>
                    <a:pt x="164" y="92"/>
                  </a:cubicBezTo>
                  <a:cubicBezTo>
                    <a:pt x="163" y="93"/>
                    <a:pt x="164" y="94"/>
                    <a:pt x="164" y="95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4" y="95"/>
                    <a:pt x="163" y="95"/>
                    <a:pt x="162" y="95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6"/>
                    <a:pt x="161" y="97"/>
                    <a:pt x="160" y="97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0" y="96"/>
                    <a:pt x="159" y="96"/>
                    <a:pt x="159" y="96"/>
                  </a:cubicBezTo>
                  <a:cubicBezTo>
                    <a:pt x="157" y="96"/>
                    <a:pt x="156" y="97"/>
                    <a:pt x="155" y="97"/>
                  </a:cubicBezTo>
                  <a:cubicBezTo>
                    <a:pt x="155" y="98"/>
                    <a:pt x="155" y="98"/>
                    <a:pt x="155" y="98"/>
                  </a:cubicBezTo>
                  <a:cubicBezTo>
                    <a:pt x="154" y="98"/>
                    <a:pt x="154" y="98"/>
                    <a:pt x="154" y="98"/>
                  </a:cubicBezTo>
                  <a:cubicBezTo>
                    <a:pt x="154" y="97"/>
                    <a:pt x="154" y="97"/>
                    <a:pt x="154" y="97"/>
                  </a:cubicBezTo>
                  <a:cubicBezTo>
                    <a:pt x="153" y="97"/>
                    <a:pt x="153" y="97"/>
                    <a:pt x="153" y="96"/>
                  </a:cubicBezTo>
                  <a:cubicBezTo>
                    <a:pt x="152" y="96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49" y="96"/>
                    <a:pt x="149" y="96"/>
                    <a:pt x="149" y="96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148" y="96"/>
                    <a:pt x="148" y="95"/>
                    <a:pt x="148" y="95"/>
                  </a:cubicBezTo>
                  <a:cubicBezTo>
                    <a:pt x="148" y="95"/>
                    <a:pt x="148" y="94"/>
                    <a:pt x="148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4"/>
                    <a:pt x="149" y="94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49" y="92"/>
                    <a:pt x="149" y="92"/>
                    <a:pt x="149" y="92"/>
                  </a:cubicBezTo>
                  <a:cubicBezTo>
                    <a:pt x="149" y="92"/>
                    <a:pt x="149" y="92"/>
                    <a:pt x="149" y="92"/>
                  </a:cubicBezTo>
                  <a:cubicBezTo>
                    <a:pt x="148" y="91"/>
                    <a:pt x="148" y="91"/>
                    <a:pt x="147" y="91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6" y="93"/>
                    <a:pt x="146" y="93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6"/>
                    <a:pt x="146" y="96"/>
                    <a:pt x="146" y="96"/>
                  </a:cubicBezTo>
                  <a:cubicBezTo>
                    <a:pt x="147" y="96"/>
                    <a:pt x="147" y="96"/>
                    <a:pt x="147" y="96"/>
                  </a:cubicBezTo>
                  <a:cubicBezTo>
                    <a:pt x="146" y="97"/>
                    <a:pt x="146" y="97"/>
                    <a:pt x="146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5" y="98"/>
                    <a:pt x="145" y="98"/>
                    <a:pt x="144" y="98"/>
                  </a:cubicBezTo>
                  <a:cubicBezTo>
                    <a:pt x="144" y="98"/>
                    <a:pt x="144" y="98"/>
                    <a:pt x="144" y="98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44" y="98"/>
                    <a:pt x="144" y="98"/>
                    <a:pt x="144" y="98"/>
                  </a:cubicBezTo>
                  <a:cubicBezTo>
                    <a:pt x="143" y="98"/>
                    <a:pt x="142" y="99"/>
                    <a:pt x="142" y="99"/>
                  </a:cubicBezTo>
                  <a:cubicBezTo>
                    <a:pt x="142" y="99"/>
                    <a:pt x="142" y="99"/>
                    <a:pt x="142" y="99"/>
                  </a:cubicBezTo>
                  <a:cubicBezTo>
                    <a:pt x="142" y="99"/>
                    <a:pt x="142" y="99"/>
                    <a:pt x="142" y="99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1" y="99"/>
                    <a:pt x="141" y="99"/>
                    <a:pt x="141" y="99"/>
                  </a:cubicBezTo>
                  <a:cubicBezTo>
                    <a:pt x="141" y="99"/>
                    <a:pt x="141" y="99"/>
                    <a:pt x="141" y="99"/>
                  </a:cubicBezTo>
                  <a:cubicBezTo>
                    <a:pt x="141" y="100"/>
                    <a:pt x="141" y="100"/>
                    <a:pt x="140" y="101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36" y="104"/>
                    <a:pt x="137" y="104"/>
                    <a:pt x="136" y="105"/>
                  </a:cubicBezTo>
                  <a:cubicBezTo>
                    <a:pt x="136" y="105"/>
                    <a:pt x="135" y="105"/>
                    <a:pt x="134" y="105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35" y="106"/>
                    <a:pt x="135" y="106"/>
                    <a:pt x="135" y="106"/>
                  </a:cubicBezTo>
                  <a:cubicBezTo>
                    <a:pt x="134" y="106"/>
                    <a:pt x="133" y="106"/>
                    <a:pt x="133" y="106"/>
                  </a:cubicBezTo>
                  <a:cubicBezTo>
                    <a:pt x="133" y="105"/>
                    <a:pt x="133" y="105"/>
                    <a:pt x="133" y="105"/>
                  </a:cubicBezTo>
                  <a:cubicBezTo>
                    <a:pt x="132" y="105"/>
                    <a:pt x="132" y="105"/>
                    <a:pt x="132" y="105"/>
                  </a:cubicBezTo>
                  <a:cubicBezTo>
                    <a:pt x="132" y="106"/>
                    <a:pt x="132" y="106"/>
                    <a:pt x="132" y="106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8" y="109"/>
                    <a:pt x="128" y="109"/>
                    <a:pt x="128" y="109"/>
                  </a:cubicBezTo>
                  <a:cubicBezTo>
                    <a:pt x="129" y="109"/>
                    <a:pt x="130" y="109"/>
                    <a:pt x="130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10"/>
                    <a:pt x="131" y="110"/>
                    <a:pt x="131" y="110"/>
                  </a:cubicBezTo>
                  <a:cubicBezTo>
                    <a:pt x="131" y="110"/>
                    <a:pt x="131" y="110"/>
                    <a:pt x="131" y="110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133" y="111"/>
                    <a:pt x="132" y="111"/>
                    <a:pt x="133" y="112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2" y="113"/>
                    <a:pt x="132" y="114"/>
                    <a:pt x="132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2" y="115"/>
                    <a:pt x="132" y="116"/>
                    <a:pt x="132" y="116"/>
                  </a:cubicBezTo>
                  <a:cubicBezTo>
                    <a:pt x="131" y="117"/>
                    <a:pt x="131" y="116"/>
                    <a:pt x="130" y="116"/>
                  </a:cubicBezTo>
                  <a:cubicBezTo>
                    <a:pt x="130" y="117"/>
                    <a:pt x="128" y="116"/>
                    <a:pt x="128" y="116"/>
                  </a:cubicBezTo>
                  <a:cubicBezTo>
                    <a:pt x="127" y="116"/>
                    <a:pt x="126" y="116"/>
                    <a:pt x="126" y="116"/>
                  </a:cubicBezTo>
                  <a:cubicBezTo>
                    <a:pt x="126" y="116"/>
                    <a:pt x="125" y="116"/>
                    <a:pt x="125" y="116"/>
                  </a:cubicBezTo>
                  <a:cubicBezTo>
                    <a:pt x="124" y="116"/>
                    <a:pt x="123" y="116"/>
                    <a:pt x="123" y="116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122" y="116"/>
                    <a:pt x="121" y="117"/>
                    <a:pt x="121" y="11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2" y="117"/>
                    <a:pt x="122" y="118"/>
                    <a:pt x="122" y="118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22" y="120"/>
                    <a:pt x="122" y="123"/>
                    <a:pt x="121" y="123"/>
                  </a:cubicBezTo>
                  <a:cubicBezTo>
                    <a:pt x="121" y="123"/>
                    <a:pt x="121" y="124"/>
                    <a:pt x="121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1" y="125"/>
                    <a:pt x="121" y="125"/>
                    <a:pt x="121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122" y="127"/>
                    <a:pt x="122" y="127"/>
                    <a:pt x="122" y="127"/>
                  </a:cubicBezTo>
                  <a:cubicBezTo>
                    <a:pt x="122" y="127"/>
                    <a:pt x="122" y="127"/>
                    <a:pt x="122" y="127"/>
                  </a:cubicBezTo>
                  <a:cubicBezTo>
                    <a:pt x="122" y="127"/>
                    <a:pt x="122" y="127"/>
                    <a:pt x="123" y="127"/>
                  </a:cubicBezTo>
                  <a:cubicBezTo>
                    <a:pt x="123" y="127"/>
                    <a:pt x="123" y="127"/>
                    <a:pt x="123" y="127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5" y="126"/>
                    <a:pt x="125" y="127"/>
                    <a:pt x="125" y="128"/>
                  </a:cubicBezTo>
                  <a:cubicBezTo>
                    <a:pt x="125" y="128"/>
                    <a:pt x="125" y="128"/>
                    <a:pt x="125" y="128"/>
                  </a:cubicBezTo>
                  <a:cubicBezTo>
                    <a:pt x="126" y="128"/>
                    <a:pt x="126" y="129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8"/>
                    <a:pt x="128" y="128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29" y="127"/>
                    <a:pt x="130" y="127"/>
                    <a:pt x="130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2" y="127"/>
                    <a:pt x="131" y="127"/>
                    <a:pt x="132" y="127"/>
                  </a:cubicBezTo>
                  <a:cubicBezTo>
                    <a:pt x="132" y="126"/>
                    <a:pt x="133" y="126"/>
                    <a:pt x="133" y="126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3" y="125"/>
                    <a:pt x="134" y="124"/>
                    <a:pt x="135" y="124"/>
                  </a:cubicBezTo>
                  <a:cubicBezTo>
                    <a:pt x="135" y="124"/>
                    <a:pt x="135" y="124"/>
                    <a:pt x="135" y="124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4" y="122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6" y="120"/>
                    <a:pt x="137" y="120"/>
                    <a:pt x="137" y="120"/>
                  </a:cubicBezTo>
                  <a:cubicBezTo>
                    <a:pt x="137" y="120"/>
                    <a:pt x="137" y="120"/>
                    <a:pt x="137" y="120"/>
                  </a:cubicBezTo>
                  <a:cubicBezTo>
                    <a:pt x="138" y="119"/>
                    <a:pt x="138" y="119"/>
                    <a:pt x="139" y="119"/>
                  </a:cubicBezTo>
                  <a:cubicBezTo>
                    <a:pt x="139" y="118"/>
                    <a:pt x="138" y="117"/>
                    <a:pt x="139" y="116"/>
                  </a:cubicBezTo>
                  <a:cubicBezTo>
                    <a:pt x="140" y="116"/>
                    <a:pt x="140" y="116"/>
                    <a:pt x="141" y="117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2" y="117"/>
                    <a:pt x="142" y="117"/>
                    <a:pt x="143" y="117"/>
                  </a:cubicBezTo>
                  <a:cubicBezTo>
                    <a:pt x="144" y="117"/>
                    <a:pt x="144" y="116"/>
                    <a:pt x="145" y="11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8" y="115"/>
                  </a:cubicBezTo>
                  <a:cubicBezTo>
                    <a:pt x="149" y="115"/>
                    <a:pt x="149" y="117"/>
                    <a:pt x="150" y="118"/>
                  </a:cubicBezTo>
                  <a:cubicBezTo>
                    <a:pt x="151" y="118"/>
                    <a:pt x="152" y="119"/>
                    <a:pt x="152" y="120"/>
                  </a:cubicBezTo>
                  <a:cubicBezTo>
                    <a:pt x="153" y="120"/>
                    <a:pt x="154" y="120"/>
                    <a:pt x="154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2"/>
                    <a:pt x="155" y="122"/>
                    <a:pt x="155" y="122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7" y="125"/>
                    <a:pt x="157" y="125"/>
                    <a:pt x="157" y="125"/>
                  </a:cubicBezTo>
                  <a:cubicBezTo>
                    <a:pt x="157" y="125"/>
                    <a:pt x="157" y="125"/>
                    <a:pt x="158" y="125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8" y="122"/>
                    <a:pt x="158" y="121"/>
                    <a:pt x="158" y="121"/>
                  </a:cubicBezTo>
                  <a:cubicBezTo>
                    <a:pt x="158" y="122"/>
                    <a:pt x="159" y="122"/>
                    <a:pt x="159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59" y="121"/>
                    <a:pt x="158" y="120"/>
                    <a:pt x="157" y="120"/>
                  </a:cubicBezTo>
                  <a:cubicBezTo>
                    <a:pt x="157" y="120"/>
                    <a:pt x="157" y="120"/>
                    <a:pt x="157" y="120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7" y="119"/>
                    <a:pt x="155" y="119"/>
                    <a:pt x="155" y="119"/>
                  </a:cubicBezTo>
                  <a:cubicBezTo>
                    <a:pt x="155" y="118"/>
                    <a:pt x="154" y="118"/>
                    <a:pt x="154" y="117"/>
                  </a:cubicBezTo>
                  <a:cubicBezTo>
                    <a:pt x="154" y="116"/>
                    <a:pt x="154" y="116"/>
                    <a:pt x="154" y="116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2" y="115"/>
                    <a:pt x="152" y="115"/>
                    <a:pt x="152" y="114"/>
                  </a:cubicBezTo>
                  <a:cubicBezTo>
                    <a:pt x="152" y="114"/>
                    <a:pt x="152" y="114"/>
                    <a:pt x="152" y="114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2" y="113"/>
                    <a:pt x="152" y="113"/>
                    <a:pt x="153" y="113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3" y="112"/>
                    <a:pt x="153" y="112"/>
                    <a:pt x="154" y="112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3" y="113"/>
                    <a:pt x="154" y="114"/>
                    <a:pt x="154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6" y="114"/>
                    <a:pt x="155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6"/>
                    <a:pt x="157" y="116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58" y="117"/>
                    <a:pt x="158" y="117"/>
                    <a:pt x="158" y="117"/>
                  </a:cubicBezTo>
                  <a:cubicBezTo>
                    <a:pt x="159" y="117"/>
                    <a:pt x="159" y="117"/>
                    <a:pt x="159" y="117"/>
                  </a:cubicBezTo>
                  <a:cubicBezTo>
                    <a:pt x="159" y="118"/>
                    <a:pt x="160" y="118"/>
                    <a:pt x="161" y="118"/>
                  </a:cubicBezTo>
                  <a:cubicBezTo>
                    <a:pt x="161" y="119"/>
                    <a:pt x="161" y="119"/>
                    <a:pt x="161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162" y="121"/>
                    <a:pt x="162" y="121"/>
                    <a:pt x="162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3" y="123"/>
                    <a:pt x="163" y="123"/>
                    <a:pt x="163" y="123"/>
                  </a:cubicBezTo>
                  <a:cubicBezTo>
                    <a:pt x="163" y="123"/>
                    <a:pt x="163" y="124"/>
                    <a:pt x="164" y="124"/>
                  </a:cubicBezTo>
                  <a:cubicBezTo>
                    <a:pt x="164" y="124"/>
                    <a:pt x="164" y="124"/>
                    <a:pt x="164" y="124"/>
                  </a:cubicBezTo>
                  <a:cubicBezTo>
                    <a:pt x="164" y="124"/>
                    <a:pt x="164" y="124"/>
                    <a:pt x="164" y="124"/>
                  </a:cubicBezTo>
                  <a:cubicBezTo>
                    <a:pt x="163" y="124"/>
                    <a:pt x="163" y="124"/>
                    <a:pt x="163" y="124"/>
                  </a:cubicBezTo>
                  <a:cubicBezTo>
                    <a:pt x="163" y="124"/>
                    <a:pt x="163" y="124"/>
                    <a:pt x="163" y="124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64" y="125"/>
                    <a:pt x="165" y="124"/>
                    <a:pt x="166" y="125"/>
                  </a:cubicBezTo>
                  <a:cubicBezTo>
                    <a:pt x="166" y="125"/>
                    <a:pt x="166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6" y="126"/>
                    <a:pt x="166" y="125"/>
                    <a:pt x="165" y="125"/>
                  </a:cubicBezTo>
                  <a:cubicBezTo>
                    <a:pt x="165" y="125"/>
                    <a:pt x="165" y="125"/>
                    <a:pt x="164" y="125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6" y="128"/>
                    <a:pt x="166" y="128"/>
                    <a:pt x="166" y="128"/>
                  </a:cubicBezTo>
                  <a:cubicBezTo>
                    <a:pt x="166" y="128"/>
                    <a:pt x="166" y="128"/>
                    <a:pt x="166" y="128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7" y="127"/>
                    <a:pt x="166" y="127"/>
                    <a:pt x="166" y="126"/>
                  </a:cubicBezTo>
                  <a:cubicBezTo>
                    <a:pt x="166" y="126"/>
                    <a:pt x="166" y="126"/>
                    <a:pt x="166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6"/>
                    <a:pt x="167" y="126"/>
                    <a:pt x="167" y="126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8" y="125"/>
                    <a:pt x="168" y="125"/>
                    <a:pt x="168" y="125"/>
                  </a:cubicBezTo>
                  <a:cubicBezTo>
                    <a:pt x="168" y="125"/>
                    <a:pt x="168" y="125"/>
                    <a:pt x="168" y="125"/>
                  </a:cubicBezTo>
                  <a:cubicBezTo>
                    <a:pt x="168" y="125"/>
                    <a:pt x="166" y="124"/>
                    <a:pt x="166" y="124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7" y="123"/>
                    <a:pt x="167" y="123"/>
                    <a:pt x="167" y="123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3"/>
                    <a:pt x="167" y="123"/>
                    <a:pt x="167" y="123"/>
                  </a:cubicBezTo>
                  <a:cubicBezTo>
                    <a:pt x="167" y="123"/>
                    <a:pt x="166" y="122"/>
                    <a:pt x="166" y="122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2"/>
                    <a:pt x="167" y="122"/>
                    <a:pt x="167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7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8" y="121"/>
                    <a:pt x="168" y="121"/>
                    <a:pt x="169" y="120"/>
                  </a:cubicBezTo>
                  <a:cubicBezTo>
                    <a:pt x="169" y="121"/>
                    <a:pt x="169" y="121"/>
                    <a:pt x="169" y="121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70" y="121"/>
                    <a:pt x="171" y="120"/>
                    <a:pt x="171" y="121"/>
                  </a:cubicBezTo>
                  <a:cubicBezTo>
                    <a:pt x="171" y="121"/>
                    <a:pt x="171" y="121"/>
                    <a:pt x="171" y="121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1" y="121"/>
                    <a:pt x="171" y="121"/>
                    <a:pt x="171" y="121"/>
                  </a:cubicBezTo>
                  <a:cubicBezTo>
                    <a:pt x="171" y="122"/>
                    <a:pt x="171" y="122"/>
                    <a:pt x="171" y="122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0"/>
                    <a:pt x="173" y="120"/>
                    <a:pt x="173" y="120"/>
                  </a:cubicBezTo>
                  <a:cubicBezTo>
                    <a:pt x="174" y="120"/>
                    <a:pt x="174" y="120"/>
                    <a:pt x="174" y="120"/>
                  </a:cubicBezTo>
                  <a:cubicBezTo>
                    <a:pt x="174" y="120"/>
                    <a:pt x="174" y="120"/>
                    <a:pt x="175" y="120"/>
                  </a:cubicBezTo>
                  <a:cubicBezTo>
                    <a:pt x="175" y="120"/>
                    <a:pt x="175" y="120"/>
                    <a:pt x="175" y="120"/>
                  </a:cubicBezTo>
                  <a:cubicBezTo>
                    <a:pt x="174" y="120"/>
                    <a:pt x="174" y="120"/>
                    <a:pt x="174" y="120"/>
                  </a:cubicBezTo>
                  <a:cubicBezTo>
                    <a:pt x="174" y="119"/>
                    <a:pt x="173" y="118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74" y="117"/>
                    <a:pt x="174" y="117"/>
                    <a:pt x="174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5"/>
                    <a:pt x="175" y="114"/>
                    <a:pt x="176" y="114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2"/>
                    <a:pt x="176" y="112"/>
                    <a:pt x="177" y="112"/>
                  </a:cubicBezTo>
                  <a:cubicBezTo>
                    <a:pt x="177" y="112"/>
                    <a:pt x="177" y="111"/>
                    <a:pt x="179" y="111"/>
                  </a:cubicBezTo>
                  <a:cubicBezTo>
                    <a:pt x="179" y="110"/>
                    <a:pt x="179" y="110"/>
                    <a:pt x="179" y="110"/>
                  </a:cubicBezTo>
                  <a:cubicBezTo>
                    <a:pt x="179" y="110"/>
                    <a:pt x="179" y="110"/>
                    <a:pt x="179" y="110"/>
                  </a:cubicBezTo>
                  <a:cubicBezTo>
                    <a:pt x="180" y="111"/>
                    <a:pt x="180" y="111"/>
                    <a:pt x="180" y="111"/>
                  </a:cubicBezTo>
                  <a:cubicBezTo>
                    <a:pt x="180" y="111"/>
                    <a:pt x="180" y="111"/>
                    <a:pt x="180" y="111"/>
                  </a:cubicBezTo>
                  <a:cubicBezTo>
                    <a:pt x="179" y="111"/>
                    <a:pt x="179" y="111"/>
                    <a:pt x="179" y="111"/>
                  </a:cubicBezTo>
                  <a:cubicBezTo>
                    <a:pt x="179" y="111"/>
                    <a:pt x="179" y="111"/>
                    <a:pt x="179" y="111"/>
                  </a:cubicBezTo>
                  <a:cubicBezTo>
                    <a:pt x="180" y="112"/>
                    <a:pt x="180" y="112"/>
                    <a:pt x="181" y="112"/>
                  </a:cubicBezTo>
                  <a:cubicBezTo>
                    <a:pt x="182" y="112"/>
                    <a:pt x="182" y="112"/>
                    <a:pt x="182" y="112"/>
                  </a:cubicBezTo>
                  <a:cubicBezTo>
                    <a:pt x="181" y="112"/>
                    <a:pt x="180" y="112"/>
                    <a:pt x="180" y="113"/>
                  </a:cubicBezTo>
                  <a:cubicBezTo>
                    <a:pt x="180" y="113"/>
                    <a:pt x="180" y="113"/>
                    <a:pt x="180" y="113"/>
                  </a:cubicBezTo>
                  <a:cubicBezTo>
                    <a:pt x="181" y="113"/>
                    <a:pt x="182" y="113"/>
                    <a:pt x="181" y="114"/>
                  </a:cubicBezTo>
                  <a:cubicBezTo>
                    <a:pt x="181" y="114"/>
                    <a:pt x="181" y="114"/>
                    <a:pt x="181" y="114"/>
                  </a:cubicBezTo>
                  <a:cubicBezTo>
                    <a:pt x="183" y="115"/>
                    <a:pt x="182" y="114"/>
                    <a:pt x="183" y="114"/>
                  </a:cubicBezTo>
                  <a:cubicBezTo>
                    <a:pt x="184" y="114"/>
                    <a:pt x="184" y="114"/>
                    <a:pt x="184" y="114"/>
                  </a:cubicBezTo>
                  <a:cubicBezTo>
                    <a:pt x="184" y="113"/>
                    <a:pt x="184" y="113"/>
                    <a:pt x="184" y="113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13"/>
                    <a:pt x="185" y="113"/>
                    <a:pt x="185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5" y="113"/>
                    <a:pt x="185" y="113"/>
                    <a:pt x="185" y="113"/>
                  </a:cubicBezTo>
                  <a:cubicBezTo>
                    <a:pt x="184" y="113"/>
                    <a:pt x="184" y="113"/>
                    <a:pt x="184" y="113"/>
                  </a:cubicBezTo>
                  <a:cubicBezTo>
                    <a:pt x="183" y="112"/>
                    <a:pt x="183" y="112"/>
                    <a:pt x="182" y="112"/>
                  </a:cubicBezTo>
                  <a:cubicBezTo>
                    <a:pt x="182" y="111"/>
                    <a:pt x="182" y="111"/>
                    <a:pt x="182" y="111"/>
                  </a:cubicBezTo>
                  <a:cubicBezTo>
                    <a:pt x="182" y="111"/>
                    <a:pt x="183" y="111"/>
                    <a:pt x="183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85" y="111"/>
                    <a:pt x="185" y="111"/>
                    <a:pt x="185" y="111"/>
                  </a:cubicBezTo>
                  <a:cubicBezTo>
                    <a:pt x="185" y="110"/>
                    <a:pt x="186" y="110"/>
                    <a:pt x="187" y="110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10"/>
                    <a:pt x="188" y="110"/>
                    <a:pt x="188" y="110"/>
                  </a:cubicBezTo>
                  <a:cubicBezTo>
                    <a:pt x="188" y="110"/>
                    <a:pt x="188" y="110"/>
                    <a:pt x="188" y="110"/>
                  </a:cubicBezTo>
                  <a:cubicBezTo>
                    <a:pt x="188" y="110"/>
                    <a:pt x="189" y="109"/>
                    <a:pt x="189" y="109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89" y="110"/>
                    <a:pt x="188" y="110"/>
                    <a:pt x="188" y="110"/>
                  </a:cubicBezTo>
                  <a:cubicBezTo>
                    <a:pt x="187" y="111"/>
                    <a:pt x="187" y="111"/>
                    <a:pt x="187" y="111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188" y="112"/>
                    <a:pt x="188" y="112"/>
                    <a:pt x="188" y="112"/>
                  </a:cubicBezTo>
                  <a:cubicBezTo>
                    <a:pt x="188" y="112"/>
                    <a:pt x="187" y="112"/>
                    <a:pt x="187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8" y="114"/>
                    <a:pt x="188" y="114"/>
                    <a:pt x="188" y="114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89" y="115"/>
                    <a:pt x="189" y="115"/>
                    <a:pt x="190" y="115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1" y="117"/>
                    <a:pt x="192" y="117"/>
                    <a:pt x="193" y="117"/>
                  </a:cubicBezTo>
                  <a:cubicBezTo>
                    <a:pt x="193" y="118"/>
                    <a:pt x="193" y="118"/>
                    <a:pt x="193" y="118"/>
                  </a:cubicBezTo>
                  <a:cubicBezTo>
                    <a:pt x="193" y="120"/>
                    <a:pt x="192" y="120"/>
                    <a:pt x="191" y="120"/>
                  </a:cubicBezTo>
                  <a:cubicBezTo>
                    <a:pt x="191" y="120"/>
                    <a:pt x="190" y="120"/>
                    <a:pt x="190" y="120"/>
                  </a:cubicBezTo>
                  <a:cubicBezTo>
                    <a:pt x="189" y="120"/>
                    <a:pt x="189" y="120"/>
                    <a:pt x="189" y="120"/>
                  </a:cubicBezTo>
                  <a:cubicBezTo>
                    <a:pt x="188" y="120"/>
                    <a:pt x="187" y="120"/>
                    <a:pt x="187" y="120"/>
                  </a:cubicBezTo>
                  <a:cubicBezTo>
                    <a:pt x="186" y="120"/>
                    <a:pt x="186" y="120"/>
                    <a:pt x="186" y="120"/>
                  </a:cubicBezTo>
                  <a:cubicBezTo>
                    <a:pt x="185" y="120"/>
                    <a:pt x="185" y="119"/>
                    <a:pt x="185" y="119"/>
                  </a:cubicBezTo>
                  <a:cubicBezTo>
                    <a:pt x="184" y="119"/>
                    <a:pt x="184" y="119"/>
                    <a:pt x="184" y="119"/>
                  </a:cubicBezTo>
                  <a:cubicBezTo>
                    <a:pt x="184" y="119"/>
                    <a:pt x="184" y="119"/>
                    <a:pt x="184" y="118"/>
                  </a:cubicBezTo>
                  <a:cubicBezTo>
                    <a:pt x="183" y="119"/>
                    <a:pt x="182" y="118"/>
                    <a:pt x="181" y="119"/>
                  </a:cubicBezTo>
                  <a:cubicBezTo>
                    <a:pt x="180" y="119"/>
                    <a:pt x="179" y="119"/>
                    <a:pt x="178" y="120"/>
                  </a:cubicBezTo>
                  <a:cubicBezTo>
                    <a:pt x="178" y="120"/>
                    <a:pt x="178" y="120"/>
                    <a:pt x="178" y="120"/>
                  </a:cubicBezTo>
                  <a:cubicBezTo>
                    <a:pt x="178" y="120"/>
                    <a:pt x="178" y="120"/>
                    <a:pt x="177" y="120"/>
                  </a:cubicBezTo>
                  <a:cubicBezTo>
                    <a:pt x="177" y="120"/>
                    <a:pt x="177" y="120"/>
                    <a:pt x="177" y="120"/>
                  </a:cubicBezTo>
                  <a:cubicBezTo>
                    <a:pt x="176" y="120"/>
                    <a:pt x="176" y="120"/>
                    <a:pt x="175" y="120"/>
                  </a:cubicBezTo>
                  <a:cubicBezTo>
                    <a:pt x="175" y="120"/>
                    <a:pt x="175" y="120"/>
                    <a:pt x="175" y="120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6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5" y="121"/>
                    <a:pt x="174" y="121"/>
                    <a:pt x="174" y="121"/>
                  </a:cubicBezTo>
                  <a:cubicBezTo>
                    <a:pt x="174" y="121"/>
                    <a:pt x="174" y="121"/>
                    <a:pt x="174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3" y="121"/>
                    <a:pt x="173" y="121"/>
                    <a:pt x="173" y="121"/>
                  </a:cubicBezTo>
                  <a:cubicBezTo>
                    <a:pt x="172" y="121"/>
                    <a:pt x="172" y="121"/>
                    <a:pt x="171" y="122"/>
                  </a:cubicBezTo>
                  <a:cubicBezTo>
                    <a:pt x="171" y="122"/>
                    <a:pt x="171" y="122"/>
                    <a:pt x="171" y="122"/>
                  </a:cubicBezTo>
                  <a:cubicBezTo>
                    <a:pt x="171" y="123"/>
                    <a:pt x="171" y="123"/>
                    <a:pt x="171" y="123"/>
                  </a:cubicBezTo>
                  <a:cubicBezTo>
                    <a:pt x="171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1" y="125"/>
                    <a:pt x="171" y="125"/>
                    <a:pt x="171" y="125"/>
                  </a:cubicBezTo>
                  <a:cubicBezTo>
                    <a:pt x="171" y="125"/>
                    <a:pt x="171" y="125"/>
                    <a:pt x="171" y="125"/>
                  </a:cubicBezTo>
                  <a:cubicBezTo>
                    <a:pt x="172" y="125"/>
                    <a:pt x="172" y="125"/>
                    <a:pt x="173" y="125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5" y="127"/>
                    <a:pt x="175" y="127"/>
                    <a:pt x="175" y="128"/>
                  </a:cubicBezTo>
                  <a:cubicBezTo>
                    <a:pt x="175" y="127"/>
                    <a:pt x="175" y="127"/>
                    <a:pt x="175" y="127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8"/>
                    <a:pt x="177" y="128"/>
                    <a:pt x="177" y="128"/>
                  </a:cubicBezTo>
                  <a:cubicBezTo>
                    <a:pt x="177" y="128"/>
                    <a:pt x="177" y="128"/>
                    <a:pt x="177" y="128"/>
                  </a:cubicBezTo>
                  <a:cubicBezTo>
                    <a:pt x="177" y="127"/>
                    <a:pt x="177" y="127"/>
                    <a:pt x="177" y="127"/>
                  </a:cubicBezTo>
                  <a:cubicBezTo>
                    <a:pt x="178" y="127"/>
                    <a:pt x="179" y="127"/>
                    <a:pt x="179" y="128"/>
                  </a:cubicBezTo>
                  <a:cubicBezTo>
                    <a:pt x="180" y="128"/>
                    <a:pt x="180" y="128"/>
                    <a:pt x="180" y="128"/>
                  </a:cubicBezTo>
                  <a:cubicBezTo>
                    <a:pt x="181" y="129"/>
                    <a:pt x="182" y="128"/>
                    <a:pt x="182" y="128"/>
                  </a:cubicBezTo>
                  <a:cubicBezTo>
                    <a:pt x="182" y="128"/>
                    <a:pt x="183" y="128"/>
                    <a:pt x="183" y="127"/>
                  </a:cubicBezTo>
                  <a:cubicBezTo>
                    <a:pt x="183" y="127"/>
                    <a:pt x="184" y="128"/>
                    <a:pt x="184" y="128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5" y="128"/>
                    <a:pt x="185" y="128"/>
                    <a:pt x="185" y="128"/>
                  </a:cubicBezTo>
                  <a:cubicBezTo>
                    <a:pt x="184" y="128"/>
                    <a:pt x="184" y="128"/>
                    <a:pt x="184" y="128"/>
                  </a:cubicBezTo>
                  <a:cubicBezTo>
                    <a:pt x="185" y="129"/>
                    <a:pt x="185" y="129"/>
                    <a:pt x="185" y="129"/>
                  </a:cubicBezTo>
                  <a:cubicBezTo>
                    <a:pt x="184" y="129"/>
                    <a:pt x="184" y="129"/>
                    <a:pt x="184" y="129"/>
                  </a:cubicBezTo>
                  <a:cubicBezTo>
                    <a:pt x="185" y="130"/>
                    <a:pt x="185" y="130"/>
                    <a:pt x="185" y="131"/>
                  </a:cubicBezTo>
                  <a:cubicBezTo>
                    <a:pt x="184" y="132"/>
                    <a:pt x="184" y="133"/>
                    <a:pt x="183" y="134"/>
                  </a:cubicBezTo>
                  <a:cubicBezTo>
                    <a:pt x="183" y="134"/>
                    <a:pt x="183" y="134"/>
                    <a:pt x="183" y="134"/>
                  </a:cubicBezTo>
                  <a:cubicBezTo>
                    <a:pt x="183" y="135"/>
                    <a:pt x="183" y="136"/>
                    <a:pt x="182" y="136"/>
                  </a:cubicBezTo>
                  <a:cubicBezTo>
                    <a:pt x="183" y="137"/>
                    <a:pt x="183" y="138"/>
                    <a:pt x="183" y="139"/>
                  </a:cubicBezTo>
                  <a:cubicBezTo>
                    <a:pt x="184" y="139"/>
                    <a:pt x="184" y="139"/>
                    <a:pt x="184" y="139"/>
                  </a:cubicBezTo>
                  <a:cubicBezTo>
                    <a:pt x="184" y="139"/>
                    <a:pt x="183" y="140"/>
                    <a:pt x="183" y="141"/>
                  </a:cubicBezTo>
                  <a:cubicBezTo>
                    <a:pt x="184" y="141"/>
                    <a:pt x="184" y="141"/>
                    <a:pt x="184" y="14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185" y="142"/>
                    <a:pt x="185" y="143"/>
                    <a:pt x="186" y="144"/>
                  </a:cubicBezTo>
                  <a:cubicBezTo>
                    <a:pt x="186" y="145"/>
                    <a:pt x="187" y="145"/>
                    <a:pt x="187" y="146"/>
                  </a:cubicBezTo>
                  <a:cubicBezTo>
                    <a:pt x="187" y="146"/>
                    <a:pt x="188" y="147"/>
                    <a:pt x="188" y="147"/>
                  </a:cubicBezTo>
                  <a:cubicBezTo>
                    <a:pt x="189" y="148"/>
                    <a:pt x="189" y="148"/>
                    <a:pt x="189" y="149"/>
                  </a:cubicBezTo>
                  <a:cubicBezTo>
                    <a:pt x="189" y="149"/>
                    <a:pt x="189" y="150"/>
                    <a:pt x="189" y="151"/>
                  </a:cubicBezTo>
                  <a:cubicBezTo>
                    <a:pt x="190" y="152"/>
                    <a:pt x="190" y="152"/>
                    <a:pt x="190" y="152"/>
                  </a:cubicBezTo>
                  <a:cubicBezTo>
                    <a:pt x="190" y="153"/>
                    <a:pt x="191" y="153"/>
                    <a:pt x="192" y="153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4" y="156"/>
                    <a:pt x="194" y="157"/>
                    <a:pt x="194" y="158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94" y="159"/>
                    <a:pt x="194" y="159"/>
                    <a:pt x="194" y="159"/>
                  </a:cubicBezTo>
                  <a:cubicBezTo>
                    <a:pt x="195" y="160"/>
                    <a:pt x="195" y="161"/>
                    <a:pt x="195" y="162"/>
                  </a:cubicBezTo>
                  <a:cubicBezTo>
                    <a:pt x="195" y="163"/>
                    <a:pt x="195" y="163"/>
                    <a:pt x="195" y="163"/>
                  </a:cubicBezTo>
                  <a:cubicBezTo>
                    <a:pt x="196" y="164"/>
                    <a:pt x="197" y="164"/>
                    <a:pt x="198" y="163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9" y="162"/>
                    <a:pt x="200" y="162"/>
                    <a:pt x="200" y="162"/>
                  </a:cubicBezTo>
                  <a:cubicBezTo>
                    <a:pt x="201" y="162"/>
                    <a:pt x="201" y="162"/>
                    <a:pt x="202" y="161"/>
                  </a:cubicBezTo>
                  <a:cubicBezTo>
                    <a:pt x="202" y="161"/>
                    <a:pt x="203" y="162"/>
                    <a:pt x="203" y="161"/>
                  </a:cubicBezTo>
                  <a:cubicBezTo>
                    <a:pt x="204" y="161"/>
                    <a:pt x="204" y="161"/>
                    <a:pt x="204" y="161"/>
                  </a:cubicBezTo>
                  <a:cubicBezTo>
                    <a:pt x="205" y="160"/>
                    <a:pt x="206" y="160"/>
                    <a:pt x="207" y="159"/>
                  </a:cubicBezTo>
                  <a:cubicBezTo>
                    <a:pt x="208" y="159"/>
                    <a:pt x="208" y="159"/>
                    <a:pt x="208" y="159"/>
                  </a:cubicBezTo>
                  <a:cubicBezTo>
                    <a:pt x="209" y="158"/>
                    <a:pt x="209" y="158"/>
                    <a:pt x="209" y="158"/>
                  </a:cubicBezTo>
                  <a:cubicBezTo>
                    <a:pt x="209" y="158"/>
                    <a:pt x="210" y="157"/>
                    <a:pt x="211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2" y="157"/>
                    <a:pt x="212" y="156"/>
                    <a:pt x="212" y="156"/>
                  </a:cubicBezTo>
                  <a:cubicBezTo>
                    <a:pt x="213" y="156"/>
                    <a:pt x="213" y="156"/>
                    <a:pt x="214" y="156"/>
                  </a:cubicBezTo>
                  <a:cubicBezTo>
                    <a:pt x="214" y="155"/>
                    <a:pt x="214" y="155"/>
                    <a:pt x="214" y="155"/>
                  </a:cubicBezTo>
                  <a:cubicBezTo>
                    <a:pt x="214" y="154"/>
                    <a:pt x="215" y="154"/>
                    <a:pt x="216" y="154"/>
                  </a:cubicBezTo>
                  <a:cubicBezTo>
                    <a:pt x="216" y="154"/>
                    <a:pt x="216" y="153"/>
                    <a:pt x="216" y="152"/>
                  </a:cubicBezTo>
                  <a:cubicBezTo>
                    <a:pt x="217" y="152"/>
                    <a:pt x="217" y="152"/>
                    <a:pt x="217" y="152"/>
                  </a:cubicBezTo>
                  <a:cubicBezTo>
                    <a:pt x="217" y="151"/>
                    <a:pt x="217" y="151"/>
                    <a:pt x="217" y="151"/>
                  </a:cubicBezTo>
                  <a:cubicBezTo>
                    <a:pt x="218" y="151"/>
                    <a:pt x="218" y="151"/>
                    <a:pt x="218" y="151"/>
                  </a:cubicBezTo>
                  <a:cubicBezTo>
                    <a:pt x="218" y="150"/>
                    <a:pt x="218" y="150"/>
                    <a:pt x="218" y="149"/>
                  </a:cubicBezTo>
                  <a:cubicBezTo>
                    <a:pt x="218" y="149"/>
                    <a:pt x="218" y="149"/>
                    <a:pt x="218" y="149"/>
                  </a:cubicBezTo>
                  <a:cubicBezTo>
                    <a:pt x="217" y="148"/>
                    <a:pt x="217" y="148"/>
                    <a:pt x="217" y="148"/>
                  </a:cubicBezTo>
                  <a:cubicBezTo>
                    <a:pt x="216" y="148"/>
                    <a:pt x="216" y="148"/>
                    <a:pt x="216" y="148"/>
                  </a:cubicBezTo>
                  <a:cubicBezTo>
                    <a:pt x="216" y="147"/>
                    <a:pt x="215" y="147"/>
                    <a:pt x="215" y="147"/>
                  </a:cubicBezTo>
                  <a:cubicBezTo>
                    <a:pt x="214" y="147"/>
                    <a:pt x="214" y="146"/>
                    <a:pt x="214" y="146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213" y="145"/>
                    <a:pt x="213" y="145"/>
                    <a:pt x="213" y="145"/>
                  </a:cubicBezTo>
                  <a:cubicBezTo>
                    <a:pt x="214" y="144"/>
                    <a:pt x="214" y="144"/>
                    <a:pt x="214" y="144"/>
                  </a:cubicBezTo>
                  <a:cubicBezTo>
                    <a:pt x="214" y="144"/>
                    <a:pt x="214" y="144"/>
                    <a:pt x="214" y="144"/>
                  </a:cubicBezTo>
                  <a:cubicBezTo>
                    <a:pt x="213" y="144"/>
                    <a:pt x="213" y="144"/>
                    <a:pt x="213" y="144"/>
                  </a:cubicBezTo>
                  <a:cubicBezTo>
                    <a:pt x="212" y="145"/>
                    <a:pt x="212" y="145"/>
                    <a:pt x="211" y="146"/>
                  </a:cubicBezTo>
                  <a:cubicBezTo>
                    <a:pt x="211" y="146"/>
                    <a:pt x="211" y="146"/>
                    <a:pt x="211" y="146"/>
                  </a:cubicBezTo>
                  <a:cubicBezTo>
                    <a:pt x="211" y="147"/>
                    <a:pt x="211" y="147"/>
                    <a:pt x="211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7"/>
                    <a:pt x="208" y="147"/>
                    <a:pt x="208" y="147"/>
                  </a:cubicBezTo>
                  <a:cubicBezTo>
                    <a:pt x="208" y="147"/>
                    <a:pt x="208" y="147"/>
                    <a:pt x="208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6" y="146"/>
                    <a:pt x="207" y="146"/>
                    <a:pt x="207" y="145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06" y="144"/>
                    <a:pt x="206" y="144"/>
                    <a:pt x="206" y="144"/>
                  </a:cubicBezTo>
                  <a:cubicBezTo>
                    <a:pt x="206" y="144"/>
                    <a:pt x="206" y="145"/>
                    <a:pt x="206" y="146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6" y="146"/>
                    <a:pt x="205" y="145"/>
                    <a:pt x="205" y="145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05" y="144"/>
                    <a:pt x="205" y="144"/>
                    <a:pt x="205" y="143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5" y="142"/>
                    <a:pt x="204" y="142"/>
                    <a:pt x="204" y="142"/>
                  </a:cubicBezTo>
                  <a:cubicBezTo>
                    <a:pt x="204" y="142"/>
                    <a:pt x="204" y="142"/>
                    <a:pt x="204" y="142"/>
                  </a:cubicBezTo>
                  <a:cubicBezTo>
                    <a:pt x="203" y="142"/>
                    <a:pt x="203" y="142"/>
                    <a:pt x="203" y="142"/>
                  </a:cubicBezTo>
                  <a:cubicBezTo>
                    <a:pt x="203" y="141"/>
                    <a:pt x="202" y="140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1" y="139"/>
                    <a:pt x="201" y="139"/>
                    <a:pt x="201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8"/>
                    <a:pt x="202" y="138"/>
                    <a:pt x="202" y="138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03" y="138"/>
                    <a:pt x="203" y="137"/>
                    <a:pt x="203" y="137"/>
                  </a:cubicBezTo>
                  <a:cubicBezTo>
                    <a:pt x="204" y="137"/>
                    <a:pt x="204" y="137"/>
                    <a:pt x="204" y="137"/>
                  </a:cubicBezTo>
                  <a:cubicBezTo>
                    <a:pt x="204" y="138"/>
                    <a:pt x="204" y="138"/>
                    <a:pt x="204" y="138"/>
                  </a:cubicBezTo>
                  <a:cubicBezTo>
                    <a:pt x="204" y="138"/>
                    <a:pt x="204" y="138"/>
                    <a:pt x="205" y="138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6" y="140"/>
                    <a:pt x="206" y="140"/>
                    <a:pt x="207" y="141"/>
                  </a:cubicBezTo>
                  <a:cubicBezTo>
                    <a:pt x="207" y="141"/>
                    <a:pt x="208" y="141"/>
                    <a:pt x="208" y="142"/>
                  </a:cubicBezTo>
                  <a:cubicBezTo>
                    <a:pt x="209" y="142"/>
                    <a:pt x="209" y="142"/>
                    <a:pt x="209" y="142"/>
                  </a:cubicBezTo>
                  <a:cubicBezTo>
                    <a:pt x="209" y="143"/>
                    <a:pt x="210" y="143"/>
                    <a:pt x="210" y="143"/>
                  </a:cubicBezTo>
                  <a:cubicBezTo>
                    <a:pt x="211" y="143"/>
                    <a:pt x="211" y="143"/>
                    <a:pt x="211" y="143"/>
                  </a:cubicBezTo>
                  <a:cubicBezTo>
                    <a:pt x="212" y="143"/>
                    <a:pt x="212" y="143"/>
                    <a:pt x="212" y="143"/>
                  </a:cubicBezTo>
                  <a:cubicBezTo>
                    <a:pt x="213" y="142"/>
                    <a:pt x="213" y="142"/>
                    <a:pt x="214" y="142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43"/>
                    <a:pt x="214" y="143"/>
                    <a:pt x="214" y="143"/>
                  </a:cubicBezTo>
                  <a:cubicBezTo>
                    <a:pt x="215" y="144"/>
                    <a:pt x="215" y="144"/>
                    <a:pt x="215" y="144"/>
                  </a:cubicBezTo>
                  <a:cubicBezTo>
                    <a:pt x="216" y="145"/>
                    <a:pt x="216" y="145"/>
                    <a:pt x="216" y="145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8" y="145"/>
                    <a:pt x="219" y="145"/>
                    <a:pt x="219" y="145"/>
                  </a:cubicBezTo>
                  <a:cubicBezTo>
                    <a:pt x="220" y="145"/>
                    <a:pt x="220" y="145"/>
                    <a:pt x="220" y="145"/>
                  </a:cubicBezTo>
                  <a:cubicBezTo>
                    <a:pt x="221" y="145"/>
                    <a:pt x="222" y="145"/>
                    <a:pt x="222" y="145"/>
                  </a:cubicBezTo>
                  <a:cubicBezTo>
                    <a:pt x="223" y="145"/>
                    <a:pt x="223" y="145"/>
                    <a:pt x="223" y="145"/>
                  </a:cubicBezTo>
                  <a:cubicBezTo>
                    <a:pt x="224" y="145"/>
                    <a:pt x="224" y="145"/>
                    <a:pt x="224" y="145"/>
                  </a:cubicBezTo>
                  <a:cubicBezTo>
                    <a:pt x="225" y="146"/>
                    <a:pt x="227" y="145"/>
                    <a:pt x="228" y="145"/>
                  </a:cubicBezTo>
                  <a:cubicBezTo>
                    <a:pt x="228" y="145"/>
                    <a:pt x="228" y="145"/>
                    <a:pt x="228" y="146"/>
                  </a:cubicBezTo>
                  <a:cubicBezTo>
                    <a:pt x="229" y="146"/>
                    <a:pt x="229" y="146"/>
                    <a:pt x="229" y="146"/>
                  </a:cubicBezTo>
                  <a:cubicBezTo>
                    <a:pt x="229" y="147"/>
                    <a:pt x="229" y="147"/>
                    <a:pt x="229" y="147"/>
                  </a:cubicBezTo>
                  <a:cubicBezTo>
                    <a:pt x="229" y="147"/>
                    <a:pt x="230" y="147"/>
                    <a:pt x="230" y="147"/>
                  </a:cubicBezTo>
                  <a:cubicBezTo>
                    <a:pt x="230" y="148"/>
                    <a:pt x="230" y="148"/>
                    <a:pt x="230" y="148"/>
                  </a:cubicBezTo>
                  <a:cubicBezTo>
                    <a:pt x="231" y="148"/>
                    <a:pt x="232" y="149"/>
                    <a:pt x="233" y="149"/>
                  </a:cubicBezTo>
                  <a:cubicBezTo>
                    <a:pt x="233" y="149"/>
                    <a:pt x="233" y="149"/>
                    <a:pt x="233" y="149"/>
                  </a:cubicBezTo>
                  <a:cubicBezTo>
                    <a:pt x="232" y="150"/>
                    <a:pt x="232" y="149"/>
                    <a:pt x="231" y="149"/>
                  </a:cubicBezTo>
                  <a:cubicBezTo>
                    <a:pt x="231" y="149"/>
                    <a:pt x="231" y="149"/>
                    <a:pt x="231" y="149"/>
                  </a:cubicBezTo>
                  <a:cubicBezTo>
                    <a:pt x="231" y="150"/>
                    <a:pt x="233" y="152"/>
                    <a:pt x="234" y="152"/>
                  </a:cubicBezTo>
                  <a:cubicBezTo>
                    <a:pt x="235" y="152"/>
                    <a:pt x="235" y="152"/>
                    <a:pt x="235" y="152"/>
                  </a:cubicBezTo>
                  <a:cubicBezTo>
                    <a:pt x="235" y="151"/>
                    <a:pt x="236" y="151"/>
                    <a:pt x="236" y="150"/>
                  </a:cubicBezTo>
                  <a:cubicBezTo>
                    <a:pt x="236" y="150"/>
                    <a:pt x="236" y="150"/>
                    <a:pt x="236" y="150"/>
                  </a:cubicBezTo>
                  <a:cubicBezTo>
                    <a:pt x="237" y="150"/>
                    <a:pt x="237" y="150"/>
                    <a:pt x="237" y="150"/>
                  </a:cubicBezTo>
                  <a:cubicBezTo>
                    <a:pt x="236" y="150"/>
                    <a:pt x="236" y="151"/>
                    <a:pt x="237" y="151"/>
                  </a:cubicBezTo>
                  <a:cubicBezTo>
                    <a:pt x="237" y="152"/>
                    <a:pt x="237" y="152"/>
                    <a:pt x="237" y="152"/>
                  </a:cubicBezTo>
                  <a:cubicBezTo>
                    <a:pt x="237" y="152"/>
                    <a:pt x="237" y="152"/>
                    <a:pt x="237" y="153"/>
                  </a:cubicBezTo>
                  <a:cubicBezTo>
                    <a:pt x="237" y="153"/>
                    <a:pt x="237" y="154"/>
                    <a:pt x="237" y="155"/>
                  </a:cubicBezTo>
                  <a:cubicBezTo>
                    <a:pt x="237" y="156"/>
                    <a:pt x="237" y="157"/>
                    <a:pt x="238" y="158"/>
                  </a:cubicBezTo>
                  <a:cubicBezTo>
                    <a:pt x="238" y="159"/>
                    <a:pt x="239" y="160"/>
                    <a:pt x="239" y="161"/>
                  </a:cubicBezTo>
                  <a:cubicBezTo>
                    <a:pt x="239" y="162"/>
                    <a:pt x="240" y="162"/>
                    <a:pt x="240" y="163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1" y="165"/>
                    <a:pt x="241" y="165"/>
                    <a:pt x="241" y="165"/>
                  </a:cubicBezTo>
                  <a:cubicBezTo>
                    <a:pt x="241" y="166"/>
                    <a:pt x="241" y="167"/>
                    <a:pt x="242" y="167"/>
                  </a:cubicBezTo>
                  <a:cubicBezTo>
                    <a:pt x="242" y="168"/>
                    <a:pt x="242" y="169"/>
                    <a:pt x="242" y="169"/>
                  </a:cubicBezTo>
                  <a:cubicBezTo>
                    <a:pt x="243" y="170"/>
                    <a:pt x="243" y="170"/>
                    <a:pt x="243" y="170"/>
                  </a:cubicBezTo>
                  <a:cubicBezTo>
                    <a:pt x="243" y="170"/>
                    <a:pt x="244" y="170"/>
                    <a:pt x="244" y="169"/>
                  </a:cubicBezTo>
                  <a:cubicBezTo>
                    <a:pt x="244" y="169"/>
                    <a:pt x="244" y="169"/>
                    <a:pt x="244" y="169"/>
                  </a:cubicBezTo>
                  <a:cubicBezTo>
                    <a:pt x="245" y="169"/>
                    <a:pt x="245" y="168"/>
                    <a:pt x="246" y="168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7" y="166"/>
                    <a:pt x="246" y="166"/>
                    <a:pt x="246" y="165"/>
                  </a:cubicBezTo>
                  <a:cubicBezTo>
                    <a:pt x="247" y="164"/>
                    <a:pt x="248" y="163"/>
                    <a:pt x="247" y="162"/>
                  </a:cubicBezTo>
                  <a:cubicBezTo>
                    <a:pt x="247" y="161"/>
                    <a:pt x="247" y="161"/>
                    <a:pt x="247" y="160"/>
                  </a:cubicBezTo>
                  <a:cubicBezTo>
                    <a:pt x="247" y="159"/>
                    <a:pt x="247" y="159"/>
                    <a:pt x="247" y="159"/>
                  </a:cubicBezTo>
                  <a:cubicBezTo>
                    <a:pt x="248" y="159"/>
                    <a:pt x="248" y="159"/>
                    <a:pt x="248" y="159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50" y="158"/>
                    <a:pt x="250" y="158"/>
                    <a:pt x="250" y="158"/>
                  </a:cubicBezTo>
                  <a:cubicBezTo>
                    <a:pt x="250" y="157"/>
                    <a:pt x="250" y="157"/>
                    <a:pt x="250" y="157"/>
                  </a:cubicBezTo>
                  <a:cubicBezTo>
                    <a:pt x="251" y="156"/>
                    <a:pt x="251" y="156"/>
                    <a:pt x="251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3" y="155"/>
                    <a:pt x="253" y="155"/>
                    <a:pt x="253" y="155"/>
                  </a:cubicBezTo>
                  <a:cubicBezTo>
                    <a:pt x="253" y="155"/>
                    <a:pt x="254" y="154"/>
                    <a:pt x="254" y="154"/>
                  </a:cubicBezTo>
                  <a:cubicBezTo>
                    <a:pt x="254" y="153"/>
                    <a:pt x="255" y="153"/>
                    <a:pt x="255" y="153"/>
                  </a:cubicBezTo>
                  <a:cubicBezTo>
                    <a:pt x="256" y="153"/>
                    <a:pt x="256" y="152"/>
                    <a:pt x="257" y="152"/>
                  </a:cubicBezTo>
                  <a:cubicBezTo>
                    <a:pt x="256" y="151"/>
                    <a:pt x="256" y="151"/>
                    <a:pt x="256" y="151"/>
                  </a:cubicBezTo>
                  <a:cubicBezTo>
                    <a:pt x="257" y="151"/>
                    <a:pt x="257" y="151"/>
                    <a:pt x="258" y="150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59" y="151"/>
                    <a:pt x="259" y="151"/>
                    <a:pt x="259" y="151"/>
                  </a:cubicBezTo>
                  <a:cubicBezTo>
                    <a:pt x="259" y="150"/>
                    <a:pt x="259" y="150"/>
                    <a:pt x="259" y="150"/>
                  </a:cubicBezTo>
                  <a:cubicBezTo>
                    <a:pt x="259" y="150"/>
                    <a:pt x="259" y="150"/>
                    <a:pt x="259" y="150"/>
                  </a:cubicBezTo>
                  <a:cubicBezTo>
                    <a:pt x="259" y="151"/>
                    <a:pt x="259" y="151"/>
                    <a:pt x="259" y="151"/>
                  </a:cubicBezTo>
                  <a:cubicBezTo>
                    <a:pt x="260" y="151"/>
                    <a:pt x="260" y="151"/>
                    <a:pt x="260" y="151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0" y="150"/>
                    <a:pt x="260" y="150"/>
                    <a:pt x="260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2" y="149"/>
                    <a:pt x="262" y="149"/>
                    <a:pt x="262" y="149"/>
                  </a:cubicBezTo>
                  <a:cubicBezTo>
                    <a:pt x="262" y="149"/>
                    <a:pt x="262" y="149"/>
                    <a:pt x="262" y="149"/>
                  </a:cubicBezTo>
                  <a:cubicBezTo>
                    <a:pt x="262" y="148"/>
                    <a:pt x="262" y="148"/>
                    <a:pt x="262" y="148"/>
                  </a:cubicBezTo>
                  <a:cubicBezTo>
                    <a:pt x="262" y="149"/>
                    <a:pt x="262" y="149"/>
                    <a:pt x="262" y="149"/>
                  </a:cubicBezTo>
                  <a:cubicBezTo>
                    <a:pt x="263" y="149"/>
                    <a:pt x="263" y="149"/>
                    <a:pt x="263" y="149"/>
                  </a:cubicBezTo>
                  <a:cubicBezTo>
                    <a:pt x="264" y="149"/>
                    <a:pt x="263" y="152"/>
                    <a:pt x="265" y="152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5" y="153"/>
                    <a:pt x="265" y="153"/>
                    <a:pt x="265" y="153"/>
                  </a:cubicBezTo>
                  <a:cubicBezTo>
                    <a:pt x="266" y="153"/>
                    <a:pt x="266" y="153"/>
                    <a:pt x="266" y="153"/>
                  </a:cubicBezTo>
                  <a:cubicBezTo>
                    <a:pt x="266" y="153"/>
                    <a:pt x="266" y="153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7" y="155"/>
                    <a:pt x="267" y="156"/>
                    <a:pt x="267" y="157"/>
                  </a:cubicBezTo>
                  <a:cubicBezTo>
                    <a:pt x="267" y="157"/>
                    <a:pt x="267" y="158"/>
                    <a:pt x="267" y="159"/>
                  </a:cubicBezTo>
                  <a:cubicBezTo>
                    <a:pt x="267" y="159"/>
                    <a:pt x="267" y="159"/>
                    <a:pt x="267" y="159"/>
                  </a:cubicBezTo>
                  <a:cubicBezTo>
                    <a:pt x="267" y="159"/>
                    <a:pt x="267" y="158"/>
                    <a:pt x="268" y="158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69" y="159"/>
                    <a:pt x="269" y="159"/>
                    <a:pt x="269" y="158"/>
                  </a:cubicBezTo>
                  <a:cubicBezTo>
                    <a:pt x="270" y="158"/>
                    <a:pt x="270" y="158"/>
                    <a:pt x="270" y="157"/>
                  </a:cubicBezTo>
                  <a:cubicBezTo>
                    <a:pt x="271" y="157"/>
                    <a:pt x="271" y="157"/>
                    <a:pt x="271" y="157"/>
                  </a:cubicBezTo>
                  <a:cubicBezTo>
                    <a:pt x="271" y="157"/>
                    <a:pt x="271" y="158"/>
                    <a:pt x="271" y="158"/>
                  </a:cubicBezTo>
                  <a:cubicBezTo>
                    <a:pt x="272" y="159"/>
                    <a:pt x="272" y="160"/>
                    <a:pt x="272" y="161"/>
                  </a:cubicBezTo>
                  <a:cubicBezTo>
                    <a:pt x="272" y="161"/>
                    <a:pt x="273" y="162"/>
                    <a:pt x="273" y="163"/>
                  </a:cubicBezTo>
                  <a:cubicBezTo>
                    <a:pt x="273" y="163"/>
                    <a:pt x="273" y="164"/>
                    <a:pt x="273" y="165"/>
                  </a:cubicBezTo>
                  <a:cubicBezTo>
                    <a:pt x="273" y="165"/>
                    <a:pt x="273" y="165"/>
                    <a:pt x="273" y="165"/>
                  </a:cubicBezTo>
                  <a:cubicBezTo>
                    <a:pt x="273" y="165"/>
                    <a:pt x="273" y="167"/>
                    <a:pt x="273" y="167"/>
                  </a:cubicBezTo>
                  <a:cubicBezTo>
                    <a:pt x="273" y="167"/>
                    <a:pt x="273" y="167"/>
                    <a:pt x="273" y="167"/>
                  </a:cubicBezTo>
                  <a:cubicBezTo>
                    <a:pt x="273" y="168"/>
                    <a:pt x="272" y="169"/>
                    <a:pt x="272" y="170"/>
                  </a:cubicBezTo>
                  <a:cubicBezTo>
                    <a:pt x="273" y="170"/>
                    <a:pt x="273" y="170"/>
                    <a:pt x="273" y="170"/>
                  </a:cubicBezTo>
                  <a:cubicBezTo>
                    <a:pt x="273" y="170"/>
                    <a:pt x="274" y="170"/>
                    <a:pt x="274" y="171"/>
                  </a:cubicBezTo>
                  <a:cubicBezTo>
                    <a:pt x="274" y="171"/>
                    <a:pt x="274" y="171"/>
                    <a:pt x="274" y="171"/>
                  </a:cubicBezTo>
                  <a:cubicBezTo>
                    <a:pt x="274" y="171"/>
                    <a:pt x="274" y="171"/>
                    <a:pt x="274" y="172"/>
                  </a:cubicBezTo>
                  <a:cubicBezTo>
                    <a:pt x="275" y="172"/>
                    <a:pt x="275" y="172"/>
                    <a:pt x="275" y="172"/>
                  </a:cubicBezTo>
                  <a:cubicBezTo>
                    <a:pt x="275" y="172"/>
                    <a:pt x="275" y="172"/>
                    <a:pt x="275" y="172"/>
                  </a:cubicBezTo>
                  <a:cubicBezTo>
                    <a:pt x="275" y="172"/>
                    <a:pt x="275" y="172"/>
                    <a:pt x="275" y="172"/>
                  </a:cubicBezTo>
                  <a:cubicBezTo>
                    <a:pt x="275" y="173"/>
                    <a:pt x="275" y="174"/>
                    <a:pt x="275" y="174"/>
                  </a:cubicBezTo>
                  <a:cubicBezTo>
                    <a:pt x="276" y="175"/>
                    <a:pt x="276" y="175"/>
                    <a:pt x="276" y="175"/>
                  </a:cubicBezTo>
                  <a:cubicBezTo>
                    <a:pt x="276" y="176"/>
                    <a:pt x="276" y="176"/>
                    <a:pt x="276" y="176"/>
                  </a:cubicBezTo>
                  <a:cubicBezTo>
                    <a:pt x="276" y="176"/>
                    <a:pt x="276" y="176"/>
                    <a:pt x="276" y="176"/>
                  </a:cubicBezTo>
                  <a:cubicBezTo>
                    <a:pt x="277" y="177"/>
                    <a:pt x="277" y="177"/>
                    <a:pt x="277" y="177"/>
                  </a:cubicBezTo>
                  <a:cubicBezTo>
                    <a:pt x="266" y="235"/>
                    <a:pt x="215" y="279"/>
                    <a:pt x="154" y="279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Rectangle 244"/>
            <p:cNvSpPr>
              <a:spLocks noChangeArrowheads="1"/>
            </p:cNvSpPr>
            <p:nvPr/>
          </p:nvSpPr>
          <p:spPr bwMode="auto">
            <a:xfrm>
              <a:off x="-2814638" y="12700000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Rectangle 245"/>
            <p:cNvSpPr>
              <a:spLocks noChangeArrowheads="1"/>
            </p:cNvSpPr>
            <p:nvPr/>
          </p:nvSpPr>
          <p:spPr bwMode="auto">
            <a:xfrm>
              <a:off x="-2814638" y="12700000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46"/>
            <p:cNvSpPr>
              <a:spLocks/>
            </p:cNvSpPr>
            <p:nvPr/>
          </p:nvSpPr>
          <p:spPr bwMode="auto">
            <a:xfrm>
              <a:off x="-2439988" y="12933363"/>
              <a:ext cx="41275" cy="66675"/>
            </a:xfrm>
            <a:custGeom>
              <a:avLst/>
              <a:gdLst>
                <a:gd name="T0" fmla="*/ 8 w 11"/>
                <a:gd name="T1" fmla="*/ 9 h 18"/>
                <a:gd name="T2" fmla="*/ 9 w 11"/>
                <a:gd name="T3" fmla="*/ 7 h 18"/>
                <a:gd name="T4" fmla="*/ 7 w 11"/>
                <a:gd name="T5" fmla="*/ 7 h 18"/>
                <a:gd name="T6" fmla="*/ 6 w 11"/>
                <a:gd name="T7" fmla="*/ 5 h 18"/>
                <a:gd name="T8" fmla="*/ 5 w 11"/>
                <a:gd name="T9" fmla="*/ 4 h 18"/>
                <a:gd name="T10" fmla="*/ 7 w 11"/>
                <a:gd name="T11" fmla="*/ 4 h 18"/>
                <a:gd name="T12" fmla="*/ 6 w 11"/>
                <a:gd name="T13" fmla="*/ 4 h 18"/>
                <a:gd name="T14" fmla="*/ 7 w 11"/>
                <a:gd name="T15" fmla="*/ 3 h 18"/>
                <a:gd name="T16" fmla="*/ 9 w 11"/>
                <a:gd name="T17" fmla="*/ 3 h 18"/>
                <a:gd name="T18" fmla="*/ 9 w 11"/>
                <a:gd name="T19" fmla="*/ 2 h 18"/>
                <a:gd name="T20" fmla="*/ 9 w 11"/>
                <a:gd name="T21" fmla="*/ 1 h 18"/>
                <a:gd name="T22" fmla="*/ 8 w 11"/>
                <a:gd name="T23" fmla="*/ 0 h 18"/>
                <a:gd name="T24" fmla="*/ 7 w 11"/>
                <a:gd name="T25" fmla="*/ 0 h 18"/>
                <a:gd name="T26" fmla="*/ 4 w 11"/>
                <a:gd name="T27" fmla="*/ 1 h 18"/>
                <a:gd name="T28" fmla="*/ 3 w 11"/>
                <a:gd name="T29" fmla="*/ 2 h 18"/>
                <a:gd name="T30" fmla="*/ 1 w 11"/>
                <a:gd name="T31" fmla="*/ 2 h 18"/>
                <a:gd name="T32" fmla="*/ 1 w 11"/>
                <a:gd name="T33" fmla="*/ 4 h 18"/>
                <a:gd name="T34" fmla="*/ 0 w 11"/>
                <a:gd name="T35" fmla="*/ 4 h 18"/>
                <a:gd name="T36" fmla="*/ 1 w 11"/>
                <a:gd name="T37" fmla="*/ 6 h 18"/>
                <a:gd name="T38" fmla="*/ 1 w 11"/>
                <a:gd name="T39" fmla="*/ 5 h 18"/>
                <a:gd name="T40" fmla="*/ 1 w 11"/>
                <a:gd name="T41" fmla="*/ 5 h 18"/>
                <a:gd name="T42" fmla="*/ 2 w 11"/>
                <a:gd name="T43" fmla="*/ 7 h 18"/>
                <a:gd name="T44" fmla="*/ 2 w 11"/>
                <a:gd name="T45" fmla="*/ 9 h 18"/>
                <a:gd name="T46" fmla="*/ 3 w 11"/>
                <a:gd name="T47" fmla="*/ 10 h 18"/>
                <a:gd name="T48" fmla="*/ 4 w 11"/>
                <a:gd name="T49" fmla="*/ 11 h 18"/>
                <a:gd name="T50" fmla="*/ 5 w 11"/>
                <a:gd name="T51" fmla="*/ 11 h 18"/>
                <a:gd name="T52" fmla="*/ 4 w 11"/>
                <a:gd name="T53" fmla="*/ 13 h 18"/>
                <a:gd name="T54" fmla="*/ 4 w 11"/>
                <a:gd name="T55" fmla="*/ 14 h 18"/>
                <a:gd name="T56" fmla="*/ 3 w 11"/>
                <a:gd name="T57" fmla="*/ 13 h 18"/>
                <a:gd name="T58" fmla="*/ 3 w 11"/>
                <a:gd name="T59" fmla="*/ 16 h 18"/>
                <a:gd name="T60" fmla="*/ 9 w 11"/>
                <a:gd name="T61" fmla="*/ 17 h 18"/>
                <a:gd name="T62" fmla="*/ 10 w 11"/>
                <a:gd name="T63" fmla="*/ 15 h 18"/>
                <a:gd name="T64" fmla="*/ 10 w 11"/>
                <a:gd name="T65" fmla="*/ 14 h 18"/>
                <a:gd name="T66" fmla="*/ 9 w 11"/>
                <a:gd name="T67" fmla="*/ 13 h 18"/>
                <a:gd name="T68" fmla="*/ 9 w 11"/>
                <a:gd name="T69" fmla="*/ 13 h 18"/>
                <a:gd name="T70" fmla="*/ 10 w 11"/>
                <a:gd name="T71" fmla="*/ 13 h 18"/>
                <a:gd name="T72" fmla="*/ 10 w 11"/>
                <a:gd name="T73" fmla="*/ 12 h 18"/>
                <a:gd name="T74" fmla="*/ 9 w 11"/>
                <a:gd name="T75" fmla="*/ 12 h 18"/>
                <a:gd name="T76" fmla="*/ 9 w 11"/>
                <a:gd name="T77" fmla="*/ 11 h 18"/>
                <a:gd name="T78" fmla="*/ 10 w 11"/>
                <a:gd name="T79" fmla="*/ 10 h 18"/>
                <a:gd name="T80" fmla="*/ 10 w 11"/>
                <a:gd name="T81" fmla="*/ 11 h 18"/>
                <a:gd name="T82" fmla="*/ 11 w 11"/>
                <a:gd name="T83" fmla="*/ 11 h 18"/>
                <a:gd name="T84" fmla="*/ 11 w 11"/>
                <a:gd name="T85" fmla="*/ 10 h 18"/>
                <a:gd name="T86" fmla="*/ 11 w 11"/>
                <a:gd name="T87" fmla="*/ 10 h 18"/>
                <a:gd name="T88" fmla="*/ 10 w 11"/>
                <a:gd name="T89" fmla="*/ 8 h 18"/>
                <a:gd name="T90" fmla="*/ 9 w 11"/>
                <a:gd name="T91" fmla="*/ 10 h 18"/>
                <a:gd name="T92" fmla="*/ 8 w 11"/>
                <a:gd name="T93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" h="18"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6" y="6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5"/>
                    <a:pt x="3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5" y="18"/>
                    <a:pt x="7" y="18"/>
                    <a:pt x="9" y="17"/>
                  </a:cubicBezTo>
                  <a:cubicBezTo>
                    <a:pt x="9" y="17"/>
                    <a:pt x="10" y="17"/>
                    <a:pt x="10" y="17"/>
                  </a:cubicBezTo>
                  <a:cubicBezTo>
                    <a:pt x="11" y="17"/>
                    <a:pt x="10" y="16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1"/>
                    <a:pt x="9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9" y="8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47"/>
            <p:cNvSpPr>
              <a:spLocks/>
            </p:cNvSpPr>
            <p:nvPr/>
          </p:nvSpPr>
          <p:spPr bwMode="auto">
            <a:xfrm>
              <a:off x="-2547938" y="12966700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48"/>
            <p:cNvSpPr>
              <a:spLocks/>
            </p:cNvSpPr>
            <p:nvPr/>
          </p:nvSpPr>
          <p:spPr bwMode="auto">
            <a:xfrm>
              <a:off x="-2547938" y="12966700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49"/>
            <p:cNvSpPr>
              <a:spLocks/>
            </p:cNvSpPr>
            <p:nvPr/>
          </p:nvSpPr>
          <p:spPr bwMode="auto">
            <a:xfrm>
              <a:off x="-2413000" y="12719050"/>
              <a:ext cx="28575" cy="30163"/>
            </a:xfrm>
            <a:custGeom>
              <a:avLst/>
              <a:gdLst>
                <a:gd name="T0" fmla="*/ 6 w 8"/>
                <a:gd name="T1" fmla="*/ 0 h 8"/>
                <a:gd name="T2" fmla="*/ 7 w 8"/>
                <a:gd name="T3" fmla="*/ 1 h 8"/>
                <a:gd name="T4" fmla="*/ 5 w 8"/>
                <a:gd name="T5" fmla="*/ 4 h 8"/>
                <a:gd name="T6" fmla="*/ 7 w 8"/>
                <a:gd name="T7" fmla="*/ 6 h 8"/>
                <a:gd name="T8" fmla="*/ 8 w 8"/>
                <a:gd name="T9" fmla="*/ 7 h 8"/>
                <a:gd name="T10" fmla="*/ 6 w 8"/>
                <a:gd name="T11" fmla="*/ 7 h 8"/>
                <a:gd name="T12" fmla="*/ 5 w 8"/>
                <a:gd name="T13" fmla="*/ 8 h 8"/>
                <a:gd name="T14" fmla="*/ 4 w 8"/>
                <a:gd name="T15" fmla="*/ 7 h 8"/>
                <a:gd name="T16" fmla="*/ 3 w 8"/>
                <a:gd name="T17" fmla="*/ 7 h 8"/>
                <a:gd name="T18" fmla="*/ 4 w 8"/>
                <a:gd name="T19" fmla="*/ 6 h 8"/>
                <a:gd name="T20" fmla="*/ 4 w 8"/>
                <a:gd name="T21" fmla="*/ 6 h 8"/>
                <a:gd name="T22" fmla="*/ 1 w 8"/>
                <a:gd name="T23" fmla="*/ 5 h 8"/>
                <a:gd name="T24" fmla="*/ 0 w 8"/>
                <a:gd name="T25" fmla="*/ 5 h 8"/>
                <a:gd name="T26" fmla="*/ 0 w 8"/>
                <a:gd name="T27" fmla="*/ 5 h 8"/>
                <a:gd name="T28" fmla="*/ 0 w 8"/>
                <a:gd name="T29" fmla="*/ 4 h 8"/>
                <a:gd name="T30" fmla="*/ 1 w 8"/>
                <a:gd name="T31" fmla="*/ 4 h 8"/>
                <a:gd name="T32" fmla="*/ 2 w 8"/>
                <a:gd name="T33" fmla="*/ 2 h 8"/>
                <a:gd name="T34" fmla="*/ 1 w 8"/>
                <a:gd name="T35" fmla="*/ 2 h 8"/>
                <a:gd name="T36" fmla="*/ 1 w 8"/>
                <a:gd name="T37" fmla="*/ 2 h 8"/>
                <a:gd name="T38" fmla="*/ 2 w 8"/>
                <a:gd name="T39" fmla="*/ 1 h 8"/>
                <a:gd name="T40" fmla="*/ 3 w 8"/>
                <a:gd name="T41" fmla="*/ 1 h 8"/>
                <a:gd name="T42" fmla="*/ 6 w 8"/>
                <a:gd name="T4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5" y="1"/>
                    <a:pt x="5" y="4"/>
                  </a:cubicBezTo>
                  <a:cubicBezTo>
                    <a:pt x="6" y="5"/>
                    <a:pt x="6" y="6"/>
                    <a:pt x="7" y="6"/>
                  </a:cubicBezTo>
                  <a:cubicBezTo>
                    <a:pt x="7" y="6"/>
                    <a:pt x="8" y="7"/>
                    <a:pt x="8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2" y="5"/>
                    <a:pt x="1" y="5"/>
                  </a:cubicBezTo>
                  <a:cubicBezTo>
                    <a:pt x="1" y="5"/>
                    <a:pt x="1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50"/>
            <p:cNvSpPr>
              <a:spLocks/>
            </p:cNvSpPr>
            <p:nvPr/>
          </p:nvSpPr>
          <p:spPr bwMode="auto">
            <a:xfrm>
              <a:off x="-2589213" y="12641263"/>
              <a:ext cx="47625" cy="17463"/>
            </a:xfrm>
            <a:custGeom>
              <a:avLst/>
              <a:gdLst>
                <a:gd name="T0" fmla="*/ 11 w 13"/>
                <a:gd name="T1" fmla="*/ 3 h 5"/>
                <a:gd name="T2" fmla="*/ 10 w 13"/>
                <a:gd name="T3" fmla="*/ 4 h 5"/>
                <a:gd name="T4" fmla="*/ 9 w 13"/>
                <a:gd name="T5" fmla="*/ 4 h 5"/>
                <a:gd name="T6" fmla="*/ 8 w 13"/>
                <a:gd name="T7" fmla="*/ 5 h 5"/>
                <a:gd name="T8" fmla="*/ 4 w 13"/>
                <a:gd name="T9" fmla="*/ 4 h 5"/>
                <a:gd name="T10" fmla="*/ 4 w 13"/>
                <a:gd name="T11" fmla="*/ 4 h 5"/>
                <a:gd name="T12" fmla="*/ 5 w 13"/>
                <a:gd name="T13" fmla="*/ 3 h 5"/>
                <a:gd name="T14" fmla="*/ 5 w 13"/>
                <a:gd name="T15" fmla="*/ 3 h 5"/>
                <a:gd name="T16" fmla="*/ 0 w 13"/>
                <a:gd name="T17" fmla="*/ 2 h 5"/>
                <a:gd name="T18" fmla="*/ 0 w 13"/>
                <a:gd name="T19" fmla="*/ 2 h 5"/>
                <a:gd name="T20" fmla="*/ 1 w 13"/>
                <a:gd name="T21" fmla="*/ 1 h 5"/>
                <a:gd name="T22" fmla="*/ 2 w 13"/>
                <a:gd name="T23" fmla="*/ 0 h 5"/>
                <a:gd name="T24" fmla="*/ 3 w 13"/>
                <a:gd name="T25" fmla="*/ 1 h 5"/>
                <a:gd name="T26" fmla="*/ 5 w 13"/>
                <a:gd name="T27" fmla="*/ 1 h 5"/>
                <a:gd name="T28" fmla="*/ 6 w 13"/>
                <a:gd name="T29" fmla="*/ 1 h 5"/>
                <a:gd name="T30" fmla="*/ 7 w 13"/>
                <a:gd name="T31" fmla="*/ 0 h 5"/>
                <a:gd name="T32" fmla="*/ 7 w 13"/>
                <a:gd name="T33" fmla="*/ 2 h 5"/>
                <a:gd name="T34" fmla="*/ 7 w 13"/>
                <a:gd name="T35" fmla="*/ 2 h 5"/>
                <a:gd name="T36" fmla="*/ 9 w 13"/>
                <a:gd name="T37" fmla="*/ 0 h 5"/>
                <a:gd name="T38" fmla="*/ 9 w 13"/>
                <a:gd name="T39" fmla="*/ 1 h 5"/>
                <a:gd name="T40" fmla="*/ 10 w 13"/>
                <a:gd name="T41" fmla="*/ 1 h 5"/>
                <a:gd name="T42" fmla="*/ 11 w 13"/>
                <a:gd name="T43" fmla="*/ 1 h 5"/>
                <a:gd name="T44" fmla="*/ 12 w 13"/>
                <a:gd name="T45" fmla="*/ 1 h 5"/>
                <a:gd name="T46" fmla="*/ 13 w 13"/>
                <a:gd name="T47" fmla="*/ 2 h 5"/>
                <a:gd name="T48" fmla="*/ 13 w 13"/>
                <a:gd name="T49" fmla="*/ 2 h 5"/>
                <a:gd name="T50" fmla="*/ 11 w 13"/>
                <a:gd name="T5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5">
                  <a:moveTo>
                    <a:pt x="11" y="3"/>
                  </a:moveTo>
                  <a:cubicBezTo>
                    <a:pt x="11" y="3"/>
                    <a:pt x="10" y="4"/>
                    <a:pt x="10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1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0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7" y="0"/>
                  </a:cubicBezTo>
                  <a:cubicBezTo>
                    <a:pt x="7" y="0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3"/>
                    <a:pt x="11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251"/>
            <p:cNvSpPr>
              <a:spLocks/>
            </p:cNvSpPr>
            <p:nvPr/>
          </p:nvSpPr>
          <p:spPr bwMode="auto">
            <a:xfrm>
              <a:off x="-2627313" y="12647613"/>
              <a:ext cx="52388" cy="38100"/>
            </a:xfrm>
            <a:custGeom>
              <a:avLst/>
              <a:gdLst>
                <a:gd name="T0" fmla="*/ 11 w 14"/>
                <a:gd name="T1" fmla="*/ 2 h 10"/>
                <a:gd name="T2" fmla="*/ 12 w 14"/>
                <a:gd name="T3" fmla="*/ 3 h 10"/>
                <a:gd name="T4" fmla="*/ 14 w 14"/>
                <a:gd name="T5" fmla="*/ 4 h 10"/>
                <a:gd name="T6" fmla="*/ 13 w 14"/>
                <a:gd name="T7" fmla="*/ 4 h 10"/>
                <a:gd name="T8" fmla="*/ 12 w 14"/>
                <a:gd name="T9" fmla="*/ 4 h 10"/>
                <a:gd name="T10" fmla="*/ 11 w 14"/>
                <a:gd name="T11" fmla="*/ 6 h 10"/>
                <a:gd name="T12" fmla="*/ 10 w 14"/>
                <a:gd name="T13" fmla="*/ 7 h 10"/>
                <a:gd name="T14" fmla="*/ 9 w 14"/>
                <a:gd name="T15" fmla="*/ 8 h 10"/>
                <a:gd name="T16" fmla="*/ 9 w 14"/>
                <a:gd name="T17" fmla="*/ 10 h 10"/>
                <a:gd name="T18" fmla="*/ 8 w 14"/>
                <a:gd name="T19" fmla="*/ 10 h 10"/>
                <a:gd name="T20" fmla="*/ 5 w 14"/>
                <a:gd name="T21" fmla="*/ 8 h 10"/>
                <a:gd name="T22" fmla="*/ 5 w 14"/>
                <a:gd name="T23" fmla="*/ 8 h 10"/>
                <a:gd name="T24" fmla="*/ 5 w 14"/>
                <a:gd name="T25" fmla="*/ 7 h 10"/>
                <a:gd name="T26" fmla="*/ 8 w 14"/>
                <a:gd name="T27" fmla="*/ 7 h 10"/>
                <a:gd name="T28" fmla="*/ 7 w 14"/>
                <a:gd name="T29" fmla="*/ 6 h 10"/>
                <a:gd name="T30" fmla="*/ 4 w 14"/>
                <a:gd name="T31" fmla="*/ 7 h 10"/>
                <a:gd name="T32" fmla="*/ 4 w 14"/>
                <a:gd name="T33" fmla="*/ 6 h 10"/>
                <a:gd name="T34" fmla="*/ 4 w 14"/>
                <a:gd name="T35" fmla="*/ 6 h 10"/>
                <a:gd name="T36" fmla="*/ 8 w 14"/>
                <a:gd name="T37" fmla="*/ 5 h 10"/>
                <a:gd name="T38" fmla="*/ 8 w 14"/>
                <a:gd name="T39" fmla="*/ 5 h 10"/>
                <a:gd name="T40" fmla="*/ 5 w 14"/>
                <a:gd name="T41" fmla="*/ 4 h 10"/>
                <a:gd name="T42" fmla="*/ 4 w 14"/>
                <a:gd name="T43" fmla="*/ 5 h 10"/>
                <a:gd name="T44" fmla="*/ 1 w 14"/>
                <a:gd name="T45" fmla="*/ 3 h 10"/>
                <a:gd name="T46" fmla="*/ 2 w 14"/>
                <a:gd name="T47" fmla="*/ 3 h 10"/>
                <a:gd name="T48" fmla="*/ 1 w 14"/>
                <a:gd name="T49" fmla="*/ 2 h 10"/>
                <a:gd name="T50" fmla="*/ 1 w 14"/>
                <a:gd name="T51" fmla="*/ 2 h 10"/>
                <a:gd name="T52" fmla="*/ 0 w 14"/>
                <a:gd name="T53" fmla="*/ 1 h 10"/>
                <a:gd name="T54" fmla="*/ 1 w 14"/>
                <a:gd name="T55" fmla="*/ 1 h 10"/>
                <a:gd name="T56" fmla="*/ 2 w 14"/>
                <a:gd name="T57" fmla="*/ 1 h 10"/>
                <a:gd name="T58" fmla="*/ 3 w 14"/>
                <a:gd name="T59" fmla="*/ 0 h 10"/>
                <a:gd name="T60" fmla="*/ 3 w 14"/>
                <a:gd name="T61" fmla="*/ 2 h 10"/>
                <a:gd name="T62" fmla="*/ 4 w 14"/>
                <a:gd name="T63" fmla="*/ 2 h 10"/>
                <a:gd name="T64" fmla="*/ 4 w 14"/>
                <a:gd name="T65" fmla="*/ 2 h 10"/>
                <a:gd name="T66" fmla="*/ 4 w 14"/>
                <a:gd name="T67" fmla="*/ 1 h 10"/>
                <a:gd name="T68" fmla="*/ 5 w 14"/>
                <a:gd name="T69" fmla="*/ 1 h 10"/>
                <a:gd name="T70" fmla="*/ 7 w 14"/>
                <a:gd name="T71" fmla="*/ 3 h 10"/>
                <a:gd name="T72" fmla="*/ 7 w 14"/>
                <a:gd name="T73" fmla="*/ 2 h 10"/>
                <a:gd name="T74" fmla="*/ 7 w 14"/>
                <a:gd name="T75" fmla="*/ 0 h 10"/>
                <a:gd name="T76" fmla="*/ 7 w 14"/>
                <a:gd name="T77" fmla="*/ 0 h 10"/>
                <a:gd name="T78" fmla="*/ 8 w 14"/>
                <a:gd name="T79" fmla="*/ 0 h 10"/>
                <a:gd name="T80" fmla="*/ 9 w 14"/>
                <a:gd name="T81" fmla="*/ 0 h 10"/>
                <a:gd name="T82" fmla="*/ 9 w 14"/>
                <a:gd name="T83" fmla="*/ 0 h 10"/>
                <a:gd name="T84" fmla="*/ 9 w 14"/>
                <a:gd name="T85" fmla="*/ 2 h 10"/>
                <a:gd name="T86" fmla="*/ 10 w 14"/>
                <a:gd name="T87" fmla="*/ 2 h 10"/>
                <a:gd name="T88" fmla="*/ 10 w 14"/>
                <a:gd name="T89" fmla="*/ 1 h 10"/>
                <a:gd name="T90" fmla="*/ 11 w 14"/>
                <a:gd name="T91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" h="10">
                  <a:moveTo>
                    <a:pt x="11" y="2"/>
                  </a:moveTo>
                  <a:cubicBezTo>
                    <a:pt x="12" y="3"/>
                    <a:pt x="12" y="2"/>
                    <a:pt x="12" y="3"/>
                  </a:cubicBezTo>
                  <a:cubicBezTo>
                    <a:pt x="13" y="3"/>
                    <a:pt x="13" y="3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5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7" y="6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4" y="5"/>
                  </a:cubicBezTo>
                  <a:cubicBezTo>
                    <a:pt x="3" y="6"/>
                    <a:pt x="1" y="4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6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252"/>
            <p:cNvSpPr>
              <a:spLocks/>
            </p:cNvSpPr>
            <p:nvPr/>
          </p:nvSpPr>
          <p:spPr bwMode="auto">
            <a:xfrm>
              <a:off x="-2717800" y="12850813"/>
              <a:ext cx="41275" cy="63500"/>
            </a:xfrm>
            <a:custGeom>
              <a:avLst/>
              <a:gdLst>
                <a:gd name="T0" fmla="*/ 9 w 11"/>
                <a:gd name="T1" fmla="*/ 14 h 17"/>
                <a:gd name="T2" fmla="*/ 10 w 11"/>
                <a:gd name="T3" fmla="*/ 14 h 17"/>
                <a:gd name="T4" fmla="*/ 10 w 11"/>
                <a:gd name="T5" fmla="*/ 15 h 17"/>
                <a:gd name="T6" fmla="*/ 8 w 11"/>
                <a:gd name="T7" fmla="*/ 15 h 17"/>
                <a:gd name="T8" fmla="*/ 7 w 11"/>
                <a:gd name="T9" fmla="*/ 15 h 17"/>
                <a:gd name="T10" fmla="*/ 5 w 11"/>
                <a:gd name="T11" fmla="*/ 16 h 17"/>
                <a:gd name="T12" fmla="*/ 2 w 11"/>
                <a:gd name="T13" fmla="*/ 16 h 17"/>
                <a:gd name="T14" fmla="*/ 1 w 11"/>
                <a:gd name="T15" fmla="*/ 17 h 17"/>
                <a:gd name="T16" fmla="*/ 0 w 11"/>
                <a:gd name="T17" fmla="*/ 16 h 17"/>
                <a:gd name="T18" fmla="*/ 2 w 11"/>
                <a:gd name="T19" fmla="*/ 15 h 17"/>
                <a:gd name="T20" fmla="*/ 4 w 11"/>
                <a:gd name="T21" fmla="*/ 14 h 17"/>
                <a:gd name="T22" fmla="*/ 3 w 11"/>
                <a:gd name="T23" fmla="*/ 14 h 17"/>
                <a:gd name="T24" fmla="*/ 3 w 11"/>
                <a:gd name="T25" fmla="*/ 14 h 17"/>
                <a:gd name="T26" fmla="*/ 1 w 11"/>
                <a:gd name="T27" fmla="*/ 14 h 17"/>
                <a:gd name="T28" fmla="*/ 1 w 11"/>
                <a:gd name="T29" fmla="*/ 13 h 17"/>
                <a:gd name="T30" fmla="*/ 2 w 11"/>
                <a:gd name="T31" fmla="*/ 11 h 17"/>
                <a:gd name="T32" fmla="*/ 2 w 11"/>
                <a:gd name="T33" fmla="*/ 11 h 17"/>
                <a:gd name="T34" fmla="*/ 4 w 11"/>
                <a:gd name="T35" fmla="*/ 11 h 17"/>
                <a:gd name="T36" fmla="*/ 4 w 11"/>
                <a:gd name="T37" fmla="*/ 9 h 17"/>
                <a:gd name="T38" fmla="*/ 4 w 11"/>
                <a:gd name="T39" fmla="*/ 9 h 17"/>
                <a:gd name="T40" fmla="*/ 4 w 11"/>
                <a:gd name="T41" fmla="*/ 7 h 17"/>
                <a:gd name="T42" fmla="*/ 2 w 11"/>
                <a:gd name="T43" fmla="*/ 7 h 17"/>
                <a:gd name="T44" fmla="*/ 1 w 11"/>
                <a:gd name="T45" fmla="*/ 8 h 17"/>
                <a:gd name="T46" fmla="*/ 1 w 11"/>
                <a:gd name="T47" fmla="*/ 6 h 17"/>
                <a:gd name="T48" fmla="*/ 2 w 11"/>
                <a:gd name="T49" fmla="*/ 5 h 17"/>
                <a:gd name="T50" fmla="*/ 0 w 11"/>
                <a:gd name="T51" fmla="*/ 6 h 17"/>
                <a:gd name="T52" fmla="*/ 1 w 11"/>
                <a:gd name="T53" fmla="*/ 4 h 17"/>
                <a:gd name="T54" fmla="*/ 0 w 11"/>
                <a:gd name="T55" fmla="*/ 4 h 17"/>
                <a:gd name="T56" fmla="*/ 0 w 11"/>
                <a:gd name="T57" fmla="*/ 4 h 17"/>
                <a:gd name="T58" fmla="*/ 0 w 11"/>
                <a:gd name="T59" fmla="*/ 3 h 17"/>
                <a:gd name="T60" fmla="*/ 0 w 11"/>
                <a:gd name="T61" fmla="*/ 2 h 17"/>
                <a:gd name="T62" fmla="*/ 1 w 11"/>
                <a:gd name="T63" fmla="*/ 2 h 17"/>
                <a:gd name="T64" fmla="*/ 1 w 11"/>
                <a:gd name="T65" fmla="*/ 1 h 17"/>
                <a:gd name="T66" fmla="*/ 1 w 11"/>
                <a:gd name="T67" fmla="*/ 0 h 17"/>
                <a:gd name="T68" fmla="*/ 4 w 11"/>
                <a:gd name="T69" fmla="*/ 0 h 17"/>
                <a:gd name="T70" fmla="*/ 2 w 11"/>
                <a:gd name="T71" fmla="*/ 2 h 17"/>
                <a:gd name="T72" fmla="*/ 5 w 11"/>
                <a:gd name="T73" fmla="*/ 2 h 17"/>
                <a:gd name="T74" fmla="*/ 4 w 11"/>
                <a:gd name="T75" fmla="*/ 5 h 17"/>
                <a:gd name="T76" fmla="*/ 4 w 11"/>
                <a:gd name="T77" fmla="*/ 5 h 17"/>
                <a:gd name="T78" fmla="*/ 3 w 11"/>
                <a:gd name="T79" fmla="*/ 5 h 17"/>
                <a:gd name="T80" fmla="*/ 4 w 11"/>
                <a:gd name="T81" fmla="*/ 5 h 17"/>
                <a:gd name="T82" fmla="*/ 6 w 11"/>
                <a:gd name="T83" fmla="*/ 8 h 17"/>
                <a:gd name="T84" fmla="*/ 8 w 11"/>
                <a:gd name="T85" fmla="*/ 9 h 17"/>
                <a:gd name="T86" fmla="*/ 8 w 11"/>
                <a:gd name="T87" fmla="*/ 11 h 17"/>
                <a:gd name="T88" fmla="*/ 11 w 11"/>
                <a:gd name="T89" fmla="*/ 12 h 17"/>
                <a:gd name="T90" fmla="*/ 9 w 11"/>
                <a:gd name="T91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" h="17"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5"/>
                    <a:pt x="6" y="15"/>
                    <a:pt x="5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4" y="15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5"/>
                    <a:pt x="2" y="15"/>
                  </a:cubicBezTo>
                  <a:cubicBezTo>
                    <a:pt x="2" y="15"/>
                    <a:pt x="2" y="15"/>
                    <a:pt x="2" y="14"/>
                  </a:cubicBezTo>
                  <a:cubicBezTo>
                    <a:pt x="3" y="14"/>
                    <a:pt x="3" y="15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3"/>
                    <a:pt x="3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3" y="7"/>
                    <a:pt x="3" y="8"/>
                    <a:pt x="3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2" y="7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2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5" y="5"/>
                    <a:pt x="6" y="6"/>
                    <a:pt x="6" y="6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9" y="10"/>
                    <a:pt x="8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10" y="11"/>
                    <a:pt x="11" y="1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253"/>
            <p:cNvSpPr>
              <a:spLocks/>
            </p:cNvSpPr>
            <p:nvPr/>
          </p:nvSpPr>
          <p:spPr bwMode="auto">
            <a:xfrm>
              <a:off x="-2717800" y="1287303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0 w 3"/>
                <a:gd name="T7" fmla="*/ 2 h 2"/>
                <a:gd name="T8" fmla="*/ 0 w 3"/>
                <a:gd name="T9" fmla="*/ 0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54"/>
            <p:cNvSpPr>
              <a:spLocks/>
            </p:cNvSpPr>
            <p:nvPr/>
          </p:nvSpPr>
          <p:spPr bwMode="auto">
            <a:xfrm>
              <a:off x="-2717800" y="1287303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0 w 3"/>
                <a:gd name="T7" fmla="*/ 2 h 2"/>
                <a:gd name="T8" fmla="*/ 0 w 3"/>
                <a:gd name="T9" fmla="*/ 0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255"/>
            <p:cNvSpPr>
              <a:spLocks/>
            </p:cNvSpPr>
            <p:nvPr/>
          </p:nvSpPr>
          <p:spPr bwMode="auto">
            <a:xfrm>
              <a:off x="-2740025" y="12876213"/>
              <a:ext cx="22225" cy="26988"/>
            </a:xfrm>
            <a:custGeom>
              <a:avLst/>
              <a:gdLst>
                <a:gd name="T0" fmla="*/ 6 w 6"/>
                <a:gd name="T1" fmla="*/ 2 h 7"/>
                <a:gd name="T2" fmla="*/ 5 w 6"/>
                <a:gd name="T3" fmla="*/ 2 h 7"/>
                <a:gd name="T4" fmla="*/ 6 w 6"/>
                <a:gd name="T5" fmla="*/ 4 h 7"/>
                <a:gd name="T6" fmla="*/ 5 w 6"/>
                <a:gd name="T7" fmla="*/ 6 h 7"/>
                <a:gd name="T8" fmla="*/ 5 w 6"/>
                <a:gd name="T9" fmla="*/ 6 h 7"/>
                <a:gd name="T10" fmla="*/ 5 w 6"/>
                <a:gd name="T11" fmla="*/ 6 h 7"/>
                <a:gd name="T12" fmla="*/ 3 w 6"/>
                <a:gd name="T13" fmla="*/ 6 h 7"/>
                <a:gd name="T14" fmla="*/ 2 w 6"/>
                <a:gd name="T15" fmla="*/ 7 h 7"/>
                <a:gd name="T16" fmla="*/ 2 w 6"/>
                <a:gd name="T17" fmla="*/ 7 h 7"/>
                <a:gd name="T18" fmla="*/ 1 w 6"/>
                <a:gd name="T19" fmla="*/ 7 h 7"/>
                <a:gd name="T20" fmla="*/ 0 w 6"/>
                <a:gd name="T21" fmla="*/ 6 h 7"/>
                <a:gd name="T22" fmla="*/ 0 w 6"/>
                <a:gd name="T23" fmla="*/ 6 h 7"/>
                <a:gd name="T24" fmla="*/ 0 w 6"/>
                <a:gd name="T25" fmla="*/ 6 h 7"/>
                <a:gd name="T26" fmla="*/ 0 w 6"/>
                <a:gd name="T27" fmla="*/ 6 h 7"/>
                <a:gd name="T28" fmla="*/ 0 w 6"/>
                <a:gd name="T29" fmla="*/ 6 h 7"/>
                <a:gd name="T30" fmla="*/ 0 w 6"/>
                <a:gd name="T31" fmla="*/ 6 h 7"/>
                <a:gd name="T32" fmla="*/ 0 w 6"/>
                <a:gd name="T33" fmla="*/ 6 h 7"/>
                <a:gd name="T34" fmla="*/ 0 w 6"/>
                <a:gd name="T35" fmla="*/ 5 h 7"/>
                <a:gd name="T36" fmla="*/ 1 w 6"/>
                <a:gd name="T37" fmla="*/ 5 h 7"/>
                <a:gd name="T38" fmla="*/ 1 w 6"/>
                <a:gd name="T39" fmla="*/ 5 h 7"/>
                <a:gd name="T40" fmla="*/ 1 w 6"/>
                <a:gd name="T41" fmla="*/ 5 h 7"/>
                <a:gd name="T42" fmla="*/ 1 w 6"/>
                <a:gd name="T43" fmla="*/ 5 h 7"/>
                <a:gd name="T44" fmla="*/ 1 w 6"/>
                <a:gd name="T45" fmla="*/ 4 h 7"/>
                <a:gd name="T46" fmla="*/ 1 w 6"/>
                <a:gd name="T47" fmla="*/ 4 h 7"/>
                <a:gd name="T48" fmla="*/ 2 w 6"/>
                <a:gd name="T49" fmla="*/ 4 h 7"/>
                <a:gd name="T50" fmla="*/ 2 w 6"/>
                <a:gd name="T51" fmla="*/ 3 h 7"/>
                <a:gd name="T52" fmla="*/ 0 w 6"/>
                <a:gd name="T53" fmla="*/ 3 h 7"/>
                <a:gd name="T54" fmla="*/ 0 w 6"/>
                <a:gd name="T55" fmla="*/ 3 h 7"/>
                <a:gd name="T56" fmla="*/ 0 w 6"/>
                <a:gd name="T57" fmla="*/ 3 h 7"/>
                <a:gd name="T58" fmla="*/ 0 w 6"/>
                <a:gd name="T59" fmla="*/ 3 h 7"/>
                <a:gd name="T60" fmla="*/ 1 w 6"/>
                <a:gd name="T61" fmla="*/ 2 h 7"/>
                <a:gd name="T62" fmla="*/ 1 w 6"/>
                <a:gd name="T63" fmla="*/ 2 h 7"/>
                <a:gd name="T64" fmla="*/ 0 w 6"/>
                <a:gd name="T65" fmla="*/ 2 h 7"/>
                <a:gd name="T66" fmla="*/ 0 w 6"/>
                <a:gd name="T67" fmla="*/ 2 h 7"/>
                <a:gd name="T68" fmla="*/ 0 w 6"/>
                <a:gd name="T69" fmla="*/ 1 h 7"/>
                <a:gd name="T70" fmla="*/ 2 w 6"/>
                <a:gd name="T71" fmla="*/ 2 h 7"/>
                <a:gd name="T72" fmla="*/ 2 w 6"/>
                <a:gd name="T73" fmla="*/ 1 h 7"/>
                <a:gd name="T74" fmla="*/ 3 w 6"/>
                <a:gd name="T75" fmla="*/ 1 h 7"/>
                <a:gd name="T76" fmla="*/ 2 w 6"/>
                <a:gd name="T77" fmla="*/ 1 h 7"/>
                <a:gd name="T78" fmla="*/ 2 w 6"/>
                <a:gd name="T79" fmla="*/ 1 h 7"/>
                <a:gd name="T80" fmla="*/ 2 w 6"/>
                <a:gd name="T81" fmla="*/ 1 h 7"/>
                <a:gd name="T82" fmla="*/ 3 w 6"/>
                <a:gd name="T83" fmla="*/ 0 h 7"/>
                <a:gd name="T84" fmla="*/ 4 w 6"/>
                <a:gd name="T85" fmla="*/ 0 h 7"/>
                <a:gd name="T86" fmla="*/ 6 w 6"/>
                <a:gd name="T87" fmla="*/ 0 h 7"/>
                <a:gd name="T88" fmla="*/ 6 w 6"/>
                <a:gd name="T8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" h="7">
                  <a:moveTo>
                    <a:pt x="6" y="2"/>
                  </a:move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6" y="5"/>
                    <a:pt x="5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6" y="1"/>
                    <a:pt x="6" y="1"/>
                    <a:pt x="6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256"/>
            <p:cNvSpPr>
              <a:spLocks/>
            </p:cNvSpPr>
            <p:nvPr/>
          </p:nvSpPr>
          <p:spPr bwMode="auto">
            <a:xfrm>
              <a:off x="-2778125" y="12993688"/>
              <a:ext cx="360363" cy="400050"/>
            </a:xfrm>
            <a:custGeom>
              <a:avLst/>
              <a:gdLst>
                <a:gd name="T0" fmla="*/ 15 w 96"/>
                <a:gd name="T1" fmla="*/ 5 h 107"/>
                <a:gd name="T2" fmla="*/ 22 w 96"/>
                <a:gd name="T3" fmla="*/ 4 h 107"/>
                <a:gd name="T4" fmla="*/ 27 w 96"/>
                <a:gd name="T5" fmla="*/ 2 h 107"/>
                <a:gd name="T6" fmla="*/ 33 w 96"/>
                <a:gd name="T7" fmla="*/ 1 h 107"/>
                <a:gd name="T8" fmla="*/ 38 w 96"/>
                <a:gd name="T9" fmla="*/ 0 h 107"/>
                <a:gd name="T10" fmla="*/ 40 w 96"/>
                <a:gd name="T11" fmla="*/ 3 h 107"/>
                <a:gd name="T12" fmla="*/ 40 w 96"/>
                <a:gd name="T13" fmla="*/ 7 h 107"/>
                <a:gd name="T14" fmla="*/ 45 w 96"/>
                <a:gd name="T15" fmla="*/ 8 h 107"/>
                <a:gd name="T16" fmla="*/ 52 w 96"/>
                <a:gd name="T17" fmla="*/ 9 h 107"/>
                <a:gd name="T18" fmla="*/ 60 w 96"/>
                <a:gd name="T19" fmla="*/ 10 h 107"/>
                <a:gd name="T20" fmla="*/ 65 w 96"/>
                <a:gd name="T21" fmla="*/ 11 h 107"/>
                <a:gd name="T22" fmla="*/ 72 w 96"/>
                <a:gd name="T23" fmla="*/ 10 h 107"/>
                <a:gd name="T24" fmla="*/ 70 w 96"/>
                <a:gd name="T25" fmla="*/ 13 h 107"/>
                <a:gd name="T26" fmla="*/ 74 w 96"/>
                <a:gd name="T27" fmla="*/ 21 h 107"/>
                <a:gd name="T28" fmla="*/ 79 w 96"/>
                <a:gd name="T29" fmla="*/ 30 h 107"/>
                <a:gd name="T30" fmla="*/ 82 w 96"/>
                <a:gd name="T31" fmla="*/ 34 h 107"/>
                <a:gd name="T32" fmla="*/ 84 w 96"/>
                <a:gd name="T33" fmla="*/ 39 h 107"/>
                <a:gd name="T34" fmla="*/ 87 w 96"/>
                <a:gd name="T35" fmla="*/ 41 h 107"/>
                <a:gd name="T36" fmla="*/ 92 w 96"/>
                <a:gd name="T37" fmla="*/ 40 h 107"/>
                <a:gd name="T38" fmla="*/ 96 w 96"/>
                <a:gd name="T39" fmla="*/ 39 h 107"/>
                <a:gd name="T40" fmla="*/ 95 w 96"/>
                <a:gd name="T41" fmla="*/ 44 h 107"/>
                <a:gd name="T42" fmla="*/ 91 w 96"/>
                <a:gd name="T43" fmla="*/ 50 h 107"/>
                <a:gd name="T44" fmla="*/ 82 w 96"/>
                <a:gd name="T45" fmla="*/ 58 h 107"/>
                <a:gd name="T46" fmla="*/ 79 w 96"/>
                <a:gd name="T47" fmla="*/ 64 h 107"/>
                <a:gd name="T48" fmla="*/ 81 w 96"/>
                <a:gd name="T49" fmla="*/ 71 h 107"/>
                <a:gd name="T50" fmla="*/ 82 w 96"/>
                <a:gd name="T51" fmla="*/ 76 h 107"/>
                <a:gd name="T52" fmla="*/ 77 w 96"/>
                <a:gd name="T53" fmla="*/ 80 h 107"/>
                <a:gd name="T54" fmla="*/ 74 w 96"/>
                <a:gd name="T55" fmla="*/ 87 h 107"/>
                <a:gd name="T56" fmla="*/ 74 w 96"/>
                <a:gd name="T57" fmla="*/ 90 h 107"/>
                <a:gd name="T58" fmla="*/ 70 w 96"/>
                <a:gd name="T59" fmla="*/ 96 h 107"/>
                <a:gd name="T60" fmla="*/ 62 w 96"/>
                <a:gd name="T61" fmla="*/ 105 h 107"/>
                <a:gd name="T62" fmla="*/ 57 w 96"/>
                <a:gd name="T63" fmla="*/ 105 h 107"/>
                <a:gd name="T64" fmla="*/ 52 w 96"/>
                <a:gd name="T65" fmla="*/ 107 h 107"/>
                <a:gd name="T66" fmla="*/ 50 w 96"/>
                <a:gd name="T67" fmla="*/ 105 h 107"/>
                <a:gd name="T68" fmla="*/ 49 w 96"/>
                <a:gd name="T69" fmla="*/ 103 h 107"/>
                <a:gd name="T70" fmla="*/ 45 w 96"/>
                <a:gd name="T71" fmla="*/ 94 h 107"/>
                <a:gd name="T72" fmla="*/ 44 w 96"/>
                <a:gd name="T73" fmla="*/ 88 h 107"/>
                <a:gd name="T74" fmla="*/ 42 w 96"/>
                <a:gd name="T75" fmla="*/ 74 h 107"/>
                <a:gd name="T76" fmla="*/ 44 w 96"/>
                <a:gd name="T77" fmla="*/ 70 h 107"/>
                <a:gd name="T78" fmla="*/ 41 w 96"/>
                <a:gd name="T79" fmla="*/ 63 h 107"/>
                <a:gd name="T80" fmla="*/ 38 w 96"/>
                <a:gd name="T81" fmla="*/ 59 h 107"/>
                <a:gd name="T82" fmla="*/ 37 w 96"/>
                <a:gd name="T83" fmla="*/ 57 h 107"/>
                <a:gd name="T84" fmla="*/ 38 w 96"/>
                <a:gd name="T85" fmla="*/ 54 h 107"/>
                <a:gd name="T86" fmla="*/ 38 w 96"/>
                <a:gd name="T87" fmla="*/ 51 h 107"/>
                <a:gd name="T88" fmla="*/ 37 w 96"/>
                <a:gd name="T89" fmla="*/ 49 h 107"/>
                <a:gd name="T90" fmla="*/ 32 w 96"/>
                <a:gd name="T91" fmla="*/ 48 h 107"/>
                <a:gd name="T92" fmla="*/ 29 w 96"/>
                <a:gd name="T93" fmla="*/ 46 h 107"/>
                <a:gd name="T94" fmla="*/ 20 w 96"/>
                <a:gd name="T95" fmla="*/ 48 h 107"/>
                <a:gd name="T96" fmla="*/ 14 w 96"/>
                <a:gd name="T97" fmla="*/ 49 h 107"/>
                <a:gd name="T98" fmla="*/ 7 w 96"/>
                <a:gd name="T99" fmla="*/ 45 h 107"/>
                <a:gd name="T100" fmla="*/ 6 w 96"/>
                <a:gd name="T101" fmla="*/ 43 h 107"/>
                <a:gd name="T102" fmla="*/ 4 w 96"/>
                <a:gd name="T103" fmla="*/ 40 h 107"/>
                <a:gd name="T104" fmla="*/ 2 w 96"/>
                <a:gd name="T105" fmla="*/ 39 h 107"/>
                <a:gd name="T106" fmla="*/ 1 w 96"/>
                <a:gd name="T107" fmla="*/ 36 h 107"/>
                <a:gd name="T108" fmla="*/ 1 w 96"/>
                <a:gd name="T109" fmla="*/ 32 h 107"/>
                <a:gd name="T110" fmla="*/ 1 w 96"/>
                <a:gd name="T111" fmla="*/ 23 h 107"/>
                <a:gd name="T112" fmla="*/ 5 w 96"/>
                <a:gd name="T113" fmla="*/ 1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6" h="107">
                  <a:moveTo>
                    <a:pt x="10" y="10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5"/>
                  </a:cubicBezTo>
                  <a:cubicBezTo>
                    <a:pt x="15" y="5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4"/>
                    <a:pt x="18" y="4"/>
                  </a:cubicBezTo>
                  <a:cubicBezTo>
                    <a:pt x="18" y="4"/>
                    <a:pt x="20" y="4"/>
                    <a:pt x="20" y="4"/>
                  </a:cubicBezTo>
                  <a:cubicBezTo>
                    <a:pt x="20" y="4"/>
                    <a:pt x="21" y="4"/>
                    <a:pt x="22" y="4"/>
                  </a:cubicBezTo>
                  <a:cubicBezTo>
                    <a:pt x="22" y="4"/>
                    <a:pt x="22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2"/>
                    <a:pt x="25" y="2"/>
                  </a:cubicBezTo>
                  <a:cubicBezTo>
                    <a:pt x="26" y="2"/>
                    <a:pt x="27" y="2"/>
                    <a:pt x="27" y="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1" y="2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2"/>
                    <a:pt x="37" y="1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2"/>
                    <a:pt x="38" y="2"/>
                    <a:pt x="40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39" y="5"/>
                    <a:pt x="38" y="6"/>
                  </a:cubicBezTo>
                  <a:cubicBezTo>
                    <a:pt x="38" y="6"/>
                    <a:pt x="39" y="6"/>
                    <a:pt x="39" y="7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1" y="7"/>
                    <a:pt x="41" y="7"/>
                    <a:pt x="42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6" y="10"/>
                    <a:pt x="47" y="10"/>
                  </a:cubicBezTo>
                  <a:cubicBezTo>
                    <a:pt x="47" y="10"/>
                    <a:pt x="48" y="10"/>
                    <a:pt x="49" y="11"/>
                  </a:cubicBezTo>
                  <a:cubicBezTo>
                    <a:pt x="50" y="11"/>
                    <a:pt x="50" y="12"/>
                    <a:pt x="51" y="12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11"/>
                    <a:pt x="52" y="10"/>
                    <a:pt x="52" y="9"/>
                  </a:cubicBezTo>
                  <a:cubicBezTo>
                    <a:pt x="53" y="8"/>
                    <a:pt x="55" y="7"/>
                    <a:pt x="56" y="8"/>
                  </a:cubicBezTo>
                  <a:cubicBezTo>
                    <a:pt x="57" y="8"/>
                    <a:pt x="57" y="8"/>
                    <a:pt x="57" y="9"/>
                  </a:cubicBezTo>
                  <a:cubicBezTo>
                    <a:pt x="57" y="9"/>
                    <a:pt x="58" y="9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2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0"/>
                    <a:pt x="68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70" y="10"/>
                    <a:pt x="70" y="11"/>
                    <a:pt x="71" y="10"/>
                  </a:cubicBezTo>
                  <a:cubicBezTo>
                    <a:pt x="71" y="11"/>
                    <a:pt x="72" y="10"/>
                    <a:pt x="72" y="10"/>
                  </a:cubicBezTo>
                  <a:cubicBezTo>
                    <a:pt x="73" y="11"/>
                    <a:pt x="73" y="12"/>
                    <a:pt x="73" y="13"/>
                  </a:cubicBezTo>
                  <a:cubicBezTo>
                    <a:pt x="73" y="13"/>
                    <a:pt x="73" y="15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1" y="15"/>
                    <a:pt x="71" y="13"/>
                    <a:pt x="70" y="12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0" y="14"/>
                    <a:pt x="71" y="14"/>
                    <a:pt x="71" y="15"/>
                  </a:cubicBezTo>
                  <a:cubicBezTo>
                    <a:pt x="71" y="16"/>
                    <a:pt x="72" y="16"/>
                    <a:pt x="72" y="17"/>
                  </a:cubicBezTo>
                  <a:cubicBezTo>
                    <a:pt x="73" y="18"/>
                    <a:pt x="73" y="19"/>
                    <a:pt x="74" y="20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4" y="22"/>
                    <a:pt x="74" y="22"/>
                    <a:pt x="74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4"/>
                    <a:pt x="76" y="25"/>
                  </a:cubicBezTo>
                  <a:cubicBezTo>
                    <a:pt x="77" y="26"/>
                    <a:pt x="76" y="28"/>
                    <a:pt x="77" y="29"/>
                  </a:cubicBezTo>
                  <a:cubicBezTo>
                    <a:pt x="77" y="29"/>
                    <a:pt x="78" y="29"/>
                    <a:pt x="79" y="30"/>
                  </a:cubicBezTo>
                  <a:cubicBezTo>
                    <a:pt x="79" y="31"/>
                    <a:pt x="79" y="33"/>
                    <a:pt x="80" y="34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5"/>
                    <a:pt x="83" y="35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37"/>
                    <a:pt x="85" y="37"/>
                    <a:pt x="85" y="38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40"/>
                    <a:pt x="86" y="40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8" y="41"/>
                    <a:pt x="88" y="40"/>
                    <a:pt x="89" y="40"/>
                  </a:cubicBezTo>
                  <a:cubicBezTo>
                    <a:pt x="89" y="40"/>
                    <a:pt x="89" y="40"/>
                    <a:pt x="90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39"/>
                    <a:pt x="93" y="39"/>
                  </a:cubicBezTo>
                  <a:cubicBezTo>
                    <a:pt x="93" y="39"/>
                    <a:pt x="93" y="40"/>
                    <a:pt x="94" y="40"/>
                  </a:cubicBezTo>
                  <a:cubicBezTo>
                    <a:pt x="95" y="39"/>
                    <a:pt x="95" y="39"/>
                    <a:pt x="96" y="38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5" y="43"/>
                    <a:pt x="95" y="43"/>
                    <a:pt x="95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4" y="45"/>
                    <a:pt x="94" y="45"/>
                    <a:pt x="94" y="45"/>
                  </a:cubicBezTo>
                  <a:cubicBezTo>
                    <a:pt x="94" y="45"/>
                    <a:pt x="94" y="46"/>
                    <a:pt x="93" y="46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3" y="48"/>
                    <a:pt x="91" y="49"/>
                    <a:pt x="91" y="50"/>
                  </a:cubicBezTo>
                  <a:cubicBezTo>
                    <a:pt x="90" y="51"/>
                    <a:pt x="90" y="51"/>
                    <a:pt x="89" y="52"/>
                  </a:cubicBezTo>
                  <a:cubicBezTo>
                    <a:pt x="88" y="53"/>
                    <a:pt x="87" y="53"/>
                    <a:pt x="86" y="54"/>
                  </a:cubicBezTo>
                  <a:cubicBezTo>
                    <a:pt x="85" y="55"/>
                    <a:pt x="84" y="56"/>
                    <a:pt x="83" y="58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2" y="59"/>
                    <a:pt x="81" y="59"/>
                    <a:pt x="81" y="59"/>
                  </a:cubicBezTo>
                  <a:cubicBezTo>
                    <a:pt x="81" y="60"/>
                    <a:pt x="80" y="60"/>
                    <a:pt x="80" y="61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9" y="62"/>
                    <a:pt x="79" y="64"/>
                    <a:pt x="79" y="64"/>
                  </a:cubicBezTo>
                  <a:cubicBezTo>
                    <a:pt x="79" y="65"/>
                    <a:pt x="80" y="65"/>
                    <a:pt x="80" y="65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67"/>
                    <a:pt x="80" y="69"/>
                    <a:pt x="80" y="69"/>
                  </a:cubicBezTo>
                  <a:cubicBezTo>
                    <a:pt x="81" y="70"/>
                    <a:pt x="81" y="70"/>
                    <a:pt x="81" y="71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1" y="72"/>
                    <a:pt x="81" y="73"/>
                    <a:pt x="81" y="73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1" y="74"/>
                    <a:pt x="81" y="75"/>
                    <a:pt x="81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8"/>
                    <a:pt x="80" y="79"/>
                    <a:pt x="80" y="79"/>
                  </a:cubicBezTo>
                  <a:cubicBezTo>
                    <a:pt x="79" y="80"/>
                    <a:pt x="78" y="80"/>
                    <a:pt x="77" y="80"/>
                  </a:cubicBezTo>
                  <a:cubicBezTo>
                    <a:pt x="76" y="81"/>
                    <a:pt x="75" y="82"/>
                    <a:pt x="75" y="82"/>
                  </a:cubicBezTo>
                  <a:cubicBezTo>
                    <a:pt x="74" y="83"/>
                    <a:pt x="74" y="83"/>
                    <a:pt x="73" y="84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3" y="86"/>
                    <a:pt x="74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8"/>
                    <a:pt x="74" y="88"/>
                    <a:pt x="74" y="89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1"/>
                    <a:pt x="72" y="91"/>
                    <a:pt x="71" y="92"/>
                  </a:cubicBezTo>
                  <a:cubicBezTo>
                    <a:pt x="71" y="92"/>
                    <a:pt x="70" y="92"/>
                    <a:pt x="70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94"/>
                    <a:pt x="70" y="95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70" y="97"/>
                    <a:pt x="69" y="98"/>
                    <a:pt x="68" y="98"/>
                  </a:cubicBezTo>
                  <a:cubicBezTo>
                    <a:pt x="67" y="100"/>
                    <a:pt x="65" y="102"/>
                    <a:pt x="63" y="104"/>
                  </a:cubicBezTo>
                  <a:cubicBezTo>
                    <a:pt x="63" y="104"/>
                    <a:pt x="63" y="104"/>
                    <a:pt x="62" y="105"/>
                  </a:cubicBezTo>
                  <a:cubicBezTo>
                    <a:pt x="62" y="105"/>
                    <a:pt x="61" y="105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8" y="106"/>
                    <a:pt x="58" y="105"/>
                    <a:pt x="57" y="105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6" y="105"/>
                    <a:pt x="56" y="105"/>
                    <a:pt x="55" y="105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3" y="106"/>
                    <a:pt x="52" y="106"/>
                    <a:pt x="52" y="107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102"/>
                    <a:pt x="49" y="101"/>
                    <a:pt x="49" y="100"/>
                  </a:cubicBezTo>
                  <a:cubicBezTo>
                    <a:pt x="48" y="99"/>
                    <a:pt x="48" y="98"/>
                    <a:pt x="48" y="97"/>
                  </a:cubicBezTo>
                  <a:cubicBezTo>
                    <a:pt x="47" y="96"/>
                    <a:pt x="46" y="96"/>
                    <a:pt x="46" y="95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90"/>
                    <a:pt x="45" y="89"/>
                    <a:pt x="44" y="88"/>
                  </a:cubicBezTo>
                  <a:cubicBezTo>
                    <a:pt x="45" y="88"/>
                    <a:pt x="44" y="86"/>
                    <a:pt x="43" y="86"/>
                  </a:cubicBezTo>
                  <a:cubicBezTo>
                    <a:pt x="43" y="85"/>
                    <a:pt x="42" y="84"/>
                    <a:pt x="42" y="83"/>
                  </a:cubicBezTo>
                  <a:cubicBezTo>
                    <a:pt x="42" y="82"/>
                    <a:pt x="41" y="82"/>
                    <a:pt x="41" y="81"/>
                  </a:cubicBezTo>
                  <a:cubicBezTo>
                    <a:pt x="41" y="80"/>
                    <a:pt x="41" y="79"/>
                    <a:pt x="41" y="78"/>
                  </a:cubicBezTo>
                  <a:cubicBezTo>
                    <a:pt x="42" y="77"/>
                    <a:pt x="41" y="76"/>
                    <a:pt x="42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4" y="72"/>
                    <a:pt x="44" y="72"/>
                  </a:cubicBezTo>
                  <a:cubicBezTo>
                    <a:pt x="44" y="71"/>
                    <a:pt x="44" y="71"/>
                    <a:pt x="44" y="70"/>
                  </a:cubicBezTo>
                  <a:cubicBezTo>
                    <a:pt x="43" y="70"/>
                    <a:pt x="42" y="68"/>
                    <a:pt x="43" y="68"/>
                  </a:cubicBezTo>
                  <a:cubicBezTo>
                    <a:pt x="43" y="67"/>
                    <a:pt x="43" y="67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1" y="64"/>
                    <a:pt x="42" y="63"/>
                    <a:pt x="41" y="63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0" y="61"/>
                    <a:pt x="40" y="61"/>
                    <a:pt x="39" y="60"/>
                  </a:cubicBezTo>
                  <a:cubicBezTo>
                    <a:pt x="39" y="60"/>
                    <a:pt x="39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6"/>
                    <a:pt x="37" y="56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5"/>
                    <a:pt x="38" y="54"/>
                    <a:pt x="38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8" y="53"/>
                    <a:pt x="38" y="53"/>
                    <a:pt x="38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1"/>
                    <a:pt x="38" y="51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7" y="50"/>
                    <a:pt x="37" y="50"/>
                    <a:pt x="37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33" y="50"/>
                    <a:pt x="32" y="49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7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4" y="47"/>
                  </a:cubicBezTo>
                  <a:cubicBezTo>
                    <a:pt x="23" y="48"/>
                    <a:pt x="22" y="48"/>
                    <a:pt x="21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8"/>
                    <a:pt x="17" y="48"/>
                    <a:pt x="17" y="48"/>
                  </a:cubicBezTo>
                  <a:cubicBezTo>
                    <a:pt x="16" y="48"/>
                    <a:pt x="16" y="48"/>
                    <a:pt x="15" y="49"/>
                  </a:cubicBezTo>
                  <a:cubicBezTo>
                    <a:pt x="15" y="49"/>
                    <a:pt x="14" y="49"/>
                    <a:pt x="14" y="49"/>
                  </a:cubicBezTo>
                  <a:cubicBezTo>
                    <a:pt x="13" y="49"/>
                    <a:pt x="12" y="49"/>
                    <a:pt x="12" y="48"/>
                  </a:cubicBezTo>
                  <a:cubicBezTo>
                    <a:pt x="11" y="48"/>
                    <a:pt x="11" y="47"/>
                    <a:pt x="10" y="47"/>
                  </a:cubicBezTo>
                  <a:cubicBezTo>
                    <a:pt x="9" y="47"/>
                    <a:pt x="9" y="46"/>
                    <a:pt x="9" y="46"/>
                  </a:cubicBezTo>
                  <a:cubicBezTo>
                    <a:pt x="8" y="46"/>
                    <a:pt x="8" y="45"/>
                    <a:pt x="7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2"/>
                    <a:pt x="5" y="42"/>
                    <a:pt x="5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4" y="41"/>
                    <a:pt x="4" y="41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5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3"/>
                    <a:pt x="1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1"/>
                    <a:pt x="2" y="29"/>
                    <a:pt x="1" y="28"/>
                  </a:cubicBezTo>
                  <a:cubicBezTo>
                    <a:pt x="2" y="27"/>
                    <a:pt x="1" y="26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4"/>
                    <a:pt x="1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0"/>
                    <a:pt x="3" y="2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8"/>
                    <a:pt x="4" y="18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6" y="17"/>
                    <a:pt x="6" y="15"/>
                    <a:pt x="6" y="15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4"/>
                    <a:pt x="10" y="13"/>
                    <a:pt x="10" y="12"/>
                  </a:cubicBezTo>
                  <a:cubicBezTo>
                    <a:pt x="11" y="11"/>
                    <a:pt x="10" y="11"/>
                    <a:pt x="10" y="1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257"/>
            <p:cNvSpPr>
              <a:spLocks/>
            </p:cNvSpPr>
            <p:nvPr/>
          </p:nvSpPr>
          <p:spPr bwMode="auto">
            <a:xfrm>
              <a:off x="-2814638" y="12787313"/>
              <a:ext cx="55563" cy="25400"/>
            </a:xfrm>
            <a:custGeom>
              <a:avLst/>
              <a:gdLst>
                <a:gd name="T0" fmla="*/ 14 w 15"/>
                <a:gd name="T1" fmla="*/ 4 h 7"/>
                <a:gd name="T2" fmla="*/ 14 w 15"/>
                <a:gd name="T3" fmla="*/ 4 h 7"/>
                <a:gd name="T4" fmla="*/ 13 w 15"/>
                <a:gd name="T5" fmla="*/ 5 h 7"/>
                <a:gd name="T6" fmla="*/ 11 w 15"/>
                <a:gd name="T7" fmla="*/ 6 h 7"/>
                <a:gd name="T8" fmla="*/ 10 w 15"/>
                <a:gd name="T9" fmla="*/ 6 h 7"/>
                <a:gd name="T10" fmla="*/ 8 w 15"/>
                <a:gd name="T11" fmla="*/ 7 h 7"/>
                <a:gd name="T12" fmla="*/ 6 w 15"/>
                <a:gd name="T13" fmla="*/ 7 h 7"/>
                <a:gd name="T14" fmla="*/ 6 w 15"/>
                <a:gd name="T15" fmla="*/ 6 h 7"/>
                <a:gd name="T16" fmla="*/ 3 w 15"/>
                <a:gd name="T17" fmla="*/ 6 h 7"/>
                <a:gd name="T18" fmla="*/ 4 w 15"/>
                <a:gd name="T19" fmla="*/ 5 h 7"/>
                <a:gd name="T20" fmla="*/ 3 w 15"/>
                <a:gd name="T21" fmla="*/ 4 h 7"/>
                <a:gd name="T22" fmla="*/ 1 w 15"/>
                <a:gd name="T23" fmla="*/ 4 h 7"/>
                <a:gd name="T24" fmla="*/ 1 w 15"/>
                <a:gd name="T25" fmla="*/ 4 h 7"/>
                <a:gd name="T26" fmla="*/ 1 w 15"/>
                <a:gd name="T27" fmla="*/ 4 h 7"/>
                <a:gd name="T28" fmla="*/ 4 w 15"/>
                <a:gd name="T29" fmla="*/ 3 h 7"/>
                <a:gd name="T30" fmla="*/ 4 w 15"/>
                <a:gd name="T31" fmla="*/ 3 h 7"/>
                <a:gd name="T32" fmla="*/ 4 w 15"/>
                <a:gd name="T33" fmla="*/ 2 h 7"/>
                <a:gd name="T34" fmla="*/ 3 w 15"/>
                <a:gd name="T35" fmla="*/ 2 h 7"/>
                <a:gd name="T36" fmla="*/ 0 w 15"/>
                <a:gd name="T37" fmla="*/ 2 h 7"/>
                <a:gd name="T38" fmla="*/ 0 w 15"/>
                <a:gd name="T39" fmla="*/ 2 h 7"/>
                <a:gd name="T40" fmla="*/ 2 w 15"/>
                <a:gd name="T41" fmla="*/ 1 h 7"/>
                <a:gd name="T42" fmla="*/ 2 w 15"/>
                <a:gd name="T43" fmla="*/ 1 h 7"/>
                <a:gd name="T44" fmla="*/ 1 w 15"/>
                <a:gd name="T45" fmla="*/ 1 h 7"/>
                <a:gd name="T46" fmla="*/ 3 w 15"/>
                <a:gd name="T47" fmla="*/ 1 h 7"/>
                <a:gd name="T48" fmla="*/ 3 w 15"/>
                <a:gd name="T49" fmla="*/ 1 h 7"/>
                <a:gd name="T50" fmla="*/ 2 w 15"/>
                <a:gd name="T51" fmla="*/ 0 h 7"/>
                <a:gd name="T52" fmla="*/ 2 w 15"/>
                <a:gd name="T53" fmla="*/ 0 h 7"/>
                <a:gd name="T54" fmla="*/ 2 w 15"/>
                <a:gd name="T55" fmla="*/ 0 h 7"/>
                <a:gd name="T56" fmla="*/ 4 w 15"/>
                <a:gd name="T57" fmla="*/ 1 h 7"/>
                <a:gd name="T58" fmla="*/ 4 w 15"/>
                <a:gd name="T59" fmla="*/ 2 h 7"/>
                <a:gd name="T60" fmla="*/ 5 w 15"/>
                <a:gd name="T61" fmla="*/ 3 h 7"/>
                <a:gd name="T62" fmla="*/ 5 w 15"/>
                <a:gd name="T63" fmla="*/ 2 h 7"/>
                <a:gd name="T64" fmla="*/ 6 w 15"/>
                <a:gd name="T65" fmla="*/ 2 h 7"/>
                <a:gd name="T66" fmla="*/ 6 w 15"/>
                <a:gd name="T67" fmla="*/ 1 h 7"/>
                <a:gd name="T68" fmla="*/ 6 w 15"/>
                <a:gd name="T69" fmla="*/ 1 h 7"/>
                <a:gd name="T70" fmla="*/ 6 w 15"/>
                <a:gd name="T71" fmla="*/ 1 h 7"/>
                <a:gd name="T72" fmla="*/ 7 w 15"/>
                <a:gd name="T73" fmla="*/ 2 h 7"/>
                <a:gd name="T74" fmla="*/ 7 w 15"/>
                <a:gd name="T75" fmla="*/ 1 h 7"/>
                <a:gd name="T76" fmla="*/ 7 w 15"/>
                <a:gd name="T77" fmla="*/ 1 h 7"/>
                <a:gd name="T78" fmla="*/ 7 w 15"/>
                <a:gd name="T79" fmla="*/ 1 h 7"/>
                <a:gd name="T80" fmla="*/ 8 w 15"/>
                <a:gd name="T81" fmla="*/ 1 h 7"/>
                <a:gd name="T82" fmla="*/ 9 w 15"/>
                <a:gd name="T83" fmla="*/ 1 h 7"/>
                <a:gd name="T84" fmla="*/ 9 w 15"/>
                <a:gd name="T85" fmla="*/ 1 h 7"/>
                <a:gd name="T86" fmla="*/ 11 w 15"/>
                <a:gd name="T87" fmla="*/ 1 h 7"/>
                <a:gd name="T88" fmla="*/ 11 w 15"/>
                <a:gd name="T89" fmla="*/ 0 h 7"/>
                <a:gd name="T90" fmla="*/ 12 w 15"/>
                <a:gd name="T91" fmla="*/ 0 h 7"/>
                <a:gd name="T92" fmla="*/ 14 w 15"/>
                <a:gd name="T93" fmla="*/ 1 h 7"/>
                <a:gd name="T94" fmla="*/ 14 w 15"/>
                <a:gd name="T95" fmla="*/ 1 h 7"/>
                <a:gd name="T96" fmla="*/ 14 w 15"/>
                <a:gd name="T97" fmla="*/ 2 h 7"/>
                <a:gd name="T98" fmla="*/ 14 w 15"/>
                <a:gd name="T99" fmla="*/ 2 h 7"/>
                <a:gd name="T100" fmla="*/ 15 w 15"/>
                <a:gd name="T101" fmla="*/ 2 h 7"/>
                <a:gd name="T102" fmla="*/ 15 w 15"/>
                <a:gd name="T103" fmla="*/ 4 h 7"/>
                <a:gd name="T104" fmla="*/ 14 w 15"/>
                <a:gd name="T10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" h="7"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2" y="5"/>
                    <a:pt x="12" y="6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6"/>
                    <a:pt x="9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1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3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258"/>
            <p:cNvSpPr>
              <a:spLocks/>
            </p:cNvSpPr>
            <p:nvPr/>
          </p:nvSpPr>
          <p:spPr bwMode="auto">
            <a:xfrm>
              <a:off x="-2643188" y="13181013"/>
              <a:ext cx="4763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0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259"/>
            <p:cNvSpPr>
              <a:spLocks/>
            </p:cNvSpPr>
            <p:nvPr/>
          </p:nvSpPr>
          <p:spPr bwMode="auto">
            <a:xfrm>
              <a:off x="-2459038" y="13266738"/>
              <a:ext cx="38100" cy="71438"/>
            </a:xfrm>
            <a:custGeom>
              <a:avLst/>
              <a:gdLst>
                <a:gd name="T0" fmla="*/ 1 w 10"/>
                <a:gd name="T1" fmla="*/ 13 h 19"/>
                <a:gd name="T2" fmla="*/ 1 w 10"/>
                <a:gd name="T3" fmla="*/ 13 h 19"/>
                <a:gd name="T4" fmla="*/ 2 w 10"/>
                <a:gd name="T5" fmla="*/ 10 h 19"/>
                <a:gd name="T6" fmla="*/ 1 w 10"/>
                <a:gd name="T7" fmla="*/ 10 h 19"/>
                <a:gd name="T8" fmla="*/ 2 w 10"/>
                <a:gd name="T9" fmla="*/ 9 h 19"/>
                <a:gd name="T10" fmla="*/ 1 w 10"/>
                <a:gd name="T11" fmla="*/ 7 h 19"/>
                <a:gd name="T12" fmla="*/ 2 w 10"/>
                <a:gd name="T13" fmla="*/ 5 h 19"/>
                <a:gd name="T14" fmla="*/ 2 w 10"/>
                <a:gd name="T15" fmla="*/ 5 h 19"/>
                <a:gd name="T16" fmla="*/ 3 w 10"/>
                <a:gd name="T17" fmla="*/ 5 h 19"/>
                <a:gd name="T18" fmla="*/ 3 w 10"/>
                <a:gd name="T19" fmla="*/ 5 h 19"/>
                <a:gd name="T20" fmla="*/ 4 w 10"/>
                <a:gd name="T21" fmla="*/ 5 h 19"/>
                <a:gd name="T22" fmla="*/ 5 w 10"/>
                <a:gd name="T23" fmla="*/ 5 h 19"/>
                <a:gd name="T24" fmla="*/ 5 w 10"/>
                <a:gd name="T25" fmla="*/ 5 h 19"/>
                <a:gd name="T26" fmla="*/ 5 w 10"/>
                <a:gd name="T27" fmla="*/ 4 h 19"/>
                <a:gd name="T28" fmla="*/ 5 w 10"/>
                <a:gd name="T29" fmla="*/ 4 h 19"/>
                <a:gd name="T30" fmla="*/ 6 w 10"/>
                <a:gd name="T31" fmla="*/ 4 h 19"/>
                <a:gd name="T32" fmla="*/ 5 w 10"/>
                <a:gd name="T33" fmla="*/ 4 h 19"/>
                <a:gd name="T34" fmla="*/ 6 w 10"/>
                <a:gd name="T35" fmla="*/ 3 h 19"/>
                <a:gd name="T36" fmla="*/ 6 w 10"/>
                <a:gd name="T37" fmla="*/ 3 h 19"/>
                <a:gd name="T38" fmla="*/ 6 w 10"/>
                <a:gd name="T39" fmla="*/ 4 h 19"/>
                <a:gd name="T40" fmla="*/ 7 w 10"/>
                <a:gd name="T41" fmla="*/ 3 h 19"/>
                <a:gd name="T42" fmla="*/ 6 w 10"/>
                <a:gd name="T43" fmla="*/ 3 h 19"/>
                <a:gd name="T44" fmla="*/ 6 w 10"/>
                <a:gd name="T45" fmla="*/ 3 h 19"/>
                <a:gd name="T46" fmla="*/ 7 w 10"/>
                <a:gd name="T47" fmla="*/ 3 h 19"/>
                <a:gd name="T48" fmla="*/ 7 w 10"/>
                <a:gd name="T49" fmla="*/ 2 h 19"/>
                <a:gd name="T50" fmla="*/ 7 w 10"/>
                <a:gd name="T51" fmla="*/ 2 h 19"/>
                <a:gd name="T52" fmla="*/ 7 w 10"/>
                <a:gd name="T53" fmla="*/ 2 h 19"/>
                <a:gd name="T54" fmla="*/ 7 w 10"/>
                <a:gd name="T55" fmla="*/ 2 h 19"/>
                <a:gd name="T56" fmla="*/ 8 w 10"/>
                <a:gd name="T57" fmla="*/ 1 h 19"/>
                <a:gd name="T58" fmla="*/ 8 w 10"/>
                <a:gd name="T59" fmla="*/ 0 h 19"/>
                <a:gd name="T60" fmla="*/ 9 w 10"/>
                <a:gd name="T61" fmla="*/ 0 h 19"/>
                <a:gd name="T62" fmla="*/ 9 w 10"/>
                <a:gd name="T63" fmla="*/ 1 h 19"/>
                <a:gd name="T64" fmla="*/ 10 w 10"/>
                <a:gd name="T65" fmla="*/ 3 h 19"/>
                <a:gd name="T66" fmla="*/ 10 w 10"/>
                <a:gd name="T67" fmla="*/ 4 h 19"/>
                <a:gd name="T68" fmla="*/ 10 w 10"/>
                <a:gd name="T69" fmla="*/ 5 h 19"/>
                <a:gd name="T70" fmla="*/ 9 w 10"/>
                <a:gd name="T71" fmla="*/ 4 h 19"/>
                <a:gd name="T72" fmla="*/ 9 w 10"/>
                <a:gd name="T73" fmla="*/ 4 h 19"/>
                <a:gd name="T74" fmla="*/ 9 w 10"/>
                <a:gd name="T75" fmla="*/ 4 h 19"/>
                <a:gd name="T76" fmla="*/ 9 w 10"/>
                <a:gd name="T77" fmla="*/ 6 h 19"/>
                <a:gd name="T78" fmla="*/ 9 w 10"/>
                <a:gd name="T79" fmla="*/ 7 h 19"/>
                <a:gd name="T80" fmla="*/ 9 w 10"/>
                <a:gd name="T81" fmla="*/ 8 h 19"/>
                <a:gd name="T82" fmla="*/ 6 w 10"/>
                <a:gd name="T83" fmla="*/ 15 h 19"/>
                <a:gd name="T84" fmla="*/ 5 w 10"/>
                <a:gd name="T85" fmla="*/ 19 h 19"/>
                <a:gd name="T86" fmla="*/ 4 w 10"/>
                <a:gd name="T87" fmla="*/ 19 h 19"/>
                <a:gd name="T88" fmla="*/ 3 w 10"/>
                <a:gd name="T89" fmla="*/ 19 h 19"/>
                <a:gd name="T90" fmla="*/ 1 w 10"/>
                <a:gd name="T91" fmla="*/ 18 h 19"/>
                <a:gd name="T92" fmla="*/ 1 w 10"/>
                <a:gd name="T93" fmla="*/ 18 h 19"/>
                <a:gd name="T94" fmla="*/ 1 w 10"/>
                <a:gd name="T95" fmla="*/ 17 h 19"/>
                <a:gd name="T96" fmla="*/ 1 w 10"/>
                <a:gd name="T97" fmla="*/ 16 h 19"/>
                <a:gd name="T98" fmla="*/ 0 w 10"/>
                <a:gd name="T99" fmla="*/ 14 h 19"/>
                <a:gd name="T100" fmla="*/ 1 w 10"/>
                <a:gd name="T10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" h="19"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1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1" y="7"/>
                    <a:pt x="2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8" y="11"/>
                    <a:pt x="7" y="13"/>
                    <a:pt x="6" y="15"/>
                  </a:cubicBezTo>
                  <a:cubicBezTo>
                    <a:pt x="6" y="16"/>
                    <a:pt x="6" y="18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3" y="19"/>
                    <a:pt x="3" y="19"/>
                  </a:cubicBezTo>
                  <a:cubicBezTo>
                    <a:pt x="2" y="19"/>
                    <a:pt x="2" y="19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0" y="15"/>
                    <a:pt x="0" y="14"/>
                  </a:cubicBezTo>
                  <a:cubicBezTo>
                    <a:pt x="0" y="14"/>
                    <a:pt x="0" y="13"/>
                    <a:pt x="1" y="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260"/>
            <p:cNvSpPr>
              <a:spLocks/>
            </p:cNvSpPr>
            <p:nvPr/>
          </p:nvSpPr>
          <p:spPr bwMode="auto">
            <a:xfrm>
              <a:off x="-2514600" y="13004800"/>
              <a:ext cx="11113" cy="6350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1 w 3"/>
                <a:gd name="T5" fmla="*/ 2 h 2"/>
                <a:gd name="T6" fmla="*/ 0 w 3"/>
                <a:gd name="T7" fmla="*/ 2 h 2"/>
                <a:gd name="T8" fmla="*/ 0 w 3"/>
                <a:gd name="T9" fmla="*/ 1 h 2"/>
                <a:gd name="T10" fmla="*/ 0 w 3"/>
                <a:gd name="T11" fmla="*/ 1 h 2"/>
                <a:gd name="T12" fmla="*/ 0 w 3"/>
                <a:gd name="T13" fmla="*/ 0 h 2"/>
                <a:gd name="T14" fmla="*/ 1 w 3"/>
                <a:gd name="T15" fmla="*/ 1 h 2"/>
                <a:gd name="T16" fmla="*/ 3 w 3"/>
                <a:gd name="T17" fmla="*/ 0 h 2"/>
                <a:gd name="T18" fmla="*/ 2 w 3"/>
                <a:gd name="T19" fmla="*/ 1 h 2"/>
                <a:gd name="T20" fmla="*/ 2 w 3"/>
                <a:gd name="T2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261"/>
            <p:cNvSpPr>
              <a:spLocks/>
            </p:cNvSpPr>
            <p:nvPr/>
          </p:nvSpPr>
          <p:spPr bwMode="auto">
            <a:xfrm>
              <a:off x="-2563813" y="13004800"/>
              <a:ext cx="15875" cy="3175"/>
            </a:xfrm>
            <a:custGeom>
              <a:avLst/>
              <a:gdLst>
                <a:gd name="T0" fmla="*/ 2 w 4"/>
                <a:gd name="T1" fmla="*/ 1 h 1"/>
                <a:gd name="T2" fmla="*/ 2 w 4"/>
                <a:gd name="T3" fmla="*/ 1 h 1"/>
                <a:gd name="T4" fmla="*/ 0 w 4"/>
                <a:gd name="T5" fmla="*/ 1 h 1"/>
                <a:gd name="T6" fmla="*/ 0 w 4"/>
                <a:gd name="T7" fmla="*/ 0 h 1"/>
                <a:gd name="T8" fmla="*/ 1 w 4"/>
                <a:gd name="T9" fmla="*/ 0 h 1"/>
                <a:gd name="T10" fmla="*/ 1 w 4"/>
                <a:gd name="T11" fmla="*/ 0 h 1"/>
                <a:gd name="T12" fmla="*/ 1 w 4"/>
                <a:gd name="T13" fmla="*/ 0 h 1"/>
                <a:gd name="T14" fmla="*/ 1 w 4"/>
                <a:gd name="T15" fmla="*/ 0 h 1"/>
                <a:gd name="T16" fmla="*/ 1 w 4"/>
                <a:gd name="T17" fmla="*/ 0 h 1"/>
                <a:gd name="T18" fmla="*/ 1 w 4"/>
                <a:gd name="T19" fmla="*/ 0 h 1"/>
                <a:gd name="T20" fmla="*/ 1 w 4"/>
                <a:gd name="T21" fmla="*/ 0 h 1"/>
                <a:gd name="T22" fmla="*/ 1 w 4"/>
                <a:gd name="T23" fmla="*/ 1 h 1"/>
                <a:gd name="T24" fmla="*/ 2 w 4"/>
                <a:gd name="T25" fmla="*/ 0 h 1"/>
                <a:gd name="T26" fmla="*/ 3 w 4"/>
                <a:gd name="T27" fmla="*/ 1 h 1"/>
                <a:gd name="T28" fmla="*/ 3 w 4"/>
                <a:gd name="T29" fmla="*/ 1 h 1"/>
                <a:gd name="T30" fmla="*/ 3 w 4"/>
                <a:gd name="T31" fmla="*/ 1 h 1"/>
                <a:gd name="T32" fmla="*/ 4 w 4"/>
                <a:gd name="T33" fmla="*/ 1 h 1"/>
                <a:gd name="T34" fmla="*/ 4 w 4"/>
                <a:gd name="T35" fmla="*/ 1 h 1"/>
                <a:gd name="T36" fmla="*/ 4 w 4"/>
                <a:gd name="T37" fmla="*/ 1 h 1"/>
                <a:gd name="T38" fmla="*/ 2 w 4"/>
                <a:gd name="T3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262"/>
            <p:cNvSpPr>
              <a:spLocks/>
            </p:cNvSpPr>
            <p:nvPr/>
          </p:nvSpPr>
          <p:spPr bwMode="auto">
            <a:xfrm>
              <a:off x="-2619375" y="12988925"/>
              <a:ext cx="14288" cy="7938"/>
            </a:xfrm>
            <a:custGeom>
              <a:avLst/>
              <a:gdLst>
                <a:gd name="T0" fmla="*/ 4 w 4"/>
                <a:gd name="T1" fmla="*/ 2 h 2"/>
                <a:gd name="T2" fmla="*/ 3 w 4"/>
                <a:gd name="T3" fmla="*/ 2 h 2"/>
                <a:gd name="T4" fmla="*/ 1 w 4"/>
                <a:gd name="T5" fmla="*/ 1 h 2"/>
                <a:gd name="T6" fmla="*/ 0 w 4"/>
                <a:gd name="T7" fmla="*/ 1 h 2"/>
                <a:gd name="T8" fmla="*/ 1 w 4"/>
                <a:gd name="T9" fmla="*/ 0 h 2"/>
                <a:gd name="T10" fmla="*/ 3 w 4"/>
                <a:gd name="T11" fmla="*/ 0 h 2"/>
                <a:gd name="T12" fmla="*/ 4 w 4"/>
                <a:gd name="T13" fmla="*/ 0 h 2"/>
                <a:gd name="T14" fmla="*/ 4 w 4"/>
                <a:gd name="T15" fmla="*/ 0 h 2"/>
                <a:gd name="T16" fmla="*/ 4 w 4"/>
                <a:gd name="T17" fmla="*/ 2 h 2"/>
                <a:gd name="T18" fmla="*/ 4 w 4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263"/>
            <p:cNvSpPr>
              <a:spLocks/>
            </p:cNvSpPr>
            <p:nvPr/>
          </p:nvSpPr>
          <p:spPr bwMode="auto">
            <a:xfrm>
              <a:off x="-2643188" y="12969875"/>
              <a:ext cx="7938" cy="15875"/>
            </a:xfrm>
            <a:custGeom>
              <a:avLst/>
              <a:gdLst>
                <a:gd name="T0" fmla="*/ 2 w 2"/>
                <a:gd name="T1" fmla="*/ 3 h 4"/>
                <a:gd name="T2" fmla="*/ 2 w 2"/>
                <a:gd name="T3" fmla="*/ 3 h 4"/>
                <a:gd name="T4" fmla="*/ 1 w 2"/>
                <a:gd name="T5" fmla="*/ 3 h 4"/>
                <a:gd name="T6" fmla="*/ 1 w 2"/>
                <a:gd name="T7" fmla="*/ 4 h 4"/>
                <a:gd name="T8" fmla="*/ 0 w 2"/>
                <a:gd name="T9" fmla="*/ 2 h 4"/>
                <a:gd name="T10" fmla="*/ 0 w 2"/>
                <a:gd name="T11" fmla="*/ 1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1 h 4"/>
                <a:gd name="T18" fmla="*/ 2 w 2"/>
                <a:gd name="T19" fmla="*/ 2 h 4"/>
                <a:gd name="T20" fmla="*/ 2 w 2"/>
                <a:gd name="T2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4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264"/>
            <p:cNvSpPr>
              <a:spLocks/>
            </p:cNvSpPr>
            <p:nvPr/>
          </p:nvSpPr>
          <p:spPr bwMode="auto">
            <a:xfrm>
              <a:off x="-2643188" y="12958763"/>
              <a:ext cx="7938" cy="11113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2 h 3"/>
                <a:gd name="T12" fmla="*/ 0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0 w 2"/>
                <a:gd name="T19" fmla="*/ 2 h 3"/>
                <a:gd name="T20" fmla="*/ 0 w 2"/>
                <a:gd name="T21" fmla="*/ 2 h 3"/>
                <a:gd name="T22" fmla="*/ 0 w 2"/>
                <a:gd name="T23" fmla="*/ 1 h 3"/>
                <a:gd name="T24" fmla="*/ 0 w 2"/>
                <a:gd name="T25" fmla="*/ 1 h 3"/>
                <a:gd name="T26" fmla="*/ 0 w 2"/>
                <a:gd name="T27" fmla="*/ 1 h 3"/>
                <a:gd name="T28" fmla="*/ 1 w 2"/>
                <a:gd name="T29" fmla="*/ 0 h 3"/>
                <a:gd name="T30" fmla="*/ 1 w 2"/>
                <a:gd name="T31" fmla="*/ 0 h 3"/>
                <a:gd name="T32" fmla="*/ 1 w 2"/>
                <a:gd name="T33" fmla="*/ 0 h 3"/>
                <a:gd name="T34" fmla="*/ 2 w 2"/>
                <a:gd name="T35" fmla="*/ 0 h 3"/>
                <a:gd name="T36" fmla="*/ 1 w 2"/>
                <a:gd name="T37" fmla="*/ 3 h 3"/>
                <a:gd name="T38" fmla="*/ 1 w 2"/>
                <a:gd name="T3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265"/>
            <p:cNvSpPr>
              <a:spLocks/>
            </p:cNvSpPr>
            <p:nvPr/>
          </p:nvSpPr>
          <p:spPr bwMode="auto">
            <a:xfrm>
              <a:off x="-2811463" y="12712700"/>
              <a:ext cx="15875" cy="3175"/>
            </a:xfrm>
            <a:custGeom>
              <a:avLst/>
              <a:gdLst>
                <a:gd name="T0" fmla="*/ 4 w 4"/>
                <a:gd name="T1" fmla="*/ 1 h 1"/>
                <a:gd name="T2" fmla="*/ 3 w 4"/>
                <a:gd name="T3" fmla="*/ 1 h 1"/>
                <a:gd name="T4" fmla="*/ 3 w 4"/>
                <a:gd name="T5" fmla="*/ 1 h 1"/>
                <a:gd name="T6" fmla="*/ 2 w 4"/>
                <a:gd name="T7" fmla="*/ 1 h 1"/>
                <a:gd name="T8" fmla="*/ 0 w 4"/>
                <a:gd name="T9" fmla="*/ 1 h 1"/>
                <a:gd name="T10" fmla="*/ 0 w 4"/>
                <a:gd name="T11" fmla="*/ 0 h 1"/>
                <a:gd name="T12" fmla="*/ 1 w 4"/>
                <a:gd name="T13" fmla="*/ 0 h 1"/>
                <a:gd name="T14" fmla="*/ 3 w 4"/>
                <a:gd name="T15" fmla="*/ 0 h 1"/>
                <a:gd name="T16" fmla="*/ 3 w 4"/>
                <a:gd name="T17" fmla="*/ 0 h 1"/>
                <a:gd name="T18" fmla="*/ 3 w 4"/>
                <a:gd name="T19" fmla="*/ 0 h 1"/>
                <a:gd name="T20" fmla="*/ 3 w 4"/>
                <a:gd name="T21" fmla="*/ 0 h 1"/>
                <a:gd name="T22" fmla="*/ 2 w 4"/>
                <a:gd name="T23" fmla="*/ 0 h 1"/>
                <a:gd name="T24" fmla="*/ 4 w 4"/>
                <a:gd name="T25" fmla="*/ 1 h 1"/>
                <a:gd name="T26" fmla="*/ 4 w 4"/>
                <a:gd name="T2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266"/>
            <p:cNvSpPr>
              <a:spLocks/>
            </p:cNvSpPr>
            <p:nvPr/>
          </p:nvSpPr>
          <p:spPr bwMode="auto">
            <a:xfrm>
              <a:off x="-2814638" y="12707938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2 w 3"/>
                <a:gd name="T3" fmla="*/ 1 h 1"/>
                <a:gd name="T4" fmla="*/ 1 w 3"/>
                <a:gd name="T5" fmla="*/ 1 h 1"/>
                <a:gd name="T6" fmla="*/ 0 w 3"/>
                <a:gd name="T7" fmla="*/ 1 h 1"/>
                <a:gd name="T8" fmla="*/ 0 w 3"/>
                <a:gd name="T9" fmla="*/ 1 h 1"/>
                <a:gd name="T10" fmla="*/ 1 w 3"/>
                <a:gd name="T11" fmla="*/ 1 h 1"/>
                <a:gd name="T12" fmla="*/ 2 w 3"/>
                <a:gd name="T13" fmla="*/ 0 h 1"/>
                <a:gd name="T14" fmla="*/ 3 w 3"/>
                <a:gd name="T15" fmla="*/ 0 h 1"/>
                <a:gd name="T16" fmla="*/ 3 w 3"/>
                <a:gd name="T17" fmla="*/ 0 h 1"/>
                <a:gd name="T18" fmla="*/ 2 w 3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267"/>
            <p:cNvSpPr>
              <a:spLocks/>
            </p:cNvSpPr>
            <p:nvPr/>
          </p:nvSpPr>
          <p:spPr bwMode="auto">
            <a:xfrm>
              <a:off x="-2819400" y="12707938"/>
              <a:ext cx="7938" cy="0"/>
            </a:xfrm>
            <a:custGeom>
              <a:avLst/>
              <a:gdLst>
                <a:gd name="T0" fmla="*/ 3 w 5"/>
                <a:gd name="T1" fmla="*/ 3 w 5"/>
                <a:gd name="T2" fmla="*/ 5 w 5"/>
                <a:gd name="T3" fmla="*/ 0 w 5"/>
                <a:gd name="T4" fmla="*/ 3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268"/>
            <p:cNvSpPr>
              <a:spLocks/>
            </p:cNvSpPr>
            <p:nvPr/>
          </p:nvSpPr>
          <p:spPr bwMode="auto">
            <a:xfrm>
              <a:off x="-2819400" y="12707938"/>
              <a:ext cx="7938" cy="0"/>
            </a:xfrm>
            <a:custGeom>
              <a:avLst/>
              <a:gdLst>
                <a:gd name="T0" fmla="*/ 3 w 5"/>
                <a:gd name="T1" fmla="*/ 3 w 5"/>
                <a:gd name="T2" fmla="*/ 5 w 5"/>
                <a:gd name="T3" fmla="*/ 0 w 5"/>
                <a:gd name="T4" fmla="*/ 3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269"/>
            <p:cNvSpPr>
              <a:spLocks/>
            </p:cNvSpPr>
            <p:nvPr/>
          </p:nvSpPr>
          <p:spPr bwMode="auto">
            <a:xfrm>
              <a:off x="-2811463" y="12682538"/>
              <a:ext cx="7938" cy="317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0 w 2"/>
                <a:gd name="T5" fmla="*/ 0 h 1"/>
                <a:gd name="T6" fmla="*/ 1 w 2"/>
                <a:gd name="T7" fmla="*/ 0 h 1"/>
                <a:gd name="T8" fmla="*/ 1 w 2"/>
                <a:gd name="T9" fmla="*/ 1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270"/>
            <p:cNvSpPr>
              <a:spLocks/>
            </p:cNvSpPr>
            <p:nvPr/>
          </p:nvSpPr>
          <p:spPr bwMode="auto">
            <a:xfrm>
              <a:off x="-2811463" y="12688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Rectangle 271"/>
            <p:cNvSpPr>
              <a:spLocks noChangeArrowheads="1"/>
            </p:cNvSpPr>
            <p:nvPr/>
          </p:nvSpPr>
          <p:spPr bwMode="auto">
            <a:xfrm>
              <a:off x="-2811463" y="12688888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272"/>
            <p:cNvSpPr>
              <a:spLocks/>
            </p:cNvSpPr>
            <p:nvPr/>
          </p:nvSpPr>
          <p:spPr bwMode="auto">
            <a:xfrm>
              <a:off x="-2811463" y="12688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273"/>
            <p:cNvSpPr>
              <a:spLocks/>
            </p:cNvSpPr>
            <p:nvPr/>
          </p:nvSpPr>
          <p:spPr bwMode="auto">
            <a:xfrm>
              <a:off x="-2811463" y="12693650"/>
              <a:ext cx="4763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274"/>
            <p:cNvSpPr>
              <a:spLocks/>
            </p:cNvSpPr>
            <p:nvPr/>
          </p:nvSpPr>
          <p:spPr bwMode="auto">
            <a:xfrm>
              <a:off x="-2814638" y="12730163"/>
              <a:ext cx="11113" cy="7938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3 h 5"/>
                <a:gd name="T4" fmla="*/ 7 w 7"/>
                <a:gd name="T5" fmla="*/ 3 h 5"/>
                <a:gd name="T6" fmla="*/ 5 w 7"/>
                <a:gd name="T7" fmla="*/ 3 h 5"/>
                <a:gd name="T8" fmla="*/ 5 w 7"/>
                <a:gd name="T9" fmla="*/ 5 h 5"/>
                <a:gd name="T10" fmla="*/ 5 w 7"/>
                <a:gd name="T11" fmla="*/ 5 h 5"/>
                <a:gd name="T12" fmla="*/ 2 w 7"/>
                <a:gd name="T13" fmla="*/ 5 h 5"/>
                <a:gd name="T14" fmla="*/ 0 w 7"/>
                <a:gd name="T15" fmla="*/ 5 h 5"/>
                <a:gd name="T16" fmla="*/ 2 w 7"/>
                <a:gd name="T17" fmla="*/ 5 h 5"/>
                <a:gd name="T18" fmla="*/ 2 w 7"/>
                <a:gd name="T19" fmla="*/ 3 h 5"/>
                <a:gd name="T20" fmla="*/ 5 w 7"/>
                <a:gd name="T21" fmla="*/ 3 h 5"/>
                <a:gd name="T22" fmla="*/ 5 w 7"/>
                <a:gd name="T23" fmla="*/ 0 h 5"/>
                <a:gd name="T24" fmla="*/ 7 w 7"/>
                <a:gd name="T25" fmla="*/ 0 h 5"/>
                <a:gd name="T26" fmla="*/ 7 w 7"/>
                <a:gd name="T27" fmla="*/ 3 h 5"/>
                <a:gd name="T28" fmla="*/ 7 w 7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275"/>
            <p:cNvSpPr>
              <a:spLocks/>
            </p:cNvSpPr>
            <p:nvPr/>
          </p:nvSpPr>
          <p:spPr bwMode="auto">
            <a:xfrm>
              <a:off x="-2814638" y="12730163"/>
              <a:ext cx="11113" cy="7938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3 h 5"/>
                <a:gd name="T4" fmla="*/ 7 w 7"/>
                <a:gd name="T5" fmla="*/ 3 h 5"/>
                <a:gd name="T6" fmla="*/ 5 w 7"/>
                <a:gd name="T7" fmla="*/ 3 h 5"/>
                <a:gd name="T8" fmla="*/ 5 w 7"/>
                <a:gd name="T9" fmla="*/ 5 h 5"/>
                <a:gd name="T10" fmla="*/ 5 w 7"/>
                <a:gd name="T11" fmla="*/ 5 h 5"/>
                <a:gd name="T12" fmla="*/ 2 w 7"/>
                <a:gd name="T13" fmla="*/ 5 h 5"/>
                <a:gd name="T14" fmla="*/ 0 w 7"/>
                <a:gd name="T15" fmla="*/ 5 h 5"/>
                <a:gd name="T16" fmla="*/ 2 w 7"/>
                <a:gd name="T17" fmla="*/ 5 h 5"/>
                <a:gd name="T18" fmla="*/ 2 w 7"/>
                <a:gd name="T19" fmla="*/ 3 h 5"/>
                <a:gd name="T20" fmla="*/ 5 w 7"/>
                <a:gd name="T21" fmla="*/ 3 h 5"/>
                <a:gd name="T22" fmla="*/ 5 w 7"/>
                <a:gd name="T23" fmla="*/ 0 h 5"/>
                <a:gd name="T24" fmla="*/ 7 w 7"/>
                <a:gd name="T25" fmla="*/ 0 h 5"/>
                <a:gd name="T26" fmla="*/ 7 w 7"/>
                <a:gd name="T27" fmla="*/ 3 h 5"/>
                <a:gd name="T28" fmla="*/ 7 w 7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7" y="3"/>
                  </a:ln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276"/>
            <p:cNvSpPr>
              <a:spLocks/>
            </p:cNvSpPr>
            <p:nvPr/>
          </p:nvSpPr>
          <p:spPr bwMode="auto">
            <a:xfrm>
              <a:off x="-2894013" y="12853988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277"/>
            <p:cNvSpPr>
              <a:spLocks/>
            </p:cNvSpPr>
            <p:nvPr/>
          </p:nvSpPr>
          <p:spPr bwMode="auto">
            <a:xfrm>
              <a:off x="-2954338" y="12941300"/>
              <a:ext cx="34925" cy="33338"/>
            </a:xfrm>
            <a:custGeom>
              <a:avLst/>
              <a:gdLst>
                <a:gd name="T0" fmla="*/ 8 w 9"/>
                <a:gd name="T1" fmla="*/ 9 h 9"/>
                <a:gd name="T2" fmla="*/ 8 w 9"/>
                <a:gd name="T3" fmla="*/ 8 h 9"/>
                <a:gd name="T4" fmla="*/ 8 w 9"/>
                <a:gd name="T5" fmla="*/ 8 h 9"/>
                <a:gd name="T6" fmla="*/ 7 w 9"/>
                <a:gd name="T7" fmla="*/ 8 h 9"/>
                <a:gd name="T8" fmla="*/ 7 w 9"/>
                <a:gd name="T9" fmla="*/ 8 h 9"/>
                <a:gd name="T10" fmla="*/ 8 w 9"/>
                <a:gd name="T11" fmla="*/ 7 h 9"/>
                <a:gd name="T12" fmla="*/ 7 w 9"/>
                <a:gd name="T13" fmla="*/ 7 h 9"/>
                <a:gd name="T14" fmla="*/ 7 w 9"/>
                <a:gd name="T15" fmla="*/ 7 h 9"/>
                <a:gd name="T16" fmla="*/ 5 w 9"/>
                <a:gd name="T17" fmla="*/ 8 h 9"/>
                <a:gd name="T18" fmla="*/ 5 w 9"/>
                <a:gd name="T19" fmla="*/ 8 h 9"/>
                <a:gd name="T20" fmla="*/ 5 w 9"/>
                <a:gd name="T21" fmla="*/ 8 h 9"/>
                <a:gd name="T22" fmla="*/ 6 w 9"/>
                <a:gd name="T23" fmla="*/ 7 h 9"/>
                <a:gd name="T24" fmla="*/ 6 w 9"/>
                <a:gd name="T25" fmla="*/ 7 h 9"/>
                <a:gd name="T26" fmla="*/ 5 w 9"/>
                <a:gd name="T27" fmla="*/ 7 h 9"/>
                <a:gd name="T28" fmla="*/ 5 w 9"/>
                <a:gd name="T29" fmla="*/ 7 h 9"/>
                <a:gd name="T30" fmla="*/ 5 w 9"/>
                <a:gd name="T31" fmla="*/ 7 h 9"/>
                <a:gd name="T32" fmla="*/ 5 w 9"/>
                <a:gd name="T33" fmla="*/ 7 h 9"/>
                <a:gd name="T34" fmla="*/ 5 w 9"/>
                <a:gd name="T35" fmla="*/ 7 h 9"/>
                <a:gd name="T36" fmla="*/ 5 w 9"/>
                <a:gd name="T37" fmla="*/ 7 h 9"/>
                <a:gd name="T38" fmla="*/ 3 w 9"/>
                <a:gd name="T39" fmla="*/ 7 h 9"/>
                <a:gd name="T40" fmla="*/ 2 w 9"/>
                <a:gd name="T41" fmla="*/ 7 h 9"/>
                <a:gd name="T42" fmla="*/ 0 w 9"/>
                <a:gd name="T43" fmla="*/ 7 h 9"/>
                <a:gd name="T44" fmla="*/ 0 w 9"/>
                <a:gd name="T45" fmla="*/ 7 h 9"/>
                <a:gd name="T46" fmla="*/ 2 w 9"/>
                <a:gd name="T47" fmla="*/ 6 h 9"/>
                <a:gd name="T48" fmla="*/ 1 w 9"/>
                <a:gd name="T49" fmla="*/ 5 h 9"/>
                <a:gd name="T50" fmla="*/ 1 w 9"/>
                <a:gd name="T51" fmla="*/ 5 h 9"/>
                <a:gd name="T52" fmla="*/ 2 w 9"/>
                <a:gd name="T53" fmla="*/ 4 h 9"/>
                <a:gd name="T54" fmla="*/ 2 w 9"/>
                <a:gd name="T55" fmla="*/ 4 h 9"/>
                <a:gd name="T56" fmla="*/ 4 w 9"/>
                <a:gd name="T57" fmla="*/ 0 h 9"/>
                <a:gd name="T58" fmla="*/ 5 w 9"/>
                <a:gd name="T59" fmla="*/ 0 h 9"/>
                <a:gd name="T60" fmla="*/ 5 w 9"/>
                <a:gd name="T61" fmla="*/ 0 h 9"/>
                <a:gd name="T62" fmla="*/ 5 w 9"/>
                <a:gd name="T63" fmla="*/ 0 h 9"/>
                <a:gd name="T64" fmla="*/ 5 w 9"/>
                <a:gd name="T65" fmla="*/ 0 h 9"/>
                <a:gd name="T66" fmla="*/ 5 w 9"/>
                <a:gd name="T67" fmla="*/ 1 h 9"/>
                <a:gd name="T68" fmla="*/ 4 w 9"/>
                <a:gd name="T69" fmla="*/ 4 h 9"/>
                <a:gd name="T70" fmla="*/ 5 w 9"/>
                <a:gd name="T71" fmla="*/ 3 h 9"/>
                <a:gd name="T72" fmla="*/ 5 w 9"/>
                <a:gd name="T73" fmla="*/ 3 h 9"/>
                <a:gd name="T74" fmla="*/ 5 w 9"/>
                <a:gd name="T75" fmla="*/ 4 h 9"/>
                <a:gd name="T76" fmla="*/ 5 w 9"/>
                <a:gd name="T77" fmla="*/ 4 h 9"/>
                <a:gd name="T78" fmla="*/ 5 w 9"/>
                <a:gd name="T79" fmla="*/ 4 h 9"/>
                <a:gd name="T80" fmla="*/ 6 w 9"/>
                <a:gd name="T81" fmla="*/ 4 h 9"/>
                <a:gd name="T82" fmla="*/ 7 w 9"/>
                <a:gd name="T83" fmla="*/ 4 h 9"/>
                <a:gd name="T84" fmla="*/ 8 w 9"/>
                <a:gd name="T85" fmla="*/ 4 h 9"/>
                <a:gd name="T86" fmla="*/ 8 w 9"/>
                <a:gd name="T87" fmla="*/ 5 h 9"/>
                <a:gd name="T88" fmla="*/ 7 w 9"/>
                <a:gd name="T89" fmla="*/ 5 h 9"/>
                <a:gd name="T90" fmla="*/ 7 w 9"/>
                <a:gd name="T91" fmla="*/ 5 h 9"/>
                <a:gd name="T92" fmla="*/ 8 w 9"/>
                <a:gd name="T93" fmla="*/ 6 h 9"/>
                <a:gd name="T94" fmla="*/ 8 w 9"/>
                <a:gd name="T95" fmla="*/ 5 h 9"/>
                <a:gd name="T96" fmla="*/ 9 w 9"/>
                <a:gd name="T97" fmla="*/ 6 h 9"/>
                <a:gd name="T98" fmla="*/ 9 w 9"/>
                <a:gd name="T99" fmla="*/ 6 h 9"/>
                <a:gd name="T100" fmla="*/ 8 w 9"/>
                <a:gd name="T101" fmla="*/ 6 h 9"/>
                <a:gd name="T102" fmla="*/ 8 w 9"/>
                <a:gd name="T103" fmla="*/ 6 h 9"/>
                <a:gd name="T104" fmla="*/ 8 w 9"/>
                <a:gd name="T105" fmla="*/ 7 h 9"/>
                <a:gd name="T106" fmla="*/ 8 w 9"/>
                <a:gd name="T107" fmla="*/ 7 h 9"/>
                <a:gd name="T108" fmla="*/ 8 w 9"/>
                <a:gd name="T109" fmla="*/ 7 h 9"/>
                <a:gd name="T110" fmla="*/ 9 w 9"/>
                <a:gd name="T111" fmla="*/ 7 h 9"/>
                <a:gd name="T112" fmla="*/ 9 w 9"/>
                <a:gd name="T113" fmla="*/ 7 h 9"/>
                <a:gd name="T114" fmla="*/ 9 w 9"/>
                <a:gd name="T115" fmla="*/ 7 h 9"/>
                <a:gd name="T116" fmla="*/ 9 w 9"/>
                <a:gd name="T117" fmla="*/ 9 h 9"/>
                <a:gd name="T118" fmla="*/ 8 w 9"/>
                <a:gd name="T1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" h="9">
                  <a:moveTo>
                    <a:pt x="8" y="9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2" y="5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1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4" y="2"/>
                    <a:pt x="4" y="4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278"/>
            <p:cNvSpPr>
              <a:spLocks/>
            </p:cNvSpPr>
            <p:nvPr/>
          </p:nvSpPr>
          <p:spPr bwMode="auto">
            <a:xfrm>
              <a:off x="-2935288" y="13263563"/>
              <a:ext cx="11113" cy="6350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2 h 2"/>
                <a:gd name="T4" fmla="*/ 0 w 3"/>
                <a:gd name="T5" fmla="*/ 0 h 2"/>
                <a:gd name="T6" fmla="*/ 3 w 3"/>
                <a:gd name="T7" fmla="*/ 0 h 2"/>
                <a:gd name="T8" fmla="*/ 3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3" y="0"/>
                    <a:pt x="3" y="0"/>
                  </a:cubicBez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279"/>
            <p:cNvSpPr>
              <a:spLocks/>
            </p:cNvSpPr>
            <p:nvPr/>
          </p:nvSpPr>
          <p:spPr bwMode="auto">
            <a:xfrm>
              <a:off x="-2930525" y="12768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280"/>
            <p:cNvSpPr>
              <a:spLocks/>
            </p:cNvSpPr>
            <p:nvPr/>
          </p:nvSpPr>
          <p:spPr bwMode="auto">
            <a:xfrm>
              <a:off x="-2965450" y="12969875"/>
              <a:ext cx="7938" cy="12700"/>
            </a:xfrm>
            <a:custGeom>
              <a:avLst/>
              <a:gdLst>
                <a:gd name="T0" fmla="*/ 0 w 2"/>
                <a:gd name="T1" fmla="*/ 2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2 h 3"/>
                <a:gd name="T8" fmla="*/ 1 w 2"/>
                <a:gd name="T9" fmla="*/ 2 h 3"/>
                <a:gd name="T10" fmla="*/ 1 w 2"/>
                <a:gd name="T11" fmla="*/ 2 h 3"/>
                <a:gd name="T12" fmla="*/ 2 w 2"/>
                <a:gd name="T13" fmla="*/ 2 h 3"/>
                <a:gd name="T14" fmla="*/ 0 w 2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2"/>
                  </a:cubicBezTo>
                  <a:cubicBezTo>
                    <a:pt x="2" y="3"/>
                    <a:pt x="0" y="3"/>
                    <a:pt x="0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281"/>
            <p:cNvSpPr>
              <a:spLocks/>
            </p:cNvSpPr>
            <p:nvPr/>
          </p:nvSpPr>
          <p:spPr bwMode="auto">
            <a:xfrm>
              <a:off x="-2995613" y="13139738"/>
              <a:ext cx="7938" cy="317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0 h 1"/>
                <a:gd name="T8" fmla="*/ 2 w 2"/>
                <a:gd name="T9" fmla="*/ 1 h 1"/>
                <a:gd name="T10" fmla="*/ 1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282"/>
            <p:cNvSpPr>
              <a:spLocks/>
            </p:cNvSpPr>
            <p:nvPr/>
          </p:nvSpPr>
          <p:spPr bwMode="auto">
            <a:xfrm>
              <a:off x="-2995613" y="13206413"/>
              <a:ext cx="4763" cy="47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1 w 1"/>
                <a:gd name="T15" fmla="*/ 1 h 1"/>
                <a:gd name="T16" fmla="*/ 0 w 1"/>
                <a:gd name="T17" fmla="*/ 1 h 1"/>
                <a:gd name="T18" fmla="*/ 0 w 1"/>
                <a:gd name="T19" fmla="*/ 1 h 1"/>
                <a:gd name="T20" fmla="*/ 0 w 1"/>
                <a:gd name="T21" fmla="*/ 1 h 1"/>
                <a:gd name="T22" fmla="*/ 0 w 1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283"/>
            <p:cNvSpPr>
              <a:spLocks/>
            </p:cNvSpPr>
            <p:nvPr/>
          </p:nvSpPr>
          <p:spPr bwMode="auto">
            <a:xfrm>
              <a:off x="-3036888" y="13131800"/>
              <a:ext cx="34925" cy="15875"/>
            </a:xfrm>
            <a:custGeom>
              <a:avLst/>
              <a:gdLst>
                <a:gd name="T0" fmla="*/ 7 w 9"/>
                <a:gd name="T1" fmla="*/ 3 h 4"/>
                <a:gd name="T2" fmla="*/ 7 w 9"/>
                <a:gd name="T3" fmla="*/ 2 h 4"/>
                <a:gd name="T4" fmla="*/ 6 w 9"/>
                <a:gd name="T5" fmla="*/ 3 h 4"/>
                <a:gd name="T6" fmla="*/ 6 w 9"/>
                <a:gd name="T7" fmla="*/ 2 h 4"/>
                <a:gd name="T8" fmla="*/ 5 w 9"/>
                <a:gd name="T9" fmla="*/ 4 h 4"/>
                <a:gd name="T10" fmla="*/ 4 w 9"/>
                <a:gd name="T11" fmla="*/ 3 h 4"/>
                <a:gd name="T12" fmla="*/ 3 w 9"/>
                <a:gd name="T13" fmla="*/ 3 h 4"/>
                <a:gd name="T14" fmla="*/ 2 w 9"/>
                <a:gd name="T15" fmla="*/ 3 h 4"/>
                <a:gd name="T16" fmla="*/ 1 w 9"/>
                <a:gd name="T17" fmla="*/ 3 h 4"/>
                <a:gd name="T18" fmla="*/ 0 w 9"/>
                <a:gd name="T19" fmla="*/ 2 h 4"/>
                <a:gd name="T20" fmla="*/ 0 w 9"/>
                <a:gd name="T21" fmla="*/ 2 h 4"/>
                <a:gd name="T22" fmla="*/ 1 w 9"/>
                <a:gd name="T23" fmla="*/ 2 h 4"/>
                <a:gd name="T24" fmla="*/ 3 w 9"/>
                <a:gd name="T25" fmla="*/ 2 h 4"/>
                <a:gd name="T26" fmla="*/ 3 w 9"/>
                <a:gd name="T27" fmla="*/ 2 h 4"/>
                <a:gd name="T28" fmla="*/ 3 w 9"/>
                <a:gd name="T29" fmla="*/ 1 h 4"/>
                <a:gd name="T30" fmla="*/ 2 w 9"/>
                <a:gd name="T31" fmla="*/ 1 h 4"/>
                <a:gd name="T32" fmla="*/ 2 w 9"/>
                <a:gd name="T33" fmla="*/ 1 h 4"/>
                <a:gd name="T34" fmla="*/ 2 w 9"/>
                <a:gd name="T35" fmla="*/ 0 h 4"/>
                <a:gd name="T36" fmla="*/ 2 w 9"/>
                <a:gd name="T37" fmla="*/ 0 h 4"/>
                <a:gd name="T38" fmla="*/ 4 w 9"/>
                <a:gd name="T39" fmla="*/ 1 h 4"/>
                <a:gd name="T40" fmla="*/ 4 w 9"/>
                <a:gd name="T41" fmla="*/ 0 h 4"/>
                <a:gd name="T42" fmla="*/ 5 w 9"/>
                <a:gd name="T43" fmla="*/ 1 h 4"/>
                <a:gd name="T44" fmla="*/ 5 w 9"/>
                <a:gd name="T45" fmla="*/ 0 h 4"/>
                <a:gd name="T46" fmla="*/ 7 w 9"/>
                <a:gd name="T47" fmla="*/ 1 h 4"/>
                <a:gd name="T48" fmla="*/ 9 w 9"/>
                <a:gd name="T49" fmla="*/ 2 h 4"/>
                <a:gd name="T50" fmla="*/ 9 w 9"/>
                <a:gd name="T51" fmla="*/ 3 h 4"/>
                <a:gd name="T52" fmla="*/ 7 w 9"/>
                <a:gd name="T5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" h="4">
                  <a:moveTo>
                    <a:pt x="7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2"/>
                    <a:pt x="7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Rectangle 284"/>
            <p:cNvSpPr>
              <a:spLocks noChangeArrowheads="1"/>
            </p:cNvSpPr>
            <p:nvPr/>
          </p:nvSpPr>
          <p:spPr bwMode="auto">
            <a:xfrm>
              <a:off x="-3040063" y="13038138"/>
              <a:ext cx="1588" cy="3175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285"/>
            <p:cNvSpPr>
              <a:spLocks/>
            </p:cNvSpPr>
            <p:nvPr/>
          </p:nvSpPr>
          <p:spPr bwMode="auto">
            <a:xfrm>
              <a:off x="-3040063" y="1303813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Rectangle 286"/>
            <p:cNvSpPr>
              <a:spLocks noChangeArrowheads="1"/>
            </p:cNvSpPr>
            <p:nvPr/>
          </p:nvSpPr>
          <p:spPr bwMode="auto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287"/>
            <p:cNvSpPr>
              <a:spLocks/>
            </p:cNvSpPr>
            <p:nvPr/>
          </p:nvSpPr>
          <p:spPr bwMode="auto">
            <a:xfrm>
              <a:off x="-3040063" y="13038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288"/>
            <p:cNvSpPr>
              <a:spLocks noChangeArrowheads="1"/>
            </p:cNvSpPr>
            <p:nvPr/>
          </p:nvSpPr>
          <p:spPr bwMode="auto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89"/>
            <p:cNvSpPr>
              <a:spLocks/>
            </p:cNvSpPr>
            <p:nvPr/>
          </p:nvSpPr>
          <p:spPr bwMode="auto">
            <a:xfrm>
              <a:off x="-3054350" y="13139738"/>
              <a:ext cx="11113" cy="3175"/>
            </a:xfrm>
            <a:custGeom>
              <a:avLst/>
              <a:gdLst>
                <a:gd name="T0" fmla="*/ 2 w 3"/>
                <a:gd name="T1" fmla="*/ 1 h 1"/>
                <a:gd name="T2" fmla="*/ 2 w 3"/>
                <a:gd name="T3" fmla="*/ 1 h 1"/>
                <a:gd name="T4" fmla="*/ 0 w 3"/>
                <a:gd name="T5" fmla="*/ 1 h 1"/>
                <a:gd name="T6" fmla="*/ 0 w 3"/>
                <a:gd name="T7" fmla="*/ 1 h 1"/>
                <a:gd name="T8" fmla="*/ 3 w 3"/>
                <a:gd name="T9" fmla="*/ 1 h 1"/>
                <a:gd name="T10" fmla="*/ 3 w 3"/>
                <a:gd name="T11" fmla="*/ 1 h 1"/>
                <a:gd name="T12" fmla="*/ 2 w 3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90"/>
            <p:cNvSpPr>
              <a:spLocks/>
            </p:cNvSpPr>
            <p:nvPr/>
          </p:nvSpPr>
          <p:spPr bwMode="auto">
            <a:xfrm>
              <a:off x="-2266950" y="13150850"/>
              <a:ext cx="14288" cy="19050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0 h 5"/>
                <a:gd name="T4" fmla="*/ 2 w 4"/>
                <a:gd name="T5" fmla="*/ 1 h 5"/>
                <a:gd name="T6" fmla="*/ 3 w 4"/>
                <a:gd name="T7" fmla="*/ 2 h 5"/>
                <a:gd name="T8" fmla="*/ 3 w 4"/>
                <a:gd name="T9" fmla="*/ 3 h 5"/>
                <a:gd name="T10" fmla="*/ 1 w 4"/>
                <a:gd name="T11" fmla="*/ 5 h 5"/>
                <a:gd name="T12" fmla="*/ 1 w 4"/>
                <a:gd name="T13" fmla="*/ 3 h 5"/>
                <a:gd name="T14" fmla="*/ 1 w 4"/>
                <a:gd name="T15" fmla="*/ 2 h 5"/>
                <a:gd name="T16" fmla="*/ 1 w 4"/>
                <a:gd name="T17" fmla="*/ 1 h 5"/>
                <a:gd name="T18" fmla="*/ 0 w 4"/>
                <a:gd name="T19" fmla="*/ 1 h 5"/>
                <a:gd name="T20" fmla="*/ 0 w 4"/>
                <a:gd name="T21" fmla="*/ 1 h 5"/>
                <a:gd name="T22" fmla="*/ 1 w 4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2" y="5"/>
                    <a:pt x="1" y="5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91"/>
            <p:cNvSpPr>
              <a:spLocks/>
            </p:cNvSpPr>
            <p:nvPr/>
          </p:nvSpPr>
          <p:spPr bwMode="auto">
            <a:xfrm>
              <a:off x="-2643188" y="12858750"/>
              <a:ext cx="12700" cy="6350"/>
            </a:xfrm>
            <a:custGeom>
              <a:avLst/>
              <a:gdLst>
                <a:gd name="T0" fmla="*/ 1 w 3"/>
                <a:gd name="T1" fmla="*/ 1 h 2"/>
                <a:gd name="T2" fmla="*/ 2 w 3"/>
                <a:gd name="T3" fmla="*/ 0 h 2"/>
                <a:gd name="T4" fmla="*/ 3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3 w 3"/>
                <a:gd name="T11" fmla="*/ 1 h 2"/>
                <a:gd name="T12" fmla="*/ 3 w 3"/>
                <a:gd name="T13" fmla="*/ 1 h 2"/>
                <a:gd name="T14" fmla="*/ 1 w 3"/>
                <a:gd name="T15" fmla="*/ 1 h 2"/>
                <a:gd name="T16" fmla="*/ 0 w 3"/>
                <a:gd name="T17" fmla="*/ 2 h 2"/>
                <a:gd name="T18" fmla="*/ 0 w 3"/>
                <a:gd name="T19" fmla="*/ 2 h 2"/>
                <a:gd name="T20" fmla="*/ 0 w 3"/>
                <a:gd name="T21" fmla="*/ 1 h 2"/>
                <a:gd name="T22" fmla="*/ 1 w 3"/>
                <a:gd name="T2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292"/>
            <p:cNvSpPr>
              <a:spLocks/>
            </p:cNvSpPr>
            <p:nvPr/>
          </p:nvSpPr>
          <p:spPr bwMode="auto">
            <a:xfrm>
              <a:off x="-2627313" y="12869863"/>
              <a:ext cx="7938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2 w 2"/>
                <a:gd name="T7" fmla="*/ 0 h 2"/>
                <a:gd name="T8" fmla="*/ 1 w 2"/>
                <a:gd name="T9" fmla="*/ 1 h 2"/>
                <a:gd name="T10" fmla="*/ 1 w 2"/>
                <a:gd name="T11" fmla="*/ 1 h 2"/>
                <a:gd name="T12" fmla="*/ 2 w 2"/>
                <a:gd name="T13" fmla="*/ 2 h 2"/>
                <a:gd name="T14" fmla="*/ 2 w 2"/>
                <a:gd name="T15" fmla="*/ 2 h 2"/>
                <a:gd name="T16" fmla="*/ 1 w 2"/>
                <a:gd name="T17" fmla="*/ 2 h 2"/>
                <a:gd name="T18" fmla="*/ 1 w 2"/>
                <a:gd name="T19" fmla="*/ 2 h 2"/>
                <a:gd name="T20" fmla="*/ 0 w 2"/>
                <a:gd name="T21" fmla="*/ 2 h 2"/>
                <a:gd name="T22" fmla="*/ 1 w 2"/>
                <a:gd name="T23" fmla="*/ 0 h 2"/>
                <a:gd name="T24" fmla="*/ 1 w 2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293"/>
            <p:cNvSpPr>
              <a:spLocks/>
            </p:cNvSpPr>
            <p:nvPr/>
          </p:nvSpPr>
          <p:spPr bwMode="auto">
            <a:xfrm>
              <a:off x="-3009900" y="130048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294"/>
            <p:cNvSpPr>
              <a:spLocks/>
            </p:cNvSpPr>
            <p:nvPr/>
          </p:nvSpPr>
          <p:spPr bwMode="auto">
            <a:xfrm>
              <a:off x="-3009900" y="130048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Rectangle 295"/>
            <p:cNvSpPr>
              <a:spLocks noChangeArrowheads="1"/>
            </p:cNvSpPr>
            <p:nvPr/>
          </p:nvSpPr>
          <p:spPr bwMode="auto">
            <a:xfrm>
              <a:off x="-3009900" y="13004800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Rectangle 296"/>
            <p:cNvSpPr>
              <a:spLocks noChangeArrowheads="1"/>
            </p:cNvSpPr>
            <p:nvPr/>
          </p:nvSpPr>
          <p:spPr bwMode="auto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297"/>
            <p:cNvSpPr>
              <a:spLocks/>
            </p:cNvSpPr>
            <p:nvPr/>
          </p:nvSpPr>
          <p:spPr bwMode="auto">
            <a:xfrm>
              <a:off x="-3040063" y="13038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Rectangle 298"/>
            <p:cNvSpPr>
              <a:spLocks noChangeArrowheads="1"/>
            </p:cNvSpPr>
            <p:nvPr/>
          </p:nvSpPr>
          <p:spPr bwMode="auto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Rectangle 299"/>
            <p:cNvSpPr>
              <a:spLocks noChangeArrowheads="1"/>
            </p:cNvSpPr>
            <p:nvPr/>
          </p:nvSpPr>
          <p:spPr bwMode="auto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Rectangle 300"/>
            <p:cNvSpPr>
              <a:spLocks noChangeArrowheads="1"/>
            </p:cNvSpPr>
            <p:nvPr/>
          </p:nvSpPr>
          <p:spPr bwMode="auto">
            <a:xfrm>
              <a:off x="-3040063" y="13038138"/>
              <a:ext cx="1588" cy="1588"/>
            </a:xfrm>
            <a:prstGeom prst="rect">
              <a:avLst/>
            </a:prstGeom>
            <a:solidFill>
              <a:srgbClr val="82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80" name="Freeform 127"/>
          <p:cNvSpPr>
            <a:spLocks noChangeAspect="1"/>
          </p:cNvSpPr>
          <p:nvPr userDrawn="1"/>
        </p:nvSpPr>
        <p:spPr bwMode="auto">
          <a:xfrm>
            <a:off x="11460991" y="417404"/>
            <a:ext cx="407783" cy="402581"/>
          </a:xfrm>
          <a:custGeom>
            <a:avLst/>
            <a:gdLst>
              <a:gd name="T0" fmla="*/ 149 w 298"/>
              <a:gd name="T1" fmla="*/ 0 h 294"/>
              <a:gd name="T2" fmla="*/ 0 w 298"/>
              <a:gd name="T3" fmla="*/ 129 h 294"/>
              <a:gd name="T4" fmla="*/ 58 w 298"/>
              <a:gd name="T5" fmla="*/ 232 h 294"/>
              <a:gd name="T6" fmla="*/ 58 w 298"/>
              <a:gd name="T7" fmla="*/ 294 h 294"/>
              <a:gd name="T8" fmla="*/ 112 w 298"/>
              <a:gd name="T9" fmla="*/ 254 h 294"/>
              <a:gd name="T10" fmla="*/ 149 w 298"/>
              <a:gd name="T11" fmla="*/ 258 h 294"/>
              <a:gd name="T12" fmla="*/ 298 w 298"/>
              <a:gd name="T13" fmla="*/ 129 h 294"/>
              <a:gd name="T14" fmla="*/ 149 w 298"/>
              <a:gd name="T1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8" h="294">
                <a:moveTo>
                  <a:pt x="149" y="0"/>
                </a:moveTo>
                <a:cubicBezTo>
                  <a:pt x="67" y="0"/>
                  <a:pt x="0" y="58"/>
                  <a:pt x="0" y="129"/>
                </a:cubicBezTo>
                <a:cubicBezTo>
                  <a:pt x="0" y="171"/>
                  <a:pt x="23" y="208"/>
                  <a:pt x="58" y="232"/>
                </a:cubicBezTo>
                <a:cubicBezTo>
                  <a:pt x="58" y="294"/>
                  <a:pt x="58" y="294"/>
                  <a:pt x="58" y="294"/>
                </a:cubicBezTo>
                <a:cubicBezTo>
                  <a:pt x="112" y="254"/>
                  <a:pt x="112" y="254"/>
                  <a:pt x="112" y="254"/>
                </a:cubicBezTo>
                <a:cubicBezTo>
                  <a:pt x="124" y="257"/>
                  <a:pt x="136" y="258"/>
                  <a:pt x="149" y="258"/>
                </a:cubicBezTo>
                <a:cubicBezTo>
                  <a:pt x="231" y="258"/>
                  <a:pt x="298" y="201"/>
                  <a:pt x="298" y="129"/>
                </a:cubicBezTo>
                <a:cubicBezTo>
                  <a:pt x="298" y="58"/>
                  <a:pt x="231" y="0"/>
                  <a:pt x="149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46038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16252" y="410830"/>
            <a:ext cx="11134411" cy="107312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6252" y="1483952"/>
            <a:ext cx="11134411" cy="4321536"/>
          </a:xfrm>
          <a:prstGeom prst="rect">
            <a:avLst/>
          </a:prstGeom>
        </p:spPr>
        <p:txBody>
          <a:bodyPr vert="horz" lIns="1080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281" y="6076361"/>
            <a:ext cx="427585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2" y="6076361"/>
            <a:ext cx="9143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5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3050" indent="-27305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808038" indent="-27305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081088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436688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793875" indent="-179388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577015" y="3117659"/>
            <a:ext cx="10101664" cy="2061759"/>
          </a:xfrm>
        </p:spPr>
        <p:txBody>
          <a:bodyPr/>
          <a:lstStyle/>
          <a:p>
            <a:r>
              <a:rPr lang="pt-BR" dirty="0">
                <a:latin typeface="+mn-lt"/>
              </a:rPr>
              <a:t>Porque</a:t>
            </a:r>
            <a:r>
              <a:rPr lang="en-US" dirty="0">
                <a:latin typeface="+mn-lt"/>
              </a:rPr>
              <a:t> </a:t>
            </a:r>
            <a:r>
              <a:rPr lang="pt-BR" dirty="0">
                <a:latin typeface="+mn-lt"/>
              </a:rPr>
              <a:t>não</a:t>
            </a:r>
            <a:r>
              <a:rPr lang="en-US" dirty="0">
                <a:latin typeface="+mn-lt"/>
              </a:rPr>
              <a:t> </a:t>
            </a:r>
            <a:r>
              <a:rPr lang="pt-BR" dirty="0">
                <a:latin typeface="+mn-lt"/>
              </a:rPr>
              <a:t>há</a:t>
            </a:r>
            <a:r>
              <a:rPr lang="en-US" dirty="0">
                <a:latin typeface="+mn-lt"/>
              </a:rPr>
              <a:t> </a:t>
            </a:r>
            <a:r>
              <a:rPr lang="pt-BR" dirty="0">
                <a:latin typeface="+mn-lt"/>
              </a:rPr>
              <a:t>limites </a:t>
            </a:r>
          </a:p>
          <a:p>
            <a:r>
              <a:rPr lang="pt-BR" dirty="0">
                <a:latin typeface="+mn-lt"/>
              </a:rPr>
              <a:t>para quem quer fazer o </a:t>
            </a:r>
          </a:p>
          <a:p>
            <a:r>
              <a:rPr lang="pt-BR" dirty="0">
                <a:latin typeface="+mn-lt"/>
              </a:rPr>
              <a:t>bem</a:t>
            </a:r>
            <a:endParaRPr lang="en-US" dirty="0">
              <a:latin typeface="+mn-lt"/>
            </a:endParaRPr>
          </a:p>
        </p:txBody>
      </p:sp>
      <p:grpSp>
        <p:nvGrpSpPr>
          <p:cNvPr id="9" name="Agrupar 8"/>
          <p:cNvGrpSpPr/>
          <p:nvPr/>
        </p:nvGrpSpPr>
        <p:grpSpPr>
          <a:xfrm>
            <a:off x="6380137" y="2172760"/>
            <a:ext cx="3175894" cy="3630440"/>
            <a:chOff x="6380137" y="2181735"/>
            <a:chExt cx="3175894" cy="3630440"/>
          </a:xfrm>
        </p:grpSpPr>
        <p:pic>
          <p:nvPicPr>
            <p:cNvPr id="6" name="Picture 2" descr="http://topoften.com/wp-content/uploads/2013/08/iPhone-5-Black-Whit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380137" y="2181735"/>
              <a:ext cx="3175894" cy="362146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9007" y="3226490"/>
              <a:ext cx="2520000" cy="2585685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44140" y="3429000"/>
              <a:ext cx="2067339" cy="2285714"/>
            </a:xfrm>
            <a:prstGeom prst="rect">
              <a:avLst/>
            </a:prstGeom>
          </p:spPr>
        </p:pic>
      </p:grpSp>
      <p:sp>
        <p:nvSpPr>
          <p:cNvPr id="10" name="Retângulo 9"/>
          <p:cNvSpPr/>
          <p:nvPr/>
        </p:nvSpPr>
        <p:spPr>
          <a:xfrm>
            <a:off x="10375506" y="6260835"/>
            <a:ext cx="17575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rk My Words" pitchFamily="50" charset="0"/>
              </a:rPr>
              <a:t>VolunApp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rk My Words" pitchFamily="50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213" y="185528"/>
            <a:ext cx="7342532" cy="249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0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253" y="1908326"/>
            <a:ext cx="10933626" cy="3684092"/>
          </a:xfrm>
        </p:spPr>
        <p:txBody>
          <a:bodyPr>
            <a:normAutofit/>
          </a:bodyPr>
          <a:lstStyle/>
          <a:p>
            <a:r>
              <a:rPr lang="pt-BR" b="1" dirty="0"/>
              <a:t>O motivo de selecionar as categorias, e para quando alguma empresa cadastrar uma vaga de acordo com a categoria selecionada o usuário receberá uma notificação. </a:t>
            </a:r>
            <a:r>
              <a:rPr lang="pt-BR" dirty="0"/>
              <a:t/>
            </a:r>
            <a:br>
              <a:rPr lang="pt-BR" dirty="0"/>
            </a:b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517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5261113" y="0"/>
            <a:ext cx="6929298" cy="6858000"/>
          </a:xfrm>
          <a:prstGeom prst="rect">
            <a:avLst/>
          </a:prstGeom>
          <a:solidFill>
            <a:srgbClr val="46A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8" y="70327"/>
            <a:ext cx="3369478" cy="669490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942392" y="383161"/>
            <a:ext cx="20040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5406887" y="1260616"/>
            <a:ext cx="6783525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tela inicial mostra as categorias de voluntariado: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Cuidado com idosos;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Proteção animal;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Crianças e Jovens;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Arte e Cultura;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Saúde,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Pessoas com Deficiência;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Educação e Esportes;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Meio Ambiente.</a:t>
            </a:r>
            <a:endParaRPr lang="pt-BR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362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5261113" y="0"/>
            <a:ext cx="6929298" cy="6858000"/>
          </a:xfrm>
          <a:prstGeom prst="rect">
            <a:avLst/>
          </a:prstGeom>
          <a:solidFill>
            <a:srgbClr val="46A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8" y="70327"/>
            <a:ext cx="3369478" cy="669490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896227" y="383161"/>
            <a:ext cx="20964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VAGAS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5406886" y="1712197"/>
            <a:ext cx="67835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Função: listar todas as vagas de acordo com a sua categoria</a:t>
            </a:r>
            <a:endParaRPr lang="pt-BR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550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5261113" y="0"/>
            <a:ext cx="6929298" cy="6858000"/>
          </a:xfrm>
          <a:prstGeom prst="rect">
            <a:avLst/>
          </a:prstGeom>
          <a:solidFill>
            <a:srgbClr val="46A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8" y="70327"/>
            <a:ext cx="3369478" cy="669490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881543" y="383161"/>
            <a:ext cx="6125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DESCRIÇÃO DA VAGA</a:t>
            </a:r>
            <a:endParaRPr lang="pt-B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406886" y="1623393"/>
            <a:ext cx="6783525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Está tela irá descrever a vaga selecionada: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 (Empresa ou ONG);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Endereço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Telefone;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Descrição;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Números de vagas. </a:t>
            </a:r>
            <a:endParaRPr lang="pt-BR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473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431235" y="1592530"/>
            <a:ext cx="90247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3600" b="1" dirty="0">
                <a:latin typeface="+mj-lt"/>
                <a:ea typeface="+mj-ea"/>
                <a:cs typeface="+mj-cs"/>
              </a:rPr>
              <a:t>O usuário ao se cadastrar nas vagas divulgadas a Empresa ou ONG, responsável pelo anúncio receberá uma notificação informando a inscrição.</a:t>
            </a:r>
          </a:p>
        </p:txBody>
      </p:sp>
    </p:spTree>
    <p:extLst>
      <p:ext uri="{BB962C8B-B14F-4D97-AF65-F5344CB8AC3E}">
        <p14:creationId xmlns:p14="http://schemas.microsoft.com/office/powerpoint/2010/main" val="362675443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5261113" y="0"/>
            <a:ext cx="6929298" cy="6858000"/>
          </a:xfrm>
          <a:prstGeom prst="rect">
            <a:avLst/>
          </a:prstGeom>
          <a:solidFill>
            <a:srgbClr val="46A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8" y="70327"/>
            <a:ext cx="3369478" cy="669490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466421" y="-14399"/>
            <a:ext cx="495603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 USUÁRIO </a:t>
            </a:r>
          </a:p>
          <a:p>
            <a:pPr algn="ctr"/>
            <a:r>
              <a:rPr lang="pt-B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VOLUNTÁRIO</a:t>
            </a:r>
            <a:endParaRPr lang="pt-B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406886" y="1914944"/>
            <a:ext cx="6783525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perfil o usuário terá as seguintes funções:</a:t>
            </a:r>
          </a:p>
          <a:p>
            <a:endParaRPr lang="pt-BR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Alterar dados cadastrais;</a:t>
            </a:r>
          </a:p>
          <a:p>
            <a:pPr marL="742950" indent="-742950">
              <a:buAutoNum type="arabicPeriod"/>
            </a:pPr>
            <a:r>
              <a:rPr lang="pt-BR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Visualizar vagas inscritas;</a:t>
            </a:r>
          </a:p>
          <a:p>
            <a:pPr marL="742950" indent="-742950">
              <a:buAutoNum type="arabicPeriod"/>
            </a:pPr>
            <a:r>
              <a:rPr lang="pt-BR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Deletar inscrição em vaga;</a:t>
            </a:r>
          </a:p>
          <a:p>
            <a:pPr marL="742950" indent="-742950">
              <a:buAutoNum type="arabicPeriod"/>
            </a:pPr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Traçar roda em vaga cadastrada;</a:t>
            </a:r>
          </a:p>
          <a:p>
            <a:pPr marL="742950" indent="-742950">
              <a:buAutoNum type="arabicPeriod"/>
            </a:pPr>
            <a:r>
              <a:rPr lang="pt-BR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 off;</a:t>
            </a:r>
          </a:p>
        </p:txBody>
      </p:sp>
    </p:spTree>
    <p:extLst>
      <p:ext uri="{BB962C8B-B14F-4D97-AF65-F5344CB8AC3E}">
        <p14:creationId xmlns:p14="http://schemas.microsoft.com/office/powerpoint/2010/main" val="343615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5261113" y="0"/>
            <a:ext cx="6929298" cy="6858000"/>
          </a:xfrm>
          <a:prstGeom prst="rect">
            <a:avLst/>
          </a:prstGeom>
          <a:solidFill>
            <a:srgbClr val="46A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8" y="70327"/>
            <a:ext cx="3369478" cy="669490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624827" y="383161"/>
            <a:ext cx="4639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LISTA DE VAGAS</a:t>
            </a:r>
            <a:endParaRPr lang="pt-B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406886" y="1623393"/>
            <a:ext cx="67835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Está tela irá listar as vagas em que o usuário se inscreveu. Está lista terá apenas o nome da ONG/Empresa e nome da vaga.</a:t>
            </a:r>
          </a:p>
        </p:txBody>
      </p:sp>
    </p:spTree>
    <p:extLst>
      <p:ext uri="{BB962C8B-B14F-4D97-AF65-F5344CB8AC3E}">
        <p14:creationId xmlns:p14="http://schemas.microsoft.com/office/powerpoint/2010/main" val="2981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5261113" y="0"/>
            <a:ext cx="6929298" cy="6858000"/>
          </a:xfrm>
          <a:prstGeom prst="rect">
            <a:avLst/>
          </a:prstGeom>
          <a:solidFill>
            <a:srgbClr val="46A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8" y="70327"/>
            <a:ext cx="3369478" cy="669490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685662" y="383161"/>
            <a:ext cx="6517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 EMPRESA/ONG</a:t>
            </a:r>
            <a:endParaRPr lang="pt-B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406886" y="1623393"/>
            <a:ext cx="67835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perfil o usuário terá as seguintes funções:</a:t>
            </a:r>
          </a:p>
          <a:p>
            <a:endParaRPr lang="pt-BR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Alterar dados cadastrais;</a:t>
            </a:r>
          </a:p>
          <a:p>
            <a:pPr marL="742950" indent="-742950">
              <a:buAutoNum type="arabicPeriod"/>
            </a:pPr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Visualizar vagas cadastradas;</a:t>
            </a:r>
          </a:p>
          <a:p>
            <a:pPr marL="742950" indent="-742950">
              <a:buAutoNum type="arabicPeriod"/>
            </a:pPr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Deletar/Editar vaga cadastrada;</a:t>
            </a:r>
          </a:p>
        </p:txBody>
      </p:sp>
    </p:spTree>
    <p:extLst>
      <p:ext uri="{BB962C8B-B14F-4D97-AF65-F5344CB8AC3E}">
        <p14:creationId xmlns:p14="http://schemas.microsoft.com/office/powerpoint/2010/main" val="166582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5261113" y="0"/>
            <a:ext cx="6929298" cy="6858000"/>
          </a:xfrm>
          <a:prstGeom prst="rect">
            <a:avLst/>
          </a:prstGeom>
          <a:solidFill>
            <a:srgbClr val="46A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8" y="70327"/>
            <a:ext cx="3369478" cy="669490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918351" y="383161"/>
            <a:ext cx="20521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SOBRE</a:t>
            </a:r>
            <a:endParaRPr lang="pt-B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406886" y="1623393"/>
            <a:ext cx="678352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Última tela a ser feita, contará com o nome de todos os participantes do projeto.</a:t>
            </a:r>
            <a:endParaRPr lang="pt-BR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12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2492" y="104223"/>
            <a:ext cx="7920000" cy="1370716"/>
          </a:xfrm>
        </p:spPr>
        <p:txBody>
          <a:bodyPr/>
          <a:lstStyle/>
          <a:p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 QUE É?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782" y="3790122"/>
            <a:ext cx="3637687" cy="208100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0375506" y="6260835"/>
            <a:ext cx="17575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rk My Words" pitchFamily="50" charset="0"/>
              </a:rPr>
              <a:t>VolunApp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rk My Words" pitchFamily="50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25442" y="3472070"/>
            <a:ext cx="6798366" cy="2928730"/>
          </a:xfrm>
          <a:prstGeom prst="rect">
            <a:avLst/>
          </a:prstGeom>
          <a:solidFill>
            <a:srgbClr val="46A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platzhalter 3"/>
          <p:cNvSpPr>
            <a:spLocks noGrp="1"/>
          </p:cNvSpPr>
          <p:nvPr>
            <p:ph type="body" idx="1"/>
          </p:nvPr>
        </p:nvSpPr>
        <p:spPr>
          <a:xfrm>
            <a:off x="213163" y="2025551"/>
            <a:ext cx="11860611" cy="1195121"/>
          </a:xfrm>
        </p:spPr>
        <p:txBody>
          <a:bodyPr/>
          <a:lstStyle/>
          <a:p>
            <a:r>
              <a:rPr lang="en-US" sz="4800" dirty="0">
                <a:latin typeface="+mn-lt"/>
              </a:rPr>
              <a:t>APLICATIVO MÓVEL ANDROID TEM COMO OBJETIVO DIVULGAR VAGAS DE VOLUNTÁRIADO.</a:t>
            </a:r>
          </a:p>
        </p:txBody>
      </p:sp>
    </p:spTree>
    <p:extLst>
      <p:ext uri="{BB962C8B-B14F-4D97-AF65-F5344CB8AC3E}">
        <p14:creationId xmlns:p14="http://schemas.microsoft.com/office/powerpoint/2010/main" val="301809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10"/>
          <p:cNvSpPr/>
          <p:nvPr/>
        </p:nvSpPr>
        <p:spPr>
          <a:xfrm>
            <a:off x="3064571" y="1077813"/>
            <a:ext cx="205295" cy="205295"/>
          </a:xfrm>
          <a:prstGeom prst="ellipse">
            <a:avLst/>
          </a:prstGeom>
          <a:solidFill>
            <a:schemeClr val="bg1"/>
          </a:solidFill>
          <a:ln w="76200">
            <a:solidFill>
              <a:srgbClr val="48B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2" name="CaixaDeTexto 11"/>
          <p:cNvSpPr txBox="1"/>
          <p:nvPr/>
        </p:nvSpPr>
        <p:spPr>
          <a:xfrm>
            <a:off x="424069" y="1524410"/>
            <a:ext cx="31308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latin typeface="Regencie" panose="02000303000000000000" pitchFamily="2" charset="0"/>
            </a:endParaRPr>
          </a:p>
          <a:p>
            <a:endParaRPr lang="pt-BR" dirty="0"/>
          </a:p>
        </p:txBody>
      </p:sp>
      <p:sp>
        <p:nvSpPr>
          <p:cNvPr id="13" name="Oval 10"/>
          <p:cNvSpPr/>
          <p:nvPr/>
        </p:nvSpPr>
        <p:spPr>
          <a:xfrm>
            <a:off x="8247117" y="2114257"/>
            <a:ext cx="205295" cy="205295"/>
          </a:xfrm>
          <a:prstGeom prst="ellipse">
            <a:avLst/>
          </a:prstGeom>
          <a:solidFill>
            <a:schemeClr val="bg1"/>
          </a:solidFill>
          <a:ln w="76200">
            <a:solidFill>
              <a:srgbClr val="1CC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cxnSp>
        <p:nvCxnSpPr>
          <p:cNvPr id="18" name="Elbow Connector 16"/>
          <p:cNvCxnSpPr/>
          <p:nvPr/>
        </p:nvCxnSpPr>
        <p:spPr>
          <a:xfrm rot="10800000" flipV="1">
            <a:off x="6983897" y="2216905"/>
            <a:ext cx="1295047" cy="706857"/>
          </a:xfrm>
          <a:prstGeom prst="bentConnector3">
            <a:avLst>
              <a:gd name="adj1" fmla="val 50000"/>
            </a:avLst>
          </a:prstGeom>
          <a:ln>
            <a:solidFill>
              <a:srgbClr val="E8E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26"/>
          <p:cNvSpPr/>
          <p:nvPr/>
        </p:nvSpPr>
        <p:spPr>
          <a:xfrm rot="10800000">
            <a:off x="7759944" y="5146982"/>
            <a:ext cx="205295" cy="205295"/>
          </a:xfrm>
          <a:prstGeom prst="ellipse">
            <a:avLst/>
          </a:prstGeom>
          <a:solidFill>
            <a:schemeClr val="bg1"/>
          </a:solidFill>
          <a:ln w="76200">
            <a:solidFill>
              <a:srgbClr val="48B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cxnSp>
        <p:nvCxnSpPr>
          <p:cNvPr id="20" name="Elbow Connector 28"/>
          <p:cNvCxnSpPr>
            <a:stCxn id="19" idx="6"/>
          </p:cNvCxnSpPr>
          <p:nvPr/>
        </p:nvCxnSpPr>
        <p:spPr>
          <a:xfrm rot="10800000" flipV="1">
            <a:off x="6618730" y="5249629"/>
            <a:ext cx="1141214" cy="398602"/>
          </a:xfrm>
          <a:prstGeom prst="bentConnector3">
            <a:avLst>
              <a:gd name="adj1" fmla="val 50000"/>
            </a:avLst>
          </a:prstGeom>
          <a:ln>
            <a:solidFill>
              <a:srgbClr val="E8E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3"/>
          <p:cNvSpPr>
            <a:spLocks noGrp="1"/>
          </p:cNvSpPr>
          <p:nvPr>
            <p:ph type="body" idx="1"/>
          </p:nvPr>
        </p:nvSpPr>
        <p:spPr>
          <a:xfrm>
            <a:off x="208720" y="926089"/>
            <a:ext cx="2794919" cy="554617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latin typeface="Rex Bold " panose="02000000000000000000" pitchFamily="50" charset="0"/>
              </a:rPr>
              <a:t>FAÇA O LOGIN</a:t>
            </a:r>
            <a:endParaRPr lang="en-US" sz="7200" dirty="0">
              <a:latin typeface="Rex Bold " panose="02000000000000000000" pitchFamily="50" charset="0"/>
            </a:endParaRPr>
          </a:p>
        </p:txBody>
      </p:sp>
      <p:sp>
        <p:nvSpPr>
          <p:cNvPr id="23" name="Textplatzhalter 3"/>
          <p:cNvSpPr>
            <a:spLocks noGrp="1"/>
          </p:cNvSpPr>
          <p:nvPr>
            <p:ph type="body" idx="1"/>
          </p:nvPr>
        </p:nvSpPr>
        <p:spPr>
          <a:xfrm>
            <a:off x="7131441" y="2110211"/>
            <a:ext cx="4967784" cy="822588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latin typeface="Rex Bold " panose="02000000000000000000" pitchFamily="50" charset="0"/>
              </a:rPr>
              <a:t>VISUALIZE </a:t>
            </a:r>
          </a:p>
          <a:p>
            <a:pPr marL="0" indent="0" algn="ctr">
              <a:buNone/>
            </a:pPr>
            <a:r>
              <a:rPr lang="en-US" sz="4400" dirty="0">
                <a:latin typeface="Rex Bold " panose="02000000000000000000" pitchFamily="50" charset="0"/>
              </a:rPr>
              <a:t>TODOS OS PROJETOS EXISTENTES.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idx="1"/>
          </p:nvPr>
        </p:nvSpPr>
        <p:spPr>
          <a:xfrm>
            <a:off x="7049553" y="5070571"/>
            <a:ext cx="5324914" cy="554617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latin typeface="Rex Bold " panose="02000000000000000000" pitchFamily="50" charset="0"/>
              </a:rPr>
              <a:t>SE INSCREVA NO TRABALHO VOLUNTÁRIO</a:t>
            </a:r>
          </a:p>
        </p:txBody>
      </p:sp>
      <p:sp>
        <p:nvSpPr>
          <p:cNvPr id="29" name="Oval 10"/>
          <p:cNvSpPr/>
          <p:nvPr/>
        </p:nvSpPr>
        <p:spPr>
          <a:xfrm>
            <a:off x="3551744" y="4480284"/>
            <a:ext cx="205295" cy="205295"/>
          </a:xfrm>
          <a:prstGeom prst="ellipse">
            <a:avLst/>
          </a:prstGeom>
          <a:solidFill>
            <a:schemeClr val="bg1"/>
          </a:solidFill>
          <a:ln w="76200">
            <a:solidFill>
              <a:srgbClr val="48B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cxnSp>
        <p:nvCxnSpPr>
          <p:cNvPr id="30" name="Elbow Connector 31"/>
          <p:cNvCxnSpPr>
            <a:stCxn id="29" idx="6"/>
          </p:cNvCxnSpPr>
          <p:nvPr/>
        </p:nvCxnSpPr>
        <p:spPr>
          <a:xfrm>
            <a:off x="3757039" y="4582932"/>
            <a:ext cx="1539409" cy="764948"/>
          </a:xfrm>
          <a:prstGeom prst="bentConnector3">
            <a:avLst>
              <a:gd name="adj1" fmla="val 50000"/>
            </a:avLst>
          </a:prstGeom>
          <a:ln>
            <a:solidFill>
              <a:srgbClr val="E8E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3"/>
          <p:cNvSpPr>
            <a:spLocks noGrp="1"/>
          </p:cNvSpPr>
          <p:nvPr>
            <p:ph type="body" idx="1"/>
          </p:nvPr>
        </p:nvSpPr>
        <p:spPr>
          <a:xfrm>
            <a:off x="109127" y="4348722"/>
            <a:ext cx="4555602" cy="668169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latin typeface="Rex Bold " panose="02000000000000000000" pitchFamily="50" charset="0"/>
              </a:rPr>
              <a:t>ESCOLHA A CATEGORIA OU FORMA DE VOLUNTARIADO</a:t>
            </a:r>
          </a:p>
        </p:txBody>
      </p:sp>
      <p:cxnSp>
        <p:nvCxnSpPr>
          <p:cNvPr id="35" name="Elbow Connector 31"/>
          <p:cNvCxnSpPr>
            <a:stCxn id="9" idx="6"/>
          </p:cNvCxnSpPr>
          <p:nvPr/>
        </p:nvCxnSpPr>
        <p:spPr>
          <a:xfrm>
            <a:off x="3269866" y="1180461"/>
            <a:ext cx="1964743" cy="1139094"/>
          </a:xfrm>
          <a:prstGeom prst="bentConnector3">
            <a:avLst>
              <a:gd name="adj1" fmla="val 50000"/>
            </a:avLst>
          </a:prstGeom>
          <a:ln>
            <a:solidFill>
              <a:srgbClr val="E8E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33615" y="-121214"/>
            <a:ext cx="109143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0" cap="none" spc="0" dirty="0">
                <a:ln w="0"/>
                <a:solidFill>
                  <a:srgbClr val="48B39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ppy brown cat shadow" pitchFamily="2" charset="0"/>
              </a:rPr>
              <a:t>1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-57113" y="3045745"/>
            <a:ext cx="109143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dirty="0">
                <a:ln w="0"/>
                <a:solidFill>
                  <a:srgbClr val="48B39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ppy brown cat shadow" pitchFamily="2" charset="0"/>
              </a:rPr>
              <a:t>2</a:t>
            </a:r>
            <a:endParaRPr lang="pt-BR" sz="7200" b="0" cap="none" spc="0" dirty="0">
              <a:ln w="0"/>
              <a:solidFill>
                <a:srgbClr val="48B397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appy brown cat shadow" pitchFamily="2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8247116" y="909882"/>
            <a:ext cx="109143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dirty="0">
                <a:ln w="0"/>
                <a:solidFill>
                  <a:srgbClr val="48B39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ppy brown cat shadow" pitchFamily="2" charset="0"/>
              </a:rPr>
              <a:t>3</a:t>
            </a:r>
            <a:endParaRPr lang="pt-BR" sz="7200" b="0" cap="none" spc="0" dirty="0">
              <a:ln w="0"/>
              <a:solidFill>
                <a:srgbClr val="48B397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appy brown cat shadow" pitchFamily="2" charset="0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11098979" y="4151948"/>
            <a:ext cx="109143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dirty="0">
                <a:ln w="0"/>
                <a:solidFill>
                  <a:srgbClr val="48B39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ppy brown cat shadow" pitchFamily="2" charset="0"/>
              </a:rPr>
              <a:t>4</a:t>
            </a:r>
            <a:endParaRPr lang="pt-BR" sz="7200" b="0" cap="none" spc="0" dirty="0">
              <a:ln w="0"/>
              <a:solidFill>
                <a:srgbClr val="48B397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appy brown cat shadow" pitchFamily="2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0375506" y="6260835"/>
            <a:ext cx="17575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rk My Words" pitchFamily="50" charset="0"/>
              </a:rPr>
              <a:t>VolunApp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rk My Words" pitchFamily="50" charset="0"/>
            </a:endParaRPr>
          </a:p>
        </p:txBody>
      </p:sp>
      <p:grpSp>
        <p:nvGrpSpPr>
          <p:cNvPr id="3" name="Agrupar 2"/>
          <p:cNvGrpSpPr/>
          <p:nvPr/>
        </p:nvGrpSpPr>
        <p:grpSpPr>
          <a:xfrm>
            <a:off x="4077731" y="252951"/>
            <a:ext cx="3464169" cy="5774572"/>
            <a:chOff x="4077731" y="252951"/>
            <a:chExt cx="3464169" cy="5774572"/>
          </a:xfrm>
        </p:grpSpPr>
        <p:pic>
          <p:nvPicPr>
            <p:cNvPr id="7" name="Picture 2" descr="http://topoften.com/wp-content/uploads/2013/08/iPhone-5-Black-Whit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077731" y="252951"/>
              <a:ext cx="3464169" cy="5774572"/>
            </a:xfrm>
            <a:prstGeom prst="rect">
              <a:avLst/>
            </a:prstGeom>
            <a:noFill/>
            <a:effectLst>
              <a:reflection blurRad="6350" stA="20000" endPos="13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7903" y="1597466"/>
              <a:ext cx="2065494" cy="3652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79978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9" grpId="0" animBg="1"/>
      <p:bldP spid="22" grpId="0" build="p"/>
      <p:bldP spid="23" grpId="0" build="p"/>
      <p:bldP spid="27" grpId="0" build="p"/>
      <p:bldP spid="29" grpId="0" animBg="1"/>
      <p:bldP spid="32" grpId="0" build="p"/>
      <p:bldP spid="38" grpId="0"/>
      <p:bldP spid="40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782" y="3790122"/>
            <a:ext cx="3637687" cy="208100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0375506" y="6260835"/>
            <a:ext cx="17575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rk My Words" pitchFamily="50" charset="0"/>
              </a:rPr>
              <a:t>VolunApp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rk My Words" pitchFamily="50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25442" y="3472070"/>
            <a:ext cx="6798366" cy="2928730"/>
          </a:xfrm>
          <a:prstGeom prst="rect">
            <a:avLst/>
          </a:prstGeom>
          <a:solidFill>
            <a:srgbClr val="46A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platzhalter 3"/>
          <p:cNvSpPr>
            <a:spLocks noGrp="1"/>
          </p:cNvSpPr>
          <p:nvPr>
            <p:ph type="body" idx="1"/>
          </p:nvPr>
        </p:nvSpPr>
        <p:spPr>
          <a:xfrm>
            <a:off x="213163" y="2025551"/>
            <a:ext cx="11860611" cy="1195121"/>
          </a:xfrm>
        </p:spPr>
        <p:txBody>
          <a:bodyPr/>
          <a:lstStyle/>
          <a:p>
            <a:r>
              <a:rPr lang="en-US" sz="4800" dirty="0">
                <a:latin typeface="+mn-lt"/>
              </a:rPr>
              <a:t>O APLICATIVO TERÁ 3 TIPOS DE USUÁRIOS</a:t>
            </a:r>
          </a:p>
          <a:p>
            <a:endParaRPr lang="en-US" sz="4800" dirty="0">
              <a:latin typeface="+mn-lt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800" dirty="0">
                <a:latin typeface="+mn-lt"/>
              </a:rPr>
              <a:t>USUÁRIO VOLUNTÁRIO;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>
                <a:latin typeface="+mn-lt"/>
              </a:rPr>
              <a:t>ONG;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>
                <a:latin typeface="+mn-lt"/>
              </a:rPr>
              <a:t>EMPRESA.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72492" y="104223"/>
            <a:ext cx="7920000" cy="1370716"/>
          </a:xfrm>
        </p:spPr>
        <p:txBody>
          <a:bodyPr/>
          <a:lstStyle/>
          <a:p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60445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5221357" y="0"/>
            <a:ext cx="6969055" cy="6858000"/>
          </a:xfrm>
          <a:prstGeom prst="rect">
            <a:avLst/>
          </a:prstGeom>
          <a:solidFill>
            <a:srgbClr val="46A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8" y="70327"/>
            <a:ext cx="3369478" cy="669490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622318" y="383161"/>
            <a:ext cx="4644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SPLASH </a:t>
            </a:r>
            <a:r>
              <a:rPr lang="pt-BR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SCREEN</a:t>
            </a:r>
            <a:endParaRPr lang="pt-B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548437" y="2193235"/>
            <a:ext cx="439254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Tela de Apresentação. </a:t>
            </a:r>
          </a:p>
          <a:p>
            <a:r>
              <a:rPr lang="pt-BR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1º tela antes do login</a:t>
            </a:r>
          </a:p>
        </p:txBody>
      </p:sp>
    </p:spTree>
    <p:extLst>
      <p:ext uri="{BB962C8B-B14F-4D97-AF65-F5344CB8AC3E}">
        <p14:creationId xmlns:p14="http://schemas.microsoft.com/office/powerpoint/2010/main" val="38630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5261113" y="0"/>
            <a:ext cx="6929299" cy="6858000"/>
          </a:xfrm>
          <a:prstGeom prst="rect">
            <a:avLst/>
          </a:prstGeom>
          <a:solidFill>
            <a:srgbClr val="46A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8" y="70327"/>
            <a:ext cx="3369477" cy="669490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954799" y="383161"/>
            <a:ext cx="19792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4" name="Retângulo 3"/>
          <p:cNvSpPr/>
          <p:nvPr/>
        </p:nvSpPr>
        <p:spPr>
          <a:xfrm>
            <a:off x="5552057" y="1578160"/>
            <a:ext cx="6307053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utiliza: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E-mail;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Senha;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Recuperar senha;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Cadastro.</a:t>
            </a:r>
          </a:p>
        </p:txBody>
      </p:sp>
    </p:spTree>
    <p:extLst>
      <p:ext uri="{BB962C8B-B14F-4D97-AF65-F5344CB8AC3E}">
        <p14:creationId xmlns:p14="http://schemas.microsoft.com/office/powerpoint/2010/main" val="353815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5261113" y="0"/>
            <a:ext cx="6929298" cy="6858000"/>
          </a:xfrm>
          <a:prstGeom prst="rect">
            <a:avLst/>
          </a:prstGeom>
          <a:solidFill>
            <a:srgbClr val="46A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8" y="70327"/>
            <a:ext cx="3369477" cy="669490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319209" y="383161"/>
            <a:ext cx="32504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CADASTRO</a:t>
            </a:r>
          </a:p>
        </p:txBody>
      </p:sp>
      <p:sp>
        <p:nvSpPr>
          <p:cNvPr id="4" name="Retângulo 3"/>
          <p:cNvSpPr/>
          <p:nvPr/>
        </p:nvSpPr>
        <p:spPr>
          <a:xfrm>
            <a:off x="5406887" y="1712197"/>
            <a:ext cx="67835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Cadastro usará os dados: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E-mail;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Senha;</a:t>
            </a:r>
          </a:p>
          <a:p>
            <a:endParaRPr lang="pt-BR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78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5261113" y="0"/>
            <a:ext cx="6929298" cy="6858000"/>
          </a:xfrm>
          <a:prstGeom prst="rect">
            <a:avLst/>
          </a:prstGeom>
          <a:solidFill>
            <a:srgbClr val="46A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8" y="70327"/>
            <a:ext cx="3369477" cy="669490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121449" y="383161"/>
            <a:ext cx="56459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RECUPERAR SENHA</a:t>
            </a:r>
          </a:p>
        </p:txBody>
      </p:sp>
      <p:sp>
        <p:nvSpPr>
          <p:cNvPr id="4" name="Retângulo 3"/>
          <p:cNvSpPr/>
          <p:nvPr/>
        </p:nvSpPr>
        <p:spPr>
          <a:xfrm>
            <a:off x="5406887" y="1712197"/>
            <a:ext cx="67835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Recuperar senha usará os dados: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E-mail;</a:t>
            </a:r>
          </a:p>
          <a:p>
            <a:endParaRPr lang="pt-BR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OBS: após inserir o e-mail, o aplicativo enviará um link de acesso para redefinição de senha</a:t>
            </a:r>
            <a:endParaRPr lang="pt-BR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461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5327374" y="12564"/>
            <a:ext cx="6863038" cy="6858000"/>
          </a:xfrm>
          <a:prstGeom prst="rect">
            <a:avLst/>
          </a:prstGeom>
          <a:solidFill>
            <a:srgbClr val="46A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04" y="70327"/>
            <a:ext cx="3227224" cy="669490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758847" y="383161"/>
            <a:ext cx="2371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POP-UP</a:t>
            </a:r>
          </a:p>
        </p:txBody>
      </p:sp>
      <p:sp>
        <p:nvSpPr>
          <p:cNvPr id="4" name="Retângulo 3"/>
          <p:cNvSpPr/>
          <p:nvPr/>
        </p:nvSpPr>
        <p:spPr>
          <a:xfrm>
            <a:off x="5564802" y="1625410"/>
            <a:ext cx="5580276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IF-ELSE</a:t>
            </a:r>
          </a:p>
          <a:p>
            <a:r>
              <a:rPr lang="pt-BR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Caso o usuário ainda não tenha o perfil completo irá aparecer um POP-UP no seu 1º acesso ao aplicativo.</a:t>
            </a:r>
          </a:p>
        </p:txBody>
      </p:sp>
    </p:spTree>
    <p:extLst>
      <p:ext uri="{BB962C8B-B14F-4D97-AF65-F5344CB8AC3E}">
        <p14:creationId xmlns:p14="http://schemas.microsoft.com/office/powerpoint/2010/main" val="300092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PRESENTATIONLOAD">
  <a:themeElements>
    <a:clrScheme name="Benutzerdefiniert 2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3498DB"/>
      </a:accent1>
      <a:accent2>
        <a:srgbClr val="C8303F"/>
      </a:accent2>
      <a:accent3>
        <a:srgbClr val="9BBB59"/>
      </a:accent3>
      <a:accent4>
        <a:srgbClr val="FFC000"/>
      </a:accent4>
      <a:accent5>
        <a:srgbClr val="814993"/>
      </a:accent5>
      <a:accent6>
        <a:srgbClr val="45B1CB"/>
      </a:accent6>
      <a:hlink>
        <a:srgbClr val="7F7F7F"/>
      </a:hlink>
      <a:folHlink>
        <a:srgbClr val="7F7F7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ESENTATIONLOAD">
  <a:themeElements>
    <a:clrScheme name="Benutzerdefiniert 2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3498DB"/>
      </a:accent1>
      <a:accent2>
        <a:srgbClr val="C8303F"/>
      </a:accent2>
      <a:accent3>
        <a:srgbClr val="9BBB59"/>
      </a:accent3>
      <a:accent4>
        <a:srgbClr val="FFC000"/>
      </a:accent4>
      <a:accent5>
        <a:srgbClr val="814993"/>
      </a:accent5>
      <a:accent6>
        <a:srgbClr val="45B1CB"/>
      </a:accent6>
      <a:hlink>
        <a:srgbClr val="7F7F7F"/>
      </a:hlink>
      <a:folHlink>
        <a:srgbClr val="7F7F7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RESENTATIONLOAD">
  <a:themeElements>
    <a:clrScheme name="Benutzerdefiniert 2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3498DB"/>
      </a:accent1>
      <a:accent2>
        <a:srgbClr val="C8303F"/>
      </a:accent2>
      <a:accent3>
        <a:srgbClr val="9BBB59"/>
      </a:accent3>
      <a:accent4>
        <a:srgbClr val="FFC000"/>
      </a:accent4>
      <a:accent5>
        <a:srgbClr val="814993"/>
      </a:accent5>
      <a:accent6>
        <a:srgbClr val="45B1CB"/>
      </a:accent6>
      <a:hlink>
        <a:srgbClr val="7F7F7F"/>
      </a:hlink>
      <a:folHlink>
        <a:srgbClr val="7F7F7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2003</TotalTime>
  <Words>394</Words>
  <Application>Microsoft Office PowerPoint</Application>
  <PresentationFormat>Personalizar</PresentationFormat>
  <Paragraphs>91</Paragraphs>
  <Slides>18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PRESENTATIONLOAD</vt:lpstr>
      <vt:lpstr>1_PRESENTATIONLOAD</vt:lpstr>
      <vt:lpstr>2_PRESENTATIONLOAD</vt:lpstr>
      <vt:lpstr>Apresentação do PowerPoint</vt:lpstr>
      <vt:lpstr>O QUE É?</vt:lpstr>
      <vt:lpstr>Apresentação do PowerPoint</vt:lpstr>
      <vt:lpstr>O QUE É?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motivo de selecionar as categorias, e para quando alguma empresa cadastrar uma vaga de acordo com a categoria selecionada o usuário receberá uma notificação.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PresentationLoad GmbH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</dc:title>
  <dc:creator>PresentationLoad</dc:creator>
  <dc:description>www.presentationload.com</dc:description>
  <cp:lastModifiedBy>isael</cp:lastModifiedBy>
  <cp:revision>1202</cp:revision>
  <dcterms:created xsi:type="dcterms:W3CDTF">2010-05-21T10:35:54Z</dcterms:created>
  <dcterms:modified xsi:type="dcterms:W3CDTF">2017-09-10T20:33:05Z</dcterms:modified>
</cp:coreProperties>
</file>