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25017-1BCE-4748-8AD8-103F289FBBD2}" v="4" dt="2019-12-06T13:48:27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adiusz Szechlicki" userId="f79909d1-0ae0-4d75-a6d8-d53c461d5422" providerId="ADAL" clId="{74725017-1BCE-4748-8AD8-103F289FBBD2}"/>
    <pc:docChg chg="custSel addSld modSld sldOrd">
      <pc:chgData name="Arkadiusz Szechlicki" userId="f79909d1-0ae0-4d75-a6d8-d53c461d5422" providerId="ADAL" clId="{74725017-1BCE-4748-8AD8-103F289FBBD2}" dt="2019-12-06T13:49:50.302" v="389" actId="20577"/>
      <pc:docMkLst>
        <pc:docMk/>
      </pc:docMkLst>
      <pc:sldChg chg="modSp">
        <pc:chgData name="Arkadiusz Szechlicki" userId="f79909d1-0ae0-4d75-a6d8-d53c461d5422" providerId="ADAL" clId="{74725017-1BCE-4748-8AD8-103F289FBBD2}" dt="2019-12-06T13:42:05.361" v="179" actId="790"/>
        <pc:sldMkLst>
          <pc:docMk/>
          <pc:sldMk cId="1435925807" sldId="256"/>
        </pc:sldMkLst>
        <pc:spChg chg="mod">
          <ac:chgData name="Arkadiusz Szechlicki" userId="f79909d1-0ae0-4d75-a6d8-d53c461d5422" providerId="ADAL" clId="{74725017-1BCE-4748-8AD8-103F289FBBD2}" dt="2019-12-06T13:42:05.361" v="179" actId="790"/>
          <ac:spMkLst>
            <pc:docMk/>
            <pc:sldMk cId="1435925807" sldId="256"/>
            <ac:spMk id="2" creationId="{F53AF66D-497D-41F2-BB5B-139AB1FA2955}"/>
          </ac:spMkLst>
        </pc:spChg>
        <pc:spChg chg="mod">
          <ac:chgData name="Arkadiusz Szechlicki" userId="f79909d1-0ae0-4d75-a6d8-d53c461d5422" providerId="ADAL" clId="{74725017-1BCE-4748-8AD8-103F289FBBD2}" dt="2019-12-06T13:37:23.362" v="19" actId="20577"/>
          <ac:spMkLst>
            <pc:docMk/>
            <pc:sldMk cId="1435925807" sldId="256"/>
            <ac:spMk id="3" creationId="{AD364F00-E9D3-4A6C-B6BA-11180C6B4A12}"/>
          </ac:spMkLst>
        </pc:spChg>
      </pc:sldChg>
      <pc:sldChg chg="modSp">
        <pc:chgData name="Arkadiusz Szechlicki" userId="f79909d1-0ae0-4d75-a6d8-d53c461d5422" providerId="ADAL" clId="{74725017-1BCE-4748-8AD8-103F289FBBD2}" dt="2019-12-06T13:43:47.234" v="259" actId="20577"/>
        <pc:sldMkLst>
          <pc:docMk/>
          <pc:sldMk cId="1533557351" sldId="257"/>
        </pc:sldMkLst>
        <pc:spChg chg="mod">
          <ac:chgData name="Arkadiusz Szechlicki" userId="f79909d1-0ae0-4d75-a6d8-d53c461d5422" providerId="ADAL" clId="{74725017-1BCE-4748-8AD8-103F289FBBD2}" dt="2019-12-06T13:42:58.492" v="183" actId="790"/>
          <ac:spMkLst>
            <pc:docMk/>
            <pc:sldMk cId="1533557351" sldId="257"/>
            <ac:spMk id="2" creationId="{57E5C7E8-C871-40AC-A8B1-7934A90B3E2A}"/>
          </ac:spMkLst>
        </pc:spChg>
        <pc:spChg chg="mod">
          <ac:chgData name="Arkadiusz Szechlicki" userId="f79909d1-0ae0-4d75-a6d8-d53c461d5422" providerId="ADAL" clId="{74725017-1BCE-4748-8AD8-103F289FBBD2}" dt="2019-12-06T13:43:47.234" v="259" actId="20577"/>
          <ac:spMkLst>
            <pc:docMk/>
            <pc:sldMk cId="1533557351" sldId="257"/>
            <ac:spMk id="3" creationId="{26199BEA-EDC0-483A-8903-7561463A2B50}"/>
          </ac:spMkLst>
        </pc:spChg>
      </pc:sldChg>
      <pc:sldChg chg="modSp">
        <pc:chgData name="Arkadiusz Szechlicki" userId="f79909d1-0ae0-4d75-a6d8-d53c461d5422" providerId="ADAL" clId="{74725017-1BCE-4748-8AD8-103F289FBBD2}" dt="2019-12-06T13:41:18.911" v="178" actId="790"/>
        <pc:sldMkLst>
          <pc:docMk/>
          <pc:sldMk cId="1269608082" sldId="258"/>
        </pc:sldMkLst>
        <pc:spChg chg="mod">
          <ac:chgData name="Arkadiusz Szechlicki" userId="f79909d1-0ae0-4d75-a6d8-d53c461d5422" providerId="ADAL" clId="{74725017-1BCE-4748-8AD8-103F289FBBD2}" dt="2019-12-06T13:41:18.911" v="178" actId="790"/>
          <ac:spMkLst>
            <pc:docMk/>
            <pc:sldMk cId="1269608082" sldId="258"/>
            <ac:spMk id="2" creationId="{020BE3CA-ABFC-4C33-8F6D-A1F0A7EA0D29}"/>
          </ac:spMkLst>
        </pc:spChg>
      </pc:sldChg>
      <pc:sldChg chg="modSp add ord">
        <pc:chgData name="Arkadiusz Szechlicki" userId="f79909d1-0ae0-4d75-a6d8-d53c461d5422" providerId="ADAL" clId="{74725017-1BCE-4748-8AD8-103F289FBBD2}" dt="2019-12-06T13:49:50.302" v="389" actId="20577"/>
        <pc:sldMkLst>
          <pc:docMk/>
          <pc:sldMk cId="2772132682" sldId="261"/>
        </pc:sldMkLst>
        <pc:spChg chg="mod">
          <ac:chgData name="Arkadiusz Szechlicki" userId="f79909d1-0ae0-4d75-a6d8-d53c461d5422" providerId="ADAL" clId="{74725017-1BCE-4748-8AD8-103F289FBBD2}" dt="2019-12-06T13:44:17.138" v="284" actId="790"/>
          <ac:spMkLst>
            <pc:docMk/>
            <pc:sldMk cId="2772132682" sldId="261"/>
            <ac:spMk id="2" creationId="{3B6B089E-347A-46BA-B00B-47423417CC52}"/>
          </ac:spMkLst>
        </pc:spChg>
        <pc:spChg chg="mod">
          <ac:chgData name="Arkadiusz Szechlicki" userId="f79909d1-0ae0-4d75-a6d8-d53c461d5422" providerId="ADAL" clId="{74725017-1BCE-4748-8AD8-103F289FBBD2}" dt="2019-12-06T13:49:50.302" v="389" actId="20577"/>
          <ac:spMkLst>
            <pc:docMk/>
            <pc:sldMk cId="2772132682" sldId="261"/>
            <ac:spMk id="3" creationId="{937FC20C-0CAE-4953-92A8-8A2EB1A613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F66D-497D-41F2-BB5B-139AB1FA2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Managing state in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64F00-E9D3-4A6C-B6BA-11180C6B4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Arkadiusz Szechlicki</a:t>
            </a:r>
          </a:p>
        </p:txBody>
      </p:sp>
    </p:spTree>
    <p:extLst>
      <p:ext uri="{BB962C8B-B14F-4D97-AF65-F5344CB8AC3E}">
        <p14:creationId xmlns:p14="http://schemas.microsoft.com/office/powerpoint/2010/main" val="143592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C7E8-C871-40AC-A8B1-7934A90B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9BEA-EDC0-483A-8903-7561463A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Component state – local, „private” state of the component</a:t>
            </a:r>
          </a:p>
          <a:p>
            <a:r>
              <a:rPr lang="en-US" noProof="0" dirty="0"/>
              <a:t>Application state – global state shared between multiple components</a:t>
            </a:r>
          </a:p>
        </p:txBody>
      </p:sp>
    </p:spTree>
    <p:extLst>
      <p:ext uri="{BB962C8B-B14F-4D97-AF65-F5344CB8AC3E}">
        <p14:creationId xmlns:p14="http://schemas.microsoft.com/office/powerpoint/2010/main" val="153355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089E-347A-46BA-B00B-47423417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Ways of managing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C20C-0CAE-4953-92A8-8A2EB1A6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Hierarchical</a:t>
            </a:r>
            <a:r>
              <a:rPr lang="pl-PL" dirty="0"/>
              <a:t> component </a:t>
            </a:r>
            <a:r>
              <a:rPr lang="pl-PL" dirty="0" err="1"/>
              <a:t>binding</a:t>
            </a:r>
            <a:r>
              <a:rPr lang="pl-PL" dirty="0"/>
              <a:t> (@Input and @</a:t>
            </a:r>
            <a:r>
              <a:rPr lang="pl-PL" dirty="0" err="1"/>
              <a:t>Output</a:t>
            </a:r>
            <a:r>
              <a:rPr lang="pl-PL" dirty="0"/>
              <a:t>)</a:t>
            </a:r>
          </a:p>
          <a:p>
            <a:r>
              <a:rPr lang="pl-PL" dirty="0" err="1"/>
              <a:t>Angular</a:t>
            </a:r>
            <a:r>
              <a:rPr lang="pl-PL" dirty="0"/>
              <a:t> services</a:t>
            </a:r>
          </a:p>
          <a:p>
            <a:r>
              <a:rPr lang="pl-PL" dirty="0" err="1"/>
              <a:t>Observable</a:t>
            </a:r>
            <a:r>
              <a:rPr lang="pl-PL" dirty="0"/>
              <a:t> data services</a:t>
            </a:r>
          </a:p>
          <a:p>
            <a:r>
              <a:rPr lang="pl-PL"/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3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E3CA-ABFC-4C33-8F6D-A1F0A7EA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Actions, reducers and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1725-D147-4D84-9C3A-23B2B553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60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80FF-F273-4187-A042-1237702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253D-1FBC-4CA1-872F-8BB91B58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49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318B-618E-414E-85E2-2DAA7996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5B73-E7F1-458B-8D6D-E0602288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0925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34B6C4E12D1429C39ECBA6791A155" ma:contentTypeVersion="3" ma:contentTypeDescription="Create a new document." ma:contentTypeScope="" ma:versionID="26f05566c6e407ab7e46b6e123b9c1f6">
  <xsd:schema xmlns:xsd="http://www.w3.org/2001/XMLSchema" xmlns:xs="http://www.w3.org/2001/XMLSchema" xmlns:p="http://schemas.microsoft.com/office/2006/metadata/properties" xmlns:ns3="fd838add-e595-408a-9227-34eead9204f7" targetNamespace="http://schemas.microsoft.com/office/2006/metadata/properties" ma:root="true" ma:fieldsID="c6c7942fb7243216467af67a972c7020" ns3:_="">
    <xsd:import namespace="fd838add-e595-408a-9227-34eead9204f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838add-e595-408a-9227-34eead9204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89BED5-E7E3-4AD8-875F-6B0B670447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838add-e595-408a-9227-34eead9204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DB71E1-2997-4484-AA69-3479A3A06E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F44DA7-2DCF-4152-8EF0-8F07513574E7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fd838add-e595-408a-9227-34eead9204f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57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Managing state in Angular</vt:lpstr>
      <vt:lpstr>What is state?</vt:lpstr>
      <vt:lpstr>Ways of managing state</vt:lpstr>
      <vt:lpstr>Actions, reducers and selectors</vt:lpstr>
      <vt:lpstr>Effects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Ngrx</dc:title>
  <dc:creator>Arkadiusz Szechlicki</dc:creator>
  <cp:lastModifiedBy>Arkadiusz Szechlicki</cp:lastModifiedBy>
  <cp:revision>1</cp:revision>
  <dcterms:created xsi:type="dcterms:W3CDTF">2019-11-21T14:38:15Z</dcterms:created>
  <dcterms:modified xsi:type="dcterms:W3CDTF">2019-12-06T13:49:56Z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0x0101009B534B6C4E12D1429C39ECBA6791A155</vt:lpwstr>
  </property>
</Properties>
</file>