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0D024-6EBD-47A8-8F4F-9AB8B32C2A22}" v="866" dt="2024-12-16T17:34:31.518"/>
    <p1510:client id="{B652F758-BB7B-47FD-B244-FAF535AECA17}" v="1421" dt="2024-12-16T14:20:06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nár Levente" userId="fad1485c-27fa-45fe-aa56-a2641fc3a005" providerId="ADAL" clId="{4680D024-6EBD-47A8-8F4F-9AB8B32C2A22}"/>
    <pc:docChg chg="undo redo custSel addSld delSld modSld">
      <pc:chgData name="Molnár Levente" userId="fad1485c-27fa-45fe-aa56-a2641fc3a005" providerId="ADAL" clId="{4680D024-6EBD-47A8-8F4F-9AB8B32C2A22}" dt="2024-12-16T17:36:51.984" v="1144" actId="20577"/>
      <pc:docMkLst>
        <pc:docMk/>
      </pc:docMkLst>
      <pc:sldChg chg="modSp mod">
        <pc:chgData name="Molnár Levente" userId="fad1485c-27fa-45fe-aa56-a2641fc3a005" providerId="ADAL" clId="{4680D024-6EBD-47A8-8F4F-9AB8B32C2A22}" dt="2024-12-16T14:27:29.813" v="946" actId="20577"/>
        <pc:sldMkLst>
          <pc:docMk/>
          <pc:sldMk cId="1762512753" sldId="256"/>
        </pc:sldMkLst>
        <pc:spChg chg="mod">
          <ac:chgData name="Molnár Levente" userId="fad1485c-27fa-45fe-aa56-a2641fc3a005" providerId="ADAL" clId="{4680D024-6EBD-47A8-8F4F-9AB8B32C2A22}" dt="2024-12-16T13:35:12.193" v="4"/>
          <ac:spMkLst>
            <pc:docMk/>
            <pc:sldMk cId="1762512753" sldId="256"/>
            <ac:spMk id="2" creationId="{219DCBC5-8314-4A6D-5CA6-8C66C797B534}"/>
          </ac:spMkLst>
        </pc:spChg>
        <pc:spChg chg="mod">
          <ac:chgData name="Molnár Levente" userId="fad1485c-27fa-45fe-aa56-a2641fc3a005" providerId="ADAL" clId="{4680D024-6EBD-47A8-8F4F-9AB8B32C2A22}" dt="2024-12-16T14:27:29.813" v="946" actId="20577"/>
          <ac:spMkLst>
            <pc:docMk/>
            <pc:sldMk cId="1762512753" sldId="256"/>
            <ac:spMk id="3" creationId="{B03BF25B-7C7F-1A72-605A-E81D7CB6AD59}"/>
          </ac:spMkLst>
        </pc:spChg>
      </pc:sldChg>
      <pc:sldChg chg="add del">
        <pc:chgData name="Molnár Levente" userId="fad1485c-27fa-45fe-aa56-a2641fc3a005" providerId="ADAL" clId="{4680D024-6EBD-47A8-8F4F-9AB8B32C2A22}" dt="2024-12-16T13:37:31.731" v="53" actId="47"/>
        <pc:sldMkLst>
          <pc:docMk/>
          <pc:sldMk cId="331611414" sldId="257"/>
        </pc:sldMkLst>
      </pc:sldChg>
      <pc:sldChg chg="modSp new mod">
        <pc:chgData name="Molnár Levente" userId="fad1485c-27fa-45fe-aa56-a2641fc3a005" providerId="ADAL" clId="{4680D024-6EBD-47A8-8F4F-9AB8B32C2A22}" dt="2024-12-16T13:54:38.001" v="558" actId="1076"/>
        <pc:sldMkLst>
          <pc:docMk/>
          <pc:sldMk cId="4009404699" sldId="257"/>
        </pc:sldMkLst>
        <pc:spChg chg="mod">
          <ac:chgData name="Molnár Levente" userId="fad1485c-27fa-45fe-aa56-a2641fc3a005" providerId="ADAL" clId="{4680D024-6EBD-47A8-8F4F-9AB8B32C2A22}" dt="2024-12-16T13:38:05.958" v="66" actId="20577"/>
          <ac:spMkLst>
            <pc:docMk/>
            <pc:sldMk cId="4009404699" sldId="257"/>
            <ac:spMk id="2" creationId="{552E6334-A012-18F5-FE21-7C5917F1CBBD}"/>
          </ac:spMkLst>
        </pc:spChg>
        <pc:spChg chg="mod">
          <ac:chgData name="Molnár Levente" userId="fad1485c-27fa-45fe-aa56-a2641fc3a005" providerId="ADAL" clId="{4680D024-6EBD-47A8-8F4F-9AB8B32C2A22}" dt="2024-12-16T13:45:09.361" v="270" actId="20577"/>
          <ac:spMkLst>
            <pc:docMk/>
            <pc:sldMk cId="4009404699" sldId="257"/>
            <ac:spMk id="3" creationId="{9AD624E5-09A0-2C65-45F9-4E7B26D3008D}"/>
          </ac:spMkLst>
        </pc:spChg>
        <pc:picChg chg="mod">
          <ac:chgData name="Molnár Levente" userId="fad1485c-27fa-45fe-aa56-a2641fc3a005" providerId="ADAL" clId="{4680D024-6EBD-47A8-8F4F-9AB8B32C2A22}" dt="2024-12-16T13:54:38.001" v="558" actId="1076"/>
          <ac:picMkLst>
            <pc:docMk/>
            <pc:sldMk cId="4009404699" sldId="257"/>
            <ac:picMk id="5" creationId="{D302FCE4-5E07-EE77-42BA-1FDDC8FCB4D7}"/>
          </ac:picMkLst>
        </pc:picChg>
      </pc:sldChg>
      <pc:sldChg chg="modSp new mod">
        <pc:chgData name="Molnár Levente" userId="fad1485c-27fa-45fe-aa56-a2641fc3a005" providerId="ADAL" clId="{4680D024-6EBD-47A8-8F4F-9AB8B32C2A22}" dt="2024-12-16T13:56:56.121" v="562" actId="1076"/>
        <pc:sldMkLst>
          <pc:docMk/>
          <pc:sldMk cId="2512837113" sldId="258"/>
        </pc:sldMkLst>
        <pc:spChg chg="mod">
          <ac:chgData name="Molnár Levente" userId="fad1485c-27fa-45fe-aa56-a2641fc3a005" providerId="ADAL" clId="{4680D024-6EBD-47A8-8F4F-9AB8B32C2A22}" dt="2024-12-16T13:40:25.491" v="96" actId="20577"/>
          <ac:spMkLst>
            <pc:docMk/>
            <pc:sldMk cId="2512837113" sldId="258"/>
            <ac:spMk id="2" creationId="{FB8C1C79-C1BD-B3FB-5024-55C1A02298D8}"/>
          </ac:spMkLst>
        </pc:spChg>
        <pc:spChg chg="mod">
          <ac:chgData name="Molnár Levente" userId="fad1485c-27fa-45fe-aa56-a2641fc3a005" providerId="ADAL" clId="{4680D024-6EBD-47A8-8F4F-9AB8B32C2A22}" dt="2024-12-16T13:53:32.767" v="556" actId="20577"/>
          <ac:spMkLst>
            <pc:docMk/>
            <pc:sldMk cId="2512837113" sldId="258"/>
            <ac:spMk id="3" creationId="{5666C96D-5D72-5FC7-7F79-D15F9850D739}"/>
          </ac:spMkLst>
        </pc:spChg>
        <pc:picChg chg="mod">
          <ac:chgData name="Molnár Levente" userId="fad1485c-27fa-45fe-aa56-a2641fc3a005" providerId="ADAL" clId="{4680D024-6EBD-47A8-8F4F-9AB8B32C2A22}" dt="2024-12-16T13:56:56.121" v="562" actId="1076"/>
          <ac:picMkLst>
            <pc:docMk/>
            <pc:sldMk cId="2512837113" sldId="258"/>
            <ac:picMk id="7" creationId="{EC29C71E-CD4E-EC0C-384B-2CD44966D180}"/>
          </ac:picMkLst>
        </pc:picChg>
        <pc:picChg chg="mod">
          <ac:chgData name="Molnár Levente" userId="fad1485c-27fa-45fe-aa56-a2641fc3a005" providerId="ADAL" clId="{4680D024-6EBD-47A8-8F4F-9AB8B32C2A22}" dt="2024-12-16T13:55:51.452" v="559" actId="1076"/>
          <ac:picMkLst>
            <pc:docMk/>
            <pc:sldMk cId="2512837113" sldId="258"/>
            <ac:picMk id="9" creationId="{4140112B-9340-E9B2-9265-4F9B5BB0A55F}"/>
          </ac:picMkLst>
        </pc:picChg>
      </pc:sldChg>
      <pc:sldChg chg="modSp new mod">
        <pc:chgData name="Molnár Levente" userId="fad1485c-27fa-45fe-aa56-a2641fc3a005" providerId="ADAL" clId="{4680D024-6EBD-47A8-8F4F-9AB8B32C2A22}" dt="2024-12-16T13:39:38.015" v="89"/>
        <pc:sldMkLst>
          <pc:docMk/>
          <pc:sldMk cId="2698590164" sldId="259"/>
        </pc:sldMkLst>
        <pc:spChg chg="mod">
          <ac:chgData name="Molnár Levente" userId="fad1485c-27fa-45fe-aa56-a2641fc3a005" providerId="ADAL" clId="{4680D024-6EBD-47A8-8F4F-9AB8B32C2A22}" dt="2024-12-16T13:39:38.015" v="89"/>
          <ac:spMkLst>
            <pc:docMk/>
            <pc:sldMk cId="2698590164" sldId="259"/>
            <ac:spMk id="2" creationId="{BB17EE93-9BE5-93AE-3F9A-07C443686BD5}"/>
          </ac:spMkLst>
        </pc:spChg>
      </pc:sldChg>
      <pc:sldChg chg="addSp delSp modSp new mod">
        <pc:chgData name="Molnár Levente" userId="fad1485c-27fa-45fe-aa56-a2641fc3a005" providerId="ADAL" clId="{4680D024-6EBD-47A8-8F4F-9AB8B32C2A22}" dt="2024-12-16T13:57:48.635" v="564"/>
        <pc:sldMkLst>
          <pc:docMk/>
          <pc:sldMk cId="2589679913" sldId="260"/>
        </pc:sldMkLst>
        <pc:spChg chg="mod">
          <ac:chgData name="Molnár Levente" userId="fad1485c-27fa-45fe-aa56-a2641fc3a005" providerId="ADAL" clId="{4680D024-6EBD-47A8-8F4F-9AB8B32C2A22}" dt="2024-12-16T13:39:25.143" v="86"/>
          <ac:spMkLst>
            <pc:docMk/>
            <pc:sldMk cId="2589679913" sldId="260"/>
            <ac:spMk id="2" creationId="{96FE8F96-C8B3-DF4F-4112-9C5A9916B66C}"/>
          </ac:spMkLst>
        </pc:spChg>
        <pc:spChg chg="add del">
          <ac:chgData name="Molnár Levente" userId="fad1485c-27fa-45fe-aa56-a2641fc3a005" providerId="ADAL" clId="{4680D024-6EBD-47A8-8F4F-9AB8B32C2A22}" dt="2024-12-16T13:57:48.635" v="564"/>
          <ac:spMkLst>
            <pc:docMk/>
            <pc:sldMk cId="2589679913" sldId="260"/>
            <ac:spMk id="3" creationId="{70108BBF-D79B-F0BA-848B-FDDA50CC040C}"/>
          </ac:spMkLst>
        </pc:spChg>
        <pc:picChg chg="add mod">
          <ac:chgData name="Molnár Levente" userId="fad1485c-27fa-45fe-aa56-a2641fc3a005" providerId="ADAL" clId="{4680D024-6EBD-47A8-8F4F-9AB8B32C2A22}" dt="2024-12-16T13:57:48.635" v="564"/>
          <ac:picMkLst>
            <pc:docMk/>
            <pc:sldMk cId="2589679913" sldId="260"/>
            <ac:picMk id="4" creationId="{AD312FA9-B4C6-B5AC-A7D6-C87470BE5581}"/>
          </ac:picMkLst>
        </pc:picChg>
      </pc:sldChg>
      <pc:sldChg chg="addSp modSp new mod">
        <pc:chgData name="Molnár Levente" userId="fad1485c-27fa-45fe-aa56-a2641fc3a005" providerId="ADAL" clId="{4680D024-6EBD-47A8-8F4F-9AB8B32C2A22}" dt="2024-12-16T14:09:44.567" v="849" actId="1076"/>
        <pc:sldMkLst>
          <pc:docMk/>
          <pc:sldMk cId="1904730162" sldId="261"/>
        </pc:sldMkLst>
        <pc:spChg chg="mod">
          <ac:chgData name="Molnár Levente" userId="fad1485c-27fa-45fe-aa56-a2641fc3a005" providerId="ADAL" clId="{4680D024-6EBD-47A8-8F4F-9AB8B32C2A22}" dt="2024-12-16T13:39:12.200" v="83"/>
          <ac:spMkLst>
            <pc:docMk/>
            <pc:sldMk cId="1904730162" sldId="261"/>
            <ac:spMk id="2" creationId="{C7593E33-064A-32CE-F8F2-02AD8941EE5B}"/>
          </ac:spMkLst>
        </pc:spChg>
        <pc:picChg chg="add mod">
          <ac:chgData name="Molnár Levente" userId="fad1485c-27fa-45fe-aa56-a2641fc3a005" providerId="ADAL" clId="{4680D024-6EBD-47A8-8F4F-9AB8B32C2A22}" dt="2024-12-16T14:08:43.067" v="846" actId="1076"/>
          <ac:picMkLst>
            <pc:docMk/>
            <pc:sldMk cId="1904730162" sldId="261"/>
            <ac:picMk id="4" creationId="{F15D4E96-3EEF-7122-52EE-E6F9C9175B43}"/>
          </ac:picMkLst>
        </pc:picChg>
        <pc:picChg chg="add mod">
          <ac:chgData name="Molnár Levente" userId="fad1485c-27fa-45fe-aa56-a2641fc3a005" providerId="ADAL" clId="{4680D024-6EBD-47A8-8F4F-9AB8B32C2A22}" dt="2024-12-16T14:08:47.842" v="847" actId="1076"/>
          <ac:picMkLst>
            <pc:docMk/>
            <pc:sldMk cId="1904730162" sldId="261"/>
            <ac:picMk id="5" creationId="{BD2B6159-4E41-5377-CF2F-8E1E575D3D58}"/>
          </ac:picMkLst>
        </pc:picChg>
        <pc:picChg chg="add mod">
          <ac:chgData name="Molnár Levente" userId="fad1485c-27fa-45fe-aa56-a2641fc3a005" providerId="ADAL" clId="{4680D024-6EBD-47A8-8F4F-9AB8B32C2A22}" dt="2024-12-16T14:09:44.567" v="849" actId="1076"/>
          <ac:picMkLst>
            <pc:docMk/>
            <pc:sldMk cId="1904730162" sldId="261"/>
            <ac:picMk id="6" creationId="{941FBE2A-4B8B-228F-40AF-9CD4D2AF2968}"/>
          </ac:picMkLst>
        </pc:picChg>
      </pc:sldChg>
      <pc:sldChg chg="addSp modSp new mod">
        <pc:chgData name="Molnár Levente" userId="fad1485c-27fa-45fe-aa56-a2641fc3a005" providerId="ADAL" clId="{4680D024-6EBD-47A8-8F4F-9AB8B32C2A22}" dt="2024-12-16T14:04:53.482" v="840" actId="1076"/>
        <pc:sldMkLst>
          <pc:docMk/>
          <pc:sldMk cId="1070003450" sldId="262"/>
        </pc:sldMkLst>
        <pc:spChg chg="mod">
          <ac:chgData name="Molnár Levente" userId="fad1485c-27fa-45fe-aa56-a2641fc3a005" providerId="ADAL" clId="{4680D024-6EBD-47A8-8F4F-9AB8B32C2A22}" dt="2024-12-16T13:39:02.243" v="80"/>
          <ac:spMkLst>
            <pc:docMk/>
            <pc:sldMk cId="1070003450" sldId="262"/>
            <ac:spMk id="2" creationId="{9186EA62-793F-A5CD-DD07-3641C1723D05}"/>
          </ac:spMkLst>
        </pc:spChg>
        <pc:spChg chg="mod">
          <ac:chgData name="Molnár Levente" userId="fad1485c-27fa-45fe-aa56-a2641fc3a005" providerId="ADAL" clId="{4680D024-6EBD-47A8-8F4F-9AB8B32C2A22}" dt="2024-12-16T14:04:43.116" v="839" actId="20577"/>
          <ac:spMkLst>
            <pc:docMk/>
            <pc:sldMk cId="1070003450" sldId="262"/>
            <ac:spMk id="3" creationId="{3A1BB216-9992-B87C-460B-055563796CBA}"/>
          </ac:spMkLst>
        </pc:spChg>
        <pc:picChg chg="add mod">
          <ac:chgData name="Molnár Levente" userId="fad1485c-27fa-45fe-aa56-a2641fc3a005" providerId="ADAL" clId="{4680D024-6EBD-47A8-8F4F-9AB8B32C2A22}" dt="2024-12-16T14:04:53.482" v="840" actId="1076"/>
          <ac:picMkLst>
            <pc:docMk/>
            <pc:sldMk cId="1070003450" sldId="262"/>
            <ac:picMk id="4" creationId="{A845FC10-F35C-1884-42CD-42CCB950C834}"/>
          </ac:picMkLst>
        </pc:picChg>
      </pc:sldChg>
      <pc:sldChg chg="addSp delSp modSp new mod setBg">
        <pc:chgData name="Molnár Levente" userId="fad1485c-27fa-45fe-aa56-a2641fc3a005" providerId="ADAL" clId="{4680D024-6EBD-47A8-8F4F-9AB8B32C2A22}" dt="2024-12-16T14:11:32.173" v="871"/>
        <pc:sldMkLst>
          <pc:docMk/>
          <pc:sldMk cId="4126117664" sldId="263"/>
        </pc:sldMkLst>
        <pc:spChg chg="mod">
          <ac:chgData name="Molnár Levente" userId="fad1485c-27fa-45fe-aa56-a2641fc3a005" providerId="ADAL" clId="{4680D024-6EBD-47A8-8F4F-9AB8B32C2A22}" dt="2024-12-16T14:10:59.711" v="866" actId="26606"/>
          <ac:spMkLst>
            <pc:docMk/>
            <pc:sldMk cId="4126117664" sldId="263"/>
            <ac:spMk id="2" creationId="{52411400-CC7D-EA21-3497-C005C83D2066}"/>
          </ac:spMkLst>
        </pc:spChg>
        <pc:spChg chg="del">
          <ac:chgData name="Molnár Levente" userId="fad1485c-27fa-45fe-aa56-a2641fc3a005" providerId="ADAL" clId="{4680D024-6EBD-47A8-8F4F-9AB8B32C2A22}" dt="2024-12-16T14:09:55.719" v="850"/>
          <ac:spMkLst>
            <pc:docMk/>
            <pc:sldMk cId="4126117664" sldId="263"/>
            <ac:spMk id="3" creationId="{59424381-BA9A-433F-B9AF-3F6A6ACF13F5}"/>
          </ac:spMkLst>
        </pc:spChg>
        <pc:spChg chg="add del mod">
          <ac:chgData name="Molnár Levente" userId="fad1485c-27fa-45fe-aa56-a2641fc3a005" providerId="ADAL" clId="{4680D024-6EBD-47A8-8F4F-9AB8B32C2A22}" dt="2024-12-16T14:10:24.279" v="856"/>
          <ac:spMkLst>
            <pc:docMk/>
            <pc:sldMk cId="4126117664" sldId="263"/>
            <ac:spMk id="6" creationId="{A7FC69A3-8A08-DC06-29C3-25EA9B0EAF21}"/>
          </ac:spMkLst>
        </pc:spChg>
        <pc:spChg chg="add del mod">
          <ac:chgData name="Molnár Levente" userId="fad1485c-27fa-45fe-aa56-a2641fc3a005" providerId="ADAL" clId="{4680D024-6EBD-47A8-8F4F-9AB8B32C2A22}" dt="2024-12-16T14:10:59.157" v="864" actId="21"/>
          <ac:spMkLst>
            <pc:docMk/>
            <pc:sldMk cId="4126117664" sldId="263"/>
            <ac:spMk id="9" creationId="{80818EE9-735D-DC90-6630-17F74AB2DBC5}"/>
          </ac:spMkLst>
        </pc:spChg>
        <pc:spChg chg="add del mod">
          <ac:chgData name="Molnár Levente" userId="fad1485c-27fa-45fe-aa56-a2641fc3a005" providerId="ADAL" clId="{4680D024-6EBD-47A8-8F4F-9AB8B32C2A22}" dt="2024-12-16T14:11:04.441" v="868"/>
          <ac:spMkLst>
            <pc:docMk/>
            <pc:sldMk cId="4126117664" sldId="263"/>
            <ac:spMk id="11" creationId="{8134F409-3D83-A7CA-9FDD-8CD1277D6AEA}"/>
          </ac:spMkLst>
        </pc:spChg>
        <pc:spChg chg="add del">
          <ac:chgData name="Molnár Levente" userId="fad1485c-27fa-45fe-aa56-a2641fc3a005" providerId="ADAL" clId="{4680D024-6EBD-47A8-8F4F-9AB8B32C2A22}" dt="2024-12-16T14:10:33.589" v="858" actId="26606"/>
          <ac:spMkLst>
            <pc:docMk/>
            <pc:sldMk cId="4126117664" sldId="263"/>
            <ac:spMk id="12" creationId="{BACC6370-2D7E-4714-9D71-7542949D7D5D}"/>
          </ac:spMkLst>
        </pc:spChg>
        <pc:spChg chg="add del">
          <ac:chgData name="Molnár Levente" userId="fad1485c-27fa-45fe-aa56-a2641fc3a005" providerId="ADAL" clId="{4680D024-6EBD-47A8-8F4F-9AB8B32C2A22}" dt="2024-12-16T14:10:33.589" v="858" actId="26606"/>
          <ac:spMkLst>
            <pc:docMk/>
            <pc:sldMk cId="4126117664" sldId="263"/>
            <ac:spMk id="14" creationId="{256B2C21-A230-48C0-8DF1-C46611373C44}"/>
          </ac:spMkLst>
        </pc:spChg>
        <pc:spChg chg="add del">
          <ac:chgData name="Molnár Levente" userId="fad1485c-27fa-45fe-aa56-a2641fc3a005" providerId="ADAL" clId="{4680D024-6EBD-47A8-8F4F-9AB8B32C2A22}" dt="2024-12-16T14:10:33.589" v="858" actId="26606"/>
          <ac:spMkLst>
            <pc:docMk/>
            <pc:sldMk cId="4126117664" sldId="263"/>
            <ac:spMk id="16" creationId="{3847E18C-932D-4C95-AABA-FEC7C9499AD7}"/>
          </ac:spMkLst>
        </pc:spChg>
        <pc:spChg chg="add mod">
          <ac:chgData name="Molnár Levente" userId="fad1485c-27fa-45fe-aa56-a2641fc3a005" providerId="ADAL" clId="{4680D024-6EBD-47A8-8F4F-9AB8B32C2A22}" dt="2024-12-16T14:11:30.311" v="870" actId="21"/>
          <ac:spMkLst>
            <pc:docMk/>
            <pc:sldMk cId="4126117664" sldId="263"/>
            <ac:spMk id="17" creationId="{F7D704FA-3FF1-12E8-F0DA-BD04D390FE5A}"/>
          </ac:spMkLst>
        </pc:spChg>
        <pc:spChg chg="add del">
          <ac:chgData name="Molnár Levente" userId="fad1485c-27fa-45fe-aa56-a2641fc3a005" providerId="ADAL" clId="{4680D024-6EBD-47A8-8F4F-9AB8B32C2A22}" dt="2024-12-16T14:10:33.589" v="858" actId="26606"/>
          <ac:spMkLst>
            <pc:docMk/>
            <pc:sldMk cId="4126117664" sldId="263"/>
            <ac:spMk id="18" creationId="{3150CB11-0C61-439E-910F-5787759E72A0}"/>
          </ac:spMkLst>
        </pc:spChg>
        <pc:spChg chg="add del">
          <ac:chgData name="Molnár Levente" userId="fad1485c-27fa-45fe-aa56-a2641fc3a005" providerId="ADAL" clId="{4680D024-6EBD-47A8-8F4F-9AB8B32C2A22}" dt="2024-12-16T14:10:33.589" v="858" actId="26606"/>
          <ac:spMkLst>
            <pc:docMk/>
            <pc:sldMk cId="4126117664" sldId="263"/>
            <ac:spMk id="20" creationId="{43F8A58B-5155-44CE-A5FF-7647B47D0A7A}"/>
          </ac:spMkLst>
        </pc:spChg>
        <pc:spChg chg="add del">
          <ac:chgData name="Molnár Levente" userId="fad1485c-27fa-45fe-aa56-a2641fc3a005" providerId="ADAL" clId="{4680D024-6EBD-47A8-8F4F-9AB8B32C2A22}" dt="2024-12-16T14:10:33.589" v="858" actId="26606"/>
          <ac:spMkLst>
            <pc:docMk/>
            <pc:sldMk cId="4126117664" sldId="263"/>
            <ac:spMk id="22" creationId="{443F2ACA-E6D6-4028-82DD-F03C262D5DE6}"/>
          </ac:spMkLst>
        </pc:spChg>
        <pc:spChg chg="add del">
          <ac:chgData name="Molnár Levente" userId="fad1485c-27fa-45fe-aa56-a2641fc3a005" providerId="ADAL" clId="{4680D024-6EBD-47A8-8F4F-9AB8B32C2A22}" dt="2024-12-16T14:10:36.992" v="860" actId="26606"/>
          <ac:spMkLst>
            <pc:docMk/>
            <pc:sldMk cId="4126117664" sldId="263"/>
            <ac:spMk id="24" creationId="{5F637E18-EF26-4327-9077-7FFC67B98B96}"/>
          </ac:spMkLst>
        </pc:spChg>
        <pc:spChg chg="add del">
          <ac:chgData name="Molnár Levente" userId="fad1485c-27fa-45fe-aa56-a2641fc3a005" providerId="ADAL" clId="{4680D024-6EBD-47A8-8F4F-9AB8B32C2A22}" dt="2024-12-16T14:10:36.992" v="860" actId="26606"/>
          <ac:spMkLst>
            <pc:docMk/>
            <pc:sldMk cId="4126117664" sldId="263"/>
            <ac:spMk id="25" creationId="{3EED6667-6BE8-A2AB-422A-5A1D89727E35}"/>
          </ac:spMkLst>
        </pc:spChg>
        <pc:spChg chg="add del">
          <ac:chgData name="Molnár Levente" userId="fad1485c-27fa-45fe-aa56-a2641fc3a005" providerId="ADAL" clId="{4680D024-6EBD-47A8-8F4F-9AB8B32C2A22}" dt="2024-12-16T14:10:59.711" v="866" actId="26606"/>
          <ac:spMkLst>
            <pc:docMk/>
            <pc:sldMk cId="4126117664" sldId="263"/>
            <ac:spMk id="27" creationId="{BACC6370-2D7E-4714-9D71-7542949D7D5D}"/>
          </ac:spMkLst>
        </pc:spChg>
        <pc:spChg chg="add del">
          <ac:chgData name="Molnár Levente" userId="fad1485c-27fa-45fe-aa56-a2641fc3a005" providerId="ADAL" clId="{4680D024-6EBD-47A8-8F4F-9AB8B32C2A22}" dt="2024-12-16T14:10:59.711" v="866" actId="26606"/>
          <ac:spMkLst>
            <pc:docMk/>
            <pc:sldMk cId="4126117664" sldId="263"/>
            <ac:spMk id="28" creationId="{F68B3F68-107C-434F-AA38-110D5EA91B85}"/>
          </ac:spMkLst>
        </pc:spChg>
        <pc:spChg chg="add del">
          <ac:chgData name="Molnár Levente" userId="fad1485c-27fa-45fe-aa56-a2641fc3a005" providerId="ADAL" clId="{4680D024-6EBD-47A8-8F4F-9AB8B32C2A22}" dt="2024-12-16T14:10:59.711" v="866" actId="26606"/>
          <ac:spMkLst>
            <pc:docMk/>
            <pc:sldMk cId="4126117664" sldId="263"/>
            <ac:spMk id="29" creationId="{AAD0DBB9-1A4B-4391-81D4-CB19F9AB918A}"/>
          </ac:spMkLst>
        </pc:spChg>
        <pc:spChg chg="add del">
          <ac:chgData name="Molnár Levente" userId="fad1485c-27fa-45fe-aa56-a2641fc3a005" providerId="ADAL" clId="{4680D024-6EBD-47A8-8F4F-9AB8B32C2A22}" dt="2024-12-16T14:10:59.711" v="866" actId="26606"/>
          <ac:spMkLst>
            <pc:docMk/>
            <pc:sldMk cId="4126117664" sldId="263"/>
            <ac:spMk id="30" creationId="{063BBA22-50EA-4C4D-BE05-F1CE4E63AA56}"/>
          </ac:spMkLst>
        </pc:spChg>
        <pc:graphicFrameChg chg="add del mod modGraphic">
          <ac:chgData name="Molnár Levente" userId="fad1485c-27fa-45fe-aa56-a2641fc3a005" providerId="ADAL" clId="{4680D024-6EBD-47A8-8F4F-9AB8B32C2A22}" dt="2024-12-16T14:10:22.337" v="855" actId="478"/>
          <ac:graphicFrameMkLst>
            <pc:docMk/>
            <pc:sldMk cId="4126117664" sldId="263"/>
            <ac:graphicFrameMk id="4" creationId="{E4FD4987-46F3-0F61-8446-695855E82C7A}"/>
          </ac:graphicFrameMkLst>
        </pc:graphicFrameChg>
        <pc:graphicFrameChg chg="add del mod modGraphic">
          <ac:chgData name="Molnár Levente" userId="fad1485c-27fa-45fe-aa56-a2641fc3a005" providerId="ADAL" clId="{4680D024-6EBD-47A8-8F4F-9AB8B32C2A22}" dt="2024-12-16T14:11:02.793" v="867" actId="478"/>
          <ac:graphicFrameMkLst>
            <pc:docMk/>
            <pc:sldMk cId="4126117664" sldId="263"/>
            <ac:graphicFrameMk id="7" creationId="{301E3650-8AB9-B13C-C672-A19B73B92A0A}"/>
          </ac:graphicFrameMkLst>
        </pc:graphicFrameChg>
        <pc:graphicFrameChg chg="add del mod">
          <ac:chgData name="Molnár Levente" userId="fad1485c-27fa-45fe-aa56-a2641fc3a005" providerId="ADAL" clId="{4680D024-6EBD-47A8-8F4F-9AB8B32C2A22}" dt="2024-12-16T14:11:30.311" v="870" actId="21"/>
          <ac:graphicFrameMkLst>
            <pc:docMk/>
            <pc:sldMk cId="4126117664" sldId="263"/>
            <ac:graphicFrameMk id="13" creationId="{301E3650-8AB9-B13C-C672-A19B73B92A0A}"/>
          </ac:graphicFrameMkLst>
        </pc:graphicFrameChg>
        <pc:graphicFrameChg chg="add mod">
          <ac:chgData name="Molnár Levente" userId="fad1485c-27fa-45fe-aa56-a2641fc3a005" providerId="ADAL" clId="{4680D024-6EBD-47A8-8F4F-9AB8B32C2A22}" dt="2024-12-16T14:11:32.173" v="871"/>
          <ac:graphicFrameMkLst>
            <pc:docMk/>
            <pc:sldMk cId="4126117664" sldId="263"/>
            <ac:graphicFrameMk id="19" creationId="{301E3650-8AB9-B13C-C672-A19B73B92A0A}"/>
          </ac:graphicFrameMkLst>
        </pc:graphicFrameChg>
      </pc:sldChg>
      <pc:sldChg chg="modSp new mod">
        <pc:chgData name="Molnár Levente" userId="fad1485c-27fa-45fe-aa56-a2641fc3a005" providerId="ADAL" clId="{4680D024-6EBD-47A8-8F4F-9AB8B32C2A22}" dt="2024-12-16T17:36:51.984" v="1144" actId="20577"/>
        <pc:sldMkLst>
          <pc:docMk/>
          <pc:sldMk cId="785459979" sldId="266"/>
        </pc:sldMkLst>
        <pc:spChg chg="mod">
          <ac:chgData name="Molnár Levente" userId="fad1485c-27fa-45fe-aa56-a2641fc3a005" providerId="ADAL" clId="{4680D024-6EBD-47A8-8F4F-9AB8B32C2A22}" dt="2024-12-16T17:32:07.475" v="956" actId="20577"/>
          <ac:spMkLst>
            <pc:docMk/>
            <pc:sldMk cId="785459979" sldId="266"/>
            <ac:spMk id="2" creationId="{C5A14FF7-231A-532A-F464-A1B444E7E411}"/>
          </ac:spMkLst>
        </pc:spChg>
        <pc:spChg chg="mod">
          <ac:chgData name="Molnár Levente" userId="fad1485c-27fa-45fe-aa56-a2641fc3a005" providerId="ADAL" clId="{4680D024-6EBD-47A8-8F4F-9AB8B32C2A22}" dt="2024-12-16T17:36:51.984" v="1144" actId="20577"/>
          <ac:spMkLst>
            <pc:docMk/>
            <pc:sldMk cId="785459979" sldId="266"/>
            <ac:spMk id="3" creationId="{8C1A8031-81FE-81B8-FB5E-5F6DE25EEDBA}"/>
          </ac:spMkLst>
        </pc:spChg>
      </pc:sldChg>
    </pc:docChg>
  </pc:docChgLst>
  <pc:docChgLst>
    <pc:chgData name="Vörös Asztrik" userId="e6fd402b-a047-46a8-8948-d95a2f9b019c" providerId="ADAL" clId="{B652F758-BB7B-47FD-B244-FAF535AECA17}"/>
    <pc:docChg chg="undo redo custSel addSld delSld modSld">
      <pc:chgData name="Vörös Asztrik" userId="e6fd402b-a047-46a8-8948-d95a2f9b019c" providerId="ADAL" clId="{B652F758-BB7B-47FD-B244-FAF535AECA17}" dt="2024-12-16T14:20:06.994" v="1420" actId="1076"/>
      <pc:docMkLst>
        <pc:docMk/>
      </pc:docMkLst>
      <pc:sldChg chg="addSp modSp mod">
        <pc:chgData name="Vörös Asztrik" userId="e6fd402b-a047-46a8-8948-d95a2f9b019c" providerId="ADAL" clId="{B652F758-BB7B-47FD-B244-FAF535AECA17}" dt="2024-12-16T14:12:42.042" v="1248" actId="20577"/>
        <pc:sldMkLst>
          <pc:docMk/>
          <pc:sldMk cId="4009404699" sldId="257"/>
        </pc:sldMkLst>
        <pc:spChg chg="mod">
          <ac:chgData name="Vörös Asztrik" userId="e6fd402b-a047-46a8-8948-d95a2f9b019c" providerId="ADAL" clId="{B652F758-BB7B-47FD-B244-FAF535AECA17}" dt="2024-12-16T14:12:42.042" v="1248" actId="20577"/>
          <ac:spMkLst>
            <pc:docMk/>
            <pc:sldMk cId="4009404699" sldId="257"/>
            <ac:spMk id="3" creationId="{9AD624E5-09A0-2C65-45F9-4E7B26D3008D}"/>
          </ac:spMkLst>
        </pc:spChg>
        <pc:picChg chg="add mod">
          <ac:chgData name="Vörös Asztrik" userId="e6fd402b-a047-46a8-8948-d95a2f9b019c" providerId="ADAL" clId="{B652F758-BB7B-47FD-B244-FAF535AECA17}" dt="2024-12-16T13:51:21.443" v="276" actId="1076"/>
          <ac:picMkLst>
            <pc:docMk/>
            <pc:sldMk cId="4009404699" sldId="257"/>
            <ac:picMk id="5" creationId="{D302FCE4-5E07-EE77-42BA-1FDDC8FCB4D7}"/>
          </ac:picMkLst>
        </pc:picChg>
      </pc:sldChg>
      <pc:sldChg chg="addSp delSp modSp mod">
        <pc:chgData name="Vörös Asztrik" userId="e6fd402b-a047-46a8-8948-d95a2f9b019c" providerId="ADAL" clId="{B652F758-BB7B-47FD-B244-FAF535AECA17}" dt="2024-12-16T14:13:44.851" v="1280" actId="1076"/>
        <pc:sldMkLst>
          <pc:docMk/>
          <pc:sldMk cId="2512837113" sldId="258"/>
        </pc:sldMkLst>
        <pc:spChg chg="mod">
          <ac:chgData name="Vörös Asztrik" userId="e6fd402b-a047-46a8-8948-d95a2f9b019c" providerId="ADAL" clId="{B652F758-BB7B-47FD-B244-FAF535AECA17}" dt="2024-12-16T14:13:26.066" v="1272" actId="21"/>
          <ac:spMkLst>
            <pc:docMk/>
            <pc:sldMk cId="2512837113" sldId="258"/>
            <ac:spMk id="3" creationId="{5666C96D-5D72-5FC7-7F79-D15F9850D739}"/>
          </ac:spMkLst>
        </pc:spChg>
        <pc:picChg chg="add del mod">
          <ac:chgData name="Vörös Asztrik" userId="e6fd402b-a047-46a8-8948-d95a2f9b019c" providerId="ADAL" clId="{B652F758-BB7B-47FD-B244-FAF535AECA17}" dt="2024-12-16T13:53:37.354" v="354" actId="478"/>
          <ac:picMkLst>
            <pc:docMk/>
            <pc:sldMk cId="2512837113" sldId="258"/>
            <ac:picMk id="5" creationId="{D0B5FA90-939D-4389-60ED-857386C2287B}"/>
          </ac:picMkLst>
        </pc:picChg>
        <pc:picChg chg="add mod">
          <ac:chgData name="Vörös Asztrik" userId="e6fd402b-a047-46a8-8948-d95a2f9b019c" providerId="ADAL" clId="{B652F758-BB7B-47FD-B244-FAF535AECA17}" dt="2024-12-16T14:13:44.851" v="1280" actId="1076"/>
          <ac:picMkLst>
            <pc:docMk/>
            <pc:sldMk cId="2512837113" sldId="258"/>
            <ac:picMk id="7" creationId="{EC29C71E-CD4E-EC0C-384B-2CD44966D180}"/>
          </ac:picMkLst>
        </pc:picChg>
        <pc:picChg chg="add mod">
          <ac:chgData name="Vörös Asztrik" userId="e6fd402b-a047-46a8-8948-d95a2f9b019c" providerId="ADAL" clId="{B652F758-BB7B-47FD-B244-FAF535AECA17}" dt="2024-12-16T14:13:39.103" v="1278" actId="1076"/>
          <ac:picMkLst>
            <pc:docMk/>
            <pc:sldMk cId="2512837113" sldId="258"/>
            <ac:picMk id="9" creationId="{4140112B-9340-E9B2-9265-4F9B5BB0A55F}"/>
          </ac:picMkLst>
        </pc:picChg>
      </pc:sldChg>
      <pc:sldChg chg="addSp modSp mod">
        <pc:chgData name="Vörös Asztrik" userId="e6fd402b-a047-46a8-8948-d95a2f9b019c" providerId="ADAL" clId="{B652F758-BB7B-47FD-B244-FAF535AECA17}" dt="2024-12-16T14:14:06.616" v="1286" actId="20577"/>
        <pc:sldMkLst>
          <pc:docMk/>
          <pc:sldMk cId="2698590164" sldId="259"/>
        </pc:sldMkLst>
        <pc:spChg chg="mod">
          <ac:chgData name="Vörös Asztrik" userId="e6fd402b-a047-46a8-8948-d95a2f9b019c" providerId="ADAL" clId="{B652F758-BB7B-47FD-B244-FAF535AECA17}" dt="2024-12-16T14:14:06.616" v="1286" actId="20577"/>
          <ac:spMkLst>
            <pc:docMk/>
            <pc:sldMk cId="2698590164" sldId="259"/>
            <ac:spMk id="3" creationId="{0D5FC398-817B-0532-E6C5-2DF96A4DCD81}"/>
          </ac:spMkLst>
        </pc:spChg>
        <pc:picChg chg="add mod">
          <ac:chgData name="Vörös Asztrik" userId="e6fd402b-a047-46a8-8948-d95a2f9b019c" providerId="ADAL" clId="{B652F758-BB7B-47FD-B244-FAF535AECA17}" dt="2024-12-16T13:42:33.736" v="15" actId="1076"/>
          <ac:picMkLst>
            <pc:docMk/>
            <pc:sldMk cId="2698590164" sldId="259"/>
            <ac:picMk id="5" creationId="{042C1648-1ADB-FDB4-53BB-A926D8A0A967}"/>
          </ac:picMkLst>
        </pc:picChg>
        <pc:picChg chg="add mod">
          <ac:chgData name="Vörös Asztrik" userId="e6fd402b-a047-46a8-8948-d95a2f9b019c" providerId="ADAL" clId="{B652F758-BB7B-47FD-B244-FAF535AECA17}" dt="2024-12-16T14:13:59.618" v="1284" actId="1076"/>
          <ac:picMkLst>
            <pc:docMk/>
            <pc:sldMk cId="2698590164" sldId="259"/>
            <ac:picMk id="7" creationId="{8935DEE3-8423-5A4D-7AE6-8C9D90DE1515}"/>
          </ac:picMkLst>
        </pc:picChg>
        <pc:picChg chg="add mod">
          <ac:chgData name="Vörös Asztrik" userId="e6fd402b-a047-46a8-8948-d95a2f9b019c" providerId="ADAL" clId="{B652F758-BB7B-47FD-B244-FAF535AECA17}" dt="2024-12-16T14:13:56.618" v="1283" actId="1076"/>
          <ac:picMkLst>
            <pc:docMk/>
            <pc:sldMk cId="2698590164" sldId="259"/>
            <ac:picMk id="9" creationId="{DCBEF816-9E80-A67C-5719-796ED176B5E3}"/>
          </ac:picMkLst>
        </pc:picChg>
        <pc:picChg chg="add mod">
          <ac:chgData name="Vörös Asztrik" userId="e6fd402b-a047-46a8-8948-d95a2f9b019c" providerId="ADAL" clId="{B652F758-BB7B-47FD-B244-FAF535AECA17}" dt="2024-12-16T14:13:55.128" v="1282" actId="1076"/>
          <ac:picMkLst>
            <pc:docMk/>
            <pc:sldMk cId="2698590164" sldId="259"/>
            <ac:picMk id="11" creationId="{63D14D83-224E-8F20-3EE6-224931133F4E}"/>
          </ac:picMkLst>
        </pc:picChg>
      </pc:sldChg>
      <pc:sldChg chg="addSp delSp modSp mod">
        <pc:chgData name="Vörös Asztrik" userId="e6fd402b-a047-46a8-8948-d95a2f9b019c" providerId="ADAL" clId="{B652F758-BB7B-47FD-B244-FAF535AECA17}" dt="2024-12-16T14:15:47.724" v="1315" actId="20577"/>
        <pc:sldMkLst>
          <pc:docMk/>
          <pc:sldMk cId="2589679913" sldId="260"/>
        </pc:sldMkLst>
        <pc:spChg chg="mod">
          <ac:chgData name="Vörös Asztrik" userId="e6fd402b-a047-46a8-8948-d95a2f9b019c" providerId="ADAL" clId="{B652F758-BB7B-47FD-B244-FAF535AECA17}" dt="2024-12-16T14:15:47.724" v="1315" actId="20577"/>
          <ac:spMkLst>
            <pc:docMk/>
            <pc:sldMk cId="2589679913" sldId="260"/>
            <ac:spMk id="3" creationId="{70108BBF-D79B-F0BA-848B-FDDA50CC040C}"/>
          </ac:spMkLst>
        </pc:spChg>
        <pc:picChg chg="add del mod">
          <ac:chgData name="Vörös Asztrik" userId="e6fd402b-a047-46a8-8948-d95a2f9b019c" providerId="ADAL" clId="{B652F758-BB7B-47FD-B244-FAF535AECA17}" dt="2024-12-16T13:57:05.804" v="376" actId="22"/>
          <ac:picMkLst>
            <pc:docMk/>
            <pc:sldMk cId="2589679913" sldId="260"/>
            <ac:picMk id="5" creationId="{947F038C-7CB9-1066-0307-85CC0211A19A}"/>
          </ac:picMkLst>
        </pc:picChg>
        <pc:picChg chg="add mod">
          <ac:chgData name="Vörös Asztrik" userId="e6fd402b-a047-46a8-8948-d95a2f9b019c" providerId="ADAL" clId="{B652F758-BB7B-47FD-B244-FAF535AECA17}" dt="2024-12-16T14:00:42.808" v="443" actId="1076"/>
          <ac:picMkLst>
            <pc:docMk/>
            <pc:sldMk cId="2589679913" sldId="260"/>
            <ac:picMk id="7" creationId="{3E709D81-04A5-3DBC-FB8D-A87C978704B6}"/>
          </ac:picMkLst>
        </pc:picChg>
        <pc:picChg chg="add del mod">
          <ac:chgData name="Vörös Asztrik" userId="e6fd402b-a047-46a8-8948-d95a2f9b019c" providerId="ADAL" clId="{B652F758-BB7B-47FD-B244-FAF535AECA17}" dt="2024-12-16T14:06:42.590" v="653" actId="478"/>
          <ac:picMkLst>
            <pc:docMk/>
            <pc:sldMk cId="2589679913" sldId="260"/>
            <ac:picMk id="9" creationId="{D9C97FD7-2EC9-1514-3E06-F3F012B56F0B}"/>
          </ac:picMkLst>
        </pc:picChg>
        <pc:picChg chg="add del">
          <ac:chgData name="Vörös Asztrik" userId="e6fd402b-a047-46a8-8948-d95a2f9b019c" providerId="ADAL" clId="{B652F758-BB7B-47FD-B244-FAF535AECA17}" dt="2024-12-16T14:06:32.141" v="647" actId="478"/>
          <ac:picMkLst>
            <pc:docMk/>
            <pc:sldMk cId="2589679913" sldId="260"/>
            <ac:picMk id="11" creationId="{F9F47C60-EB1B-6FE7-2C73-682D8D7D59C4}"/>
          </ac:picMkLst>
        </pc:picChg>
      </pc:sldChg>
      <pc:sldChg chg="modSp mod">
        <pc:chgData name="Vörös Asztrik" userId="e6fd402b-a047-46a8-8948-d95a2f9b019c" providerId="ADAL" clId="{B652F758-BB7B-47FD-B244-FAF535AECA17}" dt="2024-12-16T14:16:38.115" v="1318" actId="1076"/>
        <pc:sldMkLst>
          <pc:docMk/>
          <pc:sldMk cId="1904730162" sldId="261"/>
        </pc:sldMkLst>
        <pc:spChg chg="mod">
          <ac:chgData name="Vörös Asztrik" userId="e6fd402b-a047-46a8-8948-d95a2f9b019c" providerId="ADAL" clId="{B652F758-BB7B-47FD-B244-FAF535AECA17}" dt="2024-12-16T14:10:41.695" v="1021" actId="20577"/>
          <ac:spMkLst>
            <pc:docMk/>
            <pc:sldMk cId="1904730162" sldId="261"/>
            <ac:spMk id="3" creationId="{9B9E8B82-168D-F1B1-8CFD-DFA4F3C0731B}"/>
          </ac:spMkLst>
        </pc:spChg>
        <pc:picChg chg="mod">
          <ac:chgData name="Vörös Asztrik" userId="e6fd402b-a047-46a8-8948-d95a2f9b019c" providerId="ADAL" clId="{B652F758-BB7B-47FD-B244-FAF535AECA17}" dt="2024-12-16T14:16:38.115" v="1318" actId="1076"/>
          <ac:picMkLst>
            <pc:docMk/>
            <pc:sldMk cId="1904730162" sldId="261"/>
            <ac:picMk id="6" creationId="{941FBE2A-4B8B-228F-40AF-9CD4D2AF2968}"/>
          </ac:picMkLst>
        </pc:picChg>
      </pc:sldChg>
      <pc:sldChg chg="modSp mod">
        <pc:chgData name="Vörös Asztrik" userId="e6fd402b-a047-46a8-8948-d95a2f9b019c" providerId="ADAL" clId="{B652F758-BB7B-47FD-B244-FAF535AECA17}" dt="2024-12-16T14:18:53.323" v="1413" actId="1076"/>
        <pc:sldMkLst>
          <pc:docMk/>
          <pc:sldMk cId="1070003450" sldId="262"/>
        </pc:sldMkLst>
        <pc:spChg chg="mod">
          <ac:chgData name="Vörös Asztrik" userId="e6fd402b-a047-46a8-8948-d95a2f9b019c" providerId="ADAL" clId="{B652F758-BB7B-47FD-B244-FAF535AECA17}" dt="2024-12-16T14:18:48.578" v="1412" actId="20577"/>
          <ac:spMkLst>
            <pc:docMk/>
            <pc:sldMk cId="1070003450" sldId="262"/>
            <ac:spMk id="3" creationId="{3A1BB216-9992-B87C-460B-055563796CBA}"/>
          </ac:spMkLst>
        </pc:spChg>
        <pc:picChg chg="mod">
          <ac:chgData name="Vörös Asztrik" userId="e6fd402b-a047-46a8-8948-d95a2f9b019c" providerId="ADAL" clId="{B652F758-BB7B-47FD-B244-FAF535AECA17}" dt="2024-12-16T14:18:53.323" v="1413" actId="1076"/>
          <ac:picMkLst>
            <pc:docMk/>
            <pc:sldMk cId="1070003450" sldId="262"/>
            <ac:picMk id="4" creationId="{A845FC10-F35C-1884-42CD-42CCB950C834}"/>
          </ac:picMkLst>
        </pc:picChg>
      </pc:sldChg>
      <pc:sldChg chg="addSp delSp modSp mod">
        <pc:chgData name="Vörös Asztrik" userId="e6fd402b-a047-46a8-8948-d95a2f9b019c" providerId="ADAL" clId="{B652F758-BB7B-47FD-B244-FAF535AECA17}" dt="2024-12-16T14:20:06.994" v="1420" actId="1076"/>
        <pc:sldMkLst>
          <pc:docMk/>
          <pc:sldMk cId="4126117664" sldId="263"/>
        </pc:sldMkLst>
        <pc:spChg chg="add del mod">
          <ac:chgData name="Vörös Asztrik" userId="e6fd402b-a047-46a8-8948-d95a2f9b019c" providerId="ADAL" clId="{B652F758-BB7B-47FD-B244-FAF535AECA17}" dt="2024-12-16T14:10:52.586" v="1024" actId="478"/>
          <ac:spMkLst>
            <pc:docMk/>
            <pc:sldMk cId="4126117664" sldId="263"/>
            <ac:spMk id="5" creationId="{73F638DE-9A1D-D9AD-1DEC-94D0944EC0EB}"/>
          </ac:spMkLst>
        </pc:spChg>
        <pc:spChg chg="mod">
          <ac:chgData name="Vörös Asztrik" userId="e6fd402b-a047-46a8-8948-d95a2f9b019c" providerId="ADAL" clId="{B652F758-BB7B-47FD-B244-FAF535AECA17}" dt="2024-12-16T14:12:17.837" v="1247" actId="14100"/>
          <ac:spMkLst>
            <pc:docMk/>
            <pc:sldMk cId="4126117664" sldId="263"/>
            <ac:spMk id="17" creationId="{F7D704FA-3FF1-12E8-F0DA-BD04D390FE5A}"/>
          </ac:spMkLst>
        </pc:spChg>
        <pc:picChg chg="add mod">
          <ac:chgData name="Vörös Asztrik" userId="e6fd402b-a047-46a8-8948-d95a2f9b019c" providerId="ADAL" clId="{B652F758-BB7B-47FD-B244-FAF535AECA17}" dt="2024-12-16T14:20:06.994" v="1420" actId="1076"/>
          <ac:picMkLst>
            <pc:docMk/>
            <pc:sldMk cId="4126117664" sldId="263"/>
            <ac:picMk id="8" creationId="{520A64A0-1988-2ABE-3467-9F51B4665FAE}"/>
          </ac:picMkLst>
        </pc:picChg>
        <pc:picChg chg="add mod">
          <ac:chgData name="Vörös Asztrik" userId="e6fd402b-a047-46a8-8948-d95a2f9b019c" providerId="ADAL" clId="{B652F758-BB7B-47FD-B244-FAF535AECA17}" dt="2024-12-16T14:20:06.994" v="1420" actId="1076"/>
          <ac:picMkLst>
            <pc:docMk/>
            <pc:sldMk cId="4126117664" sldId="263"/>
            <ac:picMk id="9" creationId="{211DEC15-DE44-A4DE-829E-60ADEF5D3589}"/>
          </ac:picMkLst>
        </pc:picChg>
      </pc:sldChg>
      <pc:sldChg chg="modSp add del mod">
        <pc:chgData name="Vörös Asztrik" userId="e6fd402b-a047-46a8-8948-d95a2f9b019c" providerId="ADAL" clId="{B652F758-BB7B-47FD-B244-FAF535AECA17}" dt="2024-12-16T13:48:45.013" v="55" actId="47"/>
        <pc:sldMkLst>
          <pc:docMk/>
          <pc:sldMk cId="169105415" sldId="264"/>
        </pc:sldMkLst>
        <pc:spChg chg="mod">
          <ac:chgData name="Vörös Asztrik" userId="e6fd402b-a047-46a8-8948-d95a2f9b019c" providerId="ADAL" clId="{B652F758-BB7B-47FD-B244-FAF535AECA17}" dt="2024-12-16T13:48:32.346" v="52" actId="20577"/>
          <ac:spMkLst>
            <pc:docMk/>
            <pc:sldMk cId="169105415" sldId="264"/>
            <ac:spMk id="2" creationId="{EE3B8EA9-EDEC-DC2F-994A-526136059BF2}"/>
          </ac:spMkLst>
        </pc:spChg>
        <pc:spChg chg="mod">
          <ac:chgData name="Vörös Asztrik" userId="e6fd402b-a047-46a8-8948-d95a2f9b019c" providerId="ADAL" clId="{B652F758-BB7B-47FD-B244-FAF535AECA17}" dt="2024-12-16T13:48:39.185" v="54" actId="20577"/>
          <ac:spMkLst>
            <pc:docMk/>
            <pc:sldMk cId="169105415" sldId="264"/>
            <ac:spMk id="3" creationId="{3C986029-E355-D51E-7608-F69C67B8C779}"/>
          </ac:spMkLst>
        </pc:spChg>
      </pc:sldChg>
      <pc:sldChg chg="addSp delSp modSp add mod">
        <pc:chgData name="Vörös Asztrik" userId="e6fd402b-a047-46a8-8948-d95a2f9b019c" providerId="ADAL" clId="{B652F758-BB7B-47FD-B244-FAF535AECA17}" dt="2024-12-16T14:06:57.363" v="659" actId="1076"/>
        <pc:sldMkLst>
          <pc:docMk/>
          <pc:sldMk cId="1437692511" sldId="264"/>
        </pc:sldMkLst>
        <pc:spChg chg="del">
          <ac:chgData name="Vörös Asztrik" userId="e6fd402b-a047-46a8-8948-d95a2f9b019c" providerId="ADAL" clId="{B652F758-BB7B-47FD-B244-FAF535AECA17}" dt="2024-12-16T14:06:50.925" v="654" actId="478"/>
          <ac:spMkLst>
            <pc:docMk/>
            <pc:sldMk cId="1437692511" sldId="264"/>
            <ac:spMk id="3" creationId="{6ACC6AA0-2806-E6B2-21A8-394213E456A8}"/>
          </ac:spMkLst>
        </pc:spChg>
        <pc:spChg chg="add del mod">
          <ac:chgData name="Vörös Asztrik" userId="e6fd402b-a047-46a8-8948-d95a2f9b019c" providerId="ADAL" clId="{B652F758-BB7B-47FD-B244-FAF535AECA17}" dt="2024-12-16T14:06:52.835" v="656" actId="478"/>
          <ac:spMkLst>
            <pc:docMk/>
            <pc:sldMk cId="1437692511" sldId="264"/>
            <ac:spMk id="5" creationId="{C14498F2-A848-1A8D-9485-5F85A67CC897}"/>
          </ac:spMkLst>
        </pc:spChg>
        <pc:picChg chg="del">
          <ac:chgData name="Vörös Asztrik" userId="e6fd402b-a047-46a8-8948-d95a2f9b019c" providerId="ADAL" clId="{B652F758-BB7B-47FD-B244-FAF535AECA17}" dt="2024-12-16T14:06:51.356" v="655" actId="478"/>
          <ac:picMkLst>
            <pc:docMk/>
            <pc:sldMk cId="1437692511" sldId="264"/>
            <ac:picMk id="7" creationId="{AE327859-2420-BDF0-FB0E-D005E3E91F87}"/>
          </ac:picMkLst>
        </pc:picChg>
        <pc:picChg chg="mod">
          <ac:chgData name="Vörös Asztrik" userId="e6fd402b-a047-46a8-8948-d95a2f9b019c" providerId="ADAL" clId="{B652F758-BB7B-47FD-B244-FAF535AECA17}" dt="2024-12-16T14:06:57.363" v="659" actId="1076"/>
          <ac:picMkLst>
            <pc:docMk/>
            <pc:sldMk cId="1437692511" sldId="264"/>
            <ac:picMk id="9" creationId="{AE75E66C-5BFF-8C18-C7D9-E184B108F89A}"/>
          </ac:picMkLst>
        </pc:picChg>
      </pc:sldChg>
      <pc:sldChg chg="addSp delSp modSp add mod">
        <pc:chgData name="Vörös Asztrik" userId="e6fd402b-a047-46a8-8948-d95a2f9b019c" providerId="ADAL" clId="{B652F758-BB7B-47FD-B244-FAF535AECA17}" dt="2024-12-16T14:19:25.985" v="1418" actId="478"/>
        <pc:sldMkLst>
          <pc:docMk/>
          <pc:sldMk cId="2807313931" sldId="265"/>
        </pc:sldMkLst>
        <pc:spChg chg="del">
          <ac:chgData name="Vörös Asztrik" userId="e6fd402b-a047-46a8-8948-d95a2f9b019c" providerId="ADAL" clId="{B652F758-BB7B-47FD-B244-FAF535AECA17}" dt="2024-12-16T14:19:24.568" v="1417" actId="478"/>
          <ac:spMkLst>
            <pc:docMk/>
            <pc:sldMk cId="2807313931" sldId="265"/>
            <ac:spMk id="3" creationId="{041A2BEE-0E2A-8041-BB2D-2E455BD4E226}"/>
          </ac:spMkLst>
        </pc:spChg>
        <pc:spChg chg="add del mod">
          <ac:chgData name="Vörös Asztrik" userId="e6fd402b-a047-46a8-8948-d95a2f9b019c" providerId="ADAL" clId="{B652F758-BB7B-47FD-B244-FAF535AECA17}" dt="2024-12-16T14:19:25.985" v="1418" actId="478"/>
          <ac:spMkLst>
            <pc:docMk/>
            <pc:sldMk cId="2807313931" sldId="265"/>
            <ac:spMk id="6" creationId="{5BB514FC-EF69-98B3-5AEA-205C047B7AA1}"/>
          </ac:spMkLst>
        </pc:spChg>
        <pc:picChg chg="mod">
          <ac:chgData name="Vörös Asztrik" userId="e6fd402b-a047-46a8-8948-d95a2f9b019c" providerId="ADAL" clId="{B652F758-BB7B-47FD-B244-FAF535AECA17}" dt="2024-12-16T14:19:07.068" v="1416" actId="1076"/>
          <ac:picMkLst>
            <pc:docMk/>
            <pc:sldMk cId="2807313931" sldId="265"/>
            <ac:picMk id="4" creationId="{BE60DFFE-A7B6-6766-93E1-D83D7A5828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A1AF17-544B-6A43-096B-DF4386E0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2EC2140-84A3-4D33-7851-1C337FB29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3FFBE3-1F6B-D2D5-5096-132CAEBC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71F046-0A72-3173-732D-7532FA8B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E82CEF-4FB1-66E4-F322-C5D06E97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55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772E27-D61C-5722-E26E-9F64EEFA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43E3E89-29B8-8DBE-24BD-559AE154A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50BB6A5-2D90-AB99-7A6A-8A994931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D580A5-BD02-AA89-8761-B015BD4C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BF4B1FB-0697-0AB6-6119-CECC6CF3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64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4C610DF-A024-9BE8-EF0A-6AB753EC2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9CF7207-AE2F-9FE3-5999-E9D3EFEA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AE0861-221D-4E45-A7F0-BAD1B871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729AB2-17CB-3542-477C-4230E0F0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53500D-1F07-9399-8B53-568948BE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99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4CC97E-1965-956A-D298-50896EBE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D0D49E-1813-505C-955F-3EA0425A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CE98D0-6BC4-25FD-7B72-6F2EF9C9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D4A0FC-1955-DC21-E0BC-0216B07E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48F17EC-3265-7936-D3A7-FA40ACBA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65E79C-3A8A-11F0-73D3-1DABDFE4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97E26F5-BC82-CB72-063F-A6B8D404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45E874-F6B0-3C1F-F152-C527172F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12A7A6-DB5C-8527-A655-BFD1C376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CD77A4-E520-5C0C-E425-A7D4CBE8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72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F1FC93-189D-1B8E-7891-443DF0E9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9CCA00-6896-C6C1-3F8A-2A462DD75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BD262CE-DA8C-2BC5-1D04-37BCAD6C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FE3DB9-BA02-52AB-E7B0-B97537F5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7EBB11-3D39-968D-C684-D15F7996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DE7326-2DBA-9E9F-AFA5-A2BD4393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85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2D8EF9-BC52-A2F0-45FF-4E827D59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D676D32-926B-0C84-8707-DAD44033E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399D624-A9C9-2418-EFF5-2214BB649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7CFBD1-88CF-9E88-7BC5-8106F6162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ECA68D5-F451-D678-512C-8EF28DBFF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244F3D-80AD-E54E-9A01-6935C203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A954BBC-2474-DF04-D66E-7DFAF295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9BB9A80-9B84-340D-E875-1E6644E7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F7B07-8211-CDAA-8655-758D2346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676990A-852C-C24E-431F-D0C19E0B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5F08802-E872-BE05-EC16-98D4E83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C389FE8-9BF5-6289-4BEB-CA5B9B00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226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363AD4B-CBD3-FB84-5EBA-244327B9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5D1CB55-209B-E3AC-6258-0C098225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8C7E60-6DAE-23C4-6E81-F903A7C1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046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58B80C-7C34-8871-60A2-55CF7FA2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4D05C-7D42-DF0E-49EB-CB853048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E63DCBE-6792-99F2-419F-1894FAF09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FCB9F4-C60D-3C7D-B3D4-618234B4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D20B71-1148-40A2-1D56-9C92AD0B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FD345B-154C-D832-C220-B9217223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45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DC8F02-C14F-4200-86DF-C3A4358D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BF46D12-8964-6606-3B30-D11F97997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32470D8-255B-F3AF-8CC5-AA08A7B5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E0AD25-60AD-8DBA-196D-C2B7AB44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172729B-EF5D-8FDA-4E38-FFBEA894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1CAED39-EC0A-25E8-FC7A-247FE4AC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7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3A879B0-7A59-AA0E-4CCD-B88D4E80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EB1E4E9-D2C2-9193-862A-379A011CA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F6DB72-1997-915A-1647-A702C7B7E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8EA5D-21B6-4E6C-A2BC-834448A025DA}" type="datetimeFigureOut">
              <a:rPr lang="hu-HU" smtClean="0"/>
              <a:t>2024. 12. 16.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E55171-B8F6-4A15-1177-86CA7FBE4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B668BA-9AFE-1726-B9A9-93EBDC2DF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846BE-B48A-4891-8772-ACDC6F3D1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256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9DCBC5-8314-4A6D-5CA6-8C66C797B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Image generation with diffusion models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03BF25B-7C7F-1A72-605A-E81D7CB6A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50658"/>
            <a:ext cx="9144000" cy="1740309"/>
          </a:xfrm>
        </p:spPr>
        <p:txBody>
          <a:bodyPr/>
          <a:lstStyle/>
          <a:p>
            <a:r>
              <a:rPr lang="hu-HU"/>
              <a:t>Made by: Asztrik Vörös, Levente Molnár</a:t>
            </a:r>
          </a:p>
        </p:txBody>
      </p:sp>
    </p:spTree>
    <p:extLst>
      <p:ext uri="{BB962C8B-B14F-4D97-AF65-F5344CB8AC3E}">
        <p14:creationId xmlns:p14="http://schemas.microsoft.com/office/powerpoint/2010/main" val="176251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11400-CC7D-EA21-3497-C005C83D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Conclusion</a:t>
            </a:r>
            <a:endParaRPr lang="hu-HU"/>
          </a:p>
        </p:txBody>
      </p:sp>
      <p:sp>
        <p:nvSpPr>
          <p:cNvPr id="17" name="Tartalom helye 16">
            <a:extLst>
              <a:ext uri="{FF2B5EF4-FFF2-40B4-BE49-F238E27FC236}">
                <a16:creationId xmlns:a16="http://schemas.microsoft.com/office/drawing/2014/main" id="{F7D704FA-3FF1-12E8-F0DA-BD04D390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9135"/>
          </a:xfrm>
        </p:spPr>
        <p:txBody>
          <a:bodyPr/>
          <a:lstStyle/>
          <a:p>
            <a:r>
              <a:rPr lang="en-US"/>
              <a:t>FID: Original vs Generated image</a:t>
            </a:r>
          </a:p>
          <a:p>
            <a:pPr lvl="1"/>
            <a:r>
              <a:rPr lang="en-US"/>
              <a:t>Lower is better</a:t>
            </a:r>
          </a:p>
          <a:p>
            <a:r>
              <a:rPr lang="en-US"/>
              <a:t>Inception: Only using Generated image</a:t>
            </a:r>
          </a:p>
          <a:p>
            <a:pPr lvl="1"/>
            <a:r>
              <a:rPr lang="en-US"/>
              <a:t>Higher mean is better with lower std</a:t>
            </a:r>
            <a:endParaRPr lang="hu-HU"/>
          </a:p>
          <a:p>
            <a:endParaRPr lang="hu-HU"/>
          </a:p>
        </p:txBody>
      </p:sp>
      <p:graphicFrame>
        <p:nvGraphicFramePr>
          <p:cNvPr id="19" name="Tartalom helye 6">
            <a:extLst>
              <a:ext uri="{FF2B5EF4-FFF2-40B4-BE49-F238E27FC236}">
                <a16:creationId xmlns:a16="http://schemas.microsoft.com/office/drawing/2014/main" id="{301E3650-8AB9-B13C-C672-A19B73B92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436844"/>
              </p:ext>
            </p:extLst>
          </p:nvPr>
        </p:nvGraphicFramePr>
        <p:xfrm>
          <a:off x="632085" y="3689659"/>
          <a:ext cx="10927830" cy="2803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503">
                  <a:extLst>
                    <a:ext uri="{9D8B030D-6E8A-4147-A177-3AD203B41FA5}">
                      <a16:colId xmlns:a16="http://schemas.microsoft.com/office/drawing/2014/main" val="605955367"/>
                    </a:ext>
                  </a:extLst>
                </a:gridCol>
                <a:gridCol w="1878555">
                  <a:extLst>
                    <a:ext uri="{9D8B030D-6E8A-4147-A177-3AD203B41FA5}">
                      <a16:colId xmlns:a16="http://schemas.microsoft.com/office/drawing/2014/main" val="2732833147"/>
                    </a:ext>
                  </a:extLst>
                </a:gridCol>
                <a:gridCol w="1878555">
                  <a:extLst>
                    <a:ext uri="{9D8B030D-6E8A-4147-A177-3AD203B41FA5}">
                      <a16:colId xmlns:a16="http://schemas.microsoft.com/office/drawing/2014/main" val="2581451935"/>
                    </a:ext>
                  </a:extLst>
                </a:gridCol>
                <a:gridCol w="2177662">
                  <a:extLst>
                    <a:ext uri="{9D8B030D-6E8A-4147-A177-3AD203B41FA5}">
                      <a16:colId xmlns:a16="http://schemas.microsoft.com/office/drawing/2014/main" val="2922067510"/>
                    </a:ext>
                  </a:extLst>
                </a:gridCol>
                <a:gridCol w="1878555">
                  <a:extLst>
                    <a:ext uri="{9D8B030D-6E8A-4147-A177-3AD203B41FA5}">
                      <a16:colId xmlns:a16="http://schemas.microsoft.com/office/drawing/2014/main" val="809676824"/>
                    </a:ext>
                  </a:extLst>
                </a:gridCol>
              </a:tblGrid>
              <a:tr h="477218"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Approach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 grid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Inception score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FID Flowers102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 row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FID CelebA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extLst>
                  <a:ext uri="{0D108BD9-81ED-4DB2-BD59-A6C34878D82A}">
                    <a16:rowId xmlns:a16="http://schemas.microsoft.com/office/drawing/2014/main" val="656870372"/>
                  </a:ext>
                </a:extLst>
              </a:tr>
              <a:tr h="477218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mean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std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40836"/>
                  </a:ext>
                </a:extLst>
              </a:tr>
              <a:tr h="894344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Random noise baseline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1.0844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0.0582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 gridSpan="2"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50.4702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996282"/>
                  </a:ext>
                </a:extLst>
              </a:tr>
              <a:tr h="477218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VAE baseline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1.4691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0.1964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3.2527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2.4564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extLst>
                  <a:ext uri="{0D108BD9-81ED-4DB2-BD59-A6C34878D82A}">
                    <a16:rowId xmlns:a16="http://schemas.microsoft.com/office/drawing/2014/main" val="3226949218"/>
                  </a:ext>
                </a:extLst>
              </a:tr>
              <a:tr h="477218"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Diffusion model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1.6420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0.1707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2.0693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600" kern="100">
                          <a:effectLst/>
                        </a:rPr>
                        <a:t>1.0349</a:t>
                      </a:r>
                      <a:endParaRPr lang="hu-HU" sz="2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6170" marR="146170" marT="0" marB="0" anchor="ctr"/>
                </a:tc>
                <a:extLst>
                  <a:ext uri="{0D108BD9-81ED-4DB2-BD59-A6C34878D82A}">
                    <a16:rowId xmlns:a16="http://schemas.microsoft.com/office/drawing/2014/main" val="3491163321"/>
                  </a:ext>
                </a:extLst>
              </a:tr>
            </a:tbl>
          </a:graphicData>
        </a:graphic>
      </p:graphicFrame>
      <p:pic>
        <p:nvPicPr>
          <p:cNvPr id="8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20A64A0-1988-2ABE-3467-9F51B466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404" y="190500"/>
            <a:ext cx="4914900" cy="1000125"/>
          </a:xfrm>
          <a:prstGeom prst="rect">
            <a:avLst/>
          </a:prstGeom>
        </p:spPr>
      </p:pic>
      <p:pic>
        <p:nvPicPr>
          <p:cNvPr id="9" name="Picture 1" descr="A blurry image of a person&#10;&#10;Description automatically generated">
            <a:extLst>
              <a:ext uri="{FF2B5EF4-FFF2-40B4-BE49-F238E27FC236}">
                <a16:creationId xmlns:a16="http://schemas.microsoft.com/office/drawing/2014/main" id="{211DEC15-DE44-A4DE-829E-60ADEF5D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04" y="1325562"/>
            <a:ext cx="49149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1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A14FF7-231A-532A-F464-A1B444E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Questions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1A8031-81FE-81B8-FB5E-5F6DE25E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>
                <a:solidFill>
                  <a:srgbClr val="1D2125"/>
                </a:solidFill>
                <a:effectLst/>
                <a:latin typeface="-apple-system"/>
              </a:rPr>
              <a:t>Kérdés: „Csak 32x32 felbontás. Hogyan lehetett volna megoldani, hogy magasabb felbontáson is tudjatok tanítani?”</a:t>
            </a:r>
          </a:p>
          <a:p>
            <a:r>
              <a:rPr lang="hu-HU">
                <a:solidFill>
                  <a:srgbClr val="1D2125"/>
                </a:solidFill>
                <a:latin typeface="-apple-system"/>
              </a:rPr>
              <a:t>Válaszok: </a:t>
            </a:r>
          </a:p>
          <a:p>
            <a:pPr lvl="1"/>
            <a:r>
              <a:rPr lang="hu-HU">
                <a:solidFill>
                  <a:srgbClr val="1D2125"/>
                </a:solidFill>
                <a:latin typeface="-apple-system"/>
              </a:rPr>
              <a:t>Kellett volna erősebb GPU😄</a:t>
            </a:r>
          </a:p>
          <a:p>
            <a:pPr lvl="1"/>
            <a:r>
              <a:rPr lang="hu-HU">
                <a:solidFill>
                  <a:srgbClr val="1D2125"/>
                </a:solidFill>
                <a:latin typeface="-apple-system"/>
              </a:rPr>
              <a:t>A tanítást lehetett volna negyed akkora batch mérettel végezni</a:t>
            </a:r>
          </a:p>
          <a:p>
            <a:pPr lvl="1"/>
            <a:endParaRPr lang="hu-HU">
              <a:solidFill>
                <a:srgbClr val="1D2125"/>
              </a:solidFill>
              <a:latin typeface="-apple-system"/>
            </a:endParaRPr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54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E6334-A012-18F5-FE21-7C5917F1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Introduction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D624E5-09A0-2C65-45F9-4E7B26D3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err="1"/>
              <a:t>Topic</a:t>
            </a:r>
            <a:r>
              <a:rPr lang="hu-HU"/>
              <a:t>: </a:t>
            </a:r>
            <a:r>
              <a:rPr lang="en-US"/>
              <a:t>I</a:t>
            </a:r>
            <a:r>
              <a:rPr lang="hu-HU" err="1"/>
              <a:t>mage</a:t>
            </a:r>
            <a:r>
              <a:rPr lang="hu-HU"/>
              <a:t> </a:t>
            </a:r>
            <a:r>
              <a:rPr lang="hu-HU" err="1"/>
              <a:t>generation</a:t>
            </a:r>
            <a:r>
              <a:rPr lang="hu-HU"/>
              <a:t> </a:t>
            </a:r>
            <a:r>
              <a:rPr lang="hu-HU" err="1"/>
              <a:t>with</a:t>
            </a:r>
            <a:r>
              <a:rPr lang="hu-HU"/>
              <a:t> </a:t>
            </a:r>
            <a:r>
              <a:rPr lang="hu-HU" err="1"/>
              <a:t>diffusion</a:t>
            </a:r>
            <a:r>
              <a:rPr lang="hu-HU"/>
              <a:t> </a:t>
            </a:r>
            <a:r>
              <a:rPr lang="hu-HU" err="1"/>
              <a:t>models</a:t>
            </a:r>
            <a:endParaRPr lang="hu-HU"/>
          </a:p>
          <a:p>
            <a:r>
              <a:rPr lang="hu-HU" err="1"/>
              <a:t>Model</a:t>
            </a:r>
            <a:r>
              <a:rPr lang="hu-HU"/>
              <a:t>: DDPM</a:t>
            </a:r>
          </a:p>
          <a:p>
            <a:r>
              <a:rPr lang="hu-HU" err="1"/>
              <a:t>Datasets</a:t>
            </a:r>
            <a:r>
              <a:rPr lang="hu-HU"/>
              <a:t>: </a:t>
            </a:r>
            <a:r>
              <a:rPr lang="hu-HU" err="1"/>
              <a:t>CelebA</a:t>
            </a:r>
            <a:r>
              <a:rPr lang="hu-HU"/>
              <a:t>, Flowers102</a:t>
            </a:r>
            <a:endParaRPr lang="en-US"/>
          </a:p>
          <a:p>
            <a:r>
              <a:rPr lang="hu-HU"/>
              <a:t>Main </a:t>
            </a:r>
            <a:r>
              <a:rPr lang="hu-HU" err="1"/>
              <a:t>goal</a:t>
            </a:r>
            <a:r>
              <a:rPr lang="hu-HU"/>
              <a:t>: </a:t>
            </a:r>
            <a:r>
              <a:rPr lang="en-US"/>
              <a:t>G</a:t>
            </a:r>
            <a:r>
              <a:rPr lang="hu-HU" err="1"/>
              <a:t>enerating</a:t>
            </a:r>
            <a:r>
              <a:rPr lang="hu-HU"/>
              <a:t> </a:t>
            </a:r>
            <a:r>
              <a:rPr lang="hu-HU" err="1"/>
              <a:t>images</a:t>
            </a:r>
            <a:r>
              <a:rPr lang="hu-HU"/>
              <a:t> of 32x32 </a:t>
            </a:r>
            <a:r>
              <a:rPr lang="hu-HU" err="1"/>
              <a:t>pixels</a:t>
            </a:r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2FCE4-5E07-EE77-42BA-1FDDC8FC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21" y="4637723"/>
            <a:ext cx="3030379" cy="15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C1C79-C1BD-B3FB-5024-55C1A022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analysing, cleansing and preparation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66C96D-5D72-5FC7-7F79-D15F9850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Image dimension size analysis</a:t>
            </a:r>
          </a:p>
          <a:p>
            <a:r>
              <a:rPr lang="en-US"/>
              <a:t>Rebalancing train, test, validation</a:t>
            </a:r>
            <a:endParaRPr lang="hu-HU"/>
          </a:p>
          <a:p>
            <a:r>
              <a:rPr lang="en-US"/>
              <a:t>Center </a:t>
            </a:r>
            <a:r>
              <a:rPr lang="hu-HU" err="1"/>
              <a:t>Cropping</a:t>
            </a:r>
            <a:r>
              <a:rPr lang="hu-HU"/>
              <a:t>, </a:t>
            </a:r>
            <a:r>
              <a:rPr lang="en-US"/>
              <a:t>R</a:t>
            </a:r>
            <a:r>
              <a:rPr lang="hu-HU" err="1"/>
              <a:t>esizing</a:t>
            </a:r>
            <a:r>
              <a:rPr lang="hu-HU"/>
              <a:t>, </a:t>
            </a:r>
            <a:r>
              <a:rPr lang="en-US"/>
              <a:t>N</a:t>
            </a:r>
            <a:r>
              <a:rPr lang="hu-HU" err="1"/>
              <a:t>ormalization</a:t>
            </a:r>
            <a:r>
              <a:rPr lang="en-US"/>
              <a:t> + Reverse</a:t>
            </a:r>
            <a:endParaRPr lang="hu-HU"/>
          </a:p>
          <a:p>
            <a:r>
              <a:rPr lang="hu-HU" err="1"/>
              <a:t>Analysing</a:t>
            </a:r>
            <a:r>
              <a:rPr lang="hu-HU"/>
              <a:t> </a:t>
            </a:r>
            <a:r>
              <a:rPr lang="hu-HU" err="1"/>
              <a:t>color</a:t>
            </a:r>
            <a:r>
              <a:rPr lang="hu-HU"/>
              <a:t> </a:t>
            </a:r>
            <a:r>
              <a:rPr lang="hu-HU" err="1"/>
              <a:t>density</a:t>
            </a:r>
            <a:endParaRPr lang="hu-HU"/>
          </a:p>
          <a:p>
            <a:pPr lvl="1"/>
            <a:r>
              <a:rPr lang="hu-HU" err="1"/>
              <a:t>Train</a:t>
            </a:r>
            <a:r>
              <a:rPr lang="hu-HU"/>
              <a:t>, test, </a:t>
            </a:r>
            <a:r>
              <a:rPr lang="hu-HU" err="1"/>
              <a:t>validation</a:t>
            </a:r>
            <a:r>
              <a:rPr lang="hu-HU"/>
              <a:t> </a:t>
            </a:r>
            <a:r>
              <a:rPr lang="hu-HU" err="1"/>
              <a:t>separately</a:t>
            </a:r>
            <a:endParaRPr lang="hu-HU"/>
          </a:p>
          <a:p>
            <a:endParaRPr lang="hu-H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9C71E-CD4E-EC0C-384B-2CD44966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752" y="1632559"/>
            <a:ext cx="3311215" cy="797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40112B-9340-E9B2-9265-4F9B5BB0A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276" y="4200076"/>
            <a:ext cx="6931448" cy="265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17EE93-9BE5-93AE-3F9A-07C44368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Baseline</a:t>
            </a:r>
            <a:r>
              <a:rPr lang="hu-HU"/>
              <a:t> </a:t>
            </a:r>
            <a:r>
              <a:rPr lang="hu-HU" err="1"/>
              <a:t>models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5FC398-817B-0532-E6C5-2DF96A4D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Random</a:t>
            </a:r>
          </a:p>
          <a:p>
            <a:pPr lvl="1"/>
            <a:endParaRPr lang="en-US"/>
          </a:p>
          <a:p>
            <a:r>
              <a:rPr lang="en-US"/>
              <a:t>VAE</a:t>
            </a:r>
            <a:endParaRPr lang="hu-HU"/>
          </a:p>
        </p:txBody>
      </p:sp>
      <p:pic>
        <p:nvPicPr>
          <p:cNvPr id="5" name="Picture 4" descr="A colorful squar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042C1648-1ADB-FDB4-53BB-A926D8A0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23" y="1681544"/>
            <a:ext cx="886970" cy="886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5DEE3-8423-5A4D-7AE6-8C9D90DE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217" y="4657313"/>
            <a:ext cx="6858957" cy="2038635"/>
          </a:xfrm>
          <a:prstGeom prst="rect">
            <a:avLst/>
          </a:prstGeom>
        </p:spPr>
      </p:pic>
      <p:pic>
        <p:nvPicPr>
          <p:cNvPr id="9" name="Picture 8" descr="A blurry image of a person's face&#10;&#10;Description automatically generated">
            <a:extLst>
              <a:ext uri="{FF2B5EF4-FFF2-40B4-BE49-F238E27FC236}">
                <a16:creationId xmlns:a16="http://schemas.microsoft.com/office/drawing/2014/main" id="{DCBEF816-9E80-A67C-5719-796ED176B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22" y="3565906"/>
            <a:ext cx="4718313" cy="960122"/>
          </a:xfrm>
          <a:prstGeom prst="rect">
            <a:avLst/>
          </a:prstGeom>
        </p:spPr>
      </p:pic>
      <p:pic>
        <p:nvPicPr>
          <p:cNvPr id="11" name="Picture 10" descr="A blurry image of a light&#10;&#10;Description automatically generated">
            <a:extLst>
              <a:ext uri="{FF2B5EF4-FFF2-40B4-BE49-F238E27FC236}">
                <a16:creationId xmlns:a16="http://schemas.microsoft.com/office/drawing/2014/main" id="{63D14D83-224E-8F20-3EE6-224931133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723" y="2590320"/>
            <a:ext cx="4718313" cy="96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FE8F96-C8B3-DF4F-4112-9C5A9916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Methods of training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108BBF-D79B-F0BA-848B-FDDA50CC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Foundational model: </a:t>
            </a:r>
            <a:r>
              <a:rPr lang="hu-HU" err="1"/>
              <a:t>google</a:t>
            </a:r>
            <a:r>
              <a:rPr lang="hu-HU"/>
              <a:t>/ddpm-cifar10-32</a:t>
            </a:r>
            <a:endParaRPr lang="en-US"/>
          </a:p>
          <a:p>
            <a:r>
              <a:rPr lang="en-US"/>
              <a:t>Finetuning/Train steps</a:t>
            </a:r>
          </a:p>
          <a:p>
            <a:pPr lvl="1"/>
            <a:r>
              <a:rPr lang="en-US"/>
              <a:t>Random timestep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Scaled noise with Scheduler</a:t>
            </a:r>
          </a:p>
          <a:p>
            <a:pPr lvl="1"/>
            <a:r>
              <a:rPr lang="en-US"/>
              <a:t>Predict original noise with U-Net</a:t>
            </a:r>
          </a:p>
          <a:p>
            <a:pPr lvl="1"/>
            <a:r>
              <a:rPr lang="en-US"/>
              <a:t>MSE loss: original noise vs predicted noise</a:t>
            </a:r>
          </a:p>
          <a:p>
            <a:r>
              <a:rPr lang="en-US"/>
              <a:t>Early Stopping, Model Checkpoint</a:t>
            </a:r>
          </a:p>
          <a:p>
            <a:r>
              <a:rPr lang="en-US"/>
              <a:t>Gradient Accumulation, Weight Decay</a:t>
            </a:r>
          </a:p>
          <a:p>
            <a:r>
              <a:rPr lang="en-US" err="1"/>
              <a:t>Hyperoptimization</a:t>
            </a:r>
            <a:r>
              <a:rPr lang="en-US"/>
              <a:t>: </a:t>
            </a:r>
            <a:r>
              <a:rPr lang="en-US" err="1"/>
              <a:t>Wandb</a:t>
            </a:r>
            <a:r>
              <a:rPr lang="en-US"/>
              <a:t> Sweep</a:t>
            </a:r>
          </a:p>
          <a:p>
            <a:pPr lvl="1"/>
            <a:r>
              <a:rPr lang="en-US"/>
              <a:t>Eval only mode: Loads last Sweep’s best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709D81-04A5-3DBC-FB8D-A87C9787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688" y="668718"/>
            <a:ext cx="5401056" cy="107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69ED2-A466-2FB7-5E01-9B705FFC1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8A2EB5-FFE7-263E-2E3C-B426D5E7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Methods of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75E66C-5BFF-8C18-C7D9-E184B108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02" y="1618512"/>
            <a:ext cx="9786294" cy="451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9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593E33-064A-32CE-F8F2-02AD8941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Model evaluation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9E8B82-168D-F1B1-8CFD-DFA4F3C0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Image Generation</a:t>
            </a:r>
          </a:p>
          <a:p>
            <a:pPr lvl="1"/>
            <a:r>
              <a:rPr lang="en-US"/>
              <a:t>Random noise</a:t>
            </a:r>
          </a:p>
          <a:p>
            <a:pPr lvl="1"/>
            <a:r>
              <a:rPr lang="en-US"/>
              <a:t>For timesteps in schedulers do</a:t>
            </a:r>
          </a:p>
          <a:p>
            <a:pPr lvl="2"/>
            <a:r>
              <a:rPr lang="en-US"/>
              <a:t>Predict noise with U-NET</a:t>
            </a:r>
          </a:p>
          <a:p>
            <a:pPr lvl="2"/>
            <a:r>
              <a:rPr lang="en-US"/>
              <a:t>Denoise with Scheduler</a:t>
            </a:r>
          </a:p>
        </p:txBody>
      </p:sp>
      <p:pic>
        <p:nvPicPr>
          <p:cNvPr id="4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5D4E96-3EEF-7122-52EE-E6F9C917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1825625"/>
            <a:ext cx="4914900" cy="1000125"/>
          </a:xfrm>
          <a:prstGeom prst="rect">
            <a:avLst/>
          </a:prstGeom>
        </p:spPr>
      </p:pic>
      <p:pic>
        <p:nvPicPr>
          <p:cNvPr id="5" name="Picture 1" descr="A blurry image of a person&#10;&#10;Description automatically generated">
            <a:extLst>
              <a:ext uri="{FF2B5EF4-FFF2-40B4-BE49-F238E27FC236}">
                <a16:creationId xmlns:a16="http://schemas.microsoft.com/office/drawing/2014/main" id="{BD2B6159-4E41-5377-CF2F-8E1E575D3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960687"/>
            <a:ext cx="4914900" cy="1000125"/>
          </a:xfrm>
          <a:prstGeom prst="rect">
            <a:avLst/>
          </a:prstGeom>
        </p:spPr>
      </p:pic>
      <p:pic>
        <p:nvPicPr>
          <p:cNvPr id="6" name="Picture 426484347" descr="A comparison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941FBE2A-4B8B-228F-40AF-9CD4D2AF2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414" y="3889260"/>
            <a:ext cx="7533282" cy="29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3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86EA62-793F-A5CD-DD07-3641C172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ML as service – UI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1BB216-9992-B87C-460B-055563796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err="1"/>
              <a:t>Gradio</a:t>
            </a:r>
            <a:r>
              <a:rPr lang="hu-HU"/>
              <a:t> </a:t>
            </a:r>
            <a:r>
              <a:rPr lang="hu-HU" err="1"/>
              <a:t>interface</a:t>
            </a:r>
            <a:endParaRPr lang="hu-HU"/>
          </a:p>
          <a:p>
            <a:r>
              <a:rPr lang="en-US"/>
              <a:t>Live image g</a:t>
            </a:r>
            <a:r>
              <a:rPr lang="hu-HU" err="1"/>
              <a:t>enerat</a:t>
            </a:r>
            <a:r>
              <a:rPr lang="en-US"/>
              <a:t>ion</a:t>
            </a:r>
          </a:p>
          <a:p>
            <a:pPr lvl="1"/>
            <a:r>
              <a:rPr lang="hu-HU" err="1"/>
              <a:t>Updating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displayed image </a:t>
            </a:r>
            <a:r>
              <a:rPr lang="hu-HU" err="1"/>
              <a:t>after</a:t>
            </a:r>
            <a:r>
              <a:rPr lang="hu-HU"/>
              <a:t> </a:t>
            </a:r>
            <a:r>
              <a:rPr lang="hu-HU" err="1"/>
              <a:t>every</a:t>
            </a:r>
            <a:r>
              <a:rPr lang="hu-HU"/>
              <a:t> </a:t>
            </a:r>
            <a:r>
              <a:rPr lang="en-US"/>
              <a:t>denoising </a:t>
            </a:r>
            <a:r>
              <a:rPr lang="hu-HU" err="1"/>
              <a:t>step</a:t>
            </a:r>
            <a:endParaRPr lang="hu-HU"/>
          </a:p>
          <a:p>
            <a:r>
              <a:rPr lang="hu-HU" err="1"/>
              <a:t>Slider</a:t>
            </a:r>
            <a:r>
              <a:rPr lang="hu-HU"/>
              <a:t> </a:t>
            </a:r>
            <a:r>
              <a:rPr lang="hu-HU" err="1"/>
              <a:t>to</a:t>
            </a:r>
            <a:r>
              <a:rPr lang="hu-HU"/>
              <a:t> </a:t>
            </a:r>
            <a:r>
              <a:rPr lang="hu-HU" err="1"/>
              <a:t>view</a:t>
            </a:r>
            <a:r>
              <a:rPr lang="hu-HU"/>
              <a:t> </a:t>
            </a:r>
            <a:r>
              <a:rPr lang="hu-HU" err="1"/>
              <a:t>any</a:t>
            </a:r>
            <a:r>
              <a:rPr lang="hu-HU"/>
              <a:t> </a:t>
            </a:r>
            <a:r>
              <a:rPr lang="hu-HU" err="1"/>
              <a:t>step</a:t>
            </a:r>
            <a:r>
              <a:rPr lang="hu-HU"/>
              <a:t> </a:t>
            </a:r>
            <a:r>
              <a:rPr lang="hu-HU" err="1"/>
              <a:t>after</a:t>
            </a:r>
            <a:r>
              <a:rPr lang="hu-HU"/>
              <a:t> </a:t>
            </a:r>
            <a:r>
              <a:rPr lang="hu-HU" err="1"/>
              <a:t>completion</a:t>
            </a:r>
            <a:endParaRPr lang="hu-HU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845FC10-F35C-1884-42CD-42CCB950C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238" y="3749118"/>
            <a:ext cx="4163524" cy="2981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00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2F400-6D71-EBDE-70AC-382E3B6A5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9656ED-330F-D12C-5CB7-0C0AF070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ML as service – UI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E60DFFE-A7B6-6766-93E1-D83D7A582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882" y="1476312"/>
            <a:ext cx="6564235" cy="47006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31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273</Words>
  <Application>Microsoft Office PowerPoint</Application>
  <PresentationFormat>Szélesvásznú</PresentationFormat>
  <Paragraphs>70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Wingdings</vt:lpstr>
      <vt:lpstr>Office-téma</vt:lpstr>
      <vt:lpstr>Image generation with diffusion models</vt:lpstr>
      <vt:lpstr>Introduction</vt:lpstr>
      <vt:lpstr>Data analysing, cleansing and preparation</vt:lpstr>
      <vt:lpstr>Baseline models</vt:lpstr>
      <vt:lpstr>Methods of training</vt:lpstr>
      <vt:lpstr>Methods of training</vt:lpstr>
      <vt:lpstr>Model evaluation</vt:lpstr>
      <vt:lpstr>ML as service – UI</vt:lpstr>
      <vt:lpstr>ML as service – UI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Molnár Levente</dc:creator>
  <cp:lastModifiedBy>Molnár Levente</cp:lastModifiedBy>
  <cp:revision>1</cp:revision>
  <dcterms:created xsi:type="dcterms:W3CDTF">2024-12-16T13:30:03Z</dcterms:created>
  <dcterms:modified xsi:type="dcterms:W3CDTF">2024-12-16T17:36:56Z</dcterms:modified>
</cp:coreProperties>
</file>