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66" r:id="rId4"/>
    <p:sldId id="267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35AD-BB2A-47BD-B433-277D90EAA9CE}" type="datetimeFigureOut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73FA3-5C79-4C23-9AAA-D5126E0AB7B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0823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5A03-1419-402A-B162-CEFAB1533DB3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0" y="0"/>
            <a:ext cx="9144000" cy="690120"/>
            <a:chOff x="0" y="0"/>
            <a:chExt cx="9144000" cy="69012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9767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51A9-4566-4E47-A151-62F55C4EFADB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4590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2AD2-58F3-480A-BFAF-C1A77D825973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3321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1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5687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0" y="2576"/>
            <a:ext cx="9144000" cy="690120"/>
            <a:chOff x="0" y="0"/>
            <a:chExt cx="9144000" cy="69012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9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Picture 2" descr="http://www.fcu.edu.tw/wSite/publicfile/LayoutDesign/1389926960033.jp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320"/>
              <a:ext cx="237172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95416"/>
            <a:ext cx="8229600" cy="7969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E4C2-F13B-4688-81F3-9382D3D32E2D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292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7B5C-C663-4EA0-A269-67251B1AFB27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926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0347C-65D6-4DAD-83AE-7260AD3C3BE8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4288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9379-9653-4CA7-95F0-48A40C1E86D4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2723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B7C89-64EE-4765-8CD5-75D4CD1FB00A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3510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234D-624B-44C2-8EC9-1500C833C051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4991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703B-70EE-4E52-A31E-872C6F436120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928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881C-EE7E-462C-BC6A-6E44353946DF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2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5A5A-8730-4E58-B16F-0D0C7EB7AC7E}" type="datetime1">
              <a:rPr lang="zh-TW" altLang="en-US" smtClean="0"/>
              <a:pPr/>
              <a:t>2018/3/27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E693-C94F-4D51-9A09-64D673C470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7535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行動應用程式開發</a:t>
            </a:r>
            <a:br>
              <a:rPr lang="zh-TW" altLang="en-US" dirty="0"/>
            </a:br>
            <a:r>
              <a:rPr lang="zh-TW" altLang="en-US" dirty="0"/>
              <a:t>第一次報告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題目</a:t>
            </a:r>
            <a:r>
              <a:rPr lang="en-US" altLang="zh-TW" dirty="0" smtClean="0"/>
              <a:t>:</a:t>
            </a:r>
            <a:r>
              <a:rPr lang="zh-TW" altLang="en-US" dirty="0" smtClean="0"/>
              <a:t>健康管理器</a:t>
            </a:r>
            <a:endParaRPr lang="en-US" altLang="zh-TW" dirty="0"/>
          </a:p>
        </p:txBody>
      </p:sp>
      <p:sp>
        <p:nvSpPr>
          <p:cNvPr id="5" name="Shape 35"/>
          <p:cNvSpPr txBox="1"/>
          <p:nvPr/>
        </p:nvSpPr>
        <p:spPr>
          <a:xfrm>
            <a:off x="4800600" y="5073975"/>
            <a:ext cx="3657600" cy="115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組員: </a:t>
            </a:r>
            <a:r>
              <a:rPr lang="en-US" altLang="zh-TW" sz="1800" dirty="0" smtClean="0"/>
              <a:t>D0511281</a:t>
            </a:r>
            <a:r>
              <a:rPr lang="zh-TW" altLang="en-US" sz="1800" dirty="0" smtClean="0"/>
              <a:t> 李建興</a:t>
            </a:r>
            <a:endParaRPr lang="en" sz="1800" dirty="0"/>
          </a:p>
          <a:p>
            <a:pPr lvl="0" indent="457200" rtl="0">
              <a:spcBef>
                <a:spcPts val="0"/>
              </a:spcBef>
              <a:buNone/>
            </a:pPr>
            <a:r>
              <a:rPr lang="zh-TW" altLang="en-US" dirty="0" smtClean="0"/>
              <a:t>  </a:t>
            </a:r>
            <a:r>
              <a:rPr lang="en-US" altLang="zh-TW" dirty="0" smtClean="0"/>
              <a:t>D0511383</a:t>
            </a:r>
            <a:r>
              <a:rPr lang="zh-TW" altLang="en-US" dirty="0" smtClean="0"/>
              <a:t> 林渠凱</a:t>
            </a:r>
            <a:endParaRPr lang="en" sz="1800" dirty="0"/>
          </a:p>
          <a:p>
            <a:pPr indent="457200">
              <a:spcBef>
                <a:spcPts val="0"/>
              </a:spcBef>
              <a:buNone/>
            </a:pPr>
            <a:r>
              <a:rPr lang="zh-TW" altLang="en-US" sz="1800" dirty="0" smtClean="0"/>
              <a:t>  </a:t>
            </a:r>
            <a:r>
              <a:rPr lang="en-US" altLang="zh-TW" sz="1800" dirty="0" smtClean="0"/>
              <a:t>D0511250</a:t>
            </a:r>
            <a:r>
              <a:rPr lang="zh-TW" altLang="en-US" sz="1800" dirty="0" smtClean="0"/>
              <a:t> 陳麒詠</a:t>
            </a:r>
            <a:endParaRPr lang="en" sz="18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394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App理念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為什麼想做這個APP</a:t>
            </a:r>
            <a:r>
              <a:rPr lang="en-US" altLang="zh-TW" dirty="0" smtClean="0"/>
              <a:t>:</a:t>
            </a:r>
            <a:r>
              <a:rPr lang="zh-TW" altLang="zh-TW" dirty="0" smtClean="0"/>
              <a:t>在這個忙碌的時代</a:t>
            </a:r>
            <a:r>
              <a:rPr lang="en-US" altLang="zh-TW" dirty="0" smtClean="0"/>
              <a:t>,</a:t>
            </a:r>
            <a:r>
              <a:rPr lang="zh-TW" altLang="zh-TW" dirty="0" smtClean="0"/>
              <a:t>人們時常沒有時間運動</a:t>
            </a:r>
            <a:r>
              <a:rPr lang="en-US" altLang="zh-TW" dirty="0" smtClean="0"/>
              <a:t>,</a:t>
            </a:r>
            <a:r>
              <a:rPr lang="zh-TW" altLang="zh-TW" dirty="0" smtClean="0"/>
              <a:t>所以時常出現體重問題</a:t>
            </a:r>
            <a:r>
              <a:rPr lang="en-US" altLang="zh-TW" dirty="0" smtClean="0"/>
              <a:t>,</a:t>
            </a:r>
            <a:r>
              <a:rPr lang="zh-TW" altLang="zh-TW" dirty="0" smtClean="0"/>
              <a:t>為了解決這問題</a:t>
            </a:r>
            <a:r>
              <a:rPr lang="en-US" altLang="zh-TW" dirty="0" smtClean="0"/>
              <a:t>,</a:t>
            </a:r>
            <a:r>
              <a:rPr lang="zh-TW" altLang="zh-TW" dirty="0" smtClean="0"/>
              <a:t>做出了這個</a:t>
            </a:r>
            <a:r>
              <a:rPr lang="en-US" altLang="zh-TW" dirty="0" smtClean="0"/>
              <a:t>APP</a:t>
            </a:r>
            <a:r>
              <a:rPr lang="zh-TW" altLang="zh-TW" dirty="0" smtClean="0"/>
              <a:t>提醒人們運動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indent="-228600">
              <a:spcBef>
                <a:spcPts val="0"/>
              </a:spcBef>
            </a:pPr>
            <a:r>
              <a:rPr lang="zh-TW" altLang="zh-TW" dirty="0" smtClean="0"/>
              <a:t>傳遞什麼內容</a:t>
            </a:r>
            <a:r>
              <a:rPr lang="en-US" altLang="zh-TW" dirty="0" smtClean="0"/>
              <a:t>:</a:t>
            </a:r>
            <a:r>
              <a:rPr lang="zh-TW" altLang="zh-TW" dirty="0" smtClean="0"/>
              <a:t>每個人每星期應達到的運動量</a:t>
            </a:r>
          </a:p>
          <a:p>
            <a:pPr marL="457200" indent="-228600">
              <a:spcBef>
                <a:spcPts val="0"/>
              </a:spcBef>
            </a:pPr>
            <a:r>
              <a:rPr lang="zh-TW" altLang="zh-TW" dirty="0" smtClean="0"/>
              <a:t>銷售產品</a:t>
            </a:r>
            <a:r>
              <a:rPr lang="en-US" altLang="zh-TW" dirty="0" smtClean="0"/>
              <a:t>,</a:t>
            </a:r>
            <a:r>
              <a:rPr lang="zh-TW" altLang="zh-TW" dirty="0" smtClean="0"/>
              <a:t>服務或其他</a:t>
            </a:r>
            <a:r>
              <a:rPr lang="en-US" altLang="zh-TW" dirty="0" smtClean="0"/>
              <a:t>:</a:t>
            </a:r>
            <a:r>
              <a:rPr lang="zh-TW" altLang="zh-TW" dirty="0" smtClean="0"/>
              <a:t>協助控制體重</a:t>
            </a:r>
            <a:r>
              <a:rPr lang="en-US" altLang="zh-TW" dirty="0" smtClean="0"/>
              <a:t>,</a:t>
            </a:r>
            <a:r>
              <a:rPr lang="zh-TW" altLang="zh-TW" dirty="0" smtClean="0"/>
              <a:t>管理運動</a:t>
            </a:r>
          </a:p>
          <a:p>
            <a:pPr marL="457200" lvl="0" indent="-228600">
              <a:spcBef>
                <a:spcPts val="0"/>
              </a:spcBef>
            </a:pPr>
            <a:endParaRPr lang="en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8529942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84784"/>
            <a:ext cx="5053558" cy="5068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026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zh-TW" altLang="en-US" dirty="0" smtClean="0"/>
              <a:t>使用那些開放資料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628800"/>
            <a:ext cx="4752528" cy="356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065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預期使用者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想控制體重的人</a:t>
            </a:r>
          </a:p>
          <a:p>
            <a:r>
              <a:rPr lang="zh-TW" altLang="en-US" dirty="0" smtClean="0"/>
              <a:t>想有健康生活的人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9516843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如何吸引使用者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 smtClean="0"/>
              <a:t>持續接收使用者的回覆意見</a:t>
            </a:r>
            <a:r>
              <a:rPr lang="en-US" altLang="zh-TW" dirty="0" smtClean="0"/>
              <a:t>,</a:t>
            </a:r>
            <a:r>
              <a:rPr lang="zh-TW" altLang="zh-TW" dirty="0" smtClean="0"/>
              <a:t>更改</a:t>
            </a:r>
            <a:r>
              <a:rPr lang="en-US" altLang="zh-TW" dirty="0" smtClean="0"/>
              <a:t>APP,</a:t>
            </a:r>
            <a:r>
              <a:rPr lang="zh-TW" altLang="zh-TW" dirty="0" smtClean="0"/>
              <a:t>持續滿足使用者的需求</a:t>
            </a:r>
            <a:r>
              <a:rPr lang="en-US" altLang="zh-TW" dirty="0" smtClean="0"/>
              <a:t>,</a:t>
            </a:r>
            <a:r>
              <a:rPr lang="zh-TW" altLang="zh-TW" dirty="0" smtClean="0"/>
              <a:t>維持</a:t>
            </a:r>
            <a:r>
              <a:rPr lang="en-US" altLang="zh-TW" dirty="0" smtClean="0"/>
              <a:t>APP</a:t>
            </a:r>
            <a:r>
              <a:rPr lang="zh-TW" altLang="zh-TW" dirty="0" smtClean="0"/>
              <a:t>安裝的保有率</a:t>
            </a:r>
            <a:r>
              <a:rPr lang="zh-TW" altLang="en-US" dirty="0"/>
              <a:t>。</a:t>
            </a:r>
            <a:endParaRPr lang="zh-TW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24595117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與其他類似</a:t>
            </a:r>
            <a:r>
              <a:rPr lang="en-US" altLang="zh-TW" dirty="0" smtClean="0"/>
              <a:t>APP</a:t>
            </a:r>
            <a:r>
              <a:rPr lang="en" dirty="0" smtClean="0"/>
              <a:t>的差異</a:t>
            </a:r>
            <a:endParaRPr lang="en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E693-C94F-4D51-9A09-64D673C470EB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654441"/>
          <a:ext cx="6096000" cy="3762478"/>
        </p:xfrm>
        <a:graphic>
          <a:graphicData uri="http://schemas.openxmlformats.org/drawingml/2006/table">
            <a:tbl>
              <a:tblPr/>
              <a:tblGrid>
                <a:gridCol w="723626"/>
                <a:gridCol w="767482"/>
                <a:gridCol w="767482"/>
                <a:gridCol w="767482"/>
                <a:gridCol w="767482"/>
                <a:gridCol w="767482"/>
                <a:gridCol w="767482"/>
                <a:gridCol w="767482"/>
              </a:tblGrid>
              <a:tr h="9738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APP</a:t>
                      </a:r>
                      <a:endParaRPr lang="zh-TW" sz="9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輸入身高體重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顯示</a:t>
                      </a:r>
                      <a:r>
                        <a:rPr lang="en-US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BMI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列出運動清單</a:t>
                      </a:r>
                      <a:endParaRPr lang="zh-TW" sz="9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置入性行銷</a:t>
                      </a:r>
                      <a:r>
                        <a:rPr lang="en-US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zh-TW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體重計</a:t>
                      </a:r>
                      <a:r>
                        <a:rPr lang="en-US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)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體脂百分比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顯示圖表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Arial"/>
                        </a:rPr>
                        <a:t>顯示</a:t>
                      </a:r>
                      <a:r>
                        <a:rPr lang="en-US" sz="1400" kern="0" dirty="0">
                          <a:solidFill>
                            <a:srgbClr val="080001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BMR</a:t>
                      </a:r>
                      <a:endParaRPr lang="zh-TW" sz="9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Ours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smtClean="0">
                          <a:sym typeface="Wingdings"/>
                        </a:rPr>
                        <a:t></a:t>
                      </a:r>
                      <a:endParaRPr lang="en" altLang="zh-TW" sz="140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 dirty="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9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BMI</a:t>
                      </a:r>
                      <a:r>
                        <a:rPr lang="zh-TW" sz="1400" ker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計算器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 dirty="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dirty="0" smtClean="0">
                          <a:sym typeface="Wingdings"/>
                        </a:rPr>
                        <a:t>     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93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簡單體重管理</a:t>
                      </a:r>
                      <a:endParaRPr lang="zh-TW" sz="900" kern="10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  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 dirty="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 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 dirty="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體重</a:t>
                      </a:r>
                      <a:r>
                        <a:rPr lang="zh-TW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戰爭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-</a:t>
                      </a:r>
                      <a:r>
                        <a:rPr lang="zh-TW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Arial"/>
                        </a:rPr>
                        <a:t>減肥</a:t>
                      </a:r>
                      <a:endParaRPr lang="zh-TW" sz="9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  </a:t>
                      </a: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sz="1400" kern="100" dirty="0">
                        <a:latin typeface="Calibri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Arial"/>
                          <a:ea typeface="新細明體"/>
                          <a:cs typeface="Times New Roman"/>
                        </a:rPr>
                        <a:t></a:t>
                      </a:r>
                      <a:r>
                        <a:rPr lang="en" altLang="zh-TW" sz="1400" dirty="0" smtClean="0">
                          <a:sym typeface="Wingdings"/>
                        </a:rPr>
                        <a:t></a:t>
                      </a:r>
                      <a:endParaRPr lang="en" altLang="zh-TW" sz="1400" dirty="0" smtClean="0"/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87642" marR="87642" marT="87642" marB="87642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131911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Programming-Language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4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Andorid-Hello</Template>
  <TotalTime>220</TotalTime>
  <Words>200</Words>
  <Application>Microsoft Office PowerPoint</Application>
  <PresentationFormat>如螢幕大小 (4:3)</PresentationFormat>
  <Paragraphs>54</Paragraphs>
  <Slides>7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Programming-Language-1</vt:lpstr>
      <vt:lpstr>行動應用程式開發 第一次報告</vt:lpstr>
      <vt:lpstr>App理念</vt:lpstr>
      <vt:lpstr>主要功能</vt:lpstr>
      <vt:lpstr>將使用那些開放資料</vt:lpstr>
      <vt:lpstr>預期使用者</vt:lpstr>
      <vt:lpstr>如何吸引使用者</vt:lpstr>
      <vt:lpstr>與其他類似APP的差異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行動應用程式開發 Mobile Application Development</dc:title>
  <dc:creator>sammy</dc:creator>
  <cp:lastModifiedBy>115</cp:lastModifiedBy>
  <cp:revision>25</cp:revision>
  <dcterms:created xsi:type="dcterms:W3CDTF">2016-02-23T04:39:48Z</dcterms:created>
  <dcterms:modified xsi:type="dcterms:W3CDTF">2018-03-27T07:38:29Z</dcterms:modified>
</cp:coreProperties>
</file>