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健康管理器</a:t>
            </a:r>
            <a:endParaRPr lang="en-US" altLang="zh-TW" dirty="0"/>
          </a:p>
        </p:txBody>
      </p:sp>
      <p:sp>
        <p:nvSpPr>
          <p:cNvPr id="5" name="Shape 35"/>
          <p:cNvSpPr txBox="1"/>
          <p:nvPr/>
        </p:nvSpPr>
        <p:spPr>
          <a:xfrm>
            <a:off x="4800600" y="5073975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組員: </a:t>
            </a:r>
            <a:r>
              <a:rPr lang="en-US" altLang="zh-TW" sz="1800" dirty="0" smtClean="0"/>
              <a:t>D0511281</a:t>
            </a:r>
            <a:r>
              <a:rPr lang="zh-TW" altLang="en-US" sz="1800" dirty="0" smtClean="0"/>
              <a:t> 李建興</a:t>
            </a:r>
            <a:endParaRPr lang="en"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D0511383</a:t>
            </a:r>
            <a:r>
              <a:rPr lang="zh-TW" altLang="en-US" dirty="0" smtClean="0"/>
              <a:t> 林渠凱</a:t>
            </a:r>
            <a:endParaRPr lang="en" sz="1800" dirty="0"/>
          </a:p>
          <a:p>
            <a:pPr indent="457200">
              <a:spcBef>
                <a:spcPts val="0"/>
              </a:spcBef>
              <a:buNone/>
            </a:pPr>
            <a:r>
              <a:rPr lang="zh-TW" altLang="en-US" sz="1800" dirty="0" smtClean="0"/>
              <a:t>  </a:t>
            </a:r>
            <a:r>
              <a:rPr lang="en-US" altLang="zh-TW" sz="1800" dirty="0" smtClean="0"/>
              <a:t>D0511250</a:t>
            </a:r>
            <a:r>
              <a:rPr lang="zh-TW" altLang="en-US" sz="1800" dirty="0" smtClean="0"/>
              <a:t> 陳麒詠</a:t>
            </a:r>
            <a:endParaRPr lang="en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394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為什麼想做這個APP</a:t>
            </a:r>
            <a:r>
              <a:rPr lang="en-US" altLang="zh-TW" dirty="0" smtClean="0"/>
              <a:t>:</a:t>
            </a:r>
            <a:r>
              <a:rPr lang="zh-TW" altLang="zh-TW" dirty="0" smtClean="0"/>
              <a:t>在這個忙碌的時代</a:t>
            </a:r>
            <a:r>
              <a:rPr lang="en-US" altLang="zh-TW" dirty="0" smtClean="0"/>
              <a:t>,</a:t>
            </a:r>
            <a:r>
              <a:rPr lang="zh-TW" altLang="zh-TW" dirty="0" smtClean="0"/>
              <a:t>人們時常沒有時間運動</a:t>
            </a:r>
            <a:r>
              <a:rPr lang="en-US" altLang="zh-TW" dirty="0" smtClean="0"/>
              <a:t>,</a:t>
            </a:r>
            <a:r>
              <a:rPr lang="zh-TW" altLang="zh-TW" dirty="0" smtClean="0"/>
              <a:t>所以時常出現體重問題</a:t>
            </a:r>
            <a:r>
              <a:rPr lang="en-US" altLang="zh-TW" dirty="0" smtClean="0"/>
              <a:t>,</a:t>
            </a:r>
            <a:r>
              <a:rPr lang="zh-TW" altLang="zh-TW" dirty="0" smtClean="0"/>
              <a:t>為了解決這問題</a:t>
            </a:r>
            <a:r>
              <a:rPr lang="en-US" altLang="zh-TW" dirty="0" smtClean="0"/>
              <a:t>,</a:t>
            </a:r>
            <a:r>
              <a:rPr lang="zh-TW" altLang="zh-TW" dirty="0" smtClean="0"/>
              <a:t>做出了這個</a:t>
            </a:r>
            <a:r>
              <a:rPr lang="en-US" altLang="zh-TW" dirty="0" smtClean="0"/>
              <a:t>APP</a:t>
            </a:r>
            <a:r>
              <a:rPr lang="zh-TW" altLang="zh-TW" dirty="0" smtClean="0"/>
              <a:t>提醒人們</a:t>
            </a:r>
            <a:r>
              <a:rPr lang="zh-TW" altLang="zh-TW" dirty="0" smtClean="0"/>
              <a:t>運動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228600">
              <a:spcBef>
                <a:spcPts val="0"/>
              </a:spcBef>
            </a:pPr>
            <a:r>
              <a:rPr lang="zh-TW" altLang="zh-TW" dirty="0" smtClean="0"/>
              <a:t>傳遞什麼內容</a:t>
            </a:r>
            <a:r>
              <a:rPr lang="en-US" altLang="zh-TW" dirty="0" smtClean="0"/>
              <a:t>:</a:t>
            </a:r>
            <a:r>
              <a:rPr lang="zh-TW" altLang="zh-TW" dirty="0" smtClean="0"/>
              <a:t>每個人每星期應達到的運動量</a:t>
            </a:r>
          </a:p>
          <a:p>
            <a:pPr marL="457200" indent="-228600">
              <a:spcBef>
                <a:spcPts val="0"/>
              </a:spcBef>
            </a:pPr>
            <a:r>
              <a:rPr lang="zh-TW" altLang="zh-TW" dirty="0" smtClean="0"/>
              <a:t>銷售產品</a:t>
            </a:r>
            <a:r>
              <a:rPr lang="en-US" altLang="zh-TW" dirty="0" smtClean="0"/>
              <a:t>,</a:t>
            </a:r>
            <a:r>
              <a:rPr lang="zh-TW" altLang="zh-TW" dirty="0" smtClean="0"/>
              <a:t>服務或其他</a:t>
            </a:r>
            <a:r>
              <a:rPr lang="en-US" altLang="zh-TW" dirty="0" smtClean="0"/>
              <a:t>:</a:t>
            </a:r>
            <a:r>
              <a:rPr lang="zh-TW" altLang="zh-TW" dirty="0" smtClean="0"/>
              <a:t>協助控制體重</a:t>
            </a:r>
            <a:r>
              <a:rPr lang="en-US" altLang="zh-TW" dirty="0" smtClean="0"/>
              <a:t>,</a:t>
            </a:r>
            <a:r>
              <a:rPr lang="zh-TW" altLang="zh-TW" dirty="0" smtClean="0"/>
              <a:t>管理運動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194" name="Picture 2" descr="ãuse case diagram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827439" cy="5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26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zh-TW" altLang="en-US" dirty="0" smtClean="0"/>
              <a:t>使用那些開放資料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4752528" cy="35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06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預期使用者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想控制體重的人</a:t>
            </a:r>
          </a:p>
          <a:p>
            <a:r>
              <a:rPr lang="zh-TW" altLang="en-US" dirty="0" smtClean="0"/>
              <a:t>想有健康生活的人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9516843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如何吸引使用者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持續接收使用者的回覆意見</a:t>
            </a:r>
            <a:r>
              <a:rPr lang="en-US" altLang="zh-TW" dirty="0" smtClean="0"/>
              <a:t>,</a:t>
            </a:r>
            <a:r>
              <a:rPr lang="zh-TW" altLang="zh-TW" dirty="0" smtClean="0"/>
              <a:t>更改</a:t>
            </a:r>
            <a:r>
              <a:rPr lang="en-US" altLang="zh-TW" dirty="0" smtClean="0"/>
              <a:t>APP,</a:t>
            </a:r>
            <a:r>
              <a:rPr lang="zh-TW" altLang="zh-TW" dirty="0" smtClean="0"/>
              <a:t>持續滿足使用者的需求</a:t>
            </a:r>
            <a:r>
              <a:rPr lang="en-US" altLang="zh-TW" dirty="0" smtClean="0"/>
              <a:t>,</a:t>
            </a:r>
            <a:r>
              <a:rPr lang="zh-TW" altLang="zh-TW" dirty="0" smtClean="0"/>
              <a:t>維持</a:t>
            </a:r>
            <a:r>
              <a:rPr lang="en-US" altLang="zh-TW" dirty="0" smtClean="0"/>
              <a:t>APP</a:t>
            </a:r>
            <a:r>
              <a:rPr lang="zh-TW" altLang="zh-TW" dirty="0" smtClean="0"/>
              <a:t>安裝的保有</a:t>
            </a:r>
            <a:r>
              <a:rPr lang="zh-TW" altLang="zh-TW" dirty="0" smtClean="0"/>
              <a:t>率</a:t>
            </a:r>
            <a:r>
              <a:rPr lang="zh-TW" altLang="en-US" dirty="0"/>
              <a:t>。</a:t>
            </a:r>
            <a:endParaRPr lang="zh-TW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4595117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xmlns="" val="4021328510"/>
              </p:ext>
            </p:extLst>
          </p:nvPr>
        </p:nvGraphicFramePr>
        <p:xfrm>
          <a:off x="539552" y="2204864"/>
          <a:ext cx="7884499" cy="299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/>
                <a:gridCol w="1325429"/>
                <a:gridCol w="1325429"/>
                <a:gridCol w="1325429"/>
                <a:gridCol w="1325429"/>
                <a:gridCol w="1325429"/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Function 1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/>
                        <a:t>Function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/>
                        <a:t>Function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/>
                        <a:t>Function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/>
                        <a:t>Function 5</a:t>
                      </a:r>
                    </a:p>
                  </a:txBody>
                  <a:tcPr marL="91425" marR="91425" marT="91425" marB="91425" anchor="ctr"/>
                </a:tc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Ours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ym typeface="Wingdings"/>
                        </a:rPr>
                        <a:t>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Other</a:t>
                      </a:r>
                      <a:r>
                        <a:rPr lang="en" baseline="0" dirty="0" smtClean="0"/>
                        <a:t> 1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/>
                        <a:t>Other</a:t>
                      </a:r>
                      <a:r>
                        <a:rPr lang="en" altLang="zh-TW" baseline="0" dirty="0" smtClean="0"/>
                        <a:t> 2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/>
                        <a:t>Other</a:t>
                      </a:r>
                      <a:r>
                        <a:rPr lang="en" altLang="zh-TW" baseline="0" dirty="0" smtClean="0"/>
                        <a:t> 3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13191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215</TotalTime>
  <Words>163</Words>
  <Application>Microsoft Office PowerPoint</Application>
  <PresentationFormat>如螢幕大小 (4:3)</PresentationFormat>
  <Paragraphs>43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115</cp:lastModifiedBy>
  <cp:revision>22</cp:revision>
  <dcterms:created xsi:type="dcterms:W3CDTF">2016-02-23T04:39:48Z</dcterms:created>
  <dcterms:modified xsi:type="dcterms:W3CDTF">2018-03-27T06:49:17Z</dcterms:modified>
</cp:coreProperties>
</file>