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6" r:id="rId4"/>
    <p:sldId id="267" r:id="rId5"/>
    <p:sldId id="259" r:id="rId6"/>
    <p:sldId id="260" r:id="rId7"/>
    <p:sldId id="261" r:id="rId8"/>
    <p:sldId id="26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5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題目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健康管理器</a:t>
            </a:r>
            <a:endParaRPr lang="en-US" altLang="zh-TW" dirty="0"/>
          </a:p>
        </p:txBody>
      </p:sp>
      <p:sp>
        <p:nvSpPr>
          <p:cNvPr id="5" name="Shape 35"/>
          <p:cNvSpPr txBox="1"/>
          <p:nvPr/>
        </p:nvSpPr>
        <p:spPr>
          <a:xfrm>
            <a:off x="4800600" y="5073975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組員: </a:t>
            </a:r>
            <a:r>
              <a:rPr lang="en-US" altLang="zh-TW" sz="1800" dirty="0" smtClean="0"/>
              <a:t>D0511281</a:t>
            </a:r>
            <a:r>
              <a:rPr lang="zh-TW" altLang="en-US" sz="1800" dirty="0" smtClean="0"/>
              <a:t> 李建興</a:t>
            </a:r>
            <a:endParaRPr lang="en" sz="1800" dirty="0"/>
          </a:p>
          <a:p>
            <a:pPr lvl="0" indent="457200" rtl="0">
              <a:spcBef>
                <a:spcPts val="0"/>
              </a:spcBef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D0511383</a:t>
            </a:r>
            <a:r>
              <a:rPr lang="zh-TW" altLang="en-US" dirty="0" smtClean="0"/>
              <a:t> 林渠凱</a:t>
            </a:r>
            <a:endParaRPr lang="en" sz="1800" dirty="0"/>
          </a:p>
          <a:p>
            <a:pPr indent="457200">
              <a:spcBef>
                <a:spcPts val="0"/>
              </a:spcBef>
              <a:buNone/>
            </a:pPr>
            <a:r>
              <a:rPr lang="zh-TW" altLang="en-US" sz="1800" dirty="0" smtClean="0"/>
              <a:t>  </a:t>
            </a:r>
            <a:r>
              <a:rPr lang="en-US" altLang="zh-TW" sz="1800" dirty="0" smtClean="0"/>
              <a:t>D0511250</a:t>
            </a:r>
            <a:r>
              <a:rPr lang="zh-TW" altLang="en-US" sz="1800" dirty="0" smtClean="0"/>
              <a:t> 陳麒詠</a:t>
            </a:r>
            <a:endParaRPr lang="en" sz="1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085975"/>
            <a:ext cx="47339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為什麼想做這個APP</a:t>
            </a:r>
            <a:r>
              <a:rPr lang="en-US" altLang="zh-TW" dirty="0" smtClean="0"/>
              <a:t>:</a:t>
            </a:r>
            <a:r>
              <a:rPr lang="zh-TW" altLang="zh-TW" dirty="0" smtClean="0"/>
              <a:t>在這個忙碌的時代</a:t>
            </a:r>
            <a:r>
              <a:rPr lang="en-US" altLang="zh-TW" dirty="0" smtClean="0"/>
              <a:t>,</a:t>
            </a:r>
            <a:r>
              <a:rPr lang="zh-TW" altLang="zh-TW" dirty="0" smtClean="0"/>
              <a:t>人們時常沒有時間運動</a:t>
            </a:r>
            <a:r>
              <a:rPr lang="en-US" altLang="zh-TW" dirty="0" smtClean="0"/>
              <a:t>,</a:t>
            </a:r>
            <a:r>
              <a:rPr lang="zh-TW" altLang="zh-TW" dirty="0" smtClean="0"/>
              <a:t>所以時常出現體重問題</a:t>
            </a:r>
            <a:r>
              <a:rPr lang="en-US" altLang="zh-TW" dirty="0" smtClean="0"/>
              <a:t>,</a:t>
            </a:r>
            <a:r>
              <a:rPr lang="zh-TW" altLang="zh-TW" dirty="0" smtClean="0"/>
              <a:t>為了解決這問題</a:t>
            </a:r>
            <a:r>
              <a:rPr lang="en-US" altLang="zh-TW" dirty="0" smtClean="0"/>
              <a:t>,</a:t>
            </a:r>
            <a:r>
              <a:rPr lang="zh-TW" altLang="zh-TW" dirty="0" smtClean="0"/>
              <a:t>做出了這個</a:t>
            </a:r>
            <a:r>
              <a:rPr lang="en-US" altLang="zh-TW" dirty="0" smtClean="0"/>
              <a:t>APP</a:t>
            </a:r>
            <a:r>
              <a:rPr lang="zh-TW" altLang="zh-TW" dirty="0" smtClean="0"/>
              <a:t>提醒人們運動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228600">
              <a:spcBef>
                <a:spcPts val="0"/>
              </a:spcBef>
            </a:pPr>
            <a:r>
              <a:rPr lang="zh-TW" altLang="zh-TW" dirty="0" smtClean="0"/>
              <a:t>傳遞什麼內容</a:t>
            </a:r>
            <a:r>
              <a:rPr lang="en-US" altLang="zh-TW" dirty="0" smtClean="0"/>
              <a:t>:</a:t>
            </a:r>
            <a:r>
              <a:rPr lang="zh-TW" altLang="zh-TW" dirty="0" smtClean="0"/>
              <a:t>每個人每星期應達到的運動量</a:t>
            </a:r>
          </a:p>
          <a:p>
            <a:pPr marL="457200" indent="-228600">
              <a:spcBef>
                <a:spcPts val="0"/>
              </a:spcBef>
            </a:pPr>
            <a:r>
              <a:rPr lang="zh-TW" altLang="zh-TW" dirty="0" smtClean="0"/>
              <a:t>銷售產品</a:t>
            </a:r>
            <a:r>
              <a:rPr lang="en-US" altLang="zh-TW" dirty="0" smtClean="0"/>
              <a:t>,</a:t>
            </a:r>
            <a:r>
              <a:rPr lang="zh-TW" altLang="zh-TW" dirty="0" smtClean="0"/>
              <a:t>服務或其他</a:t>
            </a:r>
            <a:r>
              <a:rPr lang="en-US" altLang="zh-TW" dirty="0" smtClean="0"/>
              <a:t>:</a:t>
            </a:r>
            <a:r>
              <a:rPr lang="zh-TW" altLang="zh-TW" dirty="0" smtClean="0"/>
              <a:t>協助控制體重</a:t>
            </a:r>
            <a:r>
              <a:rPr lang="en-US" altLang="zh-TW" dirty="0" smtClean="0"/>
              <a:t>,</a:t>
            </a:r>
            <a:r>
              <a:rPr lang="zh-TW" altLang="zh-TW" dirty="0" smtClean="0"/>
              <a:t>管理運動</a:t>
            </a:r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053558" cy="506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26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zh-TW" altLang="en-US" dirty="0" smtClean="0"/>
              <a:t>使用那些開放資料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4752528" cy="356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06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預期使用者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想控制體重的人</a:t>
            </a:r>
          </a:p>
          <a:p>
            <a:r>
              <a:rPr lang="zh-TW" altLang="en-US" dirty="0" smtClean="0"/>
              <a:t>想有健康生活的人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16843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如何吸引使用者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持續接收使用者的回覆意見</a:t>
            </a:r>
            <a:r>
              <a:rPr lang="en-US" altLang="zh-TW" dirty="0" smtClean="0"/>
              <a:t>,</a:t>
            </a:r>
            <a:r>
              <a:rPr lang="zh-TW" altLang="zh-TW" dirty="0" smtClean="0"/>
              <a:t>更改</a:t>
            </a:r>
            <a:r>
              <a:rPr lang="en-US" altLang="zh-TW" dirty="0" smtClean="0"/>
              <a:t>APP,</a:t>
            </a:r>
            <a:r>
              <a:rPr lang="zh-TW" altLang="zh-TW" dirty="0" smtClean="0"/>
              <a:t>持續滿足使用者的需求</a:t>
            </a:r>
            <a:r>
              <a:rPr lang="en-US" altLang="zh-TW" dirty="0" smtClean="0"/>
              <a:t>,</a:t>
            </a:r>
            <a:r>
              <a:rPr lang="zh-TW" altLang="zh-TW" dirty="0" smtClean="0"/>
              <a:t>維持</a:t>
            </a:r>
            <a:r>
              <a:rPr lang="en-US" altLang="zh-TW" dirty="0" smtClean="0"/>
              <a:t>APP</a:t>
            </a:r>
            <a:r>
              <a:rPr lang="zh-TW" altLang="zh-TW" dirty="0" smtClean="0"/>
              <a:t>安裝的保有率</a:t>
            </a:r>
            <a:r>
              <a:rPr lang="zh-TW" altLang="en-US" dirty="0"/>
              <a:t>。</a:t>
            </a:r>
            <a:endParaRPr lang="zh-TW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95117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654441"/>
          <a:ext cx="6096000" cy="3762478"/>
        </p:xfrm>
        <a:graphic>
          <a:graphicData uri="http://schemas.openxmlformats.org/drawingml/2006/table">
            <a:tbl>
              <a:tblPr/>
              <a:tblGrid>
                <a:gridCol w="723626"/>
                <a:gridCol w="767482"/>
                <a:gridCol w="767482"/>
                <a:gridCol w="767482"/>
                <a:gridCol w="767482"/>
                <a:gridCol w="767482"/>
                <a:gridCol w="767482"/>
                <a:gridCol w="767482"/>
              </a:tblGrid>
              <a:tr h="973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APP</a:t>
                      </a:r>
                      <a:endParaRPr lang="zh-TW" sz="9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輸入身高體重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顯示</a:t>
                      </a:r>
                      <a:r>
                        <a:rPr lang="en-US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BMI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列出運動清單</a:t>
                      </a:r>
                      <a:endParaRPr lang="zh-TW" sz="9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置入性行銷</a:t>
                      </a:r>
                      <a:r>
                        <a:rPr lang="en-US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體重計</a:t>
                      </a:r>
                      <a:r>
                        <a:rPr lang="en-US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)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體脂百分比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顯示圖表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顯示</a:t>
                      </a:r>
                      <a:r>
                        <a:rPr lang="en-US" sz="1400" kern="0" dirty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BMR</a:t>
                      </a:r>
                      <a:endParaRPr lang="zh-TW" sz="9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Ours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smtClean="0">
                          <a:sym typeface="Wingdings"/>
                        </a:rPr>
                        <a:t></a:t>
                      </a:r>
                      <a:endParaRPr lang="en" altLang="zh-TW" sz="140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BMI</a:t>
                      </a:r>
                      <a:r>
                        <a:rPr lang="zh-TW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計算器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sym typeface="Wingdings"/>
                        </a:rPr>
                        <a:t>     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簡單體重管理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  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體重</a:t>
                      </a:r>
                      <a:r>
                        <a:rPr lang="zh-TW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戰爭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-</a:t>
                      </a:r>
                      <a:r>
                        <a:rPr lang="zh-TW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減肥</a:t>
                      </a:r>
                      <a:endParaRPr lang="zh-TW" sz="9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  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630774" y="6381328"/>
            <a:ext cx="2133600" cy="36512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fld id="{C21CE693-C94F-4D51-9A09-64D673C470EB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8" y="736799"/>
            <a:ext cx="1633475" cy="29676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09" y="3927923"/>
            <a:ext cx="1958766" cy="29676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8" y="3885905"/>
            <a:ext cx="1843868" cy="29676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19" y="701454"/>
            <a:ext cx="1690037" cy="296760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24" y="3896432"/>
            <a:ext cx="1749286" cy="29676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78736"/>
            <a:ext cx="1800200" cy="296760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1331640" y="2996952"/>
            <a:ext cx="206548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644008" y="2276872"/>
            <a:ext cx="16561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596336" y="2996952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820472" y="2996952"/>
            <a:ext cx="0" cy="2952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8179675" y="5949280"/>
            <a:ext cx="64079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146410" y="5877272"/>
            <a:ext cx="12257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2142796" y="5697252"/>
            <a:ext cx="14931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179512" y="5805264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179512" y="2996952"/>
            <a:ext cx="0" cy="2808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179512" y="2996952"/>
            <a:ext cx="1194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5759305" y="2852936"/>
            <a:ext cx="7569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759305" y="2852936"/>
            <a:ext cx="0" cy="851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2358829" y="3704403"/>
            <a:ext cx="34004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2358829" y="3278669"/>
            <a:ext cx="0" cy="425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1932403" y="3278669"/>
            <a:ext cx="4264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 rot="16200000">
            <a:off x="5090915" y="4944007"/>
            <a:ext cx="129266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完成清單</a:t>
            </a:r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2358829" y="476672"/>
            <a:ext cx="5553" cy="2520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358829" y="476672"/>
            <a:ext cx="47334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092280" y="476672"/>
            <a:ext cx="0" cy="202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843807" y="1736812"/>
            <a:ext cx="461665" cy="1440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zh-TW" altLang="en-US" dirty="0"/>
              <a:t>一</a:t>
            </a:r>
            <a:r>
              <a:rPr lang="zh-TW" altLang="en-US" dirty="0" smtClean="0"/>
              <a:t>次使用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658513" y="116632"/>
            <a:ext cx="157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第二次使用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3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239</TotalTime>
  <Words>208</Words>
  <Application>Microsoft Office PowerPoint</Application>
  <PresentationFormat>如螢幕大小 (4:3)</PresentationFormat>
  <Paragraphs>58</Paragraphs>
  <Slides>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Programming-Language-1</vt:lpstr>
      <vt:lpstr>行動應用程式開發 第一次報告</vt:lpstr>
      <vt:lpstr>App理念</vt:lpstr>
      <vt:lpstr>主要功能</vt:lpstr>
      <vt:lpstr>將使用那些開放資料</vt:lpstr>
      <vt:lpstr>預期使用者</vt:lpstr>
      <vt:lpstr>如何吸引使用者</vt:lpstr>
      <vt:lpstr>與其他類似APP的差異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穹</cp:lastModifiedBy>
  <cp:revision>29</cp:revision>
  <dcterms:created xsi:type="dcterms:W3CDTF">2016-02-23T04:39:48Z</dcterms:created>
  <dcterms:modified xsi:type="dcterms:W3CDTF">2018-06-21T04:48:13Z</dcterms:modified>
</cp:coreProperties>
</file>