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5345"/>
  </p:normalViewPr>
  <p:slideViewPr>
    <p:cSldViewPr snapToGrid="0" snapToObjects="1">
      <p:cViewPr varScale="1">
        <p:scale>
          <a:sx n="100" d="100"/>
          <a:sy n="100" d="100"/>
        </p:scale>
        <p:origin x="17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A1C97-B040-C844-9EEF-5353D96379D3}" type="datetimeFigureOut">
              <a:rPr kumimoji="1" lang="ja-JP" altLang="en-US" smtClean="0"/>
              <a:t>2020/9/22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16DA3-F423-BA4F-9F01-1C1F5C3C60E6}" type="slidenum">
              <a:rPr kumimoji="1" lang="ja-JP" altLang="en-US" smtClean="0"/>
              <a:t>‹#›</a:t>
            </a:fld>
            <a:endParaRPr kumimoji="1" lang="ja-JP" altLang="en-US"/>
          </a:p>
        </p:txBody>
      </p:sp>
    </p:spTree>
    <p:extLst>
      <p:ext uri="{BB962C8B-B14F-4D97-AF65-F5344CB8AC3E}">
        <p14:creationId xmlns:p14="http://schemas.microsoft.com/office/powerpoint/2010/main" val="744614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3" name="Google Shape;83;p1: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21580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0: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85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25140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0" name="Google Shape;100;p3: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4618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1191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94725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45667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86522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8" name="Google Shape;138;p8: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3776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898525" y="4686300"/>
            <a:ext cx="4938712" cy="44402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45" name="Google Shape;145;p9:notes"/>
          <p:cNvSpPr>
            <a:spLocks noGrp="1" noRot="1" noChangeAspect="1"/>
          </p:cNvSpPr>
          <p:nvPr>
            <p:ph type="sldImg" idx="2"/>
          </p:nvPr>
        </p:nvSpPr>
        <p:spPr>
          <a:xfrm>
            <a:off x="901700"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7480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7"/>
        <p:cNvGrpSpPr/>
        <p:nvPr/>
      </p:nvGrpSpPr>
      <p:grpSpPr>
        <a:xfrm>
          <a:off x="0" y="0"/>
          <a:ext cx="0" cy="0"/>
          <a:chOff x="0" y="0"/>
          <a:chExt cx="0" cy="0"/>
        </a:xfrm>
      </p:grpSpPr>
      <p:sp>
        <p:nvSpPr>
          <p:cNvPr id="18" name="Google Shape;18;p12"/>
          <p:cNvSpPr txBox="1">
            <a:spLocks noGrp="1"/>
          </p:cNvSpPr>
          <p:nvPr>
            <p:ph type="ctrTitle"/>
          </p:nvPr>
        </p:nvSpPr>
        <p:spPr>
          <a:xfrm>
            <a:off x="685800" y="2130426"/>
            <a:ext cx="7772400" cy="14700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19" name="Google Shape;19;p1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332"/>
              </a:spcBef>
              <a:spcAft>
                <a:spcPts val="0"/>
              </a:spcAft>
              <a:buClr>
                <a:schemeClr val="dk1"/>
              </a:buClr>
              <a:buSzPts val="1800"/>
              <a:buFont typeface="Noto Sans Symbols"/>
              <a:buNone/>
              <a:defRPr sz="1662" b="0" i="0" u="none" strike="noStrike" cap="none">
                <a:solidFill>
                  <a:schemeClr val="dk1"/>
                </a:solidFill>
                <a:latin typeface="Arial"/>
                <a:ea typeface="Arial"/>
                <a:cs typeface="Arial"/>
                <a:sym typeface="Arial"/>
              </a:defRPr>
            </a:lvl1pPr>
            <a:lvl2pPr marR="0" lvl="1" algn="ctr">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2pPr>
            <a:lvl3pPr marR="0" lvl="2" algn="ctr">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3pPr>
            <a:lvl4pPr marR="0" lvl="3" algn="ctr">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4pPr>
            <a:lvl5pPr marR="0" lvl="4" algn="ctr">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5pPr>
            <a:lvl6pPr marR="0" lvl="5" algn="ctr">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6pPr>
            <a:lvl7pPr marR="0" lvl="6" algn="ctr">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7pPr>
            <a:lvl8pPr marR="0" lvl="7" algn="ctr">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8pPr>
            <a:lvl9pPr marR="0" lvl="8" algn="ctr">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9pPr>
          </a:lstStyle>
          <a:p>
            <a:endParaRPr/>
          </a:p>
        </p:txBody>
      </p:sp>
      <p:sp>
        <p:nvSpPr>
          <p:cNvPr id="20" name="Google Shape;20;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21" name="Google Shape;21;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4240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63"/>
        <p:cNvGrpSpPr/>
        <p:nvPr/>
      </p:nvGrpSpPr>
      <p:grpSpPr>
        <a:xfrm>
          <a:off x="0" y="0"/>
          <a:ext cx="0" cy="0"/>
          <a:chOff x="0" y="0"/>
          <a:chExt cx="0" cy="0"/>
        </a:xfrm>
      </p:grpSpPr>
      <p:sp>
        <p:nvSpPr>
          <p:cNvPr id="64" name="Google Shape;64;p2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65" name="Google Shape;65;p21"/>
          <p:cNvSpPr txBox="1">
            <a:spLocks noGrp="1"/>
          </p:cNvSpPr>
          <p:nvPr>
            <p:ph type="body" idx="1"/>
          </p:nvPr>
        </p:nvSpPr>
        <p:spPr>
          <a:xfrm>
            <a:off x="457200" y="1535113"/>
            <a:ext cx="4040066" cy="639762"/>
          </a:xfrm>
          <a:prstGeom prst="rect">
            <a:avLst/>
          </a:prstGeom>
          <a:noFill/>
          <a:ln>
            <a:noFill/>
          </a:ln>
        </p:spPr>
        <p:txBody>
          <a:bodyPr spcFirstLastPara="1" wrap="square" lIns="91425" tIns="91425" rIns="91425" bIns="91425" anchor="b" anchorCtr="0">
            <a:noAutofit/>
          </a:bodyPr>
          <a:lstStyle>
            <a:lvl1pPr marL="422041" marR="0" lvl="0" indent="-211021" algn="l">
              <a:lnSpc>
                <a:spcPct val="100000"/>
              </a:lnSpc>
              <a:spcBef>
                <a:spcPts val="443"/>
              </a:spcBef>
              <a:spcAft>
                <a:spcPts val="0"/>
              </a:spcAft>
              <a:buClr>
                <a:schemeClr val="dk1"/>
              </a:buClr>
              <a:buSzPts val="1800"/>
              <a:buFont typeface="Noto Sans Symbols"/>
              <a:buNone/>
              <a:defRPr sz="2215" b="1" i="0" u="none" strike="noStrike" cap="none">
                <a:solidFill>
                  <a:schemeClr val="dk1"/>
                </a:solidFill>
                <a:latin typeface="Arial"/>
                <a:ea typeface="Arial"/>
                <a:cs typeface="Arial"/>
                <a:sym typeface="Arial"/>
              </a:defRPr>
            </a:lvl1pPr>
            <a:lvl2pPr marL="844083" marR="0" lvl="1" indent="-211021" algn="l">
              <a:lnSpc>
                <a:spcPct val="100000"/>
              </a:lnSpc>
              <a:spcBef>
                <a:spcPts val="369"/>
              </a:spcBef>
              <a:spcAft>
                <a:spcPts val="0"/>
              </a:spcAft>
              <a:buClr>
                <a:schemeClr val="dk1"/>
              </a:buClr>
              <a:buSzPts val="1800"/>
              <a:buFont typeface="Arial"/>
              <a:buNone/>
              <a:defRPr sz="1846" b="1" i="0" u="none" strike="noStrike" cap="none">
                <a:solidFill>
                  <a:schemeClr val="dk1"/>
                </a:solidFill>
                <a:latin typeface="Arial"/>
                <a:ea typeface="Arial"/>
                <a:cs typeface="Arial"/>
                <a:sym typeface="Arial"/>
              </a:defRPr>
            </a:lvl2pPr>
            <a:lvl3pPr marL="1266124" marR="0" lvl="2" indent="-211021" algn="l">
              <a:lnSpc>
                <a:spcPct val="100000"/>
              </a:lnSpc>
              <a:spcBef>
                <a:spcPts val="332"/>
              </a:spcBef>
              <a:spcAft>
                <a:spcPts val="0"/>
              </a:spcAft>
              <a:buClr>
                <a:schemeClr val="dk1"/>
              </a:buClr>
              <a:buSzPts val="1800"/>
              <a:buFont typeface="Arial"/>
              <a:buNone/>
              <a:defRPr sz="1662" b="1" i="0" u="none" strike="noStrike" cap="none">
                <a:solidFill>
                  <a:schemeClr val="dk1"/>
                </a:solidFill>
                <a:latin typeface="Arial"/>
                <a:ea typeface="Arial"/>
                <a:cs typeface="Arial"/>
                <a:sym typeface="Arial"/>
              </a:defRPr>
            </a:lvl3pPr>
            <a:lvl4pPr marL="1688165" marR="0" lvl="3"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4pPr>
            <a:lvl5pPr marL="2110207" marR="0" lvl="4"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5pPr>
            <a:lvl6pPr marL="2532248" marR="0" lvl="5"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6pPr>
            <a:lvl7pPr marL="2954289" marR="0" lvl="6"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7pPr>
            <a:lvl8pPr marL="3376331" marR="0" lvl="7"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8pPr>
            <a:lvl9pPr marL="3798372" marR="0" lvl="8"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9pPr>
          </a:lstStyle>
          <a:p>
            <a:endParaRPr/>
          </a:p>
        </p:txBody>
      </p:sp>
      <p:sp>
        <p:nvSpPr>
          <p:cNvPr id="66" name="Google Shape;66;p21"/>
          <p:cNvSpPr txBox="1">
            <a:spLocks noGrp="1"/>
          </p:cNvSpPr>
          <p:nvPr>
            <p:ph type="body" idx="2"/>
          </p:nvPr>
        </p:nvSpPr>
        <p:spPr>
          <a:xfrm>
            <a:off x="457200" y="2174875"/>
            <a:ext cx="4040066" cy="3951288"/>
          </a:xfrm>
          <a:prstGeom prst="rect">
            <a:avLst/>
          </a:prstGeom>
          <a:noFill/>
          <a:ln>
            <a:noFill/>
          </a:ln>
        </p:spPr>
        <p:txBody>
          <a:bodyPr spcFirstLastPara="1" wrap="square" lIns="91425" tIns="91425" rIns="91425" bIns="91425" anchor="t" anchorCtr="0">
            <a:noAutofit/>
          </a:bodyPr>
          <a:lstStyle>
            <a:lvl1pPr marL="422041" marR="0" lvl="0" indent="-351701" algn="l">
              <a:lnSpc>
                <a:spcPct val="100000"/>
              </a:lnSpc>
              <a:spcBef>
                <a:spcPts val="443"/>
              </a:spcBef>
              <a:spcAft>
                <a:spcPts val="0"/>
              </a:spcAft>
              <a:buClr>
                <a:schemeClr val="dk1"/>
              </a:buClr>
              <a:buSzPts val="2400"/>
              <a:buFont typeface="Noto Sans Symbols"/>
              <a:buChar char="➢"/>
              <a:defRPr sz="2215" b="0" i="0" u="none" strike="noStrike" cap="none">
                <a:solidFill>
                  <a:schemeClr val="dk1"/>
                </a:solidFill>
                <a:latin typeface="Arial"/>
                <a:ea typeface="Arial"/>
                <a:cs typeface="Arial"/>
                <a:sym typeface="Arial"/>
              </a:defRPr>
            </a:lvl1pPr>
            <a:lvl2pPr marL="844083" marR="0" lvl="1"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2pPr>
            <a:lvl3pPr marL="1266124" marR="0" lvl="2"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3pPr>
            <a:lvl4pPr marL="1688165" marR="0" lvl="3"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4pPr>
            <a:lvl5pPr marL="2110207" marR="0" lvl="4"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5pPr>
            <a:lvl6pPr marL="2532248" marR="0" lvl="5"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6pPr>
            <a:lvl7pPr marL="2954289" marR="0" lvl="6"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7pPr>
            <a:lvl8pPr marL="3376331" marR="0" lvl="7"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8pPr>
            <a:lvl9pPr marL="3798372" marR="0" lvl="8"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9pPr>
          </a:lstStyle>
          <a:p>
            <a:endParaRPr/>
          </a:p>
        </p:txBody>
      </p:sp>
      <p:sp>
        <p:nvSpPr>
          <p:cNvPr id="67" name="Google Shape;67;p21"/>
          <p:cNvSpPr txBox="1">
            <a:spLocks noGrp="1"/>
          </p:cNvSpPr>
          <p:nvPr>
            <p:ph type="body" idx="3"/>
          </p:nvPr>
        </p:nvSpPr>
        <p:spPr>
          <a:xfrm>
            <a:off x="4645270" y="1535113"/>
            <a:ext cx="4041531" cy="639762"/>
          </a:xfrm>
          <a:prstGeom prst="rect">
            <a:avLst/>
          </a:prstGeom>
          <a:noFill/>
          <a:ln>
            <a:noFill/>
          </a:ln>
        </p:spPr>
        <p:txBody>
          <a:bodyPr spcFirstLastPara="1" wrap="square" lIns="91425" tIns="91425" rIns="91425" bIns="91425" anchor="b" anchorCtr="0">
            <a:noAutofit/>
          </a:bodyPr>
          <a:lstStyle>
            <a:lvl1pPr marL="422041" marR="0" lvl="0" indent="-211021" algn="l">
              <a:lnSpc>
                <a:spcPct val="100000"/>
              </a:lnSpc>
              <a:spcBef>
                <a:spcPts val="443"/>
              </a:spcBef>
              <a:spcAft>
                <a:spcPts val="0"/>
              </a:spcAft>
              <a:buClr>
                <a:schemeClr val="dk1"/>
              </a:buClr>
              <a:buSzPts val="1800"/>
              <a:buFont typeface="Noto Sans Symbols"/>
              <a:buNone/>
              <a:defRPr sz="2215" b="1" i="0" u="none" strike="noStrike" cap="none">
                <a:solidFill>
                  <a:schemeClr val="dk1"/>
                </a:solidFill>
                <a:latin typeface="Arial"/>
                <a:ea typeface="Arial"/>
                <a:cs typeface="Arial"/>
                <a:sym typeface="Arial"/>
              </a:defRPr>
            </a:lvl1pPr>
            <a:lvl2pPr marL="844083" marR="0" lvl="1" indent="-211021" algn="l">
              <a:lnSpc>
                <a:spcPct val="100000"/>
              </a:lnSpc>
              <a:spcBef>
                <a:spcPts val="369"/>
              </a:spcBef>
              <a:spcAft>
                <a:spcPts val="0"/>
              </a:spcAft>
              <a:buClr>
                <a:schemeClr val="dk1"/>
              </a:buClr>
              <a:buSzPts val="1800"/>
              <a:buFont typeface="Arial"/>
              <a:buNone/>
              <a:defRPr sz="1846" b="1" i="0" u="none" strike="noStrike" cap="none">
                <a:solidFill>
                  <a:schemeClr val="dk1"/>
                </a:solidFill>
                <a:latin typeface="Arial"/>
                <a:ea typeface="Arial"/>
                <a:cs typeface="Arial"/>
                <a:sym typeface="Arial"/>
              </a:defRPr>
            </a:lvl2pPr>
            <a:lvl3pPr marL="1266124" marR="0" lvl="2" indent="-211021" algn="l">
              <a:lnSpc>
                <a:spcPct val="100000"/>
              </a:lnSpc>
              <a:spcBef>
                <a:spcPts val="332"/>
              </a:spcBef>
              <a:spcAft>
                <a:spcPts val="0"/>
              </a:spcAft>
              <a:buClr>
                <a:schemeClr val="dk1"/>
              </a:buClr>
              <a:buSzPts val="1800"/>
              <a:buFont typeface="Arial"/>
              <a:buNone/>
              <a:defRPr sz="1662" b="1" i="0" u="none" strike="noStrike" cap="none">
                <a:solidFill>
                  <a:schemeClr val="dk1"/>
                </a:solidFill>
                <a:latin typeface="Arial"/>
                <a:ea typeface="Arial"/>
                <a:cs typeface="Arial"/>
                <a:sym typeface="Arial"/>
              </a:defRPr>
            </a:lvl3pPr>
            <a:lvl4pPr marL="1688165" marR="0" lvl="3"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4pPr>
            <a:lvl5pPr marL="2110207" marR="0" lvl="4"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5pPr>
            <a:lvl6pPr marL="2532248" marR="0" lvl="5"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6pPr>
            <a:lvl7pPr marL="2954289" marR="0" lvl="6"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7pPr>
            <a:lvl8pPr marL="3376331" marR="0" lvl="7"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8pPr>
            <a:lvl9pPr marL="3798372" marR="0" lvl="8" indent="-211021" algn="l">
              <a:lnSpc>
                <a:spcPct val="100000"/>
              </a:lnSpc>
              <a:spcBef>
                <a:spcPts val="295"/>
              </a:spcBef>
              <a:spcAft>
                <a:spcPts val="0"/>
              </a:spcAft>
              <a:buClr>
                <a:schemeClr val="dk1"/>
              </a:buClr>
              <a:buSzPts val="1800"/>
              <a:buFont typeface="Arial"/>
              <a:buNone/>
              <a:defRPr sz="1477" b="1" i="0" u="none" strike="noStrike" cap="none">
                <a:solidFill>
                  <a:schemeClr val="dk1"/>
                </a:solidFill>
                <a:latin typeface="Arial"/>
                <a:ea typeface="Arial"/>
                <a:cs typeface="Arial"/>
                <a:sym typeface="Arial"/>
              </a:defRPr>
            </a:lvl9pPr>
          </a:lstStyle>
          <a:p>
            <a:endParaRPr/>
          </a:p>
        </p:txBody>
      </p:sp>
      <p:sp>
        <p:nvSpPr>
          <p:cNvPr id="68" name="Google Shape;68;p21"/>
          <p:cNvSpPr txBox="1">
            <a:spLocks noGrp="1"/>
          </p:cNvSpPr>
          <p:nvPr>
            <p:ph type="body" idx="4"/>
          </p:nvPr>
        </p:nvSpPr>
        <p:spPr>
          <a:xfrm>
            <a:off x="4645270" y="2174875"/>
            <a:ext cx="4041531" cy="3951288"/>
          </a:xfrm>
          <a:prstGeom prst="rect">
            <a:avLst/>
          </a:prstGeom>
          <a:noFill/>
          <a:ln>
            <a:noFill/>
          </a:ln>
        </p:spPr>
        <p:txBody>
          <a:bodyPr spcFirstLastPara="1" wrap="square" lIns="91425" tIns="91425" rIns="91425" bIns="91425" anchor="t" anchorCtr="0">
            <a:noAutofit/>
          </a:bodyPr>
          <a:lstStyle>
            <a:lvl1pPr marL="422041" marR="0" lvl="0" indent="-351701" algn="l">
              <a:lnSpc>
                <a:spcPct val="100000"/>
              </a:lnSpc>
              <a:spcBef>
                <a:spcPts val="443"/>
              </a:spcBef>
              <a:spcAft>
                <a:spcPts val="0"/>
              </a:spcAft>
              <a:buClr>
                <a:schemeClr val="dk1"/>
              </a:buClr>
              <a:buSzPts val="2400"/>
              <a:buFont typeface="Noto Sans Symbols"/>
              <a:buChar char="➢"/>
              <a:defRPr sz="2215" b="0" i="0" u="none" strike="noStrike" cap="none">
                <a:solidFill>
                  <a:schemeClr val="dk1"/>
                </a:solidFill>
                <a:latin typeface="Arial"/>
                <a:ea typeface="Arial"/>
                <a:cs typeface="Arial"/>
                <a:sym typeface="Arial"/>
              </a:defRPr>
            </a:lvl1pPr>
            <a:lvl2pPr marL="844083" marR="0" lvl="1"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2pPr>
            <a:lvl3pPr marL="1266124" marR="0" lvl="2"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3pPr>
            <a:lvl4pPr marL="1688165" marR="0" lvl="3"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4pPr>
            <a:lvl5pPr marL="2110207" marR="0" lvl="4"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5pPr>
            <a:lvl6pPr marL="2532248" marR="0" lvl="5"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6pPr>
            <a:lvl7pPr marL="2954289" marR="0" lvl="6"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7pPr>
            <a:lvl8pPr marL="3376331" marR="0" lvl="7"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8pPr>
            <a:lvl9pPr marL="3798372" marR="0" lvl="8" indent="-304808" algn="l">
              <a:lnSpc>
                <a:spcPct val="100000"/>
              </a:lnSpc>
              <a:spcBef>
                <a:spcPts val="295"/>
              </a:spcBef>
              <a:spcAft>
                <a:spcPts val="0"/>
              </a:spcAft>
              <a:buClr>
                <a:schemeClr val="dk1"/>
              </a:buClr>
              <a:buSzPts val="1600"/>
              <a:buFont typeface="Arial"/>
              <a:buChar char="»"/>
              <a:defRPr sz="1477" b="0" i="0" u="none" strike="noStrike" cap="none">
                <a:solidFill>
                  <a:schemeClr val="dk1"/>
                </a:solidFill>
                <a:latin typeface="Arial"/>
                <a:ea typeface="Arial"/>
                <a:cs typeface="Arial"/>
                <a:sym typeface="Arial"/>
              </a:defRPr>
            </a:lvl9pPr>
          </a:lstStyle>
          <a:p>
            <a:endParaRPr/>
          </a:p>
        </p:txBody>
      </p:sp>
      <p:sp>
        <p:nvSpPr>
          <p:cNvPr id="69" name="Google Shape;69;p2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70" name="Google Shape;70;p2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897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セクション見出し" type="secHead">
  <p:cSld name="セクション見出し">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a:off x="722435" y="4406901"/>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692" b="1"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73" name="Google Shape;73;p22"/>
          <p:cNvSpPr txBox="1">
            <a:spLocks noGrp="1"/>
          </p:cNvSpPr>
          <p:nvPr>
            <p:ph type="body" idx="1"/>
          </p:nvPr>
        </p:nvSpPr>
        <p:spPr>
          <a:xfrm>
            <a:off x="722435" y="2906713"/>
            <a:ext cx="7772400" cy="1500187"/>
          </a:xfrm>
          <a:prstGeom prst="rect">
            <a:avLst/>
          </a:prstGeom>
          <a:noFill/>
          <a:ln>
            <a:noFill/>
          </a:ln>
        </p:spPr>
        <p:txBody>
          <a:bodyPr spcFirstLastPara="1" wrap="square" lIns="91425" tIns="91425" rIns="91425" bIns="91425" anchor="b" anchorCtr="0">
            <a:noAutofit/>
          </a:bodyPr>
          <a:lstStyle>
            <a:lvl1pPr marL="422041" marR="0" lvl="0" indent="-211021" algn="l">
              <a:lnSpc>
                <a:spcPct val="100000"/>
              </a:lnSpc>
              <a:spcBef>
                <a:spcPts val="369"/>
              </a:spcBef>
              <a:spcAft>
                <a:spcPts val="0"/>
              </a:spcAft>
              <a:buClr>
                <a:schemeClr val="dk1"/>
              </a:buClr>
              <a:buSzPts val="1800"/>
              <a:buFont typeface="Noto Sans Symbols"/>
              <a:buNone/>
              <a:defRPr sz="1846" b="0" i="0" u="none" strike="noStrike" cap="none">
                <a:solidFill>
                  <a:schemeClr val="dk1"/>
                </a:solidFill>
                <a:latin typeface="Arial"/>
                <a:ea typeface="Arial"/>
                <a:cs typeface="Arial"/>
                <a:sym typeface="Arial"/>
              </a:defRPr>
            </a:lvl1pPr>
            <a:lvl2pPr marL="844083" marR="0" lvl="1" indent="-211021" algn="l">
              <a:lnSpc>
                <a:spcPct val="100000"/>
              </a:lnSpc>
              <a:spcBef>
                <a:spcPts val="332"/>
              </a:spcBef>
              <a:spcAft>
                <a:spcPts val="0"/>
              </a:spcAft>
              <a:buClr>
                <a:schemeClr val="dk1"/>
              </a:buClr>
              <a:buSzPts val="1800"/>
              <a:buFont typeface="Arial"/>
              <a:buNone/>
              <a:defRPr sz="1662" b="0" i="0" u="none" strike="noStrike" cap="none">
                <a:solidFill>
                  <a:schemeClr val="dk1"/>
                </a:solidFill>
                <a:latin typeface="Arial"/>
                <a:ea typeface="Arial"/>
                <a:cs typeface="Arial"/>
                <a:sym typeface="Arial"/>
              </a:defRPr>
            </a:lvl2pPr>
            <a:lvl3pPr marL="1266124" marR="0" lvl="2" indent="-211021" algn="l">
              <a:lnSpc>
                <a:spcPct val="100000"/>
              </a:lnSpc>
              <a:spcBef>
                <a:spcPts val="295"/>
              </a:spcBef>
              <a:spcAft>
                <a:spcPts val="0"/>
              </a:spcAft>
              <a:buClr>
                <a:schemeClr val="dk1"/>
              </a:buClr>
              <a:buSzPts val="1800"/>
              <a:buFont typeface="Arial"/>
              <a:buNone/>
              <a:defRPr sz="1477" b="0" i="0" u="none" strike="noStrike" cap="none">
                <a:solidFill>
                  <a:schemeClr val="dk1"/>
                </a:solidFill>
                <a:latin typeface="Arial"/>
                <a:ea typeface="Arial"/>
                <a:cs typeface="Arial"/>
                <a:sym typeface="Arial"/>
              </a:defRPr>
            </a:lvl3pPr>
            <a:lvl4pPr marL="1688165" marR="0" lvl="3" indent="-211021" algn="l">
              <a:lnSpc>
                <a:spcPct val="100000"/>
              </a:lnSpc>
              <a:spcBef>
                <a:spcPts val="258"/>
              </a:spcBef>
              <a:spcAft>
                <a:spcPts val="0"/>
              </a:spcAft>
              <a:buClr>
                <a:schemeClr val="dk1"/>
              </a:buClr>
              <a:buSzPts val="1800"/>
              <a:buFont typeface="Arial"/>
              <a:buNone/>
              <a:defRPr sz="1292" b="0" i="0" u="none" strike="noStrike" cap="none">
                <a:solidFill>
                  <a:schemeClr val="dk1"/>
                </a:solidFill>
                <a:latin typeface="Arial"/>
                <a:ea typeface="Arial"/>
                <a:cs typeface="Arial"/>
                <a:sym typeface="Arial"/>
              </a:defRPr>
            </a:lvl4pPr>
            <a:lvl5pPr marL="2110207" marR="0" lvl="4" indent="-211021" algn="l">
              <a:lnSpc>
                <a:spcPct val="100000"/>
              </a:lnSpc>
              <a:spcBef>
                <a:spcPts val="258"/>
              </a:spcBef>
              <a:spcAft>
                <a:spcPts val="0"/>
              </a:spcAft>
              <a:buClr>
                <a:schemeClr val="dk1"/>
              </a:buClr>
              <a:buSzPts val="1800"/>
              <a:buFont typeface="Arial"/>
              <a:buNone/>
              <a:defRPr sz="1292" b="0" i="0" u="none" strike="noStrike" cap="none">
                <a:solidFill>
                  <a:schemeClr val="dk1"/>
                </a:solidFill>
                <a:latin typeface="Arial"/>
                <a:ea typeface="Arial"/>
                <a:cs typeface="Arial"/>
                <a:sym typeface="Arial"/>
              </a:defRPr>
            </a:lvl5pPr>
            <a:lvl6pPr marL="2532248" marR="0" lvl="5" indent="-211021" algn="l">
              <a:lnSpc>
                <a:spcPct val="100000"/>
              </a:lnSpc>
              <a:spcBef>
                <a:spcPts val="258"/>
              </a:spcBef>
              <a:spcAft>
                <a:spcPts val="0"/>
              </a:spcAft>
              <a:buClr>
                <a:schemeClr val="dk1"/>
              </a:buClr>
              <a:buSzPts val="1800"/>
              <a:buFont typeface="Arial"/>
              <a:buNone/>
              <a:defRPr sz="1292" b="0" i="0" u="none" strike="noStrike" cap="none">
                <a:solidFill>
                  <a:schemeClr val="dk1"/>
                </a:solidFill>
                <a:latin typeface="Arial"/>
                <a:ea typeface="Arial"/>
                <a:cs typeface="Arial"/>
                <a:sym typeface="Arial"/>
              </a:defRPr>
            </a:lvl6pPr>
            <a:lvl7pPr marL="2954289" marR="0" lvl="6" indent="-211021" algn="l">
              <a:lnSpc>
                <a:spcPct val="100000"/>
              </a:lnSpc>
              <a:spcBef>
                <a:spcPts val="258"/>
              </a:spcBef>
              <a:spcAft>
                <a:spcPts val="0"/>
              </a:spcAft>
              <a:buClr>
                <a:schemeClr val="dk1"/>
              </a:buClr>
              <a:buSzPts val="1800"/>
              <a:buFont typeface="Arial"/>
              <a:buNone/>
              <a:defRPr sz="1292" b="0" i="0" u="none" strike="noStrike" cap="none">
                <a:solidFill>
                  <a:schemeClr val="dk1"/>
                </a:solidFill>
                <a:latin typeface="Arial"/>
                <a:ea typeface="Arial"/>
                <a:cs typeface="Arial"/>
                <a:sym typeface="Arial"/>
              </a:defRPr>
            </a:lvl7pPr>
            <a:lvl8pPr marL="3376331" marR="0" lvl="7" indent="-211021" algn="l">
              <a:lnSpc>
                <a:spcPct val="100000"/>
              </a:lnSpc>
              <a:spcBef>
                <a:spcPts val="258"/>
              </a:spcBef>
              <a:spcAft>
                <a:spcPts val="0"/>
              </a:spcAft>
              <a:buClr>
                <a:schemeClr val="dk1"/>
              </a:buClr>
              <a:buSzPts val="1800"/>
              <a:buFont typeface="Arial"/>
              <a:buNone/>
              <a:defRPr sz="1292" b="0" i="0" u="none" strike="noStrike" cap="none">
                <a:solidFill>
                  <a:schemeClr val="dk1"/>
                </a:solidFill>
                <a:latin typeface="Arial"/>
                <a:ea typeface="Arial"/>
                <a:cs typeface="Arial"/>
                <a:sym typeface="Arial"/>
              </a:defRPr>
            </a:lvl8pPr>
            <a:lvl9pPr marL="3798372" marR="0" lvl="8" indent="-211021" algn="l">
              <a:lnSpc>
                <a:spcPct val="100000"/>
              </a:lnSpc>
              <a:spcBef>
                <a:spcPts val="258"/>
              </a:spcBef>
              <a:spcAft>
                <a:spcPts val="0"/>
              </a:spcAft>
              <a:buClr>
                <a:schemeClr val="dk1"/>
              </a:buClr>
              <a:buSzPts val="1800"/>
              <a:buFont typeface="Arial"/>
              <a:buNone/>
              <a:defRPr sz="1292" b="0" i="0" u="none" strike="noStrike" cap="none">
                <a:solidFill>
                  <a:schemeClr val="dk1"/>
                </a:solidFill>
                <a:latin typeface="Arial"/>
                <a:ea typeface="Arial"/>
                <a:cs typeface="Arial"/>
                <a:sym typeface="Arial"/>
              </a:defRPr>
            </a:lvl9pPr>
          </a:lstStyle>
          <a:p>
            <a:endParaRPr/>
          </a:p>
        </p:txBody>
      </p:sp>
      <p:sp>
        <p:nvSpPr>
          <p:cNvPr id="74" name="Google Shape;74;p2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75" name="Google Shape;75;p2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288558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68924" y="185737"/>
            <a:ext cx="7271238" cy="506412"/>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78" name="Google Shape;78;p23"/>
          <p:cNvSpPr txBox="1">
            <a:spLocks noGrp="1"/>
          </p:cNvSpPr>
          <p:nvPr>
            <p:ph type="body" idx="1"/>
          </p:nvPr>
        </p:nvSpPr>
        <p:spPr>
          <a:xfrm>
            <a:off x="468923" y="908050"/>
            <a:ext cx="8229600" cy="5184775"/>
          </a:xfrm>
          <a:prstGeom prst="rect">
            <a:avLst/>
          </a:prstGeom>
          <a:noFill/>
          <a:ln>
            <a:noFill/>
          </a:ln>
        </p:spPr>
        <p:txBody>
          <a:bodyPr spcFirstLastPara="1" wrap="square" lIns="91425" tIns="91425" rIns="91425" bIns="91425" anchor="t" anchorCtr="0">
            <a:noAutofit/>
          </a:bodyPr>
          <a:lstStyle>
            <a:lvl1pPr marL="422041" marR="0" lvl="0" indent="-316531" algn="l">
              <a:lnSpc>
                <a:spcPct val="100000"/>
              </a:lnSpc>
              <a:spcBef>
                <a:spcPts val="332"/>
              </a:spcBef>
              <a:spcAft>
                <a:spcPts val="0"/>
              </a:spcAft>
              <a:buClr>
                <a:schemeClr val="dk1"/>
              </a:buClr>
              <a:buSzPts val="1800"/>
              <a:buFont typeface="Noto Sans Symbols"/>
              <a:buChar char="➢"/>
              <a:defRPr sz="1662" b="0" i="0" u="none" strike="noStrike" cap="none">
                <a:solidFill>
                  <a:schemeClr val="dk1"/>
                </a:solidFill>
                <a:latin typeface="Arial"/>
                <a:ea typeface="Arial"/>
                <a:cs typeface="Arial"/>
                <a:sym typeface="Arial"/>
              </a:defRPr>
            </a:lvl1pPr>
            <a:lvl2pPr marL="844083" marR="0" lvl="1"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2pPr>
            <a:lvl3pPr marL="1266124" marR="0" lvl="2"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3pPr>
            <a:lvl4pPr marL="1688165" marR="0" lvl="3"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4pPr>
            <a:lvl5pPr marL="2110207" marR="0" lvl="4"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5pPr>
            <a:lvl6pPr marL="2532248" marR="0" lvl="5"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6pPr>
            <a:lvl7pPr marL="2954289" marR="0" lvl="6"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7pPr>
            <a:lvl8pPr marL="3376331" marR="0" lvl="7"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8pPr>
            <a:lvl9pPr marL="3798372" marR="0" lvl="8"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9pPr>
          </a:lstStyle>
          <a:p>
            <a:endParaRPr/>
          </a:p>
        </p:txBody>
      </p:sp>
      <p:sp>
        <p:nvSpPr>
          <p:cNvPr id="79" name="Google Shape;79;p2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80" name="Google Shape;80;p2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7319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468924" y="185737"/>
            <a:ext cx="7271238" cy="506412"/>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24" name="Google Shape;24;p13"/>
          <p:cNvSpPr txBox="1">
            <a:spLocks noGrp="1"/>
          </p:cNvSpPr>
          <p:nvPr>
            <p:ph type="body" idx="1"/>
          </p:nvPr>
        </p:nvSpPr>
        <p:spPr>
          <a:xfrm>
            <a:off x="468923" y="908050"/>
            <a:ext cx="4044462" cy="5184775"/>
          </a:xfrm>
          <a:prstGeom prst="rect">
            <a:avLst/>
          </a:prstGeom>
          <a:noFill/>
          <a:ln>
            <a:noFill/>
          </a:ln>
        </p:spPr>
        <p:txBody>
          <a:bodyPr spcFirstLastPara="1" wrap="square" lIns="91425" tIns="91425" rIns="91425" bIns="91425" anchor="t" anchorCtr="0">
            <a:noAutofit/>
          </a:bodyPr>
          <a:lstStyle>
            <a:lvl1pPr marL="422041" marR="0" lvl="0" indent="-375148" algn="l">
              <a:lnSpc>
                <a:spcPct val="100000"/>
              </a:lnSpc>
              <a:spcBef>
                <a:spcPts val="517"/>
              </a:spcBef>
              <a:spcAft>
                <a:spcPts val="0"/>
              </a:spcAft>
              <a:buClr>
                <a:schemeClr val="dk1"/>
              </a:buClr>
              <a:buSzPts val="2800"/>
              <a:buFont typeface="Noto Sans Symbols"/>
              <a:buChar char="➢"/>
              <a:defRPr sz="2585" b="0" i="0" u="none" strike="noStrike" cap="none">
                <a:solidFill>
                  <a:schemeClr val="dk1"/>
                </a:solidFill>
                <a:latin typeface="Arial"/>
                <a:ea typeface="Arial"/>
                <a:cs typeface="Arial"/>
                <a:sym typeface="Arial"/>
              </a:defRPr>
            </a:lvl1pPr>
            <a:lvl2pPr marL="844083" marR="0" lvl="1" indent="-351701" algn="l">
              <a:lnSpc>
                <a:spcPct val="100000"/>
              </a:lnSpc>
              <a:spcBef>
                <a:spcPts val="443"/>
              </a:spcBef>
              <a:spcAft>
                <a:spcPts val="0"/>
              </a:spcAft>
              <a:buClr>
                <a:schemeClr val="dk1"/>
              </a:buClr>
              <a:buSzPts val="2400"/>
              <a:buFont typeface="Arial"/>
              <a:buChar char="–"/>
              <a:defRPr sz="2215" b="0" i="0" u="none" strike="noStrike" cap="none">
                <a:solidFill>
                  <a:schemeClr val="dk1"/>
                </a:solidFill>
                <a:latin typeface="Arial"/>
                <a:ea typeface="Arial"/>
                <a:cs typeface="Arial"/>
                <a:sym typeface="Arial"/>
              </a:defRPr>
            </a:lvl2pPr>
            <a:lvl3pPr marL="1266124" marR="0" lvl="2"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3pPr>
            <a:lvl4pPr marL="1688165" marR="0" lvl="3"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4pPr>
            <a:lvl5pPr marL="2110207" marR="0" lvl="4"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5pPr>
            <a:lvl6pPr marL="2532248" marR="0" lvl="5"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6pPr>
            <a:lvl7pPr marL="2954289" marR="0" lvl="6"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7pPr>
            <a:lvl8pPr marL="3376331" marR="0" lvl="7"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8pPr>
            <a:lvl9pPr marL="3798372" marR="0" lvl="8"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9pPr>
          </a:lstStyle>
          <a:p>
            <a:endParaRPr/>
          </a:p>
        </p:txBody>
      </p:sp>
      <p:sp>
        <p:nvSpPr>
          <p:cNvPr id="25" name="Google Shape;25;p13"/>
          <p:cNvSpPr txBox="1">
            <a:spLocks noGrp="1"/>
          </p:cNvSpPr>
          <p:nvPr>
            <p:ph type="body" idx="2"/>
          </p:nvPr>
        </p:nvSpPr>
        <p:spPr>
          <a:xfrm>
            <a:off x="4654061" y="908050"/>
            <a:ext cx="4044462" cy="5184775"/>
          </a:xfrm>
          <a:prstGeom prst="rect">
            <a:avLst/>
          </a:prstGeom>
          <a:noFill/>
          <a:ln>
            <a:noFill/>
          </a:ln>
        </p:spPr>
        <p:txBody>
          <a:bodyPr spcFirstLastPara="1" wrap="square" lIns="91425" tIns="91425" rIns="91425" bIns="91425" anchor="t" anchorCtr="0">
            <a:noAutofit/>
          </a:bodyPr>
          <a:lstStyle>
            <a:lvl1pPr marL="422041" marR="0" lvl="0" indent="-375148" algn="l">
              <a:lnSpc>
                <a:spcPct val="100000"/>
              </a:lnSpc>
              <a:spcBef>
                <a:spcPts val="517"/>
              </a:spcBef>
              <a:spcAft>
                <a:spcPts val="0"/>
              </a:spcAft>
              <a:buClr>
                <a:schemeClr val="dk1"/>
              </a:buClr>
              <a:buSzPts val="2800"/>
              <a:buFont typeface="Noto Sans Symbols"/>
              <a:buChar char="➢"/>
              <a:defRPr sz="2585" b="0" i="0" u="none" strike="noStrike" cap="none">
                <a:solidFill>
                  <a:schemeClr val="dk1"/>
                </a:solidFill>
                <a:latin typeface="Arial"/>
                <a:ea typeface="Arial"/>
                <a:cs typeface="Arial"/>
                <a:sym typeface="Arial"/>
              </a:defRPr>
            </a:lvl1pPr>
            <a:lvl2pPr marL="844083" marR="0" lvl="1" indent="-351701" algn="l">
              <a:lnSpc>
                <a:spcPct val="100000"/>
              </a:lnSpc>
              <a:spcBef>
                <a:spcPts val="443"/>
              </a:spcBef>
              <a:spcAft>
                <a:spcPts val="0"/>
              </a:spcAft>
              <a:buClr>
                <a:schemeClr val="dk1"/>
              </a:buClr>
              <a:buSzPts val="2400"/>
              <a:buFont typeface="Arial"/>
              <a:buChar char="–"/>
              <a:defRPr sz="2215" b="0" i="0" u="none" strike="noStrike" cap="none">
                <a:solidFill>
                  <a:schemeClr val="dk1"/>
                </a:solidFill>
                <a:latin typeface="Arial"/>
                <a:ea typeface="Arial"/>
                <a:cs typeface="Arial"/>
                <a:sym typeface="Arial"/>
              </a:defRPr>
            </a:lvl2pPr>
            <a:lvl3pPr marL="1266124" marR="0" lvl="2"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3pPr>
            <a:lvl4pPr marL="1688165" marR="0" lvl="3"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4pPr>
            <a:lvl5pPr marL="2110207" marR="0" lvl="4"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5pPr>
            <a:lvl6pPr marL="2532248" marR="0" lvl="5"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6pPr>
            <a:lvl7pPr marL="2954289" marR="0" lvl="6"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7pPr>
            <a:lvl8pPr marL="3376331" marR="0" lvl="7"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8pPr>
            <a:lvl9pPr marL="3798372" marR="0" lvl="8"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9pPr>
          </a:lstStyle>
          <a:p>
            <a:endParaRPr/>
          </a:p>
        </p:txBody>
      </p:sp>
      <p:sp>
        <p:nvSpPr>
          <p:cNvPr id="26" name="Google Shape;26;p1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27" name="Google Shape;27;p1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6272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テキスト、コンテンツ" type="txAndObj">
  <p:cSld name="タイトル、テキスト、コンテンツ">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468924" y="185738"/>
            <a:ext cx="7271238" cy="506412"/>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30" name="Google Shape;30;p14"/>
          <p:cNvSpPr txBox="1">
            <a:spLocks noGrp="1"/>
          </p:cNvSpPr>
          <p:nvPr>
            <p:ph type="body" idx="1"/>
          </p:nvPr>
        </p:nvSpPr>
        <p:spPr>
          <a:xfrm>
            <a:off x="468923" y="908050"/>
            <a:ext cx="4044462" cy="5184775"/>
          </a:xfrm>
          <a:prstGeom prst="rect">
            <a:avLst/>
          </a:prstGeom>
          <a:noFill/>
          <a:ln>
            <a:noFill/>
          </a:ln>
        </p:spPr>
        <p:txBody>
          <a:bodyPr spcFirstLastPara="1" wrap="square" lIns="91425" tIns="91425" rIns="91425" bIns="91425" anchor="t" anchorCtr="0">
            <a:noAutofit/>
          </a:bodyPr>
          <a:lstStyle>
            <a:lvl1pPr marL="422041" marR="0" lvl="0" indent="-316531" algn="l">
              <a:lnSpc>
                <a:spcPct val="100000"/>
              </a:lnSpc>
              <a:spcBef>
                <a:spcPts val="332"/>
              </a:spcBef>
              <a:spcAft>
                <a:spcPts val="0"/>
              </a:spcAft>
              <a:buClr>
                <a:schemeClr val="dk1"/>
              </a:buClr>
              <a:buSzPts val="1800"/>
              <a:buFont typeface="Noto Sans Symbols"/>
              <a:buChar char="➢"/>
              <a:defRPr sz="1662" b="0" i="0" u="none" strike="noStrike" cap="none">
                <a:solidFill>
                  <a:schemeClr val="dk1"/>
                </a:solidFill>
                <a:latin typeface="Arial"/>
                <a:ea typeface="Arial"/>
                <a:cs typeface="Arial"/>
                <a:sym typeface="Arial"/>
              </a:defRPr>
            </a:lvl1pPr>
            <a:lvl2pPr marL="844083" marR="0" lvl="1"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2pPr>
            <a:lvl3pPr marL="1266124" marR="0" lvl="2"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3pPr>
            <a:lvl4pPr marL="1688165" marR="0" lvl="3"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4pPr>
            <a:lvl5pPr marL="2110207" marR="0" lvl="4"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5pPr>
            <a:lvl6pPr marL="2532248" marR="0" lvl="5"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6pPr>
            <a:lvl7pPr marL="2954289" marR="0" lvl="6"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7pPr>
            <a:lvl8pPr marL="3376331" marR="0" lvl="7"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8pPr>
            <a:lvl9pPr marL="3798372" marR="0" lvl="8"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9pPr>
          </a:lstStyle>
          <a:p>
            <a:endParaRPr/>
          </a:p>
        </p:txBody>
      </p:sp>
      <p:sp>
        <p:nvSpPr>
          <p:cNvPr id="31" name="Google Shape;31;p14"/>
          <p:cNvSpPr txBox="1">
            <a:spLocks noGrp="1"/>
          </p:cNvSpPr>
          <p:nvPr>
            <p:ph type="body" idx="2"/>
          </p:nvPr>
        </p:nvSpPr>
        <p:spPr>
          <a:xfrm>
            <a:off x="4654061" y="908050"/>
            <a:ext cx="4044462" cy="5184775"/>
          </a:xfrm>
          <a:prstGeom prst="rect">
            <a:avLst/>
          </a:prstGeom>
          <a:noFill/>
          <a:ln>
            <a:noFill/>
          </a:ln>
        </p:spPr>
        <p:txBody>
          <a:bodyPr spcFirstLastPara="1" wrap="square" lIns="91425" tIns="91425" rIns="91425" bIns="91425" anchor="t" anchorCtr="0">
            <a:noAutofit/>
          </a:bodyPr>
          <a:lstStyle>
            <a:lvl1pPr marL="422041" marR="0" lvl="0" indent="-316531" algn="l">
              <a:lnSpc>
                <a:spcPct val="100000"/>
              </a:lnSpc>
              <a:spcBef>
                <a:spcPts val="332"/>
              </a:spcBef>
              <a:spcAft>
                <a:spcPts val="0"/>
              </a:spcAft>
              <a:buClr>
                <a:schemeClr val="dk1"/>
              </a:buClr>
              <a:buSzPts val="1800"/>
              <a:buFont typeface="Noto Sans Symbols"/>
              <a:buChar char="➢"/>
              <a:defRPr sz="1662" b="0" i="0" u="none" strike="noStrike" cap="none">
                <a:solidFill>
                  <a:schemeClr val="dk1"/>
                </a:solidFill>
                <a:latin typeface="Arial"/>
                <a:ea typeface="Arial"/>
                <a:cs typeface="Arial"/>
                <a:sym typeface="Arial"/>
              </a:defRPr>
            </a:lvl1pPr>
            <a:lvl2pPr marL="844083" marR="0" lvl="1"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2pPr>
            <a:lvl3pPr marL="1266124" marR="0" lvl="2"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3pPr>
            <a:lvl4pPr marL="1688165" marR="0" lvl="3"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4pPr>
            <a:lvl5pPr marL="2110207" marR="0" lvl="4"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5pPr>
            <a:lvl6pPr marL="2532248" marR="0" lvl="5"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6pPr>
            <a:lvl7pPr marL="2954289" marR="0" lvl="6"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7pPr>
            <a:lvl8pPr marL="3376331" marR="0" lvl="7"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8pPr>
            <a:lvl9pPr marL="3798372" marR="0" lvl="8"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9pPr>
          </a:lstStyle>
          <a:p>
            <a:endParaRPr/>
          </a:p>
        </p:txBody>
      </p:sp>
      <p:sp>
        <p:nvSpPr>
          <p:cNvPr id="32" name="Google Shape;32;p1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33" name="Google Shape;33;p1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013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rot="5400000">
            <a:off x="4716281" y="2110581"/>
            <a:ext cx="5907087" cy="2057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36" name="Google Shape;36;p15"/>
          <p:cNvSpPr txBox="1">
            <a:spLocks noGrp="1"/>
          </p:cNvSpPr>
          <p:nvPr>
            <p:ph type="body" idx="1"/>
          </p:nvPr>
        </p:nvSpPr>
        <p:spPr>
          <a:xfrm rot="5400000">
            <a:off x="531142" y="123520"/>
            <a:ext cx="5907087" cy="6031523"/>
          </a:xfrm>
          <a:prstGeom prst="rect">
            <a:avLst/>
          </a:prstGeom>
          <a:noFill/>
          <a:ln>
            <a:noFill/>
          </a:ln>
        </p:spPr>
        <p:txBody>
          <a:bodyPr spcFirstLastPara="1" wrap="square" lIns="91425" tIns="91425" rIns="91425" bIns="91425" anchor="t" anchorCtr="0">
            <a:noAutofit/>
          </a:bodyPr>
          <a:lstStyle>
            <a:lvl1pPr marL="422041" marR="0" lvl="0" indent="-316531" algn="l">
              <a:lnSpc>
                <a:spcPct val="100000"/>
              </a:lnSpc>
              <a:spcBef>
                <a:spcPts val="332"/>
              </a:spcBef>
              <a:spcAft>
                <a:spcPts val="0"/>
              </a:spcAft>
              <a:buClr>
                <a:schemeClr val="dk1"/>
              </a:buClr>
              <a:buSzPts val="1800"/>
              <a:buFont typeface="Noto Sans Symbols"/>
              <a:buChar char="➢"/>
              <a:defRPr sz="1662" b="0" i="0" u="none" strike="noStrike" cap="none">
                <a:solidFill>
                  <a:schemeClr val="dk1"/>
                </a:solidFill>
                <a:latin typeface="Arial"/>
                <a:ea typeface="Arial"/>
                <a:cs typeface="Arial"/>
                <a:sym typeface="Arial"/>
              </a:defRPr>
            </a:lvl1pPr>
            <a:lvl2pPr marL="844083" marR="0" lvl="1"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2pPr>
            <a:lvl3pPr marL="1266124" marR="0" lvl="2"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3pPr>
            <a:lvl4pPr marL="1688165" marR="0" lvl="3"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4pPr>
            <a:lvl5pPr marL="2110207" marR="0" lvl="4"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5pPr>
            <a:lvl6pPr marL="2532248" marR="0" lvl="5"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6pPr>
            <a:lvl7pPr marL="2954289" marR="0" lvl="6"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7pPr>
            <a:lvl8pPr marL="3376331" marR="0" lvl="7"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8pPr>
            <a:lvl9pPr marL="3798372" marR="0" lvl="8"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9pPr>
          </a:lstStyle>
          <a:p>
            <a:endParaRPr/>
          </a:p>
        </p:txBody>
      </p:sp>
      <p:sp>
        <p:nvSpPr>
          <p:cNvPr id="37" name="Google Shape;37;p1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38" name="Google Shape;38;p1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3574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タイトルと&#10;縦書きテキスト">
    <p:spTree>
      <p:nvGrpSpPr>
        <p:cNvPr id="1" name="Shape 39"/>
        <p:cNvGrpSpPr/>
        <p:nvPr/>
      </p:nvGrpSpPr>
      <p:grpSpPr>
        <a:xfrm>
          <a:off x="0" y="0"/>
          <a:ext cx="0" cy="0"/>
          <a:chOff x="0" y="0"/>
          <a:chExt cx="0" cy="0"/>
        </a:xfrm>
      </p:grpSpPr>
      <p:sp>
        <p:nvSpPr>
          <p:cNvPr id="40" name="Google Shape;40;p16"/>
          <p:cNvSpPr txBox="1">
            <a:spLocks noGrp="1"/>
          </p:cNvSpPr>
          <p:nvPr>
            <p:ph type="title"/>
          </p:nvPr>
        </p:nvSpPr>
        <p:spPr>
          <a:xfrm>
            <a:off x="468924" y="185737"/>
            <a:ext cx="7271238" cy="506412"/>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41" name="Google Shape;41;p16"/>
          <p:cNvSpPr txBox="1">
            <a:spLocks noGrp="1"/>
          </p:cNvSpPr>
          <p:nvPr>
            <p:ph type="body" idx="1"/>
          </p:nvPr>
        </p:nvSpPr>
        <p:spPr>
          <a:xfrm rot="5400000">
            <a:off x="1991336" y="-614363"/>
            <a:ext cx="5184775" cy="8229600"/>
          </a:xfrm>
          <a:prstGeom prst="rect">
            <a:avLst/>
          </a:prstGeom>
          <a:noFill/>
          <a:ln>
            <a:noFill/>
          </a:ln>
        </p:spPr>
        <p:txBody>
          <a:bodyPr spcFirstLastPara="1" wrap="square" lIns="91425" tIns="91425" rIns="91425" bIns="91425" anchor="t" anchorCtr="0">
            <a:noAutofit/>
          </a:bodyPr>
          <a:lstStyle>
            <a:lvl1pPr marL="422041" marR="0" lvl="0" indent="-316531" algn="l">
              <a:lnSpc>
                <a:spcPct val="100000"/>
              </a:lnSpc>
              <a:spcBef>
                <a:spcPts val="332"/>
              </a:spcBef>
              <a:spcAft>
                <a:spcPts val="0"/>
              </a:spcAft>
              <a:buClr>
                <a:schemeClr val="dk1"/>
              </a:buClr>
              <a:buSzPts val="1800"/>
              <a:buFont typeface="Noto Sans Symbols"/>
              <a:buChar char="➢"/>
              <a:defRPr sz="1662" b="0" i="0" u="none" strike="noStrike" cap="none">
                <a:solidFill>
                  <a:schemeClr val="dk1"/>
                </a:solidFill>
                <a:latin typeface="Arial"/>
                <a:ea typeface="Arial"/>
                <a:cs typeface="Arial"/>
                <a:sym typeface="Arial"/>
              </a:defRPr>
            </a:lvl1pPr>
            <a:lvl2pPr marL="844083" marR="0" lvl="1"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2pPr>
            <a:lvl3pPr marL="1266124" marR="0" lvl="2"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3pPr>
            <a:lvl4pPr marL="1688165" marR="0" lvl="3"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4pPr>
            <a:lvl5pPr marL="2110207" marR="0" lvl="4"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5pPr>
            <a:lvl6pPr marL="2532248" marR="0" lvl="5"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6pPr>
            <a:lvl7pPr marL="2954289" marR="0" lvl="6"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7pPr>
            <a:lvl8pPr marL="3376331" marR="0" lvl="7"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8pPr>
            <a:lvl9pPr marL="3798372" marR="0" lvl="8" indent="-316531" algn="l">
              <a:lnSpc>
                <a:spcPct val="100000"/>
              </a:lnSpc>
              <a:spcBef>
                <a:spcPts val="332"/>
              </a:spcBef>
              <a:spcAft>
                <a:spcPts val="0"/>
              </a:spcAft>
              <a:buClr>
                <a:schemeClr val="dk1"/>
              </a:buClr>
              <a:buSzPts val="1800"/>
              <a:buFont typeface="Arial"/>
              <a:buChar char="»"/>
              <a:defRPr sz="1662" b="0" i="0" u="none" strike="noStrike" cap="none">
                <a:solidFill>
                  <a:schemeClr val="dk1"/>
                </a:solidFill>
                <a:latin typeface="Arial"/>
                <a:ea typeface="Arial"/>
                <a:cs typeface="Arial"/>
                <a:sym typeface="Arial"/>
              </a:defRPr>
            </a:lvl9pPr>
          </a:lstStyle>
          <a:p>
            <a:endParaRPr/>
          </a:p>
        </p:txBody>
      </p:sp>
      <p:sp>
        <p:nvSpPr>
          <p:cNvPr id="42" name="Google Shape;42;p1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43" name="Google Shape;43;p1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870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1792166"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SzPts val="1400"/>
              <a:buNone/>
              <a:defRPr sz="1846" b="1"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46" name="Google Shape;46;p17"/>
          <p:cNvSpPr>
            <a:spLocks noGrp="1"/>
          </p:cNvSpPr>
          <p:nvPr>
            <p:ph type="pic" idx="2"/>
          </p:nvPr>
        </p:nvSpPr>
        <p:spPr>
          <a:xfrm>
            <a:off x="1792166" y="612775"/>
            <a:ext cx="54864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591"/>
              </a:spcBef>
              <a:spcAft>
                <a:spcPts val="0"/>
              </a:spcAft>
              <a:buClr>
                <a:schemeClr val="dk1"/>
              </a:buClr>
              <a:buSzPts val="1400"/>
              <a:buFont typeface="Noto Sans Symbols"/>
              <a:buNone/>
              <a:defRPr sz="2954" b="0" i="0" u="none" strike="noStrike" cap="none">
                <a:solidFill>
                  <a:schemeClr val="dk1"/>
                </a:solidFill>
                <a:latin typeface="Arial"/>
                <a:ea typeface="Arial"/>
                <a:cs typeface="Arial"/>
                <a:sym typeface="Arial"/>
              </a:defRPr>
            </a:lvl1pPr>
            <a:lvl2pPr marR="0" lvl="1" algn="l" rtl="0">
              <a:lnSpc>
                <a:spcPct val="100000"/>
              </a:lnSpc>
              <a:spcBef>
                <a:spcPts val="517"/>
              </a:spcBef>
              <a:spcAft>
                <a:spcPts val="0"/>
              </a:spcAft>
              <a:buClr>
                <a:schemeClr val="dk1"/>
              </a:buClr>
              <a:buSzPts val="1400"/>
              <a:buFont typeface="Arial"/>
              <a:buNone/>
              <a:defRPr sz="2585" b="0" i="0" u="none" strike="noStrike" cap="none">
                <a:solidFill>
                  <a:schemeClr val="dk1"/>
                </a:solidFill>
                <a:latin typeface="Arial"/>
                <a:ea typeface="Arial"/>
                <a:cs typeface="Arial"/>
                <a:sym typeface="Arial"/>
              </a:defRPr>
            </a:lvl2pPr>
            <a:lvl3pPr marR="0" lvl="2" algn="l" rtl="0">
              <a:lnSpc>
                <a:spcPct val="100000"/>
              </a:lnSpc>
              <a:spcBef>
                <a:spcPts val="443"/>
              </a:spcBef>
              <a:spcAft>
                <a:spcPts val="0"/>
              </a:spcAft>
              <a:buClr>
                <a:schemeClr val="dk1"/>
              </a:buClr>
              <a:buSzPts val="1400"/>
              <a:buFont typeface="Arial"/>
              <a:buNone/>
              <a:defRPr sz="2215" b="0" i="0" u="none" strike="noStrike" cap="none">
                <a:solidFill>
                  <a:schemeClr val="dk1"/>
                </a:solidFill>
                <a:latin typeface="Arial"/>
                <a:ea typeface="Arial"/>
                <a:cs typeface="Arial"/>
                <a:sym typeface="Arial"/>
              </a:defRPr>
            </a:lvl3pPr>
            <a:lvl4pPr marR="0" lvl="3" algn="l" rtl="0">
              <a:lnSpc>
                <a:spcPct val="100000"/>
              </a:lnSpc>
              <a:spcBef>
                <a:spcPts val="369"/>
              </a:spcBef>
              <a:spcAft>
                <a:spcPts val="0"/>
              </a:spcAft>
              <a:buClr>
                <a:schemeClr val="dk1"/>
              </a:buClr>
              <a:buSzPts val="1400"/>
              <a:buFont typeface="Arial"/>
              <a:buNone/>
              <a:defRPr sz="1846" b="0" i="0" u="none" strike="noStrike" cap="none">
                <a:solidFill>
                  <a:schemeClr val="dk1"/>
                </a:solidFill>
                <a:latin typeface="Arial"/>
                <a:ea typeface="Arial"/>
                <a:cs typeface="Arial"/>
                <a:sym typeface="Arial"/>
              </a:defRPr>
            </a:lvl4pPr>
            <a:lvl5pPr marR="0" lvl="4" algn="l" rtl="0">
              <a:lnSpc>
                <a:spcPct val="100000"/>
              </a:lnSpc>
              <a:spcBef>
                <a:spcPts val="369"/>
              </a:spcBef>
              <a:spcAft>
                <a:spcPts val="0"/>
              </a:spcAft>
              <a:buClr>
                <a:schemeClr val="dk1"/>
              </a:buClr>
              <a:buSzPts val="1400"/>
              <a:buFont typeface="Arial"/>
              <a:buNone/>
              <a:defRPr sz="1846" b="0" i="0" u="none" strike="noStrike" cap="none">
                <a:solidFill>
                  <a:schemeClr val="dk1"/>
                </a:solidFill>
                <a:latin typeface="Arial"/>
                <a:ea typeface="Arial"/>
                <a:cs typeface="Arial"/>
                <a:sym typeface="Arial"/>
              </a:defRPr>
            </a:lvl5pPr>
            <a:lvl6pPr marR="0" lvl="5" algn="l" rtl="0">
              <a:lnSpc>
                <a:spcPct val="100000"/>
              </a:lnSpc>
              <a:spcBef>
                <a:spcPts val="369"/>
              </a:spcBef>
              <a:spcAft>
                <a:spcPts val="0"/>
              </a:spcAft>
              <a:buClr>
                <a:schemeClr val="dk1"/>
              </a:buClr>
              <a:buSzPts val="1400"/>
              <a:buFont typeface="Arial"/>
              <a:buNone/>
              <a:defRPr sz="1846" b="0" i="0" u="none" strike="noStrike" cap="none">
                <a:solidFill>
                  <a:schemeClr val="dk1"/>
                </a:solidFill>
                <a:latin typeface="Arial"/>
                <a:ea typeface="Arial"/>
                <a:cs typeface="Arial"/>
                <a:sym typeface="Arial"/>
              </a:defRPr>
            </a:lvl6pPr>
            <a:lvl7pPr marR="0" lvl="6" algn="l" rtl="0">
              <a:lnSpc>
                <a:spcPct val="100000"/>
              </a:lnSpc>
              <a:spcBef>
                <a:spcPts val="369"/>
              </a:spcBef>
              <a:spcAft>
                <a:spcPts val="0"/>
              </a:spcAft>
              <a:buClr>
                <a:schemeClr val="dk1"/>
              </a:buClr>
              <a:buSzPts val="1400"/>
              <a:buFont typeface="Arial"/>
              <a:buNone/>
              <a:defRPr sz="1846" b="0" i="0" u="none" strike="noStrike" cap="none">
                <a:solidFill>
                  <a:schemeClr val="dk1"/>
                </a:solidFill>
                <a:latin typeface="Arial"/>
                <a:ea typeface="Arial"/>
                <a:cs typeface="Arial"/>
                <a:sym typeface="Arial"/>
              </a:defRPr>
            </a:lvl7pPr>
            <a:lvl8pPr marR="0" lvl="7" algn="l" rtl="0">
              <a:lnSpc>
                <a:spcPct val="100000"/>
              </a:lnSpc>
              <a:spcBef>
                <a:spcPts val="369"/>
              </a:spcBef>
              <a:spcAft>
                <a:spcPts val="0"/>
              </a:spcAft>
              <a:buClr>
                <a:schemeClr val="dk1"/>
              </a:buClr>
              <a:buSzPts val="1400"/>
              <a:buFont typeface="Arial"/>
              <a:buNone/>
              <a:defRPr sz="1846" b="0" i="0" u="none" strike="noStrike" cap="none">
                <a:solidFill>
                  <a:schemeClr val="dk1"/>
                </a:solidFill>
                <a:latin typeface="Arial"/>
                <a:ea typeface="Arial"/>
                <a:cs typeface="Arial"/>
                <a:sym typeface="Arial"/>
              </a:defRPr>
            </a:lvl8pPr>
            <a:lvl9pPr marR="0" lvl="8" algn="l" rtl="0">
              <a:lnSpc>
                <a:spcPct val="100000"/>
              </a:lnSpc>
              <a:spcBef>
                <a:spcPts val="369"/>
              </a:spcBef>
              <a:spcAft>
                <a:spcPts val="0"/>
              </a:spcAft>
              <a:buClr>
                <a:schemeClr val="dk1"/>
              </a:buClr>
              <a:buSzPts val="1400"/>
              <a:buFont typeface="Arial"/>
              <a:buNone/>
              <a:defRPr sz="1846" b="0" i="0" u="none" strike="noStrike" cap="none">
                <a:solidFill>
                  <a:schemeClr val="dk1"/>
                </a:solidFill>
                <a:latin typeface="Arial"/>
                <a:ea typeface="Arial"/>
                <a:cs typeface="Arial"/>
                <a:sym typeface="Arial"/>
              </a:defRPr>
            </a:lvl9pPr>
          </a:lstStyle>
          <a:p>
            <a:endParaRPr/>
          </a:p>
        </p:txBody>
      </p:sp>
      <p:sp>
        <p:nvSpPr>
          <p:cNvPr id="47" name="Google Shape;47;p17"/>
          <p:cNvSpPr txBox="1">
            <a:spLocks noGrp="1"/>
          </p:cNvSpPr>
          <p:nvPr>
            <p:ph type="body" idx="1"/>
          </p:nvPr>
        </p:nvSpPr>
        <p:spPr>
          <a:xfrm>
            <a:off x="1792166" y="5367338"/>
            <a:ext cx="5486400" cy="804862"/>
          </a:xfrm>
          <a:prstGeom prst="rect">
            <a:avLst/>
          </a:prstGeom>
          <a:noFill/>
          <a:ln>
            <a:noFill/>
          </a:ln>
        </p:spPr>
        <p:txBody>
          <a:bodyPr spcFirstLastPara="1" wrap="square" lIns="91425" tIns="91425" rIns="91425" bIns="91425" anchor="t" anchorCtr="0">
            <a:noAutofit/>
          </a:bodyPr>
          <a:lstStyle>
            <a:lvl1pPr marL="422041" marR="0" lvl="0" indent="-211021" algn="l">
              <a:lnSpc>
                <a:spcPct val="100000"/>
              </a:lnSpc>
              <a:spcBef>
                <a:spcPts val="258"/>
              </a:spcBef>
              <a:spcAft>
                <a:spcPts val="0"/>
              </a:spcAft>
              <a:buClr>
                <a:schemeClr val="dk1"/>
              </a:buClr>
              <a:buSzPts val="1800"/>
              <a:buFont typeface="Noto Sans Symbols"/>
              <a:buNone/>
              <a:defRPr sz="1292" b="0" i="0" u="none" strike="noStrike" cap="none">
                <a:solidFill>
                  <a:schemeClr val="dk1"/>
                </a:solidFill>
                <a:latin typeface="Arial"/>
                <a:ea typeface="Arial"/>
                <a:cs typeface="Arial"/>
                <a:sym typeface="Arial"/>
              </a:defRPr>
            </a:lvl1pPr>
            <a:lvl2pPr marL="844083" marR="0" lvl="1" indent="-211021" algn="l">
              <a:lnSpc>
                <a:spcPct val="100000"/>
              </a:lnSpc>
              <a:spcBef>
                <a:spcPts val="222"/>
              </a:spcBef>
              <a:spcAft>
                <a:spcPts val="0"/>
              </a:spcAft>
              <a:buClr>
                <a:schemeClr val="dk1"/>
              </a:buClr>
              <a:buSzPts val="1800"/>
              <a:buFont typeface="Arial"/>
              <a:buNone/>
              <a:defRPr sz="1108" b="0" i="0" u="none" strike="noStrike" cap="none">
                <a:solidFill>
                  <a:schemeClr val="dk1"/>
                </a:solidFill>
                <a:latin typeface="Arial"/>
                <a:ea typeface="Arial"/>
                <a:cs typeface="Arial"/>
                <a:sym typeface="Arial"/>
              </a:defRPr>
            </a:lvl2pPr>
            <a:lvl3pPr marL="1266124" marR="0" lvl="2" indent="-211021" algn="l">
              <a:lnSpc>
                <a:spcPct val="100000"/>
              </a:lnSpc>
              <a:spcBef>
                <a:spcPts val="185"/>
              </a:spcBef>
              <a:spcAft>
                <a:spcPts val="0"/>
              </a:spcAft>
              <a:buClr>
                <a:schemeClr val="dk1"/>
              </a:buClr>
              <a:buSzPts val="1800"/>
              <a:buFont typeface="Arial"/>
              <a:buNone/>
              <a:defRPr sz="923" b="0" i="0" u="none" strike="noStrike" cap="none">
                <a:solidFill>
                  <a:schemeClr val="dk1"/>
                </a:solidFill>
                <a:latin typeface="Arial"/>
                <a:ea typeface="Arial"/>
                <a:cs typeface="Arial"/>
                <a:sym typeface="Arial"/>
              </a:defRPr>
            </a:lvl3pPr>
            <a:lvl4pPr marL="1688165" marR="0" lvl="3"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4pPr>
            <a:lvl5pPr marL="2110207" marR="0" lvl="4"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5pPr>
            <a:lvl6pPr marL="2532248" marR="0" lvl="5"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6pPr>
            <a:lvl7pPr marL="2954289" marR="0" lvl="6"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7pPr>
            <a:lvl8pPr marL="3376331" marR="0" lvl="7"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8pPr>
            <a:lvl9pPr marL="3798372" marR="0" lvl="8"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9pPr>
          </a:lstStyle>
          <a:p>
            <a:endParaRPr/>
          </a:p>
        </p:txBody>
      </p:sp>
      <p:sp>
        <p:nvSpPr>
          <p:cNvPr id="48" name="Google Shape;48;p1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49" name="Google Shape;49;p1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0621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タイトル付きの&#10;コンテンツ">
    <p:spTree>
      <p:nvGrpSpPr>
        <p:cNvPr id="1" name="Shape 50"/>
        <p:cNvGrpSpPr/>
        <p:nvPr/>
      </p:nvGrpSpPr>
      <p:grpSpPr>
        <a:xfrm>
          <a:off x="0" y="0"/>
          <a:ext cx="0" cy="0"/>
          <a:chOff x="0" y="0"/>
          <a:chExt cx="0" cy="0"/>
        </a:xfrm>
      </p:grpSpPr>
      <p:sp>
        <p:nvSpPr>
          <p:cNvPr id="51" name="Google Shape;51;p18"/>
          <p:cNvSpPr txBox="1">
            <a:spLocks noGrp="1"/>
          </p:cNvSpPr>
          <p:nvPr>
            <p:ph type="title"/>
          </p:nvPr>
        </p:nvSpPr>
        <p:spPr>
          <a:xfrm>
            <a:off x="457200" y="273050"/>
            <a:ext cx="3008435"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SzPts val="1400"/>
              <a:buNone/>
              <a:defRPr sz="1846" b="1"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52" name="Google Shape;52;p18"/>
          <p:cNvSpPr txBox="1">
            <a:spLocks noGrp="1"/>
          </p:cNvSpPr>
          <p:nvPr>
            <p:ph type="body" idx="1"/>
          </p:nvPr>
        </p:nvSpPr>
        <p:spPr>
          <a:xfrm>
            <a:off x="3575538" y="273051"/>
            <a:ext cx="5111262" cy="5853113"/>
          </a:xfrm>
          <a:prstGeom prst="rect">
            <a:avLst/>
          </a:prstGeom>
          <a:noFill/>
          <a:ln>
            <a:noFill/>
          </a:ln>
        </p:spPr>
        <p:txBody>
          <a:bodyPr spcFirstLastPara="1" wrap="square" lIns="91425" tIns="91425" rIns="91425" bIns="91425" anchor="t" anchorCtr="0">
            <a:noAutofit/>
          </a:bodyPr>
          <a:lstStyle>
            <a:lvl1pPr marL="422041" marR="0" lvl="0" indent="-398595" algn="l">
              <a:lnSpc>
                <a:spcPct val="100000"/>
              </a:lnSpc>
              <a:spcBef>
                <a:spcPts val="591"/>
              </a:spcBef>
              <a:spcAft>
                <a:spcPts val="0"/>
              </a:spcAft>
              <a:buClr>
                <a:schemeClr val="dk1"/>
              </a:buClr>
              <a:buSzPts val="3200"/>
              <a:buFont typeface="Noto Sans Symbols"/>
              <a:buChar char="➢"/>
              <a:defRPr sz="2954" b="0" i="0" u="none" strike="noStrike" cap="none">
                <a:solidFill>
                  <a:schemeClr val="dk1"/>
                </a:solidFill>
                <a:latin typeface="Arial"/>
                <a:ea typeface="Arial"/>
                <a:cs typeface="Arial"/>
                <a:sym typeface="Arial"/>
              </a:defRPr>
            </a:lvl1pPr>
            <a:lvl2pPr marL="844083" marR="0" lvl="1" indent="-375148" algn="l">
              <a:lnSpc>
                <a:spcPct val="100000"/>
              </a:lnSpc>
              <a:spcBef>
                <a:spcPts val="517"/>
              </a:spcBef>
              <a:spcAft>
                <a:spcPts val="0"/>
              </a:spcAft>
              <a:buClr>
                <a:schemeClr val="dk1"/>
              </a:buClr>
              <a:buSzPts val="2800"/>
              <a:buFont typeface="Arial"/>
              <a:buChar char="–"/>
              <a:defRPr sz="2585" b="0" i="0" u="none" strike="noStrike" cap="none">
                <a:solidFill>
                  <a:schemeClr val="dk1"/>
                </a:solidFill>
                <a:latin typeface="Arial"/>
                <a:ea typeface="Arial"/>
                <a:cs typeface="Arial"/>
                <a:sym typeface="Arial"/>
              </a:defRPr>
            </a:lvl2pPr>
            <a:lvl3pPr marL="1266124" marR="0" lvl="2" indent="-351701" algn="l">
              <a:lnSpc>
                <a:spcPct val="100000"/>
              </a:lnSpc>
              <a:spcBef>
                <a:spcPts val="443"/>
              </a:spcBef>
              <a:spcAft>
                <a:spcPts val="0"/>
              </a:spcAft>
              <a:buClr>
                <a:schemeClr val="dk1"/>
              </a:buClr>
              <a:buSzPts val="2400"/>
              <a:buFont typeface="Arial"/>
              <a:buChar char="•"/>
              <a:defRPr sz="2215" b="0" i="0" u="none" strike="noStrike" cap="none">
                <a:solidFill>
                  <a:schemeClr val="dk1"/>
                </a:solidFill>
                <a:latin typeface="Arial"/>
                <a:ea typeface="Arial"/>
                <a:cs typeface="Arial"/>
                <a:sym typeface="Arial"/>
              </a:defRPr>
            </a:lvl3pPr>
            <a:lvl4pPr marL="1688165" marR="0" lvl="3"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4pPr>
            <a:lvl5pPr marL="2110207" marR="0" lvl="4"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5pPr>
            <a:lvl6pPr marL="2532248" marR="0" lvl="5"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6pPr>
            <a:lvl7pPr marL="2954289" marR="0" lvl="6"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7pPr>
            <a:lvl8pPr marL="3376331" marR="0" lvl="7"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8pPr>
            <a:lvl9pPr marL="3798372" marR="0" lvl="8" indent="-328254" algn="l">
              <a:lnSpc>
                <a:spcPct val="100000"/>
              </a:lnSpc>
              <a:spcBef>
                <a:spcPts val="369"/>
              </a:spcBef>
              <a:spcAft>
                <a:spcPts val="0"/>
              </a:spcAft>
              <a:buClr>
                <a:schemeClr val="dk1"/>
              </a:buClr>
              <a:buSzPts val="2000"/>
              <a:buFont typeface="Arial"/>
              <a:buChar char="»"/>
              <a:defRPr sz="1846" b="0" i="0" u="none" strike="noStrike" cap="none">
                <a:solidFill>
                  <a:schemeClr val="dk1"/>
                </a:solidFill>
                <a:latin typeface="Arial"/>
                <a:ea typeface="Arial"/>
                <a:cs typeface="Arial"/>
                <a:sym typeface="Arial"/>
              </a:defRPr>
            </a:lvl9pPr>
          </a:lstStyle>
          <a:p>
            <a:endParaRPr/>
          </a:p>
        </p:txBody>
      </p:sp>
      <p:sp>
        <p:nvSpPr>
          <p:cNvPr id="53" name="Google Shape;53;p18"/>
          <p:cNvSpPr txBox="1">
            <a:spLocks noGrp="1"/>
          </p:cNvSpPr>
          <p:nvPr>
            <p:ph type="body" idx="2"/>
          </p:nvPr>
        </p:nvSpPr>
        <p:spPr>
          <a:xfrm>
            <a:off x="457200" y="1435101"/>
            <a:ext cx="3008435" cy="4691063"/>
          </a:xfrm>
          <a:prstGeom prst="rect">
            <a:avLst/>
          </a:prstGeom>
          <a:noFill/>
          <a:ln>
            <a:noFill/>
          </a:ln>
        </p:spPr>
        <p:txBody>
          <a:bodyPr spcFirstLastPara="1" wrap="square" lIns="91425" tIns="91425" rIns="91425" bIns="91425" anchor="t" anchorCtr="0">
            <a:noAutofit/>
          </a:bodyPr>
          <a:lstStyle>
            <a:lvl1pPr marL="422041" marR="0" lvl="0" indent="-211021" algn="l">
              <a:lnSpc>
                <a:spcPct val="100000"/>
              </a:lnSpc>
              <a:spcBef>
                <a:spcPts val="258"/>
              </a:spcBef>
              <a:spcAft>
                <a:spcPts val="0"/>
              </a:spcAft>
              <a:buClr>
                <a:schemeClr val="dk1"/>
              </a:buClr>
              <a:buSzPts val="1800"/>
              <a:buFont typeface="Noto Sans Symbols"/>
              <a:buNone/>
              <a:defRPr sz="1292" b="0" i="0" u="none" strike="noStrike" cap="none">
                <a:solidFill>
                  <a:schemeClr val="dk1"/>
                </a:solidFill>
                <a:latin typeface="Arial"/>
                <a:ea typeface="Arial"/>
                <a:cs typeface="Arial"/>
                <a:sym typeface="Arial"/>
              </a:defRPr>
            </a:lvl1pPr>
            <a:lvl2pPr marL="844083" marR="0" lvl="1" indent="-211021" algn="l">
              <a:lnSpc>
                <a:spcPct val="100000"/>
              </a:lnSpc>
              <a:spcBef>
                <a:spcPts val="222"/>
              </a:spcBef>
              <a:spcAft>
                <a:spcPts val="0"/>
              </a:spcAft>
              <a:buClr>
                <a:schemeClr val="dk1"/>
              </a:buClr>
              <a:buSzPts val="1800"/>
              <a:buFont typeface="Arial"/>
              <a:buNone/>
              <a:defRPr sz="1108" b="0" i="0" u="none" strike="noStrike" cap="none">
                <a:solidFill>
                  <a:schemeClr val="dk1"/>
                </a:solidFill>
                <a:latin typeface="Arial"/>
                <a:ea typeface="Arial"/>
                <a:cs typeface="Arial"/>
                <a:sym typeface="Arial"/>
              </a:defRPr>
            </a:lvl2pPr>
            <a:lvl3pPr marL="1266124" marR="0" lvl="2" indent="-211021" algn="l">
              <a:lnSpc>
                <a:spcPct val="100000"/>
              </a:lnSpc>
              <a:spcBef>
                <a:spcPts val="185"/>
              </a:spcBef>
              <a:spcAft>
                <a:spcPts val="0"/>
              </a:spcAft>
              <a:buClr>
                <a:schemeClr val="dk1"/>
              </a:buClr>
              <a:buSzPts val="1800"/>
              <a:buFont typeface="Arial"/>
              <a:buNone/>
              <a:defRPr sz="923" b="0" i="0" u="none" strike="noStrike" cap="none">
                <a:solidFill>
                  <a:schemeClr val="dk1"/>
                </a:solidFill>
                <a:latin typeface="Arial"/>
                <a:ea typeface="Arial"/>
                <a:cs typeface="Arial"/>
                <a:sym typeface="Arial"/>
              </a:defRPr>
            </a:lvl3pPr>
            <a:lvl4pPr marL="1688165" marR="0" lvl="3"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4pPr>
            <a:lvl5pPr marL="2110207" marR="0" lvl="4"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5pPr>
            <a:lvl6pPr marL="2532248" marR="0" lvl="5"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6pPr>
            <a:lvl7pPr marL="2954289" marR="0" lvl="6"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7pPr>
            <a:lvl8pPr marL="3376331" marR="0" lvl="7"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8pPr>
            <a:lvl9pPr marL="3798372" marR="0" lvl="8" indent="-211021" algn="l">
              <a:lnSpc>
                <a:spcPct val="100000"/>
              </a:lnSpc>
              <a:spcBef>
                <a:spcPts val="166"/>
              </a:spcBef>
              <a:spcAft>
                <a:spcPts val="0"/>
              </a:spcAft>
              <a:buClr>
                <a:schemeClr val="dk1"/>
              </a:buClr>
              <a:buSzPts val="1800"/>
              <a:buFont typeface="Arial"/>
              <a:buNone/>
              <a:defRPr sz="831" b="0" i="0" u="none" strike="noStrike" cap="none">
                <a:solidFill>
                  <a:schemeClr val="dk1"/>
                </a:solidFill>
                <a:latin typeface="Arial"/>
                <a:ea typeface="Arial"/>
                <a:cs typeface="Arial"/>
                <a:sym typeface="Arial"/>
              </a:defRPr>
            </a:lvl9pPr>
          </a:lstStyle>
          <a:p>
            <a:endParaRPr/>
          </a:p>
        </p:txBody>
      </p:sp>
      <p:sp>
        <p:nvSpPr>
          <p:cNvPr id="54" name="Google Shape;54;p1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55" name="Google Shape;55;p1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769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56"/>
        <p:cNvGrpSpPr/>
        <p:nvPr/>
      </p:nvGrpSpPr>
      <p:grpSpPr>
        <a:xfrm>
          <a:off x="0" y="0"/>
          <a:ext cx="0" cy="0"/>
          <a:chOff x="0" y="0"/>
          <a:chExt cx="0" cy="0"/>
        </a:xfrm>
      </p:grpSpPr>
      <p:sp>
        <p:nvSpPr>
          <p:cNvPr id="57" name="Google Shape;57;p1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58" name="Google Shape;58;p1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4485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468924" y="185737"/>
            <a:ext cx="7271238" cy="506412"/>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2954" b="0" i="0" u="none" strike="noStrike" cap="none">
                <a:solidFill>
                  <a:schemeClr val="dk2"/>
                </a:solidFill>
                <a:latin typeface="Arial"/>
                <a:ea typeface="Arial"/>
                <a:cs typeface="Arial"/>
                <a:sym typeface="Arial"/>
              </a:defRPr>
            </a:lvl9pPr>
          </a:lstStyle>
          <a:p>
            <a:endParaRPr/>
          </a:p>
        </p:txBody>
      </p:sp>
      <p:sp>
        <p:nvSpPr>
          <p:cNvPr id="61" name="Google Shape;61;p2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
        <p:nvSpPr>
          <p:cNvPr id="62" name="Google Shape;62;p2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None/>
              <a:defRPr sz="1108" b="0" i="0" u="none">
                <a:solidFill>
                  <a:schemeClr val="dk1"/>
                </a:solidFill>
                <a:latin typeface="Arial"/>
                <a:ea typeface="Arial"/>
                <a:cs typeface="Arial"/>
                <a:sym typeface="Arial"/>
              </a:defRPr>
            </a:lvl1pPr>
            <a:lvl2pPr marR="0" lvl="1"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SzPts val="1400"/>
              <a:buNone/>
              <a:defRPr sz="1108"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0131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68924" y="185737"/>
            <a:ext cx="7271238" cy="506412"/>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468923" y="908050"/>
            <a:ext cx="8229600" cy="518477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108" b="0" i="0" u="none" strike="noStrike" cap="none">
                <a:solidFill>
                  <a:schemeClr val="dk1"/>
                </a:solidFill>
                <a:latin typeface="Arial"/>
                <a:ea typeface="Arial"/>
                <a:cs typeface="Arial"/>
                <a:sym typeface="Arial"/>
              </a:defRPr>
            </a:lvl9pPr>
          </a:lstStyle>
          <a:p>
            <a:endParaRPr/>
          </a:p>
        </p:txBody>
      </p:sp>
      <p:cxnSp>
        <p:nvCxnSpPr>
          <p:cNvPr id="14" name="Google Shape;14;p11"/>
          <p:cNvCxnSpPr/>
          <p:nvPr/>
        </p:nvCxnSpPr>
        <p:spPr>
          <a:xfrm>
            <a:off x="250581" y="765175"/>
            <a:ext cx="8676542" cy="0"/>
          </a:xfrm>
          <a:prstGeom prst="straightConnector1">
            <a:avLst/>
          </a:prstGeom>
          <a:noFill/>
          <a:ln w="63500" cap="flat" cmpd="sng">
            <a:solidFill>
              <a:srgbClr val="FF0000"/>
            </a:solidFill>
            <a:prstDash val="solid"/>
            <a:miter lim="800000"/>
            <a:headEnd type="none" w="sm" len="sm"/>
            <a:tailEnd type="none" w="sm" len="sm"/>
          </a:ln>
        </p:spPr>
      </p:cxnSp>
      <p:pic>
        <p:nvPicPr>
          <p:cNvPr id="15" name="Google Shape;15;p11" descr="awwロゴ.png"/>
          <p:cNvPicPr preferRelativeResize="0"/>
          <p:nvPr/>
        </p:nvPicPr>
        <p:blipFill rotWithShape="1">
          <a:blip r:embed="rId14">
            <a:alphaModFix/>
          </a:blip>
          <a:srcRect/>
          <a:stretch/>
        </p:blipFill>
        <p:spPr>
          <a:xfrm>
            <a:off x="7829550" y="115888"/>
            <a:ext cx="1073176" cy="563695"/>
          </a:xfrm>
          <a:prstGeom prst="rect">
            <a:avLst/>
          </a:prstGeom>
          <a:noFill/>
          <a:ln>
            <a:noFill/>
          </a:ln>
        </p:spPr>
      </p:pic>
      <p:sp>
        <p:nvSpPr>
          <p:cNvPr id="16" name="Google Shape;16;p11"/>
          <p:cNvSpPr txBox="1"/>
          <p:nvPr/>
        </p:nvSpPr>
        <p:spPr>
          <a:xfrm>
            <a:off x="6551735" y="6453188"/>
            <a:ext cx="2592265" cy="307975"/>
          </a:xfrm>
          <a:prstGeom prst="rect">
            <a:avLst/>
          </a:prstGeom>
          <a:noFill/>
          <a:ln>
            <a:noFill/>
          </a:ln>
        </p:spPr>
        <p:txBody>
          <a:bodyPr spcFirstLastPara="1" wrap="square" lIns="84392" tIns="42185" rIns="84392" bIns="42185" anchor="t" anchorCtr="0">
            <a:noAutofit/>
          </a:bodyPr>
          <a:lstStyle/>
          <a:p>
            <a:pPr marL="0" marR="0" lvl="0" indent="0" algn="r" rtl="0">
              <a:lnSpc>
                <a:spcPct val="100000"/>
              </a:lnSpc>
              <a:spcBef>
                <a:spcPts val="0"/>
              </a:spcBef>
              <a:spcAft>
                <a:spcPts val="0"/>
              </a:spcAft>
              <a:buClr>
                <a:schemeClr val="dk1"/>
              </a:buClr>
              <a:buSzPts val="1400"/>
              <a:buFont typeface="Stardos Stencil"/>
              <a:buNone/>
            </a:pPr>
            <a:r>
              <a:rPr lang="en-US" sz="1600" b="0" i="0" u="none" strike="noStrike" cap="none" dirty="0">
                <a:solidFill>
                  <a:schemeClr val="dk1"/>
                </a:solidFill>
                <a:latin typeface="Aparajita" panose="020B0604020202020204" pitchFamily="34" charset="0"/>
                <a:ea typeface="Noto Sans Gothic" panose="020B0502040504020204" pitchFamily="34" charset="0"/>
                <a:cs typeface="Aparajita" panose="020B0604020202020204" pitchFamily="34" charset="0"/>
                <a:sym typeface="Stardos Stencil"/>
              </a:rPr>
              <a:t>WORK </a:t>
            </a:r>
            <a:r>
              <a:rPr lang="en-US" sz="1600" b="0" i="0" u="none" strike="noStrike" cap="none" dirty="0">
                <a:solidFill>
                  <a:srgbClr val="FF0000"/>
                </a:solidFill>
                <a:latin typeface="Aparajita" panose="020B0604020202020204" pitchFamily="34" charset="0"/>
                <a:ea typeface="Noto Sans Gothic" panose="020B0502040504020204" pitchFamily="34" charset="0"/>
                <a:cs typeface="Aparajita" panose="020B0604020202020204" pitchFamily="34" charset="0"/>
                <a:sym typeface="Stardos Stencil"/>
              </a:rPr>
              <a:t>STORY</a:t>
            </a:r>
            <a:r>
              <a:rPr lang="en-US" sz="1600" b="0" i="0" u="none" strike="noStrike" cap="none" dirty="0">
                <a:solidFill>
                  <a:schemeClr val="dk1"/>
                </a:solidFill>
                <a:latin typeface="Aparajita" panose="020B0604020202020204" pitchFamily="34" charset="0"/>
                <a:ea typeface="Noto Sans Gothic" panose="020B0502040504020204" pitchFamily="34" charset="0"/>
                <a:cs typeface="Aparajita" panose="020B0604020202020204" pitchFamily="34" charset="0"/>
                <a:sym typeface="Stardos Stencil"/>
              </a:rPr>
              <a:t> AWARD 20</a:t>
            </a:r>
            <a:r>
              <a:rPr lang="en-US" sz="1600" dirty="0">
                <a:solidFill>
                  <a:schemeClr val="dk1"/>
                </a:solidFill>
                <a:latin typeface="Aparajita" panose="020B0604020202020204" pitchFamily="34" charset="0"/>
                <a:ea typeface="Noto Sans Gothic" panose="020B0502040504020204" pitchFamily="34" charset="0"/>
                <a:cs typeface="Aparajita" panose="020B0604020202020204" pitchFamily="34" charset="0"/>
                <a:sym typeface="Stardos Stencil"/>
              </a:rPr>
              <a:t>20</a:t>
            </a:r>
            <a:endParaRPr sz="1600" b="0" i="0" u="none" strike="noStrike" cap="none" dirty="0">
              <a:solidFill>
                <a:srgbClr val="000000"/>
              </a:solidFill>
              <a:latin typeface="Aparajita" panose="020B0604020202020204" pitchFamily="34" charset="0"/>
              <a:ea typeface="Noto Sans Gothic" panose="020B0502040504020204" pitchFamily="34" charset="0"/>
              <a:cs typeface="Aparajita" panose="020B0604020202020204" pitchFamily="34" charset="0"/>
              <a:sym typeface="Arial"/>
            </a:endParaRPr>
          </a:p>
        </p:txBody>
      </p:sp>
    </p:spTree>
    <p:extLst>
      <p:ext uri="{BB962C8B-B14F-4D97-AF65-F5344CB8AC3E}">
        <p14:creationId xmlns:p14="http://schemas.microsoft.com/office/powerpoint/2010/main" val="122424079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575884" y="3093415"/>
            <a:ext cx="8043508" cy="3118985"/>
          </a:xfrm>
          <a:prstGeom prst="rect">
            <a:avLst/>
          </a:prstGeom>
          <a:noFill/>
          <a:ln w="28575" cap="rnd" cmpd="sng">
            <a:solidFill>
              <a:schemeClr val="accent2"/>
            </a:solidFill>
            <a:prstDash val="solid"/>
            <a:miter lim="800000"/>
            <a:headEnd type="none" w="sm" len="sm"/>
            <a:tailEnd type="none" w="sm" len="sm"/>
          </a:ln>
        </p:spPr>
        <p:txBody>
          <a:bodyPr spcFirstLastPara="1" wrap="square" lIns="84392" tIns="42185" rIns="84392" bIns="42185" anchor="t" anchorCtr="0">
            <a:noAutofit/>
          </a:bodyPr>
          <a:lstStyle/>
          <a:p>
            <a:pPr algn="ctr" defTabSz="844083">
              <a:buClr>
                <a:srgbClr val="000000"/>
              </a:buClr>
              <a:buSzPts val="1200"/>
            </a:pPr>
            <a:endParaRPr sz="1108" kern="0">
              <a:solidFill>
                <a:srgbClr val="000000"/>
              </a:solidFill>
              <a:latin typeface="Arial"/>
              <a:ea typeface="Arial"/>
              <a:cs typeface="Arial"/>
              <a:sym typeface="Arial"/>
            </a:endParaRPr>
          </a:p>
        </p:txBody>
      </p:sp>
      <p:sp>
        <p:nvSpPr>
          <p:cNvPr id="86" name="Google Shape;86;p1"/>
          <p:cNvSpPr txBox="1"/>
          <p:nvPr/>
        </p:nvSpPr>
        <p:spPr>
          <a:xfrm>
            <a:off x="575884" y="1141523"/>
            <a:ext cx="8043508" cy="2088277"/>
          </a:xfrm>
          <a:prstGeom prst="rect">
            <a:avLst/>
          </a:prstGeom>
          <a:noFill/>
          <a:ln>
            <a:noFill/>
          </a:ln>
        </p:spPr>
        <p:txBody>
          <a:bodyPr spcFirstLastPara="1" wrap="square" lIns="84392" tIns="42185" rIns="84392" bIns="42185" anchor="ctr" anchorCtr="0">
            <a:noAutofit/>
          </a:bodyPr>
          <a:lstStyle/>
          <a:p>
            <a:pPr algn="ctr" defTabSz="844083">
              <a:buClr>
                <a:srgbClr val="808080"/>
              </a:buClr>
              <a:buSzPts val="1800"/>
            </a:pPr>
            <a:r>
              <a:rPr lang="en-US" sz="1662" b="1" kern="0">
                <a:solidFill>
                  <a:srgbClr val="808080"/>
                </a:solidFill>
                <a:latin typeface="Arial"/>
                <a:ea typeface="Arial"/>
                <a:cs typeface="Arial"/>
                <a:sym typeface="Arial"/>
              </a:rPr>
              <a:t>ストーリーのタイトル（※Work Storyのタイトルを付けて下さい。）</a:t>
            </a:r>
            <a:br>
              <a:rPr lang="en-US" sz="1662" b="1" kern="0">
                <a:solidFill>
                  <a:srgbClr val="808080"/>
                </a:solidFill>
                <a:latin typeface="Arial"/>
                <a:ea typeface="Arial"/>
                <a:cs typeface="Arial"/>
                <a:sym typeface="Arial"/>
              </a:rPr>
            </a:br>
            <a:r>
              <a:rPr lang="en-US" sz="2954" b="1" kern="0">
                <a:solidFill>
                  <a:srgbClr val="808080"/>
                </a:solidFill>
                <a:latin typeface="Arial"/>
                <a:ea typeface="Arial"/>
                <a:cs typeface="Arial"/>
                <a:sym typeface="Arial"/>
              </a:rPr>
              <a:t>〇〇〇〇〇〇〇</a:t>
            </a:r>
            <a:br>
              <a:rPr lang="en-US" sz="3323" b="1" kern="0">
                <a:solidFill>
                  <a:srgbClr val="808080"/>
                </a:solidFill>
                <a:latin typeface="Arial"/>
                <a:ea typeface="Arial"/>
                <a:cs typeface="Arial"/>
                <a:sym typeface="Arial"/>
              </a:rPr>
            </a:br>
            <a:br>
              <a:rPr lang="en-US" sz="1477" b="1" kern="0">
                <a:solidFill>
                  <a:srgbClr val="808080"/>
                </a:solidFill>
                <a:latin typeface="Arial"/>
                <a:ea typeface="Arial"/>
                <a:cs typeface="Arial"/>
                <a:sym typeface="Arial"/>
              </a:rPr>
            </a:br>
            <a:r>
              <a:rPr lang="en-US" sz="1662" b="1" kern="0">
                <a:solidFill>
                  <a:srgbClr val="808080"/>
                </a:solidFill>
                <a:latin typeface="Arial"/>
                <a:ea typeface="Arial"/>
                <a:cs typeface="Arial"/>
                <a:sym typeface="Arial"/>
              </a:rPr>
              <a:t>会社名・チーム名（※個人応募の場合は個人名）</a:t>
            </a:r>
            <a:br>
              <a:rPr lang="en-US" sz="1662" b="1" kern="0">
                <a:solidFill>
                  <a:srgbClr val="808080"/>
                </a:solidFill>
                <a:latin typeface="Arial"/>
                <a:ea typeface="Arial"/>
                <a:cs typeface="Arial"/>
                <a:sym typeface="Arial"/>
              </a:rPr>
            </a:br>
            <a:r>
              <a:rPr lang="en-US" sz="3323" b="1" kern="0">
                <a:solidFill>
                  <a:srgbClr val="808080"/>
                </a:solidFill>
                <a:latin typeface="Arial"/>
                <a:ea typeface="Arial"/>
                <a:cs typeface="Arial"/>
                <a:sym typeface="Arial"/>
              </a:rPr>
              <a:t>〇〇〇〇</a:t>
            </a:r>
            <a:endParaRPr sz="1292" kern="0">
              <a:solidFill>
                <a:srgbClr val="000000"/>
              </a:solidFill>
              <a:latin typeface="Arial"/>
              <a:ea typeface="Arial"/>
              <a:cs typeface="Arial"/>
              <a:sym typeface="Arial"/>
            </a:endParaRPr>
          </a:p>
        </p:txBody>
      </p:sp>
      <p:sp>
        <p:nvSpPr>
          <p:cNvPr id="87" name="Google Shape;87;p1"/>
          <p:cNvSpPr txBox="1"/>
          <p:nvPr/>
        </p:nvSpPr>
        <p:spPr>
          <a:xfrm>
            <a:off x="4166088" y="3093416"/>
            <a:ext cx="4385908" cy="1179692"/>
          </a:xfrm>
          <a:prstGeom prst="rect">
            <a:avLst/>
          </a:prstGeom>
          <a:noFill/>
          <a:ln>
            <a:noFill/>
          </a:ln>
        </p:spPr>
        <p:txBody>
          <a:bodyPr spcFirstLastPara="1" wrap="square" lIns="84392" tIns="42185" rIns="84392" bIns="42185" anchor="t" anchorCtr="0">
            <a:noAutofit/>
          </a:bodyPr>
          <a:lstStyle/>
          <a:p>
            <a:pPr defTabSz="844083">
              <a:buClr>
                <a:srgbClr val="808080"/>
              </a:buClr>
              <a:buSzPts val="1400"/>
            </a:pPr>
            <a:r>
              <a:rPr lang="en-US" sz="1292" b="1" kern="0">
                <a:solidFill>
                  <a:srgbClr val="808080"/>
                </a:solidFill>
                <a:latin typeface="Arial"/>
                <a:ea typeface="Arial"/>
                <a:cs typeface="Arial"/>
                <a:sym typeface="Arial"/>
              </a:rPr>
              <a:t>＜連絡先＞</a:t>
            </a:r>
            <a:endParaRPr sz="1292" kern="0">
              <a:solidFill>
                <a:srgbClr val="000000"/>
              </a:solidFill>
              <a:latin typeface="Arial"/>
              <a:ea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住所　　　：</a:t>
            </a:r>
            <a:endParaRPr sz="1292" kern="0">
              <a:solidFill>
                <a:srgbClr val="000000"/>
              </a:solidFill>
              <a:latin typeface="Arial"/>
              <a:ea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電話番号　：</a:t>
            </a:r>
            <a:endParaRPr sz="1292" kern="0">
              <a:solidFill>
                <a:srgbClr val="000000"/>
              </a:solidFill>
              <a:latin typeface="Arial"/>
              <a:ea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Ｅ-mail   ：</a:t>
            </a:r>
            <a:endParaRPr sz="1292" b="1" kern="0">
              <a:solidFill>
                <a:srgbClr val="808080"/>
              </a:solidFill>
              <a:latin typeface="Arial"/>
              <a:ea typeface="Arial"/>
              <a:cs typeface="Arial"/>
              <a:sym typeface="Arial"/>
            </a:endParaRPr>
          </a:p>
          <a:p>
            <a:pPr defTabSz="844083">
              <a:spcBef>
                <a:spcPts val="646"/>
              </a:spcBef>
              <a:buClr>
                <a:srgbClr val="808080"/>
              </a:buClr>
              <a:buSzPts val="1200"/>
            </a:pPr>
            <a:r>
              <a:rPr lang="en-US" sz="1108" b="1" kern="0">
                <a:solidFill>
                  <a:srgbClr val="FF0000"/>
                </a:solidFill>
                <a:latin typeface="Arial"/>
                <a:ea typeface="Arial"/>
                <a:cs typeface="Arial"/>
                <a:sym typeface="Arial"/>
              </a:rPr>
              <a:t>   ※一次審査を通過した場合メールにて連絡します</a:t>
            </a:r>
            <a:endParaRPr sz="1292" kern="0">
              <a:solidFill>
                <a:srgbClr val="000000"/>
              </a:solidFill>
              <a:latin typeface="Arial"/>
              <a:ea typeface="Arial"/>
              <a:cs typeface="Arial"/>
              <a:sym typeface="Arial"/>
            </a:endParaRPr>
          </a:p>
        </p:txBody>
      </p:sp>
      <p:sp>
        <p:nvSpPr>
          <p:cNvPr id="88" name="Google Shape;88;p1"/>
          <p:cNvSpPr txBox="1"/>
          <p:nvPr/>
        </p:nvSpPr>
        <p:spPr>
          <a:xfrm>
            <a:off x="775188" y="3093416"/>
            <a:ext cx="3191538" cy="1179692"/>
          </a:xfrm>
          <a:prstGeom prst="rect">
            <a:avLst/>
          </a:prstGeom>
          <a:noFill/>
          <a:ln>
            <a:noFill/>
          </a:ln>
        </p:spPr>
        <p:txBody>
          <a:bodyPr spcFirstLastPara="1" wrap="square" lIns="84392" tIns="42185" rIns="84392" bIns="42185" anchor="t" anchorCtr="0">
            <a:noAutofit/>
          </a:bodyPr>
          <a:lstStyle/>
          <a:p>
            <a:pPr defTabSz="844083">
              <a:buClr>
                <a:srgbClr val="808080"/>
              </a:buClr>
              <a:buSzPts val="1400"/>
            </a:pPr>
            <a:r>
              <a:rPr lang="en-US" sz="1292" b="1" kern="0">
                <a:solidFill>
                  <a:srgbClr val="808080"/>
                </a:solidFill>
                <a:latin typeface="Arial"/>
                <a:ea typeface="Arial"/>
                <a:cs typeface="Arial"/>
                <a:sym typeface="Arial"/>
              </a:rPr>
              <a:t>＜代表者＞</a:t>
            </a:r>
            <a:endParaRPr sz="1292" kern="0">
              <a:solidFill>
                <a:srgbClr val="000000"/>
              </a:solidFill>
              <a:latin typeface="Arial"/>
              <a:ea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名前　：　</a:t>
            </a:r>
            <a:endParaRPr sz="1292" kern="0">
              <a:solidFill>
                <a:srgbClr val="000000"/>
              </a:solidFill>
              <a:latin typeface="Arial"/>
              <a:ea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会社名：</a:t>
            </a:r>
            <a:endParaRPr sz="1292" b="1" kern="0">
              <a:solidFill>
                <a:srgbClr val="808080"/>
              </a:solidFill>
              <a:latin typeface="Arial"/>
              <a:ea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所属   ：　</a:t>
            </a:r>
            <a:endParaRPr sz="1292" kern="0">
              <a:solidFill>
                <a:srgbClr val="000000"/>
              </a:solidFill>
              <a:latin typeface="Arial"/>
              <a:ea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役職　：</a:t>
            </a:r>
            <a:endParaRPr sz="1292" b="1" kern="0">
              <a:solidFill>
                <a:srgbClr val="808080"/>
              </a:solidFill>
              <a:latin typeface="Arial"/>
              <a:ea typeface="Arial"/>
              <a:cs typeface="Arial"/>
              <a:sym typeface="Arial"/>
            </a:endParaRPr>
          </a:p>
          <a:p>
            <a:pPr defTabSz="844083">
              <a:spcBef>
                <a:spcPts val="646"/>
              </a:spcBef>
              <a:buClr>
                <a:srgbClr val="808080"/>
              </a:buClr>
              <a:buSzPts val="1400"/>
            </a:pPr>
            <a:endParaRPr sz="1292" b="1" kern="0">
              <a:solidFill>
                <a:srgbClr val="808080"/>
              </a:solidFill>
              <a:latin typeface="Arial"/>
              <a:cs typeface="Arial"/>
              <a:sym typeface="Arial"/>
            </a:endParaRPr>
          </a:p>
          <a:p>
            <a:pPr defTabSz="844083">
              <a:spcBef>
                <a:spcPts val="646"/>
              </a:spcBef>
              <a:buClr>
                <a:srgbClr val="808080"/>
              </a:buClr>
              <a:buSzPts val="1400"/>
            </a:pPr>
            <a:endParaRPr sz="1292" b="1" kern="0">
              <a:solidFill>
                <a:srgbClr val="808080"/>
              </a:solidFill>
              <a:latin typeface="Arial"/>
              <a:cs typeface="Arial"/>
              <a:sym typeface="Arial"/>
            </a:endParaRPr>
          </a:p>
          <a:p>
            <a:pPr defTabSz="844083">
              <a:spcBef>
                <a:spcPts val="646"/>
              </a:spcBef>
              <a:buClr>
                <a:srgbClr val="808080"/>
              </a:buClr>
              <a:buSzPts val="1400"/>
            </a:pPr>
            <a:endParaRPr sz="1292" b="1" kern="0">
              <a:solidFill>
                <a:srgbClr val="808080"/>
              </a:solidFill>
              <a:latin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a:t>
            </a:r>
            <a:endParaRPr sz="1292" kern="0">
              <a:solidFill>
                <a:srgbClr val="000000"/>
              </a:solidFill>
              <a:latin typeface="Arial"/>
              <a:ea typeface="Arial"/>
              <a:cs typeface="Arial"/>
              <a:sym typeface="Arial"/>
            </a:endParaRPr>
          </a:p>
        </p:txBody>
      </p:sp>
      <p:sp>
        <p:nvSpPr>
          <p:cNvPr id="89" name="Google Shape;89;p1"/>
          <p:cNvSpPr txBox="1"/>
          <p:nvPr/>
        </p:nvSpPr>
        <p:spPr>
          <a:xfrm>
            <a:off x="775188" y="4488473"/>
            <a:ext cx="7312154" cy="880615"/>
          </a:xfrm>
          <a:prstGeom prst="rect">
            <a:avLst/>
          </a:prstGeom>
          <a:noFill/>
          <a:ln>
            <a:noFill/>
          </a:ln>
        </p:spPr>
        <p:txBody>
          <a:bodyPr spcFirstLastPara="1" wrap="square" lIns="84392" tIns="42185" rIns="84392" bIns="42185" anchor="t" anchorCtr="0">
            <a:noAutofit/>
          </a:bodyPr>
          <a:lstStyle/>
          <a:p>
            <a:pPr defTabSz="844083">
              <a:buClr>
                <a:srgbClr val="808080"/>
              </a:buClr>
              <a:buSzPts val="1400"/>
            </a:pPr>
            <a:r>
              <a:rPr lang="en-US" sz="1292" b="1" kern="0">
                <a:solidFill>
                  <a:srgbClr val="808080"/>
                </a:solidFill>
                <a:latin typeface="Arial"/>
                <a:ea typeface="Arial"/>
                <a:cs typeface="Arial"/>
                <a:sym typeface="Arial"/>
              </a:rPr>
              <a:t>＜チーム編成＞※名前（所属）</a:t>
            </a:r>
            <a:endParaRPr sz="1292" kern="0">
              <a:solidFill>
                <a:srgbClr val="000000"/>
              </a:solidFill>
              <a:latin typeface="Arial"/>
              <a:ea typeface="Arial"/>
              <a:cs typeface="Arial"/>
              <a:sym typeface="Arial"/>
            </a:endParaRPr>
          </a:p>
          <a:p>
            <a:pPr defTabSz="844083">
              <a:spcBef>
                <a:spcPts val="646"/>
              </a:spcBef>
              <a:buClr>
                <a:srgbClr val="808080"/>
              </a:buClr>
              <a:buSzPts val="1400"/>
            </a:pPr>
            <a:r>
              <a:rPr lang="en-US" sz="1292" b="1" kern="0">
                <a:solidFill>
                  <a:srgbClr val="808080"/>
                </a:solidFill>
                <a:latin typeface="Arial"/>
                <a:ea typeface="Arial"/>
                <a:cs typeface="Arial"/>
                <a:sym typeface="Arial"/>
              </a:rPr>
              <a:t>　○○○○（○○○○）、○○○○（○○○○）、○○○○（○○○○）、○○○○（○○○○）</a:t>
            </a:r>
            <a:endParaRPr sz="1292" kern="0">
              <a:solidFill>
                <a:srgbClr val="000000"/>
              </a:solidFill>
              <a:latin typeface="Arial"/>
              <a:ea typeface="Arial"/>
              <a:cs typeface="Arial"/>
              <a:sym typeface="Arial"/>
            </a:endParaRPr>
          </a:p>
          <a:p>
            <a:pPr algn="ctr" defTabSz="844083">
              <a:buClr>
                <a:srgbClr val="000000"/>
              </a:buClr>
              <a:buSzPts val="1400"/>
            </a:pPr>
            <a:endParaRPr sz="1292" b="1" kern="0">
              <a:solidFill>
                <a:srgbClr val="808080"/>
              </a:solidFill>
              <a:latin typeface="Arial"/>
              <a:ea typeface="Arial"/>
              <a:cs typeface="Arial"/>
              <a:sym typeface="Arial"/>
            </a:endParaRPr>
          </a:p>
        </p:txBody>
      </p:sp>
      <p:sp>
        <p:nvSpPr>
          <p:cNvPr id="90" name="Google Shape;90;p1"/>
          <p:cNvSpPr txBox="1"/>
          <p:nvPr/>
        </p:nvSpPr>
        <p:spPr>
          <a:xfrm>
            <a:off x="775176" y="5059484"/>
            <a:ext cx="7776831" cy="994985"/>
          </a:xfrm>
          <a:prstGeom prst="rect">
            <a:avLst/>
          </a:prstGeom>
          <a:noFill/>
          <a:ln>
            <a:noFill/>
          </a:ln>
        </p:spPr>
        <p:txBody>
          <a:bodyPr spcFirstLastPara="1" wrap="square" lIns="84392" tIns="42185" rIns="84392" bIns="42185" anchor="t" anchorCtr="0">
            <a:noAutofit/>
          </a:bodyPr>
          <a:lstStyle/>
          <a:p>
            <a:pPr defTabSz="844083">
              <a:buClr>
                <a:srgbClr val="808080"/>
              </a:buClr>
              <a:buSzPts val="1400"/>
            </a:pPr>
            <a:r>
              <a:rPr lang="en-US" sz="1292" b="1" kern="0" dirty="0">
                <a:solidFill>
                  <a:srgbClr val="808080"/>
                </a:solidFill>
                <a:latin typeface="Arial"/>
                <a:ea typeface="Arial"/>
                <a:cs typeface="Arial"/>
                <a:sym typeface="Arial"/>
              </a:rPr>
              <a:t>＜</a:t>
            </a:r>
            <a:r>
              <a:rPr lang="en-US" sz="1292" b="1" kern="0" dirty="0" err="1">
                <a:solidFill>
                  <a:srgbClr val="808080"/>
                </a:solidFill>
                <a:latin typeface="Arial"/>
                <a:ea typeface="Arial"/>
                <a:cs typeface="Arial"/>
                <a:sym typeface="Arial"/>
              </a:rPr>
              <a:t>事業カテゴリ</a:t>
            </a:r>
            <a:r>
              <a:rPr lang="en-US" sz="1292" b="1" kern="0" dirty="0">
                <a:solidFill>
                  <a:srgbClr val="808080"/>
                </a:solidFill>
                <a:latin typeface="Arial"/>
                <a:ea typeface="Arial"/>
                <a:cs typeface="Arial"/>
                <a:sym typeface="Arial"/>
              </a:rPr>
              <a:t>＞　○○○○○○○○○○○○</a:t>
            </a:r>
            <a:endParaRPr sz="1292" kern="0" dirty="0">
              <a:solidFill>
                <a:srgbClr val="00000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a:t>
            </a:r>
            <a:r>
              <a:rPr lang="en-US" sz="1292" b="1" kern="0" dirty="0" err="1">
                <a:solidFill>
                  <a:srgbClr val="808080"/>
                </a:solidFill>
                <a:latin typeface="Arial"/>
                <a:ea typeface="Arial"/>
                <a:cs typeface="Arial"/>
                <a:sym typeface="Arial"/>
              </a:rPr>
              <a:t>応募テーマ</a:t>
            </a:r>
            <a:r>
              <a:rPr lang="en-US" sz="1292" b="1" kern="0" dirty="0">
                <a:solidFill>
                  <a:srgbClr val="808080"/>
                </a:solidFill>
                <a:latin typeface="Arial"/>
                <a:ea typeface="Arial"/>
                <a:cs typeface="Arial"/>
                <a:sym typeface="Arial"/>
              </a:rPr>
              <a:t>＞</a:t>
            </a:r>
            <a:r>
              <a:rPr lang="en-US" sz="1292" b="1" kern="0" dirty="0">
                <a:solidFill>
                  <a:srgbClr val="7F7F7F"/>
                </a:solidFill>
                <a:latin typeface="Arial"/>
                <a:ea typeface="Arial"/>
                <a:cs typeface="Arial"/>
                <a:sym typeface="Arial"/>
              </a:rPr>
              <a:t>　</a:t>
            </a:r>
            <a:r>
              <a:rPr lang="en-US" sz="1108" b="1" kern="0" dirty="0">
                <a:solidFill>
                  <a:srgbClr val="FF0000"/>
                </a:solidFill>
                <a:latin typeface="Arial"/>
                <a:ea typeface="Arial"/>
                <a:cs typeface="Arial"/>
                <a:sym typeface="Arial"/>
              </a:rPr>
              <a:t>※</a:t>
            </a:r>
            <a:r>
              <a:rPr lang="en-US" sz="1108" b="1" kern="0" dirty="0" err="1">
                <a:solidFill>
                  <a:srgbClr val="FF0000"/>
                </a:solidFill>
                <a:latin typeface="Arial"/>
                <a:ea typeface="Arial"/>
                <a:cs typeface="Arial"/>
                <a:sym typeface="Arial"/>
              </a:rPr>
              <a:t>どれか一つを選択してください</a:t>
            </a:r>
            <a:r>
              <a:rPr lang="en-US" sz="1108" b="1" kern="0" dirty="0">
                <a:solidFill>
                  <a:srgbClr val="FF0000"/>
                </a:solidFill>
                <a:latin typeface="Arial"/>
                <a:ea typeface="Arial"/>
                <a:cs typeface="Arial"/>
                <a:sym typeface="Arial"/>
              </a:rPr>
              <a:t>。</a:t>
            </a:r>
            <a:endParaRPr sz="1292" kern="0" dirty="0">
              <a:solidFill>
                <a:srgbClr val="000000"/>
              </a:solidFill>
              <a:latin typeface="Arial"/>
              <a:ea typeface="Arial"/>
              <a:cs typeface="Arial"/>
              <a:sym typeface="Arial"/>
            </a:endParaRPr>
          </a:p>
          <a:p>
            <a:pPr defTabSz="844083">
              <a:buClr>
                <a:srgbClr val="000000"/>
              </a:buClr>
              <a:buSzPts val="1100"/>
            </a:pPr>
            <a:r>
              <a:rPr lang="en-US" sz="1108" kern="0" dirty="0">
                <a:solidFill>
                  <a:srgbClr val="7F7F7F"/>
                </a:solidFill>
                <a:latin typeface="Arial"/>
                <a:cs typeface="Arial"/>
                <a:sym typeface="Arial"/>
              </a:rPr>
              <a:t>1.働きがい、モチベーション、エンゲージメント　2.コミュニケーション、コラボレーション、チームビルディング</a:t>
            </a:r>
            <a:endParaRPr sz="1108" kern="0" dirty="0">
              <a:solidFill>
                <a:srgbClr val="7F7F7F"/>
              </a:solidFill>
              <a:latin typeface="Arial"/>
              <a:cs typeface="Arial"/>
              <a:sym typeface="Arial"/>
            </a:endParaRPr>
          </a:p>
          <a:p>
            <a:pPr defTabSz="844083">
              <a:buClr>
                <a:srgbClr val="000000"/>
              </a:buClr>
              <a:buSzPts val="1100"/>
            </a:pPr>
            <a:r>
              <a:rPr lang="en-US" sz="1108" kern="0" dirty="0">
                <a:solidFill>
                  <a:srgbClr val="7F7F7F"/>
                </a:solidFill>
                <a:latin typeface="Arial"/>
                <a:cs typeface="Arial"/>
                <a:sym typeface="Arial"/>
              </a:rPr>
              <a:t>3.働き方の多様化・ダイバーシティ、4.企業文化・風土　5.イノベーションの創出　</a:t>
            </a:r>
            <a:endParaRPr sz="1108" kern="0" dirty="0">
              <a:solidFill>
                <a:srgbClr val="7F7F7F"/>
              </a:solidFill>
              <a:latin typeface="Arial"/>
              <a:cs typeface="Arial"/>
              <a:sym typeface="Arial"/>
            </a:endParaRPr>
          </a:p>
          <a:p>
            <a:pPr defTabSz="844083">
              <a:buClr>
                <a:srgbClr val="000000"/>
              </a:buClr>
              <a:buSzPts val="1100"/>
            </a:pPr>
            <a:r>
              <a:rPr lang="en-US" sz="1108" kern="0" dirty="0">
                <a:solidFill>
                  <a:srgbClr val="7F7F7F"/>
                </a:solidFill>
                <a:latin typeface="Arial"/>
                <a:cs typeface="Arial"/>
                <a:sym typeface="Arial"/>
              </a:rPr>
              <a:t>6.テクノロジー・</a:t>
            </a:r>
            <a:r>
              <a:rPr lang="en-US" sz="1108" kern="0" dirty="0" err="1">
                <a:solidFill>
                  <a:srgbClr val="7F7F7F"/>
                </a:solidFill>
                <a:latin typeface="Arial"/>
                <a:cs typeface="Arial"/>
                <a:sym typeface="Arial"/>
              </a:rPr>
              <a:t>ツールの活用、DXの推進</a:t>
            </a:r>
            <a:r>
              <a:rPr lang="en-US" sz="1108" kern="0" dirty="0">
                <a:solidFill>
                  <a:srgbClr val="7F7F7F"/>
                </a:solidFill>
                <a:latin typeface="Arial"/>
                <a:cs typeface="Arial"/>
                <a:sym typeface="Arial"/>
              </a:rPr>
              <a:t>　7.人材育成・人材開発、人事評価と仕組み　8.マネジメント　</a:t>
            </a:r>
            <a:endParaRPr sz="1108" kern="0" dirty="0">
              <a:solidFill>
                <a:srgbClr val="7F7F7F"/>
              </a:solidFill>
              <a:latin typeface="Arial"/>
              <a:cs typeface="Arial"/>
              <a:sym typeface="Arial"/>
            </a:endParaRPr>
          </a:p>
          <a:p>
            <a:pPr defTabSz="844083">
              <a:buClr>
                <a:srgbClr val="000000"/>
              </a:buClr>
              <a:buSzPts val="1100"/>
            </a:pPr>
            <a:r>
              <a:rPr lang="en-US" sz="1108" kern="0" dirty="0">
                <a:solidFill>
                  <a:srgbClr val="7F7F7F"/>
                </a:solidFill>
                <a:latin typeface="Arial"/>
                <a:cs typeface="Arial"/>
                <a:sym typeface="Arial"/>
              </a:rPr>
              <a:t>9.働く場所・環境　10. WILL　11.コロナ禍をきっかけに変わる働き方</a:t>
            </a:r>
            <a:endParaRPr sz="1108" kern="0" dirty="0">
              <a:solidFill>
                <a:srgbClr val="7F7F7F"/>
              </a:solidFill>
              <a:latin typeface="Arial"/>
              <a:cs typeface="Arial"/>
              <a:sym typeface="Arial"/>
            </a:endParaRPr>
          </a:p>
          <a:p>
            <a:pPr defTabSz="844083">
              <a:buClr>
                <a:srgbClr val="7F7F7F"/>
              </a:buClr>
              <a:buSzPts val="1200"/>
            </a:pPr>
            <a:endParaRPr sz="1108" kern="0" dirty="0">
              <a:solidFill>
                <a:srgbClr val="7F7F7F"/>
              </a:solidFill>
              <a:latin typeface="Arial"/>
              <a:cs typeface="Arial"/>
              <a:sym typeface="Arial"/>
            </a:endParaRPr>
          </a:p>
        </p:txBody>
      </p:sp>
    </p:spTree>
    <p:extLst>
      <p:ext uri="{BB962C8B-B14F-4D97-AF65-F5344CB8AC3E}">
        <p14:creationId xmlns:p14="http://schemas.microsoft.com/office/powerpoint/2010/main" val="80929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p:nvPr/>
        </p:nvSpPr>
        <p:spPr>
          <a:xfrm>
            <a:off x="303334" y="1085850"/>
            <a:ext cx="8503626" cy="5181600"/>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FF0000"/>
              </a:buClr>
              <a:buSzPts val="1600"/>
            </a:pPr>
            <a:r>
              <a:rPr lang="en-US" sz="1477" b="1" kern="0" dirty="0">
                <a:solidFill>
                  <a:srgbClr val="FF0000"/>
                </a:solidFill>
                <a:latin typeface="Arial"/>
                <a:ea typeface="Arial"/>
                <a:cs typeface="Arial"/>
                <a:sym typeface="Arial"/>
              </a:rPr>
              <a:t>1) Work Story </a:t>
            </a:r>
            <a:r>
              <a:rPr lang="en-US" sz="1477" b="1" kern="0" dirty="0" err="1">
                <a:solidFill>
                  <a:srgbClr val="FF0000"/>
                </a:solidFill>
                <a:latin typeface="Arial"/>
                <a:ea typeface="Arial"/>
                <a:cs typeface="Arial"/>
                <a:sym typeface="Arial"/>
              </a:rPr>
              <a:t>Awardを何で知りましたか</a:t>
            </a:r>
            <a:r>
              <a:rPr lang="en-US" sz="1477" b="1" kern="0" dirty="0">
                <a:solidFill>
                  <a:srgbClr val="FF0000"/>
                </a:solidFill>
                <a:latin typeface="Arial"/>
                <a:ea typeface="Arial"/>
                <a:cs typeface="Arial"/>
                <a:sym typeface="Arial"/>
              </a:rPr>
              <a:t>？</a:t>
            </a:r>
            <a:endParaRPr sz="1477" b="1" kern="0" dirty="0">
              <a:solidFill>
                <a:srgbClr val="FF0000"/>
              </a:solidFill>
              <a:latin typeface="Arial"/>
              <a:ea typeface="Arial"/>
              <a:cs typeface="Arial"/>
              <a:sym typeface="Arial"/>
            </a:endParaRPr>
          </a:p>
          <a:p>
            <a:pPr defTabSz="844083">
              <a:buClr>
                <a:srgbClr val="000000"/>
              </a:buClr>
              <a:buSzPts val="1600"/>
            </a:pPr>
            <a:endParaRPr sz="1477"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Will Work </a:t>
            </a:r>
            <a:r>
              <a:rPr lang="en-US" sz="1292" b="1" kern="0" dirty="0" err="1">
                <a:solidFill>
                  <a:srgbClr val="808080"/>
                </a:solidFill>
                <a:latin typeface="Arial"/>
                <a:ea typeface="Arial"/>
                <a:cs typeface="Arial"/>
                <a:sym typeface="Arial"/>
              </a:rPr>
              <a:t>パートナー会員のため</a:t>
            </a:r>
            <a:endParaRPr sz="1292" b="1" kern="0" dirty="0">
              <a:solidFill>
                <a:srgbClr val="80808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Will Work </a:t>
            </a:r>
            <a:r>
              <a:rPr lang="en-US" sz="1292" b="1" kern="0" dirty="0" err="1">
                <a:solidFill>
                  <a:srgbClr val="808080"/>
                </a:solidFill>
                <a:latin typeface="Arial"/>
                <a:ea typeface="Arial"/>
                <a:cs typeface="Arial"/>
                <a:sym typeface="Arial"/>
              </a:rPr>
              <a:t>メルマガ</a:t>
            </a:r>
            <a:endParaRPr sz="1292" b="1" kern="0" dirty="0">
              <a:solidFill>
                <a:srgbClr val="80808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Will Work </a:t>
            </a:r>
            <a:r>
              <a:rPr lang="en-US" sz="1292" b="1" kern="0" dirty="0" err="1">
                <a:solidFill>
                  <a:srgbClr val="808080"/>
                </a:solidFill>
                <a:latin typeface="Arial"/>
                <a:ea typeface="Arial"/>
                <a:cs typeface="Arial"/>
                <a:sym typeface="Arial"/>
              </a:rPr>
              <a:t>公式サイト</a:t>
            </a:r>
            <a:endParaRPr sz="1292" b="1" kern="0" dirty="0">
              <a:solidFill>
                <a:srgbClr val="80808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Will Work </a:t>
            </a:r>
            <a:r>
              <a:rPr lang="en-US" sz="1292" b="1" kern="0" dirty="0" err="1">
                <a:solidFill>
                  <a:srgbClr val="808080"/>
                </a:solidFill>
                <a:latin typeface="Arial"/>
                <a:ea typeface="Arial"/>
                <a:cs typeface="Arial"/>
                <a:sym typeface="Arial"/>
              </a:rPr>
              <a:t>公式Facebookページ（SNS</a:t>
            </a:r>
            <a:r>
              <a:rPr lang="en-US" sz="1292" b="1" kern="0" dirty="0">
                <a:solidFill>
                  <a:srgbClr val="808080"/>
                </a:solidFill>
                <a:latin typeface="Arial"/>
                <a:ea typeface="Arial"/>
                <a:cs typeface="Arial"/>
                <a:sym typeface="Arial"/>
              </a:rPr>
              <a:t>）</a:t>
            </a:r>
            <a:endParaRPr sz="1292" b="1" kern="0" dirty="0">
              <a:solidFill>
                <a:srgbClr val="80808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a:r>
            <a:r>
              <a:rPr lang="en-US" sz="1292" b="1" kern="0" dirty="0" err="1">
                <a:solidFill>
                  <a:srgbClr val="808080"/>
                </a:solidFill>
                <a:latin typeface="Arial"/>
                <a:ea typeface="Arial"/>
                <a:cs typeface="Arial"/>
                <a:sym typeface="Arial"/>
              </a:rPr>
              <a:t>FacebookなどのSNSのタイムラインで見て</a:t>
            </a:r>
            <a:endParaRPr sz="1292" b="1" kern="0" dirty="0">
              <a:solidFill>
                <a:srgbClr val="80808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a:r>
            <a:r>
              <a:rPr lang="en-US" sz="1292" b="1" kern="0" dirty="0" err="1">
                <a:solidFill>
                  <a:srgbClr val="808080"/>
                </a:solidFill>
                <a:latin typeface="Arial"/>
                <a:ea typeface="Arial"/>
                <a:cs typeface="Arial"/>
                <a:sym typeface="Arial"/>
              </a:rPr>
              <a:t>アワード協賛企業様からのご案内</a:t>
            </a:r>
            <a:endParaRPr sz="1292"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a:r>
            <a:r>
              <a:rPr lang="en-US" sz="1292" b="1" kern="0" dirty="0" err="1">
                <a:solidFill>
                  <a:srgbClr val="808080"/>
                </a:solidFill>
                <a:latin typeface="Arial"/>
                <a:ea typeface="Arial"/>
                <a:cs typeface="Arial"/>
                <a:sym typeface="Arial"/>
              </a:rPr>
              <a:t>ご案内頂いた企業名</a:t>
            </a:r>
            <a:r>
              <a:rPr lang="en-US" sz="1292" b="1" kern="0" dirty="0">
                <a:solidFill>
                  <a:srgbClr val="808080"/>
                </a:solidFill>
                <a:latin typeface="Arial"/>
                <a:ea typeface="Arial"/>
                <a:cs typeface="Arial"/>
                <a:sym typeface="Arial"/>
              </a:rPr>
              <a:t>：　　　　　　　　　　　）</a:t>
            </a:r>
            <a:endParaRPr sz="1292" b="1" kern="0" dirty="0">
              <a:solidFill>
                <a:srgbClr val="80808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a:r>
            <a:r>
              <a:rPr lang="en-US" sz="1292" b="1" kern="0" dirty="0" err="1">
                <a:solidFill>
                  <a:srgbClr val="808080"/>
                </a:solidFill>
                <a:latin typeface="Arial"/>
                <a:ea typeface="Arial"/>
                <a:cs typeface="Arial"/>
                <a:sym typeface="Arial"/>
              </a:rPr>
              <a:t>知人からの紹介（紹介元</a:t>
            </a:r>
            <a:r>
              <a:rPr lang="en-US" sz="1292" b="1" kern="0" dirty="0">
                <a:solidFill>
                  <a:srgbClr val="808080"/>
                </a:solidFill>
                <a:latin typeface="Arial"/>
                <a:ea typeface="Arial"/>
                <a:cs typeface="Arial"/>
                <a:sym typeface="Arial"/>
              </a:rPr>
              <a:t>：　　　　　　　　　　）</a:t>
            </a:r>
            <a:endParaRPr sz="1292" b="1" kern="0" dirty="0">
              <a:solidFill>
                <a:srgbClr val="80808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a:p>
            <a:pPr defTabSz="844083">
              <a:buClr>
                <a:srgbClr val="808080"/>
              </a:buClr>
              <a:buSzPts val="1400"/>
            </a:pPr>
            <a:r>
              <a:rPr lang="en-US" sz="1292" b="1" kern="0" dirty="0">
                <a:solidFill>
                  <a:srgbClr val="808080"/>
                </a:solidFill>
                <a:latin typeface="Arial"/>
                <a:ea typeface="Arial"/>
                <a:cs typeface="Arial"/>
                <a:sym typeface="Arial"/>
              </a:rPr>
              <a:t>　□</a:t>
            </a:r>
            <a:r>
              <a:rPr lang="en-US" sz="1292" b="1" kern="0" dirty="0" err="1">
                <a:solidFill>
                  <a:srgbClr val="808080"/>
                </a:solidFill>
                <a:latin typeface="Arial"/>
                <a:ea typeface="Arial"/>
                <a:cs typeface="Arial"/>
                <a:sym typeface="Arial"/>
              </a:rPr>
              <a:t>その他</a:t>
            </a:r>
            <a:r>
              <a:rPr lang="en-US" sz="1292" b="1" kern="0" dirty="0">
                <a:solidFill>
                  <a:srgbClr val="808080"/>
                </a:solidFill>
                <a:latin typeface="Arial"/>
                <a:ea typeface="Arial"/>
                <a:cs typeface="Arial"/>
                <a:sym typeface="Arial"/>
              </a:rPr>
              <a:t>（　　　　　　　　　　　　　　　　　　）</a:t>
            </a:r>
            <a:endParaRPr sz="1292" b="1" kern="0" dirty="0">
              <a:solidFill>
                <a:srgbClr val="80808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a:p>
            <a:pPr defTabSz="844083">
              <a:buClr>
                <a:srgbClr val="FF0000"/>
              </a:buClr>
              <a:buSzPts val="1600"/>
            </a:pPr>
            <a:r>
              <a:rPr lang="en-US" sz="1477" b="1" kern="0" dirty="0">
                <a:solidFill>
                  <a:srgbClr val="FF0000"/>
                </a:solidFill>
                <a:latin typeface="Arial"/>
                <a:ea typeface="Arial"/>
                <a:cs typeface="Arial"/>
                <a:sym typeface="Arial"/>
              </a:rPr>
              <a:t>2) Work Story </a:t>
            </a:r>
            <a:r>
              <a:rPr lang="en-US" sz="1477" b="1" kern="0" dirty="0" err="1">
                <a:solidFill>
                  <a:srgbClr val="FF0000"/>
                </a:solidFill>
                <a:latin typeface="Arial"/>
                <a:ea typeface="Arial"/>
                <a:cs typeface="Arial"/>
                <a:sym typeface="Arial"/>
              </a:rPr>
              <a:t>Awardに応募しようと思った動機</a:t>
            </a:r>
            <a:endParaRPr sz="1477" b="1" kern="0" dirty="0">
              <a:solidFill>
                <a:srgbClr val="FF0000"/>
              </a:solidFill>
              <a:latin typeface="Arial"/>
              <a:ea typeface="Arial"/>
              <a:cs typeface="Arial"/>
              <a:sym typeface="Arial"/>
            </a:endParaRPr>
          </a:p>
          <a:p>
            <a:pPr defTabSz="844083">
              <a:buClr>
                <a:srgbClr val="000000"/>
              </a:buClr>
              <a:buSzPts val="1400"/>
            </a:pPr>
            <a:endParaRPr sz="1292" b="1" kern="0" dirty="0">
              <a:solidFill>
                <a:srgbClr val="808080"/>
              </a:solidFill>
              <a:latin typeface="Arial"/>
              <a:ea typeface="Arial"/>
              <a:cs typeface="Arial"/>
              <a:sym typeface="Arial"/>
            </a:endParaRPr>
          </a:p>
        </p:txBody>
      </p:sp>
      <p:sp>
        <p:nvSpPr>
          <p:cNvPr id="155" name="Google Shape;155;p10"/>
          <p:cNvSpPr txBox="1">
            <a:spLocks noGrp="1"/>
          </p:cNvSpPr>
          <p:nvPr>
            <p:ph type="title"/>
          </p:nvPr>
        </p:nvSpPr>
        <p:spPr>
          <a:xfrm>
            <a:off x="279889" y="311150"/>
            <a:ext cx="7271238" cy="467457"/>
          </a:xfrm>
          <a:prstGeom prst="rect">
            <a:avLst/>
          </a:prstGeom>
          <a:noFill/>
          <a:ln>
            <a:noFill/>
          </a:ln>
        </p:spPr>
        <p:txBody>
          <a:bodyPr spcFirstLastPara="1" wrap="square" lIns="84392" tIns="42185" rIns="84392" bIns="42185" anchor="ctr" anchorCtr="0">
            <a:noAutofit/>
          </a:bodyPr>
          <a:lstStyle/>
          <a:p>
            <a:pPr>
              <a:buClr>
                <a:schemeClr val="lt2"/>
              </a:buClr>
            </a:pPr>
            <a:r>
              <a:rPr lang="en-US" sz="2215" b="1" dirty="0">
                <a:solidFill>
                  <a:schemeClr val="lt2"/>
                </a:solidFill>
              </a:rPr>
              <a:t>　　　　　</a:t>
            </a:r>
            <a:r>
              <a:rPr lang="en-US" sz="2215" b="1" dirty="0" err="1">
                <a:solidFill>
                  <a:schemeClr val="lt2"/>
                </a:solidFill>
              </a:rPr>
              <a:t>アンケート</a:t>
            </a:r>
            <a:endParaRPr dirty="0"/>
          </a:p>
        </p:txBody>
      </p:sp>
      <p:sp>
        <p:nvSpPr>
          <p:cNvPr id="156" name="Google Shape;156;p10"/>
          <p:cNvSpPr/>
          <p:nvPr/>
        </p:nvSpPr>
        <p:spPr>
          <a:xfrm>
            <a:off x="317988" y="306754"/>
            <a:ext cx="797169" cy="332642"/>
          </a:xfrm>
          <a:prstGeom prst="roundRect">
            <a:avLst>
              <a:gd name="adj" fmla="val 16667"/>
            </a:avLst>
          </a:prstGeom>
          <a:solidFill>
            <a:srgbClr val="FFB556"/>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a:solidFill>
                  <a:srgbClr val="FFFFFF"/>
                </a:solidFill>
                <a:latin typeface="Arial"/>
                <a:ea typeface="Arial"/>
                <a:cs typeface="Arial"/>
                <a:sym typeface="Arial"/>
              </a:rPr>
              <a:t>必須</a:t>
            </a:r>
            <a:endParaRPr sz="1292" kern="0">
              <a:solidFill>
                <a:srgbClr val="000000"/>
              </a:solidFill>
              <a:latin typeface="Arial"/>
              <a:ea typeface="Arial"/>
              <a:cs typeface="Arial"/>
              <a:sym typeface="Arial"/>
            </a:endParaRPr>
          </a:p>
        </p:txBody>
      </p:sp>
      <p:sp>
        <p:nvSpPr>
          <p:cNvPr id="157" name="Google Shape;157;p10"/>
          <p:cNvSpPr txBox="1"/>
          <p:nvPr/>
        </p:nvSpPr>
        <p:spPr>
          <a:xfrm>
            <a:off x="4040065" y="1101969"/>
            <a:ext cx="6314342" cy="256442"/>
          </a:xfrm>
          <a:prstGeom prst="rect">
            <a:avLst/>
          </a:prstGeom>
          <a:noFill/>
          <a:ln>
            <a:noFill/>
          </a:ln>
        </p:spPr>
        <p:txBody>
          <a:bodyPr spcFirstLastPara="1" wrap="square" lIns="84392" tIns="42185" rIns="84392" bIns="42185" anchor="t" anchorCtr="0">
            <a:noAutofit/>
          </a:bodyPr>
          <a:lstStyle/>
          <a:p>
            <a:pPr defTabSz="844083">
              <a:buClr>
                <a:srgbClr val="7F7F7F"/>
              </a:buClr>
              <a:buSzPts val="1200"/>
            </a:pPr>
            <a:r>
              <a:rPr lang="en-US" sz="1108" kern="0">
                <a:solidFill>
                  <a:srgbClr val="7F7F7F"/>
                </a:solidFill>
                <a:latin typeface="Arial"/>
                <a:ea typeface="Arial"/>
                <a:cs typeface="Arial"/>
                <a:sym typeface="Arial"/>
              </a:rPr>
              <a:t>※該当するものの「□」を「■」に変えて下さい。</a:t>
            </a:r>
            <a:endParaRPr sz="1292" kern="0">
              <a:solidFill>
                <a:srgbClr val="000000"/>
              </a:solidFill>
              <a:latin typeface="Arial"/>
              <a:ea typeface="Arial"/>
              <a:cs typeface="Arial"/>
              <a:sym typeface="Arial"/>
            </a:endParaRPr>
          </a:p>
        </p:txBody>
      </p:sp>
      <p:sp>
        <p:nvSpPr>
          <p:cNvPr id="158" name="Google Shape;158;p10"/>
          <p:cNvSpPr txBox="1"/>
          <p:nvPr/>
        </p:nvSpPr>
        <p:spPr>
          <a:xfrm>
            <a:off x="451338" y="5224096"/>
            <a:ext cx="7976088" cy="426426"/>
          </a:xfrm>
          <a:prstGeom prst="rect">
            <a:avLst/>
          </a:prstGeom>
          <a:noFill/>
          <a:ln>
            <a:noFill/>
          </a:ln>
        </p:spPr>
        <p:txBody>
          <a:bodyPr spcFirstLastPara="1" wrap="square" lIns="84392" tIns="42185" rIns="84392" bIns="42185" anchor="t" anchorCtr="0">
            <a:noAutofit/>
          </a:bodyPr>
          <a:lstStyle/>
          <a:p>
            <a:pPr defTabSz="844083">
              <a:buClr>
                <a:srgbClr val="7F7F7F"/>
              </a:buClr>
              <a:buSzPts val="1200"/>
            </a:pPr>
            <a:r>
              <a:rPr lang="en-US" sz="1108" kern="0">
                <a:solidFill>
                  <a:srgbClr val="7F7F7F"/>
                </a:solidFill>
                <a:latin typeface="Arial"/>
                <a:ea typeface="Arial"/>
                <a:cs typeface="Arial"/>
                <a:sym typeface="Arial"/>
              </a:rPr>
              <a:t>○○○○○○○○○</a:t>
            </a:r>
            <a:endParaRPr sz="1292" kern="0">
              <a:solidFill>
                <a:srgbClr val="000000"/>
              </a:solidFill>
              <a:latin typeface="Arial"/>
              <a:ea typeface="Arial"/>
              <a:cs typeface="Arial"/>
              <a:sym typeface="Arial"/>
            </a:endParaRPr>
          </a:p>
          <a:p>
            <a:pPr algn="ctr" defTabSz="844083">
              <a:buClr>
                <a:srgbClr val="000000"/>
              </a:buClr>
              <a:buSzPts val="1200"/>
            </a:pPr>
            <a:endParaRPr sz="1108" kern="0">
              <a:solidFill>
                <a:srgbClr val="7F7F7F"/>
              </a:solidFill>
              <a:latin typeface="Arial"/>
              <a:ea typeface="Arial"/>
              <a:cs typeface="Arial"/>
              <a:sym typeface="Arial"/>
            </a:endParaRPr>
          </a:p>
        </p:txBody>
      </p:sp>
    </p:spTree>
    <p:extLst>
      <p:ext uri="{BB962C8B-B14F-4D97-AF65-F5344CB8AC3E}">
        <p14:creationId xmlns:p14="http://schemas.microsoft.com/office/powerpoint/2010/main" val="427108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252047" y="308219"/>
            <a:ext cx="7177454" cy="467457"/>
          </a:xfrm>
          <a:prstGeom prst="rect">
            <a:avLst/>
          </a:prstGeom>
          <a:noFill/>
          <a:ln>
            <a:noFill/>
          </a:ln>
        </p:spPr>
        <p:txBody>
          <a:bodyPr spcFirstLastPara="1" wrap="square" lIns="84392" tIns="42185" rIns="84392" bIns="42185" anchor="ctr" anchorCtr="0">
            <a:noAutofit/>
          </a:bodyPr>
          <a:lstStyle/>
          <a:p>
            <a:pPr defTabSz="844083">
              <a:buClr>
                <a:srgbClr val="808080"/>
              </a:buClr>
              <a:buSzPts val="2400"/>
            </a:pPr>
            <a:r>
              <a:rPr lang="en-US" sz="2215" b="1" kern="0" dirty="0">
                <a:solidFill>
                  <a:srgbClr val="808080"/>
                </a:solidFill>
                <a:latin typeface="Arial"/>
                <a:ea typeface="Arial"/>
                <a:cs typeface="Arial"/>
                <a:sym typeface="Arial"/>
              </a:rPr>
              <a:t>　　　　　Work Story </a:t>
            </a:r>
            <a:r>
              <a:rPr lang="en-US" sz="2215" b="1" kern="0" dirty="0" err="1">
                <a:solidFill>
                  <a:srgbClr val="808080"/>
                </a:solidFill>
                <a:latin typeface="Arial"/>
                <a:ea typeface="Arial"/>
                <a:cs typeface="Arial"/>
                <a:sym typeface="Arial"/>
              </a:rPr>
              <a:t>ストーリーの概要（サマリ</a:t>
            </a:r>
            <a:r>
              <a:rPr lang="en-US" sz="2215" b="1" kern="0" dirty="0">
                <a:solidFill>
                  <a:srgbClr val="808080"/>
                </a:solidFill>
                <a:latin typeface="Arial"/>
                <a:ea typeface="Arial"/>
                <a:cs typeface="Arial"/>
                <a:sym typeface="Arial"/>
              </a:rPr>
              <a:t>）</a:t>
            </a:r>
            <a:endParaRPr sz="1292" kern="0" dirty="0">
              <a:solidFill>
                <a:srgbClr val="000000"/>
              </a:solidFill>
              <a:latin typeface="Arial"/>
              <a:ea typeface="Arial"/>
              <a:cs typeface="Arial"/>
              <a:sym typeface="Arial"/>
            </a:endParaRPr>
          </a:p>
        </p:txBody>
      </p:sp>
      <p:sp>
        <p:nvSpPr>
          <p:cNvPr id="96" name="Google Shape;96;p2"/>
          <p:cNvSpPr txBox="1"/>
          <p:nvPr/>
        </p:nvSpPr>
        <p:spPr>
          <a:xfrm>
            <a:off x="317988" y="1101969"/>
            <a:ext cx="8474319" cy="5150826"/>
          </a:xfrm>
          <a:prstGeom prst="rect">
            <a:avLst/>
          </a:prstGeom>
          <a:solidFill>
            <a:schemeClr val="lt1"/>
          </a:solidFill>
          <a:ln w="28575" cap="flat" cmpd="sng">
            <a:solidFill>
              <a:srgbClr val="808080"/>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FF0000"/>
              </a:buClr>
              <a:buSzPts val="1600"/>
            </a:pPr>
            <a:r>
              <a:rPr lang="en-US" sz="1477" b="1" kern="0">
                <a:solidFill>
                  <a:srgbClr val="FF0000"/>
                </a:solidFill>
                <a:latin typeface="Arial"/>
                <a:ea typeface="Arial"/>
                <a:cs typeface="Arial"/>
                <a:sym typeface="Arial"/>
              </a:rPr>
              <a:t>働き方について取り組んだ内容・ストーリーの概要（サマリ）</a:t>
            </a:r>
            <a:r>
              <a:rPr lang="en-US" sz="1477" b="1" kern="0">
                <a:solidFill>
                  <a:srgbClr val="808080"/>
                </a:solidFill>
                <a:latin typeface="Arial"/>
                <a:ea typeface="Arial"/>
                <a:cs typeface="Arial"/>
                <a:sym typeface="Arial"/>
              </a:rPr>
              <a:t>を記載ください。</a:t>
            </a:r>
            <a:endParaRPr sz="1477" b="1" kern="0">
              <a:solidFill>
                <a:srgbClr val="808080"/>
              </a:solidFill>
              <a:latin typeface="Arial"/>
              <a:ea typeface="Arial"/>
              <a:cs typeface="Arial"/>
              <a:sym typeface="Arial"/>
            </a:endParaRPr>
          </a:p>
          <a:p>
            <a:pPr defTabSz="844083">
              <a:buClr>
                <a:srgbClr val="FF0000"/>
              </a:buClr>
              <a:buSzPts val="1600"/>
            </a:pPr>
            <a:r>
              <a:rPr lang="en-US" sz="1477" b="1" kern="0">
                <a:solidFill>
                  <a:srgbClr val="808080"/>
                </a:solidFill>
                <a:latin typeface="Arial"/>
                <a:ea typeface="Arial"/>
                <a:cs typeface="Arial"/>
                <a:sym typeface="Arial"/>
              </a:rPr>
              <a:t>（絵や図、写真なども使用可。1スライド内でまとめてください。）</a:t>
            </a:r>
            <a:br>
              <a:rPr lang="en-US" sz="1477" b="1" kern="0">
                <a:solidFill>
                  <a:srgbClr val="808080"/>
                </a:solidFill>
                <a:latin typeface="Arial"/>
                <a:ea typeface="Arial"/>
                <a:cs typeface="Arial"/>
                <a:sym typeface="Arial"/>
              </a:rPr>
            </a:br>
            <a:br>
              <a:rPr lang="en-US" sz="1477" b="1" kern="0">
                <a:solidFill>
                  <a:srgbClr val="808080"/>
                </a:solidFill>
                <a:latin typeface="Arial"/>
                <a:ea typeface="Arial"/>
                <a:cs typeface="Arial"/>
                <a:sym typeface="Arial"/>
              </a:rPr>
            </a:br>
            <a:r>
              <a:rPr lang="en-US" sz="1477" b="1" kern="0">
                <a:solidFill>
                  <a:srgbClr val="808080"/>
                </a:solidFill>
                <a:latin typeface="Arial"/>
                <a:cs typeface="Arial"/>
                <a:sym typeface="Arial"/>
              </a:rPr>
              <a:t>下記の3項目を記載ください。</a:t>
            </a:r>
            <a:endParaRPr sz="1477" b="1" kern="0">
              <a:solidFill>
                <a:srgbClr val="808080"/>
              </a:solidFill>
              <a:latin typeface="Arial"/>
              <a:ea typeface="Arial"/>
              <a:cs typeface="Arial"/>
              <a:sym typeface="Arial"/>
            </a:endParaRPr>
          </a:p>
          <a:p>
            <a:pPr defTabSz="844083">
              <a:buClr>
                <a:srgbClr val="000000"/>
              </a:buClr>
              <a:buSzPts val="1100"/>
            </a:pPr>
            <a:r>
              <a:rPr lang="en-US" sz="1477" b="1" kern="0">
                <a:solidFill>
                  <a:srgbClr val="808080"/>
                </a:solidFill>
                <a:latin typeface="Arial"/>
                <a:cs typeface="Arial"/>
                <a:sym typeface="Arial"/>
              </a:rPr>
              <a:t>1.取り組もうと思ったきっかけ・課題</a:t>
            </a:r>
            <a:endParaRPr sz="1477" b="1" kern="0">
              <a:solidFill>
                <a:srgbClr val="808080"/>
              </a:solidFill>
              <a:latin typeface="Arial"/>
              <a:cs typeface="Arial"/>
              <a:sym typeface="Arial"/>
            </a:endParaRPr>
          </a:p>
          <a:p>
            <a:pPr defTabSz="844083">
              <a:buClr>
                <a:srgbClr val="000000"/>
              </a:buClr>
              <a:buSzPts val="1100"/>
            </a:pPr>
            <a:r>
              <a:rPr lang="en-US" sz="1477" b="1" kern="0">
                <a:solidFill>
                  <a:srgbClr val="808080"/>
                </a:solidFill>
                <a:latin typeface="Arial"/>
                <a:cs typeface="Arial"/>
                <a:sym typeface="Arial"/>
              </a:rPr>
              <a:t>・</a:t>
            </a:r>
            <a:endParaRPr sz="1477" b="1" kern="0">
              <a:solidFill>
                <a:srgbClr val="808080"/>
              </a:solidFill>
              <a:latin typeface="Arial"/>
              <a:cs typeface="Arial"/>
              <a:sym typeface="Arial"/>
            </a:endParaRPr>
          </a:p>
          <a:p>
            <a:pPr defTabSz="844083">
              <a:buClr>
                <a:srgbClr val="000000"/>
              </a:buClr>
              <a:buSzPts val="1100"/>
            </a:pPr>
            <a:endParaRPr sz="1477" b="1" kern="0">
              <a:solidFill>
                <a:srgbClr val="808080"/>
              </a:solidFill>
              <a:latin typeface="Arial"/>
              <a:cs typeface="Arial"/>
              <a:sym typeface="Arial"/>
            </a:endParaRPr>
          </a:p>
          <a:p>
            <a:pPr defTabSz="844083">
              <a:buClr>
                <a:srgbClr val="000000"/>
              </a:buClr>
              <a:buSzPts val="1100"/>
            </a:pPr>
            <a:r>
              <a:rPr lang="en-US" sz="1477" b="1" kern="0">
                <a:solidFill>
                  <a:srgbClr val="808080"/>
                </a:solidFill>
                <a:latin typeface="Arial"/>
                <a:cs typeface="Arial"/>
                <a:sym typeface="Arial"/>
              </a:rPr>
              <a:t>2.きっかけ・課題に対しての取り組み概要</a:t>
            </a:r>
            <a:endParaRPr sz="1477" b="1" kern="0">
              <a:solidFill>
                <a:srgbClr val="808080"/>
              </a:solidFill>
              <a:latin typeface="Arial"/>
              <a:cs typeface="Arial"/>
              <a:sym typeface="Arial"/>
            </a:endParaRPr>
          </a:p>
          <a:p>
            <a:pPr defTabSz="844083">
              <a:buClr>
                <a:srgbClr val="000000"/>
              </a:buClr>
              <a:buSzPts val="1100"/>
            </a:pPr>
            <a:r>
              <a:rPr lang="en-US" sz="1477" b="1" kern="0">
                <a:solidFill>
                  <a:srgbClr val="808080"/>
                </a:solidFill>
                <a:latin typeface="Arial"/>
                <a:cs typeface="Arial"/>
                <a:sym typeface="Arial"/>
              </a:rPr>
              <a:t>・</a:t>
            </a:r>
            <a:endParaRPr sz="1477" b="1" kern="0">
              <a:solidFill>
                <a:srgbClr val="808080"/>
              </a:solidFill>
              <a:latin typeface="Arial"/>
              <a:cs typeface="Arial"/>
              <a:sym typeface="Arial"/>
            </a:endParaRPr>
          </a:p>
          <a:p>
            <a:pPr defTabSz="844083">
              <a:buClr>
                <a:srgbClr val="000000"/>
              </a:buClr>
              <a:buSzPts val="1100"/>
            </a:pPr>
            <a:endParaRPr sz="1477" b="1" kern="0">
              <a:solidFill>
                <a:srgbClr val="808080"/>
              </a:solidFill>
              <a:latin typeface="Arial"/>
              <a:cs typeface="Arial"/>
              <a:sym typeface="Arial"/>
            </a:endParaRPr>
          </a:p>
          <a:p>
            <a:pPr defTabSz="844083">
              <a:buClr>
                <a:srgbClr val="000000"/>
              </a:buClr>
              <a:buSzPts val="1100"/>
            </a:pPr>
            <a:r>
              <a:rPr lang="en-US" sz="1477" b="1" kern="0">
                <a:solidFill>
                  <a:srgbClr val="808080"/>
                </a:solidFill>
                <a:latin typeface="Arial"/>
                <a:cs typeface="Arial"/>
                <a:sym typeface="Arial"/>
              </a:rPr>
              <a:t>3.取り組んだ後、現時点で見えている結果について</a:t>
            </a:r>
            <a:endParaRPr sz="1477" b="1" kern="0">
              <a:solidFill>
                <a:srgbClr val="808080"/>
              </a:solidFill>
              <a:latin typeface="Arial"/>
              <a:cs typeface="Arial"/>
              <a:sym typeface="Arial"/>
            </a:endParaRPr>
          </a:p>
          <a:p>
            <a:pPr defTabSz="844083">
              <a:buClr>
                <a:srgbClr val="000000"/>
              </a:buClr>
              <a:buSzPts val="1100"/>
            </a:pPr>
            <a:r>
              <a:rPr lang="en-US" sz="1477" b="1" kern="0">
                <a:solidFill>
                  <a:srgbClr val="808080"/>
                </a:solidFill>
                <a:latin typeface="Arial"/>
                <a:cs typeface="Arial"/>
                <a:sym typeface="Arial"/>
              </a:rPr>
              <a:t>・</a:t>
            </a:r>
            <a:endParaRPr sz="1477" b="1" kern="0">
              <a:solidFill>
                <a:srgbClr val="808080"/>
              </a:solidFill>
              <a:latin typeface="Arial"/>
              <a:cs typeface="Arial"/>
              <a:sym typeface="Arial"/>
            </a:endParaRPr>
          </a:p>
          <a:p>
            <a:pPr defTabSz="844083">
              <a:buClr>
                <a:srgbClr val="FF0000"/>
              </a:buClr>
              <a:buSzPts val="1600"/>
            </a:pPr>
            <a:endParaRPr sz="1477" b="1" kern="0">
              <a:solidFill>
                <a:srgbClr val="808080"/>
              </a:solidFill>
              <a:latin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algn="ctr" defTabSz="844083">
              <a:buClr>
                <a:srgbClr val="000000"/>
              </a:buClr>
              <a:buSzPts val="1600"/>
            </a:pPr>
            <a:endParaRPr sz="1477" b="1" kern="0">
              <a:solidFill>
                <a:srgbClr val="808080"/>
              </a:solidFill>
              <a:latin typeface="Arial"/>
              <a:ea typeface="Arial"/>
              <a:cs typeface="Arial"/>
              <a:sym typeface="Arial"/>
            </a:endParaRPr>
          </a:p>
        </p:txBody>
      </p:sp>
      <p:sp>
        <p:nvSpPr>
          <p:cNvPr id="97" name="Google Shape;97;p2"/>
          <p:cNvSpPr/>
          <p:nvPr/>
        </p:nvSpPr>
        <p:spPr>
          <a:xfrm>
            <a:off x="317988" y="306754"/>
            <a:ext cx="797169" cy="332642"/>
          </a:xfrm>
          <a:prstGeom prst="roundRect">
            <a:avLst>
              <a:gd name="adj" fmla="val 16667"/>
            </a:avLst>
          </a:prstGeom>
          <a:solidFill>
            <a:srgbClr val="F7B028"/>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a:solidFill>
                  <a:srgbClr val="FFFFFF"/>
                </a:solidFill>
                <a:latin typeface="Arial"/>
                <a:ea typeface="Arial"/>
                <a:cs typeface="Arial"/>
                <a:sym typeface="Arial"/>
              </a:rPr>
              <a:t>必須</a:t>
            </a:r>
            <a:endParaRPr sz="1292"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42107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252047" y="320919"/>
            <a:ext cx="7271238" cy="467457"/>
          </a:xfrm>
          <a:prstGeom prst="rect">
            <a:avLst/>
          </a:prstGeom>
          <a:noFill/>
          <a:ln>
            <a:noFill/>
          </a:ln>
        </p:spPr>
        <p:txBody>
          <a:bodyPr spcFirstLastPara="1" wrap="square" lIns="84392" tIns="42185" rIns="84392" bIns="42185" anchor="ctr" anchorCtr="0">
            <a:noAutofit/>
          </a:bodyPr>
          <a:lstStyle/>
          <a:p>
            <a:pPr>
              <a:buClr>
                <a:schemeClr val="lt2"/>
              </a:buClr>
            </a:pPr>
            <a:r>
              <a:rPr lang="en-US" sz="2215" b="1">
                <a:solidFill>
                  <a:schemeClr val="lt2"/>
                </a:solidFill>
              </a:rPr>
              <a:t>　　　　　取り組もうと思ったきっかけ / 課題</a:t>
            </a:r>
            <a:endParaRPr/>
          </a:p>
        </p:txBody>
      </p:sp>
      <p:sp>
        <p:nvSpPr>
          <p:cNvPr id="103" name="Google Shape;103;p3"/>
          <p:cNvSpPr txBox="1"/>
          <p:nvPr/>
        </p:nvSpPr>
        <p:spPr>
          <a:xfrm>
            <a:off x="252046" y="1101969"/>
            <a:ext cx="8688462" cy="2440800"/>
          </a:xfrm>
          <a:prstGeom prst="rect">
            <a:avLst/>
          </a:prstGeom>
          <a:solidFill>
            <a:schemeClr val="lt1"/>
          </a:solidFill>
          <a:ln w="28575" cap="flat" cmpd="sng">
            <a:solidFill>
              <a:schemeClr val="lt2"/>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808080"/>
              </a:buClr>
              <a:buSzPts val="1600"/>
            </a:pPr>
            <a:r>
              <a:rPr lang="en-US" sz="1477" b="1" kern="0">
                <a:solidFill>
                  <a:srgbClr val="808080"/>
                </a:solidFill>
                <a:latin typeface="Arial"/>
                <a:ea typeface="Arial"/>
                <a:cs typeface="Arial"/>
                <a:sym typeface="Arial"/>
              </a:rPr>
              <a:t>この</a:t>
            </a:r>
            <a:r>
              <a:rPr lang="en-US" sz="1477" b="1" kern="0">
                <a:solidFill>
                  <a:srgbClr val="FF0000"/>
                </a:solidFill>
                <a:latin typeface="Arial"/>
                <a:ea typeface="Arial"/>
                <a:cs typeface="Arial"/>
                <a:sym typeface="Arial"/>
              </a:rPr>
              <a:t>取り組みを始めようと思った背景やきっかけ</a:t>
            </a:r>
            <a:r>
              <a:rPr lang="en-US" sz="1477" b="1" kern="0">
                <a:solidFill>
                  <a:srgbClr val="808080"/>
                </a:solidFill>
                <a:latin typeface="Arial"/>
                <a:ea typeface="Arial"/>
                <a:cs typeface="Arial"/>
                <a:sym typeface="Arial"/>
              </a:rPr>
              <a:t>、動機となった出来事などについて記載してください。（目安：400 - 500文字）</a:t>
            </a:r>
            <a:endParaRPr sz="1292" kern="0">
              <a:solidFill>
                <a:srgbClr val="000000"/>
              </a:solidFill>
              <a:latin typeface="Arial"/>
              <a:ea typeface="Arial"/>
              <a:cs typeface="Arial"/>
              <a:sym typeface="Arial"/>
            </a:endParaRPr>
          </a:p>
        </p:txBody>
      </p:sp>
      <p:sp>
        <p:nvSpPr>
          <p:cNvPr id="104" name="Google Shape;104;p3"/>
          <p:cNvSpPr/>
          <p:nvPr/>
        </p:nvSpPr>
        <p:spPr>
          <a:xfrm>
            <a:off x="317988" y="319454"/>
            <a:ext cx="797169" cy="332642"/>
          </a:xfrm>
          <a:prstGeom prst="roundRect">
            <a:avLst>
              <a:gd name="adj" fmla="val 16667"/>
            </a:avLst>
          </a:prstGeom>
          <a:solidFill>
            <a:srgbClr val="F7B028"/>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a:solidFill>
                  <a:srgbClr val="FFFFFF"/>
                </a:solidFill>
                <a:latin typeface="Arial"/>
                <a:ea typeface="Arial"/>
                <a:cs typeface="Arial"/>
                <a:sym typeface="Arial"/>
              </a:rPr>
              <a:t>必須</a:t>
            </a:r>
            <a:endParaRPr sz="1292" kern="0">
              <a:solidFill>
                <a:srgbClr val="000000"/>
              </a:solidFill>
              <a:latin typeface="Arial"/>
              <a:ea typeface="Arial"/>
              <a:cs typeface="Arial"/>
              <a:sym typeface="Arial"/>
            </a:endParaRPr>
          </a:p>
        </p:txBody>
      </p:sp>
      <p:sp>
        <p:nvSpPr>
          <p:cNvPr id="105" name="Google Shape;105;p3"/>
          <p:cNvSpPr txBox="1"/>
          <p:nvPr/>
        </p:nvSpPr>
        <p:spPr>
          <a:xfrm>
            <a:off x="252046" y="3742062"/>
            <a:ext cx="8688462" cy="2440800"/>
          </a:xfrm>
          <a:prstGeom prst="rect">
            <a:avLst/>
          </a:prstGeom>
          <a:solidFill>
            <a:schemeClr val="lt1"/>
          </a:solidFill>
          <a:ln w="28575" cap="flat" cmpd="sng">
            <a:solidFill>
              <a:schemeClr val="lt2"/>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808080"/>
              </a:buClr>
              <a:buSzPts val="1600"/>
            </a:pPr>
            <a:r>
              <a:rPr lang="en-US" sz="1477" b="1" kern="0">
                <a:solidFill>
                  <a:srgbClr val="808080"/>
                </a:solidFill>
                <a:latin typeface="Arial"/>
                <a:ea typeface="Arial"/>
                <a:cs typeface="Arial"/>
                <a:sym typeface="Arial"/>
              </a:rPr>
              <a:t>取り組みを始める前、</a:t>
            </a:r>
            <a:r>
              <a:rPr lang="en-US" sz="1477" b="1" kern="0">
                <a:solidFill>
                  <a:srgbClr val="FF0000"/>
                </a:solidFill>
                <a:latin typeface="Arial"/>
                <a:ea typeface="Arial"/>
                <a:cs typeface="Arial"/>
                <a:sym typeface="Arial"/>
              </a:rPr>
              <a:t>どんなことが「課題」となっていたのか</a:t>
            </a:r>
            <a:r>
              <a:rPr lang="en-US" sz="1477" b="1" kern="0">
                <a:solidFill>
                  <a:srgbClr val="808080"/>
                </a:solidFill>
                <a:latin typeface="Arial"/>
                <a:ea typeface="Arial"/>
                <a:cs typeface="Arial"/>
                <a:sym typeface="Arial"/>
              </a:rPr>
              <a:t>について記載してください。</a:t>
            </a:r>
            <a:endParaRPr sz="1477" b="1" kern="0">
              <a:solidFill>
                <a:srgbClr val="808080"/>
              </a:solidFill>
              <a:latin typeface="Arial"/>
              <a:ea typeface="Arial"/>
              <a:cs typeface="Arial"/>
              <a:sym typeface="Arial"/>
            </a:endParaRPr>
          </a:p>
          <a:p>
            <a:pPr defTabSz="844083">
              <a:buClr>
                <a:srgbClr val="808080"/>
              </a:buClr>
              <a:buSzPts val="1600"/>
            </a:pPr>
            <a:r>
              <a:rPr lang="en-US" sz="1477" b="1" kern="0">
                <a:solidFill>
                  <a:srgbClr val="808080"/>
                </a:solidFill>
                <a:latin typeface="Arial"/>
                <a:ea typeface="Arial"/>
                <a:cs typeface="Arial"/>
                <a:sym typeface="Arial"/>
              </a:rPr>
              <a:t>（目安：400 - 500文字）</a:t>
            </a:r>
            <a:endParaRPr sz="1477" b="1" kern="0">
              <a:solidFill>
                <a:srgbClr val="808080"/>
              </a:solidFill>
              <a:latin typeface="Arial"/>
              <a:ea typeface="Arial"/>
              <a:cs typeface="Arial"/>
              <a:sym typeface="Arial"/>
            </a:endParaRPr>
          </a:p>
        </p:txBody>
      </p:sp>
      <p:sp>
        <p:nvSpPr>
          <p:cNvPr id="106" name="Google Shape;106;p3"/>
          <p:cNvSpPr txBox="1"/>
          <p:nvPr/>
        </p:nvSpPr>
        <p:spPr>
          <a:xfrm>
            <a:off x="532223" y="1762731"/>
            <a:ext cx="8096123" cy="1618062"/>
          </a:xfrm>
          <a:prstGeom prst="rect">
            <a:avLst/>
          </a:prstGeom>
          <a:noFill/>
          <a:ln>
            <a:noFill/>
          </a:ln>
        </p:spPr>
        <p:txBody>
          <a:bodyPr spcFirstLastPara="1" wrap="square" lIns="84392" tIns="84392" rIns="84392" bIns="84392" anchor="t" anchorCtr="0">
            <a:noAutofit/>
          </a:bodyPr>
          <a:lstStyle/>
          <a:p>
            <a:pPr defTabSz="844083">
              <a:buClr>
                <a:srgbClr val="000000"/>
              </a:buClr>
              <a:buSzPts val="1200"/>
            </a:pPr>
            <a:endParaRPr sz="1108" kern="0">
              <a:solidFill>
                <a:srgbClr val="000000"/>
              </a:solidFill>
              <a:latin typeface="Arial"/>
              <a:ea typeface="Arial"/>
              <a:cs typeface="Arial"/>
              <a:sym typeface="Arial"/>
            </a:endParaRPr>
          </a:p>
        </p:txBody>
      </p:sp>
      <p:sp>
        <p:nvSpPr>
          <p:cNvPr id="107" name="Google Shape;107;p3"/>
          <p:cNvSpPr txBox="1"/>
          <p:nvPr/>
        </p:nvSpPr>
        <p:spPr>
          <a:xfrm>
            <a:off x="377077" y="4320231"/>
            <a:ext cx="8438400" cy="1676492"/>
          </a:xfrm>
          <a:prstGeom prst="rect">
            <a:avLst/>
          </a:prstGeom>
          <a:noFill/>
          <a:ln>
            <a:noFill/>
          </a:ln>
        </p:spPr>
        <p:txBody>
          <a:bodyPr spcFirstLastPara="1" wrap="square" lIns="84392" tIns="84392" rIns="84392" bIns="84392" anchor="t" anchorCtr="0">
            <a:noAutofit/>
          </a:bodyPr>
          <a:lstStyle/>
          <a:p>
            <a:pPr defTabSz="844083">
              <a:buClr>
                <a:srgbClr val="000000"/>
              </a:buClr>
              <a:buSzPts val="1200"/>
            </a:pPr>
            <a:endParaRPr sz="1108" kern="0">
              <a:solidFill>
                <a:srgbClr val="808080"/>
              </a:solidFill>
              <a:latin typeface="Arial"/>
              <a:ea typeface="Arial"/>
              <a:cs typeface="Arial"/>
              <a:sym typeface="Arial"/>
            </a:endParaRPr>
          </a:p>
        </p:txBody>
      </p:sp>
    </p:spTree>
    <p:extLst>
      <p:ext uri="{BB962C8B-B14F-4D97-AF65-F5344CB8AC3E}">
        <p14:creationId xmlns:p14="http://schemas.microsoft.com/office/powerpoint/2010/main" val="328367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p:nvPr/>
        </p:nvSpPr>
        <p:spPr>
          <a:xfrm>
            <a:off x="252047" y="308219"/>
            <a:ext cx="7177454" cy="467457"/>
          </a:xfrm>
          <a:prstGeom prst="rect">
            <a:avLst/>
          </a:prstGeom>
          <a:noFill/>
          <a:ln>
            <a:noFill/>
          </a:ln>
        </p:spPr>
        <p:txBody>
          <a:bodyPr spcFirstLastPara="1" wrap="square" lIns="84392" tIns="42185" rIns="84392" bIns="42185" anchor="ctr" anchorCtr="0">
            <a:noAutofit/>
          </a:bodyPr>
          <a:lstStyle/>
          <a:p>
            <a:pPr defTabSz="844083">
              <a:buClr>
                <a:srgbClr val="808080"/>
              </a:buClr>
              <a:buSzPts val="2400"/>
            </a:pPr>
            <a:r>
              <a:rPr lang="en-US" sz="2215" b="1" kern="0" dirty="0">
                <a:solidFill>
                  <a:srgbClr val="808080"/>
                </a:solidFill>
                <a:latin typeface="Arial"/>
                <a:ea typeface="Arial"/>
                <a:cs typeface="Arial"/>
                <a:sym typeface="Arial"/>
              </a:rPr>
              <a:t>　　　　　Work Story </a:t>
            </a:r>
            <a:r>
              <a:rPr lang="en-US" sz="2215" b="1" kern="0" dirty="0" err="1">
                <a:solidFill>
                  <a:srgbClr val="808080"/>
                </a:solidFill>
                <a:latin typeface="Arial"/>
                <a:ea typeface="Arial"/>
                <a:cs typeface="Arial"/>
                <a:sym typeface="Arial"/>
              </a:rPr>
              <a:t>ストーリーの詳細</a:t>
            </a:r>
            <a:endParaRPr sz="1292" kern="0" dirty="0">
              <a:solidFill>
                <a:srgbClr val="000000"/>
              </a:solidFill>
              <a:latin typeface="Arial"/>
              <a:ea typeface="Arial"/>
              <a:cs typeface="Arial"/>
              <a:sym typeface="Arial"/>
            </a:endParaRPr>
          </a:p>
        </p:txBody>
      </p:sp>
      <p:sp>
        <p:nvSpPr>
          <p:cNvPr id="113" name="Google Shape;113;p4"/>
          <p:cNvSpPr txBox="1"/>
          <p:nvPr/>
        </p:nvSpPr>
        <p:spPr>
          <a:xfrm>
            <a:off x="317988" y="1101969"/>
            <a:ext cx="8474319" cy="5150826"/>
          </a:xfrm>
          <a:prstGeom prst="rect">
            <a:avLst/>
          </a:prstGeom>
          <a:solidFill>
            <a:schemeClr val="lt1"/>
          </a:solidFill>
          <a:ln w="28575" cap="flat" cmpd="sng">
            <a:solidFill>
              <a:srgbClr val="808080"/>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FF0000"/>
              </a:buClr>
              <a:buSzPts val="1600"/>
            </a:pPr>
            <a:r>
              <a:rPr lang="en-US" sz="1477" b="1" kern="0">
                <a:solidFill>
                  <a:srgbClr val="FF0000"/>
                </a:solidFill>
                <a:latin typeface="Arial"/>
                <a:ea typeface="Arial"/>
                <a:cs typeface="Arial"/>
                <a:sym typeface="Arial"/>
              </a:rPr>
              <a:t>働き方について具体的な取り組み・詳細なストーリー</a:t>
            </a:r>
            <a:r>
              <a:rPr lang="en-US" sz="1477" b="1" kern="0">
                <a:solidFill>
                  <a:srgbClr val="808080"/>
                </a:solidFill>
                <a:latin typeface="Arial"/>
                <a:ea typeface="Arial"/>
                <a:cs typeface="Arial"/>
                <a:sym typeface="Arial"/>
              </a:rPr>
              <a:t>について記載ください。図・画像なども活用して頂いても構いません。（最大3スライドまで）</a:t>
            </a:r>
            <a:endParaRPr sz="1292" kern="0">
              <a:solidFill>
                <a:srgbClr val="000000"/>
              </a:solidFill>
              <a:latin typeface="Arial"/>
              <a:ea typeface="Arial"/>
              <a:cs typeface="Arial"/>
              <a:sym typeface="Arial"/>
            </a:endParaRPr>
          </a:p>
          <a:p>
            <a:pPr defTabSz="844083">
              <a:buClr>
                <a:srgbClr val="808080"/>
              </a:buClr>
              <a:buSzPts val="1400"/>
            </a:pPr>
            <a:r>
              <a:rPr lang="en-US" sz="1292" b="1" kern="0">
                <a:solidFill>
                  <a:srgbClr val="808080"/>
                </a:solidFill>
                <a:latin typeface="Arial"/>
                <a:ea typeface="Arial"/>
                <a:cs typeface="Arial"/>
                <a:sym typeface="Arial"/>
              </a:rPr>
              <a:t>※成功した事柄だけではなく、そのプロセスや苦労した課題などについても具体的に記載ください。</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algn="ctr" defTabSz="844083">
              <a:buClr>
                <a:srgbClr val="000000"/>
              </a:buClr>
              <a:buSzPts val="1600"/>
            </a:pPr>
            <a:endParaRPr sz="1477" b="1" kern="0">
              <a:solidFill>
                <a:srgbClr val="808080"/>
              </a:solidFill>
              <a:latin typeface="Arial"/>
              <a:ea typeface="Arial"/>
              <a:cs typeface="Arial"/>
              <a:sym typeface="Arial"/>
            </a:endParaRPr>
          </a:p>
        </p:txBody>
      </p:sp>
      <p:sp>
        <p:nvSpPr>
          <p:cNvPr id="114" name="Google Shape;114;p4"/>
          <p:cNvSpPr/>
          <p:nvPr/>
        </p:nvSpPr>
        <p:spPr>
          <a:xfrm>
            <a:off x="317988" y="306754"/>
            <a:ext cx="797169" cy="332642"/>
          </a:xfrm>
          <a:prstGeom prst="roundRect">
            <a:avLst>
              <a:gd name="adj" fmla="val 16667"/>
            </a:avLst>
          </a:prstGeom>
          <a:solidFill>
            <a:srgbClr val="F7B028"/>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a:solidFill>
                  <a:srgbClr val="FFFFFF"/>
                </a:solidFill>
                <a:latin typeface="Arial"/>
                <a:ea typeface="Arial"/>
                <a:cs typeface="Arial"/>
                <a:sym typeface="Arial"/>
              </a:rPr>
              <a:t>必須</a:t>
            </a:r>
            <a:endParaRPr sz="1292"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43700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p:nvPr/>
        </p:nvSpPr>
        <p:spPr>
          <a:xfrm>
            <a:off x="252047" y="320919"/>
            <a:ext cx="7177454" cy="467457"/>
          </a:xfrm>
          <a:prstGeom prst="rect">
            <a:avLst/>
          </a:prstGeom>
          <a:noFill/>
          <a:ln>
            <a:noFill/>
          </a:ln>
        </p:spPr>
        <p:txBody>
          <a:bodyPr spcFirstLastPara="1" wrap="square" lIns="84392" tIns="42185" rIns="84392" bIns="42185" anchor="ctr" anchorCtr="0">
            <a:noAutofit/>
          </a:bodyPr>
          <a:lstStyle/>
          <a:p>
            <a:pPr defTabSz="844083">
              <a:buClr>
                <a:srgbClr val="808080"/>
              </a:buClr>
              <a:buSzPts val="2400"/>
            </a:pPr>
            <a:r>
              <a:rPr lang="en-US" sz="2215" b="1" kern="0">
                <a:solidFill>
                  <a:srgbClr val="808080"/>
                </a:solidFill>
                <a:latin typeface="Arial"/>
                <a:ea typeface="Arial"/>
                <a:cs typeface="Arial"/>
                <a:sym typeface="Arial"/>
              </a:rPr>
              <a:t>　　　　　得られた成果</a:t>
            </a:r>
            <a:endParaRPr sz="1292" kern="0">
              <a:solidFill>
                <a:srgbClr val="000000"/>
              </a:solidFill>
              <a:latin typeface="Arial"/>
              <a:ea typeface="Arial"/>
              <a:cs typeface="Arial"/>
              <a:sym typeface="Arial"/>
            </a:endParaRPr>
          </a:p>
        </p:txBody>
      </p:sp>
      <p:sp>
        <p:nvSpPr>
          <p:cNvPr id="120" name="Google Shape;120;p5"/>
          <p:cNvSpPr txBox="1"/>
          <p:nvPr/>
        </p:nvSpPr>
        <p:spPr>
          <a:xfrm>
            <a:off x="317988" y="1101969"/>
            <a:ext cx="8474319" cy="5150826"/>
          </a:xfrm>
          <a:prstGeom prst="rect">
            <a:avLst/>
          </a:prstGeom>
          <a:solidFill>
            <a:schemeClr val="lt1"/>
          </a:solidFill>
          <a:ln w="28575" cap="flat" cmpd="sng">
            <a:solidFill>
              <a:srgbClr val="808080"/>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FF0000"/>
              </a:buClr>
              <a:buSzPts val="1600"/>
            </a:pPr>
            <a:r>
              <a:rPr lang="en-US" sz="1477" b="1" kern="0">
                <a:solidFill>
                  <a:srgbClr val="FF0000"/>
                </a:solidFill>
                <a:latin typeface="Arial"/>
                <a:ea typeface="Arial"/>
                <a:cs typeface="Arial"/>
                <a:sym typeface="Arial"/>
              </a:rPr>
              <a:t>この取り組みによって得られた成果</a:t>
            </a:r>
            <a:r>
              <a:rPr lang="en-US" sz="1477" b="1" kern="0">
                <a:solidFill>
                  <a:srgbClr val="808080"/>
                </a:solidFill>
                <a:latin typeface="Arial"/>
                <a:ea typeface="Arial"/>
                <a:cs typeface="Arial"/>
                <a:sym typeface="Arial"/>
              </a:rPr>
              <a:t>について記載ください。（最大3スライドまで）</a:t>
            </a:r>
            <a:endParaRPr sz="1477" b="1" kern="0">
              <a:solidFill>
                <a:srgbClr val="808080"/>
              </a:solidFill>
              <a:latin typeface="Arial"/>
              <a:ea typeface="Arial"/>
              <a:cs typeface="Arial"/>
              <a:sym typeface="Arial"/>
            </a:endParaRPr>
          </a:p>
          <a:p>
            <a:pPr defTabSz="844083">
              <a:buClr>
                <a:srgbClr val="FF0000"/>
              </a:buClr>
              <a:buSzPts val="1600"/>
            </a:pPr>
            <a:r>
              <a:rPr lang="en-US" sz="1477" b="1" kern="0">
                <a:solidFill>
                  <a:srgbClr val="808080"/>
                </a:solidFill>
                <a:latin typeface="Arial"/>
                <a:ea typeface="Arial"/>
                <a:cs typeface="Arial"/>
                <a:sym typeface="Arial"/>
              </a:rPr>
              <a:t>（定量・定性・どれくらいの時間がかかったのかなど。絵や図、写真なども使用可。）</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algn="ctr" defTabSz="844083">
              <a:buClr>
                <a:srgbClr val="000000"/>
              </a:buClr>
              <a:buSzPts val="1600"/>
            </a:pPr>
            <a:endParaRPr sz="1477" b="1" kern="0">
              <a:solidFill>
                <a:srgbClr val="808080"/>
              </a:solidFill>
              <a:latin typeface="Arial"/>
              <a:ea typeface="Arial"/>
              <a:cs typeface="Arial"/>
              <a:sym typeface="Arial"/>
            </a:endParaRPr>
          </a:p>
        </p:txBody>
      </p:sp>
      <p:sp>
        <p:nvSpPr>
          <p:cNvPr id="121" name="Google Shape;121;p5"/>
          <p:cNvSpPr/>
          <p:nvPr/>
        </p:nvSpPr>
        <p:spPr>
          <a:xfrm>
            <a:off x="317988" y="319454"/>
            <a:ext cx="797169" cy="332642"/>
          </a:xfrm>
          <a:prstGeom prst="roundRect">
            <a:avLst>
              <a:gd name="adj" fmla="val 16667"/>
            </a:avLst>
          </a:prstGeom>
          <a:solidFill>
            <a:srgbClr val="F7B028"/>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a:solidFill>
                  <a:srgbClr val="FFFFFF"/>
                </a:solidFill>
                <a:latin typeface="Arial"/>
                <a:ea typeface="Arial"/>
                <a:cs typeface="Arial"/>
                <a:sym typeface="Arial"/>
              </a:rPr>
              <a:t>必須</a:t>
            </a:r>
            <a:endParaRPr sz="1292"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257621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p:nvPr/>
        </p:nvSpPr>
        <p:spPr>
          <a:xfrm>
            <a:off x="252047" y="308219"/>
            <a:ext cx="7177454" cy="467457"/>
          </a:xfrm>
          <a:prstGeom prst="rect">
            <a:avLst/>
          </a:prstGeom>
          <a:noFill/>
          <a:ln>
            <a:noFill/>
          </a:ln>
        </p:spPr>
        <p:txBody>
          <a:bodyPr spcFirstLastPara="1" wrap="square" lIns="84392" tIns="42185" rIns="84392" bIns="42185" anchor="ctr" anchorCtr="0">
            <a:noAutofit/>
          </a:bodyPr>
          <a:lstStyle/>
          <a:p>
            <a:pPr defTabSz="844083">
              <a:buClr>
                <a:srgbClr val="808080"/>
              </a:buClr>
              <a:buSzPts val="2400"/>
            </a:pPr>
            <a:r>
              <a:rPr lang="en-US" sz="2215" b="1" kern="0">
                <a:solidFill>
                  <a:srgbClr val="808080"/>
                </a:solidFill>
                <a:latin typeface="Arial"/>
                <a:ea typeface="Arial"/>
                <a:cs typeface="Arial"/>
                <a:sym typeface="Arial"/>
              </a:rPr>
              <a:t>　　　　　付記</a:t>
            </a:r>
            <a:endParaRPr sz="1292" kern="0">
              <a:solidFill>
                <a:srgbClr val="000000"/>
              </a:solidFill>
              <a:latin typeface="Arial"/>
              <a:ea typeface="Arial"/>
              <a:cs typeface="Arial"/>
              <a:sym typeface="Arial"/>
            </a:endParaRPr>
          </a:p>
        </p:txBody>
      </p:sp>
      <p:sp>
        <p:nvSpPr>
          <p:cNvPr id="127" name="Google Shape;127;p6"/>
          <p:cNvSpPr txBox="1"/>
          <p:nvPr/>
        </p:nvSpPr>
        <p:spPr>
          <a:xfrm>
            <a:off x="317988" y="1101969"/>
            <a:ext cx="8474319" cy="5150826"/>
          </a:xfrm>
          <a:prstGeom prst="rect">
            <a:avLst/>
          </a:prstGeom>
          <a:solidFill>
            <a:schemeClr val="lt1"/>
          </a:solidFill>
          <a:ln w="28575" cap="flat" cmpd="sng">
            <a:solidFill>
              <a:srgbClr val="808080"/>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FF0000"/>
              </a:buClr>
              <a:buSzPts val="1600"/>
            </a:pPr>
            <a:r>
              <a:rPr lang="en-US" sz="1477" b="1" kern="0">
                <a:solidFill>
                  <a:srgbClr val="FF0000"/>
                </a:solidFill>
                <a:latin typeface="Arial"/>
                <a:ea typeface="Arial"/>
                <a:cs typeface="Arial"/>
                <a:sym typeface="Arial"/>
              </a:rPr>
              <a:t>想い、担当者の苦労、意志など</a:t>
            </a:r>
            <a:r>
              <a:rPr lang="en-US" sz="1477" b="1" kern="0">
                <a:solidFill>
                  <a:srgbClr val="808080"/>
                </a:solidFill>
                <a:latin typeface="Arial"/>
                <a:ea typeface="Arial"/>
                <a:cs typeface="Arial"/>
                <a:sym typeface="Arial"/>
              </a:rPr>
              <a:t>について自由に記載ください。（最大3スライドまで）</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algn="ctr" defTabSz="844083">
              <a:buClr>
                <a:srgbClr val="000000"/>
              </a:buClr>
              <a:buSzPts val="1600"/>
            </a:pPr>
            <a:endParaRPr sz="1477" b="1" kern="0">
              <a:solidFill>
                <a:srgbClr val="808080"/>
              </a:solidFill>
              <a:latin typeface="Arial"/>
              <a:ea typeface="Arial"/>
              <a:cs typeface="Arial"/>
              <a:sym typeface="Arial"/>
            </a:endParaRPr>
          </a:p>
        </p:txBody>
      </p:sp>
      <p:sp>
        <p:nvSpPr>
          <p:cNvPr id="128" name="Google Shape;128;p6"/>
          <p:cNvSpPr/>
          <p:nvPr/>
        </p:nvSpPr>
        <p:spPr>
          <a:xfrm>
            <a:off x="317988" y="306754"/>
            <a:ext cx="797169" cy="332642"/>
          </a:xfrm>
          <a:prstGeom prst="roundRect">
            <a:avLst>
              <a:gd name="adj" fmla="val 16667"/>
            </a:avLst>
          </a:prstGeom>
          <a:solidFill>
            <a:srgbClr val="FF807F"/>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dirty="0" err="1">
                <a:solidFill>
                  <a:srgbClr val="FFFFFF"/>
                </a:solidFill>
                <a:latin typeface="Arial"/>
                <a:ea typeface="Arial"/>
                <a:cs typeface="Arial"/>
                <a:sym typeface="Arial"/>
              </a:rPr>
              <a:t>任意</a:t>
            </a:r>
            <a:endParaRPr sz="1292" kern="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596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p:nvPr/>
        </p:nvSpPr>
        <p:spPr>
          <a:xfrm>
            <a:off x="252047" y="320919"/>
            <a:ext cx="7177454" cy="467457"/>
          </a:xfrm>
          <a:prstGeom prst="rect">
            <a:avLst/>
          </a:prstGeom>
          <a:noFill/>
          <a:ln>
            <a:noFill/>
          </a:ln>
        </p:spPr>
        <p:txBody>
          <a:bodyPr spcFirstLastPara="1" wrap="square" lIns="84392" tIns="42185" rIns="84392" bIns="42185" anchor="ctr" anchorCtr="0">
            <a:noAutofit/>
          </a:bodyPr>
          <a:lstStyle/>
          <a:p>
            <a:pPr defTabSz="844083">
              <a:buClr>
                <a:srgbClr val="808080"/>
              </a:buClr>
              <a:buSzPts val="2400"/>
            </a:pPr>
            <a:r>
              <a:rPr lang="en-US" sz="2215" b="1" kern="0">
                <a:solidFill>
                  <a:srgbClr val="808080"/>
                </a:solidFill>
                <a:latin typeface="Arial"/>
                <a:ea typeface="Arial"/>
                <a:cs typeface="Arial"/>
                <a:sym typeface="Arial"/>
              </a:rPr>
              <a:t>　　　　　取り組みの雰囲気が分かる写真など</a:t>
            </a:r>
            <a:endParaRPr sz="1292" kern="0">
              <a:solidFill>
                <a:srgbClr val="000000"/>
              </a:solidFill>
              <a:latin typeface="Arial"/>
              <a:ea typeface="Arial"/>
              <a:cs typeface="Arial"/>
              <a:sym typeface="Arial"/>
            </a:endParaRPr>
          </a:p>
        </p:txBody>
      </p:sp>
      <p:sp>
        <p:nvSpPr>
          <p:cNvPr id="134" name="Google Shape;134;p7"/>
          <p:cNvSpPr txBox="1"/>
          <p:nvPr/>
        </p:nvSpPr>
        <p:spPr>
          <a:xfrm>
            <a:off x="317988" y="1101969"/>
            <a:ext cx="8474319" cy="5150826"/>
          </a:xfrm>
          <a:prstGeom prst="rect">
            <a:avLst/>
          </a:prstGeom>
          <a:solidFill>
            <a:schemeClr val="lt1"/>
          </a:solidFill>
          <a:ln w="28575" cap="flat" cmpd="sng">
            <a:solidFill>
              <a:srgbClr val="808080"/>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FF0000"/>
              </a:buClr>
              <a:buSzPts val="1600"/>
            </a:pPr>
            <a:r>
              <a:rPr lang="en-US" sz="1477" b="1" kern="0">
                <a:solidFill>
                  <a:srgbClr val="FF0000"/>
                </a:solidFill>
                <a:latin typeface="Arial"/>
                <a:ea typeface="Arial"/>
                <a:cs typeface="Arial"/>
                <a:sym typeface="Arial"/>
              </a:rPr>
              <a:t>取り組みやストーリーの雰囲気が分かる写真など</a:t>
            </a:r>
            <a:r>
              <a:rPr lang="en-US" sz="1477" b="1" kern="0">
                <a:solidFill>
                  <a:srgbClr val="808080"/>
                </a:solidFill>
                <a:latin typeface="Arial"/>
                <a:ea typeface="Arial"/>
                <a:cs typeface="Arial"/>
                <a:sym typeface="Arial"/>
              </a:rPr>
              <a:t>追加があればこちらをご使用ください。（</a:t>
            </a:r>
            <a:r>
              <a:rPr lang="en-US" sz="1477" b="1" kern="0">
                <a:solidFill>
                  <a:srgbClr val="808080"/>
                </a:solidFill>
                <a:latin typeface="Arial"/>
                <a:cs typeface="Arial"/>
                <a:sym typeface="Arial"/>
              </a:rPr>
              <a:t>最大</a:t>
            </a:r>
            <a:r>
              <a:rPr lang="en-US" sz="1477" b="1" kern="0">
                <a:solidFill>
                  <a:srgbClr val="808080"/>
                </a:solidFill>
                <a:latin typeface="Arial"/>
                <a:ea typeface="Arial"/>
                <a:cs typeface="Arial"/>
                <a:sym typeface="Arial"/>
              </a:rPr>
              <a:t>3スライドまで）</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algn="ctr" defTabSz="844083">
              <a:buClr>
                <a:srgbClr val="000000"/>
              </a:buClr>
              <a:buSzPts val="1600"/>
            </a:pPr>
            <a:endParaRPr sz="1477" b="1" kern="0">
              <a:solidFill>
                <a:srgbClr val="808080"/>
              </a:solidFill>
              <a:latin typeface="Arial"/>
              <a:ea typeface="Arial"/>
              <a:cs typeface="Arial"/>
              <a:sym typeface="Arial"/>
            </a:endParaRPr>
          </a:p>
        </p:txBody>
      </p:sp>
      <p:sp>
        <p:nvSpPr>
          <p:cNvPr id="135" name="Google Shape;135;p7"/>
          <p:cNvSpPr/>
          <p:nvPr/>
        </p:nvSpPr>
        <p:spPr>
          <a:xfrm>
            <a:off x="317988" y="319454"/>
            <a:ext cx="797169" cy="332642"/>
          </a:xfrm>
          <a:prstGeom prst="roundRect">
            <a:avLst>
              <a:gd name="adj" fmla="val 16667"/>
            </a:avLst>
          </a:prstGeom>
          <a:solidFill>
            <a:srgbClr val="FF807F"/>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a:solidFill>
                  <a:srgbClr val="FFFFFF"/>
                </a:solidFill>
                <a:latin typeface="Arial"/>
                <a:ea typeface="Arial"/>
                <a:cs typeface="Arial"/>
                <a:sym typeface="Arial"/>
              </a:rPr>
              <a:t>任意</a:t>
            </a:r>
            <a:endParaRPr sz="1292"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03685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p:nvPr/>
        </p:nvSpPr>
        <p:spPr>
          <a:xfrm>
            <a:off x="317989" y="308219"/>
            <a:ext cx="7271238" cy="467457"/>
          </a:xfrm>
          <a:prstGeom prst="rect">
            <a:avLst/>
          </a:prstGeom>
          <a:noFill/>
          <a:ln>
            <a:noFill/>
          </a:ln>
        </p:spPr>
        <p:txBody>
          <a:bodyPr spcFirstLastPara="1" wrap="square" lIns="84392" tIns="42185" rIns="84392" bIns="42185" anchor="ctr" anchorCtr="0">
            <a:noAutofit/>
          </a:bodyPr>
          <a:lstStyle/>
          <a:p>
            <a:pPr defTabSz="844083">
              <a:buClr>
                <a:srgbClr val="808080"/>
              </a:buClr>
              <a:buSzPts val="2400"/>
            </a:pPr>
            <a:r>
              <a:rPr lang="en-US" sz="2215" b="1" kern="0">
                <a:solidFill>
                  <a:srgbClr val="808080"/>
                </a:solidFill>
                <a:latin typeface="Arial"/>
                <a:ea typeface="Arial"/>
                <a:cs typeface="Arial"/>
                <a:sym typeface="Arial"/>
              </a:rPr>
              <a:t>　　　　　会社概要</a:t>
            </a:r>
            <a:endParaRPr sz="1292" kern="0">
              <a:solidFill>
                <a:srgbClr val="000000"/>
              </a:solidFill>
              <a:latin typeface="Arial"/>
              <a:ea typeface="Arial"/>
              <a:cs typeface="Arial"/>
              <a:sym typeface="Arial"/>
            </a:endParaRPr>
          </a:p>
        </p:txBody>
      </p:sp>
      <p:sp>
        <p:nvSpPr>
          <p:cNvPr id="141" name="Google Shape;141;p8"/>
          <p:cNvSpPr txBox="1"/>
          <p:nvPr/>
        </p:nvSpPr>
        <p:spPr>
          <a:xfrm>
            <a:off x="317988" y="1103434"/>
            <a:ext cx="8474319" cy="5150826"/>
          </a:xfrm>
          <a:prstGeom prst="rect">
            <a:avLst/>
          </a:prstGeom>
          <a:solidFill>
            <a:schemeClr val="lt1"/>
          </a:solidFill>
          <a:ln w="28575" cap="flat" cmpd="sng">
            <a:solidFill>
              <a:schemeClr val="lt2"/>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FF0000"/>
              </a:buClr>
              <a:buSzPts val="1600"/>
            </a:pPr>
            <a:r>
              <a:rPr lang="en-US" sz="1477" b="1" kern="0">
                <a:solidFill>
                  <a:srgbClr val="FF0000"/>
                </a:solidFill>
                <a:latin typeface="Arial"/>
                <a:ea typeface="Arial"/>
                <a:cs typeface="Arial"/>
                <a:sym typeface="Arial"/>
              </a:rPr>
              <a:t>会社設立していない</a:t>
            </a:r>
            <a:r>
              <a:rPr lang="en-US" sz="1477" b="1" kern="0">
                <a:solidFill>
                  <a:srgbClr val="808080"/>
                </a:solidFill>
                <a:latin typeface="Arial"/>
                <a:ea typeface="Arial"/>
                <a:cs typeface="Arial"/>
                <a:sym typeface="Arial"/>
              </a:rPr>
              <a:t>場合は、</a:t>
            </a:r>
            <a:r>
              <a:rPr lang="en-US" sz="1477" b="1" kern="0">
                <a:solidFill>
                  <a:srgbClr val="FF0000"/>
                </a:solidFill>
                <a:latin typeface="Arial"/>
                <a:ea typeface="Arial"/>
                <a:cs typeface="Arial"/>
                <a:sym typeface="Arial"/>
              </a:rPr>
              <a:t>記載不要</a:t>
            </a:r>
            <a:r>
              <a:rPr lang="en-US" sz="1477" b="1" kern="0">
                <a:solidFill>
                  <a:srgbClr val="808080"/>
                </a:solidFill>
                <a:latin typeface="Arial"/>
                <a:ea typeface="Arial"/>
                <a:cs typeface="Arial"/>
                <a:sym typeface="Arial"/>
              </a:rPr>
              <a:t>です。</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808080"/>
              </a:buClr>
              <a:buSzPts val="1600"/>
            </a:pPr>
            <a:r>
              <a:rPr lang="en-US" sz="1477" b="1" kern="0">
                <a:solidFill>
                  <a:srgbClr val="808080"/>
                </a:solidFill>
                <a:latin typeface="Arial"/>
                <a:ea typeface="Arial"/>
                <a:cs typeface="Arial"/>
                <a:sym typeface="Arial"/>
              </a:rPr>
              <a:t>　社       名：　</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808080"/>
              </a:buClr>
              <a:buSzPts val="1600"/>
            </a:pPr>
            <a:r>
              <a:rPr lang="en-US" sz="1477" b="1" kern="0">
                <a:solidFill>
                  <a:srgbClr val="808080"/>
                </a:solidFill>
                <a:latin typeface="Arial"/>
                <a:ea typeface="Arial"/>
                <a:cs typeface="Arial"/>
                <a:sym typeface="Arial"/>
              </a:rPr>
              <a:t>　代  表  者：　</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808080"/>
              </a:buClr>
              <a:buSzPts val="1600"/>
            </a:pPr>
            <a:r>
              <a:rPr lang="en-US" sz="1477" b="1" kern="0">
                <a:solidFill>
                  <a:srgbClr val="808080"/>
                </a:solidFill>
                <a:latin typeface="Arial"/>
                <a:ea typeface="Arial"/>
                <a:cs typeface="Arial"/>
                <a:sym typeface="Arial"/>
              </a:rPr>
              <a:t>　所  在  地：　</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808080"/>
              </a:buClr>
              <a:buSzPts val="1600"/>
            </a:pPr>
            <a:r>
              <a:rPr lang="en-US" sz="1477" b="1" kern="0">
                <a:solidFill>
                  <a:srgbClr val="808080"/>
                </a:solidFill>
                <a:latin typeface="Arial"/>
                <a:ea typeface="Arial"/>
                <a:cs typeface="Arial"/>
                <a:sym typeface="Arial"/>
              </a:rPr>
              <a:t>　従業員数 ：</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808080"/>
              </a:buClr>
              <a:buSzPts val="1600"/>
            </a:pPr>
            <a:r>
              <a:rPr lang="en-US" sz="1477" b="1" kern="0">
                <a:solidFill>
                  <a:srgbClr val="808080"/>
                </a:solidFill>
                <a:latin typeface="Arial"/>
                <a:ea typeface="Arial"/>
                <a:cs typeface="Arial"/>
                <a:sym typeface="Arial"/>
              </a:rPr>
              <a:t>　事業内容：</a:t>
            </a:r>
            <a:endParaRPr sz="1292" kern="0">
              <a:solidFill>
                <a:srgbClr val="000000"/>
              </a:solidFill>
              <a:latin typeface="Arial"/>
              <a:ea typeface="Arial"/>
              <a:cs typeface="Arial"/>
              <a:sym typeface="Arial"/>
            </a:endParaRPr>
          </a:p>
          <a:p>
            <a:pPr algn="ctr" defTabSz="844083">
              <a:buClr>
                <a:srgbClr val="000000"/>
              </a:buClr>
              <a:buSzPts val="1600"/>
            </a:pPr>
            <a:endParaRPr sz="1477" b="1" kern="0">
              <a:solidFill>
                <a:srgbClr val="808080"/>
              </a:solidFill>
              <a:latin typeface="Arial"/>
              <a:ea typeface="Arial"/>
              <a:cs typeface="Arial"/>
              <a:sym typeface="Arial"/>
            </a:endParaRPr>
          </a:p>
        </p:txBody>
      </p:sp>
      <p:sp>
        <p:nvSpPr>
          <p:cNvPr id="142" name="Google Shape;142;p8"/>
          <p:cNvSpPr/>
          <p:nvPr/>
        </p:nvSpPr>
        <p:spPr>
          <a:xfrm>
            <a:off x="317988" y="306754"/>
            <a:ext cx="797169" cy="332642"/>
          </a:xfrm>
          <a:prstGeom prst="roundRect">
            <a:avLst>
              <a:gd name="adj" fmla="val 16667"/>
            </a:avLst>
          </a:prstGeom>
          <a:solidFill>
            <a:srgbClr val="F7B028"/>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a:solidFill>
                  <a:srgbClr val="FFFFFF"/>
                </a:solidFill>
                <a:latin typeface="Arial"/>
                <a:ea typeface="Arial"/>
                <a:cs typeface="Arial"/>
                <a:sym typeface="Arial"/>
              </a:rPr>
              <a:t>必須</a:t>
            </a:r>
            <a:endParaRPr sz="1292"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5543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p:nvPr/>
        </p:nvSpPr>
        <p:spPr>
          <a:xfrm>
            <a:off x="252047" y="333619"/>
            <a:ext cx="7271238" cy="467457"/>
          </a:xfrm>
          <a:prstGeom prst="rect">
            <a:avLst/>
          </a:prstGeom>
          <a:noFill/>
          <a:ln>
            <a:noFill/>
          </a:ln>
        </p:spPr>
        <p:txBody>
          <a:bodyPr spcFirstLastPara="1" wrap="square" lIns="84392" tIns="42185" rIns="84392" bIns="42185" anchor="ctr" anchorCtr="0">
            <a:noAutofit/>
          </a:bodyPr>
          <a:lstStyle/>
          <a:p>
            <a:pPr defTabSz="844083">
              <a:buClr>
                <a:srgbClr val="808080"/>
              </a:buClr>
              <a:buSzPts val="2400"/>
            </a:pPr>
            <a:r>
              <a:rPr lang="en-US" sz="2215" b="1" kern="0">
                <a:solidFill>
                  <a:srgbClr val="808080"/>
                </a:solidFill>
                <a:latin typeface="Arial"/>
                <a:ea typeface="Arial"/>
                <a:cs typeface="Arial"/>
                <a:sym typeface="Arial"/>
              </a:rPr>
              <a:t>　　　　　メンバー紹介</a:t>
            </a:r>
            <a:endParaRPr sz="1292" kern="0">
              <a:solidFill>
                <a:srgbClr val="000000"/>
              </a:solidFill>
              <a:latin typeface="Arial"/>
              <a:ea typeface="Arial"/>
              <a:cs typeface="Arial"/>
              <a:sym typeface="Arial"/>
            </a:endParaRPr>
          </a:p>
        </p:txBody>
      </p:sp>
      <p:sp>
        <p:nvSpPr>
          <p:cNvPr id="148" name="Google Shape;148;p9"/>
          <p:cNvSpPr txBox="1"/>
          <p:nvPr/>
        </p:nvSpPr>
        <p:spPr>
          <a:xfrm>
            <a:off x="317988" y="1101969"/>
            <a:ext cx="8474319" cy="5150826"/>
          </a:xfrm>
          <a:prstGeom prst="rect">
            <a:avLst/>
          </a:prstGeom>
          <a:solidFill>
            <a:schemeClr val="lt1"/>
          </a:solidFill>
          <a:ln w="28575" cap="flat" cmpd="sng">
            <a:solidFill>
              <a:srgbClr val="808080"/>
            </a:solidFill>
            <a:prstDash val="solid"/>
            <a:miter lim="800000"/>
            <a:headEnd type="none" w="sm" len="sm"/>
            <a:tailEnd type="none" w="sm" len="sm"/>
          </a:ln>
        </p:spPr>
        <p:txBody>
          <a:bodyPr spcFirstLastPara="1" wrap="square" lIns="84392" tIns="42185" rIns="84392" bIns="42185" anchor="t" anchorCtr="0">
            <a:noAutofit/>
          </a:bodyPr>
          <a:lstStyle/>
          <a:p>
            <a:pPr defTabSz="844083">
              <a:buClr>
                <a:srgbClr val="808080"/>
              </a:buClr>
              <a:buSzPts val="1600"/>
            </a:pPr>
            <a:r>
              <a:rPr lang="en-US" sz="1477" b="1" kern="0">
                <a:solidFill>
                  <a:srgbClr val="808080"/>
                </a:solidFill>
                <a:latin typeface="Arial"/>
                <a:ea typeface="Arial"/>
                <a:cs typeface="Arial"/>
                <a:sym typeface="Arial"/>
              </a:rPr>
              <a:t>主要メンバーの</a:t>
            </a:r>
            <a:r>
              <a:rPr lang="en-US" sz="1477" b="1" kern="0">
                <a:solidFill>
                  <a:srgbClr val="FF0000"/>
                </a:solidFill>
                <a:latin typeface="Arial"/>
                <a:ea typeface="Arial"/>
                <a:cs typeface="Arial"/>
                <a:sym typeface="Arial"/>
              </a:rPr>
              <a:t>略歴</a:t>
            </a:r>
            <a:r>
              <a:rPr lang="en-US" sz="1477" b="1" kern="0">
                <a:solidFill>
                  <a:srgbClr val="808080"/>
                </a:solidFill>
                <a:latin typeface="Arial"/>
                <a:ea typeface="Arial"/>
                <a:cs typeface="Arial"/>
                <a:sym typeface="Arial"/>
              </a:rPr>
              <a:t>、どのような人たちがチームとして関わっているか（チーム編成）などを記載</a:t>
            </a:r>
            <a:endParaRPr sz="1292" kern="0">
              <a:solidFill>
                <a:srgbClr val="000000"/>
              </a:solidFill>
              <a:latin typeface="Arial"/>
              <a:ea typeface="Arial"/>
              <a:cs typeface="Arial"/>
              <a:sym typeface="Arial"/>
            </a:endParaRPr>
          </a:p>
          <a:p>
            <a:pPr defTabSz="844083">
              <a:buClr>
                <a:srgbClr val="808080"/>
              </a:buClr>
              <a:buSzPts val="1600"/>
            </a:pPr>
            <a:r>
              <a:rPr lang="en-US" sz="1477" b="1" kern="0">
                <a:solidFill>
                  <a:srgbClr val="808080"/>
                </a:solidFill>
                <a:latin typeface="Arial"/>
                <a:ea typeface="Arial"/>
                <a:cs typeface="Arial"/>
                <a:sym typeface="Arial"/>
              </a:rPr>
              <a:t>してください。</a:t>
            </a:r>
            <a:endParaRPr sz="1292" kern="0">
              <a:solidFill>
                <a:srgbClr val="00000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defTabSz="844083">
              <a:buClr>
                <a:srgbClr val="000000"/>
              </a:buClr>
              <a:buSzPts val="1600"/>
            </a:pPr>
            <a:endParaRPr sz="1477" b="1" kern="0">
              <a:solidFill>
                <a:srgbClr val="808080"/>
              </a:solidFill>
              <a:latin typeface="Arial"/>
              <a:ea typeface="Arial"/>
              <a:cs typeface="Arial"/>
              <a:sym typeface="Arial"/>
            </a:endParaRPr>
          </a:p>
          <a:p>
            <a:pPr algn="ctr" defTabSz="844083">
              <a:buClr>
                <a:srgbClr val="000000"/>
              </a:buClr>
              <a:buSzPts val="1600"/>
            </a:pPr>
            <a:endParaRPr sz="1477" b="1" kern="0">
              <a:solidFill>
                <a:srgbClr val="808080"/>
              </a:solidFill>
              <a:latin typeface="Arial"/>
              <a:ea typeface="Arial"/>
              <a:cs typeface="Arial"/>
              <a:sym typeface="Arial"/>
            </a:endParaRPr>
          </a:p>
        </p:txBody>
      </p:sp>
      <p:sp>
        <p:nvSpPr>
          <p:cNvPr id="149" name="Google Shape;149;p9"/>
          <p:cNvSpPr/>
          <p:nvPr/>
        </p:nvSpPr>
        <p:spPr>
          <a:xfrm>
            <a:off x="317988" y="332154"/>
            <a:ext cx="797169" cy="332642"/>
          </a:xfrm>
          <a:prstGeom prst="roundRect">
            <a:avLst>
              <a:gd name="adj" fmla="val 16667"/>
            </a:avLst>
          </a:prstGeom>
          <a:solidFill>
            <a:srgbClr val="F7B028"/>
          </a:solidFill>
          <a:ln>
            <a:noFill/>
          </a:ln>
        </p:spPr>
        <p:txBody>
          <a:bodyPr spcFirstLastPara="1" wrap="square" lIns="84392" tIns="42185" rIns="84392" bIns="42185" anchor="ctr" anchorCtr="0">
            <a:noAutofit/>
          </a:bodyPr>
          <a:lstStyle/>
          <a:p>
            <a:pPr algn="ctr" defTabSz="844083">
              <a:buClr>
                <a:srgbClr val="FFFFFF"/>
              </a:buClr>
              <a:buSzPts val="1600"/>
            </a:pPr>
            <a:r>
              <a:rPr lang="en-US" sz="1477" b="1" kern="0" dirty="0" err="1">
                <a:solidFill>
                  <a:srgbClr val="FFFFFF"/>
                </a:solidFill>
                <a:latin typeface="Arial"/>
                <a:ea typeface="Arial"/>
                <a:cs typeface="Arial"/>
                <a:sym typeface="Arial"/>
              </a:rPr>
              <a:t>必須</a:t>
            </a:r>
            <a:endParaRPr sz="1292" kern="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80936346"/>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513</Words>
  <Application>Microsoft Macintosh PowerPoint</Application>
  <PresentationFormat>画面に合わせる (4:3)</PresentationFormat>
  <Paragraphs>114</Paragraphs>
  <Slides>10</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Noto Sans Symbols</vt:lpstr>
      <vt:lpstr>游ゴシック</vt:lpstr>
      <vt:lpstr>Aparajita</vt:lpstr>
      <vt:lpstr>Arial</vt:lpstr>
      <vt:lpstr>Stardos Stencil</vt:lpstr>
      <vt:lpstr>標準デザイン</vt:lpstr>
      <vt:lpstr>PowerPoint プレゼンテーション</vt:lpstr>
      <vt:lpstr>PowerPoint プレゼンテーション</vt:lpstr>
      <vt:lpstr>　　　　　取り組もうと思ったきっかけ / 課題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　　　　　アンケート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猪熊 真理子</dc:creator>
  <cp:lastModifiedBy>猪熊 真理子</cp:lastModifiedBy>
  <cp:revision>1</cp:revision>
  <dcterms:created xsi:type="dcterms:W3CDTF">2020-09-22T12:17:48Z</dcterms:created>
  <dcterms:modified xsi:type="dcterms:W3CDTF">2020-09-22T12:23:15Z</dcterms:modified>
</cp:coreProperties>
</file>