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6" r:id="rId4"/>
    <p:sldId id="297" r:id="rId5"/>
    <p:sldId id="298" r:id="rId6"/>
    <p:sldId id="301" r:id="rId7"/>
    <p:sldId id="302" r:id="rId8"/>
    <p:sldId id="295" r:id="rId9"/>
    <p:sldId id="269" r:id="rId10"/>
    <p:sldId id="259" r:id="rId11"/>
    <p:sldId id="270" r:id="rId12"/>
    <p:sldId id="260" r:id="rId13"/>
    <p:sldId id="263" r:id="rId14"/>
    <p:sldId id="264" r:id="rId15"/>
    <p:sldId id="265" r:id="rId16"/>
    <p:sldId id="266" r:id="rId17"/>
    <p:sldId id="267" r:id="rId18"/>
    <p:sldId id="268" r:id="rId19"/>
    <p:sldId id="271" r:id="rId20"/>
    <p:sldId id="274" r:id="rId21"/>
    <p:sldId id="275" r:id="rId22"/>
    <p:sldId id="276" r:id="rId23"/>
    <p:sldId id="277" r:id="rId24"/>
    <p:sldId id="281" r:id="rId25"/>
    <p:sldId id="282" r:id="rId26"/>
    <p:sldId id="272" r:id="rId27"/>
    <p:sldId id="283" r:id="rId28"/>
    <p:sldId id="284" r:id="rId29"/>
    <p:sldId id="285" r:id="rId30"/>
    <p:sldId id="286" r:id="rId31"/>
    <p:sldId id="287" r:id="rId32"/>
    <p:sldId id="273" r:id="rId33"/>
    <p:sldId id="289" r:id="rId34"/>
    <p:sldId id="290" r:id="rId35"/>
    <p:sldId id="291" r:id="rId36"/>
    <p:sldId id="292" r:id="rId37"/>
    <p:sldId id="304" r:id="rId38"/>
    <p:sldId id="300" r:id="rId39"/>
    <p:sldId id="288" r:id="rId40"/>
    <p:sldId id="305" r:id="rId41"/>
    <p:sldId id="307" r:id="rId42"/>
    <p:sldId id="306" r:id="rId43"/>
    <p:sldId id="30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BE2"/>
    <a:srgbClr val="71CBAF"/>
    <a:srgbClr val="ED7899"/>
    <a:srgbClr val="8A689D"/>
    <a:srgbClr val="FAEFDE"/>
    <a:srgbClr val="8E7F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183CE-7B3D-4D0D-9B20-DCBD33068F97}" v="21" dt="2020-07-15T09:29:34.455"/>
    <p1510:client id="{A2F44098-6AC1-435C-97CC-B81948197231}" v="197" dt="2020-07-15T06:56:51.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3" autoAdjust="0"/>
    <p:restoredTop sz="94660"/>
  </p:normalViewPr>
  <p:slideViewPr>
    <p:cSldViewPr snapToGrid="0">
      <p:cViewPr varScale="1">
        <p:scale>
          <a:sx n="87" d="100"/>
          <a:sy n="87" d="100"/>
        </p:scale>
        <p:origin x="2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ro Gupta" userId="016474297ba58cf0" providerId="LiveId" clId="{3F2183CE-7B3D-4D0D-9B20-DCBD33068F97}"/>
    <pc:docChg chg="custSel delSld modSld">
      <pc:chgData name="Shubhro Gupta" userId="016474297ba58cf0" providerId="LiveId" clId="{3F2183CE-7B3D-4D0D-9B20-DCBD33068F97}" dt="2020-07-15T09:30:17.102" v="127" actId="1076"/>
      <pc:docMkLst>
        <pc:docMk/>
      </pc:docMkLst>
      <pc:sldChg chg="modSp mod">
        <pc:chgData name="Shubhro Gupta" userId="016474297ba58cf0" providerId="LiveId" clId="{3F2183CE-7B3D-4D0D-9B20-DCBD33068F97}" dt="2020-07-15T09:21:51.198" v="15" actId="1076"/>
        <pc:sldMkLst>
          <pc:docMk/>
          <pc:sldMk cId="2280461451" sldId="256"/>
        </pc:sldMkLst>
        <pc:picChg chg="mod">
          <ac:chgData name="Shubhro Gupta" userId="016474297ba58cf0" providerId="LiveId" clId="{3F2183CE-7B3D-4D0D-9B20-DCBD33068F97}" dt="2020-07-15T09:21:51.198" v="15" actId="1076"/>
          <ac:picMkLst>
            <pc:docMk/>
            <pc:sldMk cId="2280461451" sldId="256"/>
            <ac:picMk id="3" creationId="{193538B3-8846-4349-A496-52647894EF33}"/>
          </ac:picMkLst>
        </pc:picChg>
      </pc:sldChg>
      <pc:sldChg chg="delSp modSp mod">
        <pc:chgData name="Shubhro Gupta" userId="016474297ba58cf0" providerId="LiveId" clId="{3F2183CE-7B3D-4D0D-9B20-DCBD33068F97}" dt="2020-07-15T09:29:14" v="92" actId="207"/>
        <pc:sldMkLst>
          <pc:docMk/>
          <pc:sldMk cId="2129946949" sldId="288"/>
        </pc:sldMkLst>
        <pc:spChg chg="mod">
          <ac:chgData name="Shubhro Gupta" userId="016474297ba58cf0" providerId="LiveId" clId="{3F2183CE-7B3D-4D0D-9B20-DCBD33068F97}" dt="2020-07-15T09:28:58.605" v="85" actId="207"/>
          <ac:spMkLst>
            <pc:docMk/>
            <pc:sldMk cId="2129946949" sldId="288"/>
            <ac:spMk id="2" creationId="{061827F5-4439-4DD6-BC2F-38244F612D80}"/>
          </ac:spMkLst>
        </pc:spChg>
        <pc:spChg chg="mod">
          <ac:chgData name="Shubhro Gupta" userId="016474297ba58cf0" providerId="LiveId" clId="{3F2183CE-7B3D-4D0D-9B20-DCBD33068F97}" dt="2020-07-15T09:29:14" v="92" actId="207"/>
          <ac:spMkLst>
            <pc:docMk/>
            <pc:sldMk cId="2129946949" sldId="288"/>
            <ac:spMk id="3" creationId="{AC1BF817-A342-4D5B-8D42-1BDADDA45693}"/>
          </ac:spMkLst>
        </pc:spChg>
        <pc:picChg chg="del">
          <ac:chgData name="Shubhro Gupta" userId="016474297ba58cf0" providerId="LiveId" clId="{3F2183CE-7B3D-4D0D-9B20-DCBD33068F97}" dt="2020-07-15T09:28:09.206" v="71" actId="478"/>
          <ac:picMkLst>
            <pc:docMk/>
            <pc:sldMk cId="2129946949" sldId="288"/>
            <ac:picMk id="5" creationId="{E5058C22-8B78-471C-86E5-29405E23EBF0}"/>
          </ac:picMkLst>
        </pc:picChg>
      </pc:sldChg>
      <pc:sldChg chg="modSp mod">
        <pc:chgData name="Shubhro Gupta" userId="016474297ba58cf0" providerId="LiveId" clId="{3F2183CE-7B3D-4D0D-9B20-DCBD33068F97}" dt="2020-07-15T09:22:53.534" v="28" actId="207"/>
        <pc:sldMkLst>
          <pc:docMk/>
          <pc:sldMk cId="3827353366" sldId="296"/>
        </pc:sldMkLst>
        <pc:spChg chg="mod">
          <ac:chgData name="Shubhro Gupta" userId="016474297ba58cf0" providerId="LiveId" clId="{3F2183CE-7B3D-4D0D-9B20-DCBD33068F97}" dt="2020-07-15T09:22:53.534" v="28" actId="207"/>
          <ac:spMkLst>
            <pc:docMk/>
            <pc:sldMk cId="3827353366" sldId="296"/>
            <ac:spMk id="2" creationId="{FDD82E60-CE64-40A0-A3B2-6DBA76E2FDB0}"/>
          </ac:spMkLst>
        </pc:spChg>
        <pc:spChg chg="mod">
          <ac:chgData name="Shubhro Gupta" userId="016474297ba58cf0" providerId="LiveId" clId="{3F2183CE-7B3D-4D0D-9B20-DCBD33068F97}" dt="2020-07-15T09:22:11.075" v="19" actId="207"/>
          <ac:spMkLst>
            <pc:docMk/>
            <pc:sldMk cId="3827353366" sldId="296"/>
            <ac:spMk id="3" creationId="{1F2B3EE0-9729-4A8F-83D9-B01D26DE193B}"/>
          </ac:spMkLst>
        </pc:spChg>
      </pc:sldChg>
      <pc:sldChg chg="modSp mod">
        <pc:chgData name="Shubhro Gupta" userId="016474297ba58cf0" providerId="LiveId" clId="{3F2183CE-7B3D-4D0D-9B20-DCBD33068F97}" dt="2020-07-15T09:25:06.210" v="48" actId="1076"/>
        <pc:sldMkLst>
          <pc:docMk/>
          <pc:sldMk cId="2789273241" sldId="297"/>
        </pc:sldMkLst>
        <pc:spChg chg="mod">
          <ac:chgData name="Shubhro Gupta" userId="016474297ba58cf0" providerId="LiveId" clId="{3F2183CE-7B3D-4D0D-9B20-DCBD33068F97}" dt="2020-07-15T09:24:18.285" v="30" actId="207"/>
          <ac:spMkLst>
            <pc:docMk/>
            <pc:sldMk cId="2789273241" sldId="297"/>
            <ac:spMk id="2" creationId="{AB753C8A-C778-4E13-99A0-F5CC9DE1D3B8}"/>
          </ac:spMkLst>
        </pc:spChg>
        <pc:spChg chg="mod">
          <ac:chgData name="Shubhro Gupta" userId="016474297ba58cf0" providerId="LiveId" clId="{3F2183CE-7B3D-4D0D-9B20-DCBD33068F97}" dt="2020-07-15T09:25:06.210" v="48" actId="1076"/>
          <ac:spMkLst>
            <pc:docMk/>
            <pc:sldMk cId="2789273241" sldId="297"/>
            <ac:spMk id="3" creationId="{072703DD-63D3-4DC6-A188-D057BB2F5A44}"/>
          </ac:spMkLst>
        </pc:spChg>
      </pc:sldChg>
      <pc:sldChg chg="modSp mod">
        <pc:chgData name="Shubhro Gupta" userId="016474297ba58cf0" providerId="LiveId" clId="{3F2183CE-7B3D-4D0D-9B20-DCBD33068F97}" dt="2020-07-15T09:24:36.227" v="35" actId="207"/>
        <pc:sldMkLst>
          <pc:docMk/>
          <pc:sldMk cId="1772527303" sldId="298"/>
        </pc:sldMkLst>
        <pc:spChg chg="mod">
          <ac:chgData name="Shubhro Gupta" userId="016474297ba58cf0" providerId="LiveId" clId="{3F2183CE-7B3D-4D0D-9B20-DCBD33068F97}" dt="2020-07-15T09:24:28.568" v="32" actId="207"/>
          <ac:spMkLst>
            <pc:docMk/>
            <pc:sldMk cId="1772527303" sldId="298"/>
            <ac:spMk id="2" creationId="{F40402CD-FC65-457D-A3ED-3547F93331BA}"/>
          </ac:spMkLst>
        </pc:spChg>
        <pc:spChg chg="mod">
          <ac:chgData name="Shubhro Gupta" userId="016474297ba58cf0" providerId="LiveId" clId="{3F2183CE-7B3D-4D0D-9B20-DCBD33068F97}" dt="2020-07-15T09:24:36.227" v="35" actId="207"/>
          <ac:spMkLst>
            <pc:docMk/>
            <pc:sldMk cId="1772527303" sldId="298"/>
            <ac:spMk id="3" creationId="{AC1D75B2-9CFE-4102-AA52-38AD8F93F173}"/>
          </ac:spMkLst>
        </pc:spChg>
      </pc:sldChg>
      <pc:sldChg chg="del">
        <pc:chgData name="Shubhro Gupta" userId="016474297ba58cf0" providerId="LiveId" clId="{3F2183CE-7B3D-4D0D-9B20-DCBD33068F97}" dt="2020-07-15T09:25:58.324" v="49" actId="47"/>
        <pc:sldMkLst>
          <pc:docMk/>
          <pc:sldMk cId="2147249945" sldId="299"/>
        </pc:sldMkLst>
      </pc:sldChg>
      <pc:sldChg chg="delSp modSp mod setBg">
        <pc:chgData name="Shubhro Gupta" userId="016474297ba58cf0" providerId="LiveId" clId="{3F2183CE-7B3D-4D0D-9B20-DCBD33068F97}" dt="2020-07-15T09:28:02.953" v="70" actId="207"/>
        <pc:sldMkLst>
          <pc:docMk/>
          <pc:sldMk cId="1669030931" sldId="300"/>
        </pc:sldMkLst>
        <pc:spChg chg="del">
          <ac:chgData name="Shubhro Gupta" userId="016474297ba58cf0" providerId="LiveId" clId="{3F2183CE-7B3D-4D0D-9B20-DCBD33068F97}" dt="2020-07-15T09:18:38.198" v="8" actId="478"/>
          <ac:spMkLst>
            <pc:docMk/>
            <pc:sldMk cId="1669030931" sldId="300"/>
            <ac:spMk id="2" creationId="{3A3273A5-70CC-486C-858F-0CB45B765D26}"/>
          </ac:spMkLst>
        </pc:spChg>
        <pc:spChg chg="mod">
          <ac:chgData name="Shubhro Gupta" userId="016474297ba58cf0" providerId="LiveId" clId="{3F2183CE-7B3D-4D0D-9B20-DCBD33068F97}" dt="2020-07-15T09:28:02.953" v="70" actId="207"/>
          <ac:spMkLst>
            <pc:docMk/>
            <pc:sldMk cId="1669030931" sldId="300"/>
            <ac:spMk id="3" creationId="{ABA83E69-5ED0-4028-AFB0-7CF488FA079E}"/>
          </ac:spMkLst>
        </pc:spChg>
        <pc:picChg chg="mod">
          <ac:chgData name="Shubhro Gupta" userId="016474297ba58cf0" providerId="LiveId" clId="{3F2183CE-7B3D-4D0D-9B20-DCBD33068F97}" dt="2020-07-15T09:18:56.721" v="12" actId="1076"/>
          <ac:picMkLst>
            <pc:docMk/>
            <pc:sldMk cId="1669030931" sldId="300"/>
            <ac:picMk id="5" creationId="{40BA9EEE-A455-42DD-9C72-182E99261E7F}"/>
          </ac:picMkLst>
        </pc:picChg>
      </pc:sldChg>
      <pc:sldChg chg="modSp mod">
        <pc:chgData name="Shubhro Gupta" userId="016474297ba58cf0" providerId="LiveId" clId="{3F2183CE-7B3D-4D0D-9B20-DCBD33068F97}" dt="2020-07-15T09:26:55.257" v="59" actId="1076"/>
        <pc:sldMkLst>
          <pc:docMk/>
          <pc:sldMk cId="1571318781" sldId="301"/>
        </pc:sldMkLst>
        <pc:spChg chg="mod">
          <ac:chgData name="Shubhro Gupta" userId="016474297ba58cf0" providerId="LiveId" clId="{3F2183CE-7B3D-4D0D-9B20-DCBD33068F97}" dt="2020-07-15T09:26:55.257" v="59" actId="1076"/>
          <ac:spMkLst>
            <pc:docMk/>
            <pc:sldMk cId="1571318781" sldId="301"/>
            <ac:spMk id="3" creationId="{5C3F2F7C-E86A-4C1D-A532-8D329DDD4DBC}"/>
          </ac:spMkLst>
        </pc:spChg>
        <pc:spChg chg="mod">
          <ac:chgData name="Shubhro Gupta" userId="016474297ba58cf0" providerId="LiveId" clId="{3F2183CE-7B3D-4D0D-9B20-DCBD33068F97}" dt="2020-07-15T09:26:41.010" v="57" actId="403"/>
          <ac:spMkLst>
            <pc:docMk/>
            <pc:sldMk cId="1571318781" sldId="301"/>
            <ac:spMk id="4" creationId="{38B2B1A2-7155-4E35-A9AA-04960A1BEED0}"/>
          </ac:spMkLst>
        </pc:spChg>
      </pc:sldChg>
      <pc:sldChg chg="modSp mod">
        <pc:chgData name="Shubhro Gupta" userId="016474297ba58cf0" providerId="LiveId" clId="{3F2183CE-7B3D-4D0D-9B20-DCBD33068F97}" dt="2020-07-15T09:27:11.808" v="66" actId="1076"/>
        <pc:sldMkLst>
          <pc:docMk/>
          <pc:sldMk cId="4187252480" sldId="302"/>
        </pc:sldMkLst>
        <pc:spChg chg="mod">
          <ac:chgData name="Shubhro Gupta" userId="016474297ba58cf0" providerId="LiveId" clId="{3F2183CE-7B3D-4D0D-9B20-DCBD33068F97}" dt="2020-07-15T09:27:11.808" v="66" actId="1076"/>
          <ac:spMkLst>
            <pc:docMk/>
            <pc:sldMk cId="4187252480" sldId="302"/>
            <ac:spMk id="3" creationId="{70C8D82E-D005-4A9C-B894-CB46929D89A9}"/>
          </ac:spMkLst>
        </pc:spChg>
      </pc:sldChg>
      <pc:sldChg chg="modSp">
        <pc:chgData name="Shubhro Gupta" userId="016474297ba58cf0" providerId="LiveId" clId="{3F2183CE-7B3D-4D0D-9B20-DCBD33068F97}" dt="2020-07-15T09:27:33.441" v="67" actId="207"/>
        <pc:sldMkLst>
          <pc:docMk/>
          <pc:sldMk cId="1419674466" sldId="304"/>
        </pc:sldMkLst>
        <pc:spChg chg="mod">
          <ac:chgData name="Shubhro Gupta" userId="016474297ba58cf0" providerId="LiveId" clId="{3F2183CE-7B3D-4D0D-9B20-DCBD33068F97}" dt="2020-07-15T09:27:33.441" v="67" actId="207"/>
          <ac:spMkLst>
            <pc:docMk/>
            <pc:sldMk cId="1419674466" sldId="304"/>
            <ac:spMk id="2" creationId="{76A0F447-5926-48C0-A3F6-8C7F23B54017}"/>
          </ac:spMkLst>
        </pc:spChg>
      </pc:sldChg>
      <pc:sldChg chg="modSp mod">
        <pc:chgData name="Shubhro Gupta" userId="016474297ba58cf0" providerId="LiveId" clId="{3F2183CE-7B3D-4D0D-9B20-DCBD33068F97}" dt="2020-07-15T09:28:36.101" v="77" actId="2711"/>
        <pc:sldMkLst>
          <pc:docMk/>
          <pc:sldMk cId="3432488927" sldId="305"/>
        </pc:sldMkLst>
        <pc:spChg chg="mod">
          <ac:chgData name="Shubhro Gupta" userId="016474297ba58cf0" providerId="LiveId" clId="{3F2183CE-7B3D-4D0D-9B20-DCBD33068F97}" dt="2020-07-15T09:28:36.101" v="77" actId="2711"/>
          <ac:spMkLst>
            <pc:docMk/>
            <pc:sldMk cId="3432488927" sldId="305"/>
            <ac:spMk id="3" creationId="{2D2731F0-770A-4CC1-A01A-6600858F6AD2}"/>
          </ac:spMkLst>
        </pc:spChg>
      </pc:sldChg>
      <pc:sldChg chg="modSp mod">
        <pc:chgData name="Shubhro Gupta" userId="016474297ba58cf0" providerId="LiveId" clId="{3F2183CE-7B3D-4D0D-9B20-DCBD33068F97}" dt="2020-07-15T09:18:18.350" v="5" actId="1076"/>
        <pc:sldMkLst>
          <pc:docMk/>
          <pc:sldMk cId="1097150481" sldId="306"/>
        </pc:sldMkLst>
        <pc:spChg chg="mod">
          <ac:chgData name="Shubhro Gupta" userId="016474297ba58cf0" providerId="LiveId" clId="{3F2183CE-7B3D-4D0D-9B20-DCBD33068F97}" dt="2020-07-15T09:18:14.470" v="4" actId="1076"/>
          <ac:spMkLst>
            <pc:docMk/>
            <pc:sldMk cId="1097150481" sldId="306"/>
            <ac:spMk id="4" creationId="{DEA53E43-D5AC-476F-8E1D-C2F9974B4552}"/>
          </ac:spMkLst>
        </pc:spChg>
        <pc:picChg chg="mod">
          <ac:chgData name="Shubhro Gupta" userId="016474297ba58cf0" providerId="LiveId" clId="{3F2183CE-7B3D-4D0D-9B20-DCBD33068F97}" dt="2020-07-15T09:18:18.350" v="5" actId="1076"/>
          <ac:picMkLst>
            <pc:docMk/>
            <pc:sldMk cId="1097150481" sldId="306"/>
            <ac:picMk id="6" creationId="{4D133367-5C30-4E83-A06C-D59469F3C88D}"/>
          </ac:picMkLst>
        </pc:picChg>
      </pc:sldChg>
      <pc:sldChg chg="modSp mod">
        <pc:chgData name="Shubhro Gupta" userId="016474297ba58cf0" providerId="LiveId" clId="{3F2183CE-7B3D-4D0D-9B20-DCBD33068F97}" dt="2020-07-15T09:30:17.102" v="127" actId="1076"/>
        <pc:sldMkLst>
          <pc:docMk/>
          <pc:sldMk cId="501318184" sldId="307"/>
        </pc:sldMkLst>
        <pc:spChg chg="mod">
          <ac:chgData name="Shubhro Gupta" userId="016474297ba58cf0" providerId="LiveId" clId="{3F2183CE-7B3D-4D0D-9B20-DCBD33068F97}" dt="2020-07-15T09:29:34.455" v="95" actId="207"/>
          <ac:spMkLst>
            <pc:docMk/>
            <pc:sldMk cId="501318184" sldId="307"/>
            <ac:spMk id="2" creationId="{9683EBD5-5208-480C-B82F-8B3DB6D69709}"/>
          </ac:spMkLst>
        </pc:spChg>
        <pc:spChg chg="mod">
          <ac:chgData name="Shubhro Gupta" userId="016474297ba58cf0" providerId="LiveId" clId="{3F2183CE-7B3D-4D0D-9B20-DCBD33068F97}" dt="2020-07-15T09:30:17.102" v="127" actId="1076"/>
          <ac:spMkLst>
            <pc:docMk/>
            <pc:sldMk cId="501318184" sldId="307"/>
            <ac:spMk id="3" creationId="{95A55A08-D65C-42E0-97A5-AB2A80B60B44}"/>
          </ac:spMkLst>
        </pc:spChg>
      </pc:sldChg>
    </pc:docChg>
  </pc:docChgLst>
  <pc:docChgLst>
    <pc:chgData name="Shubhro Gupta" userId="016474297ba58cf0" providerId="LiveId" clId="{A2F44098-6AC1-435C-97CC-B81948197231}"/>
    <pc:docChg chg="undo custSel addSld delSld modSld sldOrd">
      <pc:chgData name="Shubhro Gupta" userId="016474297ba58cf0" providerId="LiveId" clId="{A2F44098-6AC1-435C-97CC-B81948197231}" dt="2020-07-15T06:56:51.887" v="1426" actId="207"/>
      <pc:docMkLst>
        <pc:docMk/>
      </pc:docMkLst>
      <pc:sldChg chg="modSp mod">
        <pc:chgData name="Shubhro Gupta" userId="016474297ba58cf0" providerId="LiveId" clId="{A2F44098-6AC1-435C-97CC-B81948197231}" dt="2020-07-15T01:40:17.332" v="3" actId="2711"/>
        <pc:sldMkLst>
          <pc:docMk/>
          <pc:sldMk cId="2280461451" sldId="256"/>
        </pc:sldMkLst>
        <pc:spChg chg="mod">
          <ac:chgData name="Shubhro Gupta" userId="016474297ba58cf0" providerId="LiveId" clId="{A2F44098-6AC1-435C-97CC-B81948197231}" dt="2020-07-15T01:40:17.332" v="3" actId="2711"/>
          <ac:spMkLst>
            <pc:docMk/>
            <pc:sldMk cId="2280461451" sldId="256"/>
            <ac:spMk id="2" creationId="{208BE500-9B9C-4F70-990C-99F6F4474292}"/>
          </ac:spMkLst>
        </pc:spChg>
      </pc:sldChg>
      <pc:sldChg chg="addSp delSp modSp new del mod">
        <pc:chgData name="Shubhro Gupta" userId="016474297ba58cf0" providerId="LiveId" clId="{A2F44098-6AC1-435C-97CC-B81948197231}" dt="2020-07-15T01:44:30.196" v="88" actId="47"/>
        <pc:sldMkLst>
          <pc:docMk/>
          <pc:sldMk cId="937461368" sldId="257"/>
        </pc:sldMkLst>
        <pc:spChg chg="mod">
          <ac:chgData name="Shubhro Gupta" userId="016474297ba58cf0" providerId="LiveId" clId="{A2F44098-6AC1-435C-97CC-B81948197231}" dt="2020-07-15T01:43:37.801" v="28" actId="1076"/>
          <ac:spMkLst>
            <pc:docMk/>
            <pc:sldMk cId="937461368" sldId="257"/>
            <ac:spMk id="2" creationId="{96AD2BAB-EF6B-400D-97EF-603903D89BAC}"/>
          </ac:spMkLst>
        </pc:spChg>
        <pc:spChg chg="del">
          <ac:chgData name="Shubhro Gupta" userId="016474297ba58cf0" providerId="LiveId" clId="{A2F44098-6AC1-435C-97CC-B81948197231}" dt="2020-07-15T01:43:08.045" v="22" actId="478"/>
          <ac:spMkLst>
            <pc:docMk/>
            <pc:sldMk cId="937461368" sldId="257"/>
            <ac:spMk id="3" creationId="{7A089FEB-B1E0-4B87-9F56-302A5C26886C}"/>
          </ac:spMkLst>
        </pc:spChg>
        <pc:spChg chg="add mod">
          <ac:chgData name="Shubhro Gupta" userId="016474297ba58cf0" providerId="LiveId" clId="{A2F44098-6AC1-435C-97CC-B81948197231}" dt="2020-07-15T01:44:13.920" v="86" actId="207"/>
          <ac:spMkLst>
            <pc:docMk/>
            <pc:sldMk cId="937461368" sldId="257"/>
            <ac:spMk id="4" creationId="{899EE448-4CB2-4156-BF9B-B9FA9177AD4A}"/>
          </ac:spMkLst>
        </pc:spChg>
      </pc:sldChg>
      <pc:sldChg chg="modSp new mod">
        <pc:chgData name="Shubhro Gupta" userId="016474297ba58cf0" providerId="LiveId" clId="{A2F44098-6AC1-435C-97CC-B81948197231}" dt="2020-07-15T01:45:06.463" v="148" actId="207"/>
        <pc:sldMkLst>
          <pc:docMk/>
          <pc:sldMk cId="3629942776" sldId="258"/>
        </pc:sldMkLst>
        <pc:spChg chg="mod">
          <ac:chgData name="Shubhro Gupta" userId="016474297ba58cf0" providerId="LiveId" clId="{A2F44098-6AC1-435C-97CC-B81948197231}" dt="2020-07-15T01:44:56.944" v="146" actId="403"/>
          <ac:spMkLst>
            <pc:docMk/>
            <pc:sldMk cId="3629942776" sldId="258"/>
            <ac:spMk id="2" creationId="{76A0F447-5926-48C0-A3F6-8C7F23B54017}"/>
          </ac:spMkLst>
        </pc:spChg>
        <pc:spChg chg="mod">
          <ac:chgData name="Shubhro Gupta" userId="016474297ba58cf0" providerId="LiveId" clId="{A2F44098-6AC1-435C-97CC-B81948197231}" dt="2020-07-15T01:45:06.463" v="148" actId="207"/>
          <ac:spMkLst>
            <pc:docMk/>
            <pc:sldMk cId="3629942776" sldId="258"/>
            <ac:spMk id="3" creationId="{CE3055D4-24EB-4F54-98B1-E53B7BC19DEF}"/>
          </ac:spMkLst>
        </pc:spChg>
      </pc:sldChg>
      <pc:sldChg chg="addSp delSp modSp new mod">
        <pc:chgData name="Shubhro Gupta" userId="016474297ba58cf0" providerId="LiveId" clId="{A2F44098-6AC1-435C-97CC-B81948197231}" dt="2020-07-15T02:06:52.091" v="384" actId="21"/>
        <pc:sldMkLst>
          <pc:docMk/>
          <pc:sldMk cId="2335450060" sldId="259"/>
        </pc:sldMkLst>
        <pc:spChg chg="add mod">
          <ac:chgData name="Shubhro Gupta" userId="016474297ba58cf0" providerId="LiveId" clId="{A2F44098-6AC1-435C-97CC-B81948197231}" dt="2020-07-15T02:04:58.250" v="344" actId="1076"/>
          <ac:spMkLst>
            <pc:docMk/>
            <pc:sldMk cId="2335450060" sldId="259"/>
            <ac:spMk id="10" creationId="{2BA0D80E-4D82-4F4B-8E3B-0D467167F20E}"/>
          </ac:spMkLst>
        </pc:spChg>
        <pc:spChg chg="add mod">
          <ac:chgData name="Shubhro Gupta" userId="016474297ba58cf0" providerId="LiveId" clId="{A2F44098-6AC1-435C-97CC-B81948197231}" dt="2020-07-15T02:04:49.722" v="340" actId="1037"/>
          <ac:spMkLst>
            <pc:docMk/>
            <pc:sldMk cId="2335450060" sldId="259"/>
            <ac:spMk id="11" creationId="{6350689B-8A31-41CC-A366-C3D22C195887}"/>
          </ac:spMkLst>
        </pc:spChg>
        <pc:spChg chg="add del mod">
          <ac:chgData name="Shubhro Gupta" userId="016474297ba58cf0" providerId="LiveId" clId="{A2F44098-6AC1-435C-97CC-B81948197231}" dt="2020-07-15T02:06:52.091" v="384" actId="21"/>
          <ac:spMkLst>
            <pc:docMk/>
            <pc:sldMk cId="2335450060" sldId="259"/>
            <ac:spMk id="12" creationId="{6E4BE1AF-A316-4237-9758-C4EE1FFF541A}"/>
          </ac:spMkLst>
        </pc:spChg>
        <pc:picChg chg="add del mod">
          <ac:chgData name="Shubhro Gupta" userId="016474297ba58cf0" providerId="LiveId" clId="{A2F44098-6AC1-435C-97CC-B81948197231}" dt="2020-07-15T01:59:21.223" v="167" actId="478"/>
          <ac:picMkLst>
            <pc:docMk/>
            <pc:sldMk cId="2335450060" sldId="259"/>
            <ac:picMk id="2" creationId="{5218D891-5BE5-410F-BDB6-43DE32F2B6FC}"/>
          </ac:picMkLst>
        </pc:picChg>
        <pc:picChg chg="add del mod">
          <ac:chgData name="Shubhro Gupta" userId="016474297ba58cf0" providerId="LiveId" clId="{A2F44098-6AC1-435C-97CC-B81948197231}" dt="2020-07-15T01:59:20.810" v="166" actId="478"/>
          <ac:picMkLst>
            <pc:docMk/>
            <pc:sldMk cId="2335450060" sldId="259"/>
            <ac:picMk id="5" creationId="{F01B29DD-A1EA-4254-B60B-A021D1B2BE2D}"/>
          </ac:picMkLst>
        </pc:picChg>
        <pc:picChg chg="add mod">
          <ac:chgData name="Shubhro Gupta" userId="016474297ba58cf0" providerId="LiveId" clId="{A2F44098-6AC1-435C-97CC-B81948197231}" dt="2020-07-15T02:03:38.514" v="249" actId="1035"/>
          <ac:picMkLst>
            <pc:docMk/>
            <pc:sldMk cId="2335450060" sldId="259"/>
            <ac:picMk id="6" creationId="{3158BE76-A4BF-419B-A9AB-DE78664752D8}"/>
          </ac:picMkLst>
        </pc:picChg>
        <pc:picChg chg="add mod">
          <ac:chgData name="Shubhro Gupta" userId="016474297ba58cf0" providerId="LiveId" clId="{A2F44098-6AC1-435C-97CC-B81948197231}" dt="2020-07-15T02:05:31.927" v="373" actId="1038"/>
          <ac:picMkLst>
            <pc:docMk/>
            <pc:sldMk cId="2335450060" sldId="259"/>
            <ac:picMk id="7" creationId="{5A15C4E1-A0A2-417E-9AC2-B2DE797F0014}"/>
          </ac:picMkLst>
        </pc:picChg>
        <pc:picChg chg="add mod">
          <ac:chgData name="Shubhro Gupta" userId="016474297ba58cf0" providerId="LiveId" clId="{A2F44098-6AC1-435C-97CC-B81948197231}" dt="2020-07-15T02:03:38.514" v="249" actId="1035"/>
          <ac:picMkLst>
            <pc:docMk/>
            <pc:sldMk cId="2335450060" sldId="259"/>
            <ac:picMk id="8" creationId="{CC0D3080-9E58-4523-A70B-6C2FCDFE6249}"/>
          </ac:picMkLst>
        </pc:picChg>
        <pc:picChg chg="add mod modCrop">
          <ac:chgData name="Shubhro Gupta" userId="016474297ba58cf0" providerId="LiveId" clId="{A2F44098-6AC1-435C-97CC-B81948197231}" dt="2020-07-15T02:05:34.596" v="377" actId="1038"/>
          <ac:picMkLst>
            <pc:docMk/>
            <pc:sldMk cId="2335450060" sldId="259"/>
            <ac:picMk id="9" creationId="{D7BC7235-FE93-403B-A5C6-6CA37268AE66}"/>
          </ac:picMkLst>
        </pc:picChg>
        <pc:cxnChg chg="add mod ord">
          <ac:chgData name="Shubhro Gupta" userId="016474297ba58cf0" providerId="LiveId" clId="{A2F44098-6AC1-435C-97CC-B81948197231}" dt="2020-07-15T02:05:25.490" v="359" actId="208"/>
          <ac:cxnSpMkLst>
            <pc:docMk/>
            <pc:sldMk cId="2335450060" sldId="259"/>
            <ac:cxnSpMk id="4" creationId="{C3656621-D40A-49AF-B55C-C15BF5268609}"/>
          </ac:cxnSpMkLst>
        </pc:cxnChg>
      </pc:sldChg>
      <pc:sldChg chg="new del">
        <pc:chgData name="Shubhro Gupta" userId="016474297ba58cf0" providerId="LiveId" clId="{A2F44098-6AC1-435C-97CC-B81948197231}" dt="2020-07-15T01:56:27.570" v="150" actId="47"/>
        <pc:sldMkLst>
          <pc:docMk/>
          <pc:sldMk cId="3525359755" sldId="259"/>
        </pc:sldMkLst>
      </pc:sldChg>
      <pc:sldChg chg="addSp modSp new mod">
        <pc:chgData name="Shubhro Gupta" userId="016474297ba58cf0" providerId="LiveId" clId="{A2F44098-6AC1-435C-97CC-B81948197231}" dt="2020-07-15T03:43:16.753" v="1303" actId="207"/>
        <pc:sldMkLst>
          <pc:docMk/>
          <pc:sldMk cId="2476625067" sldId="260"/>
        </pc:sldMkLst>
        <pc:spChg chg="add mod">
          <ac:chgData name="Shubhro Gupta" userId="016474297ba58cf0" providerId="LiveId" clId="{A2F44098-6AC1-435C-97CC-B81948197231}" dt="2020-07-15T02:13:00.668" v="489" actId="1076"/>
          <ac:spMkLst>
            <pc:docMk/>
            <pc:sldMk cId="2476625067" sldId="260"/>
            <ac:spMk id="4" creationId="{1CB6FF19-875F-438A-A52A-08A453E16943}"/>
          </ac:spMkLst>
        </pc:spChg>
        <pc:spChg chg="add mod">
          <ac:chgData name="Shubhro Gupta" userId="016474297ba58cf0" providerId="LiveId" clId="{A2F44098-6AC1-435C-97CC-B81948197231}" dt="2020-07-15T03:43:16.753" v="1303" actId="207"/>
          <ac:spMkLst>
            <pc:docMk/>
            <pc:sldMk cId="2476625067" sldId="260"/>
            <ac:spMk id="5" creationId="{0B545DA9-5A90-496A-BC58-73BAA423BC2D}"/>
          </ac:spMkLst>
        </pc:spChg>
        <pc:picChg chg="add mod">
          <ac:chgData name="Shubhro Gupta" userId="016474297ba58cf0" providerId="LiveId" clId="{A2F44098-6AC1-435C-97CC-B81948197231}" dt="2020-07-15T02:11:11.680" v="475" actId="1076"/>
          <ac:picMkLst>
            <pc:docMk/>
            <pc:sldMk cId="2476625067" sldId="260"/>
            <ac:picMk id="2" creationId="{0DA70E31-4111-40AA-8F7B-C41625F0E33B}"/>
          </ac:picMkLst>
        </pc:picChg>
        <pc:picChg chg="add mod">
          <ac:chgData name="Shubhro Gupta" userId="016474297ba58cf0" providerId="LiveId" clId="{A2F44098-6AC1-435C-97CC-B81948197231}" dt="2020-07-15T02:11:14.352" v="476" actId="1076"/>
          <ac:picMkLst>
            <pc:docMk/>
            <pc:sldMk cId="2476625067" sldId="260"/>
            <ac:picMk id="3" creationId="{EA43FF85-9ADC-4FF0-B2B0-5494F93AA896}"/>
          </ac:picMkLst>
        </pc:picChg>
        <pc:cxnChg chg="add mod">
          <ac:chgData name="Shubhro Gupta" userId="016474297ba58cf0" providerId="LiveId" clId="{A2F44098-6AC1-435C-97CC-B81948197231}" dt="2020-07-15T02:11:07.834" v="474"/>
          <ac:cxnSpMkLst>
            <pc:docMk/>
            <pc:sldMk cId="2476625067" sldId="260"/>
            <ac:cxnSpMk id="6" creationId="{2C1D0967-9537-4B25-892B-9A32F99355B1}"/>
          </ac:cxnSpMkLst>
        </pc:cxnChg>
      </pc:sldChg>
      <pc:sldChg chg="addSp delSp modSp add del mod ord">
        <pc:chgData name="Shubhro Gupta" userId="016474297ba58cf0" providerId="LiveId" clId="{A2F44098-6AC1-435C-97CC-B81948197231}" dt="2020-07-15T06:07:34.712" v="1362" actId="47"/>
        <pc:sldMkLst>
          <pc:docMk/>
          <pc:sldMk cId="2908476732" sldId="261"/>
        </pc:sldMkLst>
        <pc:spChg chg="mod">
          <ac:chgData name="Shubhro Gupta" userId="016474297ba58cf0" providerId="LiveId" clId="{A2F44098-6AC1-435C-97CC-B81948197231}" dt="2020-07-15T02:23:28.783" v="630" actId="1076"/>
          <ac:spMkLst>
            <pc:docMk/>
            <pc:sldMk cId="2908476732" sldId="261"/>
            <ac:spMk id="4" creationId="{1CB6FF19-875F-438A-A52A-08A453E16943}"/>
          </ac:spMkLst>
        </pc:spChg>
        <pc:spChg chg="add del mod">
          <ac:chgData name="Shubhro Gupta" userId="016474297ba58cf0" providerId="LiveId" clId="{A2F44098-6AC1-435C-97CC-B81948197231}" dt="2020-07-15T03:43:21.116" v="1304" actId="207"/>
          <ac:spMkLst>
            <pc:docMk/>
            <pc:sldMk cId="2908476732" sldId="261"/>
            <ac:spMk id="5" creationId="{0B545DA9-5A90-496A-BC58-73BAA423BC2D}"/>
          </ac:spMkLst>
        </pc:spChg>
        <pc:picChg chg="del">
          <ac:chgData name="Shubhro Gupta" userId="016474297ba58cf0" providerId="LiveId" clId="{A2F44098-6AC1-435C-97CC-B81948197231}" dt="2020-07-15T02:13:43.837" v="493" actId="478"/>
          <ac:picMkLst>
            <pc:docMk/>
            <pc:sldMk cId="2908476732" sldId="261"/>
            <ac:picMk id="2" creationId="{0DA70E31-4111-40AA-8F7B-C41625F0E33B}"/>
          </ac:picMkLst>
        </pc:picChg>
        <pc:picChg chg="del mod">
          <ac:chgData name="Shubhro Gupta" userId="016474297ba58cf0" providerId="LiveId" clId="{A2F44098-6AC1-435C-97CC-B81948197231}" dt="2020-07-15T02:15:15.911" v="516" actId="478"/>
          <ac:picMkLst>
            <pc:docMk/>
            <pc:sldMk cId="2908476732" sldId="261"/>
            <ac:picMk id="3" creationId="{EA43FF85-9ADC-4FF0-B2B0-5494F93AA896}"/>
          </ac:picMkLst>
        </pc:picChg>
        <pc:picChg chg="add del mod">
          <ac:chgData name="Shubhro Gupta" userId="016474297ba58cf0" providerId="LiveId" clId="{A2F44098-6AC1-435C-97CC-B81948197231}" dt="2020-07-15T02:23:32.346" v="639" actId="478"/>
          <ac:picMkLst>
            <pc:docMk/>
            <pc:sldMk cId="2908476732" sldId="261"/>
            <ac:picMk id="7" creationId="{682E4064-145F-4AD9-B057-DBB0AAA330FF}"/>
          </ac:picMkLst>
        </pc:picChg>
        <pc:picChg chg="add del mod">
          <ac:chgData name="Shubhro Gupta" userId="016474297ba58cf0" providerId="LiveId" clId="{A2F44098-6AC1-435C-97CC-B81948197231}" dt="2020-07-15T02:23:31.840" v="638" actId="478"/>
          <ac:picMkLst>
            <pc:docMk/>
            <pc:sldMk cId="2908476732" sldId="261"/>
            <ac:picMk id="8" creationId="{2629AE1A-CD69-48C6-9570-3054B63BF7EC}"/>
          </ac:picMkLst>
        </pc:picChg>
        <pc:picChg chg="add del mod">
          <ac:chgData name="Shubhro Gupta" userId="016474297ba58cf0" providerId="LiveId" clId="{A2F44098-6AC1-435C-97CC-B81948197231}" dt="2020-07-15T02:23:31.542" v="637"/>
          <ac:picMkLst>
            <pc:docMk/>
            <pc:sldMk cId="2908476732" sldId="261"/>
            <ac:picMk id="9" creationId="{5654BA73-DE7D-413A-978A-34DE4FD87B52}"/>
          </ac:picMkLst>
        </pc:picChg>
        <pc:picChg chg="add del mod">
          <ac:chgData name="Shubhro Gupta" userId="016474297ba58cf0" providerId="LiveId" clId="{A2F44098-6AC1-435C-97CC-B81948197231}" dt="2020-07-15T02:23:30.403" v="634"/>
          <ac:picMkLst>
            <pc:docMk/>
            <pc:sldMk cId="2908476732" sldId="261"/>
            <ac:picMk id="10" creationId="{0C1A0427-8DE7-42B3-A958-C90F667FE033}"/>
          </ac:picMkLst>
        </pc:picChg>
        <pc:picChg chg="add del">
          <ac:chgData name="Shubhro Gupta" userId="016474297ba58cf0" providerId="LiveId" clId="{A2F44098-6AC1-435C-97CC-B81948197231}" dt="2020-07-15T02:13:44.904" v="495"/>
          <ac:picMkLst>
            <pc:docMk/>
            <pc:sldMk cId="2908476732" sldId="261"/>
            <ac:picMk id="1026" creationId="{0A6221BF-2352-4942-9054-BB2FF3B8A9EB}"/>
          </ac:picMkLst>
        </pc:picChg>
        <pc:cxnChg chg="add del">
          <ac:chgData name="Shubhro Gupta" userId="016474297ba58cf0" providerId="LiveId" clId="{A2F44098-6AC1-435C-97CC-B81948197231}" dt="2020-07-15T02:23:28.193" v="628" actId="478"/>
          <ac:cxnSpMkLst>
            <pc:docMk/>
            <pc:sldMk cId="2908476732" sldId="261"/>
            <ac:cxnSpMk id="6" creationId="{2C1D0967-9537-4B25-892B-9A32F99355B1}"/>
          </ac:cxnSpMkLst>
        </pc:cxnChg>
      </pc:sldChg>
      <pc:sldChg chg="new del">
        <pc:chgData name="Shubhro Gupta" userId="016474297ba58cf0" providerId="LiveId" clId="{A2F44098-6AC1-435C-97CC-B81948197231}" dt="2020-07-15T02:13:12.964" v="491" actId="680"/>
        <pc:sldMkLst>
          <pc:docMk/>
          <pc:sldMk cId="3144738488" sldId="261"/>
        </pc:sldMkLst>
      </pc:sldChg>
      <pc:sldChg chg="new del">
        <pc:chgData name="Shubhro Gupta" userId="016474297ba58cf0" providerId="LiveId" clId="{A2F44098-6AC1-435C-97CC-B81948197231}" dt="2020-07-15T02:12:44.571" v="487" actId="47"/>
        <pc:sldMkLst>
          <pc:docMk/>
          <pc:sldMk cId="4157899171" sldId="261"/>
        </pc:sldMkLst>
      </pc:sldChg>
      <pc:sldChg chg="addSp delSp modSp add del mod">
        <pc:chgData name="Shubhro Gupta" userId="016474297ba58cf0" providerId="LiveId" clId="{A2F44098-6AC1-435C-97CC-B81948197231}" dt="2020-07-15T06:07:34.712" v="1362" actId="47"/>
        <pc:sldMkLst>
          <pc:docMk/>
          <pc:sldMk cId="2455768025" sldId="262"/>
        </pc:sldMkLst>
        <pc:spChg chg="del">
          <ac:chgData name="Shubhro Gupta" userId="016474297ba58cf0" providerId="LiveId" clId="{A2F44098-6AC1-435C-97CC-B81948197231}" dt="2020-07-15T02:17:09.773" v="537" actId="478"/>
          <ac:spMkLst>
            <pc:docMk/>
            <pc:sldMk cId="2455768025" sldId="262"/>
            <ac:spMk id="4" creationId="{1CB6FF19-875F-438A-A52A-08A453E16943}"/>
          </ac:spMkLst>
        </pc:spChg>
        <pc:spChg chg="mod">
          <ac:chgData name="Shubhro Gupta" userId="016474297ba58cf0" providerId="LiveId" clId="{A2F44098-6AC1-435C-97CC-B81948197231}" dt="2020-07-15T02:39:10.062" v="821" actId="207"/>
          <ac:spMkLst>
            <pc:docMk/>
            <pc:sldMk cId="2455768025" sldId="262"/>
            <ac:spMk id="5" creationId="{0B545DA9-5A90-496A-BC58-73BAA423BC2D}"/>
          </ac:spMkLst>
        </pc:spChg>
        <pc:spChg chg="add mod">
          <ac:chgData name="Shubhro Gupta" userId="016474297ba58cf0" providerId="LiveId" clId="{A2F44098-6AC1-435C-97CC-B81948197231}" dt="2020-07-15T02:19:46.348" v="602" actId="1076"/>
          <ac:spMkLst>
            <pc:docMk/>
            <pc:sldMk cId="2455768025" sldId="262"/>
            <ac:spMk id="9" creationId="{8C8FB6CC-161A-4CE1-A41F-9922103BBC1A}"/>
          </ac:spMkLst>
        </pc:spChg>
        <pc:picChg chg="del">
          <ac:chgData name="Shubhro Gupta" userId="016474297ba58cf0" providerId="LiveId" clId="{A2F44098-6AC1-435C-97CC-B81948197231}" dt="2020-07-15T02:17:09.773" v="537" actId="478"/>
          <ac:picMkLst>
            <pc:docMk/>
            <pc:sldMk cId="2455768025" sldId="262"/>
            <ac:picMk id="7" creationId="{682E4064-145F-4AD9-B057-DBB0AAA330FF}"/>
          </ac:picMkLst>
        </pc:picChg>
        <pc:picChg chg="del">
          <ac:chgData name="Shubhro Gupta" userId="016474297ba58cf0" providerId="LiveId" clId="{A2F44098-6AC1-435C-97CC-B81948197231}" dt="2020-07-15T02:17:09.773" v="537" actId="478"/>
          <ac:picMkLst>
            <pc:docMk/>
            <pc:sldMk cId="2455768025" sldId="262"/>
            <ac:picMk id="8" creationId="{2629AE1A-CD69-48C6-9570-3054B63BF7EC}"/>
          </ac:picMkLst>
        </pc:picChg>
      </pc:sldChg>
      <pc:sldChg chg="addSp delSp modSp add mod ord">
        <pc:chgData name="Shubhro Gupta" userId="016474297ba58cf0" providerId="LiveId" clId="{A2F44098-6AC1-435C-97CC-B81948197231}" dt="2020-07-15T02:24:33.390" v="658" actId="1076"/>
        <pc:sldMkLst>
          <pc:docMk/>
          <pc:sldMk cId="2241872879" sldId="263"/>
        </pc:sldMkLst>
        <pc:spChg chg="mod">
          <ac:chgData name="Shubhro Gupta" userId="016474297ba58cf0" providerId="LiveId" clId="{A2F44098-6AC1-435C-97CC-B81948197231}" dt="2020-07-15T02:24:33.390" v="658" actId="1076"/>
          <ac:spMkLst>
            <pc:docMk/>
            <pc:sldMk cId="2241872879" sldId="263"/>
            <ac:spMk id="4" creationId="{1CB6FF19-875F-438A-A52A-08A453E16943}"/>
          </ac:spMkLst>
        </pc:spChg>
        <pc:spChg chg="del mod">
          <ac:chgData name="Shubhro Gupta" userId="016474297ba58cf0" providerId="LiveId" clId="{A2F44098-6AC1-435C-97CC-B81948197231}" dt="2020-07-15T02:23:57.926" v="648" actId="478"/>
          <ac:spMkLst>
            <pc:docMk/>
            <pc:sldMk cId="2241872879" sldId="263"/>
            <ac:spMk id="5" creationId="{0B545DA9-5A90-496A-BC58-73BAA423BC2D}"/>
          </ac:spMkLst>
        </pc:spChg>
        <pc:picChg chg="add mod">
          <ac:chgData name="Shubhro Gupta" userId="016474297ba58cf0" providerId="LiveId" clId="{A2F44098-6AC1-435C-97CC-B81948197231}" dt="2020-07-15T02:24:27.907" v="657" actId="1076"/>
          <ac:picMkLst>
            <pc:docMk/>
            <pc:sldMk cId="2241872879" sldId="263"/>
            <ac:picMk id="2" creationId="{E530CC7E-3438-4E10-8F9A-56A4B94E047D}"/>
          </ac:picMkLst>
        </pc:picChg>
        <pc:picChg chg="add mod">
          <ac:chgData name="Shubhro Gupta" userId="016474297ba58cf0" providerId="LiveId" clId="{A2F44098-6AC1-435C-97CC-B81948197231}" dt="2020-07-15T02:24:25.834" v="656" actId="1076"/>
          <ac:picMkLst>
            <pc:docMk/>
            <pc:sldMk cId="2241872879" sldId="263"/>
            <ac:picMk id="3" creationId="{4FA29C4A-90CD-4019-8EA3-E891E31BEB8F}"/>
          </ac:picMkLst>
        </pc:picChg>
        <pc:picChg chg="del">
          <ac:chgData name="Shubhro Gupta" userId="016474297ba58cf0" providerId="LiveId" clId="{A2F44098-6AC1-435C-97CC-B81948197231}" dt="2020-07-15T02:23:59.107" v="649" actId="478"/>
          <ac:picMkLst>
            <pc:docMk/>
            <pc:sldMk cId="2241872879" sldId="263"/>
            <ac:picMk id="7" creationId="{682E4064-145F-4AD9-B057-DBB0AAA330FF}"/>
          </ac:picMkLst>
        </pc:picChg>
        <pc:picChg chg="del">
          <ac:chgData name="Shubhro Gupta" userId="016474297ba58cf0" providerId="LiveId" clId="{A2F44098-6AC1-435C-97CC-B81948197231}" dt="2020-07-15T02:23:59.707" v="650" actId="478"/>
          <ac:picMkLst>
            <pc:docMk/>
            <pc:sldMk cId="2241872879" sldId="263"/>
            <ac:picMk id="8" creationId="{2629AE1A-CD69-48C6-9570-3054B63BF7EC}"/>
          </ac:picMkLst>
        </pc:picChg>
        <pc:cxnChg chg="del">
          <ac:chgData name="Shubhro Gupta" userId="016474297ba58cf0" providerId="LiveId" clId="{A2F44098-6AC1-435C-97CC-B81948197231}" dt="2020-07-15T02:23:56.891" v="646" actId="478"/>
          <ac:cxnSpMkLst>
            <pc:docMk/>
            <pc:sldMk cId="2241872879" sldId="263"/>
            <ac:cxnSpMk id="6" creationId="{2C1D0967-9537-4B25-892B-9A32F99355B1}"/>
          </ac:cxnSpMkLst>
        </pc:cxnChg>
      </pc:sldChg>
      <pc:sldChg chg="addSp delSp modSp add mod ord">
        <pc:chgData name="Shubhro Gupta" userId="016474297ba58cf0" providerId="LiveId" clId="{A2F44098-6AC1-435C-97CC-B81948197231}" dt="2020-07-15T06:29:25.282" v="1383"/>
        <pc:sldMkLst>
          <pc:docMk/>
          <pc:sldMk cId="3961617350" sldId="264"/>
        </pc:sldMkLst>
        <pc:spChg chg="add mod">
          <ac:chgData name="Shubhro Gupta" userId="016474297ba58cf0" providerId="LiveId" clId="{A2F44098-6AC1-435C-97CC-B81948197231}" dt="2020-07-15T02:35:26.808" v="767" actId="207"/>
          <ac:spMkLst>
            <pc:docMk/>
            <pc:sldMk cId="3961617350" sldId="264"/>
            <ac:spMk id="2" creationId="{C4CDA7DB-87BE-4F72-9DC7-E1050F771735}"/>
          </ac:spMkLst>
        </pc:spChg>
        <pc:spChg chg="add mod">
          <ac:chgData name="Shubhro Gupta" userId="016474297ba58cf0" providerId="LiveId" clId="{A2F44098-6AC1-435C-97CC-B81948197231}" dt="2020-07-15T02:35:46.605" v="770" actId="2711"/>
          <ac:spMkLst>
            <pc:docMk/>
            <pc:sldMk cId="3961617350" sldId="264"/>
            <ac:spMk id="3" creationId="{47C868A8-2B61-44BA-9EB2-DCF58C268C55}"/>
          </ac:spMkLst>
        </pc:spChg>
        <pc:spChg chg="del">
          <ac:chgData name="Shubhro Gupta" userId="016474297ba58cf0" providerId="LiveId" clId="{A2F44098-6AC1-435C-97CC-B81948197231}" dt="2020-07-15T02:28:18.431" v="676" actId="478"/>
          <ac:spMkLst>
            <pc:docMk/>
            <pc:sldMk cId="3961617350" sldId="264"/>
            <ac:spMk id="5" creationId="{0B545DA9-5A90-496A-BC58-73BAA423BC2D}"/>
          </ac:spMkLst>
        </pc:spChg>
        <pc:spChg chg="mod">
          <ac:chgData name="Shubhro Gupta" userId="016474297ba58cf0" providerId="LiveId" clId="{A2F44098-6AC1-435C-97CC-B81948197231}" dt="2020-07-15T03:43:34.002" v="1306" actId="207"/>
          <ac:spMkLst>
            <pc:docMk/>
            <pc:sldMk cId="3961617350" sldId="264"/>
            <ac:spMk id="9" creationId="{8C8FB6CC-161A-4CE1-A41F-9922103BBC1A}"/>
          </ac:spMkLst>
        </pc:spChg>
        <pc:cxnChg chg="del">
          <ac:chgData name="Shubhro Gupta" userId="016474297ba58cf0" providerId="LiveId" clId="{A2F44098-6AC1-435C-97CC-B81948197231}" dt="2020-07-15T02:28:17.461" v="675" actId="478"/>
          <ac:cxnSpMkLst>
            <pc:docMk/>
            <pc:sldMk cId="3961617350" sldId="264"/>
            <ac:cxnSpMk id="6" creationId="{2C1D0967-9537-4B25-892B-9A32F99355B1}"/>
          </ac:cxnSpMkLst>
        </pc:cxnChg>
      </pc:sldChg>
      <pc:sldChg chg="delSp modSp add mod">
        <pc:chgData name="Shubhro Gupta" userId="016474297ba58cf0" providerId="LiveId" clId="{A2F44098-6AC1-435C-97CC-B81948197231}" dt="2020-07-15T06:29:19.813" v="1381" actId="207"/>
        <pc:sldMkLst>
          <pc:docMk/>
          <pc:sldMk cId="2804253967" sldId="265"/>
        </pc:sldMkLst>
        <pc:spChg chg="del">
          <ac:chgData name="Shubhro Gupta" userId="016474297ba58cf0" providerId="LiveId" clId="{A2F44098-6AC1-435C-97CC-B81948197231}" dt="2020-07-15T02:36:21.155" v="779" actId="478"/>
          <ac:spMkLst>
            <pc:docMk/>
            <pc:sldMk cId="2804253967" sldId="265"/>
            <ac:spMk id="2" creationId="{C4CDA7DB-87BE-4F72-9DC7-E1050F771735}"/>
          </ac:spMkLst>
        </pc:spChg>
        <pc:spChg chg="del mod">
          <ac:chgData name="Shubhro Gupta" userId="016474297ba58cf0" providerId="LiveId" clId="{A2F44098-6AC1-435C-97CC-B81948197231}" dt="2020-07-15T02:36:22.250" v="781" actId="478"/>
          <ac:spMkLst>
            <pc:docMk/>
            <pc:sldMk cId="2804253967" sldId="265"/>
            <ac:spMk id="3" creationId="{47C868A8-2B61-44BA-9EB2-DCF58C268C55}"/>
          </ac:spMkLst>
        </pc:spChg>
        <pc:spChg chg="mod">
          <ac:chgData name="Shubhro Gupta" userId="016474297ba58cf0" providerId="LiveId" clId="{A2F44098-6AC1-435C-97CC-B81948197231}" dt="2020-07-15T06:29:19.813" v="1381" actId="207"/>
          <ac:spMkLst>
            <pc:docMk/>
            <pc:sldMk cId="2804253967" sldId="265"/>
            <ac:spMk id="9" creationId="{8C8FB6CC-161A-4CE1-A41F-9922103BBC1A}"/>
          </ac:spMkLst>
        </pc:spChg>
      </pc:sldChg>
      <pc:sldChg chg="modSp add mod">
        <pc:chgData name="Shubhro Gupta" userId="016474297ba58cf0" providerId="LiveId" clId="{A2F44098-6AC1-435C-97CC-B81948197231}" dt="2020-07-15T06:29:32.983" v="1384" actId="207"/>
        <pc:sldMkLst>
          <pc:docMk/>
          <pc:sldMk cId="1601035424" sldId="266"/>
        </pc:sldMkLst>
        <pc:spChg chg="mod">
          <ac:chgData name="Shubhro Gupta" userId="016474297ba58cf0" providerId="LiveId" clId="{A2F44098-6AC1-435C-97CC-B81948197231}" dt="2020-07-15T06:29:32.983" v="1384" actId="207"/>
          <ac:spMkLst>
            <pc:docMk/>
            <pc:sldMk cId="1601035424" sldId="266"/>
            <ac:spMk id="9" creationId="{8C8FB6CC-161A-4CE1-A41F-9922103BBC1A}"/>
          </ac:spMkLst>
        </pc:spChg>
      </pc:sldChg>
      <pc:sldChg chg="addSp delSp add del mod ord">
        <pc:chgData name="Shubhro Gupta" userId="016474297ba58cf0" providerId="LiveId" clId="{A2F44098-6AC1-435C-97CC-B81948197231}" dt="2020-07-15T02:39:40.275" v="828"/>
        <pc:sldMkLst>
          <pc:docMk/>
          <pc:sldMk cId="1495389088" sldId="267"/>
        </pc:sldMkLst>
        <pc:picChg chg="add del">
          <ac:chgData name="Shubhro Gupta" userId="016474297ba58cf0" providerId="LiveId" clId="{A2F44098-6AC1-435C-97CC-B81948197231}" dt="2020-07-15T02:39:39.084" v="826" actId="478"/>
          <ac:picMkLst>
            <pc:docMk/>
            <pc:sldMk cId="1495389088" sldId="267"/>
            <ac:picMk id="2" creationId="{E530CC7E-3438-4E10-8F9A-56A4B94E047D}"/>
          </ac:picMkLst>
        </pc:picChg>
      </pc:sldChg>
      <pc:sldChg chg="addSp delSp modSp add mod ord">
        <pc:chgData name="Shubhro Gupta" userId="016474297ba58cf0" providerId="LiveId" clId="{A2F44098-6AC1-435C-97CC-B81948197231}" dt="2020-07-15T03:43:40.994" v="1307" actId="207"/>
        <pc:sldMkLst>
          <pc:docMk/>
          <pc:sldMk cId="2684096777" sldId="267"/>
        </pc:sldMkLst>
        <pc:spChg chg="mod">
          <ac:chgData name="Shubhro Gupta" userId="016474297ba58cf0" providerId="LiveId" clId="{A2F44098-6AC1-435C-97CC-B81948197231}" dt="2020-07-15T02:39:58.464" v="834"/>
          <ac:spMkLst>
            <pc:docMk/>
            <pc:sldMk cId="2684096777" sldId="267"/>
            <ac:spMk id="4" creationId="{1CB6FF19-875F-438A-A52A-08A453E16943}"/>
          </ac:spMkLst>
        </pc:spChg>
        <pc:spChg chg="mod">
          <ac:chgData name="Shubhro Gupta" userId="016474297ba58cf0" providerId="LiveId" clId="{A2F44098-6AC1-435C-97CC-B81948197231}" dt="2020-07-15T03:43:40.994" v="1307" actId="207"/>
          <ac:spMkLst>
            <pc:docMk/>
            <pc:sldMk cId="2684096777" sldId="267"/>
            <ac:spMk id="5" creationId="{0B545DA9-5A90-496A-BC58-73BAA423BC2D}"/>
          </ac:spMkLst>
        </pc:spChg>
        <pc:spChg chg="add del mod">
          <ac:chgData name="Shubhro Gupta" userId="016474297ba58cf0" providerId="LiveId" clId="{A2F44098-6AC1-435C-97CC-B81948197231}" dt="2020-07-15T02:48:00.128" v="927" actId="21"/>
          <ac:spMkLst>
            <pc:docMk/>
            <pc:sldMk cId="2684096777" sldId="267"/>
            <ac:spMk id="9" creationId="{D17D4340-E163-47B9-BEB6-6240D0C08C5B}"/>
          </ac:spMkLst>
        </pc:spChg>
        <pc:picChg chg="add mod">
          <ac:chgData name="Shubhro Gupta" userId="016474297ba58cf0" providerId="LiveId" clId="{A2F44098-6AC1-435C-97CC-B81948197231}" dt="2020-07-15T02:41:04.229" v="847" actId="1076"/>
          <ac:picMkLst>
            <pc:docMk/>
            <pc:sldMk cId="2684096777" sldId="267"/>
            <ac:picMk id="2" creationId="{6BC1AEA9-4291-462A-9E07-650F18A29601}"/>
          </ac:picMkLst>
        </pc:picChg>
        <pc:picChg chg="add mod">
          <ac:chgData name="Shubhro Gupta" userId="016474297ba58cf0" providerId="LiveId" clId="{A2F44098-6AC1-435C-97CC-B81948197231}" dt="2020-07-15T02:40:56.013" v="844" actId="1076"/>
          <ac:picMkLst>
            <pc:docMk/>
            <pc:sldMk cId="2684096777" sldId="267"/>
            <ac:picMk id="3" creationId="{C252A6B2-B975-44FE-B977-5E5246A28229}"/>
          </ac:picMkLst>
        </pc:picChg>
        <pc:picChg chg="del">
          <ac:chgData name="Shubhro Gupta" userId="016474297ba58cf0" providerId="LiveId" clId="{A2F44098-6AC1-435C-97CC-B81948197231}" dt="2020-07-15T02:40:18.870" v="837" actId="478"/>
          <ac:picMkLst>
            <pc:docMk/>
            <pc:sldMk cId="2684096777" sldId="267"/>
            <ac:picMk id="7" creationId="{682E4064-145F-4AD9-B057-DBB0AAA330FF}"/>
          </ac:picMkLst>
        </pc:picChg>
        <pc:picChg chg="del">
          <ac:chgData name="Shubhro Gupta" userId="016474297ba58cf0" providerId="LiveId" clId="{A2F44098-6AC1-435C-97CC-B81948197231}" dt="2020-07-15T02:40:19.264" v="838" actId="478"/>
          <ac:picMkLst>
            <pc:docMk/>
            <pc:sldMk cId="2684096777" sldId="267"/>
            <ac:picMk id="8" creationId="{2629AE1A-CD69-48C6-9570-3054B63BF7EC}"/>
          </ac:picMkLst>
        </pc:picChg>
      </pc:sldChg>
      <pc:sldChg chg="modSp add mod ord">
        <pc:chgData name="Shubhro Gupta" userId="016474297ba58cf0" providerId="LiveId" clId="{A2F44098-6AC1-435C-97CC-B81948197231}" dt="2020-07-15T02:41:44.842" v="854" actId="1076"/>
        <pc:sldMkLst>
          <pc:docMk/>
          <pc:sldMk cId="2128748238" sldId="268"/>
        </pc:sldMkLst>
        <pc:spChg chg="mod">
          <ac:chgData name="Shubhro Gupta" userId="016474297ba58cf0" providerId="LiveId" clId="{A2F44098-6AC1-435C-97CC-B81948197231}" dt="2020-07-15T02:41:44.842" v="854" actId="1076"/>
          <ac:spMkLst>
            <pc:docMk/>
            <pc:sldMk cId="2128748238" sldId="268"/>
            <ac:spMk id="5" creationId="{0B545DA9-5A90-496A-BC58-73BAA423BC2D}"/>
          </ac:spMkLst>
        </pc:spChg>
        <pc:spChg chg="mod">
          <ac:chgData name="Shubhro Gupta" userId="016474297ba58cf0" providerId="LiveId" clId="{A2F44098-6AC1-435C-97CC-B81948197231}" dt="2020-07-15T02:41:28.610" v="852" actId="1076"/>
          <ac:spMkLst>
            <pc:docMk/>
            <pc:sldMk cId="2128748238" sldId="268"/>
            <ac:spMk id="9" creationId="{8C8FB6CC-161A-4CE1-A41F-9922103BBC1A}"/>
          </ac:spMkLst>
        </pc:spChg>
      </pc:sldChg>
      <pc:sldChg chg="addSp delSp modSp new mod">
        <pc:chgData name="Shubhro Gupta" userId="016474297ba58cf0" providerId="LiveId" clId="{A2F44098-6AC1-435C-97CC-B81948197231}" dt="2020-07-15T02:46:20.261" v="905" actId="20577"/>
        <pc:sldMkLst>
          <pc:docMk/>
          <pc:sldMk cId="2740350294" sldId="269"/>
        </pc:sldMkLst>
        <pc:spChg chg="del">
          <ac:chgData name="Shubhro Gupta" userId="016474297ba58cf0" providerId="LiveId" clId="{A2F44098-6AC1-435C-97CC-B81948197231}" dt="2020-07-15T02:42:45.507" v="856" actId="478"/>
          <ac:spMkLst>
            <pc:docMk/>
            <pc:sldMk cId="2740350294" sldId="269"/>
            <ac:spMk id="2" creationId="{7D12891F-7079-4280-9541-36BEDDC6D346}"/>
          </ac:spMkLst>
        </pc:spChg>
        <pc:spChg chg="mod">
          <ac:chgData name="Shubhro Gupta" userId="016474297ba58cf0" providerId="LiveId" clId="{A2F44098-6AC1-435C-97CC-B81948197231}" dt="2020-07-15T02:46:20.261" v="905" actId="20577"/>
          <ac:spMkLst>
            <pc:docMk/>
            <pc:sldMk cId="2740350294" sldId="269"/>
            <ac:spMk id="3" creationId="{C0B9AB2C-3EA2-43F5-B49C-CAFE5554BAD2}"/>
          </ac:spMkLst>
        </pc:spChg>
        <pc:spChg chg="add mod">
          <ac:chgData name="Shubhro Gupta" userId="016474297ba58cf0" providerId="LiveId" clId="{A2F44098-6AC1-435C-97CC-B81948197231}" dt="2020-07-15T02:45:18.817" v="885"/>
          <ac:spMkLst>
            <pc:docMk/>
            <pc:sldMk cId="2740350294" sldId="269"/>
            <ac:spMk id="4" creationId="{764C9D87-BFEA-49EE-A1B4-47B6A61CB9B2}"/>
          </ac:spMkLst>
        </pc:spChg>
      </pc:sldChg>
      <pc:sldChg chg="modSp add mod ord">
        <pc:chgData name="Shubhro Gupta" userId="016474297ba58cf0" providerId="LiveId" clId="{A2F44098-6AC1-435C-97CC-B81948197231}" dt="2020-07-15T02:46:35.855" v="909"/>
        <pc:sldMkLst>
          <pc:docMk/>
          <pc:sldMk cId="2300572384" sldId="270"/>
        </pc:sldMkLst>
        <pc:spChg chg="mod">
          <ac:chgData name="Shubhro Gupta" userId="016474297ba58cf0" providerId="LiveId" clId="{A2F44098-6AC1-435C-97CC-B81948197231}" dt="2020-07-15T02:46:09.279" v="899" actId="20577"/>
          <ac:spMkLst>
            <pc:docMk/>
            <pc:sldMk cId="2300572384" sldId="270"/>
            <ac:spMk id="3" creationId="{C0B9AB2C-3EA2-43F5-B49C-CAFE5554BAD2}"/>
          </ac:spMkLst>
        </pc:spChg>
      </pc:sldChg>
      <pc:sldChg chg="modSp add mod ord">
        <pc:chgData name="Shubhro Gupta" userId="016474297ba58cf0" providerId="LiveId" clId="{A2F44098-6AC1-435C-97CC-B81948197231}" dt="2020-07-15T02:46:44.002" v="911"/>
        <pc:sldMkLst>
          <pc:docMk/>
          <pc:sldMk cId="3150012094" sldId="271"/>
        </pc:sldMkLst>
        <pc:spChg chg="mod">
          <ac:chgData name="Shubhro Gupta" userId="016474297ba58cf0" providerId="LiveId" clId="{A2F44098-6AC1-435C-97CC-B81948197231}" dt="2020-07-15T02:46:26.570" v="907" actId="20577"/>
          <ac:spMkLst>
            <pc:docMk/>
            <pc:sldMk cId="3150012094" sldId="271"/>
            <ac:spMk id="3" creationId="{C0B9AB2C-3EA2-43F5-B49C-CAFE5554BAD2}"/>
          </ac:spMkLst>
        </pc:spChg>
      </pc:sldChg>
      <pc:sldChg chg="modSp add mod ord">
        <pc:chgData name="Shubhro Gupta" userId="016474297ba58cf0" providerId="LiveId" clId="{A2F44098-6AC1-435C-97CC-B81948197231}" dt="2020-07-15T03:01:41.768" v="1086"/>
        <pc:sldMkLst>
          <pc:docMk/>
          <pc:sldMk cId="4260242414" sldId="272"/>
        </pc:sldMkLst>
        <pc:spChg chg="mod">
          <ac:chgData name="Shubhro Gupta" userId="016474297ba58cf0" providerId="LiveId" clId="{A2F44098-6AC1-435C-97CC-B81948197231}" dt="2020-07-15T02:46:13.551" v="901" actId="20577"/>
          <ac:spMkLst>
            <pc:docMk/>
            <pc:sldMk cId="4260242414" sldId="272"/>
            <ac:spMk id="3" creationId="{C0B9AB2C-3EA2-43F5-B49C-CAFE5554BAD2}"/>
          </ac:spMkLst>
        </pc:spChg>
      </pc:sldChg>
      <pc:sldChg chg="modSp add mod ord">
        <pc:chgData name="Shubhro Gupta" userId="016474297ba58cf0" providerId="LiveId" clId="{A2F44098-6AC1-435C-97CC-B81948197231}" dt="2020-07-15T03:12:14.951" v="1298"/>
        <pc:sldMkLst>
          <pc:docMk/>
          <pc:sldMk cId="3758561774" sldId="273"/>
        </pc:sldMkLst>
        <pc:spChg chg="mod">
          <ac:chgData name="Shubhro Gupta" userId="016474297ba58cf0" providerId="LiveId" clId="{A2F44098-6AC1-435C-97CC-B81948197231}" dt="2020-07-15T02:46:16.997" v="903" actId="20577"/>
          <ac:spMkLst>
            <pc:docMk/>
            <pc:sldMk cId="3758561774" sldId="273"/>
            <ac:spMk id="3" creationId="{C0B9AB2C-3EA2-43F5-B49C-CAFE5554BAD2}"/>
          </ac:spMkLst>
        </pc:spChg>
      </pc:sldChg>
      <pc:sldChg chg="addSp delSp modSp new mod">
        <pc:chgData name="Shubhro Gupta" userId="016474297ba58cf0" providerId="LiveId" clId="{A2F44098-6AC1-435C-97CC-B81948197231}" dt="2020-07-15T02:50:01.525" v="970" actId="14100"/>
        <pc:sldMkLst>
          <pc:docMk/>
          <pc:sldMk cId="87751854" sldId="274"/>
        </pc:sldMkLst>
        <pc:spChg chg="del">
          <ac:chgData name="Shubhro Gupta" userId="016474297ba58cf0" providerId="LiveId" clId="{A2F44098-6AC1-435C-97CC-B81948197231}" dt="2020-07-15T02:47:37.113" v="915" actId="478"/>
          <ac:spMkLst>
            <pc:docMk/>
            <pc:sldMk cId="87751854" sldId="274"/>
            <ac:spMk id="2" creationId="{F110D4BB-0F7B-4CAD-8046-B357930CC887}"/>
          </ac:spMkLst>
        </pc:spChg>
        <pc:spChg chg="del">
          <ac:chgData name="Shubhro Gupta" userId="016474297ba58cf0" providerId="LiveId" clId="{A2F44098-6AC1-435C-97CC-B81948197231}" dt="2020-07-15T02:47:42.180" v="918" actId="478"/>
          <ac:spMkLst>
            <pc:docMk/>
            <pc:sldMk cId="87751854" sldId="274"/>
            <ac:spMk id="3" creationId="{9929F036-12F3-4B0D-B289-D9C6A1D9CA79}"/>
          </ac:spMkLst>
        </pc:spChg>
        <pc:spChg chg="add mod">
          <ac:chgData name="Shubhro Gupta" userId="016474297ba58cf0" providerId="LiveId" clId="{A2F44098-6AC1-435C-97CC-B81948197231}" dt="2020-07-15T02:50:01.525" v="970" actId="14100"/>
          <ac:spMkLst>
            <pc:docMk/>
            <pc:sldMk cId="87751854" sldId="274"/>
            <ac:spMk id="5" creationId="{AEAA4D18-8FDB-4F25-B931-FDA40EE6CBFE}"/>
          </ac:spMkLst>
        </pc:spChg>
        <pc:picChg chg="add mod">
          <ac:chgData name="Shubhro Gupta" userId="016474297ba58cf0" providerId="LiveId" clId="{A2F44098-6AC1-435C-97CC-B81948197231}" dt="2020-07-15T02:48:26.237" v="963" actId="1035"/>
          <ac:picMkLst>
            <pc:docMk/>
            <pc:sldMk cId="87751854" sldId="274"/>
            <ac:picMk id="4" creationId="{8179C278-C904-4C04-8B7D-19DA397552A0}"/>
          </ac:picMkLst>
        </pc:picChg>
      </pc:sldChg>
      <pc:sldChg chg="delSp modSp add mod ord">
        <pc:chgData name="Shubhro Gupta" userId="016474297ba58cf0" providerId="LiveId" clId="{A2F44098-6AC1-435C-97CC-B81948197231}" dt="2020-07-15T02:51:09.775" v="982" actId="1076"/>
        <pc:sldMkLst>
          <pc:docMk/>
          <pc:sldMk cId="575299939" sldId="275"/>
        </pc:sldMkLst>
        <pc:spChg chg="del">
          <ac:chgData name="Shubhro Gupta" userId="016474297ba58cf0" providerId="LiveId" clId="{A2F44098-6AC1-435C-97CC-B81948197231}" dt="2020-07-15T02:50:34.354" v="975" actId="478"/>
          <ac:spMkLst>
            <pc:docMk/>
            <pc:sldMk cId="575299939" sldId="275"/>
            <ac:spMk id="2" creationId="{C4CDA7DB-87BE-4F72-9DC7-E1050F771735}"/>
          </ac:spMkLst>
        </pc:spChg>
        <pc:spChg chg="del">
          <ac:chgData name="Shubhro Gupta" userId="016474297ba58cf0" providerId="LiveId" clId="{A2F44098-6AC1-435C-97CC-B81948197231}" dt="2020-07-15T02:50:32.883" v="974" actId="478"/>
          <ac:spMkLst>
            <pc:docMk/>
            <pc:sldMk cId="575299939" sldId="275"/>
            <ac:spMk id="3" creationId="{47C868A8-2B61-44BA-9EB2-DCF58C268C55}"/>
          </ac:spMkLst>
        </pc:spChg>
        <pc:spChg chg="mod">
          <ac:chgData name="Shubhro Gupta" userId="016474297ba58cf0" providerId="LiveId" clId="{A2F44098-6AC1-435C-97CC-B81948197231}" dt="2020-07-15T02:51:09.775" v="982" actId="1076"/>
          <ac:spMkLst>
            <pc:docMk/>
            <pc:sldMk cId="575299939" sldId="275"/>
            <ac:spMk id="9" creationId="{8C8FB6CC-161A-4CE1-A41F-9922103BBC1A}"/>
          </ac:spMkLst>
        </pc:spChg>
      </pc:sldChg>
      <pc:sldChg chg="modSp add mod">
        <pc:chgData name="Shubhro Gupta" userId="016474297ba58cf0" providerId="LiveId" clId="{A2F44098-6AC1-435C-97CC-B81948197231}" dt="2020-07-15T02:51:44.440" v="995" actId="1076"/>
        <pc:sldMkLst>
          <pc:docMk/>
          <pc:sldMk cId="537435602" sldId="276"/>
        </pc:sldMkLst>
        <pc:spChg chg="mod">
          <ac:chgData name="Shubhro Gupta" userId="016474297ba58cf0" providerId="LiveId" clId="{A2F44098-6AC1-435C-97CC-B81948197231}" dt="2020-07-15T02:51:44.440" v="995" actId="1076"/>
          <ac:spMkLst>
            <pc:docMk/>
            <pc:sldMk cId="537435602" sldId="276"/>
            <ac:spMk id="9" creationId="{8C8FB6CC-161A-4CE1-A41F-9922103BBC1A}"/>
          </ac:spMkLst>
        </pc:spChg>
      </pc:sldChg>
      <pc:sldChg chg="modSp add mod">
        <pc:chgData name="Shubhro Gupta" userId="016474297ba58cf0" providerId="LiveId" clId="{A2F44098-6AC1-435C-97CC-B81948197231}" dt="2020-07-15T06:25:12.525" v="1371" actId="20577"/>
        <pc:sldMkLst>
          <pc:docMk/>
          <pc:sldMk cId="1173021743" sldId="277"/>
        </pc:sldMkLst>
        <pc:spChg chg="mod">
          <ac:chgData name="Shubhro Gupta" userId="016474297ba58cf0" providerId="LiveId" clId="{A2F44098-6AC1-435C-97CC-B81948197231}" dt="2020-07-15T06:25:12.525" v="1371" actId="20577"/>
          <ac:spMkLst>
            <pc:docMk/>
            <pc:sldMk cId="1173021743" sldId="277"/>
            <ac:spMk id="9" creationId="{8C8FB6CC-161A-4CE1-A41F-9922103BBC1A}"/>
          </ac:spMkLst>
        </pc:spChg>
      </pc:sldChg>
      <pc:sldChg chg="addSp delSp modSp add del mod ord">
        <pc:chgData name="Shubhro Gupta" userId="016474297ba58cf0" providerId="LiveId" clId="{A2F44098-6AC1-435C-97CC-B81948197231}" dt="2020-07-15T06:28:48.387" v="1375" actId="47"/>
        <pc:sldMkLst>
          <pc:docMk/>
          <pc:sldMk cId="2817325015" sldId="278"/>
        </pc:sldMkLst>
        <pc:spChg chg="mod">
          <ac:chgData name="Shubhro Gupta" userId="016474297ba58cf0" providerId="LiveId" clId="{A2F44098-6AC1-435C-97CC-B81948197231}" dt="2020-07-15T02:54:31.299" v="1030" actId="1076"/>
          <ac:spMkLst>
            <pc:docMk/>
            <pc:sldMk cId="2817325015" sldId="278"/>
            <ac:spMk id="4" creationId="{1CB6FF19-875F-438A-A52A-08A453E16943}"/>
          </ac:spMkLst>
        </pc:spChg>
        <pc:spChg chg="mod">
          <ac:chgData name="Shubhro Gupta" userId="016474297ba58cf0" providerId="LiveId" clId="{A2F44098-6AC1-435C-97CC-B81948197231}" dt="2020-07-15T06:25:29.661" v="1373" actId="20577"/>
          <ac:spMkLst>
            <pc:docMk/>
            <pc:sldMk cId="2817325015" sldId="278"/>
            <ac:spMk id="5" creationId="{0B545DA9-5A90-496A-BC58-73BAA423BC2D}"/>
          </ac:spMkLst>
        </pc:spChg>
        <pc:picChg chg="del">
          <ac:chgData name="Shubhro Gupta" userId="016474297ba58cf0" providerId="LiveId" clId="{A2F44098-6AC1-435C-97CC-B81948197231}" dt="2020-07-15T02:54:02.624" v="1018" actId="478"/>
          <ac:picMkLst>
            <pc:docMk/>
            <pc:sldMk cId="2817325015" sldId="278"/>
            <ac:picMk id="2" creationId="{6BC1AEA9-4291-462A-9E07-650F18A29601}"/>
          </ac:picMkLst>
        </pc:picChg>
        <pc:picChg chg="del">
          <ac:chgData name="Shubhro Gupta" userId="016474297ba58cf0" providerId="LiveId" clId="{A2F44098-6AC1-435C-97CC-B81948197231}" dt="2020-07-15T02:54:03.855" v="1020" actId="478"/>
          <ac:picMkLst>
            <pc:docMk/>
            <pc:sldMk cId="2817325015" sldId="278"/>
            <ac:picMk id="3" creationId="{C252A6B2-B975-44FE-B977-5E5246A28229}"/>
          </ac:picMkLst>
        </pc:picChg>
        <pc:picChg chg="add mod">
          <ac:chgData name="Shubhro Gupta" userId="016474297ba58cf0" providerId="LiveId" clId="{A2F44098-6AC1-435C-97CC-B81948197231}" dt="2020-07-15T02:54:19.595" v="1028" actId="1076"/>
          <ac:picMkLst>
            <pc:docMk/>
            <pc:sldMk cId="2817325015" sldId="278"/>
            <ac:picMk id="7" creationId="{E711C07B-DBC2-4248-8137-6256D464BF88}"/>
          </ac:picMkLst>
        </pc:picChg>
        <pc:picChg chg="add mod">
          <ac:chgData name="Shubhro Gupta" userId="016474297ba58cf0" providerId="LiveId" clId="{A2F44098-6AC1-435C-97CC-B81948197231}" dt="2020-07-15T02:54:39.776" v="1033" actId="1076"/>
          <ac:picMkLst>
            <pc:docMk/>
            <pc:sldMk cId="2817325015" sldId="278"/>
            <ac:picMk id="8" creationId="{6B8C79B1-4209-47A3-B8F8-AFB539CD830F}"/>
          </ac:picMkLst>
        </pc:picChg>
      </pc:sldChg>
      <pc:sldChg chg="add del ord">
        <pc:chgData name="Shubhro Gupta" userId="016474297ba58cf0" providerId="LiveId" clId="{A2F44098-6AC1-435C-97CC-B81948197231}" dt="2020-07-15T03:43:25.678" v="1305" actId="47"/>
        <pc:sldMkLst>
          <pc:docMk/>
          <pc:sldMk cId="3178712674" sldId="279"/>
        </pc:sldMkLst>
      </pc:sldChg>
      <pc:sldChg chg="modSp add del mod ord">
        <pc:chgData name="Shubhro Gupta" userId="016474297ba58cf0" providerId="LiveId" clId="{A2F44098-6AC1-435C-97CC-B81948197231}" dt="2020-07-15T06:28:48.387" v="1375" actId="47"/>
        <pc:sldMkLst>
          <pc:docMk/>
          <pc:sldMk cId="848781708" sldId="280"/>
        </pc:sldMkLst>
        <pc:spChg chg="mod">
          <ac:chgData name="Shubhro Gupta" userId="016474297ba58cf0" providerId="LiveId" clId="{A2F44098-6AC1-435C-97CC-B81948197231}" dt="2020-07-15T02:57:21.029" v="1045" actId="12789"/>
          <ac:spMkLst>
            <pc:docMk/>
            <pc:sldMk cId="848781708" sldId="280"/>
            <ac:spMk id="5" creationId="{0B545DA9-5A90-496A-BC58-73BAA423BC2D}"/>
          </ac:spMkLst>
        </pc:spChg>
        <pc:spChg chg="mod">
          <ac:chgData name="Shubhro Gupta" userId="016474297ba58cf0" providerId="LiveId" clId="{A2F44098-6AC1-435C-97CC-B81948197231}" dt="2020-07-15T02:55:28.899" v="1042" actId="1076"/>
          <ac:spMkLst>
            <pc:docMk/>
            <pc:sldMk cId="848781708" sldId="280"/>
            <ac:spMk id="9" creationId="{8C8FB6CC-161A-4CE1-A41F-9922103BBC1A}"/>
          </ac:spMkLst>
        </pc:spChg>
      </pc:sldChg>
      <pc:sldChg chg="addSp delSp modSp add mod ord">
        <pc:chgData name="Shubhro Gupta" userId="016474297ba58cf0" providerId="LiveId" clId="{A2F44098-6AC1-435C-97CC-B81948197231}" dt="2020-07-15T06:28:49.135" v="1377"/>
        <pc:sldMkLst>
          <pc:docMk/>
          <pc:sldMk cId="3549071606" sldId="281"/>
        </pc:sldMkLst>
        <pc:spChg chg="mod">
          <ac:chgData name="Shubhro Gupta" userId="016474297ba58cf0" providerId="LiveId" clId="{A2F44098-6AC1-435C-97CC-B81948197231}" dt="2020-07-15T02:58:52.173" v="1062" actId="1076"/>
          <ac:spMkLst>
            <pc:docMk/>
            <pc:sldMk cId="3549071606" sldId="281"/>
            <ac:spMk id="4" creationId="{1CB6FF19-875F-438A-A52A-08A453E16943}"/>
          </ac:spMkLst>
        </pc:spChg>
        <pc:spChg chg="mod">
          <ac:chgData name="Shubhro Gupta" userId="016474297ba58cf0" providerId="LiveId" clId="{A2F44098-6AC1-435C-97CC-B81948197231}" dt="2020-07-15T02:59:31.453" v="1071" actId="1076"/>
          <ac:spMkLst>
            <pc:docMk/>
            <pc:sldMk cId="3549071606" sldId="281"/>
            <ac:spMk id="5" creationId="{0B545DA9-5A90-496A-BC58-73BAA423BC2D}"/>
          </ac:spMkLst>
        </pc:spChg>
        <pc:picChg chg="add mod">
          <ac:chgData name="Shubhro Gupta" userId="016474297ba58cf0" providerId="LiveId" clId="{A2F44098-6AC1-435C-97CC-B81948197231}" dt="2020-07-15T02:59:39.101" v="1073" actId="1076"/>
          <ac:picMkLst>
            <pc:docMk/>
            <pc:sldMk cId="3549071606" sldId="281"/>
            <ac:picMk id="2" creationId="{EC8A9F25-F351-4FB1-A70B-86BA7DDBBE21}"/>
          </ac:picMkLst>
        </pc:picChg>
        <pc:picChg chg="add mod">
          <ac:chgData name="Shubhro Gupta" userId="016474297ba58cf0" providerId="LiveId" clId="{A2F44098-6AC1-435C-97CC-B81948197231}" dt="2020-07-15T02:59:46.749" v="1074" actId="1076"/>
          <ac:picMkLst>
            <pc:docMk/>
            <pc:sldMk cId="3549071606" sldId="281"/>
            <ac:picMk id="3" creationId="{642C37DE-7385-48B4-9233-EBC16DBF9012}"/>
          </ac:picMkLst>
        </pc:picChg>
        <pc:picChg chg="del">
          <ac:chgData name="Shubhro Gupta" userId="016474297ba58cf0" providerId="LiveId" clId="{A2F44098-6AC1-435C-97CC-B81948197231}" dt="2020-07-15T02:58:23.583" v="1054" actId="478"/>
          <ac:picMkLst>
            <pc:docMk/>
            <pc:sldMk cId="3549071606" sldId="281"/>
            <ac:picMk id="7" creationId="{E711C07B-DBC2-4248-8137-6256D464BF88}"/>
          </ac:picMkLst>
        </pc:picChg>
        <pc:picChg chg="del">
          <ac:chgData name="Shubhro Gupta" userId="016474297ba58cf0" providerId="LiveId" clId="{A2F44098-6AC1-435C-97CC-B81948197231}" dt="2020-07-15T02:58:23.583" v="1054" actId="478"/>
          <ac:picMkLst>
            <pc:docMk/>
            <pc:sldMk cId="3549071606" sldId="281"/>
            <ac:picMk id="8" creationId="{6B8C79B1-4209-47A3-B8F8-AFB539CD830F}"/>
          </ac:picMkLst>
        </pc:picChg>
        <pc:cxnChg chg="mod">
          <ac:chgData name="Shubhro Gupta" userId="016474297ba58cf0" providerId="LiveId" clId="{A2F44098-6AC1-435C-97CC-B81948197231}" dt="2020-07-15T02:59:36.028" v="1072" actId="1076"/>
          <ac:cxnSpMkLst>
            <pc:docMk/>
            <pc:sldMk cId="3549071606" sldId="281"/>
            <ac:cxnSpMk id="6" creationId="{2C1D0967-9537-4B25-892B-9A32F99355B1}"/>
          </ac:cxnSpMkLst>
        </pc:cxnChg>
      </pc:sldChg>
      <pc:sldChg chg="modSp add mod ord">
        <pc:chgData name="Shubhro Gupta" userId="016474297ba58cf0" providerId="LiveId" clId="{A2F44098-6AC1-435C-97CC-B81948197231}" dt="2020-07-15T03:03:40.026" v="1120"/>
        <pc:sldMkLst>
          <pc:docMk/>
          <pc:sldMk cId="3928433431" sldId="282"/>
        </pc:sldMkLst>
        <pc:spChg chg="mod">
          <ac:chgData name="Shubhro Gupta" userId="016474297ba58cf0" providerId="LiveId" clId="{A2F44098-6AC1-435C-97CC-B81948197231}" dt="2020-07-15T03:00:43.846" v="1083" actId="1076"/>
          <ac:spMkLst>
            <pc:docMk/>
            <pc:sldMk cId="3928433431" sldId="282"/>
            <ac:spMk id="5" creationId="{0B545DA9-5A90-496A-BC58-73BAA423BC2D}"/>
          </ac:spMkLst>
        </pc:spChg>
        <pc:spChg chg="mod">
          <ac:chgData name="Shubhro Gupta" userId="016474297ba58cf0" providerId="LiveId" clId="{A2F44098-6AC1-435C-97CC-B81948197231}" dt="2020-07-15T03:00:46.614" v="1084" actId="20577"/>
          <ac:spMkLst>
            <pc:docMk/>
            <pc:sldMk cId="3928433431" sldId="282"/>
            <ac:spMk id="9" creationId="{8C8FB6CC-161A-4CE1-A41F-9922103BBC1A}"/>
          </ac:spMkLst>
        </pc:spChg>
      </pc:sldChg>
      <pc:sldChg chg="addSp delSp modSp add mod ord">
        <pc:chgData name="Shubhro Gupta" userId="016474297ba58cf0" providerId="LiveId" clId="{A2F44098-6AC1-435C-97CC-B81948197231}" dt="2020-07-15T03:06:40.417" v="1205" actId="1036"/>
        <pc:sldMkLst>
          <pc:docMk/>
          <pc:sldMk cId="1075018735" sldId="283"/>
        </pc:sldMkLst>
        <pc:spChg chg="mod">
          <ac:chgData name="Shubhro Gupta" userId="016474297ba58cf0" providerId="LiveId" clId="{A2F44098-6AC1-435C-97CC-B81948197231}" dt="2020-07-15T03:06:40.417" v="1205" actId="1036"/>
          <ac:spMkLst>
            <pc:docMk/>
            <pc:sldMk cId="1075018735" sldId="283"/>
            <ac:spMk id="4" creationId="{1CB6FF19-875F-438A-A52A-08A453E16943}"/>
          </ac:spMkLst>
        </pc:spChg>
        <pc:spChg chg="del mod">
          <ac:chgData name="Shubhro Gupta" userId="016474297ba58cf0" providerId="LiveId" clId="{A2F44098-6AC1-435C-97CC-B81948197231}" dt="2020-07-15T03:03:17.240" v="1108" actId="478"/>
          <ac:spMkLst>
            <pc:docMk/>
            <pc:sldMk cId="1075018735" sldId="283"/>
            <ac:spMk id="5" creationId="{0B545DA9-5A90-496A-BC58-73BAA423BC2D}"/>
          </ac:spMkLst>
        </pc:spChg>
        <pc:picChg chg="del">
          <ac:chgData name="Shubhro Gupta" userId="016474297ba58cf0" providerId="LiveId" clId="{A2F44098-6AC1-435C-97CC-B81948197231}" dt="2020-07-15T03:02:05.922" v="1090" actId="478"/>
          <ac:picMkLst>
            <pc:docMk/>
            <pc:sldMk cId="1075018735" sldId="283"/>
            <ac:picMk id="2" creationId="{EC8A9F25-F351-4FB1-A70B-86BA7DDBBE21}"/>
          </ac:picMkLst>
        </pc:picChg>
        <pc:picChg chg="del">
          <ac:chgData name="Shubhro Gupta" userId="016474297ba58cf0" providerId="LiveId" clId="{A2F44098-6AC1-435C-97CC-B81948197231}" dt="2020-07-15T03:02:06.511" v="1091" actId="478"/>
          <ac:picMkLst>
            <pc:docMk/>
            <pc:sldMk cId="1075018735" sldId="283"/>
            <ac:picMk id="3" creationId="{642C37DE-7385-48B4-9233-EBC16DBF9012}"/>
          </ac:picMkLst>
        </pc:picChg>
        <pc:picChg chg="add mod">
          <ac:chgData name="Shubhro Gupta" userId="016474297ba58cf0" providerId="LiveId" clId="{A2F44098-6AC1-435C-97CC-B81948197231}" dt="2020-07-15T03:06:37.180" v="1194" actId="1035"/>
          <ac:picMkLst>
            <pc:docMk/>
            <pc:sldMk cId="1075018735" sldId="283"/>
            <ac:picMk id="7" creationId="{60EE4819-7419-41FC-9D82-13AEC2FC51B6}"/>
          </ac:picMkLst>
        </pc:picChg>
        <pc:picChg chg="add mod">
          <ac:chgData name="Shubhro Gupta" userId="016474297ba58cf0" providerId="LiveId" clId="{A2F44098-6AC1-435C-97CC-B81948197231}" dt="2020-07-15T03:06:37.180" v="1194" actId="1035"/>
          <ac:picMkLst>
            <pc:docMk/>
            <pc:sldMk cId="1075018735" sldId="283"/>
            <ac:picMk id="8" creationId="{79965BAA-D5C4-49FB-9FEC-0B53C32B84D0}"/>
          </ac:picMkLst>
        </pc:picChg>
        <pc:cxnChg chg="del mod">
          <ac:chgData name="Shubhro Gupta" userId="016474297ba58cf0" providerId="LiveId" clId="{A2F44098-6AC1-435C-97CC-B81948197231}" dt="2020-07-15T03:03:14.749" v="1107" actId="478"/>
          <ac:cxnSpMkLst>
            <pc:docMk/>
            <pc:sldMk cId="1075018735" sldId="283"/>
            <ac:cxnSpMk id="6" creationId="{2C1D0967-9537-4B25-892B-9A32F99355B1}"/>
          </ac:cxnSpMkLst>
        </pc:cxnChg>
      </pc:sldChg>
      <pc:sldChg chg="modSp add mod ord">
        <pc:chgData name="Shubhro Gupta" userId="016474297ba58cf0" providerId="LiveId" clId="{A2F44098-6AC1-435C-97CC-B81948197231}" dt="2020-07-15T03:06:15.926" v="1166" actId="13926"/>
        <pc:sldMkLst>
          <pc:docMk/>
          <pc:sldMk cId="2223172817" sldId="284"/>
        </pc:sldMkLst>
        <pc:spChg chg="mod">
          <ac:chgData name="Shubhro Gupta" userId="016474297ba58cf0" providerId="LiveId" clId="{A2F44098-6AC1-435C-97CC-B81948197231}" dt="2020-07-15T03:04:27.124" v="1159" actId="1076"/>
          <ac:spMkLst>
            <pc:docMk/>
            <pc:sldMk cId="2223172817" sldId="284"/>
            <ac:spMk id="5" creationId="{0B545DA9-5A90-496A-BC58-73BAA423BC2D}"/>
          </ac:spMkLst>
        </pc:spChg>
        <pc:spChg chg="mod">
          <ac:chgData name="Shubhro Gupta" userId="016474297ba58cf0" providerId="LiveId" clId="{A2F44098-6AC1-435C-97CC-B81948197231}" dt="2020-07-15T03:06:15.926" v="1166" actId="13926"/>
          <ac:spMkLst>
            <pc:docMk/>
            <pc:sldMk cId="2223172817" sldId="284"/>
            <ac:spMk id="9" creationId="{8C8FB6CC-161A-4CE1-A41F-9922103BBC1A}"/>
          </ac:spMkLst>
        </pc:spChg>
      </pc:sldChg>
      <pc:sldChg chg="addSp delSp modSp add mod ord">
        <pc:chgData name="Shubhro Gupta" userId="016474297ba58cf0" providerId="LiveId" clId="{A2F44098-6AC1-435C-97CC-B81948197231}" dt="2020-07-15T03:09:18.352" v="1257" actId="2711"/>
        <pc:sldMkLst>
          <pc:docMk/>
          <pc:sldMk cId="4170471265" sldId="285"/>
        </pc:sldMkLst>
        <pc:spChg chg="mod">
          <ac:chgData name="Shubhro Gupta" userId="016474297ba58cf0" providerId="LiveId" clId="{A2F44098-6AC1-435C-97CC-B81948197231}" dt="2020-07-15T03:09:18.352" v="1257" actId="2711"/>
          <ac:spMkLst>
            <pc:docMk/>
            <pc:sldMk cId="4170471265" sldId="285"/>
            <ac:spMk id="4" creationId="{1CB6FF19-875F-438A-A52A-08A453E16943}"/>
          </ac:spMkLst>
        </pc:spChg>
        <pc:picChg chg="add mod">
          <ac:chgData name="Shubhro Gupta" userId="016474297ba58cf0" providerId="LiveId" clId="{A2F44098-6AC1-435C-97CC-B81948197231}" dt="2020-07-15T03:08:46.408" v="1214" actId="1076"/>
          <ac:picMkLst>
            <pc:docMk/>
            <pc:sldMk cId="4170471265" sldId="285"/>
            <ac:picMk id="2" creationId="{2B07CD57-FDFE-4626-8163-217A670CCC83}"/>
          </ac:picMkLst>
        </pc:picChg>
        <pc:picChg chg="add mod">
          <ac:chgData name="Shubhro Gupta" userId="016474297ba58cf0" providerId="LiveId" clId="{A2F44098-6AC1-435C-97CC-B81948197231}" dt="2020-07-15T03:08:49.138" v="1215" actId="1076"/>
          <ac:picMkLst>
            <pc:docMk/>
            <pc:sldMk cId="4170471265" sldId="285"/>
            <ac:picMk id="3" creationId="{E3400CB1-0550-4271-9587-1E7B0D7008F2}"/>
          </ac:picMkLst>
        </pc:picChg>
        <pc:picChg chg="del">
          <ac:chgData name="Shubhro Gupta" userId="016474297ba58cf0" providerId="LiveId" clId="{A2F44098-6AC1-435C-97CC-B81948197231}" dt="2020-07-15T03:08:20.752" v="1206" actId="478"/>
          <ac:picMkLst>
            <pc:docMk/>
            <pc:sldMk cId="4170471265" sldId="285"/>
            <ac:picMk id="7" creationId="{60EE4819-7419-41FC-9D82-13AEC2FC51B6}"/>
          </ac:picMkLst>
        </pc:picChg>
        <pc:picChg chg="del">
          <ac:chgData name="Shubhro Gupta" userId="016474297ba58cf0" providerId="LiveId" clId="{A2F44098-6AC1-435C-97CC-B81948197231}" dt="2020-07-15T03:08:31.813" v="1209" actId="478"/>
          <ac:picMkLst>
            <pc:docMk/>
            <pc:sldMk cId="4170471265" sldId="285"/>
            <ac:picMk id="8" creationId="{79965BAA-D5C4-49FB-9FEC-0B53C32B84D0}"/>
          </ac:picMkLst>
        </pc:picChg>
      </pc:sldChg>
      <pc:sldChg chg="modSp add mod ord">
        <pc:chgData name="Shubhro Gupta" userId="016474297ba58cf0" providerId="LiveId" clId="{A2F44098-6AC1-435C-97CC-B81948197231}" dt="2020-07-15T03:11:15.332" v="1276" actId="207"/>
        <pc:sldMkLst>
          <pc:docMk/>
          <pc:sldMk cId="2766967991" sldId="286"/>
        </pc:sldMkLst>
        <pc:spChg chg="mod">
          <ac:chgData name="Shubhro Gupta" userId="016474297ba58cf0" providerId="LiveId" clId="{A2F44098-6AC1-435C-97CC-B81948197231}" dt="2020-07-15T03:11:15.332" v="1276" actId="207"/>
          <ac:spMkLst>
            <pc:docMk/>
            <pc:sldMk cId="2766967991" sldId="286"/>
            <ac:spMk id="5" creationId="{0B545DA9-5A90-496A-BC58-73BAA423BC2D}"/>
          </ac:spMkLst>
        </pc:spChg>
        <pc:spChg chg="mod">
          <ac:chgData name="Shubhro Gupta" userId="016474297ba58cf0" providerId="LiveId" clId="{A2F44098-6AC1-435C-97CC-B81948197231}" dt="2020-07-15T03:10:17.610" v="1262" actId="1076"/>
          <ac:spMkLst>
            <pc:docMk/>
            <pc:sldMk cId="2766967991" sldId="286"/>
            <ac:spMk id="9" creationId="{8C8FB6CC-161A-4CE1-A41F-9922103BBC1A}"/>
          </ac:spMkLst>
        </pc:spChg>
      </pc:sldChg>
      <pc:sldChg chg="delSp modSp add mod">
        <pc:chgData name="Shubhro Gupta" userId="016474297ba58cf0" providerId="LiveId" clId="{A2F44098-6AC1-435C-97CC-B81948197231}" dt="2020-07-15T03:23:24.891" v="1300" actId="13926"/>
        <pc:sldMkLst>
          <pc:docMk/>
          <pc:sldMk cId="1141938465" sldId="287"/>
        </pc:sldMkLst>
        <pc:spChg chg="del">
          <ac:chgData name="Shubhro Gupta" userId="016474297ba58cf0" providerId="LiveId" clId="{A2F44098-6AC1-435C-97CC-B81948197231}" dt="2020-07-15T03:11:20.642" v="1278" actId="478"/>
          <ac:spMkLst>
            <pc:docMk/>
            <pc:sldMk cId="1141938465" sldId="287"/>
            <ac:spMk id="5" creationId="{0B545DA9-5A90-496A-BC58-73BAA423BC2D}"/>
          </ac:spMkLst>
        </pc:spChg>
        <pc:spChg chg="mod">
          <ac:chgData name="Shubhro Gupta" userId="016474297ba58cf0" providerId="LiveId" clId="{A2F44098-6AC1-435C-97CC-B81948197231}" dt="2020-07-15T03:23:24.891" v="1300" actId="13926"/>
          <ac:spMkLst>
            <pc:docMk/>
            <pc:sldMk cId="1141938465" sldId="287"/>
            <ac:spMk id="9" creationId="{8C8FB6CC-161A-4CE1-A41F-9922103BBC1A}"/>
          </ac:spMkLst>
        </pc:spChg>
        <pc:cxnChg chg="del">
          <ac:chgData name="Shubhro Gupta" userId="016474297ba58cf0" providerId="LiveId" clId="{A2F44098-6AC1-435C-97CC-B81948197231}" dt="2020-07-15T03:11:21.933" v="1279" actId="478"/>
          <ac:cxnSpMkLst>
            <pc:docMk/>
            <pc:sldMk cId="1141938465" sldId="287"/>
            <ac:cxnSpMk id="6" creationId="{2C1D0967-9537-4B25-892B-9A32F99355B1}"/>
          </ac:cxnSpMkLst>
        </pc:cxnChg>
      </pc:sldChg>
      <pc:sldChg chg="new del">
        <pc:chgData name="Shubhro Gupta" userId="016474297ba58cf0" providerId="LiveId" clId="{A2F44098-6AC1-435C-97CC-B81948197231}" dt="2020-07-15T03:37:18.576" v="1302" actId="47"/>
        <pc:sldMkLst>
          <pc:docMk/>
          <pc:sldMk cId="1736276767" sldId="288"/>
        </pc:sldMkLst>
      </pc:sldChg>
      <pc:sldChg chg="new">
        <pc:chgData name="Shubhro Gupta" userId="016474297ba58cf0" providerId="LiveId" clId="{A2F44098-6AC1-435C-97CC-B81948197231}" dt="2020-07-15T03:48:54.441" v="1308" actId="680"/>
        <pc:sldMkLst>
          <pc:docMk/>
          <pc:sldMk cId="2129946949" sldId="288"/>
        </pc:sldMkLst>
      </pc:sldChg>
      <pc:sldChg chg="addSp delSp modSp add mod ord">
        <pc:chgData name="Shubhro Gupta" userId="016474297ba58cf0" providerId="LiveId" clId="{A2F44098-6AC1-435C-97CC-B81948197231}" dt="2020-07-15T03:54:36.858" v="1324" actId="12789"/>
        <pc:sldMkLst>
          <pc:docMk/>
          <pc:sldMk cId="2641683308" sldId="289"/>
        </pc:sldMkLst>
        <pc:spChg chg="mod">
          <ac:chgData name="Shubhro Gupta" userId="016474297ba58cf0" providerId="LiveId" clId="{A2F44098-6AC1-435C-97CC-B81948197231}" dt="2020-07-15T03:54:15.600" v="1320"/>
          <ac:spMkLst>
            <pc:docMk/>
            <pc:sldMk cId="2641683308" sldId="289"/>
            <ac:spMk id="4" creationId="{1CB6FF19-875F-438A-A52A-08A453E16943}"/>
          </ac:spMkLst>
        </pc:spChg>
        <pc:spChg chg="mod">
          <ac:chgData name="Shubhro Gupta" userId="016474297ba58cf0" providerId="LiveId" clId="{A2F44098-6AC1-435C-97CC-B81948197231}" dt="2020-07-15T03:54:36.858" v="1324" actId="12789"/>
          <ac:spMkLst>
            <pc:docMk/>
            <pc:sldMk cId="2641683308" sldId="289"/>
            <ac:spMk id="5" creationId="{0B545DA9-5A90-496A-BC58-73BAA423BC2D}"/>
          </ac:spMkLst>
        </pc:spChg>
        <pc:picChg chg="del">
          <ac:chgData name="Shubhro Gupta" userId="016474297ba58cf0" providerId="LiveId" clId="{A2F44098-6AC1-435C-97CC-B81948197231}" dt="2020-07-15T03:53:44.893" v="1312" actId="478"/>
          <ac:picMkLst>
            <pc:docMk/>
            <pc:sldMk cId="2641683308" sldId="289"/>
            <ac:picMk id="2" creationId="{6BC1AEA9-4291-462A-9E07-650F18A29601}"/>
          </ac:picMkLst>
        </pc:picChg>
        <pc:picChg chg="del">
          <ac:chgData name="Shubhro Gupta" userId="016474297ba58cf0" providerId="LiveId" clId="{A2F44098-6AC1-435C-97CC-B81948197231}" dt="2020-07-15T03:53:45.383" v="1313" actId="478"/>
          <ac:picMkLst>
            <pc:docMk/>
            <pc:sldMk cId="2641683308" sldId="289"/>
            <ac:picMk id="3" creationId="{C252A6B2-B975-44FE-B977-5E5246A28229}"/>
          </ac:picMkLst>
        </pc:picChg>
        <pc:picChg chg="add mod">
          <ac:chgData name="Shubhro Gupta" userId="016474297ba58cf0" providerId="LiveId" clId="{A2F44098-6AC1-435C-97CC-B81948197231}" dt="2020-07-15T03:53:51.684" v="1315" actId="1076"/>
          <ac:picMkLst>
            <pc:docMk/>
            <pc:sldMk cId="2641683308" sldId="289"/>
            <ac:picMk id="7" creationId="{772B912D-97F2-47D3-B1E3-164EE48CAA92}"/>
          </ac:picMkLst>
        </pc:picChg>
        <pc:picChg chg="add mod">
          <ac:chgData name="Shubhro Gupta" userId="016474297ba58cf0" providerId="LiveId" clId="{A2F44098-6AC1-435C-97CC-B81948197231}" dt="2020-07-15T03:54:09.185" v="1319" actId="1076"/>
          <ac:picMkLst>
            <pc:docMk/>
            <pc:sldMk cId="2641683308" sldId="289"/>
            <ac:picMk id="8" creationId="{86DACAEB-FD9D-4289-AC6E-A905D3EA3ED4}"/>
          </ac:picMkLst>
        </pc:picChg>
      </pc:sldChg>
      <pc:sldChg chg="modSp add mod ord">
        <pc:chgData name="Shubhro Gupta" userId="016474297ba58cf0" providerId="LiveId" clId="{A2F44098-6AC1-435C-97CC-B81948197231}" dt="2020-07-15T03:55:29.477" v="1334" actId="20577"/>
        <pc:sldMkLst>
          <pc:docMk/>
          <pc:sldMk cId="222550227" sldId="290"/>
        </pc:sldMkLst>
        <pc:spChg chg="mod">
          <ac:chgData name="Shubhro Gupta" userId="016474297ba58cf0" providerId="LiveId" clId="{A2F44098-6AC1-435C-97CC-B81948197231}" dt="2020-07-15T03:55:29.477" v="1334" actId="20577"/>
          <ac:spMkLst>
            <pc:docMk/>
            <pc:sldMk cId="222550227" sldId="290"/>
            <ac:spMk id="5" creationId="{0B545DA9-5A90-496A-BC58-73BAA423BC2D}"/>
          </ac:spMkLst>
        </pc:spChg>
        <pc:spChg chg="mod">
          <ac:chgData name="Shubhro Gupta" userId="016474297ba58cf0" providerId="LiveId" clId="{A2F44098-6AC1-435C-97CC-B81948197231}" dt="2020-07-15T03:54:54.962" v="1328"/>
          <ac:spMkLst>
            <pc:docMk/>
            <pc:sldMk cId="222550227" sldId="290"/>
            <ac:spMk id="9" creationId="{8C8FB6CC-161A-4CE1-A41F-9922103BBC1A}"/>
          </ac:spMkLst>
        </pc:spChg>
      </pc:sldChg>
      <pc:sldChg chg="addSp delSp modSp add mod ord">
        <pc:chgData name="Shubhro Gupta" userId="016474297ba58cf0" providerId="LiveId" clId="{A2F44098-6AC1-435C-97CC-B81948197231}" dt="2020-07-15T03:56:57.693" v="1347"/>
        <pc:sldMkLst>
          <pc:docMk/>
          <pc:sldMk cId="2889134262" sldId="291"/>
        </pc:sldMkLst>
        <pc:spChg chg="mod">
          <ac:chgData name="Shubhro Gupta" userId="016474297ba58cf0" providerId="LiveId" clId="{A2F44098-6AC1-435C-97CC-B81948197231}" dt="2020-07-15T03:56:21.142" v="1338"/>
          <ac:spMkLst>
            <pc:docMk/>
            <pc:sldMk cId="2889134262" sldId="291"/>
            <ac:spMk id="4" creationId="{1CB6FF19-875F-438A-A52A-08A453E16943}"/>
          </ac:spMkLst>
        </pc:spChg>
        <pc:spChg chg="mod">
          <ac:chgData name="Shubhro Gupta" userId="016474297ba58cf0" providerId="LiveId" clId="{A2F44098-6AC1-435C-97CC-B81948197231}" dt="2020-07-15T03:56:57.693" v="1347"/>
          <ac:spMkLst>
            <pc:docMk/>
            <pc:sldMk cId="2889134262" sldId="291"/>
            <ac:spMk id="5" creationId="{0B545DA9-5A90-496A-BC58-73BAA423BC2D}"/>
          </ac:spMkLst>
        </pc:spChg>
        <pc:picChg chg="add mod">
          <ac:chgData name="Shubhro Gupta" userId="016474297ba58cf0" providerId="LiveId" clId="{A2F44098-6AC1-435C-97CC-B81948197231}" dt="2020-07-15T03:56:38.002" v="1344" actId="1076"/>
          <ac:picMkLst>
            <pc:docMk/>
            <pc:sldMk cId="2889134262" sldId="291"/>
            <ac:picMk id="2" creationId="{168F9F67-B881-4559-AFD7-8A6D1EA90DF9}"/>
          </ac:picMkLst>
        </pc:picChg>
        <pc:picChg chg="add mod">
          <ac:chgData name="Shubhro Gupta" userId="016474297ba58cf0" providerId="LiveId" clId="{A2F44098-6AC1-435C-97CC-B81948197231}" dt="2020-07-15T03:56:44.125" v="1346" actId="1076"/>
          <ac:picMkLst>
            <pc:docMk/>
            <pc:sldMk cId="2889134262" sldId="291"/>
            <ac:picMk id="3" creationId="{3CB45258-EA05-4A4E-88EA-5FC632CDBA62}"/>
          </ac:picMkLst>
        </pc:picChg>
        <pc:picChg chg="del">
          <ac:chgData name="Shubhro Gupta" userId="016474297ba58cf0" providerId="LiveId" clId="{A2F44098-6AC1-435C-97CC-B81948197231}" dt="2020-07-15T03:56:24.806" v="1339" actId="478"/>
          <ac:picMkLst>
            <pc:docMk/>
            <pc:sldMk cId="2889134262" sldId="291"/>
            <ac:picMk id="7" creationId="{772B912D-97F2-47D3-B1E3-164EE48CAA92}"/>
          </ac:picMkLst>
        </pc:picChg>
        <pc:picChg chg="del">
          <ac:chgData name="Shubhro Gupta" userId="016474297ba58cf0" providerId="LiveId" clId="{A2F44098-6AC1-435C-97CC-B81948197231}" dt="2020-07-15T03:56:25.023" v="1340" actId="478"/>
          <ac:picMkLst>
            <pc:docMk/>
            <pc:sldMk cId="2889134262" sldId="291"/>
            <ac:picMk id="8" creationId="{86DACAEB-FD9D-4289-AC6E-A905D3EA3ED4}"/>
          </ac:picMkLst>
        </pc:picChg>
      </pc:sldChg>
      <pc:sldChg chg="modSp add mod ord">
        <pc:chgData name="Shubhro Gupta" userId="016474297ba58cf0" providerId="LiveId" clId="{A2F44098-6AC1-435C-97CC-B81948197231}" dt="2020-07-15T06:28:23.261" v="1374" actId="20577"/>
        <pc:sldMkLst>
          <pc:docMk/>
          <pc:sldMk cId="864602561" sldId="292"/>
        </pc:sldMkLst>
        <pc:spChg chg="mod">
          <ac:chgData name="Shubhro Gupta" userId="016474297ba58cf0" providerId="LiveId" clId="{A2F44098-6AC1-435C-97CC-B81948197231}" dt="2020-07-15T06:28:23.261" v="1374" actId="20577"/>
          <ac:spMkLst>
            <pc:docMk/>
            <pc:sldMk cId="864602561" sldId="292"/>
            <ac:spMk id="5" creationId="{0B545DA9-5A90-496A-BC58-73BAA423BC2D}"/>
          </ac:spMkLst>
        </pc:spChg>
        <pc:spChg chg="mod">
          <ac:chgData name="Shubhro Gupta" userId="016474297ba58cf0" providerId="LiveId" clId="{A2F44098-6AC1-435C-97CC-B81948197231}" dt="2020-07-15T03:57:25.169" v="1355" actId="12789"/>
          <ac:spMkLst>
            <pc:docMk/>
            <pc:sldMk cId="864602561" sldId="292"/>
            <ac:spMk id="9" creationId="{8C8FB6CC-161A-4CE1-A41F-9922103BBC1A}"/>
          </ac:spMkLst>
        </pc:spChg>
      </pc:sldChg>
      <pc:sldChg chg="addSp modSp new mod">
        <pc:chgData name="Shubhro Gupta" userId="016474297ba58cf0" providerId="LiveId" clId="{A2F44098-6AC1-435C-97CC-B81948197231}" dt="2020-07-15T06:56:51.887" v="1426" actId="207"/>
        <pc:sldMkLst>
          <pc:docMk/>
          <pc:sldMk cId="1963620811" sldId="293"/>
        </pc:sldMkLst>
        <pc:spChg chg="add mod">
          <ac:chgData name="Shubhro Gupta" userId="016474297ba58cf0" providerId="LiveId" clId="{A2F44098-6AC1-435C-97CC-B81948197231}" dt="2020-07-15T06:49:23.415" v="1420" actId="207"/>
          <ac:spMkLst>
            <pc:docMk/>
            <pc:sldMk cId="1963620811" sldId="293"/>
            <ac:spMk id="6" creationId="{C89A41C6-54E3-446A-B2E9-9C3D494C7A82}"/>
          </ac:spMkLst>
        </pc:spChg>
        <pc:spChg chg="add mod">
          <ac:chgData name="Shubhro Gupta" userId="016474297ba58cf0" providerId="LiveId" clId="{A2F44098-6AC1-435C-97CC-B81948197231}" dt="2020-07-15T06:56:51.887" v="1426" actId="207"/>
          <ac:spMkLst>
            <pc:docMk/>
            <pc:sldMk cId="1963620811" sldId="293"/>
            <ac:spMk id="7" creationId="{9D4DF9B0-D692-4DEE-AE4B-9C1917A5372B}"/>
          </ac:spMkLst>
        </pc:spChg>
        <pc:picChg chg="add mod">
          <ac:chgData name="Shubhro Gupta" userId="016474297ba58cf0" providerId="LiveId" clId="{A2F44098-6AC1-435C-97CC-B81948197231}" dt="2020-07-15T06:49:33.256" v="1422" actId="1076"/>
          <ac:picMkLst>
            <pc:docMk/>
            <pc:sldMk cId="1963620811" sldId="293"/>
            <ac:picMk id="3" creationId="{59FEE3DE-BB54-4006-A521-798BB29DB1BB}"/>
          </ac:picMkLst>
        </pc:picChg>
        <pc:picChg chg="add mod">
          <ac:chgData name="Shubhro Gupta" userId="016474297ba58cf0" providerId="LiveId" clId="{A2F44098-6AC1-435C-97CC-B81948197231}" dt="2020-07-15T06:49:27.457" v="1421" actId="1076"/>
          <ac:picMkLst>
            <pc:docMk/>
            <pc:sldMk cId="1963620811" sldId="293"/>
            <ac:picMk id="5" creationId="{D71F1287-5B24-4FC7-9CE0-7711CB5E9B6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AAC6-9D99-440F-B145-E870D1BE8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D2CC4F-0D62-488C-B2EA-B3ABB3104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955325-2743-4F1F-BA0A-8F33C0A96CB9}"/>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5" name="Footer Placeholder 4">
            <a:extLst>
              <a:ext uri="{FF2B5EF4-FFF2-40B4-BE49-F238E27FC236}">
                <a16:creationId xmlns:a16="http://schemas.microsoft.com/office/drawing/2014/main" id="{6F1B1C30-7072-43C6-B0B2-D9842E56C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FC297-EECC-49C9-B3D8-CFEABE445953}"/>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267913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FE74-CEFA-45D1-BDF1-D92A8DB806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1BEAC3-7CC5-4169-A6CE-8F65E0D97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F2579-A61C-489E-B7DF-559635F52C6D}"/>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5" name="Footer Placeholder 4">
            <a:extLst>
              <a:ext uri="{FF2B5EF4-FFF2-40B4-BE49-F238E27FC236}">
                <a16:creationId xmlns:a16="http://schemas.microsoft.com/office/drawing/2014/main" id="{8331036A-FA91-4447-9FAC-1EE174F8B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87B10-CD5C-4C6E-9256-E9234C8D460B}"/>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251287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A8B03-A5CE-4D5A-8659-68884CCC7E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398821-B40A-492A-81B3-ABF4208C0B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0CB31-0593-4ECE-9AAC-E1FFAB47061A}"/>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5" name="Footer Placeholder 4">
            <a:extLst>
              <a:ext uri="{FF2B5EF4-FFF2-40B4-BE49-F238E27FC236}">
                <a16:creationId xmlns:a16="http://schemas.microsoft.com/office/drawing/2014/main" id="{D0821BEC-C65D-49E7-8CFE-FBDB6A8A9D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0C9C8-6214-4994-9C1B-B7EC5729C3D3}"/>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26972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AC8D-2412-4BF0-9C4B-518BE0F1C6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9531B1-E220-42CB-A1DA-3C1D8927B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6BA9F-7D23-4BD2-AF7C-5E17E0CFE358}"/>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5" name="Footer Placeholder 4">
            <a:extLst>
              <a:ext uri="{FF2B5EF4-FFF2-40B4-BE49-F238E27FC236}">
                <a16:creationId xmlns:a16="http://schemas.microsoft.com/office/drawing/2014/main" id="{668BD5D7-F553-4EA7-942B-33194DF9F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13FEB1-0068-4639-95C2-478D659A45A3}"/>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84045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A9C9-51DF-40C7-A64F-38E21C4E7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EC34F0-70DD-4B6B-8B63-05667FD62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5C674-6F1E-47C8-8B30-D270F21C28A8}"/>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5" name="Footer Placeholder 4">
            <a:extLst>
              <a:ext uri="{FF2B5EF4-FFF2-40B4-BE49-F238E27FC236}">
                <a16:creationId xmlns:a16="http://schemas.microsoft.com/office/drawing/2014/main" id="{40690E8C-7996-4754-9E42-996B04D91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2DED5-67AF-4FC7-BAC7-65D9501AC736}"/>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410060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42D5-95C4-480C-BEBD-F8EBFFF6F1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1B4315-D420-4B57-B408-8402E68A74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08858F-F17A-4162-941D-EBA7C464A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B85ADD-B78D-4131-87A0-D45D1433F2A2}"/>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6" name="Footer Placeholder 5">
            <a:extLst>
              <a:ext uri="{FF2B5EF4-FFF2-40B4-BE49-F238E27FC236}">
                <a16:creationId xmlns:a16="http://schemas.microsoft.com/office/drawing/2014/main" id="{202B3DD4-BE17-45E1-BAB9-1372893722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227B60-0B12-4DA1-B708-2A569E475E9B}"/>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362173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6609-8F35-434B-889B-0292CC63C3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B4AE0-BF91-4E03-AA1B-1DC2BAE6C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0999F2-08B7-439F-94E9-D6B0178C7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BDCBEA-A85E-4E6A-AFF3-7D8B46D48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056CD-98D1-42CE-B46A-AC4F5391A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1A3D2E-B7D8-4F59-A0C7-4FE468F2EB51}"/>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8" name="Footer Placeholder 7">
            <a:extLst>
              <a:ext uri="{FF2B5EF4-FFF2-40B4-BE49-F238E27FC236}">
                <a16:creationId xmlns:a16="http://schemas.microsoft.com/office/drawing/2014/main" id="{A70ED378-16FC-4D6B-A049-645C27CACA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106C8D-EEC0-4923-BDA0-D548461BE0CD}"/>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258803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2CC7-1BD3-4EB5-A3BA-A189514D9C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92D5F8-292B-4054-9326-40B002436354}"/>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4" name="Footer Placeholder 3">
            <a:extLst>
              <a:ext uri="{FF2B5EF4-FFF2-40B4-BE49-F238E27FC236}">
                <a16:creationId xmlns:a16="http://schemas.microsoft.com/office/drawing/2014/main" id="{4C9A3D0B-368C-4267-A2AB-5071493314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09A3AD-8448-467C-A276-FE76FC0C2473}"/>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244902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22CC8-DF49-4265-B52D-CC0492A1737D}"/>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3" name="Footer Placeholder 2">
            <a:extLst>
              <a:ext uri="{FF2B5EF4-FFF2-40B4-BE49-F238E27FC236}">
                <a16:creationId xmlns:a16="http://schemas.microsoft.com/office/drawing/2014/main" id="{74530D69-6D77-4902-9B88-4DC5C0E679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5C41AE-806C-4295-A38F-74DC39BF5924}"/>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99057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7A22-50CE-444F-82A5-31776F58C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7F0F91-EC53-47DA-92D6-C7B7965C3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238E8F-23F5-449F-98AA-9818DB943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63DAB-F6CA-45A4-A6F9-FBD32B27E98F}"/>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6" name="Footer Placeholder 5">
            <a:extLst>
              <a:ext uri="{FF2B5EF4-FFF2-40B4-BE49-F238E27FC236}">
                <a16:creationId xmlns:a16="http://schemas.microsoft.com/office/drawing/2014/main" id="{FCE8DA73-A009-4B92-AF63-3A1916E6A0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76CF65-63E4-4D33-A7D6-4AED87E8818C}"/>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394170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B505-C7D7-4FC4-8F28-13C782204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05B358-162F-473B-91EE-8866A4D25D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9A7564-0D8F-429D-884A-7235F8957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783B3-77F7-429E-BA9A-88A556520A01}"/>
              </a:ext>
            </a:extLst>
          </p:cNvPr>
          <p:cNvSpPr>
            <a:spLocks noGrp="1"/>
          </p:cNvSpPr>
          <p:nvPr>
            <p:ph type="dt" sz="half" idx="10"/>
          </p:nvPr>
        </p:nvSpPr>
        <p:spPr/>
        <p:txBody>
          <a:bodyPr/>
          <a:lstStyle/>
          <a:p>
            <a:fld id="{B2841960-A05F-43E6-8DF5-9BAF5E2C3359}" type="datetimeFigureOut">
              <a:rPr lang="en-IN" smtClean="0"/>
              <a:t>15-07-2020</a:t>
            </a:fld>
            <a:endParaRPr lang="en-IN"/>
          </a:p>
        </p:txBody>
      </p:sp>
      <p:sp>
        <p:nvSpPr>
          <p:cNvPr id="6" name="Footer Placeholder 5">
            <a:extLst>
              <a:ext uri="{FF2B5EF4-FFF2-40B4-BE49-F238E27FC236}">
                <a16:creationId xmlns:a16="http://schemas.microsoft.com/office/drawing/2014/main" id="{22DE27A5-5146-4F2E-AAAA-327D7E619E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741E8-959F-4255-9020-05545006DFE0}"/>
              </a:ext>
            </a:extLst>
          </p:cNvPr>
          <p:cNvSpPr>
            <a:spLocks noGrp="1"/>
          </p:cNvSpPr>
          <p:nvPr>
            <p:ph type="sldNum" sz="quarter" idx="12"/>
          </p:nvPr>
        </p:nvSpPr>
        <p:spPr/>
        <p:txBody>
          <a:bodyPr/>
          <a:lstStyle/>
          <a:p>
            <a:fld id="{344AB421-F4E2-400F-AF51-90DBA172B9A4}" type="slidenum">
              <a:rPr lang="en-IN" smtClean="0"/>
              <a:t>‹#›</a:t>
            </a:fld>
            <a:endParaRPr lang="en-IN"/>
          </a:p>
        </p:txBody>
      </p:sp>
    </p:spTree>
    <p:extLst>
      <p:ext uri="{BB962C8B-B14F-4D97-AF65-F5344CB8AC3E}">
        <p14:creationId xmlns:p14="http://schemas.microsoft.com/office/powerpoint/2010/main" val="74263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EAB40-9BA3-48F3-817D-54C7EBC87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BDED6E-FA13-41EE-85A9-E7659867A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E1D904-6470-4D3A-9249-F1583926D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41960-A05F-43E6-8DF5-9BAF5E2C3359}" type="datetimeFigureOut">
              <a:rPr lang="en-IN" smtClean="0"/>
              <a:t>15-07-2020</a:t>
            </a:fld>
            <a:endParaRPr lang="en-IN"/>
          </a:p>
        </p:txBody>
      </p:sp>
      <p:sp>
        <p:nvSpPr>
          <p:cNvPr id="5" name="Footer Placeholder 4">
            <a:extLst>
              <a:ext uri="{FF2B5EF4-FFF2-40B4-BE49-F238E27FC236}">
                <a16:creationId xmlns:a16="http://schemas.microsoft.com/office/drawing/2014/main" id="{C1AC123E-71D7-48F4-8A66-A34D80FB5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2E5E79-FEF3-4958-A138-5BB526BBE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AB421-F4E2-400F-AF51-90DBA172B9A4}" type="slidenum">
              <a:rPr lang="en-IN" smtClean="0"/>
              <a:t>‹#›</a:t>
            </a:fld>
            <a:endParaRPr lang="en-IN"/>
          </a:p>
        </p:txBody>
      </p:sp>
    </p:spTree>
    <p:extLst>
      <p:ext uri="{BB962C8B-B14F-4D97-AF65-F5344CB8AC3E}">
        <p14:creationId xmlns:p14="http://schemas.microsoft.com/office/powerpoint/2010/main" val="150271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snowflake-project.github.io/"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E500-9B9C-4F70-990C-99F6F4474292}"/>
              </a:ext>
            </a:extLst>
          </p:cNvPr>
          <p:cNvSpPr>
            <a:spLocks noGrp="1"/>
          </p:cNvSpPr>
          <p:nvPr>
            <p:ph type="ctrTitle"/>
          </p:nvPr>
        </p:nvSpPr>
        <p:spPr>
          <a:xfrm>
            <a:off x="1524000" y="2380059"/>
            <a:ext cx="9144000" cy="2097881"/>
          </a:xfrm>
        </p:spPr>
        <p:txBody>
          <a:bodyPr>
            <a:normAutofit/>
          </a:bodyPr>
          <a:lstStyle/>
          <a:p>
            <a:r>
              <a:rPr lang="en-IN" sz="7200" dirty="0">
                <a:solidFill>
                  <a:schemeClr val="bg1"/>
                </a:solidFill>
                <a:latin typeface="Inter Semi Bold" panose="02000703000000020004" pitchFamily="50" charset="0"/>
                <a:ea typeface="Inter Semi Bold" panose="02000703000000020004" pitchFamily="50" charset="0"/>
                <a:cs typeface="Inter Semi Bold" panose="02000703000000020004" pitchFamily="50" charset="0"/>
              </a:rPr>
              <a:t>Password Security</a:t>
            </a:r>
            <a:r>
              <a:rPr lang="en-IN" sz="7200" dirty="0">
                <a:solidFill>
                  <a:schemeClr val="bg1"/>
                </a:solidFill>
              </a:rPr>
              <a:t>, </a:t>
            </a:r>
            <a:r>
              <a:rPr lang="en-IN" sz="7200" dirty="0">
                <a:solidFill>
                  <a:schemeClr val="bg1"/>
                </a:solidFill>
                <a:latin typeface="Inter Extra Light BETA" panose="02000303000000020004" pitchFamily="2" charset="0"/>
                <a:ea typeface="Inter Extra Light BETA" panose="02000303000000020004" pitchFamily="2" charset="0"/>
              </a:rPr>
              <a:t>and how it works.</a:t>
            </a:r>
          </a:p>
        </p:txBody>
      </p:sp>
      <p:pic>
        <p:nvPicPr>
          <p:cNvPr id="3" name="Picture 2">
            <a:extLst>
              <a:ext uri="{FF2B5EF4-FFF2-40B4-BE49-F238E27FC236}">
                <a16:creationId xmlns:a16="http://schemas.microsoft.com/office/drawing/2014/main" id="{193538B3-8846-4349-A496-52647894EF33}"/>
              </a:ext>
            </a:extLst>
          </p:cNvPr>
          <p:cNvPicPr>
            <a:picLocks noChangeAspect="1"/>
          </p:cNvPicPr>
          <p:nvPr/>
        </p:nvPicPr>
        <p:blipFill>
          <a:blip r:embed="rId2"/>
          <a:stretch>
            <a:fillRect/>
          </a:stretch>
        </p:blipFill>
        <p:spPr>
          <a:xfrm>
            <a:off x="75998" y="63641"/>
            <a:ext cx="1529156" cy="1526060"/>
          </a:xfrm>
          <a:prstGeom prst="rect">
            <a:avLst/>
          </a:prstGeom>
          <a:ln>
            <a:noFill/>
          </a:ln>
          <a:effectLst>
            <a:softEdge rad="112500"/>
          </a:effectLst>
        </p:spPr>
      </p:pic>
    </p:spTree>
    <p:extLst>
      <p:ext uri="{BB962C8B-B14F-4D97-AF65-F5344CB8AC3E}">
        <p14:creationId xmlns:p14="http://schemas.microsoft.com/office/powerpoint/2010/main" val="2280461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58BE76-A4BF-419B-A9AB-DE78664752D8}"/>
              </a:ext>
            </a:extLst>
          </p:cNvPr>
          <p:cNvPicPr>
            <a:picLocks noChangeAspect="1"/>
          </p:cNvPicPr>
          <p:nvPr/>
        </p:nvPicPr>
        <p:blipFill>
          <a:blip r:embed="rId2"/>
          <a:stretch>
            <a:fillRect/>
          </a:stretch>
        </p:blipFill>
        <p:spPr>
          <a:xfrm>
            <a:off x="33335" y="2252857"/>
            <a:ext cx="3796031" cy="3477706"/>
          </a:xfrm>
          <a:prstGeom prst="rect">
            <a:avLst/>
          </a:prstGeom>
        </p:spPr>
      </p:pic>
      <p:pic>
        <p:nvPicPr>
          <p:cNvPr id="7" name="Picture 6">
            <a:extLst>
              <a:ext uri="{FF2B5EF4-FFF2-40B4-BE49-F238E27FC236}">
                <a16:creationId xmlns:a16="http://schemas.microsoft.com/office/drawing/2014/main" id="{5A15C4E1-A0A2-417E-9AC2-B2DE797F0014}"/>
              </a:ext>
            </a:extLst>
          </p:cNvPr>
          <p:cNvPicPr>
            <a:picLocks noChangeAspect="1"/>
          </p:cNvPicPr>
          <p:nvPr/>
        </p:nvPicPr>
        <p:blipFill>
          <a:blip r:embed="rId3"/>
          <a:stretch>
            <a:fillRect/>
          </a:stretch>
        </p:blipFill>
        <p:spPr>
          <a:xfrm>
            <a:off x="6011819" y="2186645"/>
            <a:ext cx="3995504" cy="3698052"/>
          </a:xfrm>
          <a:prstGeom prst="rect">
            <a:avLst/>
          </a:prstGeom>
        </p:spPr>
      </p:pic>
      <p:pic>
        <p:nvPicPr>
          <p:cNvPr id="8" name="Picture 7">
            <a:extLst>
              <a:ext uri="{FF2B5EF4-FFF2-40B4-BE49-F238E27FC236}">
                <a16:creationId xmlns:a16="http://schemas.microsoft.com/office/drawing/2014/main" id="{CC0D3080-9E58-4523-A70B-6C2FCDFE6249}"/>
              </a:ext>
            </a:extLst>
          </p:cNvPr>
          <p:cNvPicPr>
            <a:picLocks noChangeAspect="1"/>
          </p:cNvPicPr>
          <p:nvPr/>
        </p:nvPicPr>
        <p:blipFill>
          <a:blip r:embed="rId4"/>
          <a:stretch>
            <a:fillRect/>
          </a:stretch>
        </p:blipFill>
        <p:spPr>
          <a:xfrm>
            <a:off x="3795994" y="2730841"/>
            <a:ext cx="1781424" cy="2762636"/>
          </a:xfrm>
          <a:prstGeom prst="rect">
            <a:avLst/>
          </a:prstGeom>
        </p:spPr>
      </p:pic>
      <p:pic>
        <p:nvPicPr>
          <p:cNvPr id="9" name="Picture 8">
            <a:extLst>
              <a:ext uri="{FF2B5EF4-FFF2-40B4-BE49-F238E27FC236}">
                <a16:creationId xmlns:a16="http://schemas.microsoft.com/office/drawing/2014/main" id="{D7BC7235-FE93-403B-A5C6-6CA37268AE66}"/>
              </a:ext>
            </a:extLst>
          </p:cNvPr>
          <p:cNvPicPr>
            <a:picLocks noChangeAspect="1"/>
          </p:cNvPicPr>
          <p:nvPr/>
        </p:nvPicPr>
        <p:blipFill rotWithShape="1">
          <a:blip r:embed="rId5"/>
          <a:srcRect r="26964" b="49759"/>
          <a:stretch/>
        </p:blipFill>
        <p:spPr>
          <a:xfrm>
            <a:off x="9602130" y="3237115"/>
            <a:ext cx="2625728" cy="1509189"/>
          </a:xfrm>
          <a:prstGeom prst="rect">
            <a:avLst/>
          </a:prstGeom>
        </p:spPr>
      </p:pic>
      <p:cxnSp>
        <p:nvCxnSpPr>
          <p:cNvPr id="4" name="Straight Connector 3">
            <a:extLst>
              <a:ext uri="{FF2B5EF4-FFF2-40B4-BE49-F238E27FC236}">
                <a16:creationId xmlns:a16="http://schemas.microsoft.com/office/drawing/2014/main" id="{C3656621-D40A-49AF-B55C-C15BF5268609}"/>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BA0D80E-4D82-4F4B-8E3B-0D467167F20E}"/>
              </a:ext>
            </a:extLst>
          </p:cNvPr>
          <p:cNvSpPr txBox="1"/>
          <p:nvPr/>
        </p:nvSpPr>
        <p:spPr>
          <a:xfrm>
            <a:off x="1931350" y="1327638"/>
            <a:ext cx="2927520" cy="523220"/>
          </a:xfrm>
          <a:prstGeom prst="rect">
            <a:avLst/>
          </a:prstGeom>
          <a:noFill/>
        </p:spPr>
        <p:txBody>
          <a:bodyPr wrap="square" rtlCol="0">
            <a:spAutoFit/>
          </a:bodyPr>
          <a:lstStyle/>
          <a:p>
            <a:r>
              <a:rPr lang="en-IN" sz="2800"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rPr>
              <a:t>Age Group</a:t>
            </a:r>
          </a:p>
        </p:txBody>
      </p:sp>
      <p:sp>
        <p:nvSpPr>
          <p:cNvPr id="11" name="TextBox 10">
            <a:extLst>
              <a:ext uri="{FF2B5EF4-FFF2-40B4-BE49-F238E27FC236}">
                <a16:creationId xmlns:a16="http://schemas.microsoft.com/office/drawing/2014/main" id="{6350689B-8A31-41CC-A366-C3D22C195887}"/>
              </a:ext>
            </a:extLst>
          </p:cNvPr>
          <p:cNvSpPr txBox="1"/>
          <p:nvPr/>
        </p:nvSpPr>
        <p:spPr>
          <a:xfrm>
            <a:off x="8668591" y="1327638"/>
            <a:ext cx="1616058" cy="523220"/>
          </a:xfrm>
          <a:prstGeom prst="rect">
            <a:avLst/>
          </a:prstGeom>
          <a:noFill/>
        </p:spPr>
        <p:txBody>
          <a:bodyPr wrap="square" rtlCol="0">
            <a:spAutoFit/>
          </a:bodyPr>
          <a:lstStyle/>
          <a:p>
            <a:r>
              <a:rPr lang="en-IN" sz="2800"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rPr>
              <a:t>Gender</a:t>
            </a:r>
          </a:p>
        </p:txBody>
      </p:sp>
    </p:spTree>
    <p:extLst>
      <p:ext uri="{BB962C8B-B14F-4D97-AF65-F5344CB8AC3E}">
        <p14:creationId xmlns:p14="http://schemas.microsoft.com/office/powerpoint/2010/main" val="233545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9AB2C-3EA2-43F5-B49C-CAFE5554BAD2}"/>
              </a:ext>
            </a:extLst>
          </p:cNvPr>
          <p:cNvSpPr>
            <a:spLocks noGrp="1"/>
          </p:cNvSpPr>
          <p:nvPr>
            <p:ph idx="1"/>
          </p:nvPr>
        </p:nvSpPr>
        <p:spPr>
          <a:xfrm>
            <a:off x="838200" y="1253331"/>
            <a:ext cx="10515600" cy="4351338"/>
          </a:xfrm>
        </p:spPr>
        <p:txBody>
          <a:bodyPr>
            <a:normAutofit/>
          </a:bodyPr>
          <a:lstStyle/>
          <a:p>
            <a:pPr marL="0" indent="0">
              <a:lnSpc>
                <a:spcPct val="100000"/>
              </a:lnSpc>
              <a:buNone/>
            </a:pPr>
            <a:r>
              <a:rPr lang="en-IN" sz="4800" b="1" dirty="0" err="1">
                <a:solidFill>
                  <a:schemeClr val="bg1">
                    <a:lumMod val="75000"/>
                  </a:schemeClr>
                </a:solidFill>
                <a:latin typeface="Inter Light BETA" panose="02000403000000020004" pitchFamily="2" charset="0"/>
                <a:ea typeface="Inter Light BETA" panose="02000403000000020004" pitchFamily="2" charset="0"/>
              </a:rPr>
              <a:t>Gender+Age</a:t>
            </a:r>
            <a:r>
              <a:rPr lang="en-IN" sz="4800" b="1" dirty="0">
                <a:solidFill>
                  <a:schemeClr val="bg1">
                    <a:lumMod val="75000"/>
                  </a:schemeClr>
                </a:solidFill>
                <a:latin typeface="Inter Light BETA" panose="02000403000000020004" pitchFamily="2" charset="0"/>
                <a:ea typeface="Inter Light BETA" panose="02000403000000020004" pitchFamily="2" charset="0"/>
              </a:rPr>
              <a:t> demographic</a:t>
            </a:r>
          </a:p>
          <a:p>
            <a:pPr marL="0" indent="0">
              <a:lnSpc>
                <a:spcPct val="100000"/>
              </a:lnSpc>
              <a:buNone/>
            </a:pPr>
            <a:r>
              <a:rPr lang="en-IN" sz="4800" b="1" dirty="0">
                <a:solidFill>
                  <a:schemeClr val="tx1">
                    <a:lumMod val="75000"/>
                    <a:lumOff val="25000"/>
                  </a:schemeClr>
                </a:solidFill>
                <a:latin typeface="Inter Light BETA" panose="02000403000000020004" pitchFamily="2" charset="0"/>
                <a:ea typeface="Inter Light BETA" panose="02000403000000020004" pitchFamily="2" charset="0"/>
              </a:rPr>
              <a:t>Overview</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Password Specific</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MythBusters: Password Edition</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Miscellaneous and Conclusion</a:t>
            </a:r>
          </a:p>
          <a:p>
            <a:pPr marL="0" indent="0">
              <a:lnSpc>
                <a:spcPct val="100000"/>
              </a:lnSpc>
              <a:buNone/>
            </a:pPr>
            <a:endParaRPr lang="en-IN" sz="4800" dirty="0">
              <a:latin typeface="+mj-lt"/>
            </a:endParaRPr>
          </a:p>
        </p:txBody>
      </p:sp>
    </p:spTree>
    <p:extLst>
      <p:ext uri="{BB962C8B-B14F-4D97-AF65-F5344CB8AC3E}">
        <p14:creationId xmlns:p14="http://schemas.microsoft.com/office/powerpoint/2010/main" val="230057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A70E31-4111-40AA-8F7B-C41625F0E33B}"/>
              </a:ext>
            </a:extLst>
          </p:cNvPr>
          <p:cNvPicPr>
            <a:picLocks noChangeAspect="1"/>
          </p:cNvPicPr>
          <p:nvPr/>
        </p:nvPicPr>
        <p:blipFill>
          <a:blip r:embed="rId2"/>
          <a:stretch>
            <a:fillRect/>
          </a:stretch>
        </p:blipFill>
        <p:spPr>
          <a:xfrm>
            <a:off x="455325" y="2009920"/>
            <a:ext cx="3667638" cy="3172268"/>
          </a:xfrm>
          <a:prstGeom prst="rect">
            <a:avLst/>
          </a:prstGeom>
        </p:spPr>
      </p:pic>
      <p:pic>
        <p:nvPicPr>
          <p:cNvPr id="3" name="Picture 2">
            <a:extLst>
              <a:ext uri="{FF2B5EF4-FFF2-40B4-BE49-F238E27FC236}">
                <a16:creationId xmlns:a16="http://schemas.microsoft.com/office/drawing/2014/main" id="{EA43FF85-9ADC-4FF0-B2B0-5494F93AA896}"/>
              </a:ext>
            </a:extLst>
          </p:cNvPr>
          <p:cNvPicPr>
            <a:picLocks noChangeAspect="1"/>
          </p:cNvPicPr>
          <p:nvPr/>
        </p:nvPicPr>
        <p:blipFill>
          <a:blip r:embed="rId3"/>
          <a:stretch>
            <a:fillRect/>
          </a:stretch>
        </p:blipFill>
        <p:spPr>
          <a:xfrm>
            <a:off x="3677923" y="2964027"/>
            <a:ext cx="1924319" cy="1324160"/>
          </a:xfrm>
          <a:prstGeom prst="rect">
            <a:avLst/>
          </a:prstGeom>
        </p:spPr>
      </p:pic>
      <p:sp>
        <p:nvSpPr>
          <p:cNvPr id="4" name="TextBox 3">
            <a:extLst>
              <a:ext uri="{FF2B5EF4-FFF2-40B4-BE49-F238E27FC236}">
                <a16:creationId xmlns:a16="http://schemas.microsoft.com/office/drawing/2014/main" id="{1CB6FF19-875F-438A-A52A-08A453E16943}"/>
              </a:ext>
            </a:extLst>
          </p:cNvPr>
          <p:cNvSpPr txBox="1"/>
          <p:nvPr/>
        </p:nvSpPr>
        <p:spPr>
          <a:xfrm>
            <a:off x="559068" y="950306"/>
            <a:ext cx="4759060" cy="954107"/>
          </a:xfrm>
          <a:prstGeom prst="rect">
            <a:avLst/>
          </a:prstGeom>
          <a:noFill/>
        </p:spPr>
        <p:txBody>
          <a:bodyPr wrap="square" rtlCol="0">
            <a:spAutoFit/>
          </a:bodyPr>
          <a:lstStyle/>
          <a:p>
            <a:r>
              <a:rPr lang="en-GB" sz="2800" dirty="0">
                <a:latin typeface="Inter Semi Bold" panose="02000703000000020004" pitchFamily="50" charset="0"/>
                <a:ea typeface="Inter Semi Bold" panose="02000703000000020004" pitchFamily="50" charset="0"/>
                <a:cs typeface="Inter Semi Bold" panose="02000703000000020004" pitchFamily="50" charset="0"/>
              </a:rPr>
              <a:t>What kind of user do you consider yourself to be?</a:t>
            </a:r>
            <a:endParaRPr lang="en-IN" sz="4000"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5" name="TextBox 4">
            <a:extLst>
              <a:ext uri="{FF2B5EF4-FFF2-40B4-BE49-F238E27FC236}">
                <a16:creationId xmlns:a16="http://schemas.microsoft.com/office/drawing/2014/main" id="{0B545DA9-5A90-496A-BC58-73BAA423BC2D}"/>
              </a:ext>
            </a:extLst>
          </p:cNvPr>
          <p:cNvSpPr txBox="1"/>
          <p:nvPr/>
        </p:nvSpPr>
        <p:spPr>
          <a:xfrm>
            <a:off x="6365548" y="1659285"/>
            <a:ext cx="5409691" cy="3539430"/>
          </a:xfrm>
          <a:prstGeom prst="rect">
            <a:avLst/>
          </a:prstGeom>
          <a:noFill/>
        </p:spPr>
        <p:txBody>
          <a:bodyPr wrap="square" rtlCol="0">
            <a:spAutoFit/>
          </a:bodyPr>
          <a:lstStyle/>
          <a:p>
            <a:r>
              <a:rPr lang="en-GB" sz="2800" dirty="0">
                <a:solidFill>
                  <a:schemeClr val="accent6"/>
                </a:solidFill>
                <a:latin typeface="Inter Semi Bold" panose="02000703000000020004" pitchFamily="50" charset="0"/>
                <a:ea typeface="Inter Semi Bold" panose="02000703000000020004" pitchFamily="50" charset="0"/>
                <a:cs typeface="Inter Semi Bold" panose="02000703000000020004" pitchFamily="50" charset="0"/>
              </a:rPr>
              <a:t>Analysis</a:t>
            </a:r>
          </a:p>
          <a:p>
            <a:r>
              <a:rPr lang="en-GB" sz="2800" dirty="0">
                <a:solidFill>
                  <a:schemeClr val="tx1">
                    <a:lumMod val="75000"/>
                    <a:lumOff val="25000"/>
                  </a:schemeClr>
                </a:solidFill>
                <a:latin typeface="+mj-lt"/>
              </a:rPr>
              <a:t>It is quite obvious in the modern age that people around us have started to spend more time on electronic devices, and more than ever now with the onset of the pandemic.</a:t>
            </a:r>
            <a:endParaRPr lang="en-IN" sz="2800" dirty="0">
              <a:latin typeface="+mj-lt"/>
            </a:endParaRP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625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6FF19-875F-438A-A52A-08A453E16943}"/>
              </a:ext>
            </a:extLst>
          </p:cNvPr>
          <p:cNvSpPr txBox="1"/>
          <p:nvPr/>
        </p:nvSpPr>
        <p:spPr>
          <a:xfrm>
            <a:off x="646259" y="548339"/>
            <a:ext cx="4338244" cy="1384995"/>
          </a:xfrm>
          <a:prstGeom prst="rect">
            <a:avLst/>
          </a:prstGeom>
          <a:noFill/>
        </p:spPr>
        <p:txBody>
          <a:bodyPr wrap="square" rtlCol="0">
            <a:spAutoFit/>
          </a:bodyPr>
          <a:lstStyle/>
          <a:p>
            <a:r>
              <a:rPr lang="en-GB" sz="2800" dirty="0">
                <a:latin typeface="Inter Semi Bold" panose="02000703000000020004" pitchFamily="50" charset="0"/>
                <a:ea typeface="Inter Semi Bold" panose="02000703000000020004" pitchFamily="50" charset="0"/>
                <a:cs typeface="Inter Semi Bold" panose="02000703000000020004" pitchFamily="50" charset="0"/>
              </a:rPr>
              <a:t>How many different passwords do you have?</a:t>
            </a:r>
            <a:endParaRPr lang="en-IN" sz="4000"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pic>
        <p:nvPicPr>
          <p:cNvPr id="2" name="Picture 1">
            <a:extLst>
              <a:ext uri="{FF2B5EF4-FFF2-40B4-BE49-F238E27FC236}">
                <a16:creationId xmlns:a16="http://schemas.microsoft.com/office/drawing/2014/main" id="{E530CC7E-3438-4E10-8F9A-56A4B94E047D}"/>
              </a:ext>
            </a:extLst>
          </p:cNvPr>
          <p:cNvPicPr>
            <a:picLocks noChangeAspect="1"/>
          </p:cNvPicPr>
          <p:nvPr/>
        </p:nvPicPr>
        <p:blipFill>
          <a:blip r:embed="rId2"/>
          <a:stretch>
            <a:fillRect/>
          </a:stretch>
        </p:blipFill>
        <p:spPr>
          <a:xfrm>
            <a:off x="2056073" y="1819018"/>
            <a:ext cx="3886742" cy="3886742"/>
          </a:xfrm>
          <a:prstGeom prst="rect">
            <a:avLst/>
          </a:prstGeom>
        </p:spPr>
      </p:pic>
      <p:pic>
        <p:nvPicPr>
          <p:cNvPr id="3" name="Picture 2">
            <a:extLst>
              <a:ext uri="{FF2B5EF4-FFF2-40B4-BE49-F238E27FC236}">
                <a16:creationId xmlns:a16="http://schemas.microsoft.com/office/drawing/2014/main" id="{4FA29C4A-90CD-4019-8EA3-E891E31BEB8F}"/>
              </a:ext>
            </a:extLst>
          </p:cNvPr>
          <p:cNvPicPr>
            <a:picLocks noChangeAspect="1"/>
          </p:cNvPicPr>
          <p:nvPr/>
        </p:nvPicPr>
        <p:blipFill>
          <a:blip r:embed="rId3"/>
          <a:stretch>
            <a:fillRect/>
          </a:stretch>
        </p:blipFill>
        <p:spPr>
          <a:xfrm>
            <a:off x="6249186" y="1933334"/>
            <a:ext cx="4696480" cy="3658111"/>
          </a:xfrm>
          <a:prstGeom prst="rect">
            <a:avLst/>
          </a:prstGeom>
        </p:spPr>
      </p:pic>
    </p:spTree>
    <p:extLst>
      <p:ext uri="{BB962C8B-B14F-4D97-AF65-F5344CB8AC3E}">
        <p14:creationId xmlns:p14="http://schemas.microsoft.com/office/powerpoint/2010/main" val="224187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8FB6CC-161A-4CE1-A41F-9922103BBC1A}"/>
              </a:ext>
            </a:extLst>
          </p:cNvPr>
          <p:cNvSpPr txBox="1"/>
          <p:nvPr/>
        </p:nvSpPr>
        <p:spPr>
          <a:xfrm>
            <a:off x="686053" y="551612"/>
            <a:ext cx="10819893" cy="2308324"/>
          </a:xfrm>
          <a:prstGeom prst="rect">
            <a:avLst/>
          </a:prstGeom>
          <a:noFill/>
        </p:spPr>
        <p:txBody>
          <a:bodyPr wrap="square" rtlCol="0">
            <a:spAutoFit/>
          </a:bodyPr>
          <a:lstStyle/>
          <a:p>
            <a:r>
              <a:rPr lang="en-GB" sz="3200" dirty="0">
                <a:solidFill>
                  <a:schemeClr val="accent6"/>
                </a:solidFill>
                <a:latin typeface="Inter Semi Bold" panose="02000703000000020004" pitchFamily="50" charset="0"/>
                <a:ea typeface="Inter Semi Bold" panose="02000703000000020004" pitchFamily="50" charset="0"/>
                <a:cs typeface="Inter Semi Bold" panose="02000703000000020004" pitchFamily="50" charset="0"/>
              </a:rPr>
              <a:t>Analysis</a:t>
            </a:r>
          </a:p>
          <a:p>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A bit </a:t>
            </a:r>
            <a:r>
              <a:rPr lang="en-GB" sz="2800" dirty="0">
                <a:solidFill>
                  <a:schemeClr val="tx1">
                    <a:lumMod val="85000"/>
                    <a:lumOff val="15000"/>
                  </a:schemeClr>
                </a:solidFill>
                <a:latin typeface="Inter Semi Bold" panose="02000703000000020004" pitchFamily="50" charset="0"/>
                <a:ea typeface="Inter Semi Bold" panose="02000703000000020004" pitchFamily="50" charset="0"/>
                <a:cs typeface="Inter Semi Bold" panose="02000703000000020004" pitchFamily="50" charset="0"/>
              </a:rPr>
              <a:t>above 2/3rds</a:t>
            </a:r>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 of the user pool </a:t>
            </a:r>
            <a:r>
              <a:rPr lang="en-GB" sz="2800" dirty="0">
                <a:solidFill>
                  <a:schemeClr val="tx1">
                    <a:lumMod val="85000"/>
                    <a:lumOff val="15000"/>
                  </a:schemeClr>
                </a:solidFill>
                <a:latin typeface="Inter Semi Bold" panose="02000703000000020004" pitchFamily="50" charset="0"/>
                <a:ea typeface="Inter Semi Bold" panose="02000703000000020004" pitchFamily="50" charset="0"/>
                <a:cs typeface="Inter Semi Bold" panose="02000703000000020004" pitchFamily="50" charset="0"/>
              </a:rPr>
              <a:t>alternate between a few passwords</a:t>
            </a:r>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 they use on a daily basis, usually ones which are </a:t>
            </a:r>
            <a:r>
              <a:rPr lang="en-GB" sz="2800" dirty="0">
                <a:solidFill>
                  <a:schemeClr val="tx1">
                    <a:lumMod val="85000"/>
                    <a:lumOff val="15000"/>
                  </a:schemeClr>
                </a:solidFill>
                <a:latin typeface="Inter Semi Bold" panose="02000703000000020004" pitchFamily="50" charset="0"/>
                <a:ea typeface="Inter Semi Bold" panose="02000703000000020004" pitchFamily="50" charset="0"/>
                <a:cs typeface="Inter Semi Bold" panose="02000703000000020004" pitchFamily="50" charset="0"/>
              </a:rPr>
              <a:t>easy to remember and are convenient</a:t>
            </a:r>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 In some cases, the passwords may have been well crafted. </a:t>
            </a:r>
          </a:p>
        </p:txBody>
      </p:sp>
      <p:sp>
        <p:nvSpPr>
          <p:cNvPr id="2" name="Rectangle 1">
            <a:extLst>
              <a:ext uri="{FF2B5EF4-FFF2-40B4-BE49-F238E27FC236}">
                <a16:creationId xmlns:a16="http://schemas.microsoft.com/office/drawing/2014/main" id="{C4CDA7DB-87BE-4F72-9DC7-E1050F771735}"/>
              </a:ext>
            </a:extLst>
          </p:cNvPr>
          <p:cNvSpPr/>
          <p:nvPr/>
        </p:nvSpPr>
        <p:spPr>
          <a:xfrm>
            <a:off x="686053" y="2952273"/>
            <a:ext cx="10506555" cy="1815882"/>
          </a:xfrm>
          <a:prstGeom prst="rect">
            <a:avLst/>
          </a:prstGeom>
        </p:spPr>
        <p:txBody>
          <a:bodyPr wrap="square">
            <a:spAutoFit/>
          </a:bodyPr>
          <a:lstStyle/>
          <a:p>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Almost </a:t>
            </a:r>
            <a:r>
              <a:rPr lang="en-GB" sz="2800" dirty="0">
                <a:solidFill>
                  <a:schemeClr val="tx1">
                    <a:lumMod val="85000"/>
                    <a:lumOff val="15000"/>
                  </a:schemeClr>
                </a:solidFill>
                <a:latin typeface="Inter Semi Bold" panose="02000703000000020004" pitchFamily="50" charset="0"/>
                <a:ea typeface="Inter Semi Bold" panose="02000703000000020004" pitchFamily="50" charset="0"/>
                <a:cs typeface="Inter Semi Bold" panose="02000703000000020004" pitchFamily="50" charset="0"/>
              </a:rPr>
              <a:t>one-fifth</a:t>
            </a:r>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 of the users actually </a:t>
            </a:r>
            <a:r>
              <a:rPr lang="en-GB" sz="2800" dirty="0">
                <a:solidFill>
                  <a:schemeClr val="tx1">
                    <a:lumMod val="85000"/>
                    <a:lumOff val="15000"/>
                  </a:schemeClr>
                </a:solidFill>
                <a:latin typeface="Inter Semi Bold" panose="02000703000000020004" pitchFamily="50" charset="0"/>
                <a:ea typeface="Inter Semi Bold" panose="02000703000000020004" pitchFamily="50" charset="0"/>
                <a:cs typeface="Inter Semi Bold" panose="02000703000000020004" pitchFamily="50" charset="0"/>
              </a:rPr>
              <a:t>use different passwords</a:t>
            </a:r>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 for different accounts and platforms, which while providing the </a:t>
            </a:r>
            <a:r>
              <a:rPr lang="en-GB" sz="2800" dirty="0">
                <a:solidFill>
                  <a:schemeClr val="tx1">
                    <a:lumMod val="85000"/>
                    <a:lumOff val="15000"/>
                  </a:schemeClr>
                </a:solidFill>
                <a:latin typeface="Inter Semi Bold" panose="02000703000000020004" pitchFamily="50" charset="0"/>
                <a:ea typeface="Inter Semi Bold" panose="02000703000000020004" pitchFamily="50" charset="0"/>
                <a:cs typeface="Inter Semi Bold" panose="02000703000000020004" pitchFamily="50" charset="0"/>
              </a:rPr>
              <a:t>best security</a:t>
            </a:r>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 also becomes </a:t>
            </a:r>
            <a:r>
              <a:rPr lang="en-GB" sz="2800" dirty="0">
                <a:solidFill>
                  <a:schemeClr val="tx1">
                    <a:lumMod val="85000"/>
                    <a:lumOff val="15000"/>
                  </a:schemeClr>
                </a:solidFill>
                <a:latin typeface="Inter Semi Bold" panose="02000703000000020004" pitchFamily="50" charset="0"/>
                <a:ea typeface="Inter Semi Bold" panose="02000703000000020004" pitchFamily="50" charset="0"/>
                <a:cs typeface="Inter Semi Bold" panose="02000703000000020004" pitchFamily="50" charset="0"/>
              </a:rPr>
              <a:t>slightly tedious to manage</a:t>
            </a:r>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 </a:t>
            </a:r>
          </a:p>
        </p:txBody>
      </p:sp>
      <p:sp>
        <p:nvSpPr>
          <p:cNvPr id="3" name="Rectangle 2">
            <a:extLst>
              <a:ext uri="{FF2B5EF4-FFF2-40B4-BE49-F238E27FC236}">
                <a16:creationId xmlns:a16="http://schemas.microsoft.com/office/drawing/2014/main" id="{47C868A8-2B61-44BA-9EB2-DCF58C268C55}"/>
              </a:ext>
            </a:extLst>
          </p:cNvPr>
          <p:cNvSpPr/>
          <p:nvPr/>
        </p:nvSpPr>
        <p:spPr>
          <a:xfrm>
            <a:off x="686053" y="4921393"/>
            <a:ext cx="10365878" cy="1384995"/>
          </a:xfrm>
          <a:prstGeom prst="rect">
            <a:avLst/>
          </a:prstGeom>
        </p:spPr>
        <p:txBody>
          <a:bodyPr wrap="square">
            <a:spAutoFit/>
          </a:bodyPr>
          <a:lstStyle/>
          <a:p>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The third most significant data visible is the </a:t>
            </a:r>
            <a:r>
              <a:rPr lang="en-GB" sz="2800" dirty="0">
                <a:solidFill>
                  <a:schemeClr val="tx1">
                    <a:lumMod val="85000"/>
                    <a:lumOff val="15000"/>
                  </a:schemeClr>
                </a:solidFill>
                <a:latin typeface="Inter Semi Bold" panose="02000703000000020004" pitchFamily="50" charset="0"/>
                <a:ea typeface="Inter Semi Bold" panose="02000703000000020004" pitchFamily="50" charset="0"/>
                <a:cs typeface="Inter Semi Bold" panose="02000703000000020004" pitchFamily="50" charset="0"/>
              </a:rPr>
              <a:t>minute chunk of users </a:t>
            </a:r>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that keep </a:t>
            </a:r>
            <a:r>
              <a:rPr lang="en-GB" sz="2800" dirty="0">
                <a:solidFill>
                  <a:schemeClr val="tx1">
                    <a:lumMod val="85000"/>
                    <a:lumOff val="15000"/>
                  </a:schemeClr>
                </a:solidFill>
                <a:latin typeface="Inter Semi Bold" panose="02000703000000020004" pitchFamily="50" charset="0"/>
                <a:ea typeface="Inter Semi Bold" panose="02000703000000020004" pitchFamily="50" charset="0"/>
                <a:cs typeface="Inter Semi Bold" panose="02000703000000020004" pitchFamily="50" charset="0"/>
              </a:rPr>
              <a:t>reusing a single password</a:t>
            </a:r>
            <a:r>
              <a:rPr lang="en-GB" sz="2800" dirty="0">
                <a:solidFill>
                  <a:schemeClr val="tx1">
                    <a:lumMod val="85000"/>
                    <a:lumOff val="15000"/>
                  </a:schemeClr>
                </a:solidFill>
                <a:latin typeface="Inter Light BETA" panose="02000403000000020004" pitchFamily="2" charset="0"/>
                <a:ea typeface="Inter Light BETA" panose="02000403000000020004" pitchFamily="2" charset="0"/>
              </a:rPr>
              <a:t> and as such face maximum security risks.</a:t>
            </a:r>
          </a:p>
        </p:txBody>
      </p:sp>
    </p:spTree>
    <p:extLst>
      <p:ext uri="{BB962C8B-B14F-4D97-AF65-F5344CB8AC3E}">
        <p14:creationId xmlns:p14="http://schemas.microsoft.com/office/powerpoint/2010/main" val="396161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8FB6CC-161A-4CE1-A41F-9922103BBC1A}"/>
              </a:ext>
            </a:extLst>
          </p:cNvPr>
          <p:cNvSpPr txBox="1"/>
          <p:nvPr/>
        </p:nvSpPr>
        <p:spPr>
          <a:xfrm>
            <a:off x="686053" y="1228397"/>
            <a:ext cx="10819893" cy="4462760"/>
          </a:xfrm>
          <a:prstGeom prst="rect">
            <a:avLst/>
          </a:prstGeom>
          <a:noFill/>
        </p:spPr>
        <p:txBody>
          <a:bodyPr wrap="square" rtlCol="0">
            <a:spAutoFit/>
          </a:bodyPr>
          <a:lstStyle/>
          <a:p>
            <a:r>
              <a:rPr lang="en-GB" sz="3200" dirty="0">
                <a:solidFill>
                  <a:srgbClr val="8E7F0C"/>
                </a:solidFill>
                <a:latin typeface="Inter Semi Bold" panose="02000703000000020004" pitchFamily="50" charset="0"/>
                <a:ea typeface="Inter Semi Bold" panose="02000703000000020004" pitchFamily="50" charset="0"/>
                <a:cs typeface="Inter Semi Bold" panose="02000703000000020004" pitchFamily="50" charset="0"/>
              </a:rPr>
              <a:t>Issues</a:t>
            </a:r>
            <a:endParaRPr lang="en-GB" sz="4400" dirty="0">
              <a:solidFill>
                <a:srgbClr val="8E7F0C"/>
              </a:solidFill>
              <a:latin typeface="Inter Semi Bold" panose="02000703000000020004" pitchFamily="50" charset="0"/>
              <a:ea typeface="Inter Semi Bold" panose="02000703000000020004" pitchFamily="50" charset="0"/>
              <a:cs typeface="Inter Semi Bold" panose="02000703000000020004" pitchFamily="50" charset="0"/>
            </a:endParaRPr>
          </a:p>
          <a:p>
            <a:r>
              <a:rPr lang="en-GB" sz="2800" dirty="0">
                <a:solidFill>
                  <a:schemeClr val="tx1">
                    <a:lumMod val="85000"/>
                    <a:lumOff val="15000"/>
                  </a:schemeClr>
                </a:solidFill>
                <a:latin typeface="+mj-lt"/>
                <a:ea typeface="Inter Light BETA" panose="02000403000000020004" pitchFamily="2" charset="0"/>
              </a:rPr>
              <a:t>Password managers have once again proved to be highly underrated and underused, sometimes contributed to by the complexity it poses or the general laziness of the user. </a:t>
            </a:r>
          </a:p>
          <a:p>
            <a:endParaRPr lang="en-GB" sz="2800" dirty="0">
              <a:solidFill>
                <a:schemeClr val="tx1">
                  <a:lumMod val="85000"/>
                  <a:lumOff val="15000"/>
                </a:schemeClr>
              </a:solidFill>
              <a:latin typeface="+mj-lt"/>
              <a:ea typeface="Inter Light BETA" panose="02000403000000020004" pitchFamily="2" charset="0"/>
            </a:endParaRPr>
          </a:p>
          <a:p>
            <a:r>
              <a:rPr lang="en-GB" sz="2800" dirty="0">
                <a:solidFill>
                  <a:schemeClr val="tx1">
                    <a:lumMod val="85000"/>
                    <a:lumOff val="15000"/>
                  </a:schemeClr>
                </a:solidFill>
                <a:latin typeface="+mj-lt"/>
                <a:ea typeface="Inter Light BETA" panose="02000403000000020004" pitchFamily="2" charset="0"/>
              </a:rPr>
              <a:t>The users that keep reusing the same password everywhere or alternate between a few are on the frontlines of the risk factor, as their security can be easily compromised in comparison to users who use a more diverse palette of passwords/ keep a unique one for each account they make.</a:t>
            </a:r>
            <a:endParaRPr lang="en-GB" sz="4000" dirty="0">
              <a:solidFill>
                <a:schemeClr val="tx1">
                  <a:lumMod val="85000"/>
                  <a:lumOff val="15000"/>
                </a:schemeClr>
              </a:solidFill>
              <a:latin typeface="+mj-lt"/>
              <a:ea typeface="Inter Light BETA" panose="02000403000000020004" pitchFamily="2" charset="0"/>
              <a:cs typeface="Inter Semi Bold" panose="02000703000000020004" pitchFamily="50" charset="0"/>
            </a:endParaRPr>
          </a:p>
        </p:txBody>
      </p:sp>
    </p:spTree>
    <p:extLst>
      <p:ext uri="{BB962C8B-B14F-4D97-AF65-F5344CB8AC3E}">
        <p14:creationId xmlns:p14="http://schemas.microsoft.com/office/powerpoint/2010/main" val="280425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8FB6CC-161A-4CE1-A41F-9922103BBC1A}"/>
              </a:ext>
            </a:extLst>
          </p:cNvPr>
          <p:cNvSpPr txBox="1"/>
          <p:nvPr/>
        </p:nvSpPr>
        <p:spPr>
          <a:xfrm>
            <a:off x="686053" y="582067"/>
            <a:ext cx="10819893" cy="5755422"/>
          </a:xfrm>
          <a:prstGeom prst="rect">
            <a:avLst/>
          </a:prstGeom>
          <a:noFill/>
        </p:spPr>
        <p:txBody>
          <a:bodyPr wrap="square" rtlCol="0">
            <a:spAutoFit/>
          </a:bodyPr>
          <a:lstStyle/>
          <a:p>
            <a:r>
              <a:rPr lang="en-GB" sz="3200" dirty="0">
                <a:solidFill>
                  <a:schemeClr val="accent1"/>
                </a:solidFill>
                <a:latin typeface="Inter Semi Bold" panose="02000703000000020004" pitchFamily="50" charset="0"/>
                <a:ea typeface="Inter Semi Bold" panose="02000703000000020004" pitchFamily="50" charset="0"/>
                <a:cs typeface="Inter Semi Bold" panose="02000703000000020004" pitchFamily="50" charset="0"/>
              </a:rPr>
              <a:t>Solutions</a:t>
            </a:r>
          </a:p>
          <a:p>
            <a:r>
              <a:rPr lang="en-GB" sz="2800" dirty="0">
                <a:solidFill>
                  <a:schemeClr val="tx1">
                    <a:lumMod val="85000"/>
                    <a:lumOff val="15000"/>
                  </a:schemeClr>
                </a:solidFill>
                <a:latin typeface="+mj-lt"/>
              </a:rPr>
              <a:t>As mentioned, password managers play a great role in helping users set up a large number of highly secure passwords that are convenient and easy to manage. Providing users with simple-to-use and cheap managers is the ideal solution to tackle this issue. </a:t>
            </a:r>
          </a:p>
          <a:p>
            <a:endParaRPr lang="en-GB" sz="2800" dirty="0">
              <a:solidFill>
                <a:schemeClr val="tx1">
                  <a:lumMod val="85000"/>
                  <a:lumOff val="15000"/>
                </a:schemeClr>
              </a:solidFill>
              <a:latin typeface="+mj-lt"/>
            </a:endParaRPr>
          </a:p>
          <a:p>
            <a:r>
              <a:rPr lang="en-GB" sz="2800" dirty="0">
                <a:solidFill>
                  <a:schemeClr val="tx1">
                    <a:lumMod val="85000"/>
                    <a:lumOff val="15000"/>
                  </a:schemeClr>
                </a:solidFill>
                <a:latin typeface="+mj-lt"/>
              </a:rPr>
              <a:t>Also, more alternatives such as keeping personal managers for different passwords is also beneficial, alongside using easy tricks to diversify and bolster your password structure.</a:t>
            </a:r>
          </a:p>
          <a:p>
            <a:r>
              <a:rPr lang="en-GB" sz="2800" dirty="0">
                <a:solidFill>
                  <a:schemeClr val="tx1">
                    <a:lumMod val="85000"/>
                    <a:lumOff val="15000"/>
                  </a:schemeClr>
                </a:solidFill>
                <a:latin typeface="+mj-lt"/>
              </a:rPr>
              <a:t>If users choose to continue with the same password on various platforms, they could easily incorporate the initials or a portion of the platform’s name into the password itself.</a:t>
            </a:r>
            <a:endParaRPr lang="en-GB" sz="2800" dirty="0">
              <a:solidFill>
                <a:schemeClr val="tx1">
                  <a:lumMod val="85000"/>
                  <a:lumOff val="15000"/>
                </a:schemeClr>
              </a:solidFill>
              <a:latin typeface="+mj-lt"/>
              <a:ea typeface="Inter Light BETA" panose="02000403000000020004" pitchFamily="2" charset="0"/>
              <a:cs typeface="Inter Semi Bold" panose="02000703000000020004" pitchFamily="50" charset="0"/>
            </a:endParaRPr>
          </a:p>
        </p:txBody>
      </p:sp>
    </p:spTree>
    <p:extLst>
      <p:ext uri="{BB962C8B-B14F-4D97-AF65-F5344CB8AC3E}">
        <p14:creationId xmlns:p14="http://schemas.microsoft.com/office/powerpoint/2010/main" val="160103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6FF19-875F-438A-A52A-08A453E16943}"/>
              </a:ext>
            </a:extLst>
          </p:cNvPr>
          <p:cNvSpPr txBox="1"/>
          <p:nvPr/>
        </p:nvSpPr>
        <p:spPr>
          <a:xfrm>
            <a:off x="655784" y="659422"/>
            <a:ext cx="4338244" cy="1384995"/>
          </a:xfrm>
          <a:prstGeom prst="rect">
            <a:avLst/>
          </a:prstGeom>
          <a:noFill/>
        </p:spPr>
        <p:txBody>
          <a:bodyPr wrap="square" rtlCol="0">
            <a:spAutoFit/>
          </a:bodyPr>
          <a:lstStyle/>
          <a:p>
            <a:r>
              <a:rPr lang="en-GB" sz="2800" dirty="0">
                <a:latin typeface="Inter Semi Bold" panose="02000703000000020004" pitchFamily="50" charset="0"/>
                <a:ea typeface="Inter Semi Bold" panose="02000703000000020004" pitchFamily="50" charset="0"/>
                <a:cs typeface="Inter Semi Bold" panose="02000703000000020004" pitchFamily="50" charset="0"/>
              </a:rPr>
              <a:t>How often do you change your passwords?</a:t>
            </a:r>
            <a:endParaRPr lang="en-IN" sz="4000"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5" name="TextBox 4">
            <a:extLst>
              <a:ext uri="{FF2B5EF4-FFF2-40B4-BE49-F238E27FC236}">
                <a16:creationId xmlns:a16="http://schemas.microsoft.com/office/drawing/2014/main" id="{0B545DA9-5A90-496A-BC58-73BAA423BC2D}"/>
              </a:ext>
            </a:extLst>
          </p:cNvPr>
          <p:cNvSpPr txBox="1"/>
          <p:nvPr/>
        </p:nvSpPr>
        <p:spPr>
          <a:xfrm>
            <a:off x="6365548" y="951398"/>
            <a:ext cx="5409691" cy="4955203"/>
          </a:xfrm>
          <a:prstGeom prst="rect">
            <a:avLst/>
          </a:prstGeom>
          <a:noFill/>
        </p:spPr>
        <p:txBody>
          <a:bodyPr wrap="square" rtlCol="0">
            <a:spAutoFit/>
          </a:bodyPr>
          <a:lstStyle/>
          <a:p>
            <a:r>
              <a:rPr lang="en-GB" sz="2800" dirty="0">
                <a:solidFill>
                  <a:schemeClr val="accent6"/>
                </a:solidFill>
                <a:latin typeface="Inter Semi Bold" panose="02000703000000020004" pitchFamily="50" charset="0"/>
                <a:ea typeface="Inter Semi Bold" panose="02000703000000020004" pitchFamily="50" charset="0"/>
                <a:cs typeface="Inter Semi Bold" panose="02000703000000020004" pitchFamily="50" charset="0"/>
              </a:rPr>
              <a:t>Analysis</a:t>
            </a:r>
          </a:p>
          <a:p>
            <a:r>
              <a:rPr lang="en-GB" sz="2400" dirty="0">
                <a:solidFill>
                  <a:schemeClr val="tx1">
                    <a:lumMod val="75000"/>
                    <a:lumOff val="25000"/>
                  </a:schemeClr>
                </a:solidFill>
                <a:latin typeface="+mj-lt"/>
              </a:rPr>
              <a:t>As expected, most of the users only change passwords when forced to by the platform hosting their accounts, usually in the aftermath of data breaches or as regular precautionary checks. This is followed up by a significant number of users who change it quarterly, followed up by minor portions of users in the other time ranges. A surprising number of users also don’t change their passwords at all.</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BC1AEA9-4291-462A-9E07-650F18A29601}"/>
              </a:ext>
            </a:extLst>
          </p:cNvPr>
          <p:cNvPicPr>
            <a:picLocks noChangeAspect="1"/>
          </p:cNvPicPr>
          <p:nvPr/>
        </p:nvPicPr>
        <p:blipFill>
          <a:blip r:embed="rId2"/>
          <a:stretch>
            <a:fillRect/>
          </a:stretch>
        </p:blipFill>
        <p:spPr>
          <a:xfrm>
            <a:off x="501983" y="2783134"/>
            <a:ext cx="2801692" cy="2497016"/>
          </a:xfrm>
          <a:prstGeom prst="rect">
            <a:avLst/>
          </a:prstGeom>
        </p:spPr>
      </p:pic>
      <p:pic>
        <p:nvPicPr>
          <p:cNvPr id="3" name="Picture 2">
            <a:extLst>
              <a:ext uri="{FF2B5EF4-FFF2-40B4-BE49-F238E27FC236}">
                <a16:creationId xmlns:a16="http://schemas.microsoft.com/office/drawing/2014/main" id="{C252A6B2-B975-44FE-B977-5E5246A28229}"/>
              </a:ext>
            </a:extLst>
          </p:cNvPr>
          <p:cNvPicPr>
            <a:picLocks noChangeAspect="1"/>
          </p:cNvPicPr>
          <p:nvPr/>
        </p:nvPicPr>
        <p:blipFill>
          <a:blip r:embed="rId3"/>
          <a:stretch>
            <a:fillRect/>
          </a:stretch>
        </p:blipFill>
        <p:spPr>
          <a:xfrm>
            <a:off x="3483274" y="2796528"/>
            <a:ext cx="2343477" cy="2267266"/>
          </a:xfrm>
          <a:prstGeom prst="rect">
            <a:avLst/>
          </a:prstGeom>
        </p:spPr>
      </p:pic>
    </p:spTree>
    <p:extLst>
      <p:ext uri="{BB962C8B-B14F-4D97-AF65-F5344CB8AC3E}">
        <p14:creationId xmlns:p14="http://schemas.microsoft.com/office/powerpoint/2010/main" val="268409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45DA9-5A90-496A-BC58-73BAA423BC2D}"/>
              </a:ext>
            </a:extLst>
          </p:cNvPr>
          <p:cNvSpPr txBox="1"/>
          <p:nvPr/>
        </p:nvSpPr>
        <p:spPr>
          <a:xfrm>
            <a:off x="6348730" y="1733936"/>
            <a:ext cx="5409691" cy="3539430"/>
          </a:xfrm>
          <a:prstGeom prst="rect">
            <a:avLst/>
          </a:prstGeom>
          <a:noFill/>
        </p:spPr>
        <p:txBody>
          <a:bodyPr wrap="square" rtlCol="0">
            <a:spAutoFit/>
          </a:bodyPr>
          <a:lstStyle/>
          <a:p>
            <a:r>
              <a:rPr lang="en-GB" sz="2800" dirty="0">
                <a:solidFill>
                  <a:schemeClr val="accent1"/>
                </a:solidFill>
                <a:latin typeface="Inter Semi Bold" panose="02000703000000020004" pitchFamily="50" charset="0"/>
                <a:ea typeface="Inter Semi Bold" panose="02000703000000020004" pitchFamily="50" charset="0"/>
                <a:cs typeface="Inter Semi Bold" panose="02000703000000020004" pitchFamily="50" charset="0"/>
              </a:rPr>
              <a:t>Solutions</a:t>
            </a:r>
          </a:p>
          <a:p>
            <a:r>
              <a:rPr lang="en-GB" sz="2800" dirty="0">
                <a:solidFill>
                  <a:schemeClr val="tx1">
                    <a:lumMod val="75000"/>
                    <a:lumOff val="25000"/>
                  </a:schemeClr>
                </a:solidFill>
                <a:latin typeface="+mj-lt"/>
              </a:rPr>
              <a:t>Encouraging users to change passwords on a frequent basis is key. Using methods such as slight alterations to your current password without changing the entire thing has proved to be effective.</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8FB6CC-161A-4CE1-A41F-9922103BBC1A}"/>
              </a:ext>
            </a:extLst>
          </p:cNvPr>
          <p:cNvSpPr txBox="1"/>
          <p:nvPr/>
        </p:nvSpPr>
        <p:spPr>
          <a:xfrm>
            <a:off x="433579" y="1087605"/>
            <a:ext cx="5409691" cy="4832092"/>
          </a:xfrm>
          <a:prstGeom prst="rect">
            <a:avLst/>
          </a:prstGeom>
          <a:noFill/>
        </p:spPr>
        <p:txBody>
          <a:bodyPr wrap="square" rtlCol="0">
            <a:spAutoFit/>
          </a:bodyPr>
          <a:lstStyle/>
          <a:p>
            <a:r>
              <a:rPr lang="en-GB" sz="2800" dirty="0">
                <a:solidFill>
                  <a:srgbClr val="8E7F0C"/>
                </a:solidFill>
                <a:latin typeface="Inter Semi Bold" panose="02000703000000020004" pitchFamily="50" charset="0"/>
                <a:ea typeface="Inter Semi Bold" panose="02000703000000020004" pitchFamily="50" charset="0"/>
                <a:cs typeface="Inter Semi Bold" panose="02000703000000020004" pitchFamily="50" charset="0"/>
              </a:rPr>
              <a:t>Issue</a:t>
            </a:r>
          </a:p>
          <a:p>
            <a:r>
              <a:rPr lang="en-GB" sz="2800" dirty="0">
                <a:solidFill>
                  <a:schemeClr val="tx1">
                    <a:lumMod val="75000"/>
                    <a:lumOff val="25000"/>
                  </a:schemeClr>
                </a:solidFill>
                <a:latin typeface="+mj-lt"/>
              </a:rPr>
              <a:t>In some cases, it already gets too late to change the passwords if a data breach has occurred, leading to the compromise of sensitive information. Users who don’t change passwords too frequently, or don’t change them at all, are the most prone.</a:t>
            </a:r>
            <a:endParaRPr lang="en-GB" sz="2400" dirty="0">
              <a:solidFill>
                <a:schemeClr val="tx1">
                  <a:lumMod val="75000"/>
                  <a:lumOff val="25000"/>
                </a:schemeClr>
              </a:solidFill>
              <a:latin typeface="+mj-lt"/>
            </a:endParaRPr>
          </a:p>
        </p:txBody>
      </p:sp>
    </p:spTree>
    <p:extLst>
      <p:ext uri="{BB962C8B-B14F-4D97-AF65-F5344CB8AC3E}">
        <p14:creationId xmlns:p14="http://schemas.microsoft.com/office/powerpoint/2010/main" val="212874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9AB2C-3EA2-43F5-B49C-CAFE5554BAD2}"/>
              </a:ext>
            </a:extLst>
          </p:cNvPr>
          <p:cNvSpPr>
            <a:spLocks noGrp="1"/>
          </p:cNvSpPr>
          <p:nvPr>
            <p:ph idx="1"/>
          </p:nvPr>
        </p:nvSpPr>
        <p:spPr>
          <a:xfrm>
            <a:off x="838200" y="1253331"/>
            <a:ext cx="10515600" cy="4351338"/>
          </a:xfrm>
        </p:spPr>
        <p:txBody>
          <a:bodyPr>
            <a:normAutofit/>
          </a:bodyPr>
          <a:lstStyle/>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Gender+Age demographic</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Overview</a:t>
            </a:r>
          </a:p>
          <a:p>
            <a:pPr marL="0" indent="0">
              <a:lnSpc>
                <a:spcPct val="100000"/>
              </a:lnSpc>
              <a:buNone/>
            </a:pPr>
            <a:r>
              <a:rPr lang="en-IN" sz="4800" b="1" dirty="0">
                <a:solidFill>
                  <a:schemeClr val="tx1">
                    <a:lumMod val="75000"/>
                    <a:lumOff val="25000"/>
                  </a:schemeClr>
                </a:solidFill>
                <a:latin typeface="Inter Light BETA" panose="02000403000000020004" pitchFamily="2" charset="0"/>
                <a:ea typeface="Inter Light BETA" panose="02000403000000020004" pitchFamily="2" charset="0"/>
              </a:rPr>
              <a:t>Password Specific</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MythBusters: Password Edition</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Miscellaneous and Conclusion</a:t>
            </a:r>
          </a:p>
          <a:p>
            <a:pPr marL="0" indent="0">
              <a:lnSpc>
                <a:spcPct val="100000"/>
              </a:lnSpc>
              <a:buNone/>
            </a:pPr>
            <a:endParaRPr lang="en-IN" sz="4800" dirty="0">
              <a:latin typeface="+mj-lt"/>
            </a:endParaRPr>
          </a:p>
        </p:txBody>
      </p:sp>
    </p:spTree>
    <p:extLst>
      <p:ext uri="{BB962C8B-B14F-4D97-AF65-F5344CB8AC3E}">
        <p14:creationId xmlns:p14="http://schemas.microsoft.com/office/powerpoint/2010/main" val="315001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F447-5926-48C0-A3F6-8C7F23B54017}"/>
              </a:ext>
            </a:extLst>
          </p:cNvPr>
          <p:cNvSpPr>
            <a:spLocks noGrp="1"/>
          </p:cNvSpPr>
          <p:nvPr>
            <p:ph type="ctrTitle"/>
          </p:nvPr>
        </p:nvSpPr>
        <p:spPr/>
        <p:txBody>
          <a:bodyPr>
            <a:normAutofit/>
          </a:bodyPr>
          <a:lstStyle/>
          <a:p>
            <a:r>
              <a:rPr lang="en-IN" sz="7200" dirty="0">
                <a:latin typeface="Inter Semi Bold" panose="02000703000000020004" pitchFamily="50" charset="0"/>
                <a:ea typeface="Inter Semi Bold" panose="02000703000000020004" pitchFamily="50" charset="0"/>
                <a:cs typeface="Inter Semi Bold" panose="02000703000000020004" pitchFamily="50" charset="0"/>
              </a:rPr>
              <a:t>Overview</a:t>
            </a:r>
          </a:p>
        </p:txBody>
      </p:sp>
      <p:sp>
        <p:nvSpPr>
          <p:cNvPr id="3" name="Subtitle 2">
            <a:extLst>
              <a:ext uri="{FF2B5EF4-FFF2-40B4-BE49-F238E27FC236}">
                <a16:creationId xmlns:a16="http://schemas.microsoft.com/office/drawing/2014/main" id="{CE3055D4-24EB-4F54-98B1-E53B7BC19DEF}"/>
              </a:ext>
            </a:extLst>
          </p:cNvPr>
          <p:cNvSpPr>
            <a:spLocks noGrp="1"/>
          </p:cNvSpPr>
          <p:nvPr>
            <p:ph type="subTitle" idx="1"/>
          </p:nvPr>
        </p:nvSpPr>
        <p:spPr>
          <a:xfrm>
            <a:off x="1524000" y="3777884"/>
            <a:ext cx="9144000" cy="1655762"/>
          </a:xfrm>
        </p:spPr>
        <p:txBody>
          <a:bodyPr/>
          <a:lstStyle/>
          <a:p>
            <a:r>
              <a:rPr lang="en-IN" dirty="0">
                <a:solidFill>
                  <a:schemeClr val="tx1">
                    <a:lumMod val="75000"/>
                    <a:lumOff val="25000"/>
                  </a:schemeClr>
                </a:solidFill>
                <a:latin typeface="+mj-lt"/>
              </a:rPr>
              <a:t>Passwords and Security.</a:t>
            </a:r>
          </a:p>
        </p:txBody>
      </p:sp>
    </p:spTree>
    <p:extLst>
      <p:ext uri="{BB962C8B-B14F-4D97-AF65-F5344CB8AC3E}">
        <p14:creationId xmlns:p14="http://schemas.microsoft.com/office/powerpoint/2010/main" val="3629942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79C278-C904-4C04-8B7D-19DA397552A0}"/>
              </a:ext>
            </a:extLst>
          </p:cNvPr>
          <p:cNvPicPr>
            <a:picLocks noChangeAspect="1"/>
          </p:cNvPicPr>
          <p:nvPr/>
        </p:nvPicPr>
        <p:blipFill>
          <a:blip r:embed="rId2"/>
          <a:stretch>
            <a:fillRect/>
          </a:stretch>
        </p:blipFill>
        <p:spPr>
          <a:xfrm>
            <a:off x="1326497" y="2484214"/>
            <a:ext cx="9433502" cy="3737089"/>
          </a:xfrm>
          <a:prstGeom prst="rect">
            <a:avLst/>
          </a:prstGeom>
        </p:spPr>
      </p:pic>
      <p:sp>
        <p:nvSpPr>
          <p:cNvPr id="5" name="TextBox 4">
            <a:extLst>
              <a:ext uri="{FF2B5EF4-FFF2-40B4-BE49-F238E27FC236}">
                <a16:creationId xmlns:a16="http://schemas.microsoft.com/office/drawing/2014/main" id="{AEAA4D18-8FDB-4F25-B931-FDA40EE6CBFE}"/>
              </a:ext>
            </a:extLst>
          </p:cNvPr>
          <p:cNvSpPr txBox="1"/>
          <p:nvPr/>
        </p:nvSpPr>
        <p:spPr>
          <a:xfrm>
            <a:off x="3926878" y="649215"/>
            <a:ext cx="4338244" cy="1726626"/>
          </a:xfrm>
          <a:prstGeom prst="rect">
            <a:avLst/>
          </a:prstGeom>
          <a:noFill/>
        </p:spPr>
        <p:txBody>
          <a:bodyPr wrap="square" rtlCol="0">
            <a:spAutoFit/>
          </a:bodyPr>
          <a:lstStyle/>
          <a:p>
            <a:pPr algn="ctr"/>
            <a:r>
              <a:rPr lang="en-GB" sz="3200" dirty="0">
                <a:latin typeface="Inter Semi Bold" panose="02000703000000020004" pitchFamily="50" charset="0"/>
                <a:ea typeface="Inter Semi Bold" panose="02000703000000020004" pitchFamily="50" charset="0"/>
                <a:cs typeface="Inter Semi Bold" panose="02000703000000020004" pitchFamily="50" charset="0"/>
              </a:rPr>
              <a:t>Which of the following do your passwords utilize?</a:t>
            </a:r>
            <a:endParaRPr lang="en-IN" sz="4400"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Tree>
    <p:extLst>
      <p:ext uri="{BB962C8B-B14F-4D97-AF65-F5344CB8AC3E}">
        <p14:creationId xmlns:p14="http://schemas.microsoft.com/office/powerpoint/2010/main" val="8775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8FB6CC-161A-4CE1-A41F-9922103BBC1A}"/>
              </a:ext>
            </a:extLst>
          </p:cNvPr>
          <p:cNvSpPr txBox="1"/>
          <p:nvPr/>
        </p:nvSpPr>
        <p:spPr>
          <a:xfrm>
            <a:off x="686053" y="766732"/>
            <a:ext cx="10819893" cy="5324535"/>
          </a:xfrm>
          <a:prstGeom prst="rect">
            <a:avLst/>
          </a:prstGeom>
          <a:noFill/>
        </p:spPr>
        <p:txBody>
          <a:bodyPr wrap="square" rtlCol="0">
            <a:spAutoFit/>
          </a:bodyPr>
          <a:lstStyle/>
          <a:p>
            <a:r>
              <a:rPr lang="en-GB" sz="3200" dirty="0">
                <a:solidFill>
                  <a:schemeClr val="accent6">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Analysis</a:t>
            </a:r>
          </a:p>
          <a:p>
            <a:r>
              <a:rPr lang="en-GB" sz="2800" dirty="0">
                <a:solidFill>
                  <a:schemeClr val="tx1">
                    <a:lumMod val="75000"/>
                    <a:lumOff val="25000"/>
                  </a:schemeClr>
                </a:solidFill>
                <a:latin typeface="+mj-lt"/>
                <a:ea typeface="Inter Light BETA" panose="02000403000000020004" pitchFamily="2" charset="0"/>
              </a:rPr>
              <a:t>While lowercase letters take the obvious lead in the composition of passwords, a satisfactory % of users also utilize a good mixture of numbers and uppercase letters. Symbol usage is something that is highly underrated but provides more scope on the account of password security. </a:t>
            </a:r>
          </a:p>
          <a:p>
            <a:endParaRPr lang="en-GB" sz="2800" dirty="0">
              <a:solidFill>
                <a:schemeClr val="tx1">
                  <a:lumMod val="75000"/>
                  <a:lumOff val="25000"/>
                </a:schemeClr>
              </a:solidFill>
              <a:latin typeface="+mj-lt"/>
              <a:ea typeface="Inter Light BETA" panose="02000403000000020004" pitchFamily="2" charset="0"/>
            </a:endParaRPr>
          </a:p>
          <a:p>
            <a:r>
              <a:rPr lang="en-GB" sz="2800" dirty="0">
                <a:solidFill>
                  <a:schemeClr val="tx1">
                    <a:lumMod val="75000"/>
                    <a:lumOff val="25000"/>
                  </a:schemeClr>
                </a:solidFill>
                <a:latin typeface="+mj-lt"/>
                <a:ea typeface="Inter Light BETA" panose="02000403000000020004" pitchFamily="2" charset="0"/>
              </a:rPr>
              <a:t>Phrases are highly underused, but prove to be the most effective in terms of taking your password and account to new heights of safety. This leads to the establishment of an inverse relationship between increased security and the actual number of users that put in the efforts to make it happen.</a:t>
            </a:r>
          </a:p>
        </p:txBody>
      </p:sp>
    </p:spTree>
    <p:extLst>
      <p:ext uri="{BB962C8B-B14F-4D97-AF65-F5344CB8AC3E}">
        <p14:creationId xmlns:p14="http://schemas.microsoft.com/office/powerpoint/2010/main" val="57529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8FB6CC-161A-4CE1-A41F-9922103BBC1A}"/>
              </a:ext>
            </a:extLst>
          </p:cNvPr>
          <p:cNvSpPr txBox="1"/>
          <p:nvPr/>
        </p:nvSpPr>
        <p:spPr>
          <a:xfrm>
            <a:off x="1084511" y="1413063"/>
            <a:ext cx="10022978" cy="4031873"/>
          </a:xfrm>
          <a:prstGeom prst="rect">
            <a:avLst/>
          </a:prstGeom>
          <a:noFill/>
        </p:spPr>
        <p:txBody>
          <a:bodyPr wrap="square" rtlCol="0">
            <a:spAutoFit/>
          </a:bodyPr>
          <a:lstStyle/>
          <a:p>
            <a:r>
              <a:rPr lang="en-GB" sz="3200" dirty="0">
                <a:solidFill>
                  <a:srgbClr val="8E7F0C"/>
                </a:solidFill>
                <a:latin typeface="Inter Semi Bold" panose="02000703000000020004" pitchFamily="50" charset="0"/>
                <a:ea typeface="Inter Semi Bold" panose="02000703000000020004" pitchFamily="50" charset="0"/>
                <a:cs typeface="Inter Semi Bold" panose="02000703000000020004" pitchFamily="50" charset="0"/>
              </a:rPr>
              <a:t>Issues</a:t>
            </a:r>
          </a:p>
          <a:p>
            <a:r>
              <a:rPr lang="en-GB" sz="2800" dirty="0">
                <a:solidFill>
                  <a:schemeClr val="tx1">
                    <a:lumMod val="75000"/>
                    <a:lumOff val="25000"/>
                  </a:schemeClr>
                </a:solidFill>
                <a:latin typeface="+mj-lt"/>
                <a:ea typeface="Inter Light BETA" panose="02000403000000020004" pitchFamily="2" charset="0"/>
              </a:rPr>
              <a:t>Accounts with linear passwords containing characters from only 1-2 fields/types carry a high risk of being breached. </a:t>
            </a:r>
          </a:p>
          <a:p>
            <a:endParaRPr lang="en-GB" sz="2800" dirty="0">
              <a:solidFill>
                <a:schemeClr val="tx1">
                  <a:lumMod val="75000"/>
                  <a:lumOff val="25000"/>
                </a:schemeClr>
              </a:solidFill>
              <a:latin typeface="+mj-lt"/>
              <a:ea typeface="Inter Light BETA" panose="02000403000000020004" pitchFamily="2" charset="0"/>
            </a:endParaRPr>
          </a:p>
          <a:p>
            <a:r>
              <a:rPr lang="en-GB" sz="2800" dirty="0">
                <a:solidFill>
                  <a:schemeClr val="tx1">
                    <a:lumMod val="75000"/>
                    <a:lumOff val="25000"/>
                  </a:schemeClr>
                </a:solidFill>
                <a:latin typeface="+mj-lt"/>
                <a:ea typeface="Inter Light BETA" panose="02000403000000020004" pitchFamily="2" charset="0"/>
              </a:rPr>
              <a:t>The lack of effort that goes into creating passwords or diversifying them is the major attributing factor here, and easier methods need to be devised to encourage and motivate users to explore better password compositions. </a:t>
            </a:r>
          </a:p>
        </p:txBody>
      </p:sp>
    </p:spTree>
    <p:extLst>
      <p:ext uri="{BB962C8B-B14F-4D97-AF65-F5344CB8AC3E}">
        <p14:creationId xmlns:p14="http://schemas.microsoft.com/office/powerpoint/2010/main" val="53743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8FB6CC-161A-4CE1-A41F-9922103BBC1A}"/>
              </a:ext>
            </a:extLst>
          </p:cNvPr>
          <p:cNvSpPr txBox="1"/>
          <p:nvPr/>
        </p:nvSpPr>
        <p:spPr>
          <a:xfrm>
            <a:off x="1014172" y="551289"/>
            <a:ext cx="10022978" cy="5755422"/>
          </a:xfrm>
          <a:prstGeom prst="rect">
            <a:avLst/>
          </a:prstGeom>
          <a:noFill/>
        </p:spPr>
        <p:txBody>
          <a:bodyPr wrap="square" rtlCol="0">
            <a:spAutoFit/>
          </a:bodyPr>
          <a:lstStyle/>
          <a:p>
            <a:r>
              <a:rPr lang="en-GB" sz="3200" dirty="0">
                <a:solidFill>
                  <a:schemeClr val="accent1"/>
                </a:solidFill>
                <a:latin typeface="Inter Semi Bold" panose="02000703000000020004" pitchFamily="50" charset="0"/>
                <a:ea typeface="Inter Semi Bold" panose="02000703000000020004" pitchFamily="50" charset="0"/>
                <a:cs typeface="Inter Semi Bold" panose="02000703000000020004" pitchFamily="50" charset="0"/>
              </a:rPr>
              <a:t>Solutions</a:t>
            </a:r>
          </a:p>
          <a:p>
            <a:r>
              <a:rPr lang="en-GB" sz="2800" dirty="0">
                <a:solidFill>
                  <a:schemeClr val="tx1">
                    <a:lumMod val="75000"/>
                    <a:lumOff val="25000"/>
                  </a:schemeClr>
                </a:solidFill>
                <a:latin typeface="+mj-lt"/>
                <a:ea typeface="Inter Light BETA" panose="02000403000000020004" pitchFamily="2" charset="0"/>
              </a:rPr>
              <a:t>Platforms now have started to mandate the creation of passwords that are to contain characters from more than one field or type, but this needs to be reinforced everywhere else on a uniform basis. </a:t>
            </a:r>
          </a:p>
          <a:p>
            <a:endParaRPr lang="en-GB" sz="2800" dirty="0">
              <a:solidFill>
                <a:schemeClr val="tx1">
                  <a:lumMod val="75000"/>
                  <a:lumOff val="25000"/>
                </a:schemeClr>
              </a:solidFill>
              <a:latin typeface="+mj-lt"/>
              <a:ea typeface="Inter Light BETA" panose="02000403000000020004" pitchFamily="2" charset="0"/>
            </a:endParaRPr>
          </a:p>
          <a:p>
            <a:r>
              <a:rPr lang="en-GB" sz="2800" dirty="0">
                <a:solidFill>
                  <a:schemeClr val="tx1">
                    <a:lumMod val="75000"/>
                    <a:lumOff val="25000"/>
                  </a:schemeClr>
                </a:solidFill>
                <a:latin typeface="+mj-lt"/>
                <a:ea typeface="Inter Light BETA" panose="02000403000000020004" pitchFamily="2" charset="0"/>
              </a:rPr>
              <a:t>Also, getting deeper into specifics, the usage of phrases can also be made easy. </a:t>
            </a:r>
          </a:p>
          <a:p>
            <a:endParaRPr lang="en-GB" sz="2800" dirty="0">
              <a:solidFill>
                <a:schemeClr val="tx1">
                  <a:lumMod val="75000"/>
                  <a:lumOff val="25000"/>
                </a:schemeClr>
              </a:solidFill>
              <a:latin typeface="+mj-lt"/>
              <a:ea typeface="Inter Light BETA" panose="02000403000000020004" pitchFamily="2" charset="0"/>
            </a:endParaRPr>
          </a:p>
          <a:p>
            <a:r>
              <a:rPr lang="en-GB" sz="2800" dirty="0">
                <a:solidFill>
                  <a:schemeClr val="tx1">
                    <a:lumMod val="75000"/>
                    <a:lumOff val="25000"/>
                  </a:schemeClr>
                </a:solidFill>
                <a:latin typeface="+mj-lt"/>
                <a:ea typeface="Inter Light BETA" panose="02000403000000020004" pitchFamily="2" charset="0"/>
              </a:rPr>
              <a:t>Users could take a memorable phase and incorporate the initials of the line within their password. This inadvertently becomes easier for the user to remember, while hackers will find such passwords as incomprehensible gibberish.</a:t>
            </a:r>
          </a:p>
        </p:txBody>
      </p:sp>
    </p:spTree>
    <p:extLst>
      <p:ext uri="{BB962C8B-B14F-4D97-AF65-F5344CB8AC3E}">
        <p14:creationId xmlns:p14="http://schemas.microsoft.com/office/powerpoint/2010/main" val="1173021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6FF19-875F-438A-A52A-08A453E16943}"/>
              </a:ext>
            </a:extLst>
          </p:cNvPr>
          <p:cNvSpPr txBox="1"/>
          <p:nvPr/>
        </p:nvSpPr>
        <p:spPr>
          <a:xfrm>
            <a:off x="421859" y="606670"/>
            <a:ext cx="4169455" cy="954107"/>
          </a:xfrm>
          <a:prstGeom prst="rect">
            <a:avLst/>
          </a:prstGeom>
          <a:noFill/>
        </p:spPr>
        <p:txBody>
          <a:bodyPr wrap="square" rtlCol="0">
            <a:spAutoFit/>
          </a:bodyPr>
          <a:lstStyle/>
          <a:p>
            <a:r>
              <a:rPr lang="en-GB" sz="2800" dirty="0">
                <a:latin typeface="Inter Semi Bold" panose="02000703000000020004" pitchFamily="50" charset="0"/>
                <a:ea typeface="Inter Semi Bold" panose="02000703000000020004" pitchFamily="50" charset="0"/>
                <a:cs typeface="Inter Semi Bold" panose="02000703000000020004" pitchFamily="50" charset="0"/>
              </a:rPr>
              <a:t>How do you remember your passwords?</a:t>
            </a:r>
            <a:endParaRPr lang="en-IN" sz="4000"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5" name="TextBox 4">
            <a:extLst>
              <a:ext uri="{FF2B5EF4-FFF2-40B4-BE49-F238E27FC236}">
                <a16:creationId xmlns:a16="http://schemas.microsoft.com/office/drawing/2014/main" id="{0B545DA9-5A90-496A-BC58-73BAA423BC2D}"/>
              </a:ext>
            </a:extLst>
          </p:cNvPr>
          <p:cNvSpPr txBox="1"/>
          <p:nvPr/>
        </p:nvSpPr>
        <p:spPr>
          <a:xfrm>
            <a:off x="5923004" y="766731"/>
            <a:ext cx="5409691" cy="5324535"/>
          </a:xfrm>
          <a:prstGeom prst="rect">
            <a:avLst/>
          </a:prstGeom>
          <a:noFill/>
        </p:spPr>
        <p:txBody>
          <a:bodyPr wrap="square" rtlCol="0">
            <a:spAutoFit/>
          </a:bodyPr>
          <a:lstStyle/>
          <a:p>
            <a:r>
              <a:rPr lang="en-GB" sz="2800" dirty="0">
                <a:solidFill>
                  <a:schemeClr val="accent6"/>
                </a:solidFill>
                <a:latin typeface="Inter Semi Bold" panose="02000703000000020004" pitchFamily="50" charset="0"/>
                <a:ea typeface="Inter Semi Bold" panose="02000703000000020004" pitchFamily="50" charset="0"/>
                <a:cs typeface="Inter Semi Bold" panose="02000703000000020004" pitchFamily="50" charset="0"/>
              </a:rPr>
              <a:t>Analysis</a:t>
            </a:r>
          </a:p>
          <a:p>
            <a:r>
              <a:rPr lang="en-GB" sz="2400" dirty="0">
                <a:solidFill>
                  <a:schemeClr val="tx1">
                    <a:lumMod val="75000"/>
                    <a:lumOff val="25000"/>
                  </a:schemeClr>
                </a:solidFill>
                <a:latin typeface="+mj-lt"/>
              </a:rPr>
              <a:t>As noticed from earlier, users prefer reusing the same password over and over again, which becomes more convenient for them to remember. </a:t>
            </a:r>
          </a:p>
          <a:p>
            <a:r>
              <a:rPr lang="en-GB" sz="2400" dirty="0">
                <a:solidFill>
                  <a:schemeClr val="tx1">
                    <a:lumMod val="75000"/>
                    <a:lumOff val="25000"/>
                  </a:schemeClr>
                </a:solidFill>
                <a:latin typeface="+mj-lt"/>
              </a:rPr>
              <a:t>People also prefer writing down passwords on a piece of paper, which has its own pros and cons. </a:t>
            </a:r>
          </a:p>
          <a:p>
            <a:r>
              <a:rPr lang="en-GB" sz="2400" dirty="0">
                <a:solidFill>
                  <a:schemeClr val="tx1">
                    <a:lumMod val="75000"/>
                    <a:lumOff val="25000"/>
                  </a:schemeClr>
                </a:solidFill>
                <a:latin typeface="+mj-lt"/>
              </a:rPr>
              <a:t>A large chunk of the users surprisingly use secure password managers, more than keeping files on the desktop or storing them in the cloud.</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5373305"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8A9F25-F351-4FB1-A70B-86BA7DDBBE21}"/>
              </a:ext>
            </a:extLst>
          </p:cNvPr>
          <p:cNvPicPr>
            <a:picLocks noChangeAspect="1"/>
          </p:cNvPicPr>
          <p:nvPr/>
        </p:nvPicPr>
        <p:blipFill>
          <a:blip r:embed="rId2"/>
          <a:stretch>
            <a:fillRect/>
          </a:stretch>
        </p:blipFill>
        <p:spPr>
          <a:xfrm>
            <a:off x="256600" y="1727401"/>
            <a:ext cx="3150473" cy="2612990"/>
          </a:xfrm>
          <a:prstGeom prst="rect">
            <a:avLst/>
          </a:prstGeom>
        </p:spPr>
      </p:pic>
      <p:pic>
        <p:nvPicPr>
          <p:cNvPr id="3" name="Picture 2">
            <a:extLst>
              <a:ext uri="{FF2B5EF4-FFF2-40B4-BE49-F238E27FC236}">
                <a16:creationId xmlns:a16="http://schemas.microsoft.com/office/drawing/2014/main" id="{642C37DE-7385-48B4-9233-EBC16DBF9012}"/>
              </a:ext>
            </a:extLst>
          </p:cNvPr>
          <p:cNvPicPr>
            <a:picLocks noChangeAspect="1"/>
          </p:cNvPicPr>
          <p:nvPr/>
        </p:nvPicPr>
        <p:blipFill>
          <a:blip r:embed="rId3"/>
          <a:stretch>
            <a:fillRect/>
          </a:stretch>
        </p:blipFill>
        <p:spPr>
          <a:xfrm>
            <a:off x="734688" y="4340391"/>
            <a:ext cx="3543795" cy="2029108"/>
          </a:xfrm>
          <a:prstGeom prst="rect">
            <a:avLst/>
          </a:prstGeom>
        </p:spPr>
      </p:pic>
    </p:spTree>
    <p:extLst>
      <p:ext uri="{BB962C8B-B14F-4D97-AF65-F5344CB8AC3E}">
        <p14:creationId xmlns:p14="http://schemas.microsoft.com/office/powerpoint/2010/main" val="3549071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45DA9-5A90-496A-BC58-73BAA423BC2D}"/>
              </a:ext>
            </a:extLst>
          </p:cNvPr>
          <p:cNvSpPr txBox="1"/>
          <p:nvPr/>
        </p:nvSpPr>
        <p:spPr>
          <a:xfrm>
            <a:off x="6287183" y="872161"/>
            <a:ext cx="5409691" cy="5262979"/>
          </a:xfrm>
          <a:prstGeom prst="rect">
            <a:avLst/>
          </a:prstGeom>
          <a:noFill/>
        </p:spPr>
        <p:txBody>
          <a:bodyPr wrap="square" rtlCol="0">
            <a:spAutoFit/>
          </a:bodyPr>
          <a:lstStyle/>
          <a:p>
            <a:r>
              <a:rPr lang="en-GB" sz="2800" dirty="0">
                <a:solidFill>
                  <a:schemeClr val="accent1"/>
                </a:solidFill>
                <a:latin typeface="Inter Semi Bold" panose="02000703000000020004" pitchFamily="50" charset="0"/>
                <a:ea typeface="Inter Semi Bold" panose="02000703000000020004" pitchFamily="50" charset="0"/>
                <a:cs typeface="Inter Semi Bold" panose="02000703000000020004" pitchFamily="50" charset="0"/>
              </a:rPr>
              <a:t>Solutions</a:t>
            </a:r>
          </a:p>
          <a:p>
            <a:r>
              <a:rPr lang="en-GB" sz="2800" dirty="0">
                <a:solidFill>
                  <a:schemeClr val="tx1">
                    <a:lumMod val="75000"/>
                    <a:lumOff val="25000"/>
                  </a:schemeClr>
                </a:solidFill>
                <a:latin typeface="+mj-lt"/>
              </a:rPr>
              <a:t>Introduction of user-friendly password managers, motivating users to alter their passwords with minor modifications with respect to the platform being used, and keeping backups of the passwords in the case that the user has forgotten them are some easy solutions to tackle this.</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8FB6CC-161A-4CE1-A41F-9922103BBC1A}"/>
              </a:ext>
            </a:extLst>
          </p:cNvPr>
          <p:cNvSpPr txBox="1"/>
          <p:nvPr/>
        </p:nvSpPr>
        <p:spPr>
          <a:xfrm>
            <a:off x="328070" y="872161"/>
            <a:ext cx="5571559" cy="5262979"/>
          </a:xfrm>
          <a:prstGeom prst="rect">
            <a:avLst/>
          </a:prstGeom>
          <a:noFill/>
        </p:spPr>
        <p:txBody>
          <a:bodyPr wrap="square" rtlCol="0">
            <a:spAutoFit/>
          </a:bodyPr>
          <a:lstStyle/>
          <a:p>
            <a:r>
              <a:rPr lang="en-GB" sz="2800" dirty="0">
                <a:solidFill>
                  <a:srgbClr val="8E7F0C"/>
                </a:solidFill>
                <a:latin typeface="Inter Semi Bold" panose="02000703000000020004" pitchFamily="50" charset="0"/>
                <a:ea typeface="Inter Semi Bold" panose="02000703000000020004" pitchFamily="50" charset="0"/>
                <a:cs typeface="Inter Semi Bold" panose="02000703000000020004" pitchFamily="50" charset="0"/>
              </a:rPr>
              <a:t>Issue</a:t>
            </a:r>
          </a:p>
          <a:p>
            <a:r>
              <a:rPr lang="en-GB" sz="2800" dirty="0">
                <a:solidFill>
                  <a:schemeClr val="tx1">
                    <a:lumMod val="75000"/>
                    <a:lumOff val="25000"/>
                  </a:schemeClr>
                </a:solidFill>
                <a:latin typeface="+mj-lt"/>
              </a:rPr>
              <a:t>The reuse of passwords once again proves to be the major issue, increasing the chances of account breaches. </a:t>
            </a:r>
          </a:p>
          <a:p>
            <a:r>
              <a:rPr lang="en-GB" sz="2800" dirty="0">
                <a:solidFill>
                  <a:schemeClr val="tx1">
                    <a:lumMod val="75000"/>
                    <a:lumOff val="25000"/>
                  </a:schemeClr>
                </a:solidFill>
                <a:latin typeface="+mj-lt"/>
              </a:rPr>
              <a:t>Organisation and storage of passwords has also proved to be a hefty task for many involved, as they scourge around for easier methods which can potentially get their accounts compromised.</a:t>
            </a:r>
          </a:p>
        </p:txBody>
      </p:sp>
    </p:spTree>
    <p:extLst>
      <p:ext uri="{BB962C8B-B14F-4D97-AF65-F5344CB8AC3E}">
        <p14:creationId xmlns:p14="http://schemas.microsoft.com/office/powerpoint/2010/main" val="3928433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9AB2C-3EA2-43F5-B49C-CAFE5554BAD2}"/>
              </a:ext>
            </a:extLst>
          </p:cNvPr>
          <p:cNvSpPr>
            <a:spLocks noGrp="1"/>
          </p:cNvSpPr>
          <p:nvPr>
            <p:ph idx="1"/>
          </p:nvPr>
        </p:nvSpPr>
        <p:spPr>
          <a:xfrm>
            <a:off x="838200" y="1253331"/>
            <a:ext cx="10515600" cy="4351338"/>
          </a:xfrm>
        </p:spPr>
        <p:txBody>
          <a:bodyPr>
            <a:normAutofit/>
          </a:bodyPr>
          <a:lstStyle/>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Gender+Age demographic</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Overview</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Password Specific</a:t>
            </a:r>
          </a:p>
          <a:p>
            <a:pPr marL="0" indent="0">
              <a:lnSpc>
                <a:spcPct val="100000"/>
              </a:lnSpc>
              <a:buNone/>
            </a:pPr>
            <a:r>
              <a:rPr lang="en-IN" sz="4800" b="1" dirty="0">
                <a:solidFill>
                  <a:schemeClr val="tx1">
                    <a:lumMod val="75000"/>
                    <a:lumOff val="25000"/>
                  </a:schemeClr>
                </a:solidFill>
                <a:latin typeface="Inter Light BETA" panose="02000403000000020004" pitchFamily="2" charset="0"/>
                <a:ea typeface="Inter Light BETA" panose="02000403000000020004" pitchFamily="2" charset="0"/>
              </a:rPr>
              <a:t>MythBusters: Password Edition</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Miscellaneous and Conclusion</a:t>
            </a:r>
          </a:p>
          <a:p>
            <a:pPr marL="0" indent="0">
              <a:lnSpc>
                <a:spcPct val="100000"/>
              </a:lnSpc>
              <a:buNone/>
            </a:pPr>
            <a:endParaRPr lang="en-IN" sz="4800" dirty="0">
              <a:latin typeface="+mj-lt"/>
            </a:endParaRPr>
          </a:p>
        </p:txBody>
      </p:sp>
    </p:spTree>
    <p:extLst>
      <p:ext uri="{BB962C8B-B14F-4D97-AF65-F5344CB8AC3E}">
        <p14:creationId xmlns:p14="http://schemas.microsoft.com/office/powerpoint/2010/main" val="4260242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6FF19-875F-438A-A52A-08A453E16943}"/>
              </a:ext>
            </a:extLst>
          </p:cNvPr>
          <p:cNvSpPr txBox="1"/>
          <p:nvPr/>
        </p:nvSpPr>
        <p:spPr>
          <a:xfrm>
            <a:off x="3773802" y="685800"/>
            <a:ext cx="4552436" cy="1815882"/>
          </a:xfrm>
          <a:prstGeom prst="rect">
            <a:avLst/>
          </a:prstGeom>
          <a:noFill/>
        </p:spPr>
        <p:txBody>
          <a:bodyPr wrap="square" rtlCol="0">
            <a:spAutoFit/>
          </a:bodyPr>
          <a:lstStyle/>
          <a:p>
            <a:pPr algn="ctr"/>
            <a:r>
              <a:rPr lang="en-GB" sz="2800" dirty="0">
                <a:latin typeface="Inter Semi Bold" panose="02000703000000020004" pitchFamily="50" charset="0"/>
                <a:ea typeface="Inter Semi Bold" panose="02000703000000020004" pitchFamily="50" charset="0"/>
                <a:cs typeface="Inter Semi Bold" panose="02000703000000020004" pitchFamily="50" charset="0"/>
              </a:rPr>
              <a:t>When choosing a password, do you favour security or convenience more?</a:t>
            </a:r>
          </a:p>
        </p:txBody>
      </p:sp>
      <p:pic>
        <p:nvPicPr>
          <p:cNvPr id="7" name="Picture 6">
            <a:extLst>
              <a:ext uri="{FF2B5EF4-FFF2-40B4-BE49-F238E27FC236}">
                <a16:creationId xmlns:a16="http://schemas.microsoft.com/office/drawing/2014/main" id="{60EE4819-7419-41FC-9D82-13AEC2FC51B6}"/>
              </a:ext>
            </a:extLst>
          </p:cNvPr>
          <p:cNvPicPr>
            <a:picLocks noChangeAspect="1"/>
          </p:cNvPicPr>
          <p:nvPr/>
        </p:nvPicPr>
        <p:blipFill>
          <a:blip r:embed="rId2"/>
          <a:stretch>
            <a:fillRect/>
          </a:stretch>
        </p:blipFill>
        <p:spPr>
          <a:xfrm>
            <a:off x="3455206" y="3108356"/>
            <a:ext cx="3140867" cy="2940756"/>
          </a:xfrm>
          <a:prstGeom prst="rect">
            <a:avLst/>
          </a:prstGeom>
        </p:spPr>
      </p:pic>
      <p:pic>
        <p:nvPicPr>
          <p:cNvPr id="8" name="Picture 7">
            <a:extLst>
              <a:ext uri="{FF2B5EF4-FFF2-40B4-BE49-F238E27FC236}">
                <a16:creationId xmlns:a16="http://schemas.microsoft.com/office/drawing/2014/main" id="{79965BAA-D5C4-49FB-9FEC-0B53C32B84D0}"/>
              </a:ext>
            </a:extLst>
          </p:cNvPr>
          <p:cNvPicPr>
            <a:picLocks noChangeAspect="1"/>
          </p:cNvPicPr>
          <p:nvPr/>
        </p:nvPicPr>
        <p:blipFill>
          <a:blip r:embed="rId3"/>
          <a:stretch>
            <a:fillRect/>
          </a:stretch>
        </p:blipFill>
        <p:spPr>
          <a:xfrm>
            <a:off x="6974964" y="4024974"/>
            <a:ext cx="2175011" cy="1107520"/>
          </a:xfrm>
          <a:prstGeom prst="rect">
            <a:avLst/>
          </a:prstGeom>
        </p:spPr>
      </p:pic>
    </p:spTree>
    <p:extLst>
      <p:ext uri="{BB962C8B-B14F-4D97-AF65-F5344CB8AC3E}">
        <p14:creationId xmlns:p14="http://schemas.microsoft.com/office/powerpoint/2010/main" val="1075018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45DA9-5A90-496A-BC58-73BAA423BC2D}"/>
              </a:ext>
            </a:extLst>
          </p:cNvPr>
          <p:cNvSpPr txBox="1"/>
          <p:nvPr/>
        </p:nvSpPr>
        <p:spPr>
          <a:xfrm>
            <a:off x="6278391" y="656716"/>
            <a:ext cx="5409691" cy="5693866"/>
          </a:xfrm>
          <a:prstGeom prst="rect">
            <a:avLst/>
          </a:prstGeom>
          <a:noFill/>
        </p:spPr>
        <p:txBody>
          <a:bodyPr wrap="square" rtlCol="0">
            <a:spAutoFit/>
          </a:bodyPr>
          <a:lstStyle/>
          <a:p>
            <a:r>
              <a:rPr lang="en-GB" sz="2800" dirty="0">
                <a:solidFill>
                  <a:srgbClr val="8E7F0C"/>
                </a:solidFill>
                <a:latin typeface="Inter Semi Bold" panose="02000703000000020004" pitchFamily="50" charset="0"/>
                <a:ea typeface="Inter Semi Bold" panose="02000703000000020004" pitchFamily="50" charset="0"/>
                <a:cs typeface="Inter Semi Bold" panose="02000703000000020004" pitchFamily="50" charset="0"/>
              </a:rPr>
              <a:t>Issues</a:t>
            </a:r>
          </a:p>
          <a:p>
            <a:r>
              <a:rPr lang="en-GB" sz="2800" dirty="0">
                <a:solidFill>
                  <a:schemeClr val="tx1">
                    <a:lumMod val="75000"/>
                    <a:lumOff val="25000"/>
                  </a:schemeClr>
                </a:solidFill>
                <a:latin typeface="+mj-lt"/>
              </a:rPr>
              <a:t>The personal interpretation of security is what comes into play here. Users often misunderstand the true meaning of security, with the common parameters that they have set for themselves lag behind the actually recommended parameters, attributed to the lack of awareness pertaining to these issues.</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8FB6CC-161A-4CE1-A41F-9922103BBC1A}"/>
              </a:ext>
            </a:extLst>
          </p:cNvPr>
          <p:cNvSpPr txBox="1"/>
          <p:nvPr/>
        </p:nvSpPr>
        <p:spPr>
          <a:xfrm>
            <a:off x="294375" y="1949378"/>
            <a:ext cx="5571559" cy="3108543"/>
          </a:xfrm>
          <a:prstGeom prst="rect">
            <a:avLst/>
          </a:prstGeom>
          <a:noFill/>
        </p:spPr>
        <p:txBody>
          <a:bodyPr wrap="square" rtlCol="0">
            <a:spAutoFit/>
          </a:bodyPr>
          <a:lstStyle/>
          <a:p>
            <a:r>
              <a:rPr lang="en-GB" sz="2800" dirty="0">
                <a:solidFill>
                  <a:schemeClr val="accent6"/>
                </a:solidFill>
                <a:latin typeface="Inter Semi Bold" panose="02000703000000020004" pitchFamily="50" charset="0"/>
                <a:ea typeface="Inter Semi Bold" panose="02000703000000020004" pitchFamily="50" charset="0"/>
                <a:cs typeface="Inter Semi Bold" panose="02000703000000020004" pitchFamily="50" charset="0"/>
              </a:rPr>
              <a:t>Analysis</a:t>
            </a:r>
          </a:p>
          <a:p>
            <a:r>
              <a:rPr lang="en-GB" sz="2800" dirty="0">
                <a:solidFill>
                  <a:schemeClr val="tx1">
                    <a:lumMod val="75000"/>
                    <a:lumOff val="25000"/>
                  </a:schemeClr>
                </a:solidFill>
                <a:latin typeface="+mj-lt"/>
              </a:rPr>
              <a:t>The user pool is almost neck-to-neck, with users surprisingly favouring security over convenience, albeit not with a really substantial difference between the two.</a:t>
            </a:r>
          </a:p>
        </p:txBody>
      </p:sp>
    </p:spTree>
    <p:extLst>
      <p:ext uri="{BB962C8B-B14F-4D97-AF65-F5344CB8AC3E}">
        <p14:creationId xmlns:p14="http://schemas.microsoft.com/office/powerpoint/2010/main" val="2223172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6FF19-875F-438A-A52A-08A453E16943}"/>
              </a:ext>
            </a:extLst>
          </p:cNvPr>
          <p:cNvSpPr txBox="1"/>
          <p:nvPr/>
        </p:nvSpPr>
        <p:spPr>
          <a:xfrm>
            <a:off x="2953701" y="415270"/>
            <a:ext cx="6284599" cy="2246769"/>
          </a:xfrm>
          <a:prstGeom prst="rect">
            <a:avLst/>
          </a:prstGeom>
          <a:noFill/>
        </p:spPr>
        <p:txBody>
          <a:bodyPr wrap="square" rtlCol="0">
            <a:spAutoFit/>
          </a:bodyPr>
          <a:lstStyle/>
          <a:p>
            <a:pPr algn="ctr"/>
            <a:r>
              <a:rPr lang="en-GB" sz="2800" dirty="0">
                <a:latin typeface="+mj-lt"/>
                <a:ea typeface="Inter Semi Bold" panose="02000703000000020004" pitchFamily="50" charset="0"/>
                <a:cs typeface="Inter Semi Bold" panose="02000703000000020004" pitchFamily="50" charset="0"/>
              </a:rPr>
              <a:t>A secure password should be over 8 characters, utilize upper and lower case letters, numbers, and symbols. </a:t>
            </a:r>
            <a:r>
              <a:rPr lang="en-GB" sz="2800" dirty="0">
                <a:latin typeface="Inter Semi Bold" panose="02000703000000020004" pitchFamily="50" charset="0"/>
                <a:ea typeface="Inter Semi Bold" panose="02000703000000020004" pitchFamily="50" charset="0"/>
                <a:cs typeface="Inter Semi Bold" panose="02000703000000020004" pitchFamily="50" charset="0"/>
              </a:rPr>
              <a:t>Are your passwords easy or secure?</a:t>
            </a:r>
          </a:p>
        </p:txBody>
      </p:sp>
      <p:pic>
        <p:nvPicPr>
          <p:cNvPr id="2" name="Picture 1">
            <a:extLst>
              <a:ext uri="{FF2B5EF4-FFF2-40B4-BE49-F238E27FC236}">
                <a16:creationId xmlns:a16="http://schemas.microsoft.com/office/drawing/2014/main" id="{2B07CD57-FDFE-4626-8163-217A670CCC83}"/>
              </a:ext>
            </a:extLst>
          </p:cNvPr>
          <p:cNvPicPr>
            <a:picLocks noChangeAspect="1"/>
          </p:cNvPicPr>
          <p:nvPr/>
        </p:nvPicPr>
        <p:blipFill>
          <a:blip r:embed="rId2"/>
          <a:stretch>
            <a:fillRect/>
          </a:stretch>
        </p:blipFill>
        <p:spPr>
          <a:xfrm>
            <a:off x="3577181" y="2948129"/>
            <a:ext cx="3400900" cy="3258005"/>
          </a:xfrm>
          <a:prstGeom prst="rect">
            <a:avLst/>
          </a:prstGeom>
        </p:spPr>
      </p:pic>
      <p:pic>
        <p:nvPicPr>
          <p:cNvPr id="3" name="Picture 2">
            <a:extLst>
              <a:ext uri="{FF2B5EF4-FFF2-40B4-BE49-F238E27FC236}">
                <a16:creationId xmlns:a16="http://schemas.microsoft.com/office/drawing/2014/main" id="{E3400CB1-0550-4271-9587-1E7B0D7008F2}"/>
              </a:ext>
            </a:extLst>
          </p:cNvPr>
          <p:cNvPicPr>
            <a:picLocks noChangeAspect="1"/>
          </p:cNvPicPr>
          <p:nvPr/>
        </p:nvPicPr>
        <p:blipFill>
          <a:blip r:embed="rId3"/>
          <a:stretch>
            <a:fillRect/>
          </a:stretch>
        </p:blipFill>
        <p:spPr>
          <a:xfrm>
            <a:off x="6978081" y="3634024"/>
            <a:ext cx="2505425" cy="1886213"/>
          </a:xfrm>
          <a:prstGeom prst="rect">
            <a:avLst/>
          </a:prstGeom>
        </p:spPr>
      </p:pic>
    </p:spTree>
    <p:extLst>
      <p:ext uri="{BB962C8B-B14F-4D97-AF65-F5344CB8AC3E}">
        <p14:creationId xmlns:p14="http://schemas.microsoft.com/office/powerpoint/2010/main" val="417047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2E60-CE64-40A0-A3B2-6DBA76E2FDB0}"/>
              </a:ext>
            </a:extLst>
          </p:cNvPr>
          <p:cNvSpPr>
            <a:spLocks noGrp="1"/>
          </p:cNvSpPr>
          <p:nvPr>
            <p:ph type="title"/>
          </p:nvPr>
        </p:nvSpPr>
        <p:spPr/>
        <p:txBody>
          <a:bodyPr/>
          <a:lstStyle/>
          <a:p>
            <a:r>
              <a:rPr lang="en-US" b="1" dirty="0">
                <a:solidFill>
                  <a:schemeClr val="tx1">
                    <a:lumMod val="65000"/>
                    <a:lumOff val="35000"/>
                  </a:schemeClr>
                </a:solidFill>
                <a:effectLst/>
                <a:latin typeface="Inter Semi Bold" panose="02000703000000020004" pitchFamily="50" charset="0"/>
                <a:ea typeface="Inter Semi Bold" panose="02000703000000020004" pitchFamily="50" charset="0"/>
                <a:cs typeface="Inter Semi Bold" panose="02000703000000020004" pitchFamily="50" charset="0"/>
              </a:rPr>
              <a:t>What is Password Security?</a:t>
            </a:r>
            <a:endParaRPr lang="en-US" dirty="0">
              <a:solidFill>
                <a:schemeClr val="tx1">
                  <a:lumMod val="65000"/>
                  <a:lumOff val="3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3" name="Content Placeholder 2">
            <a:extLst>
              <a:ext uri="{FF2B5EF4-FFF2-40B4-BE49-F238E27FC236}">
                <a16:creationId xmlns:a16="http://schemas.microsoft.com/office/drawing/2014/main" id="{1F2B3EE0-9729-4A8F-83D9-B01D26DE193B}"/>
              </a:ext>
            </a:extLst>
          </p:cNvPr>
          <p:cNvSpPr>
            <a:spLocks noGrp="1"/>
          </p:cNvSpPr>
          <p:nvPr>
            <p:ph idx="1"/>
          </p:nvPr>
        </p:nvSpPr>
        <p:spPr/>
        <p:txBody>
          <a:bodyPr/>
          <a:lstStyle/>
          <a:p>
            <a:pPr marL="0" indent="0">
              <a:buNone/>
            </a:pPr>
            <a:r>
              <a:rPr lang="en-US" dirty="0">
                <a:solidFill>
                  <a:schemeClr val="tx1">
                    <a:lumMod val="85000"/>
                    <a:lumOff val="15000"/>
                  </a:schemeClr>
                </a:solidFill>
                <a:latin typeface="+mj-lt"/>
              </a:rPr>
              <a:t>Password strength is a measure of the effectiveness of a password against guessing or brute-force attacks. </a:t>
            </a:r>
          </a:p>
          <a:p>
            <a:endParaRPr lang="en-US" dirty="0">
              <a:solidFill>
                <a:schemeClr val="tx1">
                  <a:lumMod val="85000"/>
                  <a:lumOff val="15000"/>
                </a:schemeClr>
              </a:solidFill>
              <a:latin typeface="+mj-lt"/>
            </a:endParaRPr>
          </a:p>
          <a:p>
            <a:pPr marL="0" indent="0">
              <a:buNone/>
            </a:pPr>
            <a:r>
              <a:rPr lang="en-US" dirty="0">
                <a:solidFill>
                  <a:schemeClr val="tx1">
                    <a:lumMod val="85000"/>
                    <a:lumOff val="15000"/>
                  </a:schemeClr>
                </a:solidFill>
                <a:latin typeface="+mj-lt"/>
              </a:rPr>
              <a:t>In its usual form, it estimates how many trials an attacker who does not have direct access to the password would need, on average, to guess it correctly. </a:t>
            </a:r>
          </a:p>
          <a:p>
            <a:endParaRPr lang="en-US" dirty="0">
              <a:solidFill>
                <a:schemeClr val="tx1">
                  <a:lumMod val="85000"/>
                  <a:lumOff val="15000"/>
                </a:schemeClr>
              </a:solidFill>
              <a:latin typeface="+mj-lt"/>
            </a:endParaRPr>
          </a:p>
          <a:p>
            <a:pPr marL="0" indent="0">
              <a:buNone/>
            </a:pPr>
            <a:r>
              <a:rPr lang="en-US" dirty="0">
                <a:solidFill>
                  <a:schemeClr val="tx1">
                    <a:lumMod val="85000"/>
                    <a:lumOff val="15000"/>
                  </a:schemeClr>
                </a:solidFill>
                <a:latin typeface="+mj-lt"/>
              </a:rPr>
              <a:t>The strength of a password is a function of length, complexity, and unpredictability. </a:t>
            </a:r>
          </a:p>
        </p:txBody>
      </p:sp>
    </p:spTree>
    <p:extLst>
      <p:ext uri="{BB962C8B-B14F-4D97-AF65-F5344CB8AC3E}">
        <p14:creationId xmlns:p14="http://schemas.microsoft.com/office/powerpoint/2010/main" val="382735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45DA9-5A90-496A-BC58-73BAA423BC2D}"/>
              </a:ext>
            </a:extLst>
          </p:cNvPr>
          <p:cNvSpPr txBox="1"/>
          <p:nvPr/>
        </p:nvSpPr>
        <p:spPr>
          <a:xfrm>
            <a:off x="6383899" y="1443841"/>
            <a:ext cx="5409691" cy="3970318"/>
          </a:xfrm>
          <a:prstGeom prst="rect">
            <a:avLst/>
          </a:prstGeom>
          <a:noFill/>
        </p:spPr>
        <p:txBody>
          <a:bodyPr wrap="square" rtlCol="0">
            <a:spAutoFit/>
          </a:bodyPr>
          <a:lstStyle/>
          <a:p>
            <a:r>
              <a:rPr lang="en-GB" sz="2800" dirty="0">
                <a:solidFill>
                  <a:srgbClr val="8E7F0C"/>
                </a:solidFill>
                <a:latin typeface="Inter Semi Bold" panose="02000703000000020004" pitchFamily="50" charset="0"/>
                <a:ea typeface="Inter Semi Bold" panose="02000703000000020004" pitchFamily="50" charset="0"/>
                <a:cs typeface="Inter Semi Bold" panose="02000703000000020004" pitchFamily="50" charset="0"/>
              </a:rPr>
              <a:t>Issues</a:t>
            </a:r>
          </a:p>
          <a:p>
            <a:r>
              <a:rPr lang="en-GB" sz="2800" dirty="0">
                <a:solidFill>
                  <a:schemeClr val="tx1">
                    <a:lumMod val="75000"/>
                    <a:lumOff val="25000"/>
                  </a:schemeClr>
                </a:solidFill>
                <a:latin typeface="+mj-lt"/>
              </a:rPr>
              <a:t>The casual attitude of netizens over the internet and the minute prevalence of laziness attributes to the fact that they have chosen to craft passwords that meet sub-standard levels instead of opting for more secure ones.</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8FB6CC-161A-4CE1-A41F-9922103BBC1A}"/>
              </a:ext>
            </a:extLst>
          </p:cNvPr>
          <p:cNvSpPr txBox="1"/>
          <p:nvPr/>
        </p:nvSpPr>
        <p:spPr>
          <a:xfrm>
            <a:off x="298771" y="1012954"/>
            <a:ext cx="5571559" cy="4832092"/>
          </a:xfrm>
          <a:prstGeom prst="rect">
            <a:avLst/>
          </a:prstGeom>
          <a:noFill/>
        </p:spPr>
        <p:txBody>
          <a:bodyPr wrap="square" rtlCol="0">
            <a:spAutoFit/>
          </a:bodyPr>
          <a:lstStyle/>
          <a:p>
            <a:r>
              <a:rPr lang="en-GB" sz="2800" dirty="0">
                <a:solidFill>
                  <a:schemeClr val="accent6"/>
                </a:solidFill>
                <a:latin typeface="Inter Semi Bold" panose="02000703000000020004" pitchFamily="50" charset="0"/>
                <a:ea typeface="Inter Semi Bold" panose="02000703000000020004" pitchFamily="50" charset="0"/>
                <a:cs typeface="Inter Semi Bold" panose="02000703000000020004" pitchFamily="50" charset="0"/>
              </a:rPr>
              <a:t>Analysis</a:t>
            </a:r>
          </a:p>
          <a:p>
            <a:r>
              <a:rPr lang="en-GB" sz="2800" dirty="0">
                <a:solidFill>
                  <a:schemeClr val="tx1">
                    <a:lumMod val="75000"/>
                    <a:lumOff val="25000"/>
                  </a:schemeClr>
                </a:solidFill>
                <a:latin typeface="+mj-lt"/>
              </a:rPr>
              <a:t>A stupendous 60% of the user pool has already fallen for the misconception. Calling the password which has been based on the given condition ‘safe’, has exposed the common belief that such passwords reach satisfactory safety levels when in reality they actually don’t.</a:t>
            </a:r>
          </a:p>
        </p:txBody>
      </p:sp>
    </p:spTree>
    <p:extLst>
      <p:ext uri="{BB962C8B-B14F-4D97-AF65-F5344CB8AC3E}">
        <p14:creationId xmlns:p14="http://schemas.microsoft.com/office/powerpoint/2010/main" val="2766967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8FB6CC-161A-4CE1-A41F-9922103BBC1A}"/>
              </a:ext>
            </a:extLst>
          </p:cNvPr>
          <p:cNvSpPr txBox="1"/>
          <p:nvPr/>
        </p:nvSpPr>
        <p:spPr>
          <a:xfrm>
            <a:off x="2091020" y="1874728"/>
            <a:ext cx="8009960" cy="3108543"/>
          </a:xfrm>
          <a:prstGeom prst="rect">
            <a:avLst/>
          </a:prstGeom>
          <a:noFill/>
        </p:spPr>
        <p:txBody>
          <a:bodyPr wrap="square" rtlCol="0">
            <a:spAutoFit/>
          </a:bodyPr>
          <a:lstStyle/>
          <a:p>
            <a:pPr algn="ctr"/>
            <a:r>
              <a:rPr lang="en-GB" sz="2800" dirty="0">
                <a:solidFill>
                  <a:schemeClr val="accent1"/>
                </a:solidFill>
                <a:latin typeface="Inter Semi Bold" panose="02000703000000020004" pitchFamily="50" charset="0"/>
                <a:ea typeface="Inter Semi Bold" panose="02000703000000020004" pitchFamily="50" charset="0"/>
                <a:cs typeface="Inter Semi Bold" panose="02000703000000020004" pitchFamily="50" charset="0"/>
              </a:rPr>
              <a:t>Solution</a:t>
            </a:r>
          </a:p>
          <a:p>
            <a:pPr algn="ctr"/>
            <a:r>
              <a:rPr lang="en-GB" sz="2800" dirty="0">
                <a:solidFill>
                  <a:schemeClr val="tx1">
                    <a:lumMod val="75000"/>
                    <a:lumOff val="25000"/>
                  </a:schemeClr>
                </a:solidFill>
                <a:latin typeface="+mj-lt"/>
              </a:rPr>
              <a:t>Once again, such issues and beliefs can only be tackled by spreading awareness on a widespread basis among different age-groups of internet users is key to tackling this issue, and busting such ever-growing myths and misconceptions once and for all.</a:t>
            </a:r>
          </a:p>
        </p:txBody>
      </p:sp>
    </p:spTree>
    <p:extLst>
      <p:ext uri="{BB962C8B-B14F-4D97-AF65-F5344CB8AC3E}">
        <p14:creationId xmlns:p14="http://schemas.microsoft.com/office/powerpoint/2010/main" val="1141938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9AB2C-3EA2-43F5-B49C-CAFE5554BAD2}"/>
              </a:ext>
            </a:extLst>
          </p:cNvPr>
          <p:cNvSpPr>
            <a:spLocks noGrp="1"/>
          </p:cNvSpPr>
          <p:nvPr>
            <p:ph idx="1"/>
          </p:nvPr>
        </p:nvSpPr>
        <p:spPr>
          <a:xfrm>
            <a:off x="838200" y="1253331"/>
            <a:ext cx="10515600" cy="4351338"/>
          </a:xfrm>
        </p:spPr>
        <p:txBody>
          <a:bodyPr>
            <a:normAutofit/>
          </a:bodyPr>
          <a:lstStyle/>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Gender+Age demographic</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Overview</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Password Specific</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MythBusters: Password Edition</a:t>
            </a:r>
          </a:p>
          <a:p>
            <a:pPr marL="0" indent="0">
              <a:lnSpc>
                <a:spcPct val="100000"/>
              </a:lnSpc>
              <a:buNone/>
            </a:pPr>
            <a:r>
              <a:rPr lang="en-IN" sz="4800" b="1" dirty="0">
                <a:solidFill>
                  <a:schemeClr val="tx1">
                    <a:lumMod val="75000"/>
                    <a:lumOff val="25000"/>
                  </a:schemeClr>
                </a:solidFill>
                <a:latin typeface="Inter Light BETA" panose="02000403000000020004" pitchFamily="2" charset="0"/>
                <a:ea typeface="Inter Light BETA" panose="02000403000000020004" pitchFamily="2" charset="0"/>
              </a:rPr>
              <a:t>Miscellaneous and Conclusion</a:t>
            </a:r>
          </a:p>
          <a:p>
            <a:pPr marL="0" indent="0">
              <a:lnSpc>
                <a:spcPct val="100000"/>
              </a:lnSpc>
              <a:buNone/>
            </a:pPr>
            <a:endParaRPr lang="en-IN" sz="4800" dirty="0">
              <a:latin typeface="+mj-lt"/>
            </a:endParaRPr>
          </a:p>
        </p:txBody>
      </p:sp>
    </p:spTree>
    <p:extLst>
      <p:ext uri="{BB962C8B-B14F-4D97-AF65-F5344CB8AC3E}">
        <p14:creationId xmlns:p14="http://schemas.microsoft.com/office/powerpoint/2010/main" val="3758561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6FF19-875F-438A-A52A-08A453E16943}"/>
              </a:ext>
            </a:extLst>
          </p:cNvPr>
          <p:cNvSpPr txBox="1"/>
          <p:nvPr/>
        </p:nvSpPr>
        <p:spPr>
          <a:xfrm>
            <a:off x="655784" y="659422"/>
            <a:ext cx="4338244" cy="1815882"/>
          </a:xfrm>
          <a:prstGeom prst="rect">
            <a:avLst/>
          </a:prstGeom>
          <a:noFill/>
        </p:spPr>
        <p:txBody>
          <a:bodyPr wrap="square" rtlCol="0">
            <a:spAutoFit/>
          </a:bodyPr>
          <a:lstStyle/>
          <a:p>
            <a:r>
              <a:rPr lang="en-GB" sz="2800" dirty="0">
                <a:latin typeface="Inter Semi Bold" panose="02000703000000020004" pitchFamily="50" charset="0"/>
                <a:ea typeface="Inter Semi Bold" panose="02000703000000020004" pitchFamily="50" charset="0"/>
                <a:cs typeface="Inter Semi Bold" panose="02000703000000020004" pitchFamily="50" charset="0"/>
              </a:rPr>
              <a:t>Do you use 2FA (Two-factor Authentication) on your accounts when available?</a:t>
            </a:r>
            <a:endParaRPr lang="en-IN" sz="4000"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5" name="TextBox 4">
            <a:extLst>
              <a:ext uri="{FF2B5EF4-FFF2-40B4-BE49-F238E27FC236}">
                <a16:creationId xmlns:a16="http://schemas.microsoft.com/office/drawing/2014/main" id="{0B545DA9-5A90-496A-BC58-73BAA423BC2D}"/>
              </a:ext>
            </a:extLst>
          </p:cNvPr>
          <p:cNvSpPr txBox="1"/>
          <p:nvPr/>
        </p:nvSpPr>
        <p:spPr>
          <a:xfrm>
            <a:off x="6365548" y="1874729"/>
            <a:ext cx="5409691" cy="3108543"/>
          </a:xfrm>
          <a:prstGeom prst="rect">
            <a:avLst/>
          </a:prstGeom>
          <a:noFill/>
        </p:spPr>
        <p:txBody>
          <a:bodyPr wrap="square" rtlCol="0">
            <a:spAutoFit/>
          </a:bodyPr>
          <a:lstStyle/>
          <a:p>
            <a:r>
              <a:rPr lang="en-GB" sz="2800" dirty="0">
                <a:solidFill>
                  <a:schemeClr val="accent6"/>
                </a:solidFill>
                <a:latin typeface="Inter Semi Bold" panose="02000703000000020004" pitchFamily="50" charset="0"/>
                <a:ea typeface="Inter Semi Bold" panose="02000703000000020004" pitchFamily="50" charset="0"/>
                <a:cs typeface="Inter Semi Bold" panose="02000703000000020004" pitchFamily="50" charset="0"/>
              </a:rPr>
              <a:t>Analysis</a:t>
            </a:r>
          </a:p>
          <a:p>
            <a:r>
              <a:rPr lang="en-GB" sz="2400" dirty="0">
                <a:solidFill>
                  <a:schemeClr val="tx1">
                    <a:lumMod val="75000"/>
                    <a:lumOff val="25000"/>
                  </a:schemeClr>
                </a:solidFill>
                <a:latin typeface="+mj-lt"/>
              </a:rPr>
              <a:t>A bit over 2/3rds of the user pool choose to opt for 2FA services, while about 1/4th use them irregularly in some form or the other. Surprisingly, only about 1/10th choose not to opt for 2FA, in stark contrast to the ones who do. </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72B912D-97F2-47D3-B1E3-164EE48CAA92}"/>
              </a:ext>
            </a:extLst>
          </p:cNvPr>
          <p:cNvPicPr>
            <a:picLocks noChangeAspect="1"/>
          </p:cNvPicPr>
          <p:nvPr/>
        </p:nvPicPr>
        <p:blipFill>
          <a:blip r:embed="rId2"/>
          <a:stretch>
            <a:fillRect/>
          </a:stretch>
        </p:blipFill>
        <p:spPr>
          <a:xfrm>
            <a:off x="655784" y="2787720"/>
            <a:ext cx="2610214" cy="2495898"/>
          </a:xfrm>
          <a:prstGeom prst="rect">
            <a:avLst/>
          </a:prstGeom>
        </p:spPr>
      </p:pic>
      <p:pic>
        <p:nvPicPr>
          <p:cNvPr id="8" name="Picture 7">
            <a:extLst>
              <a:ext uri="{FF2B5EF4-FFF2-40B4-BE49-F238E27FC236}">
                <a16:creationId xmlns:a16="http://schemas.microsoft.com/office/drawing/2014/main" id="{86DACAEB-FD9D-4289-AC6E-A905D3EA3ED4}"/>
              </a:ext>
            </a:extLst>
          </p:cNvPr>
          <p:cNvPicPr>
            <a:picLocks noChangeAspect="1"/>
          </p:cNvPicPr>
          <p:nvPr/>
        </p:nvPicPr>
        <p:blipFill>
          <a:blip r:embed="rId3"/>
          <a:stretch>
            <a:fillRect/>
          </a:stretch>
        </p:blipFill>
        <p:spPr>
          <a:xfrm>
            <a:off x="3457624" y="3324163"/>
            <a:ext cx="1641391" cy="1307549"/>
          </a:xfrm>
          <a:prstGeom prst="rect">
            <a:avLst/>
          </a:prstGeom>
        </p:spPr>
      </p:pic>
    </p:spTree>
    <p:extLst>
      <p:ext uri="{BB962C8B-B14F-4D97-AF65-F5344CB8AC3E}">
        <p14:creationId xmlns:p14="http://schemas.microsoft.com/office/powerpoint/2010/main" val="2641683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45DA9-5A90-496A-BC58-73BAA423BC2D}"/>
              </a:ext>
            </a:extLst>
          </p:cNvPr>
          <p:cNvSpPr txBox="1"/>
          <p:nvPr/>
        </p:nvSpPr>
        <p:spPr>
          <a:xfrm>
            <a:off x="6356840" y="1874729"/>
            <a:ext cx="5409691" cy="3108543"/>
          </a:xfrm>
          <a:prstGeom prst="rect">
            <a:avLst/>
          </a:prstGeom>
          <a:noFill/>
        </p:spPr>
        <p:txBody>
          <a:bodyPr wrap="square" rtlCol="0">
            <a:spAutoFit/>
          </a:bodyPr>
          <a:lstStyle/>
          <a:p>
            <a:r>
              <a:rPr lang="en-GB" sz="2800" dirty="0">
                <a:solidFill>
                  <a:schemeClr val="accent1"/>
                </a:solidFill>
                <a:latin typeface="Inter Semi Bold" panose="02000703000000020004" pitchFamily="50" charset="0"/>
                <a:ea typeface="Inter Semi Bold" panose="02000703000000020004" pitchFamily="50" charset="0"/>
                <a:cs typeface="Inter Semi Bold" panose="02000703000000020004" pitchFamily="50" charset="0"/>
              </a:rPr>
              <a:t>Solutions</a:t>
            </a:r>
          </a:p>
          <a:p>
            <a:r>
              <a:rPr lang="en-GB" sz="2800" dirty="0">
                <a:solidFill>
                  <a:schemeClr val="tx1">
                    <a:lumMod val="75000"/>
                    <a:lumOff val="25000"/>
                  </a:schemeClr>
                </a:solidFill>
                <a:latin typeface="+mj-lt"/>
              </a:rPr>
              <a:t> 2FA services need to be made more flexible and accessible in order to encourage all users to opt for this. It is an excellent, fool-proof method and carries a lot of potential</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8FB6CC-161A-4CE1-A41F-9922103BBC1A}"/>
              </a:ext>
            </a:extLst>
          </p:cNvPr>
          <p:cNvSpPr txBox="1"/>
          <p:nvPr/>
        </p:nvSpPr>
        <p:spPr>
          <a:xfrm>
            <a:off x="425469" y="2305615"/>
            <a:ext cx="5409691" cy="1815882"/>
          </a:xfrm>
          <a:prstGeom prst="rect">
            <a:avLst/>
          </a:prstGeom>
          <a:noFill/>
        </p:spPr>
        <p:txBody>
          <a:bodyPr wrap="square" rtlCol="0">
            <a:spAutoFit/>
          </a:bodyPr>
          <a:lstStyle/>
          <a:p>
            <a:r>
              <a:rPr lang="en-GB" sz="2800" dirty="0">
                <a:solidFill>
                  <a:srgbClr val="8E7F0C"/>
                </a:solidFill>
                <a:latin typeface="Inter Semi Bold" panose="02000703000000020004" pitchFamily="50" charset="0"/>
                <a:ea typeface="Inter Semi Bold" panose="02000703000000020004" pitchFamily="50" charset="0"/>
                <a:cs typeface="Inter Semi Bold" panose="02000703000000020004" pitchFamily="50" charset="0"/>
              </a:rPr>
              <a:t>Issue</a:t>
            </a:r>
          </a:p>
          <a:p>
            <a:r>
              <a:rPr lang="en-GB" sz="2800" dirty="0">
                <a:solidFill>
                  <a:schemeClr val="tx1">
                    <a:lumMod val="75000"/>
                    <a:lumOff val="25000"/>
                  </a:schemeClr>
                </a:solidFill>
                <a:latin typeface="+mj-lt"/>
              </a:rPr>
              <a:t>The complexity of the authentication system can pose issues.</a:t>
            </a:r>
            <a:endParaRPr lang="en-GB" sz="2400" dirty="0">
              <a:solidFill>
                <a:schemeClr val="tx1">
                  <a:lumMod val="75000"/>
                  <a:lumOff val="25000"/>
                </a:schemeClr>
              </a:solidFill>
              <a:latin typeface="+mj-lt"/>
            </a:endParaRPr>
          </a:p>
        </p:txBody>
      </p:sp>
    </p:spTree>
    <p:extLst>
      <p:ext uri="{BB962C8B-B14F-4D97-AF65-F5344CB8AC3E}">
        <p14:creationId xmlns:p14="http://schemas.microsoft.com/office/powerpoint/2010/main" val="222550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6FF19-875F-438A-A52A-08A453E16943}"/>
              </a:ext>
            </a:extLst>
          </p:cNvPr>
          <p:cNvSpPr txBox="1"/>
          <p:nvPr/>
        </p:nvSpPr>
        <p:spPr>
          <a:xfrm>
            <a:off x="655784" y="659422"/>
            <a:ext cx="4338244" cy="1815882"/>
          </a:xfrm>
          <a:prstGeom prst="rect">
            <a:avLst/>
          </a:prstGeom>
          <a:noFill/>
        </p:spPr>
        <p:txBody>
          <a:bodyPr wrap="square" rtlCol="0">
            <a:spAutoFit/>
          </a:bodyPr>
          <a:lstStyle/>
          <a:p>
            <a:r>
              <a:rPr lang="en-GB" sz="2800" dirty="0">
                <a:latin typeface="Inter Semi Bold" panose="02000703000000020004" pitchFamily="50" charset="0"/>
                <a:ea typeface="Inter Semi Bold" panose="02000703000000020004" pitchFamily="50" charset="0"/>
                <a:cs typeface="Inter Semi Bold" panose="02000703000000020004" pitchFamily="50" charset="0"/>
              </a:rPr>
              <a:t>Have any of your accounts been breached in the last 3 years?</a:t>
            </a:r>
            <a:endParaRPr lang="en-IN" sz="4000"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5" name="TextBox 4">
            <a:extLst>
              <a:ext uri="{FF2B5EF4-FFF2-40B4-BE49-F238E27FC236}">
                <a16:creationId xmlns:a16="http://schemas.microsoft.com/office/drawing/2014/main" id="{0B545DA9-5A90-496A-BC58-73BAA423BC2D}"/>
              </a:ext>
            </a:extLst>
          </p:cNvPr>
          <p:cNvSpPr txBox="1"/>
          <p:nvPr/>
        </p:nvSpPr>
        <p:spPr>
          <a:xfrm>
            <a:off x="6365548" y="1874729"/>
            <a:ext cx="5409691" cy="3477875"/>
          </a:xfrm>
          <a:prstGeom prst="rect">
            <a:avLst/>
          </a:prstGeom>
          <a:noFill/>
        </p:spPr>
        <p:txBody>
          <a:bodyPr wrap="square" rtlCol="0">
            <a:spAutoFit/>
          </a:bodyPr>
          <a:lstStyle/>
          <a:p>
            <a:r>
              <a:rPr lang="en-GB" sz="2800" dirty="0">
                <a:solidFill>
                  <a:schemeClr val="accent6"/>
                </a:solidFill>
                <a:latin typeface="Inter Semi Bold" panose="02000703000000020004" pitchFamily="50" charset="0"/>
                <a:ea typeface="Inter Semi Bold" panose="02000703000000020004" pitchFamily="50" charset="0"/>
                <a:cs typeface="Inter Semi Bold" panose="02000703000000020004" pitchFamily="50" charset="0"/>
              </a:rPr>
              <a:t>Analysis</a:t>
            </a:r>
          </a:p>
          <a:p>
            <a:r>
              <a:rPr lang="en-GB" sz="2400" dirty="0">
                <a:solidFill>
                  <a:schemeClr val="tx1">
                    <a:lumMod val="75000"/>
                    <a:lumOff val="25000"/>
                  </a:schemeClr>
                </a:solidFill>
                <a:latin typeface="+mj-lt"/>
              </a:rPr>
              <a:t> 4:1. The ratio between people who haven’t experienced an account breach in the past 3 years, to the people who have. The numbers look positive, but methods need to be devised to increase the overall security and negate the threats of breaches.</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68F9F67-B881-4559-AFD7-8A6D1EA90DF9}"/>
              </a:ext>
            </a:extLst>
          </p:cNvPr>
          <p:cNvPicPr>
            <a:picLocks noChangeAspect="1"/>
          </p:cNvPicPr>
          <p:nvPr/>
        </p:nvPicPr>
        <p:blipFill>
          <a:blip r:embed="rId2"/>
          <a:stretch>
            <a:fillRect/>
          </a:stretch>
        </p:blipFill>
        <p:spPr>
          <a:xfrm>
            <a:off x="655784" y="2812159"/>
            <a:ext cx="2712329" cy="2693228"/>
          </a:xfrm>
          <a:prstGeom prst="rect">
            <a:avLst/>
          </a:prstGeom>
        </p:spPr>
      </p:pic>
      <p:pic>
        <p:nvPicPr>
          <p:cNvPr id="3" name="Picture 2">
            <a:extLst>
              <a:ext uri="{FF2B5EF4-FFF2-40B4-BE49-F238E27FC236}">
                <a16:creationId xmlns:a16="http://schemas.microsoft.com/office/drawing/2014/main" id="{3CB45258-EA05-4A4E-88EA-5FC632CDBA62}"/>
              </a:ext>
            </a:extLst>
          </p:cNvPr>
          <p:cNvPicPr>
            <a:picLocks noChangeAspect="1"/>
          </p:cNvPicPr>
          <p:nvPr/>
        </p:nvPicPr>
        <p:blipFill>
          <a:blip r:embed="rId3"/>
          <a:stretch>
            <a:fillRect/>
          </a:stretch>
        </p:blipFill>
        <p:spPr>
          <a:xfrm>
            <a:off x="3649063" y="3344635"/>
            <a:ext cx="1257475" cy="1505160"/>
          </a:xfrm>
          <a:prstGeom prst="rect">
            <a:avLst/>
          </a:prstGeom>
        </p:spPr>
      </p:pic>
    </p:spTree>
    <p:extLst>
      <p:ext uri="{BB962C8B-B14F-4D97-AF65-F5344CB8AC3E}">
        <p14:creationId xmlns:p14="http://schemas.microsoft.com/office/powerpoint/2010/main" val="2889134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45DA9-5A90-496A-BC58-73BAA423BC2D}"/>
              </a:ext>
            </a:extLst>
          </p:cNvPr>
          <p:cNvSpPr txBox="1"/>
          <p:nvPr/>
        </p:nvSpPr>
        <p:spPr>
          <a:xfrm>
            <a:off x="6295294" y="797510"/>
            <a:ext cx="5409691" cy="5262979"/>
          </a:xfrm>
          <a:prstGeom prst="rect">
            <a:avLst/>
          </a:prstGeom>
          <a:noFill/>
        </p:spPr>
        <p:txBody>
          <a:bodyPr wrap="square" rtlCol="0">
            <a:spAutoFit/>
          </a:bodyPr>
          <a:lstStyle/>
          <a:p>
            <a:r>
              <a:rPr lang="en-GB" sz="2800" dirty="0">
                <a:solidFill>
                  <a:schemeClr val="accent1"/>
                </a:solidFill>
                <a:latin typeface="Inter Semi Bold" panose="02000703000000020004" pitchFamily="50" charset="0"/>
                <a:ea typeface="Inter Semi Bold" panose="02000703000000020004" pitchFamily="50" charset="0"/>
                <a:cs typeface="Inter Semi Bold" panose="02000703000000020004" pitchFamily="50" charset="0"/>
              </a:rPr>
              <a:t>Solutions</a:t>
            </a:r>
          </a:p>
          <a:p>
            <a:r>
              <a:rPr lang="en-GB" sz="2800" dirty="0">
                <a:solidFill>
                  <a:schemeClr val="tx1">
                    <a:lumMod val="75000"/>
                    <a:lumOff val="25000"/>
                  </a:schemeClr>
                </a:solidFill>
                <a:latin typeface="+mj-lt"/>
              </a:rPr>
              <a:t>Netizens need to act smart, follow protocols and rules they think are best for them and their account safety - by fortifying passwords, managing them efficiently, keeping a good safe conduct online and on reporting any bugs or threats that could potentially compromise their safety.</a:t>
            </a:r>
          </a:p>
        </p:txBody>
      </p:sp>
      <p:cxnSp>
        <p:nvCxnSpPr>
          <p:cNvPr id="6" name="Straight Connector 5">
            <a:extLst>
              <a:ext uri="{FF2B5EF4-FFF2-40B4-BE49-F238E27FC236}">
                <a16:creationId xmlns:a16="http://schemas.microsoft.com/office/drawing/2014/main" id="{2C1D0967-9537-4B25-892B-9A32F99355B1}"/>
              </a:ext>
            </a:extLst>
          </p:cNvPr>
          <p:cNvCxnSpPr>
            <a:cxnSpLocks/>
          </p:cNvCxnSpPr>
          <p:nvPr/>
        </p:nvCxnSpPr>
        <p:spPr>
          <a:xfrm>
            <a:off x="6006350" y="606670"/>
            <a:ext cx="0" cy="56446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8FB6CC-161A-4CE1-A41F-9922103BBC1A}"/>
              </a:ext>
            </a:extLst>
          </p:cNvPr>
          <p:cNvSpPr txBox="1"/>
          <p:nvPr/>
        </p:nvSpPr>
        <p:spPr>
          <a:xfrm>
            <a:off x="425469" y="1659285"/>
            <a:ext cx="5409691" cy="3539430"/>
          </a:xfrm>
          <a:prstGeom prst="rect">
            <a:avLst/>
          </a:prstGeom>
          <a:noFill/>
        </p:spPr>
        <p:txBody>
          <a:bodyPr wrap="square" rtlCol="0">
            <a:spAutoFit/>
          </a:bodyPr>
          <a:lstStyle/>
          <a:p>
            <a:r>
              <a:rPr lang="en-GB" sz="2800" dirty="0">
                <a:solidFill>
                  <a:srgbClr val="8E7F0C"/>
                </a:solidFill>
                <a:latin typeface="Inter Semi Bold" panose="02000703000000020004" pitchFamily="50" charset="0"/>
                <a:ea typeface="Inter Semi Bold" panose="02000703000000020004" pitchFamily="50" charset="0"/>
                <a:cs typeface="Inter Semi Bold" panose="02000703000000020004" pitchFamily="50" charset="0"/>
              </a:rPr>
              <a:t>Issue</a:t>
            </a:r>
          </a:p>
          <a:p>
            <a:r>
              <a:rPr lang="en-GB" sz="2800" dirty="0">
                <a:solidFill>
                  <a:schemeClr val="tx1">
                    <a:lumMod val="75000"/>
                    <a:lumOff val="25000"/>
                  </a:schemeClr>
                </a:solidFill>
                <a:latin typeface="+mj-lt"/>
              </a:rPr>
              <a:t>The accumulated misconceptions and errors we have covered so far play major roles in decreased security of accounts and lead to the creation of susceptible and weak passwords.</a:t>
            </a:r>
            <a:endParaRPr lang="en-GB" sz="2400" dirty="0">
              <a:solidFill>
                <a:schemeClr val="tx1">
                  <a:lumMod val="75000"/>
                  <a:lumOff val="25000"/>
                </a:schemeClr>
              </a:solidFill>
              <a:latin typeface="+mj-lt"/>
            </a:endParaRPr>
          </a:p>
        </p:txBody>
      </p:sp>
    </p:spTree>
    <p:extLst>
      <p:ext uri="{BB962C8B-B14F-4D97-AF65-F5344CB8AC3E}">
        <p14:creationId xmlns:p14="http://schemas.microsoft.com/office/powerpoint/2010/main" val="864602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F447-5926-48C0-A3F6-8C7F23B54017}"/>
              </a:ext>
            </a:extLst>
          </p:cNvPr>
          <p:cNvSpPr>
            <a:spLocks noGrp="1"/>
          </p:cNvSpPr>
          <p:nvPr>
            <p:ph type="ctrTitle"/>
          </p:nvPr>
        </p:nvSpPr>
        <p:spPr>
          <a:xfrm>
            <a:off x="1524000" y="2872623"/>
            <a:ext cx="9144000" cy="1112753"/>
          </a:xfrm>
        </p:spPr>
        <p:txBody>
          <a:bodyPr>
            <a:normAutofit/>
          </a:bodyPr>
          <a:lstStyle/>
          <a:p>
            <a:r>
              <a:rPr lang="en-IN" sz="7200" dirty="0">
                <a:solidFill>
                  <a:schemeClr val="tx1">
                    <a:lumMod val="65000"/>
                    <a:lumOff val="35000"/>
                  </a:schemeClr>
                </a:solidFill>
                <a:latin typeface="Inter Semi Bold" panose="02000703000000020004" pitchFamily="50" charset="0"/>
                <a:ea typeface="Inter Semi Bold" panose="02000703000000020004" pitchFamily="50" charset="0"/>
                <a:cs typeface="Inter Semi Bold" panose="02000703000000020004" pitchFamily="50" charset="0"/>
              </a:rPr>
              <a:t>Tool Demonstration</a:t>
            </a:r>
          </a:p>
        </p:txBody>
      </p:sp>
    </p:spTree>
    <p:extLst>
      <p:ext uri="{BB962C8B-B14F-4D97-AF65-F5344CB8AC3E}">
        <p14:creationId xmlns:p14="http://schemas.microsoft.com/office/powerpoint/2010/main" val="1419674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A83E69-5ED0-4028-AFB0-7CF488FA079E}"/>
              </a:ext>
            </a:extLst>
          </p:cNvPr>
          <p:cNvSpPr txBox="1"/>
          <p:nvPr/>
        </p:nvSpPr>
        <p:spPr>
          <a:xfrm>
            <a:off x="1900881" y="4624990"/>
            <a:ext cx="8390238" cy="1569660"/>
          </a:xfrm>
          <a:prstGeom prst="rect">
            <a:avLst/>
          </a:prstGeom>
          <a:noFill/>
        </p:spPr>
        <p:txBody>
          <a:bodyPr wrap="square" rtlCol="0">
            <a:spAutoFit/>
          </a:bodyPr>
          <a:lstStyle/>
          <a:p>
            <a:r>
              <a:rPr lang="en-US" sz="9600" b="1" dirty="0">
                <a:solidFill>
                  <a:schemeClr val="accent5">
                    <a:lumMod val="20000"/>
                    <a:lumOff val="80000"/>
                  </a:schemeClr>
                </a:solidFill>
                <a:latin typeface="+mj-lt"/>
              </a:rPr>
              <a:t>SNOWFLAKE</a:t>
            </a:r>
          </a:p>
        </p:txBody>
      </p:sp>
      <p:pic>
        <p:nvPicPr>
          <p:cNvPr id="5" name="Picture 4">
            <a:extLst>
              <a:ext uri="{FF2B5EF4-FFF2-40B4-BE49-F238E27FC236}">
                <a16:creationId xmlns:a16="http://schemas.microsoft.com/office/drawing/2014/main" id="{40BA9EEE-A455-42DD-9C72-182E99261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706" y="-67723"/>
            <a:ext cx="5300588" cy="4917989"/>
          </a:xfrm>
          <a:prstGeom prst="rect">
            <a:avLst/>
          </a:prstGeom>
        </p:spPr>
      </p:pic>
    </p:spTree>
    <p:extLst>
      <p:ext uri="{BB962C8B-B14F-4D97-AF65-F5344CB8AC3E}">
        <p14:creationId xmlns:p14="http://schemas.microsoft.com/office/powerpoint/2010/main" val="1669030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27F5-4439-4DD6-BC2F-38244F612D80}"/>
              </a:ext>
            </a:extLst>
          </p:cNvPr>
          <p:cNvSpPr>
            <a:spLocks noGrp="1"/>
          </p:cNvSpPr>
          <p:nvPr>
            <p:ph type="title"/>
          </p:nvPr>
        </p:nvSpPr>
        <p:spPr/>
        <p:txBody>
          <a:bodyPr/>
          <a:lstStyle/>
          <a:p>
            <a:r>
              <a:rPr lang="en-IN" dirty="0">
                <a:solidFill>
                  <a:schemeClr val="tx1">
                    <a:lumMod val="50000"/>
                    <a:lumOff val="50000"/>
                  </a:schemeClr>
                </a:solidFill>
                <a:latin typeface="Inter Semi Bold" panose="02000703000000020004" pitchFamily="50" charset="0"/>
                <a:ea typeface="Inter Semi Bold" panose="02000703000000020004" pitchFamily="50" charset="0"/>
                <a:cs typeface="Inter Semi Bold" panose="02000703000000020004" pitchFamily="50" charset="0"/>
              </a:rPr>
              <a:t>What is Snowflake?</a:t>
            </a:r>
          </a:p>
        </p:txBody>
      </p:sp>
      <p:sp>
        <p:nvSpPr>
          <p:cNvPr id="3" name="Content Placeholder 2">
            <a:extLst>
              <a:ext uri="{FF2B5EF4-FFF2-40B4-BE49-F238E27FC236}">
                <a16:creationId xmlns:a16="http://schemas.microsoft.com/office/drawing/2014/main" id="{AC1BF817-A342-4D5B-8D42-1BDADDA45693}"/>
              </a:ext>
            </a:extLst>
          </p:cNvPr>
          <p:cNvSpPr>
            <a:spLocks noGrp="1"/>
          </p:cNvSpPr>
          <p:nvPr>
            <p:ph idx="1"/>
          </p:nvPr>
        </p:nvSpPr>
        <p:spPr>
          <a:xfrm>
            <a:off x="838200" y="1825625"/>
            <a:ext cx="10515600" cy="4822310"/>
          </a:xfrm>
        </p:spPr>
        <p:txBody>
          <a:bodyPr>
            <a:normAutofit lnSpcReduction="10000"/>
          </a:bodyPr>
          <a:lstStyle/>
          <a:p>
            <a:pPr marL="0" indent="0">
              <a:buNone/>
            </a:pPr>
            <a:r>
              <a:rPr lang="en-US" dirty="0">
                <a:latin typeface="+mj-lt"/>
              </a:rPr>
              <a:t>Snowflake is an innovative and organized password generator/manager multi-browser extension that enables users to maintain their passwords, find out descriptive details and statistics going into the password, as well as provide state of the art encrypted suggestions.</a:t>
            </a:r>
          </a:p>
          <a:p>
            <a:endParaRPr lang="en-US" dirty="0">
              <a:latin typeface="+mj-lt"/>
            </a:endParaRPr>
          </a:p>
          <a:p>
            <a:pPr marL="0" indent="0">
              <a:buNone/>
            </a:pPr>
            <a:r>
              <a:rPr lang="en-US" dirty="0">
                <a:solidFill>
                  <a:schemeClr val="tx1">
                    <a:lumMod val="75000"/>
                    <a:lumOff val="25000"/>
                  </a:schemeClr>
                </a:solidFill>
                <a:latin typeface="Inter Semi Bold" panose="02000703000000020004" pitchFamily="50" charset="0"/>
                <a:ea typeface="Inter Semi Bold" panose="02000703000000020004" pitchFamily="50" charset="0"/>
                <a:cs typeface="Inter Semi Bold" panose="02000703000000020004" pitchFamily="50" charset="0"/>
              </a:rPr>
              <a:t>How has it been made? </a:t>
            </a:r>
          </a:p>
          <a:p>
            <a:pPr marL="0" indent="0">
              <a:buNone/>
            </a:pPr>
            <a:r>
              <a:rPr lang="en-US" b="1" dirty="0">
                <a:latin typeface="+mj-lt"/>
              </a:rPr>
              <a:t>JavaScript</a:t>
            </a:r>
            <a:r>
              <a:rPr lang="en-US" dirty="0">
                <a:latin typeface="+mj-lt"/>
              </a:rPr>
              <a:t> has been primarily used for building the web application, and for other backend processes. </a:t>
            </a:r>
          </a:p>
          <a:p>
            <a:pPr marL="0" indent="0">
              <a:buNone/>
            </a:pPr>
            <a:r>
              <a:rPr lang="en-US" dirty="0">
                <a:latin typeface="+mj-lt"/>
              </a:rPr>
              <a:t>We have also used </a:t>
            </a:r>
            <a:r>
              <a:rPr lang="en-US" b="1" dirty="0">
                <a:latin typeface="+mj-lt"/>
              </a:rPr>
              <a:t>HTML5 + CSS3</a:t>
            </a:r>
            <a:r>
              <a:rPr lang="en-US" dirty="0">
                <a:latin typeface="+mj-lt"/>
              </a:rPr>
              <a:t> as the formatting language, for interaction designs and the manager layouts and interfaces. </a:t>
            </a:r>
            <a:endParaRPr lang="en-IN" dirty="0">
              <a:latin typeface="+mj-lt"/>
            </a:endParaRPr>
          </a:p>
        </p:txBody>
      </p:sp>
    </p:spTree>
    <p:extLst>
      <p:ext uri="{BB962C8B-B14F-4D97-AF65-F5344CB8AC3E}">
        <p14:creationId xmlns:p14="http://schemas.microsoft.com/office/powerpoint/2010/main" val="212994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3C8A-C778-4E13-99A0-F5CC9DE1D3B8}"/>
              </a:ext>
            </a:extLst>
          </p:cNvPr>
          <p:cNvSpPr>
            <a:spLocks noGrp="1"/>
          </p:cNvSpPr>
          <p:nvPr>
            <p:ph type="title"/>
          </p:nvPr>
        </p:nvSpPr>
        <p:spPr/>
        <p:txBody>
          <a:bodyPr/>
          <a:lstStyle/>
          <a:p>
            <a:r>
              <a:rPr lang="en-US" dirty="0">
                <a:solidFill>
                  <a:schemeClr val="tx1">
                    <a:lumMod val="65000"/>
                    <a:lumOff val="35000"/>
                  </a:schemeClr>
                </a:solidFill>
                <a:latin typeface="Inter Semi Bold" panose="02000703000000020004" pitchFamily="50" charset="0"/>
                <a:ea typeface="Inter Semi Bold" panose="02000703000000020004" pitchFamily="50" charset="0"/>
                <a:cs typeface="Inter Semi Bold" panose="02000703000000020004" pitchFamily="50" charset="0"/>
              </a:rPr>
              <a:t>How to secure your passwords.</a:t>
            </a:r>
          </a:p>
        </p:txBody>
      </p:sp>
      <p:sp>
        <p:nvSpPr>
          <p:cNvPr id="3" name="Content Placeholder 2">
            <a:extLst>
              <a:ext uri="{FF2B5EF4-FFF2-40B4-BE49-F238E27FC236}">
                <a16:creationId xmlns:a16="http://schemas.microsoft.com/office/drawing/2014/main" id="{072703DD-63D3-4DC6-A188-D057BB2F5A44}"/>
              </a:ext>
            </a:extLst>
          </p:cNvPr>
          <p:cNvSpPr>
            <a:spLocks noGrp="1"/>
          </p:cNvSpPr>
          <p:nvPr>
            <p:ph idx="1"/>
          </p:nvPr>
        </p:nvSpPr>
        <p:spPr>
          <a:xfrm>
            <a:off x="838200" y="1690688"/>
            <a:ext cx="10515600" cy="4351338"/>
          </a:xfrm>
        </p:spPr>
        <p:txBody>
          <a:bodyPr>
            <a:noAutofit/>
          </a:bodyPr>
          <a:lstStyle/>
          <a:p>
            <a:pPr marL="0" indent="0">
              <a:buNone/>
            </a:pPr>
            <a:r>
              <a:rPr lang="en-US" b="0" i="0" dirty="0">
                <a:solidFill>
                  <a:schemeClr val="tx1">
                    <a:lumMod val="85000"/>
                    <a:lumOff val="15000"/>
                  </a:schemeClr>
                </a:solidFill>
                <a:effectLst/>
                <a:latin typeface="+mj-lt"/>
              </a:rPr>
              <a:t>Do use at least eight characters of lowercase and uppercase letters, numbers, and symbols in your password. Remember, the more the merrier.</a:t>
            </a:r>
          </a:p>
          <a:p>
            <a:endParaRPr lang="en-US" sz="1600" b="0" i="0" dirty="0">
              <a:solidFill>
                <a:schemeClr val="tx1">
                  <a:lumMod val="85000"/>
                  <a:lumOff val="15000"/>
                </a:schemeClr>
              </a:solidFill>
              <a:effectLst/>
              <a:latin typeface="+mj-lt"/>
            </a:endParaRPr>
          </a:p>
          <a:p>
            <a:pPr marL="0" indent="0">
              <a:buNone/>
            </a:pPr>
            <a:r>
              <a:rPr lang="en-US" b="0" i="0" dirty="0">
                <a:solidFill>
                  <a:schemeClr val="tx1">
                    <a:lumMod val="85000"/>
                    <a:lumOff val="15000"/>
                  </a:schemeClr>
                </a:solidFill>
                <a:effectLst/>
                <a:latin typeface="+mj-lt"/>
              </a:rPr>
              <a:t>Depending on the sensitivity of the information being protected, you should change your passwords periodically, and avoid reusing a password for at least one year</a:t>
            </a:r>
          </a:p>
          <a:p>
            <a:endParaRPr lang="en-US" sz="1600" b="0" i="0" dirty="0">
              <a:solidFill>
                <a:schemeClr val="tx1">
                  <a:lumMod val="85000"/>
                  <a:lumOff val="15000"/>
                </a:schemeClr>
              </a:solidFill>
              <a:effectLst/>
              <a:latin typeface="+mj-lt"/>
            </a:endParaRPr>
          </a:p>
          <a:p>
            <a:pPr marL="0" indent="0">
              <a:buNone/>
            </a:pPr>
            <a:r>
              <a:rPr lang="en-US" b="0" i="0" dirty="0">
                <a:solidFill>
                  <a:schemeClr val="tx1">
                    <a:lumMod val="85000"/>
                    <a:lumOff val="15000"/>
                  </a:schemeClr>
                </a:solidFill>
                <a:effectLst/>
                <a:latin typeface="+mj-lt"/>
              </a:rPr>
              <a:t>Don’t tell anyone your password. Your trusted friend now might not be your friend in the future. Keep your passwords safe by keeping them to yourself.</a:t>
            </a:r>
            <a:endParaRPr lang="en-US" dirty="0">
              <a:solidFill>
                <a:schemeClr val="tx1">
                  <a:lumMod val="85000"/>
                  <a:lumOff val="15000"/>
                </a:schemeClr>
              </a:solidFill>
              <a:latin typeface="+mj-lt"/>
            </a:endParaRPr>
          </a:p>
          <a:p>
            <a:endParaRPr lang="en-US" dirty="0"/>
          </a:p>
        </p:txBody>
      </p:sp>
    </p:spTree>
    <p:extLst>
      <p:ext uri="{BB962C8B-B14F-4D97-AF65-F5344CB8AC3E}">
        <p14:creationId xmlns:p14="http://schemas.microsoft.com/office/powerpoint/2010/main" val="2789273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2202-396F-46DD-848C-2963D6EDA17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2D2731F0-770A-4CC1-A01A-6600858F6AD2}"/>
              </a:ext>
            </a:extLst>
          </p:cNvPr>
          <p:cNvSpPr>
            <a:spLocks noGrp="1"/>
          </p:cNvSpPr>
          <p:nvPr>
            <p:ph idx="1"/>
          </p:nvPr>
        </p:nvSpPr>
        <p:spPr/>
        <p:txBody>
          <a:bodyPr>
            <a:normAutofit lnSpcReduction="10000"/>
          </a:bodyPr>
          <a:lstStyle/>
          <a:p>
            <a:pPr marL="0" indent="0">
              <a:buNone/>
            </a:pPr>
            <a:r>
              <a:rPr lang="en-US" dirty="0">
                <a:solidFill>
                  <a:schemeClr val="bg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The </a:t>
            </a:r>
            <a:r>
              <a:rPr lang="en-US" dirty="0" err="1">
                <a:solidFill>
                  <a:schemeClr val="bg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PassStat</a:t>
            </a:r>
            <a:r>
              <a:rPr lang="en-US" dirty="0">
                <a:solidFill>
                  <a:schemeClr val="bg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 Model</a:t>
            </a:r>
          </a:p>
          <a:p>
            <a:pPr marL="0" indent="0">
              <a:buNone/>
            </a:pPr>
            <a:r>
              <a:rPr lang="en-US" dirty="0">
                <a:latin typeface="+mj-lt"/>
              </a:rPr>
              <a:t>The manager comes with a descriptive, interactive floating overlay that provides critical statistics and information relevant to the passwords, such as the time it’ll take for it to get cracked, along with the commonness of the password. </a:t>
            </a:r>
          </a:p>
          <a:p>
            <a:endParaRPr lang="en-US" dirty="0">
              <a:latin typeface="+mj-lt"/>
            </a:endParaRPr>
          </a:p>
          <a:p>
            <a:pPr marL="0" indent="0">
              <a:buNone/>
            </a:pPr>
            <a:r>
              <a:rPr lang="en-US" dirty="0" err="1">
                <a:solidFill>
                  <a:schemeClr val="bg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Flakerator</a:t>
            </a:r>
            <a:r>
              <a:rPr lang="en-US" dirty="0">
                <a:solidFill>
                  <a:schemeClr val="bg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 1.0</a:t>
            </a:r>
          </a:p>
          <a:p>
            <a:pPr marL="0" indent="0">
              <a:buNone/>
            </a:pPr>
            <a:r>
              <a:rPr lang="en-US" dirty="0">
                <a:latin typeface="+mj-lt"/>
              </a:rPr>
              <a:t>The sophisticated, state of the art password generator provides users with encrypted and random suggested passwords that greatly enhance their security.</a:t>
            </a:r>
          </a:p>
        </p:txBody>
      </p:sp>
      <p:pic>
        <p:nvPicPr>
          <p:cNvPr id="5" name="Picture 4">
            <a:extLst>
              <a:ext uri="{FF2B5EF4-FFF2-40B4-BE49-F238E27FC236}">
                <a16:creationId xmlns:a16="http://schemas.microsoft.com/office/drawing/2014/main" id="{8A853C15-CF87-4FDC-97A0-529C0F2A3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3144" y="0"/>
            <a:ext cx="998855" cy="926757"/>
          </a:xfrm>
          <a:prstGeom prst="rect">
            <a:avLst/>
          </a:prstGeom>
        </p:spPr>
      </p:pic>
    </p:spTree>
    <p:extLst>
      <p:ext uri="{BB962C8B-B14F-4D97-AF65-F5344CB8AC3E}">
        <p14:creationId xmlns:p14="http://schemas.microsoft.com/office/powerpoint/2010/main" val="3432488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EBD5-5208-480C-B82F-8B3DB6D69709}"/>
              </a:ext>
            </a:extLst>
          </p:cNvPr>
          <p:cNvSpPr>
            <a:spLocks noGrp="1"/>
          </p:cNvSpPr>
          <p:nvPr>
            <p:ph type="title"/>
          </p:nvPr>
        </p:nvSpPr>
        <p:spPr/>
        <p:txBody>
          <a:bodyPr/>
          <a:lstStyle/>
          <a:p>
            <a:r>
              <a:rPr lang="en-US" dirty="0">
                <a:solidFill>
                  <a:schemeClr val="tx1">
                    <a:lumMod val="50000"/>
                    <a:lumOff val="50000"/>
                  </a:schemeClr>
                </a:solidFill>
                <a:latin typeface="Inter Semi Bold" panose="02000703000000020004" pitchFamily="50" charset="0"/>
                <a:ea typeface="Inter Semi Bold" panose="02000703000000020004" pitchFamily="50" charset="0"/>
                <a:cs typeface="Inter Semi Bold" panose="02000703000000020004" pitchFamily="50" charset="0"/>
              </a:rPr>
              <a:t>The inspiration.</a:t>
            </a:r>
          </a:p>
        </p:txBody>
      </p:sp>
      <p:sp>
        <p:nvSpPr>
          <p:cNvPr id="3" name="Content Placeholder 2">
            <a:extLst>
              <a:ext uri="{FF2B5EF4-FFF2-40B4-BE49-F238E27FC236}">
                <a16:creationId xmlns:a16="http://schemas.microsoft.com/office/drawing/2014/main" id="{95A55A08-D65C-42E0-97A5-AB2A80B60B44}"/>
              </a:ext>
            </a:extLst>
          </p:cNvPr>
          <p:cNvSpPr>
            <a:spLocks noGrp="1"/>
          </p:cNvSpPr>
          <p:nvPr>
            <p:ph idx="1"/>
          </p:nvPr>
        </p:nvSpPr>
        <p:spPr>
          <a:xfrm>
            <a:off x="838200" y="1690688"/>
            <a:ext cx="10515600" cy="4351338"/>
          </a:xfrm>
        </p:spPr>
        <p:txBody>
          <a:bodyPr>
            <a:noAutofit/>
          </a:bodyPr>
          <a:lstStyle/>
          <a:p>
            <a:pPr marL="0" indent="0">
              <a:spcBef>
                <a:spcPts val="0"/>
              </a:spcBef>
              <a:buNone/>
            </a:pPr>
            <a:r>
              <a:rPr lang="en-US" sz="2400" b="0" i="0" u="none" strike="noStrike" dirty="0">
                <a:solidFill>
                  <a:srgbClr val="000000"/>
                </a:solidFill>
                <a:effectLst/>
                <a:latin typeface="+mj-lt"/>
              </a:rPr>
              <a:t>The need for an easy-to-use, interactive and lightweight model that manages passwords of netizens hailing from different backgrounds coupled with the level of experience they possess on the account of internet usage was the main source of our inspiration.</a:t>
            </a:r>
          </a:p>
          <a:p>
            <a:pPr marL="0" indent="0">
              <a:spcBef>
                <a:spcPts val="0"/>
              </a:spcBef>
              <a:buNone/>
            </a:pPr>
            <a:endParaRPr lang="en-US" sz="2400" b="0" dirty="0">
              <a:effectLst/>
              <a:latin typeface="+mj-lt"/>
            </a:endParaRPr>
          </a:p>
          <a:p>
            <a:pPr marL="0" indent="0">
              <a:spcBef>
                <a:spcPts val="0"/>
              </a:spcBef>
              <a:buNone/>
            </a:pPr>
            <a:r>
              <a:rPr lang="en-US" sz="2400" b="0" i="0" u="none" strike="noStrike" dirty="0">
                <a:solidFill>
                  <a:srgbClr val="000000"/>
                </a:solidFill>
                <a:effectLst/>
                <a:latin typeface="+mj-lt"/>
              </a:rPr>
              <a:t>A minimalistic, modernistic take on the overall layout of the manager inspired by current UI/UX trends also helps us to identify the interfaces users prefer to work with, usually, the ones that look the most appealing and are comfortable in its general nature.</a:t>
            </a:r>
          </a:p>
          <a:p>
            <a:pPr marL="0" indent="0">
              <a:spcBef>
                <a:spcPts val="0"/>
              </a:spcBef>
              <a:buNone/>
            </a:pPr>
            <a:endParaRPr lang="en-US" sz="2400" b="0" dirty="0">
              <a:effectLst/>
              <a:latin typeface="+mj-lt"/>
            </a:endParaRPr>
          </a:p>
          <a:p>
            <a:pPr marL="0" indent="0">
              <a:spcBef>
                <a:spcPts val="0"/>
              </a:spcBef>
              <a:buNone/>
            </a:pPr>
            <a:r>
              <a:rPr lang="en-US" sz="2400" b="0" i="0" u="none" strike="noStrike" dirty="0">
                <a:solidFill>
                  <a:srgbClr val="000000"/>
                </a:solidFill>
                <a:effectLst/>
                <a:latin typeface="+mj-lt"/>
              </a:rPr>
              <a:t>Hence combining both reliable sophisticated programming along with a multitudinous understandable design layout, we aim to provide users with the best password security and management services out there, to make the internet a safer and more enjoyable platform.</a:t>
            </a:r>
            <a:endParaRPr lang="en-US" sz="2400" b="0" dirty="0">
              <a:effectLst/>
              <a:latin typeface="+mj-lt"/>
            </a:endParaRPr>
          </a:p>
        </p:txBody>
      </p:sp>
      <p:pic>
        <p:nvPicPr>
          <p:cNvPr id="4" name="Picture 3">
            <a:extLst>
              <a:ext uri="{FF2B5EF4-FFF2-40B4-BE49-F238E27FC236}">
                <a16:creationId xmlns:a16="http://schemas.microsoft.com/office/drawing/2014/main" id="{9E7E0D5B-D822-45BB-8174-CA42DE26C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3144" y="0"/>
            <a:ext cx="998855" cy="926757"/>
          </a:xfrm>
          <a:prstGeom prst="rect">
            <a:avLst/>
          </a:prstGeom>
        </p:spPr>
      </p:pic>
    </p:spTree>
    <p:extLst>
      <p:ext uri="{BB962C8B-B14F-4D97-AF65-F5344CB8AC3E}">
        <p14:creationId xmlns:p14="http://schemas.microsoft.com/office/powerpoint/2010/main" val="501318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1D653-B805-4399-987C-28EEB5A3DF68}"/>
              </a:ext>
            </a:extLst>
          </p:cNvPr>
          <p:cNvSpPr>
            <a:spLocks noGrp="1"/>
          </p:cNvSpPr>
          <p:nvPr>
            <p:ph idx="1"/>
          </p:nvPr>
        </p:nvSpPr>
        <p:spPr>
          <a:xfrm>
            <a:off x="838200" y="3429000"/>
            <a:ext cx="10515600" cy="518983"/>
          </a:xfrm>
        </p:spPr>
        <p:txBody>
          <a:bodyPr/>
          <a:lstStyle/>
          <a:p>
            <a:pPr marL="0" indent="0" algn="ctr">
              <a:buNone/>
            </a:pPr>
            <a:r>
              <a:rPr lang="en-US" dirty="0">
                <a:latin typeface="+mj-lt"/>
                <a:hlinkClick r:id="rId2"/>
              </a:rPr>
              <a:t>https://snowflake-project.github.io/</a:t>
            </a:r>
            <a:endParaRPr lang="en-US" dirty="0">
              <a:latin typeface="+mj-lt"/>
            </a:endParaRPr>
          </a:p>
        </p:txBody>
      </p:sp>
      <p:sp>
        <p:nvSpPr>
          <p:cNvPr id="4" name="TextBox 3">
            <a:extLst>
              <a:ext uri="{FF2B5EF4-FFF2-40B4-BE49-F238E27FC236}">
                <a16:creationId xmlns:a16="http://schemas.microsoft.com/office/drawing/2014/main" id="{DEA53E43-D5AC-476F-8E1D-C2F9974B4552}"/>
              </a:ext>
            </a:extLst>
          </p:cNvPr>
          <p:cNvSpPr txBox="1"/>
          <p:nvPr/>
        </p:nvSpPr>
        <p:spPr>
          <a:xfrm>
            <a:off x="3420207" y="2971800"/>
            <a:ext cx="5351585" cy="369332"/>
          </a:xfrm>
          <a:prstGeom prst="rect">
            <a:avLst/>
          </a:prstGeom>
          <a:noFill/>
        </p:spPr>
        <p:txBody>
          <a:bodyPr wrap="square" rtlCol="0">
            <a:spAutoFit/>
          </a:bodyPr>
          <a:lstStyle/>
          <a:p>
            <a:r>
              <a:rPr lang="en-US" dirty="0">
                <a:latin typeface="+mj-lt"/>
              </a:rPr>
              <a:t>A mini demonstration of the tool + our website.</a:t>
            </a:r>
          </a:p>
        </p:txBody>
      </p:sp>
      <p:pic>
        <p:nvPicPr>
          <p:cNvPr id="6" name="Picture 5">
            <a:extLst>
              <a:ext uri="{FF2B5EF4-FFF2-40B4-BE49-F238E27FC236}">
                <a16:creationId xmlns:a16="http://schemas.microsoft.com/office/drawing/2014/main" id="{4D133367-5C30-4E83-A06C-D59469F3C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571" y="1957175"/>
            <a:ext cx="998855" cy="926757"/>
          </a:xfrm>
          <a:prstGeom prst="rect">
            <a:avLst/>
          </a:prstGeom>
        </p:spPr>
      </p:pic>
    </p:spTree>
    <p:extLst>
      <p:ext uri="{BB962C8B-B14F-4D97-AF65-F5344CB8AC3E}">
        <p14:creationId xmlns:p14="http://schemas.microsoft.com/office/powerpoint/2010/main" val="1097150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0077-405C-4F54-B70E-E6B826510E15}"/>
              </a:ext>
            </a:extLst>
          </p:cNvPr>
          <p:cNvSpPr>
            <a:spLocks noGrp="1"/>
          </p:cNvSpPr>
          <p:nvPr>
            <p:ph type="title"/>
          </p:nvPr>
        </p:nvSpPr>
        <p:spPr>
          <a:xfrm>
            <a:off x="838198" y="2103437"/>
            <a:ext cx="10515600" cy="1325563"/>
          </a:xfrm>
        </p:spPr>
        <p:txBody>
          <a:bodyPr/>
          <a:lstStyle/>
          <a:p>
            <a:pPr algn="ctr"/>
            <a:r>
              <a:rPr lang="en-US" dirty="0"/>
              <a:t>Thank you.</a:t>
            </a:r>
          </a:p>
        </p:txBody>
      </p:sp>
      <p:sp>
        <p:nvSpPr>
          <p:cNvPr id="4" name="TextBox 3">
            <a:extLst>
              <a:ext uri="{FF2B5EF4-FFF2-40B4-BE49-F238E27FC236}">
                <a16:creationId xmlns:a16="http://schemas.microsoft.com/office/drawing/2014/main" id="{E24FD076-81DB-449B-ABE3-8AE7CC01D7CE}"/>
              </a:ext>
            </a:extLst>
          </p:cNvPr>
          <p:cNvSpPr txBox="1"/>
          <p:nvPr/>
        </p:nvSpPr>
        <p:spPr>
          <a:xfrm>
            <a:off x="3127177" y="5127019"/>
            <a:ext cx="5937640" cy="369332"/>
          </a:xfrm>
          <a:prstGeom prst="rect">
            <a:avLst/>
          </a:prstGeom>
          <a:noFill/>
        </p:spPr>
        <p:txBody>
          <a:bodyPr wrap="square" rtlCol="0">
            <a:spAutoFit/>
          </a:bodyPr>
          <a:lstStyle/>
          <a:p>
            <a:pPr algn="ctr"/>
            <a:r>
              <a:rPr lang="en-US" dirty="0">
                <a:latin typeface="+mj-lt"/>
              </a:rPr>
              <a:t>Shubhro Gupta | Indrajith Gopinathan | Aniket Mathur</a:t>
            </a:r>
          </a:p>
        </p:txBody>
      </p:sp>
      <p:sp>
        <p:nvSpPr>
          <p:cNvPr id="7" name="TextBox 6">
            <a:extLst>
              <a:ext uri="{FF2B5EF4-FFF2-40B4-BE49-F238E27FC236}">
                <a16:creationId xmlns:a16="http://schemas.microsoft.com/office/drawing/2014/main" id="{257BF25E-3FDA-4F60-8754-85B19F4C8897}"/>
              </a:ext>
            </a:extLst>
          </p:cNvPr>
          <p:cNvSpPr txBox="1"/>
          <p:nvPr/>
        </p:nvSpPr>
        <p:spPr>
          <a:xfrm>
            <a:off x="3575219" y="3435178"/>
            <a:ext cx="5041557" cy="369332"/>
          </a:xfrm>
          <a:prstGeom prst="rect">
            <a:avLst/>
          </a:prstGeom>
          <a:noFill/>
        </p:spPr>
        <p:txBody>
          <a:bodyPr wrap="square" rtlCol="0">
            <a:spAutoFit/>
          </a:bodyPr>
          <a:lstStyle/>
          <a:p>
            <a:pPr algn="ctr"/>
            <a:r>
              <a:rPr lang="en-US" dirty="0">
                <a:solidFill>
                  <a:schemeClr val="bg1">
                    <a:lumMod val="50000"/>
                  </a:schemeClr>
                </a:solidFill>
                <a:latin typeface="+mj-lt"/>
              </a:rPr>
              <a:t>a research+survey+tool based project</a:t>
            </a:r>
          </a:p>
        </p:txBody>
      </p:sp>
    </p:spTree>
    <p:extLst>
      <p:ext uri="{BB962C8B-B14F-4D97-AF65-F5344CB8AC3E}">
        <p14:creationId xmlns:p14="http://schemas.microsoft.com/office/powerpoint/2010/main" val="172691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02CD-FC65-457D-A3ED-3547F93331BA}"/>
              </a:ext>
            </a:extLst>
          </p:cNvPr>
          <p:cNvSpPr>
            <a:spLocks noGrp="1"/>
          </p:cNvSpPr>
          <p:nvPr>
            <p:ph type="title"/>
          </p:nvPr>
        </p:nvSpPr>
        <p:spPr/>
        <p:txBody>
          <a:bodyPr/>
          <a:lstStyle/>
          <a:p>
            <a:r>
              <a:rPr lang="en-US" dirty="0">
                <a:solidFill>
                  <a:schemeClr val="tx1">
                    <a:lumMod val="65000"/>
                    <a:lumOff val="35000"/>
                  </a:schemeClr>
                </a:solidFill>
                <a:latin typeface="Inter Semi Bold" panose="02000703000000020004" pitchFamily="50" charset="0"/>
                <a:ea typeface="Inter Semi Bold" panose="02000703000000020004" pitchFamily="50" charset="0"/>
                <a:cs typeface="Inter Semi Bold" panose="02000703000000020004" pitchFamily="50" charset="0"/>
              </a:rPr>
              <a:t>Maintaining Security</a:t>
            </a:r>
          </a:p>
        </p:txBody>
      </p:sp>
      <p:sp>
        <p:nvSpPr>
          <p:cNvPr id="3" name="Content Placeholder 2">
            <a:extLst>
              <a:ext uri="{FF2B5EF4-FFF2-40B4-BE49-F238E27FC236}">
                <a16:creationId xmlns:a16="http://schemas.microsoft.com/office/drawing/2014/main" id="{AC1D75B2-9CFE-4102-AA52-38AD8F93F173}"/>
              </a:ext>
            </a:extLst>
          </p:cNvPr>
          <p:cNvSpPr>
            <a:spLocks noGrp="1"/>
          </p:cNvSpPr>
          <p:nvPr>
            <p:ph idx="1"/>
          </p:nvPr>
        </p:nvSpPr>
        <p:spPr/>
        <p:txBody>
          <a:bodyPr>
            <a:normAutofit/>
          </a:bodyPr>
          <a:lstStyle/>
          <a:p>
            <a:pPr marL="0" indent="0" algn="l">
              <a:buNone/>
            </a:pPr>
            <a:r>
              <a:rPr lang="en-US" b="0" i="0" dirty="0">
                <a:solidFill>
                  <a:schemeClr val="tx1">
                    <a:lumMod val="85000"/>
                    <a:lumOff val="15000"/>
                  </a:schemeClr>
                </a:solidFill>
                <a:effectLst/>
                <a:latin typeface="+mj-lt"/>
              </a:rPr>
              <a:t>Make sure you use different passwords for each of your accounts.</a:t>
            </a:r>
          </a:p>
          <a:p>
            <a:pPr marL="0" indent="0" algn="l">
              <a:buNone/>
            </a:pPr>
            <a:endParaRPr lang="en-US" b="0" i="0" dirty="0">
              <a:solidFill>
                <a:schemeClr val="tx1">
                  <a:lumMod val="85000"/>
                  <a:lumOff val="15000"/>
                </a:schemeClr>
              </a:solidFill>
              <a:effectLst/>
              <a:latin typeface="+mj-lt"/>
            </a:endParaRPr>
          </a:p>
          <a:p>
            <a:pPr marL="0" indent="0" algn="l">
              <a:buNone/>
            </a:pPr>
            <a:r>
              <a:rPr lang="en-US" b="0" i="0" dirty="0">
                <a:solidFill>
                  <a:schemeClr val="tx1">
                    <a:lumMod val="85000"/>
                    <a:lumOff val="15000"/>
                  </a:schemeClr>
                </a:solidFill>
                <a:effectLst/>
                <a:latin typeface="+mj-lt"/>
              </a:rPr>
              <a:t>Use comprehensive security software and keep it up to date to avoid </a:t>
            </a:r>
            <a:r>
              <a:rPr lang="en-US" b="0" i="0" u="none" strike="noStrike" dirty="0">
                <a:solidFill>
                  <a:schemeClr val="tx1">
                    <a:lumMod val="85000"/>
                    <a:lumOff val="15000"/>
                  </a:schemeClr>
                </a:solidFill>
                <a:effectLst/>
                <a:latin typeface="+mj-lt"/>
              </a:rPr>
              <a:t>keyloggers</a:t>
            </a:r>
            <a:r>
              <a:rPr lang="en-US" b="0" i="0" dirty="0">
                <a:solidFill>
                  <a:schemeClr val="tx1">
                    <a:lumMod val="85000"/>
                    <a:lumOff val="15000"/>
                  </a:schemeClr>
                </a:solidFill>
                <a:effectLst/>
                <a:latin typeface="+mj-lt"/>
              </a:rPr>
              <a:t> (keystroke loggers) and other </a:t>
            </a:r>
            <a:r>
              <a:rPr lang="en-US" b="0" i="0" strike="noStrike" dirty="0">
                <a:solidFill>
                  <a:schemeClr val="tx1">
                    <a:lumMod val="85000"/>
                    <a:lumOff val="15000"/>
                  </a:schemeClr>
                </a:solidFill>
                <a:effectLst/>
                <a:latin typeface="+mj-lt"/>
              </a:rPr>
              <a:t>malware</a:t>
            </a:r>
            <a:r>
              <a:rPr lang="en-US" b="0" i="0" dirty="0">
                <a:solidFill>
                  <a:schemeClr val="tx1">
                    <a:lumMod val="85000"/>
                    <a:lumOff val="15000"/>
                  </a:schemeClr>
                </a:solidFill>
                <a:effectLst/>
                <a:latin typeface="+mj-lt"/>
              </a:rPr>
              <a:t>.</a:t>
            </a:r>
          </a:p>
          <a:p>
            <a:pPr marL="0" indent="0" algn="l">
              <a:buNone/>
            </a:pPr>
            <a:endParaRPr lang="en-US" dirty="0">
              <a:solidFill>
                <a:schemeClr val="tx1">
                  <a:lumMod val="85000"/>
                  <a:lumOff val="15000"/>
                </a:schemeClr>
              </a:solidFill>
              <a:latin typeface="+mj-lt"/>
            </a:endParaRPr>
          </a:p>
          <a:p>
            <a:pPr marL="0" indent="0" algn="l">
              <a:buNone/>
            </a:pPr>
            <a:r>
              <a:rPr lang="en-US" b="0" i="0" dirty="0">
                <a:solidFill>
                  <a:schemeClr val="tx1">
                    <a:lumMod val="85000"/>
                    <a:lumOff val="15000"/>
                  </a:schemeClr>
                </a:solidFill>
                <a:effectLst/>
                <a:latin typeface="+mj-lt"/>
              </a:rPr>
              <a:t>Do use at least eight characters of lowercase and uppercase letters, numbers, and symbols in your password. Remember, the more the merrier.</a:t>
            </a:r>
          </a:p>
          <a:p>
            <a:endParaRPr lang="en-US" dirty="0"/>
          </a:p>
        </p:txBody>
      </p:sp>
    </p:spTree>
    <p:extLst>
      <p:ext uri="{BB962C8B-B14F-4D97-AF65-F5344CB8AC3E}">
        <p14:creationId xmlns:p14="http://schemas.microsoft.com/office/powerpoint/2010/main" val="177252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F2F7C-E86A-4C1D-A532-8D329DDD4DBC}"/>
              </a:ext>
            </a:extLst>
          </p:cNvPr>
          <p:cNvSpPr>
            <a:spLocks noGrp="1"/>
          </p:cNvSpPr>
          <p:nvPr>
            <p:ph idx="1"/>
          </p:nvPr>
        </p:nvSpPr>
        <p:spPr>
          <a:xfrm>
            <a:off x="1087315" y="1829621"/>
            <a:ext cx="10017369" cy="4351338"/>
          </a:xfrm>
        </p:spPr>
        <p:txBody>
          <a:bodyPr>
            <a:normAutofit lnSpcReduction="10000"/>
          </a:bodyPr>
          <a:lstStyle/>
          <a:p>
            <a:pPr marL="0" indent="0">
              <a:buNone/>
            </a:pPr>
            <a:r>
              <a:rPr lang="en-US" dirty="0">
                <a:latin typeface="+mj-lt"/>
              </a:rPr>
              <a:t>Just any password manager is</a:t>
            </a:r>
            <a:r>
              <a:rPr lang="en-US" b="1" dirty="0">
                <a:latin typeface="+mj-lt"/>
              </a:rPr>
              <a:t> </a:t>
            </a:r>
            <a:r>
              <a:rPr lang="en-US" b="1" i="1" dirty="0">
                <a:latin typeface="+mj-lt"/>
              </a:rPr>
              <a:t>not</a:t>
            </a:r>
            <a:r>
              <a:rPr lang="en-US" b="1" dirty="0">
                <a:latin typeface="+mj-lt"/>
              </a:rPr>
              <a:t> </a:t>
            </a:r>
            <a:r>
              <a:rPr lang="en-US" dirty="0">
                <a:latin typeface="+mj-lt"/>
              </a:rPr>
              <a:t>safe. Always use one from a reputed website or organization. </a:t>
            </a:r>
          </a:p>
          <a:p>
            <a:pPr marL="0" indent="0">
              <a:buNone/>
            </a:pPr>
            <a:endParaRPr lang="en-US" dirty="0">
              <a:latin typeface="+mj-lt"/>
            </a:endParaRPr>
          </a:p>
          <a:p>
            <a:pPr marL="0" indent="0">
              <a:buNone/>
            </a:pPr>
            <a:r>
              <a:rPr lang="en-IN" dirty="0">
                <a:latin typeface="+mj-lt"/>
              </a:rPr>
              <a:t>Using special characters and numbers does not mean your password is completely safe. </a:t>
            </a:r>
          </a:p>
          <a:p>
            <a:pPr marL="0" indent="0">
              <a:buNone/>
            </a:pPr>
            <a:r>
              <a:rPr lang="en-IN" dirty="0" err="1">
                <a:latin typeface="+mj-lt"/>
              </a:rPr>
              <a:t>Eg</a:t>
            </a:r>
            <a:r>
              <a:rPr lang="en-IN" dirty="0">
                <a:latin typeface="+mj-lt"/>
              </a:rPr>
              <a:t> : Qwerty@1 can be cracked within an hour</a:t>
            </a:r>
          </a:p>
          <a:p>
            <a:pPr marL="0" indent="0">
              <a:buNone/>
            </a:pPr>
            <a:endParaRPr lang="en-IN" dirty="0">
              <a:latin typeface="+mj-lt"/>
            </a:endParaRPr>
          </a:p>
          <a:p>
            <a:pPr marL="0" indent="0">
              <a:buNone/>
            </a:pPr>
            <a:r>
              <a:rPr lang="en-IN" dirty="0">
                <a:latin typeface="+mj-lt"/>
              </a:rPr>
              <a:t>No password is completely secure forever. Password cracking tools update over time, you must keep changing your password every few months or at least once a year.</a:t>
            </a:r>
          </a:p>
          <a:p>
            <a:pPr marL="0" indent="0">
              <a:buNone/>
            </a:pPr>
            <a:endParaRPr lang="en-US" dirty="0"/>
          </a:p>
        </p:txBody>
      </p:sp>
      <p:sp>
        <p:nvSpPr>
          <p:cNvPr id="4" name="Title 3">
            <a:extLst>
              <a:ext uri="{FF2B5EF4-FFF2-40B4-BE49-F238E27FC236}">
                <a16:creationId xmlns:a16="http://schemas.microsoft.com/office/drawing/2014/main" id="{38B2B1A2-7155-4E35-A9AA-04960A1BEED0}"/>
              </a:ext>
            </a:extLst>
          </p:cNvPr>
          <p:cNvSpPr txBox="1">
            <a:spLocks noGrp="1"/>
          </p:cNvSpPr>
          <p:nvPr>
            <p:ph type="title"/>
          </p:nvPr>
        </p:nvSpPr>
        <p:spPr>
          <a:xfrm>
            <a:off x="838200" y="677041"/>
            <a:ext cx="10515600" cy="701731"/>
          </a:xfrm>
          <a:prstGeom prst="rect">
            <a:avLst/>
          </a:prstGeom>
          <a:noFill/>
        </p:spPr>
        <p:txBody>
          <a:bodyPr wrap="square" rtlCol="0">
            <a:spAutoFit/>
          </a:bodyPr>
          <a:lstStyle/>
          <a:p>
            <a:pPr algn="ctr"/>
            <a:r>
              <a:rPr lang="en-US" b="1" dirty="0">
                <a:solidFill>
                  <a:schemeClr val="tx1">
                    <a:lumMod val="65000"/>
                    <a:lumOff val="35000"/>
                  </a:schemeClr>
                </a:solidFill>
                <a:latin typeface="Inter Semi Bold" panose="02000703000000020004" pitchFamily="50" charset="0"/>
                <a:ea typeface="Inter Semi Bold" panose="02000703000000020004" pitchFamily="50" charset="0"/>
                <a:cs typeface="Inter Semi Bold" panose="02000703000000020004" pitchFamily="50" charset="0"/>
              </a:rPr>
              <a:t>MythBusters</a:t>
            </a:r>
            <a:r>
              <a:rPr lang="en-US" sz="4000" b="1" dirty="0">
                <a:solidFill>
                  <a:schemeClr val="tx1">
                    <a:lumMod val="65000"/>
                    <a:lumOff val="35000"/>
                  </a:schemeClr>
                </a:solidFill>
                <a:latin typeface="Inter Semi Bold" panose="02000703000000020004" pitchFamily="50" charset="0"/>
                <a:ea typeface="Inter Semi Bold" panose="02000703000000020004" pitchFamily="50" charset="0"/>
                <a:cs typeface="Inter Semi Bold" panose="02000703000000020004" pitchFamily="50" charset="0"/>
              </a:rPr>
              <a:t> - Password Security</a:t>
            </a:r>
            <a:endParaRPr lang="en-IN" sz="4000" b="1" dirty="0">
              <a:solidFill>
                <a:schemeClr val="tx1">
                  <a:lumMod val="65000"/>
                  <a:lumOff val="3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Tree>
    <p:extLst>
      <p:ext uri="{BB962C8B-B14F-4D97-AF65-F5344CB8AC3E}">
        <p14:creationId xmlns:p14="http://schemas.microsoft.com/office/powerpoint/2010/main" val="157131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8D82E-D005-4A9C-B894-CB46929D89A9}"/>
              </a:ext>
            </a:extLst>
          </p:cNvPr>
          <p:cNvSpPr>
            <a:spLocks noGrp="1"/>
          </p:cNvSpPr>
          <p:nvPr>
            <p:ph idx="1"/>
          </p:nvPr>
        </p:nvSpPr>
        <p:spPr>
          <a:xfrm>
            <a:off x="1266092" y="1425423"/>
            <a:ext cx="9659815" cy="4007154"/>
          </a:xfrm>
        </p:spPr>
        <p:txBody>
          <a:bodyPr/>
          <a:lstStyle/>
          <a:p>
            <a:pPr marL="0" indent="0">
              <a:buNone/>
            </a:pPr>
            <a:r>
              <a:rPr lang="en-IN" dirty="0">
                <a:latin typeface="+mj-lt"/>
              </a:rPr>
              <a:t>Typing your passwords all in one document for convenience is not safe. If you intend to do so make sue to write them down and keep them somewhere safe. Instead of saving them on a digital document.</a:t>
            </a:r>
          </a:p>
          <a:p>
            <a:pPr marL="0" indent="0">
              <a:buNone/>
            </a:pPr>
            <a:endParaRPr lang="en-IN" dirty="0">
              <a:latin typeface="+mj-lt"/>
            </a:endParaRPr>
          </a:p>
          <a:p>
            <a:pPr marL="0" indent="0">
              <a:buNone/>
            </a:pPr>
            <a:r>
              <a:rPr lang="en-IN" dirty="0">
                <a:latin typeface="+mj-lt"/>
              </a:rPr>
              <a:t>Even if the website you are making an account on says that your password is strong does not mean it is secure enough. Always use password security checkers (from reputed websites of course).</a:t>
            </a:r>
            <a:endParaRPr lang="en-US" dirty="0"/>
          </a:p>
        </p:txBody>
      </p:sp>
    </p:spTree>
    <p:extLst>
      <p:ext uri="{BB962C8B-B14F-4D97-AF65-F5344CB8AC3E}">
        <p14:creationId xmlns:p14="http://schemas.microsoft.com/office/powerpoint/2010/main" val="418725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F447-5926-48C0-A3F6-8C7F23B54017}"/>
              </a:ext>
            </a:extLst>
          </p:cNvPr>
          <p:cNvSpPr>
            <a:spLocks noGrp="1"/>
          </p:cNvSpPr>
          <p:nvPr>
            <p:ph type="ctrTitle"/>
          </p:nvPr>
        </p:nvSpPr>
        <p:spPr/>
        <p:txBody>
          <a:bodyPr>
            <a:normAutofit/>
          </a:bodyPr>
          <a:lstStyle/>
          <a:p>
            <a:r>
              <a:rPr lang="en-IN" sz="7200" dirty="0">
                <a:latin typeface="Inter Semi Bold" panose="02000703000000020004" pitchFamily="50" charset="0"/>
                <a:ea typeface="Inter Semi Bold" panose="02000703000000020004" pitchFamily="50" charset="0"/>
                <a:cs typeface="Inter Semi Bold" panose="02000703000000020004" pitchFamily="50" charset="0"/>
              </a:rPr>
              <a:t>Survey Analysis</a:t>
            </a:r>
          </a:p>
        </p:txBody>
      </p:sp>
      <p:sp>
        <p:nvSpPr>
          <p:cNvPr id="3" name="Subtitle 2">
            <a:extLst>
              <a:ext uri="{FF2B5EF4-FFF2-40B4-BE49-F238E27FC236}">
                <a16:creationId xmlns:a16="http://schemas.microsoft.com/office/drawing/2014/main" id="{CE3055D4-24EB-4F54-98B1-E53B7BC19DEF}"/>
              </a:ext>
            </a:extLst>
          </p:cNvPr>
          <p:cNvSpPr>
            <a:spLocks noGrp="1"/>
          </p:cNvSpPr>
          <p:nvPr>
            <p:ph type="subTitle" idx="1"/>
          </p:nvPr>
        </p:nvSpPr>
        <p:spPr>
          <a:xfrm>
            <a:off x="1524000" y="3777884"/>
            <a:ext cx="9144000" cy="1655762"/>
          </a:xfrm>
        </p:spPr>
        <p:txBody>
          <a:bodyPr/>
          <a:lstStyle/>
          <a:p>
            <a:r>
              <a:rPr lang="en-IN" dirty="0">
                <a:solidFill>
                  <a:schemeClr val="tx1">
                    <a:lumMod val="75000"/>
                    <a:lumOff val="25000"/>
                  </a:schemeClr>
                </a:solidFill>
                <a:latin typeface="+mj-lt"/>
              </a:rPr>
              <a:t>A breakdown of facts and data.</a:t>
            </a:r>
          </a:p>
        </p:txBody>
      </p:sp>
    </p:spTree>
    <p:extLst>
      <p:ext uri="{BB962C8B-B14F-4D97-AF65-F5344CB8AC3E}">
        <p14:creationId xmlns:p14="http://schemas.microsoft.com/office/powerpoint/2010/main" val="34095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9AB2C-3EA2-43F5-B49C-CAFE5554BAD2}"/>
              </a:ext>
            </a:extLst>
          </p:cNvPr>
          <p:cNvSpPr>
            <a:spLocks noGrp="1"/>
          </p:cNvSpPr>
          <p:nvPr>
            <p:ph idx="1"/>
          </p:nvPr>
        </p:nvSpPr>
        <p:spPr>
          <a:xfrm>
            <a:off x="838200" y="1253331"/>
            <a:ext cx="10515600" cy="4351338"/>
          </a:xfrm>
        </p:spPr>
        <p:txBody>
          <a:bodyPr>
            <a:normAutofit/>
          </a:bodyPr>
          <a:lstStyle/>
          <a:p>
            <a:pPr marL="0" indent="0">
              <a:lnSpc>
                <a:spcPct val="100000"/>
              </a:lnSpc>
              <a:buNone/>
            </a:pPr>
            <a:r>
              <a:rPr lang="en-IN" sz="4800" b="1" dirty="0">
                <a:solidFill>
                  <a:schemeClr val="tx1">
                    <a:lumMod val="75000"/>
                    <a:lumOff val="25000"/>
                  </a:schemeClr>
                </a:solidFill>
                <a:latin typeface="Inter Light BETA" panose="02000403000000020004" pitchFamily="2" charset="0"/>
                <a:ea typeface="Inter Light BETA" panose="02000403000000020004" pitchFamily="2" charset="0"/>
              </a:rPr>
              <a:t>Gender+Age demographic</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Overview</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Password Specific</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MythBusters: Password Edition</a:t>
            </a:r>
          </a:p>
          <a:p>
            <a:pPr marL="0" indent="0">
              <a:lnSpc>
                <a:spcPct val="100000"/>
              </a:lnSpc>
              <a:buNone/>
            </a:pPr>
            <a:r>
              <a:rPr lang="en-IN" sz="4800" b="1" dirty="0">
                <a:solidFill>
                  <a:schemeClr val="bg1">
                    <a:lumMod val="75000"/>
                  </a:schemeClr>
                </a:solidFill>
                <a:latin typeface="Inter Light BETA" panose="02000403000000020004" pitchFamily="2" charset="0"/>
                <a:ea typeface="Inter Light BETA" panose="02000403000000020004" pitchFamily="2" charset="0"/>
              </a:rPr>
              <a:t>Miscellaneous and Conclusion</a:t>
            </a:r>
          </a:p>
          <a:p>
            <a:pPr marL="0" indent="0">
              <a:lnSpc>
                <a:spcPct val="100000"/>
              </a:lnSpc>
              <a:buNone/>
            </a:pPr>
            <a:endParaRPr lang="en-IN" sz="4800" dirty="0">
              <a:latin typeface="+mj-lt"/>
            </a:endParaRPr>
          </a:p>
        </p:txBody>
      </p:sp>
    </p:spTree>
    <p:extLst>
      <p:ext uri="{BB962C8B-B14F-4D97-AF65-F5344CB8AC3E}">
        <p14:creationId xmlns:p14="http://schemas.microsoft.com/office/powerpoint/2010/main" val="2740350294"/>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ithub style">
      <a:majorFont>
        <a:latin typeface="Inter"/>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TotalTime>
  <Words>2252</Words>
  <Application>Microsoft Office PowerPoint</Application>
  <PresentationFormat>Widescreen</PresentationFormat>
  <Paragraphs>160</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Inter</vt:lpstr>
      <vt:lpstr>Inter Extra Light BETA</vt:lpstr>
      <vt:lpstr>Inter Light BETA</vt:lpstr>
      <vt:lpstr>Inter Semi Bold</vt:lpstr>
      <vt:lpstr>Segoe UI</vt:lpstr>
      <vt:lpstr>Office Theme</vt:lpstr>
      <vt:lpstr>Password Security, and how it works.</vt:lpstr>
      <vt:lpstr>Overview</vt:lpstr>
      <vt:lpstr>What is Password Security?</vt:lpstr>
      <vt:lpstr>How to secure your passwords.</vt:lpstr>
      <vt:lpstr>Maintaining Security</vt:lpstr>
      <vt:lpstr>MythBusters - Password Security</vt:lpstr>
      <vt:lpstr>PowerPoint Presentation</vt:lpstr>
      <vt:lpstr>Survey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 Demonstration</vt:lpstr>
      <vt:lpstr>PowerPoint Presentation</vt:lpstr>
      <vt:lpstr>What is Snowflake?</vt:lpstr>
      <vt:lpstr>Features</vt:lpstr>
      <vt:lpstr>The inspiration.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Security</dc:title>
  <dc:creator>Shubhro Gupta</dc:creator>
  <cp:lastModifiedBy>Shubhro Gupta</cp:lastModifiedBy>
  <cp:revision>9</cp:revision>
  <dcterms:created xsi:type="dcterms:W3CDTF">2020-07-14T08:51:32Z</dcterms:created>
  <dcterms:modified xsi:type="dcterms:W3CDTF">2020-07-15T09:30:26Z</dcterms:modified>
</cp:coreProperties>
</file>