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5" r:id="rId8"/>
    <p:sldId id="260" r:id="rId9"/>
    <p:sldId id="261" r:id="rId10"/>
    <p:sldId id="268" r:id="rId11"/>
    <p:sldId id="269" r:id="rId12"/>
    <p:sldId id="272" r:id="rId13"/>
    <p:sldId id="270" r:id="rId14"/>
    <p:sldId id="271" r:id="rId15"/>
    <p:sldId id="263" r:id="rId16"/>
    <p:sldId id="26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278FC-6804-44B4-84F8-EBBFCC3DD8A4}" v="804" dt="2023-03-05T12:09:36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9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tus water lily flower">
            <a:extLst>
              <a:ext uri="{FF2B5EF4-FFF2-40B4-BE49-F238E27FC236}">
                <a16:creationId xmlns:a16="http://schemas.microsoft.com/office/drawing/2014/main" id="{6C0F7630-CCF1-5F19-7A9D-2B13012CA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71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574787"/>
            <a:ext cx="6404554" cy="3450844"/>
          </a:xfrm>
        </p:spPr>
        <p:txBody>
          <a:bodyPr>
            <a:normAutofit/>
          </a:bodyPr>
          <a:lstStyle/>
          <a:p>
            <a:r>
              <a:rPr lang="en-US" sz="5300" dirty="0"/>
              <a:t>Centralized Medical Record System using RFID and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64" y="4481950"/>
            <a:ext cx="6404555" cy="160516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Sanjay Suresh </a:t>
            </a:r>
            <a:r>
              <a:rPr lang="en-US" b="1" dirty="0"/>
              <a:t>20BPS1024</a:t>
            </a:r>
          </a:p>
          <a:p>
            <a:pPr algn="r"/>
            <a:r>
              <a:rPr lang="en-US" dirty="0"/>
              <a:t>Athul Ravi </a:t>
            </a:r>
            <a:r>
              <a:rPr lang="en-US" b="1" dirty="0"/>
              <a:t>20BPS1029</a:t>
            </a:r>
          </a:p>
          <a:p>
            <a:pPr algn="r"/>
            <a:r>
              <a:rPr lang="en-US" dirty="0"/>
              <a:t>Ajith Suresh </a:t>
            </a:r>
            <a:r>
              <a:rPr lang="en-US" b="1" dirty="0"/>
              <a:t>20BPS1064</a:t>
            </a:r>
          </a:p>
          <a:p>
            <a:pPr algn="r"/>
            <a:r>
              <a:rPr lang="en-US" dirty="0"/>
              <a:t>Pranav Viswanathan </a:t>
            </a:r>
            <a:r>
              <a:rPr lang="en-US" b="1" dirty="0"/>
              <a:t>20BPS1106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Component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4115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RFID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E9025-A681-CE4A-4047-19856AFE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8" y="2254632"/>
            <a:ext cx="7260011" cy="4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Component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4115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RFID scanner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39F2D-4E30-FBFC-572D-85E789C9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68" y="2263028"/>
            <a:ext cx="8143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8F5C-59BB-2F36-4765-EC6064F2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879" y="2578451"/>
            <a:ext cx="7891760" cy="2914688"/>
          </a:xfrm>
        </p:spPr>
        <p:txBody>
          <a:bodyPr/>
          <a:lstStyle/>
          <a:p>
            <a:r>
              <a:rPr lang="en-US" dirty="0"/>
              <a:t>Algorithms &amp; Process Flow Representations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398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26C-41D6-D815-8CBD-6AC98B2B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44520"/>
          </a:xfrm>
        </p:spPr>
        <p:txBody>
          <a:bodyPr/>
          <a:lstStyle/>
          <a:p>
            <a:r>
              <a:rPr lang="en-US" dirty="0"/>
              <a:t>Blockchain Implementation</a:t>
            </a:r>
            <a:endParaRPr lang="en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5537B7-1EE8-7386-9E41-B0440E42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28" y="1515035"/>
            <a:ext cx="10398102" cy="4571133"/>
          </a:xfrm>
        </p:spPr>
        <p:txBody>
          <a:bodyPr numCol="3" spcCol="36576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define blockchain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Blockchain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constructor()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this.chain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this.current_transactions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create new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createNewBlock</a:t>
            </a:r>
            <a:r>
              <a:rPr lang="en-US" dirty="0"/>
              <a:t>(proof, </a:t>
            </a:r>
            <a:r>
              <a:rPr lang="en-US" dirty="0" err="1"/>
              <a:t>previousHash</a:t>
            </a:r>
            <a:r>
              <a:rPr lang="en-US" dirty="0"/>
              <a:t> 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create a new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const </a:t>
            </a:r>
            <a:r>
              <a:rPr lang="en-US" dirty="0" err="1"/>
              <a:t>newBlock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index: </a:t>
            </a:r>
            <a:r>
              <a:rPr lang="en-US" dirty="0" err="1"/>
              <a:t>this.chain.length</a:t>
            </a:r>
            <a:r>
              <a:rPr lang="en-US" dirty="0"/>
              <a:t> + 1,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timestamp: </a:t>
            </a:r>
            <a:r>
              <a:rPr lang="en-US" dirty="0" err="1"/>
              <a:t>Date.now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transactions: </a:t>
            </a:r>
            <a:r>
              <a:rPr lang="en-US" dirty="0" err="1"/>
              <a:t>this.current_transactions</a:t>
            </a:r>
            <a:r>
              <a:rPr lang="en-US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proof: proof,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previousHash</a:t>
            </a:r>
            <a:r>
              <a:rPr lang="en-US" dirty="0"/>
              <a:t>: </a:t>
            </a:r>
            <a:r>
              <a:rPr lang="en-US" dirty="0" err="1"/>
              <a:t>previousHash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set current transactions to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this.current_transactions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add the new block to the chain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this.chain.push</a:t>
            </a:r>
            <a:r>
              <a:rPr lang="en-US" dirty="0"/>
              <a:t>(</a:t>
            </a:r>
            <a:r>
              <a:rPr lang="en-US" dirty="0" err="1"/>
              <a:t>newBlock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newBlock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create a new transaction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createTransaction</a:t>
            </a:r>
            <a:r>
              <a:rPr lang="en-US" dirty="0"/>
              <a:t>(sender, recipient,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create a new transaction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const </a:t>
            </a:r>
            <a:r>
              <a:rPr lang="en-US" dirty="0" err="1"/>
              <a:t>newTransaction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sender: sender,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recipient: recipient,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data: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add the transaction to the current transactions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this.current_transactions.push</a:t>
            </a:r>
            <a:r>
              <a:rPr lang="en-US" dirty="0"/>
              <a:t>(</a:t>
            </a:r>
            <a:r>
              <a:rPr lang="en-US" dirty="0" err="1"/>
              <a:t>newTransaction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this.chain.length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create a file storage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createFileStorageBlock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const </a:t>
            </a:r>
            <a:r>
              <a:rPr lang="en-US" dirty="0" err="1"/>
              <a:t>newBlock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index: </a:t>
            </a:r>
            <a:r>
              <a:rPr lang="en-US" dirty="0" err="1"/>
              <a:t>this.chain.length</a:t>
            </a:r>
            <a:r>
              <a:rPr lang="en-US" dirty="0"/>
              <a:t> + 1,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timestamp: </a:t>
            </a:r>
            <a:r>
              <a:rPr lang="en-US" dirty="0" err="1"/>
              <a:t>Date.now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transactions: </a:t>
            </a:r>
            <a:r>
              <a:rPr lang="en-US" dirty="0" err="1"/>
              <a:t>this.current_transactions</a:t>
            </a:r>
            <a:r>
              <a:rPr lang="en-US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files: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proof: proof,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previousHash</a:t>
            </a:r>
            <a:r>
              <a:rPr lang="en-US" dirty="0"/>
              <a:t>: </a:t>
            </a:r>
            <a:r>
              <a:rPr lang="en-US" dirty="0" err="1"/>
              <a:t>previousHash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set current transactions to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this.current_transactions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add the new block to the chain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this.chain.push</a:t>
            </a:r>
            <a:r>
              <a:rPr lang="en-US" dirty="0"/>
              <a:t>(</a:t>
            </a:r>
            <a:r>
              <a:rPr lang="en-US" dirty="0" err="1"/>
              <a:t>newBlock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newBlock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add file to the file storage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addFileToStorageBlock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fileData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get the last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const </a:t>
            </a:r>
            <a:r>
              <a:rPr lang="en-US" dirty="0" err="1"/>
              <a:t>lastBlock</a:t>
            </a:r>
            <a:r>
              <a:rPr lang="en-US" dirty="0"/>
              <a:t> = </a:t>
            </a:r>
            <a:r>
              <a:rPr lang="en-US" dirty="0" err="1"/>
              <a:t>this.chain</a:t>
            </a:r>
            <a:r>
              <a:rPr lang="en-US" dirty="0"/>
              <a:t>[</a:t>
            </a:r>
            <a:r>
              <a:rPr lang="en-US" dirty="0" err="1"/>
              <a:t>this.chain.length</a:t>
            </a:r>
            <a:r>
              <a:rPr lang="en-US" dirty="0"/>
              <a:t> - 1];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// add the file to the files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lastBlock.files</a:t>
            </a:r>
            <a:r>
              <a:rPr lang="en-US" dirty="0"/>
              <a:t>[</a:t>
            </a:r>
            <a:r>
              <a:rPr lang="en-US" dirty="0" err="1"/>
              <a:t>fileName</a:t>
            </a:r>
            <a:r>
              <a:rPr lang="en-US" dirty="0"/>
              <a:t>] = </a:t>
            </a:r>
            <a:r>
              <a:rPr lang="en-US" dirty="0" err="1"/>
              <a:t>fileData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module.exports</a:t>
            </a:r>
            <a:r>
              <a:rPr lang="en-US" dirty="0"/>
              <a:t> = Blockchain;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508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26C-41D6-D815-8CBD-6AC98B2B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44520"/>
          </a:xfrm>
        </p:spPr>
        <p:txBody>
          <a:bodyPr/>
          <a:lstStyle/>
          <a:p>
            <a:r>
              <a:rPr lang="en-US" dirty="0"/>
              <a:t>Blockchain Implementation</a:t>
            </a:r>
            <a:endParaRPr lang="en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5537B7-1EE8-7386-9E41-B0440E42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28" y="1515035"/>
            <a:ext cx="10398102" cy="4571133"/>
          </a:xfrm>
        </p:spPr>
        <p:txBody>
          <a:bodyPr numCol="3" spcCol="36576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create new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createNewBlock</a:t>
            </a:r>
            <a:r>
              <a:rPr lang="en-US" dirty="0"/>
              <a:t>(proof, </a:t>
            </a:r>
            <a:r>
              <a:rPr lang="en-US" dirty="0" err="1"/>
              <a:t>previousHash</a:t>
            </a:r>
            <a:r>
              <a:rPr lang="en-US" dirty="0"/>
              <a:t> 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create a new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const </a:t>
            </a:r>
            <a:r>
              <a:rPr lang="en-US" dirty="0" err="1"/>
              <a:t>newBlock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index: </a:t>
            </a:r>
            <a:r>
              <a:rPr lang="en-US" dirty="0" err="1"/>
              <a:t>this.chain.length</a:t>
            </a:r>
            <a:r>
              <a:rPr lang="en-US" dirty="0"/>
              <a:t> + 1,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timestamp: </a:t>
            </a:r>
            <a:r>
              <a:rPr lang="en-US" dirty="0" err="1"/>
              <a:t>Date.now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transactions: </a:t>
            </a:r>
            <a:r>
              <a:rPr lang="en-US" dirty="0" err="1"/>
              <a:t>this.current_transactions</a:t>
            </a:r>
            <a:r>
              <a:rPr lang="en-US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proof: proof,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previousHash</a:t>
            </a:r>
            <a:r>
              <a:rPr lang="en-US" dirty="0"/>
              <a:t>: </a:t>
            </a:r>
            <a:r>
              <a:rPr lang="en-US" dirty="0" err="1"/>
              <a:t>previousHash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set current transactions to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dirty="0"/>
              <a:t> </a:t>
            </a:r>
            <a:r>
              <a:rPr lang="en-US" dirty="0" err="1"/>
              <a:t>this.current_transactions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add the new block to the chain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this.chain.push</a:t>
            </a:r>
            <a:r>
              <a:rPr lang="en-US" dirty="0"/>
              <a:t>(</a:t>
            </a:r>
            <a:r>
              <a:rPr lang="en-US" dirty="0" err="1"/>
              <a:t>newBlock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newBlock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create a new transaction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createTransaction</a:t>
            </a:r>
            <a:r>
              <a:rPr lang="en-US" dirty="0"/>
              <a:t>(sender, recipient,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create a new transaction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const </a:t>
            </a:r>
            <a:r>
              <a:rPr lang="en-US" dirty="0" err="1"/>
              <a:t>newTransaction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sender: sender,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recipient: recipient,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data: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add the transaction to the current transactions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this.current_transactions.push</a:t>
            </a:r>
            <a:r>
              <a:rPr lang="en-US" dirty="0"/>
              <a:t>(</a:t>
            </a:r>
            <a:r>
              <a:rPr lang="en-US" dirty="0" err="1"/>
              <a:t>newTransaction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this.chain.length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create a medical data storage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createMedicalDataStorageBlock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const </a:t>
            </a:r>
            <a:r>
              <a:rPr lang="en-US" dirty="0" err="1"/>
              <a:t>newBlock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index: </a:t>
            </a:r>
            <a:r>
              <a:rPr lang="en-US" dirty="0" err="1"/>
              <a:t>this.chain.length</a:t>
            </a:r>
            <a:r>
              <a:rPr lang="en-US" dirty="0"/>
              <a:t> + 1,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timestamp: </a:t>
            </a:r>
            <a:r>
              <a:rPr lang="en-US" dirty="0" err="1"/>
              <a:t>Date.now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transactions: </a:t>
            </a:r>
            <a:r>
              <a:rPr lang="en-US" dirty="0" err="1"/>
              <a:t>this.current_transactions</a:t>
            </a:r>
            <a:r>
              <a:rPr lang="en-US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medicalData</a:t>
            </a:r>
            <a:r>
              <a:rPr lang="en-US" dirty="0"/>
              <a:t>: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proof: proof,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previousHash</a:t>
            </a:r>
            <a:r>
              <a:rPr lang="en-US" dirty="0"/>
              <a:t>: </a:t>
            </a:r>
            <a:r>
              <a:rPr lang="en-US" dirty="0" err="1"/>
              <a:t>previousHash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set current transactions to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this.current_transactions</a:t>
            </a:r>
            <a:r>
              <a:rPr lang="en-US" dirty="0"/>
              <a:t>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add the new block to the chain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this.chain.push</a:t>
            </a:r>
            <a:r>
              <a:rPr lang="en-US" dirty="0"/>
              <a:t>(</a:t>
            </a:r>
            <a:r>
              <a:rPr lang="en-US" dirty="0" err="1"/>
              <a:t>newBlock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newBlock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add medical data to the medical data storage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addMedicalDataToStorageBlock</a:t>
            </a:r>
            <a:r>
              <a:rPr lang="en-US" dirty="0"/>
              <a:t>(</a:t>
            </a:r>
            <a:r>
              <a:rPr lang="en-US" dirty="0" err="1"/>
              <a:t>dataName</a:t>
            </a:r>
            <a:r>
              <a:rPr lang="en-US" dirty="0"/>
              <a:t>,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get the last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const </a:t>
            </a:r>
            <a:r>
              <a:rPr lang="en-US" dirty="0" err="1"/>
              <a:t>lastBlock</a:t>
            </a:r>
            <a:r>
              <a:rPr lang="en-US" dirty="0"/>
              <a:t> = </a:t>
            </a:r>
            <a:r>
              <a:rPr lang="en-US" dirty="0" err="1"/>
              <a:t>this.chain</a:t>
            </a:r>
            <a:r>
              <a:rPr lang="en-US" dirty="0"/>
              <a:t>[</a:t>
            </a:r>
            <a:r>
              <a:rPr lang="en-US" dirty="0" err="1"/>
              <a:t>this.chain.length</a:t>
            </a:r>
            <a:r>
              <a:rPr lang="en-US" dirty="0"/>
              <a:t> - 1];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// add the file to the files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lastBlock.medicalData</a:t>
            </a:r>
            <a:r>
              <a:rPr lang="en-US" dirty="0"/>
              <a:t>[</a:t>
            </a:r>
            <a:r>
              <a:rPr lang="en-US" dirty="0" err="1"/>
              <a:t>dataName</a:t>
            </a:r>
            <a:r>
              <a:rPr lang="en-US" dirty="0"/>
              <a:t>]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get medical data from the medical data storage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getMedical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692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8A8C-34FA-D31A-9E4E-6109BD4D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22037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Process Flow (excl. Autofill)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790440-6A50-3596-590A-04B15C64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30" b="244"/>
          <a:stretch/>
        </p:blipFill>
        <p:spPr>
          <a:xfrm>
            <a:off x="4373518" y="1498869"/>
            <a:ext cx="3903044" cy="4576111"/>
          </a:xfrm>
        </p:spPr>
      </p:pic>
    </p:spTree>
    <p:extLst>
      <p:ext uri="{BB962C8B-B14F-4D97-AF65-F5344CB8AC3E}">
        <p14:creationId xmlns:p14="http://schemas.microsoft.com/office/powerpoint/2010/main" val="148484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A6C2-974E-5AD5-6B25-D458AB4F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788419"/>
          </a:xfrm>
        </p:spPr>
        <p:txBody>
          <a:bodyPr>
            <a:normAutofit/>
          </a:bodyPr>
          <a:lstStyle/>
          <a:p>
            <a:r>
              <a:rPr lang="en-US" dirty="0"/>
              <a:t>Project Phases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508419-CB7A-7D69-353D-941985BA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81" b="68545"/>
          <a:stretch/>
        </p:blipFill>
        <p:spPr>
          <a:xfrm>
            <a:off x="2027557" y="1588516"/>
            <a:ext cx="7656487" cy="1499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7EFEC0A-ED0E-9107-331C-4BB188015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58" r="213" b="-377"/>
          <a:stretch/>
        </p:blipFill>
        <p:spPr>
          <a:xfrm>
            <a:off x="2023782" y="3477507"/>
            <a:ext cx="7662590" cy="27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07432-FC3B-1212-0EB4-F512933E0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32" b="36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7616-6E53-B394-36E0-19EB8EB0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52BE2-9655-5917-D0C4-38FE96E4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35C7-5FD6-14E6-01E2-CCC26F00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35045"/>
            <a:ext cx="383894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of modules in project + their function</a:t>
            </a:r>
          </a:p>
          <a:p>
            <a:endParaRPr lang="en-US" dirty="0"/>
          </a:p>
          <a:p>
            <a:r>
              <a:rPr lang="en-US" dirty="0"/>
              <a:t>Flow diagrams and architecture for each module</a:t>
            </a:r>
          </a:p>
          <a:p>
            <a:endParaRPr lang="en-US" dirty="0"/>
          </a:p>
          <a:p>
            <a:r>
              <a:rPr lang="en-US" dirty="0"/>
              <a:t>Algorithm + Process flow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9C234FF-4E37-914F-37D3-9D4D7C28A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1" r="4148" b="4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7CD05-C4BB-7DD6-E729-0863662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/>
              <a:t>Modules of Project</a:t>
            </a:r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2EF9B50A-44A4-42C6-8223-7E3134D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0" r="25480" b="-3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7D57-B9F6-FA19-9331-CA171EF6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1364399"/>
            <a:ext cx="6991800" cy="50467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There are five distinct modules that this project makes use of –</a:t>
            </a:r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r>
              <a:rPr lang="en-US" sz="1800" b="1" dirty="0"/>
              <a:t>RFID tag – scanner</a:t>
            </a:r>
            <a:r>
              <a:rPr lang="en-US" sz="1800" dirty="0"/>
              <a:t>, for accessing immediate medical information in situations of medical emergency</a:t>
            </a:r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endParaRPr lang="en-US" sz="1800" dirty="0"/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r>
              <a:rPr lang="en-US" sz="1800" b="1" dirty="0"/>
              <a:t>Data collection</a:t>
            </a:r>
            <a:r>
              <a:rPr lang="en-US" sz="1800" dirty="0"/>
              <a:t>, to collect medical information from first time users</a:t>
            </a:r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endParaRPr lang="en-US" sz="1800" dirty="0"/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r>
              <a:rPr lang="en-US" sz="1800" b="1" dirty="0"/>
              <a:t>Blockchain</a:t>
            </a:r>
            <a:r>
              <a:rPr lang="en-US" sz="1800" dirty="0"/>
              <a:t>, to store complete medical information in a decentralized manner</a:t>
            </a:r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endParaRPr lang="en-US" sz="1800" dirty="0"/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r>
              <a:rPr lang="en-US" sz="1800" b="1" dirty="0"/>
              <a:t>Autofill</a:t>
            </a:r>
            <a:r>
              <a:rPr lang="en-US" sz="1800" dirty="0"/>
              <a:t>, to make use of data stored in the blockchain to fill medical forms</a:t>
            </a:r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endParaRPr lang="en-US" sz="1800" dirty="0"/>
          </a:p>
          <a:p>
            <a:pPr marL="685800" lvl="1" indent="-457200" algn="just">
              <a:lnSpc>
                <a:spcPct val="100000"/>
              </a:lnSpc>
              <a:buAutoNum type="romanLcPeriod"/>
            </a:pPr>
            <a:r>
              <a:rPr lang="en-US" sz="1800" b="1" dirty="0"/>
              <a:t>Authentication</a:t>
            </a:r>
            <a:r>
              <a:rPr lang="en-US" sz="1800" dirty="0"/>
              <a:t>, to differentiate first responders from medical practitioners, individual and those working at medical establishments</a:t>
            </a:r>
          </a:p>
        </p:txBody>
      </p:sp>
    </p:spTree>
    <p:extLst>
      <p:ext uri="{BB962C8B-B14F-4D97-AF65-F5344CB8AC3E}">
        <p14:creationId xmlns:p14="http://schemas.microsoft.com/office/powerpoint/2010/main" val="12715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4115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RFID tag – scanner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A8180-E575-BEE5-12C9-E8A5FA88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1" y="2217808"/>
            <a:ext cx="4769224" cy="2737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C18B-1C27-D71F-BCE2-AE95221B9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55"/>
          <a:stretch/>
        </p:blipFill>
        <p:spPr>
          <a:xfrm>
            <a:off x="6890136" y="2217808"/>
            <a:ext cx="4769224" cy="2735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08FDB-DE11-03D8-810B-5BFC2CBCA401}"/>
              </a:ext>
            </a:extLst>
          </p:cNvPr>
          <p:cNvSpPr txBox="1"/>
          <p:nvPr/>
        </p:nvSpPr>
        <p:spPr>
          <a:xfrm>
            <a:off x="3664490" y="5114553"/>
            <a:ext cx="114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7E8B-0370-BDE1-B5FA-3C28021F6F5D}"/>
              </a:ext>
            </a:extLst>
          </p:cNvPr>
          <p:cNvSpPr txBox="1"/>
          <p:nvPr/>
        </p:nvSpPr>
        <p:spPr>
          <a:xfrm>
            <a:off x="8449812" y="5114553"/>
            <a:ext cx="164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 scanner</a:t>
            </a:r>
          </a:p>
        </p:txBody>
      </p:sp>
    </p:spTree>
    <p:extLst>
      <p:ext uri="{BB962C8B-B14F-4D97-AF65-F5344CB8AC3E}">
        <p14:creationId xmlns:p14="http://schemas.microsoft.com/office/powerpoint/2010/main" val="370951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4115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RFID tag (internally)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70576-1401-5A5E-2FAA-C7E19DBE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93" y="2107608"/>
            <a:ext cx="5576048" cy="37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4115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RFID scanner (internally)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9380E-8F28-A29A-6BDE-6B1D6454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64" y="2183369"/>
            <a:ext cx="5891493" cy="41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6850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B1A3A-F804-D223-DDAD-23249395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3" y="2173538"/>
            <a:ext cx="788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6850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Blockchain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2BDF8-D2E4-592F-66CF-E0DC1033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1" y="1963285"/>
            <a:ext cx="7497295" cy="44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FF-5B7B-F031-4FFB-D84F92C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753"/>
          </a:xfrm>
        </p:spPr>
        <p:txBody>
          <a:bodyPr/>
          <a:lstStyle/>
          <a:p>
            <a:r>
              <a:rPr lang="en-US" dirty="0"/>
              <a:t>Module-wise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6B79-20FD-5823-7702-CEB4A393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6850"/>
            <a:ext cx="9486690" cy="4709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Autofill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D1895F2-D3E7-A19F-B793-385CF9F3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6" y="2188115"/>
            <a:ext cx="8805582" cy="30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0031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907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Neue Haas Grotesk Text Pro</vt:lpstr>
      <vt:lpstr>InterweaveVTI</vt:lpstr>
      <vt:lpstr>Centralized Medical Record System using RFID and Blockchain</vt:lpstr>
      <vt:lpstr>Contents</vt:lpstr>
      <vt:lpstr>Modules of Project</vt:lpstr>
      <vt:lpstr>Module-wise UML Diagrams</vt:lpstr>
      <vt:lpstr>Module-wise UML Diagrams</vt:lpstr>
      <vt:lpstr>Module-wise UML Diagrams</vt:lpstr>
      <vt:lpstr>Module-wise UML Diagrams</vt:lpstr>
      <vt:lpstr>Module-wise UML Diagrams</vt:lpstr>
      <vt:lpstr>Module-wise UML Diagrams</vt:lpstr>
      <vt:lpstr>Component Architecture</vt:lpstr>
      <vt:lpstr>Component Architecture</vt:lpstr>
      <vt:lpstr>Algorithms &amp; Process Flow Representations</vt:lpstr>
      <vt:lpstr>Blockchain Implementation</vt:lpstr>
      <vt:lpstr>Blockchain Implementation</vt:lpstr>
      <vt:lpstr>Overall Process Flow (excl. Autofill)</vt:lpstr>
      <vt:lpstr>Project Phases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Athul Ravi</dc:creator>
  <cp:lastModifiedBy>Athul Ravi</cp:lastModifiedBy>
  <cp:revision>175</cp:revision>
  <dcterms:created xsi:type="dcterms:W3CDTF">2023-03-05T10:36:00Z</dcterms:created>
  <dcterms:modified xsi:type="dcterms:W3CDTF">2023-03-05T16:27:59Z</dcterms:modified>
</cp:coreProperties>
</file>