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78" r:id="rId2"/>
    <p:sldId id="279" r:id="rId3"/>
    <p:sldId id="280" r:id="rId4"/>
    <p:sldId id="294" r:id="rId5"/>
    <p:sldId id="282" r:id="rId6"/>
    <p:sldId id="291" r:id="rId7"/>
    <p:sldId id="292"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1D1E9-61F0-43A0-8422-14D2D29C8916}" v="5" dt="2022-12-15T04:23:09.14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4609" autoAdjust="0"/>
  </p:normalViewPr>
  <p:slideViewPr>
    <p:cSldViewPr snapToGrid="0" snapToObjects="1">
      <p:cViewPr varScale="1">
        <p:scale>
          <a:sx n="80" d="100"/>
          <a:sy n="80" d="100"/>
        </p:scale>
        <p:origin x="749"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43200" y="428164"/>
            <a:ext cx="6866022" cy="1225296"/>
          </a:xfrm>
        </p:spPr>
        <p:txBody>
          <a:bodyPr/>
          <a:lstStyle/>
          <a:p>
            <a:r>
              <a:rPr lang="en" dirty="0"/>
              <a:t>Centralized Medical Record System using RFID &amp; Blockchain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sz="2000" dirty="0"/>
              <a:t>Pranav Viswanathan </a:t>
            </a:r>
            <a:r>
              <a:rPr lang="en-US" sz="1600" dirty="0"/>
              <a:t>20BPS1106</a:t>
            </a:r>
          </a:p>
          <a:p>
            <a:r>
              <a:rPr lang="en-US" sz="2000" dirty="0"/>
              <a:t>Ajith Suresh </a:t>
            </a:r>
            <a:r>
              <a:rPr lang="en-US" sz="1600" dirty="0"/>
              <a:t>20BPS1064</a:t>
            </a:r>
          </a:p>
          <a:p>
            <a:r>
              <a:rPr lang="en-US" sz="2000" dirty="0"/>
              <a:t>Sanjay Suresh </a:t>
            </a:r>
            <a:r>
              <a:rPr lang="en-US" sz="1600" dirty="0"/>
              <a:t>20BPS1024</a:t>
            </a:r>
          </a:p>
          <a:p>
            <a:r>
              <a:rPr lang="en-US" sz="2000" dirty="0"/>
              <a:t>Athul Ravi </a:t>
            </a:r>
            <a:r>
              <a:rPr lang="en-US" sz="1600" dirty="0"/>
              <a:t>20BPS1029</a:t>
            </a:r>
          </a:p>
          <a:p>
            <a:endParaRPr lang="en-US" sz="2000"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dirty="0"/>
              <a:t>Problem Identification</a:t>
            </a:r>
          </a:p>
          <a:p>
            <a:pPr marL="342900" indent="-342900">
              <a:buFont typeface="Arial" panose="020B0604020202020204" pitchFamily="34" charset="0"/>
              <a:buChar char="•"/>
            </a:pPr>
            <a:r>
              <a:rPr lang="en-US" dirty="0"/>
              <a:t>Motivation</a:t>
            </a:r>
          </a:p>
          <a:p>
            <a:pPr marL="342900" indent="-342900">
              <a:buFont typeface="Arial" panose="020B0604020202020204" pitchFamily="34" charset="0"/>
              <a:buChar char="•"/>
            </a:pPr>
            <a:r>
              <a:rPr lang="en-US" dirty="0"/>
              <a:t>Plan for Collection of Data</a:t>
            </a:r>
          </a:p>
          <a:p>
            <a:pPr marL="342900" indent="-342900">
              <a:buFont typeface="Arial" panose="020B0604020202020204" pitchFamily="34" charset="0"/>
              <a:buChar char="•"/>
            </a:pPr>
            <a:r>
              <a:rPr lang="en-US" dirty="0"/>
              <a:t>Plan &amp; Process Involved</a:t>
            </a:r>
          </a:p>
          <a:p>
            <a:pPr marL="342900" indent="-342900">
              <a:buFont typeface="Arial" panose="020B0604020202020204" pitchFamily="34" charset="0"/>
              <a:buChar char="•"/>
            </a:pPr>
            <a:r>
              <a:rPr lang="en-US" dirty="0"/>
              <a:t>Expected Outcome</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209040"/>
            <a:ext cx="6766560" cy="768096"/>
          </a:xfrm>
        </p:spPr>
        <p:txBody>
          <a:bodyPr/>
          <a:lstStyle/>
          <a:p>
            <a:r>
              <a:rPr lang="en-US" sz="3200" dirty="0"/>
              <a:t>Problem Identification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180337"/>
            <a:ext cx="6766560" cy="2700528"/>
          </a:xfrm>
        </p:spPr>
        <p:txBody>
          <a:bodyPr/>
          <a:lstStyle/>
          <a:p>
            <a:pPr marL="0" lvl="0" indent="0" algn="just" rtl="0">
              <a:spcBef>
                <a:spcPts val="0"/>
              </a:spcBef>
              <a:spcAft>
                <a:spcPts val="0"/>
              </a:spcAft>
              <a:buNone/>
            </a:pPr>
            <a:r>
              <a:rPr lang="en-US" dirty="0"/>
              <a:t>The healthcare industry is a vital existence in any country. However, it has come to our notice that there are a few areas where improvements can be made, or maybe even completely overhauled. </a:t>
            </a:r>
          </a:p>
          <a:p>
            <a:pPr marL="0" lvl="0" indent="0" algn="just" rtl="0">
              <a:spcBef>
                <a:spcPts val="1200"/>
              </a:spcBef>
              <a:spcAft>
                <a:spcPts val="0"/>
              </a:spcAft>
              <a:buNone/>
            </a:pPr>
            <a:r>
              <a:rPr lang="en-US" dirty="0"/>
              <a:t>In case of any accidents, victims are handled by first responders (first aid) or if at a hospital, the emergency department. The treatment provided here is to stabilize the victim enough to proceed with further treatment, however, there are chances that said victim may have an allergic reaction to the substance being used. This further endangers the victim, instead of stabilizing them.</a:t>
            </a:r>
          </a:p>
          <a:p>
            <a:pPr marL="0" lvl="0" indent="0" algn="just" rtl="0">
              <a:spcBef>
                <a:spcPts val="1200"/>
              </a:spcBef>
              <a:spcAft>
                <a:spcPts val="1200"/>
              </a:spcAft>
              <a:buNone/>
            </a:pPr>
            <a:r>
              <a:rPr lang="en-US" dirty="0"/>
              <a:t>Patients who consult multiple doctors from different hospitals have individual files in their name at each of those hospitals. None of the visited hospitals have the patient’s complete medical history, which in cases can provide extra insight to the doctors regarding the patient’s treatment plan.</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518419" cy="152400"/>
          </a:xfrm>
        </p:spPr>
        <p:txBody>
          <a:bodyPr/>
          <a:lstStyle/>
          <a:p>
            <a:r>
              <a:rPr lang="en" dirty="0"/>
              <a:t>Centralized Medical Record System using RFID &amp; Blockchain</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EBC0-2448-CADC-ACFC-4B3A83686BED}"/>
              </a:ext>
            </a:extLst>
          </p:cNvPr>
          <p:cNvSpPr>
            <a:spLocks noGrp="1"/>
          </p:cNvSpPr>
          <p:nvPr>
            <p:ph type="title"/>
          </p:nvPr>
        </p:nvSpPr>
        <p:spPr>
          <a:xfrm>
            <a:off x="1413891" y="581152"/>
            <a:ext cx="5693664" cy="768096"/>
          </a:xfrm>
        </p:spPr>
        <p:txBody>
          <a:bodyPr/>
          <a:lstStyle/>
          <a:p>
            <a:r>
              <a:rPr lang="en-US" dirty="0" err="1"/>
              <a:t>MOtivation</a:t>
            </a:r>
            <a:endParaRPr lang="en-AE" dirty="0"/>
          </a:p>
        </p:txBody>
      </p:sp>
      <p:sp>
        <p:nvSpPr>
          <p:cNvPr id="3" name="Content Placeholder 2">
            <a:extLst>
              <a:ext uri="{FF2B5EF4-FFF2-40B4-BE49-F238E27FC236}">
                <a16:creationId xmlns:a16="http://schemas.microsoft.com/office/drawing/2014/main" id="{EB17849D-5E67-F13E-5159-BF3AE120E0F5}"/>
              </a:ext>
            </a:extLst>
          </p:cNvPr>
          <p:cNvSpPr>
            <a:spLocks noGrp="1"/>
          </p:cNvSpPr>
          <p:nvPr>
            <p:ph idx="1"/>
          </p:nvPr>
        </p:nvSpPr>
        <p:spPr>
          <a:xfrm>
            <a:off x="1413891" y="1349248"/>
            <a:ext cx="6244209" cy="3122168"/>
          </a:xfrm>
        </p:spPr>
        <p:txBody>
          <a:bodyPr/>
          <a:lstStyle/>
          <a:p>
            <a:pPr algn="just"/>
            <a:r>
              <a:rPr lang="en-US" sz="1500" dirty="0"/>
              <a:t>It came to our notice how provision of information as important as allergies could potentially help victims when first aid is being performed on them. If all it takes to help a first responder keep the patient’s condition stable is that little bit of information, we felt it should be readily accessible.</a:t>
            </a:r>
          </a:p>
          <a:p>
            <a:pPr algn="just"/>
            <a:endParaRPr lang="en-US" sz="1500" dirty="0"/>
          </a:p>
          <a:p>
            <a:pPr algn="just"/>
            <a:r>
              <a:rPr lang="en-US" sz="1500" dirty="0"/>
              <a:t>When we visit a health facility for the first time, we are asked to fill forms to enable creation of a new local file there. Though not too time consuming, it is a repetitive task, having to fill the same details again and again each time you have to visit a new hospital. We figured this is something to fix.</a:t>
            </a:r>
          </a:p>
          <a:p>
            <a:pPr algn="just"/>
            <a:endParaRPr lang="en-US" sz="1500" dirty="0"/>
          </a:p>
          <a:p>
            <a:pPr algn="just"/>
            <a:r>
              <a:rPr lang="en-US" sz="1500" dirty="0"/>
              <a:t>Again, each hospital you visit has their own file about you and your medical history as far as that hospital knows. At no one place do you get your entire medical history. We thought this should be something to consider as well.</a:t>
            </a:r>
            <a:endParaRPr lang="en-AE" sz="1500" dirty="0"/>
          </a:p>
        </p:txBody>
      </p:sp>
    </p:spTree>
    <p:extLst>
      <p:ext uri="{BB962C8B-B14F-4D97-AF65-F5344CB8AC3E}">
        <p14:creationId xmlns:p14="http://schemas.microsoft.com/office/powerpoint/2010/main" val="151495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4" name="Title 1">
            <a:extLst>
              <a:ext uri="{FF2B5EF4-FFF2-40B4-BE49-F238E27FC236}">
                <a16:creationId xmlns:a16="http://schemas.microsoft.com/office/drawing/2014/main" id="{DF9E75B1-8F41-4CFF-E561-6EFEFF964EBF}"/>
              </a:ext>
            </a:extLst>
          </p:cNvPr>
          <p:cNvSpPr>
            <a:spLocks noGrp="1"/>
          </p:cNvSpPr>
          <p:nvPr>
            <p:ph type="title"/>
          </p:nvPr>
        </p:nvSpPr>
        <p:spPr>
          <a:xfrm>
            <a:off x="3594233" y="1027231"/>
            <a:ext cx="6766560" cy="768096"/>
          </a:xfrm>
        </p:spPr>
        <p:txBody>
          <a:bodyPr/>
          <a:lstStyle/>
          <a:p>
            <a:r>
              <a:rPr lang="en-US" sz="3200" dirty="0">
                <a:latin typeface="+mj-lt"/>
              </a:rPr>
              <a:t>Plan for Data collection</a:t>
            </a:r>
          </a:p>
        </p:txBody>
      </p:sp>
      <p:sp>
        <p:nvSpPr>
          <p:cNvPr id="15" name="Content Placeholder 2">
            <a:extLst>
              <a:ext uri="{FF2B5EF4-FFF2-40B4-BE49-F238E27FC236}">
                <a16:creationId xmlns:a16="http://schemas.microsoft.com/office/drawing/2014/main" id="{81EC3EDE-1FC8-D513-2C86-2ADB0509FC54}"/>
              </a:ext>
            </a:extLst>
          </p:cNvPr>
          <p:cNvSpPr txBox="1">
            <a:spLocks/>
          </p:cNvSpPr>
          <p:nvPr/>
        </p:nvSpPr>
        <p:spPr>
          <a:xfrm>
            <a:off x="3594233" y="2078736"/>
            <a:ext cx="6766560" cy="2700528"/>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1150" algn="just" rtl="0">
              <a:spcBef>
                <a:spcPts val="0"/>
              </a:spcBef>
              <a:spcAft>
                <a:spcPts val="0"/>
              </a:spcAft>
              <a:buSzPts val="1300"/>
              <a:buChar char="●"/>
            </a:pPr>
            <a:r>
              <a:rPr lang="en-US" sz="1500" dirty="0"/>
              <a:t>Considering patients who are of old age, or with memory problems, it is difficult for them to write their details every time they visit the hospital, so each person will be given a serial number. This serial number can be used to access the medical records of that specific patient</a:t>
            </a:r>
          </a:p>
          <a:p>
            <a:pPr marL="457200" lvl="0" indent="-311150" algn="just" rtl="0">
              <a:spcBef>
                <a:spcPts val="0"/>
              </a:spcBef>
              <a:spcAft>
                <a:spcPts val="0"/>
              </a:spcAft>
              <a:buSzPts val="1300"/>
              <a:buChar char="●"/>
            </a:pPr>
            <a:endParaRPr lang="en-US" sz="1500" dirty="0"/>
          </a:p>
          <a:p>
            <a:pPr marL="457200" lvl="0" indent="-311150" algn="just" rtl="0">
              <a:spcBef>
                <a:spcPts val="0"/>
              </a:spcBef>
              <a:spcAft>
                <a:spcPts val="0"/>
              </a:spcAft>
              <a:buSzPts val="1300"/>
              <a:buChar char="●"/>
            </a:pPr>
            <a:r>
              <a:rPr lang="en-US" sz="1500" dirty="0"/>
              <a:t>This serial number is encoded and kept inside an RFID tag.</a:t>
            </a:r>
          </a:p>
          <a:p>
            <a:pPr marL="457200" lvl="0" indent="-311150" algn="just" rtl="0">
              <a:spcBef>
                <a:spcPts val="0"/>
              </a:spcBef>
              <a:spcAft>
                <a:spcPts val="0"/>
              </a:spcAft>
              <a:buSzPts val="1300"/>
              <a:buChar char="●"/>
            </a:pPr>
            <a:endParaRPr lang="en-US" sz="1500" dirty="0"/>
          </a:p>
          <a:p>
            <a:pPr marL="457200" lvl="0" indent="-311150" algn="just" rtl="0">
              <a:spcBef>
                <a:spcPts val="0"/>
              </a:spcBef>
              <a:spcAft>
                <a:spcPts val="0"/>
              </a:spcAft>
              <a:buSzPts val="1300"/>
              <a:buChar char="●"/>
            </a:pPr>
            <a:r>
              <a:rPr lang="en-US" sz="1500" dirty="0"/>
              <a:t>Each time they visit the hospital, using an RFID scanner, the encoded serial number is read and its corresponding medical records is made visible to the hospital making it a very easy and time-saving process.</a:t>
            </a:r>
          </a:p>
          <a:p>
            <a:pPr algn="just"/>
            <a:endParaRPr lang="en-US" sz="1500" dirty="0"/>
          </a:p>
        </p:txBody>
      </p:sp>
      <p:sp>
        <p:nvSpPr>
          <p:cNvPr id="16" name="Footer Placeholder 13">
            <a:extLst>
              <a:ext uri="{FF2B5EF4-FFF2-40B4-BE49-F238E27FC236}">
                <a16:creationId xmlns:a16="http://schemas.microsoft.com/office/drawing/2014/main" id="{C0F5B2E9-21FF-4F3A-1D75-B59CF2056A89}"/>
              </a:ext>
            </a:extLst>
          </p:cNvPr>
          <p:cNvSpPr txBox="1">
            <a:spLocks/>
          </p:cNvSpPr>
          <p:nvPr/>
        </p:nvSpPr>
        <p:spPr>
          <a:xfrm>
            <a:off x="3479933" y="476250"/>
            <a:ext cx="6475557" cy="32832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sz="1200" dirty="0">
                <a:solidFill>
                  <a:srgbClr val="202C8F"/>
                </a:solidFill>
                <a:latin typeface="Arial" panose="020B0604020202020204" pitchFamily="34" charset="0"/>
                <a:cs typeface="Arial" panose="020B0604020202020204" pitchFamily="34" charset="0"/>
              </a:rPr>
              <a:t>Centralized Medical Record System using RFID &amp; Blockchain</a:t>
            </a:r>
            <a:endParaRPr lang="en-US" sz="1200" dirty="0">
              <a:solidFill>
                <a:srgbClr val="202C8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Plan &amp; Process Involved</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a:xfrm>
            <a:off x="621791" y="457200"/>
            <a:ext cx="4463555" cy="274320"/>
          </a:xfrm>
        </p:spPr>
        <p:txBody>
          <a:bodyPr/>
          <a:lstStyle/>
          <a:p>
            <a:r>
              <a:rPr lang="en" dirty="0"/>
              <a:t>Centralized Medical Record System using RFID &amp; Blockchain</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2098548" y="2758600"/>
            <a:ext cx="3328416" cy="3557016"/>
          </a:xfrm>
        </p:spPr>
        <p:txBody>
          <a:bodyPr/>
          <a:lstStyle/>
          <a:p>
            <a:r>
              <a:rPr lang="en-US" dirty="0"/>
              <a:t>Project Asclepius</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3296412" y="2292256"/>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2090046" y="3961116"/>
            <a:ext cx="3053214" cy="2206752"/>
          </a:xfrm>
        </p:spPr>
        <p:txBody>
          <a:bodyPr/>
          <a:lstStyle/>
          <a:p>
            <a:pPr marL="563372" indent="-285750" algn="just">
              <a:spcBef>
                <a:spcPts val="0"/>
              </a:spcBef>
              <a:buSzPts val="1100"/>
            </a:pPr>
            <a:r>
              <a:rPr lang="en-US" sz="1400" dirty="0"/>
              <a:t>Vital information regarding the patient like blood type and medicine allergies will be provided on the wearable band. </a:t>
            </a:r>
          </a:p>
          <a:p>
            <a:pPr marL="563372" indent="-285750" algn="just">
              <a:spcBef>
                <a:spcPts val="0"/>
              </a:spcBef>
              <a:buSzPts val="1100"/>
            </a:pPr>
            <a:endParaRPr lang="en-US" sz="1400" dirty="0"/>
          </a:p>
          <a:p>
            <a:pPr marL="563372" indent="-285750" algn="just">
              <a:spcBef>
                <a:spcPts val="0"/>
              </a:spcBef>
              <a:buSzPts val="1100"/>
            </a:pPr>
            <a:r>
              <a:rPr lang="en-US" sz="1400" dirty="0"/>
              <a:t>This will supplement the data already available on the band worn by the patient.</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6988503" y="2743200"/>
            <a:ext cx="3328416" cy="3557016"/>
          </a:xfrm>
        </p:spPr>
        <p:txBody>
          <a:bodyPr/>
          <a:lstStyle/>
          <a:p>
            <a:r>
              <a:rPr lang="en-US" dirty="0"/>
              <a:t>Project Mnemosyne</a:t>
            </a:r>
          </a:p>
        </p:txBody>
      </p:sp>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6988503" y="3961116"/>
            <a:ext cx="2770632" cy="2206752"/>
          </a:xfrm>
        </p:spPr>
        <p:txBody>
          <a:bodyPr/>
          <a:lstStyle/>
          <a:p>
            <a:pPr marL="620522" indent="-342900" algn="just">
              <a:spcBef>
                <a:spcPts val="0"/>
              </a:spcBef>
              <a:buSzPts val="1100"/>
            </a:pPr>
            <a:r>
              <a:rPr lang="en-US" sz="1400" dirty="0"/>
              <a:t>The consolidated medical records will be stored on the blockchain, and will be accessible when the wearable band is scanned by an authorized access point to keep data safe.</a:t>
            </a:r>
          </a:p>
          <a:p>
            <a:endParaRPr lang="en-US" sz="4400" dirty="0"/>
          </a:p>
        </p:txBody>
      </p:sp>
      <p:pic>
        <p:nvPicPr>
          <p:cNvPr id="25" name="Picture Placeholder 24">
            <a:extLst>
              <a:ext uri="{FF2B5EF4-FFF2-40B4-BE49-F238E27FC236}">
                <a16:creationId xmlns:a16="http://schemas.microsoft.com/office/drawing/2014/main" id="{CDCC8987-743F-64EE-9ADF-FA8E3CE6AB27}"/>
              </a:ext>
            </a:extLst>
          </p:cNvPr>
          <p:cNvPicPr>
            <a:picLocks noGrp="1" noChangeAspect="1"/>
          </p:cNvPicPr>
          <p:nvPr>
            <p:ph type="pic" sz="quarter" idx="25"/>
          </p:nvPr>
        </p:nvPicPr>
        <p:blipFill>
          <a:blip r:embed="rId3"/>
          <a:srcRect t="2209" b="2209"/>
          <a:stretch>
            <a:fillRect/>
          </a:stretch>
        </p:blipFill>
        <p:spPr>
          <a:xfrm>
            <a:off x="8186367" y="2293082"/>
            <a:ext cx="933450" cy="931862"/>
          </a:xfrm>
        </p:spPr>
      </p:pic>
    </p:spTree>
    <p:extLst>
      <p:ext uri="{BB962C8B-B14F-4D97-AF65-F5344CB8AC3E}">
        <p14:creationId xmlns:p14="http://schemas.microsoft.com/office/powerpoint/2010/main" val="24990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85549" y="1319784"/>
            <a:ext cx="7263765" cy="768096"/>
          </a:xfrm>
        </p:spPr>
        <p:txBody>
          <a:bodyPr/>
          <a:lstStyle/>
          <a:p>
            <a:r>
              <a:rPr lang="en-US" dirty="0"/>
              <a:t>Expected outcomes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621792" y="457200"/>
            <a:ext cx="4495640" cy="274320"/>
          </a:xfrm>
        </p:spPr>
        <p:txBody>
          <a:bodyPr/>
          <a:lstStyle/>
          <a:p>
            <a:r>
              <a:rPr lang="en" dirty="0"/>
              <a:t>Centralized Medical Record System using RFID &amp; Blockchain</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485549" y="2285238"/>
            <a:ext cx="5879592" cy="2700528"/>
          </a:xfrm>
        </p:spPr>
        <p:txBody>
          <a:bodyPr/>
          <a:lstStyle/>
          <a:p>
            <a:pPr marL="457200" lvl="0" indent="-311150" algn="just" rtl="0">
              <a:spcBef>
                <a:spcPts val="0"/>
              </a:spcBef>
              <a:spcAft>
                <a:spcPts val="0"/>
              </a:spcAft>
              <a:buSzPts val="1300"/>
              <a:buAutoNum type="arabicPeriod"/>
            </a:pPr>
            <a:r>
              <a:rPr lang="en-US" dirty="0"/>
              <a:t>Allowing first responders to immediately access critical health-related essential information by simply scanning the RFID found on the person</a:t>
            </a:r>
          </a:p>
          <a:p>
            <a:pPr marL="457200" lvl="0" indent="-311150" algn="just" rtl="0">
              <a:spcBef>
                <a:spcPts val="0"/>
              </a:spcBef>
              <a:spcAft>
                <a:spcPts val="0"/>
              </a:spcAft>
              <a:buSzPts val="1300"/>
              <a:buAutoNum type="arabicPeriod"/>
            </a:pPr>
            <a:endParaRPr lang="en-US" dirty="0"/>
          </a:p>
          <a:p>
            <a:pPr marL="457200" lvl="0" indent="-311150" algn="just" rtl="0">
              <a:spcBef>
                <a:spcPts val="0"/>
              </a:spcBef>
              <a:spcAft>
                <a:spcPts val="0"/>
              </a:spcAft>
              <a:buSzPts val="1300"/>
              <a:buAutoNum type="arabicPeriod"/>
            </a:pPr>
            <a:r>
              <a:rPr lang="en-US" dirty="0"/>
              <a:t>Facilitating easy and seamless transfer of information and medical records when shifting from one hospital to another ensuring that there are no gaps in medical history</a:t>
            </a:r>
          </a:p>
          <a:p>
            <a:pPr marL="457200" lvl="0" indent="-311150" algn="just" rtl="0">
              <a:spcBef>
                <a:spcPts val="0"/>
              </a:spcBef>
              <a:spcAft>
                <a:spcPts val="0"/>
              </a:spcAft>
              <a:buSzPts val="1300"/>
              <a:buAutoNum type="arabicPeriod"/>
            </a:pPr>
            <a:endParaRPr lang="en-US" dirty="0"/>
          </a:p>
          <a:p>
            <a:pPr marL="457200" lvl="0" indent="-311150" algn="just" rtl="0">
              <a:spcBef>
                <a:spcPts val="0"/>
              </a:spcBef>
              <a:spcAft>
                <a:spcPts val="0"/>
              </a:spcAft>
              <a:buSzPts val="1300"/>
              <a:buAutoNum type="arabicPeriod"/>
            </a:pPr>
            <a:r>
              <a:rPr lang="en-US" dirty="0"/>
              <a:t>Using blockchain based technology and  RSA authentication to make the whole process secure and safe</a:t>
            </a:r>
          </a:p>
          <a:p>
            <a:pPr marL="457200" lvl="0" indent="-311150" algn="just" rtl="0">
              <a:spcBef>
                <a:spcPts val="0"/>
              </a:spcBef>
              <a:spcAft>
                <a:spcPts val="0"/>
              </a:spcAft>
              <a:buSzPts val="1300"/>
              <a:buAutoNum type="arabicPeriod"/>
            </a:pPr>
            <a:endParaRPr lang="en-US" dirty="0"/>
          </a:p>
          <a:p>
            <a:pPr marL="457200" lvl="0" indent="-311150" algn="just" rtl="0">
              <a:spcBef>
                <a:spcPts val="0"/>
              </a:spcBef>
              <a:spcAft>
                <a:spcPts val="0"/>
              </a:spcAft>
              <a:buSzPts val="1300"/>
              <a:buAutoNum type="arabicPeriod"/>
            </a:pPr>
            <a:r>
              <a:rPr lang="en-US" dirty="0"/>
              <a:t>Allowing the auto-filling of information for medical forms and documents simply by scanning the RFID</a:t>
            </a:r>
          </a:p>
          <a:p>
            <a:pPr algn="just"/>
            <a:endParaRPr lang="en-US" dirty="0"/>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6032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106</TotalTime>
  <Words>659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Sabon Next LT</vt:lpstr>
      <vt:lpstr>Office Theme</vt:lpstr>
      <vt:lpstr>Centralized Medical Record System using RFID &amp; Blockchain </vt:lpstr>
      <vt:lpstr>AGENDA</vt:lpstr>
      <vt:lpstr>Problem Identification</vt:lpstr>
      <vt:lpstr>MOtivation</vt:lpstr>
      <vt:lpstr>Plan for Data collection</vt:lpstr>
      <vt:lpstr>Plan &amp; Process Involved</vt:lpstr>
      <vt:lpstr>Expected outcomes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Athul Ravi</cp:lastModifiedBy>
  <cp:revision>12</cp:revision>
  <dcterms:created xsi:type="dcterms:W3CDTF">2022-12-15T04:20:59Z</dcterms:created>
  <dcterms:modified xsi:type="dcterms:W3CDTF">2023-01-08T15:32:34Z</dcterms:modified>
</cp:coreProperties>
</file>