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6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C20F58B-FC34-4871-A9E0-F83CCCFBC99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A3FEAAF-E3F0-4ECF-89F5-4151F12B9F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THỰC HÀNH 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mtClean="0"/>
              <a:t>Digital to Analog Converter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>
                <a:latin typeface="Century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Sinh viên: Võ Doãn Đồng – 12T4</a:t>
            </a:r>
          </a:p>
          <a:p>
            <a:r>
              <a:rPr lang="en-US" b="1" smtClean="0">
                <a:latin typeface="Century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Võ Xuân Toản – 12T1</a:t>
            </a:r>
            <a:endParaRPr lang="en-US" b="1">
              <a:latin typeface="Century" panose="020406040505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ruHiro\Desktop\1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I. Sawtooth Generator</a:t>
            </a:r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74" y="1882775"/>
            <a:ext cx="6816651" cy="4572000"/>
          </a:xfrm>
        </p:spPr>
      </p:pic>
    </p:spTree>
    <p:extLst>
      <p:ext uri="{BB962C8B-B14F-4D97-AF65-F5344CB8AC3E}">
        <p14:creationId xmlns:p14="http://schemas.microsoft.com/office/powerpoint/2010/main" val="3934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II. </a:t>
            </a:r>
            <a:r>
              <a:rPr lang="en-US" sz="3600" dirty="0" smtClean="0"/>
              <a:t>Sine and Cosine </a:t>
            </a:r>
            <a:r>
              <a:rPr lang="en-US" sz="3600" dirty="0" smtClean="0"/>
              <a:t>Generator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473325"/>
            <a:ext cx="7404100" cy="3390900"/>
          </a:xfrm>
        </p:spPr>
      </p:pic>
    </p:spTree>
    <p:extLst>
      <p:ext uri="{BB962C8B-B14F-4D97-AF65-F5344CB8AC3E}">
        <p14:creationId xmlns:p14="http://schemas.microsoft.com/office/powerpoint/2010/main" val="25317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III. 8-bit and 12-bit Generator</a:t>
            </a:r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6738526" cy="3136900"/>
          </a:xfrm>
        </p:spPr>
      </p:pic>
    </p:spTree>
    <p:extLst>
      <p:ext uri="{BB962C8B-B14F-4D97-AF65-F5344CB8AC3E}">
        <p14:creationId xmlns:p14="http://schemas.microsoft.com/office/powerpoint/2010/main" val="37719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IV. Noise Generator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7203134" cy="2719804"/>
          </a:xfrm>
        </p:spPr>
      </p:pic>
    </p:spTree>
    <p:extLst>
      <p:ext uri="{BB962C8B-B14F-4D97-AF65-F5344CB8AC3E}">
        <p14:creationId xmlns:p14="http://schemas.microsoft.com/office/powerpoint/2010/main" val="28105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166</TotalTime>
  <Words>38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BÁO CÁO THỰC HÀNH :  Digital to Analog Converter</vt:lpstr>
      <vt:lpstr>PowerPoint Presentation</vt:lpstr>
      <vt:lpstr>I. Sawtooth Generator</vt:lpstr>
      <vt:lpstr>II. Sine and Cosine Generator</vt:lpstr>
      <vt:lpstr>III. 8-bit and 12-bit Generator</vt:lpstr>
      <vt:lpstr>IV. Noise Generator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HÀNH :  Digital to Analog Converter</dc:title>
  <dc:creator>HaruHiro</dc:creator>
  <cp:lastModifiedBy>admin</cp:lastModifiedBy>
  <cp:revision>9</cp:revision>
  <dcterms:created xsi:type="dcterms:W3CDTF">2016-10-25T00:46:27Z</dcterms:created>
  <dcterms:modified xsi:type="dcterms:W3CDTF">2016-10-25T03:56:19Z</dcterms:modified>
</cp:coreProperties>
</file>