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8" r:id="rId12"/>
    <p:sldId id="264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SPORT SOCIAL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Hiếu</a:t>
            </a:r>
            <a:endParaRPr lang="en-US" dirty="0" smtClean="0"/>
          </a:p>
          <a:p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Dũng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671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API Server: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</a:p>
          <a:p>
            <a:pPr lvl="1"/>
            <a:r>
              <a:rPr lang="en-US" dirty="0" smtClean="0"/>
              <a:t>Data structure: JSON</a:t>
            </a:r>
          </a:p>
          <a:p>
            <a:pPr lvl="1"/>
            <a:r>
              <a:rPr lang="en-US" dirty="0" smtClean="0"/>
              <a:t>Authentication: access token (OAuth2 passport)</a:t>
            </a:r>
          </a:p>
          <a:p>
            <a:pPr lvl="1"/>
            <a:r>
              <a:rPr lang="en-US" dirty="0" smtClean="0"/>
              <a:t>Logical resources:</a:t>
            </a:r>
          </a:p>
          <a:p>
            <a:pPr lvl="2"/>
            <a:r>
              <a:rPr lang="en-US" dirty="0" smtClean="0"/>
              <a:t>GET /users</a:t>
            </a:r>
          </a:p>
          <a:p>
            <a:pPr lvl="2"/>
            <a:r>
              <a:rPr lang="en-US" dirty="0" smtClean="0"/>
              <a:t>POST /users</a:t>
            </a:r>
          </a:p>
          <a:p>
            <a:pPr lvl="2"/>
            <a:r>
              <a:rPr lang="en-US" dirty="0" smtClean="0"/>
              <a:t>PUT /users/:id</a:t>
            </a:r>
          </a:p>
          <a:p>
            <a:pPr lvl="2"/>
            <a:r>
              <a:rPr lang="en-US" dirty="0" smtClean="0"/>
              <a:t>DELETE /users/:id</a:t>
            </a:r>
          </a:p>
          <a:p>
            <a:pPr lvl="1"/>
            <a:r>
              <a:rPr lang="en-US" dirty="0" smtClean="0"/>
              <a:t>API versioning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24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Technology:</a:t>
            </a:r>
          </a:p>
          <a:p>
            <a:r>
              <a:rPr lang="en-US" dirty="0" smtClean="0"/>
              <a:t>HTML5/CSS3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AngularJS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098" y="1834166"/>
            <a:ext cx="3131237" cy="2291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4013796"/>
            <a:ext cx="23812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27" y="3323944"/>
            <a:ext cx="2952296" cy="295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31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of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</a:p>
          <a:p>
            <a:r>
              <a:rPr lang="en-US" dirty="0" smtClean="0"/>
              <a:t>Waffle as project </a:t>
            </a:r>
            <a:r>
              <a:rPr lang="en-US" dirty="0" err="1" smtClean="0"/>
              <a:t>managemet</a:t>
            </a:r>
            <a:r>
              <a:rPr lang="en-US" dirty="0" smtClean="0"/>
              <a:t>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03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9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Product functions</a:t>
            </a:r>
          </a:p>
          <a:p>
            <a:r>
              <a:rPr lang="en-US" dirty="0" smtClean="0"/>
              <a:t>Design and architecture</a:t>
            </a:r>
          </a:p>
          <a:p>
            <a:r>
              <a:rPr lang="en-US" dirty="0" smtClean="0"/>
              <a:t>Way of working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58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team: 4 members: </a:t>
            </a:r>
            <a:r>
              <a:rPr lang="en-US" dirty="0" err="1" smtClean="0"/>
              <a:t>Hoàng</a:t>
            </a:r>
            <a:r>
              <a:rPr lang="en-US" dirty="0" smtClean="0"/>
              <a:t>, </a:t>
            </a:r>
            <a:r>
              <a:rPr lang="en-US" dirty="0" err="1" smtClean="0"/>
              <a:t>Dũng</a:t>
            </a:r>
            <a:r>
              <a:rPr lang="en-US" dirty="0" smtClean="0"/>
              <a:t>, </a:t>
            </a:r>
            <a:r>
              <a:rPr lang="en-US" dirty="0" err="1" smtClean="0"/>
              <a:t>Hiếu</a:t>
            </a:r>
            <a:r>
              <a:rPr lang="en-US" dirty="0" smtClean="0"/>
              <a:t>, </a:t>
            </a:r>
            <a:r>
              <a:rPr lang="en-US" dirty="0" err="1" smtClean="0"/>
              <a:t>Kha</a:t>
            </a:r>
            <a:endParaRPr lang="en-US" dirty="0" smtClean="0"/>
          </a:p>
          <a:p>
            <a:r>
              <a:rPr lang="en-US" dirty="0" smtClean="0"/>
              <a:t>The customer: </a:t>
            </a:r>
            <a:r>
              <a:rPr lang="en-US" dirty="0" err="1" smtClean="0"/>
              <a:t>Mr.Han</a:t>
            </a:r>
            <a:r>
              <a:rPr lang="en-US" dirty="0" smtClean="0"/>
              <a:t> Ho &amp; </a:t>
            </a:r>
            <a:r>
              <a:rPr lang="en-US" dirty="0" err="1" smtClean="0"/>
              <a:t>Mrs</a:t>
            </a:r>
            <a:r>
              <a:rPr lang="en-US" dirty="0" smtClean="0"/>
              <a:t> Dung Huynh</a:t>
            </a:r>
          </a:p>
          <a:p>
            <a:r>
              <a:rPr lang="en-US" dirty="0" smtClean="0"/>
              <a:t>The project: Sport Social Network</a:t>
            </a:r>
          </a:p>
        </p:txBody>
      </p:sp>
    </p:spTree>
    <p:extLst>
      <p:ext uri="{BB962C8B-B14F-4D97-AF65-F5344CB8AC3E}">
        <p14:creationId xmlns:p14="http://schemas.microsoft.com/office/powerpoint/2010/main" val="4126723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 Social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Social network for football lover</a:t>
            </a:r>
          </a:p>
          <a:p>
            <a:pPr lvl="1"/>
            <a:r>
              <a:rPr lang="en-US" dirty="0" smtClean="0"/>
              <a:t>Easy to create match</a:t>
            </a:r>
          </a:p>
          <a:p>
            <a:pPr lvl="1"/>
            <a:r>
              <a:rPr lang="en-US" dirty="0" smtClean="0"/>
              <a:t>Easy to see and join match</a:t>
            </a:r>
          </a:p>
          <a:p>
            <a:pPr lvl="1"/>
            <a:r>
              <a:rPr lang="en-US" dirty="0" smtClean="0"/>
              <a:t>Help to create tournament</a:t>
            </a:r>
          </a:p>
          <a:p>
            <a:pPr lvl="1"/>
            <a:r>
              <a:rPr lang="en-US" dirty="0" smtClean="0"/>
              <a:t>Find good player</a:t>
            </a:r>
          </a:p>
          <a:p>
            <a:pPr lvl="1"/>
            <a:r>
              <a:rPr lang="en-US" dirty="0" smtClean="0"/>
              <a:t>Make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94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 Social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Platform:</a:t>
            </a:r>
          </a:p>
          <a:p>
            <a:pPr lvl="1"/>
            <a:r>
              <a:rPr lang="en-US" dirty="0" smtClean="0"/>
              <a:t>Web application</a:t>
            </a:r>
          </a:p>
          <a:p>
            <a:pPr lvl="1"/>
            <a:r>
              <a:rPr lang="en-US" dirty="0" smtClean="0"/>
              <a:t>Future: mobile</a:t>
            </a:r>
          </a:p>
        </p:txBody>
      </p:sp>
    </p:spTree>
    <p:extLst>
      <p:ext uri="{BB962C8B-B14F-4D97-AF65-F5344CB8AC3E}">
        <p14:creationId xmlns:p14="http://schemas.microsoft.com/office/powerpoint/2010/main" val="2132603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Profile: user can have a “football profile” with rating, and skill</a:t>
            </a:r>
          </a:p>
          <a:p>
            <a:r>
              <a:rPr lang="en-US" dirty="0" smtClean="0"/>
              <a:t>Create match:</a:t>
            </a:r>
          </a:p>
          <a:p>
            <a:pPr lvl="1"/>
            <a:r>
              <a:rPr lang="en-US" dirty="0" smtClean="0"/>
              <a:t>Create match with specific date time</a:t>
            </a:r>
          </a:p>
          <a:p>
            <a:pPr lvl="1"/>
            <a:r>
              <a:rPr lang="en-US" dirty="0" smtClean="0"/>
              <a:t>Anyone can join</a:t>
            </a:r>
          </a:p>
          <a:p>
            <a:pPr lvl="1"/>
            <a:r>
              <a:rPr lang="en-US" dirty="0" smtClean="0"/>
              <a:t>Share to people</a:t>
            </a:r>
          </a:p>
          <a:p>
            <a:pPr lvl="1"/>
            <a:r>
              <a:rPr lang="en-US" dirty="0" smtClean="0"/>
              <a:t>Update images, detail and comment about match</a:t>
            </a:r>
          </a:p>
        </p:txBody>
      </p:sp>
    </p:spTree>
    <p:extLst>
      <p:ext uri="{BB962C8B-B14F-4D97-AF65-F5344CB8AC3E}">
        <p14:creationId xmlns:p14="http://schemas.microsoft.com/office/powerpoint/2010/main" val="3608321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Talent wanted</a:t>
            </a:r>
          </a:p>
          <a:p>
            <a:r>
              <a:rPr lang="en-US" dirty="0" smtClean="0"/>
              <a:t>Create tournament:</a:t>
            </a:r>
          </a:p>
          <a:p>
            <a:pPr lvl="1"/>
            <a:r>
              <a:rPr lang="en-US" dirty="0" smtClean="0"/>
              <a:t>Create tournament</a:t>
            </a:r>
          </a:p>
          <a:p>
            <a:pPr lvl="1"/>
            <a:r>
              <a:rPr lang="en-US" dirty="0" smtClean="0"/>
              <a:t>Anyone can join</a:t>
            </a:r>
          </a:p>
          <a:p>
            <a:pPr lvl="1"/>
            <a:r>
              <a:rPr lang="en-US" dirty="0" smtClean="0"/>
              <a:t>Share to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6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620740"/>
            <a:ext cx="9613900" cy="3030983"/>
          </a:xfrm>
        </p:spPr>
      </p:pic>
    </p:spTree>
    <p:extLst>
      <p:ext uri="{BB962C8B-B14F-4D97-AF65-F5344CB8AC3E}">
        <p14:creationId xmlns:p14="http://schemas.microsoft.com/office/powerpoint/2010/main" val="26086668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API Server: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Laravel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Quick Emergence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MVC architecture support</a:t>
            </a:r>
          </a:p>
          <a:p>
            <a:pPr lvl="1"/>
            <a:r>
              <a:rPr lang="en-US" dirty="0" smtClean="0"/>
              <a:t>Libraries and configuration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35" y="2336873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7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136</TotalTime>
  <Words>231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SPORT SOCIAL NETWORK</vt:lpstr>
      <vt:lpstr>Agenda</vt:lpstr>
      <vt:lpstr>Introduction</vt:lpstr>
      <vt:lpstr>Sport Social Network</vt:lpstr>
      <vt:lpstr>Sport Social Network</vt:lpstr>
      <vt:lpstr>Product functions</vt:lpstr>
      <vt:lpstr>Product functions</vt:lpstr>
      <vt:lpstr>Design and architecture</vt:lpstr>
      <vt:lpstr>The API Server: Laravel</vt:lpstr>
      <vt:lpstr>The API Server: Laravel</vt:lpstr>
      <vt:lpstr>The Website</vt:lpstr>
      <vt:lpstr>Way of working</vt:lpstr>
      <vt:lpstr>Conclusion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SOCIAL NETWORK</dc:title>
  <dc:creator>Windows User</dc:creator>
  <cp:lastModifiedBy>Windows User</cp:lastModifiedBy>
  <cp:revision>26</cp:revision>
  <dcterms:created xsi:type="dcterms:W3CDTF">2017-10-27T21:55:09Z</dcterms:created>
  <dcterms:modified xsi:type="dcterms:W3CDTF">2017-10-28T00:11:37Z</dcterms:modified>
</cp:coreProperties>
</file>