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 id="2147483662" r:id="rId6"/>
  </p:sldMasterIdLst>
  <p:notesMasterIdLst>
    <p:notesMasterId r:id="rId16"/>
  </p:notesMasterIdLst>
  <p:sldIdLst>
    <p:sldId id="257" r:id="rId7"/>
    <p:sldId id="268" r:id="rId8"/>
    <p:sldId id="271" r:id="rId9"/>
    <p:sldId id="267" r:id="rId10"/>
    <p:sldId id="270" r:id="rId11"/>
    <p:sldId id="266" r:id="rId12"/>
    <p:sldId id="272" r:id="rId13"/>
    <p:sldId id="264" r:id="rId14"/>
    <p:sldId id="269"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0FCCB7-8CE9-40A2-A5CE-F9F78AE29E4C}" v="475" dt="2023-07-16T20:54:49.998"/>
    <p1510:client id="{7E965DBA-6710-9B20-8E4F-5196053E912D}" v="1588" dt="2023-07-18T12:38:11.822"/>
    <p1510:client id="{A18B5E39-620C-92D0-44BF-4B2A9E3402D0}" v="2" dt="2023-07-17T09:52:14.479"/>
    <p1510:client id="{B7E6D9E4-8A00-11CA-CF51-0BB4552FE71C}" v="720" dt="2023-07-17T09:47:03.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22" autoAdjust="0"/>
    <p:restoredTop sz="94660"/>
  </p:normalViewPr>
  <p:slideViewPr>
    <p:cSldViewPr snapToGrid="0">
      <p:cViewPr varScale="1">
        <p:scale>
          <a:sx n="130" d="100"/>
          <a:sy n="130" d="100"/>
        </p:scale>
        <p:origin x="20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F956B-2EA9-4372-93C0-AE8AC1C6D140}" type="datetimeFigureOut">
              <a:t>19.07.23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F2275-C3D1-4DCA-923E-2C265396B746}" type="slidenum">
              <a:t>‹Nr.›</a:t>
            </a:fld>
            <a:endParaRPr lang="en-US"/>
          </a:p>
        </p:txBody>
      </p:sp>
    </p:spTree>
    <p:extLst>
      <p:ext uri="{BB962C8B-B14F-4D97-AF65-F5344CB8AC3E}">
        <p14:creationId xmlns:p14="http://schemas.microsoft.com/office/powerpoint/2010/main" val="919940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15900">
              <a:lnSpc>
                <a:spcPct val="110000"/>
              </a:lnSpc>
              <a:spcAft>
                <a:spcPts val="200"/>
              </a:spcAft>
              <a:buFont typeface="Arial"/>
              <a:buChar char="•"/>
            </a:pPr>
            <a:r>
              <a:rPr lang="en-US"/>
              <a:t>Machine learning requires experimenting with a wide range of datasets, data preparation steps, and algorithms to build a model that maximizes some target metric. Once you have built a model, you also need to deploy it to a production system, monitor its performance, and continuously retrain it on new data and compare with alternative models.</a:t>
            </a:r>
            <a:endParaRPr lang="en-US" dirty="0"/>
          </a:p>
          <a:p>
            <a:pPr marL="215900" indent="-215900">
              <a:lnSpc>
                <a:spcPct val="110000"/>
              </a:lnSpc>
              <a:spcAft>
                <a:spcPts val="200"/>
              </a:spcAft>
              <a:buFont typeface="Arial"/>
              <a:buChar char="•"/>
            </a:pPr>
            <a:r>
              <a:rPr lang="en-US"/>
              <a:t>Being productive with machine learning can therefore be challenging for several reasons:</a:t>
            </a:r>
            <a:endParaRPr lang="en-US" dirty="0"/>
          </a:p>
          <a:p>
            <a:pPr marL="215900" indent="-215900">
              <a:lnSpc>
                <a:spcPct val="110000"/>
              </a:lnSpc>
              <a:spcAft>
                <a:spcPts val="200"/>
              </a:spcAft>
              <a:buFont typeface="Arial"/>
              <a:buChar char="•"/>
            </a:pPr>
            <a:r>
              <a:rPr lang="en-US" b="1"/>
              <a:t>It’s difficult to keep track of experiments.</a:t>
            </a:r>
            <a:r>
              <a:rPr lang="en-US"/>
              <a:t> When you are just working with files on your laptop, or with an interactive notebook, how do you tell which data, code and parameters went into getting a particular result?</a:t>
            </a:r>
            <a:endParaRPr lang="en-US" dirty="0"/>
          </a:p>
          <a:p>
            <a:pPr marL="215900" indent="-215900">
              <a:lnSpc>
                <a:spcPct val="110000"/>
              </a:lnSpc>
              <a:spcAft>
                <a:spcPts val="200"/>
              </a:spcAft>
              <a:buFont typeface="Arial"/>
              <a:buChar char="•"/>
            </a:pPr>
            <a:r>
              <a:rPr lang="en-US" b="1"/>
              <a:t>It’s difficult to reproduce code.</a:t>
            </a:r>
            <a:r>
              <a:rPr lang="en-US"/>
              <a:t> Even if you have meticulously tracked the code versions and parameters, you need to capture the whole environment (for example, library dependencies) to get the same result again. This is especially challenging if you want another data scientist to use your code, or if you want to run the same code at scale on another platform (for example, in the cloud).</a:t>
            </a:r>
            <a:endParaRPr lang="en-US" dirty="0"/>
          </a:p>
          <a:p>
            <a:pPr marL="215900" indent="-215900">
              <a:lnSpc>
                <a:spcPct val="110000"/>
              </a:lnSpc>
              <a:spcAft>
                <a:spcPts val="200"/>
              </a:spcAft>
              <a:buFont typeface="Arial"/>
              <a:buChar char="•"/>
            </a:pPr>
            <a:r>
              <a:rPr lang="en-US" b="1"/>
              <a:t>There’s no standard way to package and deploy models.</a:t>
            </a:r>
            <a:r>
              <a:rPr lang="en-US"/>
              <a:t> Every data science team comes up with its own approach for each ML library that it uses, and the link between a model and the code and parameters that produced it is often lost.</a:t>
            </a:r>
            <a:endParaRPr lang="en-US" dirty="0"/>
          </a:p>
          <a:p>
            <a:pPr marL="215900" indent="-215900">
              <a:lnSpc>
                <a:spcPct val="110000"/>
              </a:lnSpc>
              <a:spcAft>
                <a:spcPts val="200"/>
              </a:spcAft>
              <a:buFont typeface="Arial"/>
              <a:buChar char="•"/>
            </a:pPr>
            <a:r>
              <a:rPr lang="en-US" b="1" dirty="0"/>
              <a:t>There’s no central store to manage models (their versions and stage transitions).</a:t>
            </a:r>
            <a:r>
              <a:rPr lang="en-US" dirty="0"/>
              <a:t> A data science team creates many models. In absence of a central place to collaborate and manage model lifecycle, data science teams face challenges in how they manage models stages: from development to staging, and finally, to archiving or production, with respective versions, annotations, and history.</a:t>
            </a:r>
          </a:p>
          <a:p>
            <a:pPr marL="215900" indent="-215900">
              <a:lnSpc>
                <a:spcPct val="110000"/>
              </a:lnSpc>
              <a:spcAft>
                <a:spcPts val="200"/>
              </a:spcAft>
              <a:buFont typeface="Arial"/>
              <a:buChar char="•"/>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EDF2275-C3D1-4DCA-923E-2C265396B746}" type="slidenum">
              <a:rPr lang="en-US"/>
              <a:t>4</a:t>
            </a:fld>
            <a:endParaRPr lang="en-US"/>
          </a:p>
        </p:txBody>
      </p:sp>
    </p:spTree>
    <p:extLst>
      <p:ext uri="{BB962C8B-B14F-4D97-AF65-F5344CB8AC3E}">
        <p14:creationId xmlns:p14="http://schemas.microsoft.com/office/powerpoint/2010/main" val="29098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spcBef>
                <a:spcPts val="1000"/>
              </a:spcBef>
              <a:buFont typeface="Arial,Sans-Serif"/>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FEDF2275-C3D1-4DCA-923E-2C265396B746}" type="slidenum">
              <a:rPr lang="en-US"/>
              <a:t>5</a:t>
            </a:fld>
            <a:endParaRPr lang="en-US"/>
          </a:p>
        </p:txBody>
      </p:sp>
    </p:spTree>
    <p:extLst>
      <p:ext uri="{BB962C8B-B14F-4D97-AF65-F5344CB8AC3E}">
        <p14:creationId xmlns:p14="http://schemas.microsoft.com/office/powerpoint/2010/main" val="401253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Tracking: </a:t>
            </a:r>
            <a:r>
              <a:rPr lang="en-US" dirty="0"/>
              <a:t>used to log and compare model parameters, code versions, metrics, and artifacts of an ML code. This can be easily done by minimal changes to your code using the </a:t>
            </a:r>
            <a:r>
              <a:rPr lang="en-US" dirty="0" err="1"/>
              <a:t>MLflow</a:t>
            </a:r>
            <a:r>
              <a:rPr lang="en-US" dirty="0"/>
              <a:t> Tracking API. </a:t>
            </a:r>
            <a:r>
              <a:rPr lang="en-US" dirty="0" err="1"/>
              <a:t>MLflow</a:t>
            </a:r>
            <a:r>
              <a:rPr lang="en-US" dirty="0"/>
              <a:t> Tracking provides a centralized place to log and organize machine learning experiments, which makes it easier to compare and reproduce results. </a:t>
            </a:r>
            <a:r>
              <a:rPr lang="en-US" b="1" dirty="0"/>
              <a:t>Collaboration</a:t>
            </a:r>
            <a:endParaRPr lang="en-US" dirty="0"/>
          </a:p>
          <a:p>
            <a:r>
              <a:rPr lang="en-US" dirty="0">
                <a:ea typeface="Calibri" panose="020F0502020204030204"/>
                <a:cs typeface="Calibri" panose="020F0502020204030204"/>
              </a:rPr>
              <a:t>Projects: </a:t>
            </a:r>
            <a:r>
              <a:rPr lang="en-US" dirty="0"/>
              <a:t>packages data science code in a standard format for a reusable, and reproducible form to share your code with other data scientists or transfer it to production. </a:t>
            </a:r>
            <a:r>
              <a:rPr lang="en-US" b="1" dirty="0"/>
              <a:t>Reproducibility</a:t>
            </a:r>
            <a:endParaRPr lang="en-US" dirty="0">
              <a:ea typeface="Calibri" panose="020F0502020204030204"/>
              <a:cs typeface="Calibri" panose="020F0502020204030204"/>
            </a:endParaRPr>
          </a:p>
          <a:p>
            <a:r>
              <a:rPr lang="en-US" dirty="0">
                <a:ea typeface="Calibri" panose="020F0502020204030204"/>
                <a:cs typeface="Calibri" panose="020F0502020204030204"/>
              </a:rPr>
              <a:t>Model Registry: </a:t>
            </a:r>
            <a:r>
              <a:rPr lang="en-US" dirty="0"/>
              <a:t>provides a central model store to collaboratively manage the full lifecycle of a </a:t>
            </a:r>
            <a:r>
              <a:rPr lang="en-US" dirty="0" err="1"/>
              <a:t>MLflow</a:t>
            </a:r>
            <a:r>
              <a:rPr lang="en-US" dirty="0"/>
              <a:t> Model, including model versioning, stage transitions, and annotations.</a:t>
            </a:r>
            <a:endParaRPr lang="en-US" dirty="0">
              <a:ea typeface="Calibri"/>
              <a:cs typeface="Calibri"/>
            </a:endParaRPr>
          </a:p>
          <a:p>
            <a:pPr>
              <a:lnSpc>
                <a:spcPct val="120000"/>
              </a:lnSpc>
              <a:spcBef>
                <a:spcPts val="1000"/>
              </a:spcBef>
            </a:pPr>
            <a:r>
              <a:rPr lang="en-US">
                <a:ea typeface="Calibri"/>
                <a:cs typeface="Calibri"/>
              </a:rPr>
              <a:t>Models: </a:t>
            </a:r>
            <a:r>
              <a:rPr lang="en-US"/>
              <a:t>enables to manage and deploy machine learning models from multiple libraries. It allows to package your own ML model for later use in downstream tasks, e.g. real-time serving through a REST API. </a:t>
            </a:r>
            <a:r>
              <a:rPr lang="en-US" b="1"/>
              <a:t>Deployment</a:t>
            </a:r>
            <a:r>
              <a:rPr lang="en-US"/>
              <a:t>: </a:t>
            </a:r>
            <a:r>
              <a:rPr lang="en-US" err="1"/>
              <a:t>MLflow</a:t>
            </a:r>
            <a:r>
              <a:rPr lang="en-US"/>
              <a:t> Models provide a standardized format for packaging and deploying machine learning models to different environments.</a:t>
            </a:r>
            <a:endParaRPr lang="en-US">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EDF2275-C3D1-4DCA-923E-2C265396B746}" type="slidenum">
              <a:rPr lang="en-US"/>
              <a:t>6</a:t>
            </a:fld>
            <a:endParaRPr lang="en-US"/>
          </a:p>
        </p:txBody>
      </p:sp>
    </p:spTree>
    <p:extLst>
      <p:ext uri="{BB962C8B-B14F-4D97-AF65-F5344CB8AC3E}">
        <p14:creationId xmlns:p14="http://schemas.microsoft.com/office/powerpoint/2010/main" val="324477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Tracking: </a:t>
            </a:r>
            <a:r>
              <a:rPr lang="en-US" dirty="0"/>
              <a:t>used to log and compare model parameters, code versions, metrics, and artifacts of an ML code. This can be easily done by minimal changes to your code using the </a:t>
            </a:r>
            <a:r>
              <a:rPr lang="en-US" dirty="0" err="1"/>
              <a:t>MLflow</a:t>
            </a:r>
            <a:r>
              <a:rPr lang="en-US" dirty="0"/>
              <a:t> Tracking API. </a:t>
            </a:r>
            <a:r>
              <a:rPr lang="en-US" dirty="0" err="1"/>
              <a:t>MLflow</a:t>
            </a:r>
            <a:r>
              <a:rPr lang="en-US" dirty="0"/>
              <a:t> Tracking provides a centralized place to log and organize machine learning experiments, which makes it easier to compare and reproduce results. </a:t>
            </a:r>
            <a:r>
              <a:rPr lang="en-US" b="1" dirty="0"/>
              <a:t>Collaboration</a:t>
            </a:r>
            <a:endParaRPr lang="en-US" dirty="0"/>
          </a:p>
          <a:p>
            <a:r>
              <a:rPr lang="en-US" dirty="0">
                <a:ea typeface="Calibri" panose="020F0502020204030204"/>
                <a:cs typeface="Calibri" panose="020F0502020204030204"/>
              </a:rPr>
              <a:t>Projects: </a:t>
            </a:r>
            <a:r>
              <a:rPr lang="en-US" dirty="0"/>
              <a:t>packages data science code in a standard format for a reusable, and reproducible form to share your code with other data scientists or transfer it to production. </a:t>
            </a:r>
            <a:r>
              <a:rPr lang="en-US" b="1" dirty="0"/>
              <a:t>Reproducibility</a:t>
            </a:r>
            <a:endParaRPr lang="en-US" dirty="0">
              <a:ea typeface="Calibri" panose="020F0502020204030204"/>
              <a:cs typeface="Calibri" panose="020F0502020204030204"/>
            </a:endParaRPr>
          </a:p>
          <a:p>
            <a:r>
              <a:rPr lang="en-US" dirty="0">
                <a:ea typeface="Calibri" panose="020F0502020204030204"/>
                <a:cs typeface="Calibri" panose="020F0502020204030204"/>
              </a:rPr>
              <a:t>Model Registry: </a:t>
            </a:r>
            <a:r>
              <a:rPr lang="en-US" dirty="0"/>
              <a:t>provides a central model store to collaboratively manage the full lifecycle of a </a:t>
            </a:r>
            <a:r>
              <a:rPr lang="en-US" dirty="0" err="1"/>
              <a:t>MLflow</a:t>
            </a:r>
            <a:r>
              <a:rPr lang="en-US" dirty="0"/>
              <a:t> Model, including model versioning, stage transitions, and annotations.</a:t>
            </a:r>
            <a:endParaRPr lang="en-US" dirty="0">
              <a:ea typeface="Calibri"/>
              <a:cs typeface="Calibri"/>
            </a:endParaRPr>
          </a:p>
          <a:p>
            <a:pPr>
              <a:lnSpc>
                <a:spcPct val="120000"/>
              </a:lnSpc>
              <a:spcBef>
                <a:spcPts val="1000"/>
              </a:spcBef>
            </a:pPr>
            <a:r>
              <a:rPr lang="en-US">
                <a:ea typeface="Calibri"/>
                <a:cs typeface="Calibri"/>
              </a:rPr>
              <a:t>Models: </a:t>
            </a:r>
            <a:r>
              <a:rPr lang="en-US"/>
              <a:t>enables to manage and deploy machine learning models from multiple libraries. It allows to package your own ML model for later use in downstream tasks, e.g. real-time serving through a REST API. </a:t>
            </a:r>
            <a:r>
              <a:rPr lang="en-US" b="1"/>
              <a:t>Deployment</a:t>
            </a:r>
            <a:r>
              <a:rPr lang="en-US"/>
              <a:t>: </a:t>
            </a:r>
            <a:r>
              <a:rPr lang="en-US" err="1"/>
              <a:t>MLflow</a:t>
            </a:r>
            <a:r>
              <a:rPr lang="en-US"/>
              <a:t> Models provide a standardized format for packaging and deploying machine learning models to different environments.</a:t>
            </a:r>
            <a:endParaRPr lang="en-US">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EDF2275-C3D1-4DCA-923E-2C265396B746}" type="slidenum">
              <a:rPr lang="en-US"/>
              <a:t>7</a:t>
            </a:fld>
            <a:endParaRPr lang="en-US"/>
          </a:p>
        </p:txBody>
      </p:sp>
    </p:spTree>
    <p:extLst>
      <p:ext uri="{BB962C8B-B14F-4D97-AF65-F5344CB8AC3E}">
        <p14:creationId xmlns:p14="http://schemas.microsoft.com/office/powerpoint/2010/main" val="4867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component that handles the communication between the REST API to log parameters, metrics, experiments and metadata to a storage solution. The server uses both, the backend store and the artifact store to store and read data from.</a:t>
            </a:r>
          </a:p>
          <a:p>
            <a:endParaRPr lang="en-US" dirty="0"/>
          </a:p>
          <a:p>
            <a:r>
              <a:rPr lang="en-US" dirty="0"/>
              <a:t>location to store large data of an ML run that are not suitable for the Backend Store or a relational database respectively. This is where </a:t>
            </a:r>
            <a:r>
              <a:rPr lang="en-US" dirty="0" err="1"/>
              <a:t>MLflow</a:t>
            </a:r>
            <a:r>
              <a:rPr lang="en-US" dirty="0"/>
              <a:t> users log their artifact outputs, or data and image files to.</a:t>
            </a:r>
            <a:endParaRPr lang="en-US" dirty="0">
              <a:cs typeface="Calibri"/>
            </a:endParaRPr>
          </a:p>
          <a:p>
            <a:endParaRPr lang="en-US" dirty="0">
              <a:cs typeface="Calibri"/>
            </a:endParaRPr>
          </a:p>
          <a:p>
            <a:r>
              <a:rPr lang="en-US"/>
              <a:t>stores experiment and run data like parameters, and metrics. It is usually a relational database which means that all metadata will be stored, but no large data files.</a:t>
            </a:r>
          </a:p>
          <a:p>
            <a:endParaRPr lang="en-US" dirty="0">
              <a:cs typeface="Calibri"/>
            </a:endParaRPr>
          </a:p>
        </p:txBody>
      </p:sp>
      <p:sp>
        <p:nvSpPr>
          <p:cNvPr id="4" name="Slide Number Placeholder 3"/>
          <p:cNvSpPr>
            <a:spLocks noGrp="1"/>
          </p:cNvSpPr>
          <p:nvPr>
            <p:ph type="sldNum" sz="quarter" idx="5"/>
          </p:nvPr>
        </p:nvSpPr>
        <p:spPr/>
        <p:txBody>
          <a:bodyPr/>
          <a:lstStyle/>
          <a:p>
            <a:fld id="{FEDF2275-C3D1-4DCA-923E-2C265396B746}" type="slidenum">
              <a:rPr lang="en-US"/>
              <a:t>8</a:t>
            </a:fld>
            <a:endParaRPr lang="en-US"/>
          </a:p>
        </p:txBody>
      </p:sp>
    </p:spTree>
    <p:extLst>
      <p:ext uri="{BB962C8B-B14F-4D97-AF65-F5344CB8AC3E}">
        <p14:creationId xmlns:p14="http://schemas.microsoft.com/office/powerpoint/2010/main" val="80979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19.07.23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19.07.23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19.07.23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a:extLst>
              <a:ext uri="{FF2B5EF4-FFF2-40B4-BE49-F238E27FC236}">
                <a16:creationId xmlns:a16="http://schemas.microsoft.com/office/drawing/2014/main" id="{400F6426-82D2-4016-9F0A-BEB75B7E047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Actiontitle">
            <a:extLst>
              <a:ext uri="{FF2B5EF4-FFF2-40B4-BE49-F238E27FC236}">
                <a16:creationId xmlns:a16="http://schemas.microsoft.com/office/drawing/2014/main" id="{F83A1AE1-33B3-4213-9566-A0A233D89A39}"/>
              </a:ext>
            </a:extLst>
          </p:cNvPr>
          <p:cNvSpPr>
            <a:spLocks noGrp="1"/>
          </p:cNvSpPr>
          <p:nvPr>
            <p:ph type="body" sz="quarter" idx="13" hasCustomPrompt="1"/>
          </p:nvPr>
        </p:nvSpPr>
        <p:spPr>
          <a:xfrm>
            <a:off x="0" y="849302"/>
            <a:ext cx="2239572" cy="322515"/>
          </a:xfrm>
          <a:solidFill>
            <a:schemeClr val="accent1"/>
          </a:solidFill>
        </p:spPr>
        <p:txBody>
          <a:bodyPr wrap="none" lIns="270000" tIns="36000" rIns="108000" bIns="36000" anchor="ctr">
            <a:spAutoFit/>
          </a:bodyPr>
          <a:lstStyle>
            <a:lvl1pPr>
              <a:buNone/>
              <a:defRPr sz="1600">
                <a:solidFill>
                  <a:schemeClr val="bg1"/>
                </a:solidFill>
              </a:defRPr>
            </a:lvl1pPr>
            <a:lvl2pPr>
              <a:buNone/>
              <a:defRPr/>
            </a:lvl2pPr>
            <a:lvl3pPr>
              <a:buNone/>
              <a:defRPr/>
            </a:lvl3pPr>
            <a:lvl4pPr>
              <a:buNone/>
              <a:defRPr/>
            </a:lvl4pPr>
            <a:lvl5pPr>
              <a:buNone/>
              <a:defRPr/>
            </a:lvl5pPr>
          </a:lstStyle>
          <a:p>
            <a:pPr lvl="0"/>
            <a:r>
              <a:rPr lang="de-DE" dirty="0"/>
              <a:t>Actiontitle </a:t>
            </a:r>
            <a:r>
              <a:rPr lang="de-DE" dirty="0" err="1"/>
              <a:t>goes</a:t>
            </a:r>
            <a:r>
              <a:rPr lang="de-DE" dirty="0"/>
              <a:t> </a:t>
            </a:r>
            <a:r>
              <a:rPr lang="de-DE" dirty="0" err="1"/>
              <a:t>here</a:t>
            </a:r>
            <a:endParaRPr lang="de-DE" dirty="0"/>
          </a:p>
        </p:txBody>
      </p:sp>
      <p:sp>
        <p:nvSpPr>
          <p:cNvPr id="10" name="Titel">
            <a:extLst>
              <a:ext uri="{FF2B5EF4-FFF2-40B4-BE49-F238E27FC236}">
                <a16:creationId xmlns:a16="http://schemas.microsoft.com/office/drawing/2014/main" id="{7EB430FC-C02D-428A-AC50-84D2AE996F84}"/>
              </a:ext>
            </a:extLst>
          </p:cNvPr>
          <p:cNvSpPr>
            <a:spLocks noGrp="1"/>
          </p:cNvSpPr>
          <p:nvPr>
            <p:ph type="title"/>
          </p:nvPr>
        </p:nvSpPr>
        <p:spPr/>
        <p:txBody>
          <a:bodyPr/>
          <a:lstStyle/>
          <a:p>
            <a:r>
              <a:rPr lang="de-DE"/>
              <a:t>Mastertitelformat bearbeiten</a:t>
            </a:r>
          </a:p>
        </p:txBody>
      </p:sp>
      <p:sp>
        <p:nvSpPr>
          <p:cNvPr id="11" name="Datumsplatzhalter 10">
            <a:extLst>
              <a:ext uri="{FF2B5EF4-FFF2-40B4-BE49-F238E27FC236}">
                <a16:creationId xmlns:a16="http://schemas.microsoft.com/office/drawing/2014/main" id="{D2FD96BB-3C2C-4CBC-A0A9-9601633176AE}"/>
              </a:ext>
            </a:extLst>
          </p:cNvPr>
          <p:cNvSpPr>
            <a:spLocks noGrp="1"/>
          </p:cNvSpPr>
          <p:nvPr>
            <p:ph type="dt" sz="half" idx="14"/>
            <p:custDataLst>
              <p:tags r:id="rId1"/>
            </p:custDataLst>
          </p:nvPr>
        </p:nvSpPr>
        <p:spPr/>
        <p:txBody>
          <a:bodyPr/>
          <a:lstStyle/>
          <a:p>
            <a:fld id="{A47DC638-6E46-49FF-A72E-B879FC48254A}" type="datetimeFigureOut">
              <a:rPr lang="de-DE"/>
              <a:pPr/>
              <a:t>19.07.23</a:t>
            </a:fld>
            <a:endParaRPr lang="de-DE" dirty="0"/>
          </a:p>
        </p:txBody>
      </p:sp>
      <p:sp>
        <p:nvSpPr>
          <p:cNvPr id="12" name="Fußzeilenplatzhalter 11">
            <a:extLst>
              <a:ext uri="{FF2B5EF4-FFF2-40B4-BE49-F238E27FC236}">
                <a16:creationId xmlns:a16="http://schemas.microsoft.com/office/drawing/2014/main" id="{2577F115-EFEE-4A67-B586-3447A74F6E46}"/>
              </a:ext>
            </a:extLst>
          </p:cNvPr>
          <p:cNvSpPr>
            <a:spLocks noGrp="1"/>
          </p:cNvSpPr>
          <p:nvPr>
            <p:ph type="ftr" sz="quarter" idx="15"/>
            <p:custDataLst>
              <p:tags r:id="rId2"/>
            </p:custDataLst>
          </p:nvPr>
        </p:nvSpPr>
        <p:spPr/>
        <p:txBody>
          <a:bodyPr/>
          <a:lstStyle/>
          <a:p>
            <a:endParaRPr lang="de-DE" dirty="0">
              <a:noFill/>
            </a:endParaRPr>
          </a:p>
        </p:txBody>
      </p:sp>
      <p:sp>
        <p:nvSpPr>
          <p:cNvPr id="13" name="Foliennummernplatzhalter 12">
            <a:extLst>
              <a:ext uri="{FF2B5EF4-FFF2-40B4-BE49-F238E27FC236}">
                <a16:creationId xmlns:a16="http://schemas.microsoft.com/office/drawing/2014/main" id="{E4CB2F50-A4B7-4505-A5C9-AE2A51EC1C9D}"/>
              </a:ext>
            </a:extLst>
          </p:cNvPr>
          <p:cNvSpPr>
            <a:spLocks noGrp="1"/>
          </p:cNvSpPr>
          <p:nvPr>
            <p:ph type="sldNum" sz="quarter" idx="16"/>
          </p:nvPr>
        </p:nvSpPr>
        <p:spPr/>
        <p:txBody>
          <a:bodyPr/>
          <a:lstStyle/>
          <a:p>
            <a:fld id="{A42A0C3C-A441-4C3F-B9F1-793D433CF6FE}" type="slidenum">
              <a:rPr lang="de-DE"/>
              <a:pPr/>
              <a:t>‹Nr.›</a:t>
            </a:fld>
            <a:endParaRPr lang="de-DE" sz="800" dirty="0"/>
          </a:p>
        </p:txBody>
      </p:sp>
    </p:spTree>
    <p:extLst>
      <p:ext uri="{BB962C8B-B14F-4D97-AF65-F5344CB8AC3E}">
        <p14:creationId xmlns:p14="http://schemas.microsoft.com/office/powerpoint/2010/main" val="1019864951"/>
      </p:ext>
    </p:extLst>
  </p:cSld>
  <p:clrMapOvr>
    <a:masterClrMapping/>
  </p:clrMapOvr>
  <p:hf hdr="0" ftr="0" dt="0"/>
  <p:extLst>
    <p:ext uri="{DCECCB84-F9BA-43D5-87BE-67443E8EF086}">
      <p15:sldGuideLst xmlns:p15="http://schemas.microsoft.com/office/powerpoint/2012/main">
        <p15:guide id="1" orient="horz" pos="1071">
          <p15:clr>
            <a:srgbClr val="FBAE40"/>
          </p15:clr>
        </p15:guide>
        <p15:guide id="2" orient="horz" pos="3974">
          <p15:clr>
            <a:srgbClr val="FBAE40"/>
          </p15:clr>
        </p15:guide>
        <p15:guide id="3" pos="7242">
          <p15:clr>
            <a:srgbClr val="FBAE40"/>
          </p15:clr>
        </p15:guide>
        <p15:guide id="4"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Standardfolie_blanco">
    <p:spTree>
      <p:nvGrpSpPr>
        <p:cNvPr id="1" name=""/>
        <p:cNvGrpSpPr/>
        <p:nvPr/>
      </p:nvGrpSpPr>
      <p:grpSpPr>
        <a:xfrm>
          <a:off x="0" y="0"/>
          <a:ext cx="0" cy="0"/>
          <a:chOff x="0" y="0"/>
          <a:chExt cx="0" cy="0"/>
        </a:xfrm>
      </p:grpSpPr>
      <p:sp>
        <p:nvSpPr>
          <p:cNvPr id="5" name="Textplatzhalter 8">
            <a:extLst>
              <a:ext uri="{FF2B5EF4-FFF2-40B4-BE49-F238E27FC236}">
                <a16:creationId xmlns:a16="http://schemas.microsoft.com/office/drawing/2014/main" id="{92364B99-81DB-463A-A740-D14348B87911}"/>
              </a:ext>
            </a:extLst>
          </p:cNvPr>
          <p:cNvSpPr>
            <a:spLocks noGrp="1"/>
          </p:cNvSpPr>
          <p:nvPr>
            <p:ph type="body" sz="quarter" idx="10" hasCustomPrompt="1"/>
          </p:nvPr>
        </p:nvSpPr>
        <p:spPr>
          <a:xfrm>
            <a:off x="-1" y="316671"/>
            <a:ext cx="3000375" cy="480131"/>
          </a:xfrm>
          <a:prstGeom prst="rect">
            <a:avLst/>
          </a:prstGeom>
          <a:solidFill>
            <a:srgbClr val="3B5981"/>
          </a:solidFill>
          <a:ln>
            <a:solidFill>
              <a:srgbClr val="3B5981"/>
            </a:solidFill>
          </a:ln>
        </p:spPr>
        <p:txBody>
          <a:bodyPr wrap="none" lIns="270000" anchor="t">
            <a:spAutoFit/>
          </a:bodyPr>
          <a:lstStyle>
            <a:lvl1pPr marL="0" indent="0" algn="l">
              <a:buNone/>
              <a:defRPr sz="2800" b="1">
                <a:solidFill>
                  <a:schemeClr val="bg1"/>
                </a:solidFill>
                <a:latin typeface="Arial" panose="020B0604020202020204" pitchFamily="34" charset="0"/>
                <a:cs typeface="Arial" panose="020B0604020202020204" pitchFamily="34" charset="0"/>
              </a:defRPr>
            </a:lvl1pPr>
          </a:lstStyle>
          <a:p>
            <a:pPr lvl="0"/>
            <a:r>
              <a:rPr lang="de-DE" b="1"/>
              <a:t>Title </a:t>
            </a:r>
            <a:r>
              <a:rPr lang="de-DE" b="1" err="1"/>
              <a:t>goes</a:t>
            </a:r>
            <a:r>
              <a:rPr lang="de-DE" b="1"/>
              <a:t> </a:t>
            </a:r>
            <a:r>
              <a:rPr lang="de-DE" b="1" err="1"/>
              <a:t>here</a:t>
            </a:r>
            <a:endParaRPr lang="de-DE"/>
          </a:p>
        </p:txBody>
      </p:sp>
      <p:sp>
        <p:nvSpPr>
          <p:cNvPr id="6" name="Textplatzhalter 4">
            <a:extLst>
              <a:ext uri="{FF2B5EF4-FFF2-40B4-BE49-F238E27FC236}">
                <a16:creationId xmlns:a16="http://schemas.microsoft.com/office/drawing/2014/main" id="{3C93D70A-3ED5-454E-981E-E078EC065AD9}"/>
              </a:ext>
            </a:extLst>
          </p:cNvPr>
          <p:cNvSpPr>
            <a:spLocks noGrp="1"/>
          </p:cNvSpPr>
          <p:nvPr>
            <p:ph type="body" sz="quarter" idx="27" hasCustomPrompt="1"/>
          </p:nvPr>
        </p:nvSpPr>
        <p:spPr>
          <a:xfrm>
            <a:off x="0" y="859549"/>
            <a:ext cx="2220913" cy="313932"/>
          </a:xfrm>
          <a:solidFill>
            <a:srgbClr val="8BA1BB"/>
          </a:solidFill>
        </p:spPr>
        <p:txBody>
          <a:bodyPr wrap="none" lIns="270000" anchor="t">
            <a:spAutoFit/>
          </a:bodyPr>
          <a:lstStyle>
            <a:lvl1pPr marL="0" indent="0">
              <a:buFontTx/>
              <a:buNone/>
              <a:defRPr sz="1600">
                <a:solidFill>
                  <a:schemeClr val="bg1"/>
                </a:solidFill>
              </a:defRPr>
            </a:lvl1pPr>
          </a:lstStyle>
          <a:p>
            <a:pPr lvl="0"/>
            <a:r>
              <a:rPr lang="de-DE"/>
              <a:t>Actiontitle </a:t>
            </a:r>
            <a:r>
              <a:rPr lang="de-DE" err="1"/>
              <a:t>goes</a:t>
            </a:r>
            <a:r>
              <a:rPr lang="de-DE"/>
              <a:t> </a:t>
            </a:r>
            <a:r>
              <a:rPr lang="de-DE" err="1"/>
              <a:t>here</a:t>
            </a:r>
            <a:endParaRPr lang="de-DE"/>
          </a:p>
        </p:txBody>
      </p:sp>
      <p:sp>
        <p:nvSpPr>
          <p:cNvPr id="7" name="Foliennummernplatzhalter 3">
            <a:extLst>
              <a:ext uri="{FF2B5EF4-FFF2-40B4-BE49-F238E27FC236}">
                <a16:creationId xmlns:a16="http://schemas.microsoft.com/office/drawing/2014/main" id="{866F1F80-33E0-487C-8693-F62208C40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4C2A00B-296D-40B7-A28C-F6B390753126}" type="slidenum">
              <a:rPr kumimoji="0" lang="de-DE" sz="8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8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9B78C359-12A8-D747-B9B7-B18948CC545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863739" y="6477563"/>
            <a:ext cx="464522" cy="288800"/>
          </a:xfrm>
          <a:prstGeom prst="rect">
            <a:avLst/>
          </a:prstGeom>
        </p:spPr>
      </p:pic>
    </p:spTree>
    <p:extLst>
      <p:ext uri="{BB962C8B-B14F-4D97-AF65-F5344CB8AC3E}">
        <p14:creationId xmlns:p14="http://schemas.microsoft.com/office/powerpoint/2010/main" val="2123291622"/>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74">
          <p15:clr>
            <a:srgbClr val="FBAE40"/>
          </p15:clr>
        </p15:guide>
        <p15:guide id="4" pos="438">
          <p15:clr>
            <a:srgbClr val="FBAE40"/>
          </p15:clr>
        </p15:guide>
        <p15:guide id="5" pos="7242">
          <p15:clr>
            <a:srgbClr val="FBAE40"/>
          </p15:clr>
        </p15:guide>
        <p15:guide id="6" orient="horz" pos="3521">
          <p15:clr>
            <a:srgbClr val="FBAE40"/>
          </p15:clr>
        </p15:guide>
        <p15:guide id="7" orient="horz" pos="3407">
          <p15:clr>
            <a:srgbClr val="FBAE40"/>
          </p15:clr>
        </p15:guide>
        <p15:guide id="8" orient="horz" pos="1253">
          <p15:clr>
            <a:srgbClr val="FBAE40"/>
          </p15:clr>
        </p15:guide>
        <p15:guide id="9" orient="horz" pos="107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7" name="Actiontitle">
            <a:extLst>
              <a:ext uri="{FF2B5EF4-FFF2-40B4-BE49-F238E27FC236}">
                <a16:creationId xmlns:a16="http://schemas.microsoft.com/office/drawing/2014/main" id="{4B1D909E-EB51-44D0-B78E-1F879A59FD5F}"/>
              </a:ext>
            </a:extLst>
          </p:cNvPr>
          <p:cNvSpPr>
            <a:spLocks noGrp="1"/>
          </p:cNvSpPr>
          <p:nvPr>
            <p:ph type="body" sz="quarter" idx="13" hasCustomPrompt="1"/>
          </p:nvPr>
        </p:nvSpPr>
        <p:spPr>
          <a:xfrm>
            <a:off x="0" y="849302"/>
            <a:ext cx="2239572" cy="322515"/>
          </a:xfrm>
          <a:solidFill>
            <a:schemeClr val="accent1"/>
          </a:solidFill>
        </p:spPr>
        <p:txBody>
          <a:bodyPr wrap="none" lIns="270000" tIns="36000" rIns="108000" bIns="36000" anchor="ctr">
            <a:spAutoFit/>
          </a:bodyPr>
          <a:lstStyle>
            <a:lvl1pPr>
              <a:buNone/>
              <a:defRPr sz="1600">
                <a:solidFill>
                  <a:schemeClr val="bg1"/>
                </a:solidFill>
              </a:defRPr>
            </a:lvl1pPr>
            <a:lvl2pPr>
              <a:buNone/>
              <a:defRPr/>
            </a:lvl2pPr>
            <a:lvl3pPr>
              <a:buNone/>
              <a:defRPr/>
            </a:lvl3pPr>
            <a:lvl4pPr>
              <a:buNone/>
              <a:defRPr/>
            </a:lvl4pPr>
            <a:lvl5pPr>
              <a:buNone/>
              <a:defRPr/>
            </a:lvl5pPr>
          </a:lstStyle>
          <a:p>
            <a:pPr lvl="0"/>
            <a:r>
              <a:rPr lang="de-DE"/>
              <a:t>Actiontitle </a:t>
            </a:r>
            <a:r>
              <a:rPr lang="de-DE" err="1"/>
              <a:t>goes</a:t>
            </a:r>
            <a:r>
              <a:rPr lang="de-DE"/>
              <a:t> </a:t>
            </a:r>
            <a:r>
              <a:rPr lang="de-DE" err="1"/>
              <a:t>here</a:t>
            </a:r>
            <a:endParaRPr lang="de-DE"/>
          </a:p>
        </p:txBody>
      </p:sp>
      <p:sp>
        <p:nvSpPr>
          <p:cNvPr id="8" name="Titel">
            <a:extLst>
              <a:ext uri="{FF2B5EF4-FFF2-40B4-BE49-F238E27FC236}">
                <a16:creationId xmlns:a16="http://schemas.microsoft.com/office/drawing/2014/main" id="{0BE372D3-E2D7-4CA3-BD28-8BE1707839A4}"/>
              </a:ext>
            </a:extLst>
          </p:cNvPr>
          <p:cNvSpPr>
            <a:spLocks noGrp="1"/>
          </p:cNvSpPr>
          <p:nvPr>
            <p:ph type="title"/>
          </p:nvPr>
        </p:nvSpPr>
        <p:spPr>
          <a:xfrm>
            <a:off x="0" y="316800"/>
            <a:ext cx="5214538" cy="460502"/>
          </a:xfrm>
        </p:spPr>
        <p:txBody>
          <a:bodyPr/>
          <a:lstStyle/>
          <a:p>
            <a:r>
              <a:rPr lang="de-DE"/>
              <a:t>Mastertitelformat bearbeiten</a:t>
            </a:r>
          </a:p>
        </p:txBody>
      </p:sp>
      <p:sp>
        <p:nvSpPr>
          <p:cNvPr id="9" name="Datumsplatzhalter 8">
            <a:extLst>
              <a:ext uri="{FF2B5EF4-FFF2-40B4-BE49-F238E27FC236}">
                <a16:creationId xmlns:a16="http://schemas.microsoft.com/office/drawing/2014/main" id="{427CD6B3-785C-4A97-A872-B705C1A10F24}"/>
              </a:ext>
            </a:extLst>
          </p:cNvPr>
          <p:cNvSpPr>
            <a:spLocks noGrp="1"/>
          </p:cNvSpPr>
          <p:nvPr>
            <p:ph type="dt" sz="half" idx="14"/>
            <p:custDataLst>
              <p:tags r:id="rId1"/>
            </p:custDataLst>
          </p:nvPr>
        </p:nvSpPr>
        <p:spPr/>
        <p:txBody>
          <a:bodyPr/>
          <a:lstStyle/>
          <a:p>
            <a:fld id="{A47DC638-6E46-49FF-A72E-B879FC48254A}" type="datetimeFigureOut">
              <a:rPr lang="de-DE"/>
              <a:pPr/>
              <a:t>19.07.23</a:t>
            </a:fld>
            <a:endParaRPr lang="de-DE"/>
          </a:p>
        </p:txBody>
      </p:sp>
      <p:sp>
        <p:nvSpPr>
          <p:cNvPr id="10" name="Fußzeilenplatzhalter 9">
            <a:extLst>
              <a:ext uri="{FF2B5EF4-FFF2-40B4-BE49-F238E27FC236}">
                <a16:creationId xmlns:a16="http://schemas.microsoft.com/office/drawing/2014/main" id="{16741E95-D6CA-43E1-AC58-350E218CEF4A}"/>
              </a:ext>
            </a:extLst>
          </p:cNvPr>
          <p:cNvSpPr>
            <a:spLocks noGrp="1"/>
          </p:cNvSpPr>
          <p:nvPr>
            <p:ph type="ftr" sz="quarter" idx="15"/>
            <p:custDataLst>
              <p:tags r:id="rId2"/>
            </p:custDataLst>
          </p:nvPr>
        </p:nvSpPr>
        <p:spPr/>
        <p:txBody>
          <a:bodyPr/>
          <a:lstStyle/>
          <a:p>
            <a:endParaRPr lang="de-DE">
              <a:noFill/>
            </a:endParaRPr>
          </a:p>
        </p:txBody>
      </p:sp>
      <p:sp>
        <p:nvSpPr>
          <p:cNvPr id="11" name="Foliennummernplatzhalter 10">
            <a:extLst>
              <a:ext uri="{FF2B5EF4-FFF2-40B4-BE49-F238E27FC236}">
                <a16:creationId xmlns:a16="http://schemas.microsoft.com/office/drawing/2014/main" id="{7E937D85-CEB1-4E38-94F1-BBA06617EBEB}"/>
              </a:ext>
            </a:extLst>
          </p:cNvPr>
          <p:cNvSpPr>
            <a:spLocks noGrp="1"/>
          </p:cNvSpPr>
          <p:nvPr>
            <p:ph type="sldNum" sz="quarter" idx="16"/>
          </p:nvPr>
        </p:nvSpPr>
        <p:spPr/>
        <p:txBody>
          <a:bodyPr/>
          <a:lstStyle/>
          <a:p>
            <a:fld id="{A42A0C3C-A441-4C3F-B9F1-793D433CF6FE}" type="slidenum">
              <a:rPr lang="de-DE"/>
              <a:pPr/>
              <a:t>‹Nr.›</a:t>
            </a:fld>
            <a:endParaRPr lang="de-DE" sz="800"/>
          </a:p>
        </p:txBody>
      </p:sp>
    </p:spTree>
    <p:extLst>
      <p:ext uri="{BB962C8B-B14F-4D97-AF65-F5344CB8AC3E}">
        <p14:creationId xmlns:p14="http://schemas.microsoft.com/office/powerpoint/2010/main" val="3040328824"/>
      </p:ext>
    </p:extLst>
  </p:cSld>
  <p:clrMapOvr>
    <a:masterClrMapping/>
  </p:clrMapOvr>
  <p:hf hdr="0" ftr="0" dt="0"/>
  <p:extLst>
    <p:ext uri="{DCECCB84-F9BA-43D5-87BE-67443E8EF086}">
      <p15:sldGuideLst xmlns:p15="http://schemas.microsoft.com/office/powerpoint/2012/main">
        <p15:guide id="1" pos="7242">
          <p15:clr>
            <a:srgbClr val="FBAE40"/>
          </p15:clr>
        </p15:guide>
        <p15:guide id="2" pos="438">
          <p15:clr>
            <a:srgbClr val="FBAE40"/>
          </p15:clr>
        </p15:guide>
        <p15:guide id="3" orient="horz" pos="1071">
          <p15:clr>
            <a:srgbClr val="FBAE40"/>
          </p15:clr>
        </p15:guide>
        <p15:guide id="4"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19.07.23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19.07.23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19.07.23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19.07.23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19.07.23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19.07.23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19.07.23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19.07.23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19.07.23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6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3CD8C12-179C-4D52-ABCF-697260D17A33}"/>
              </a:ext>
            </a:extLst>
          </p:cNvPr>
          <p:cNvSpPr>
            <a:spLocks noGrp="1"/>
          </p:cNvSpPr>
          <p:nvPr>
            <p:ph type="title"/>
          </p:nvPr>
        </p:nvSpPr>
        <p:spPr>
          <a:xfrm>
            <a:off x="0" y="316800"/>
            <a:ext cx="5214538" cy="460502"/>
          </a:xfrm>
          <a:prstGeom prst="rect">
            <a:avLst/>
          </a:prstGeom>
          <a:solidFill>
            <a:schemeClr val="tx2"/>
          </a:solidFill>
        </p:spPr>
        <p:txBody>
          <a:bodyPr vert="horz" wrap="none" lIns="270000" tIns="36000" rIns="108000" bIns="36000" rtlCol="0" anchor="ctr">
            <a:spAutoFit/>
          </a:bodyPr>
          <a:lstStyle/>
          <a:p>
            <a:r>
              <a:rPr lang="de-DE" dirty="0"/>
              <a:t>Mastertitelformat bearbeiten</a:t>
            </a:r>
          </a:p>
        </p:txBody>
      </p:sp>
      <p:sp>
        <p:nvSpPr>
          <p:cNvPr id="3" name="Textplatzhalter 2">
            <a:extLst>
              <a:ext uri="{FF2B5EF4-FFF2-40B4-BE49-F238E27FC236}">
                <a16:creationId xmlns:a16="http://schemas.microsoft.com/office/drawing/2014/main" id="{0AE55903-B4A9-4D8C-B518-1702F86793BD}"/>
              </a:ext>
            </a:extLst>
          </p:cNvPr>
          <p:cNvSpPr>
            <a:spLocks noGrp="1"/>
          </p:cNvSpPr>
          <p:nvPr>
            <p:ph type="body" idx="1"/>
          </p:nvPr>
        </p:nvSpPr>
        <p:spPr>
          <a:xfrm>
            <a:off x="696000" y="1699200"/>
            <a:ext cx="10800000" cy="460800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662F08E9-A41B-4643-B188-87EC1DEBCFA0}"/>
              </a:ext>
            </a:extLst>
          </p:cNvPr>
          <p:cNvSpPr>
            <a:spLocks noGrp="1"/>
          </p:cNvSpPr>
          <p:nvPr>
            <p:ph type="dt" sz="half" idx="2"/>
            <p:custDataLst>
              <p:tags r:id="rId3"/>
            </p:custDataLst>
          </p:nvPr>
        </p:nvSpPr>
        <p:spPr>
          <a:xfrm>
            <a:off x="12192000" y="6858000"/>
            <a:ext cx="0" cy="0"/>
          </a:xfrm>
          <a:prstGeom prst="rect">
            <a:avLst/>
          </a:prstGeom>
        </p:spPr>
        <p:txBody>
          <a:bodyPr vert="horz" lIns="0" tIns="0" rIns="0" bIns="0" rtlCol="0" anchor="ctr">
            <a:noAutofit/>
          </a:bodyPr>
          <a:lstStyle>
            <a:lvl1pPr algn="r">
              <a:defRPr sz="100">
                <a:noFill/>
              </a:defRPr>
            </a:lvl1pPr>
          </a:lstStyle>
          <a:p>
            <a:fld id="{A47DC638-6E46-49FF-A72E-B879FC48254A}" type="datetimeFigureOut">
              <a:rPr lang="de-DE"/>
              <a:pPr/>
              <a:t>19.07.23</a:t>
            </a:fld>
            <a:endParaRPr lang="de-DE" dirty="0"/>
          </a:p>
        </p:txBody>
      </p:sp>
      <p:sp>
        <p:nvSpPr>
          <p:cNvPr id="5" name="Fußzeilenplatzhalter 4">
            <a:extLst>
              <a:ext uri="{FF2B5EF4-FFF2-40B4-BE49-F238E27FC236}">
                <a16:creationId xmlns:a16="http://schemas.microsoft.com/office/drawing/2014/main" id="{724979A8-242D-4347-AAE8-EDC4AA992BEA}"/>
              </a:ext>
            </a:extLst>
          </p:cNvPr>
          <p:cNvSpPr>
            <a:spLocks noGrp="1"/>
          </p:cNvSpPr>
          <p:nvPr>
            <p:ph type="ftr" sz="quarter" idx="3"/>
            <p:custDataLst>
              <p:tags r:id="rId4"/>
            </p:custDataLst>
          </p:nvPr>
        </p:nvSpPr>
        <p:spPr>
          <a:xfrm>
            <a:off x="12192000" y="6858000"/>
            <a:ext cx="0" cy="0"/>
          </a:xfrm>
          <a:prstGeom prst="rect">
            <a:avLst/>
          </a:prstGeom>
        </p:spPr>
        <p:txBody>
          <a:bodyPr vert="horz" lIns="0" tIns="0" rIns="0" bIns="0" rtlCol="0" anchor="ctr">
            <a:noAutofit/>
          </a:bodyPr>
          <a:lstStyle>
            <a:lvl1pPr algn="l">
              <a:defRPr sz="100">
                <a:noFill/>
              </a:defRPr>
            </a:lvl1pPr>
          </a:lstStyle>
          <a:p>
            <a:endParaRPr lang="de-DE" dirty="0"/>
          </a:p>
        </p:txBody>
      </p:sp>
      <p:sp>
        <p:nvSpPr>
          <p:cNvPr id="6" name="Foliennummernplatzhalter 5">
            <a:extLst>
              <a:ext uri="{FF2B5EF4-FFF2-40B4-BE49-F238E27FC236}">
                <a16:creationId xmlns:a16="http://schemas.microsoft.com/office/drawing/2014/main" id="{4BF7279B-D7A4-402B-AA4B-398AFF878B24}"/>
              </a:ext>
            </a:extLst>
          </p:cNvPr>
          <p:cNvSpPr>
            <a:spLocks noGrp="1"/>
          </p:cNvSpPr>
          <p:nvPr>
            <p:ph type="sldNum" sz="quarter" idx="4"/>
          </p:nvPr>
        </p:nvSpPr>
        <p:spPr>
          <a:xfrm>
            <a:off x="11135999" y="6559200"/>
            <a:ext cx="360001" cy="144000"/>
          </a:xfrm>
          <a:prstGeom prst="rect">
            <a:avLst/>
          </a:prstGeom>
        </p:spPr>
        <p:txBody>
          <a:bodyPr vert="horz" lIns="0" tIns="0" rIns="0" bIns="0" rtlCol="0" anchor="ctr">
            <a:noAutofit/>
          </a:bodyPr>
          <a:lstStyle>
            <a:lvl1pPr algn="r">
              <a:defRPr sz="800">
                <a:solidFill>
                  <a:schemeClr val="accent3"/>
                </a:solidFill>
              </a:defRPr>
            </a:lvl1pPr>
          </a:lstStyle>
          <a:p>
            <a:fld id="{A42A0C3C-A441-4C3F-B9F1-793D433CF6FE}" type="slidenum">
              <a:rPr lang="de-DE"/>
              <a:pPr/>
              <a:t>‹Nr.›</a:t>
            </a:fld>
            <a:endParaRPr lang="de-DE" sz="800" dirty="0"/>
          </a:p>
        </p:txBody>
      </p:sp>
      <p:pic>
        <p:nvPicPr>
          <p:cNvPr id="7" name="Logo">
            <a:extLst>
              <a:ext uri="{FF2B5EF4-FFF2-40B4-BE49-F238E27FC236}">
                <a16:creationId xmlns:a16="http://schemas.microsoft.com/office/drawing/2014/main" id="{F66562D5-EB90-4464-A525-5C442734AF9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863739" y="6477563"/>
            <a:ext cx="464524" cy="288801"/>
          </a:xfrm>
          <a:prstGeom prst="rect">
            <a:avLst/>
          </a:prstGeom>
        </p:spPr>
      </p:pic>
      <p:sp>
        <p:nvSpPr>
          <p:cNvPr id="8" name="empower - DO NOT DELETE!!!" hidden="1">
            <a:extLst>
              <a:ext uri="{FF2B5EF4-FFF2-40B4-BE49-F238E27FC236}">
                <a16:creationId xmlns:a16="http://schemas.microsoft.com/office/drawing/2014/main" id="{C2B78AE8-C9D5-487D-8E2A-38D1D3E54676}"/>
              </a:ext>
            </a:extLst>
          </p:cNvPr>
          <p:cNvSpPr/>
          <p:nvPr userDrawn="1">
            <p:custDataLst>
              <p:tags r:id="rId5"/>
            </p:custDataLst>
          </p:nvPr>
        </p:nvSpPr>
        <p:spPr>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lnSpc>
                <a:spcPct val="110000"/>
              </a:lnSpc>
              <a:spcAft>
                <a:spcPts val="200"/>
              </a:spcAft>
            </a:pPr>
            <a:endParaRPr lang="de-DE" sz="1400" dirty="0"/>
          </a:p>
        </p:txBody>
      </p:sp>
    </p:spTree>
    <p:extLst>
      <p:ext uri="{BB962C8B-B14F-4D97-AF65-F5344CB8AC3E}">
        <p14:creationId xmlns:p14="http://schemas.microsoft.com/office/powerpoint/2010/main" val="888864847"/>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21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3pPr>
      <a:lvl4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4pPr>
      <a:lvl5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5pPr>
      <a:lvl6pPr marL="129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6pPr>
      <a:lvl7pPr marL="151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7pPr>
      <a:lvl8pPr marL="172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8pPr>
      <a:lvl9pPr marL="1944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3CD8C12-179C-4D52-ABCF-697260D17A33}"/>
              </a:ext>
            </a:extLst>
          </p:cNvPr>
          <p:cNvSpPr>
            <a:spLocks noGrp="1"/>
          </p:cNvSpPr>
          <p:nvPr>
            <p:ph type="title"/>
          </p:nvPr>
        </p:nvSpPr>
        <p:spPr>
          <a:xfrm>
            <a:off x="0" y="316800"/>
            <a:ext cx="5214538" cy="460502"/>
          </a:xfrm>
          <a:prstGeom prst="rect">
            <a:avLst/>
          </a:prstGeom>
          <a:solidFill>
            <a:schemeClr val="tx2"/>
          </a:solidFill>
        </p:spPr>
        <p:txBody>
          <a:bodyPr vert="horz" wrap="none" lIns="270000" tIns="36000" rIns="108000" bIns="36000" rtlCol="0" anchor="ctr">
            <a:spAutoFit/>
          </a:bodyPr>
          <a:lstStyle/>
          <a:p>
            <a:r>
              <a:rPr lang="en-US" err="1"/>
              <a:t>Mastertitelformatbearbeiten</a:t>
            </a:r>
            <a:endParaRPr lang="en-US"/>
          </a:p>
        </p:txBody>
      </p:sp>
      <p:sp>
        <p:nvSpPr>
          <p:cNvPr id="3" name="Textplatzhalter 2">
            <a:extLst>
              <a:ext uri="{FF2B5EF4-FFF2-40B4-BE49-F238E27FC236}">
                <a16:creationId xmlns:a16="http://schemas.microsoft.com/office/drawing/2014/main" id="{0AE55903-B4A9-4D8C-B518-1702F86793BD}"/>
              </a:ext>
            </a:extLst>
          </p:cNvPr>
          <p:cNvSpPr>
            <a:spLocks noGrp="1"/>
          </p:cNvSpPr>
          <p:nvPr>
            <p:ph type="body" idx="1"/>
          </p:nvPr>
        </p:nvSpPr>
        <p:spPr>
          <a:xfrm>
            <a:off x="696000" y="1699200"/>
            <a:ext cx="10800000" cy="4608000"/>
          </a:xfrm>
          <a:prstGeom prst="rect">
            <a:avLst/>
          </a:prstGeom>
        </p:spPr>
        <p:txBody>
          <a:bodyPr vert="horz" lIns="0" tIns="0" rIns="0" bIns="0" rtlCol="0">
            <a:noAutofit/>
          </a:bodyPr>
          <a:lstStyle/>
          <a:p>
            <a:pPr lvl="0"/>
            <a:r>
              <a:rPr lang="en-US" err="1"/>
              <a:t>Mastertextformatbearbeiten</a:t>
            </a:r>
            <a:endParaRPr lang="en-US"/>
          </a:p>
          <a:p>
            <a:pPr lvl="1"/>
            <a:r>
              <a:rPr lang="en-US" err="1"/>
              <a:t>Zweite</a:t>
            </a:r>
            <a:r>
              <a:rPr lang="en-US"/>
              <a:t> Ebene</a:t>
            </a:r>
          </a:p>
          <a:p>
            <a:pPr lvl="2"/>
            <a:r>
              <a:rPr lang="en-US" err="1"/>
              <a:t>Dritte</a:t>
            </a:r>
            <a:r>
              <a:rPr lang="en-US"/>
              <a:t> Ebene</a:t>
            </a:r>
          </a:p>
          <a:p>
            <a:pPr lvl="3"/>
            <a:r>
              <a:rPr lang="en-US" err="1"/>
              <a:t>Vierte</a:t>
            </a:r>
            <a:r>
              <a:rPr lang="en-US"/>
              <a:t> Ebene</a:t>
            </a:r>
          </a:p>
          <a:p>
            <a:pPr lvl="4"/>
            <a:r>
              <a:rPr lang="en-US" err="1"/>
              <a:t>Fünfte</a:t>
            </a:r>
            <a:r>
              <a:rPr lang="en-US"/>
              <a:t> Ebene</a:t>
            </a:r>
          </a:p>
          <a:p>
            <a:pPr lvl="5"/>
            <a:r>
              <a:rPr lang="en-US" err="1"/>
              <a:t>Sechste</a:t>
            </a:r>
            <a:r>
              <a:rPr lang="en-US"/>
              <a:t> Ebene</a:t>
            </a:r>
          </a:p>
          <a:p>
            <a:pPr lvl="6"/>
            <a:r>
              <a:rPr lang="en-US" err="1"/>
              <a:t>Siebte</a:t>
            </a:r>
            <a:r>
              <a:rPr lang="en-US"/>
              <a:t> Ebene</a:t>
            </a:r>
          </a:p>
          <a:p>
            <a:pPr lvl="7"/>
            <a:r>
              <a:rPr lang="en-US" err="1"/>
              <a:t>Achte</a:t>
            </a:r>
            <a:r>
              <a:rPr lang="en-US"/>
              <a:t> Ebene</a:t>
            </a:r>
          </a:p>
          <a:p>
            <a:pPr lvl="8"/>
            <a:r>
              <a:rPr lang="en-US" err="1"/>
              <a:t>Neunte</a:t>
            </a:r>
            <a:r>
              <a:rPr lang="en-US"/>
              <a:t> Ebene</a:t>
            </a:r>
          </a:p>
        </p:txBody>
      </p:sp>
      <p:sp>
        <p:nvSpPr>
          <p:cNvPr id="4" name="Datumsplatzhalter 3">
            <a:extLst>
              <a:ext uri="{FF2B5EF4-FFF2-40B4-BE49-F238E27FC236}">
                <a16:creationId xmlns:a16="http://schemas.microsoft.com/office/drawing/2014/main" id="{662F08E9-A41B-4643-B188-87EC1DEBCFA0}"/>
              </a:ext>
            </a:extLst>
          </p:cNvPr>
          <p:cNvSpPr>
            <a:spLocks noGrp="1"/>
          </p:cNvSpPr>
          <p:nvPr>
            <p:ph type="dt" sz="half" idx="2"/>
            <p:custDataLst>
              <p:tags r:id="rId4"/>
            </p:custDataLst>
          </p:nvPr>
        </p:nvSpPr>
        <p:spPr>
          <a:xfrm>
            <a:off x="12192000" y="6858000"/>
            <a:ext cx="0" cy="0"/>
          </a:xfrm>
          <a:prstGeom prst="rect">
            <a:avLst/>
          </a:prstGeom>
        </p:spPr>
        <p:txBody>
          <a:bodyPr vert="horz" lIns="0" tIns="0" rIns="0" bIns="0" rtlCol="0" anchor="ctr">
            <a:noAutofit/>
          </a:bodyPr>
          <a:lstStyle>
            <a:lvl1pPr algn="r">
              <a:defRPr sz="100">
                <a:noFill/>
              </a:defRPr>
            </a:lvl1pPr>
          </a:lstStyle>
          <a:p>
            <a:fld id="{A47DC638-6E46-49FF-A72E-B879FC48254A}" type="datetimeFigureOut">
              <a:rPr lang="en-US" smtClean="0"/>
              <a:pPr/>
              <a:t>7/19/23</a:t>
            </a:fld>
            <a:endParaRPr lang="en-US"/>
          </a:p>
        </p:txBody>
      </p:sp>
      <p:sp>
        <p:nvSpPr>
          <p:cNvPr id="5" name="Fußzeilenplatzhalter 4">
            <a:extLst>
              <a:ext uri="{FF2B5EF4-FFF2-40B4-BE49-F238E27FC236}">
                <a16:creationId xmlns:a16="http://schemas.microsoft.com/office/drawing/2014/main" id="{724979A8-242D-4347-AAE8-EDC4AA992BEA}"/>
              </a:ext>
            </a:extLst>
          </p:cNvPr>
          <p:cNvSpPr>
            <a:spLocks noGrp="1"/>
          </p:cNvSpPr>
          <p:nvPr>
            <p:ph type="ftr" sz="quarter" idx="3"/>
            <p:custDataLst>
              <p:tags r:id="rId5"/>
            </p:custDataLst>
          </p:nvPr>
        </p:nvSpPr>
        <p:spPr>
          <a:xfrm>
            <a:off x="12192000" y="6858000"/>
            <a:ext cx="0" cy="0"/>
          </a:xfrm>
          <a:prstGeom prst="rect">
            <a:avLst/>
          </a:prstGeom>
        </p:spPr>
        <p:txBody>
          <a:bodyPr vert="horz" lIns="0" tIns="0" rIns="0" bIns="0" rtlCol="0" anchor="ctr">
            <a:noAutofit/>
          </a:bodyPr>
          <a:lstStyle>
            <a:lvl1pPr algn="l">
              <a:defRPr sz="100">
                <a:noFill/>
              </a:defRPr>
            </a:lvl1pPr>
          </a:lstStyle>
          <a:p>
            <a:endParaRPr lang="en-US"/>
          </a:p>
        </p:txBody>
      </p:sp>
      <p:sp>
        <p:nvSpPr>
          <p:cNvPr id="6" name="Foliennummernplatzhalter 5">
            <a:extLst>
              <a:ext uri="{FF2B5EF4-FFF2-40B4-BE49-F238E27FC236}">
                <a16:creationId xmlns:a16="http://schemas.microsoft.com/office/drawing/2014/main" id="{4BF7279B-D7A4-402B-AA4B-398AFF878B24}"/>
              </a:ext>
            </a:extLst>
          </p:cNvPr>
          <p:cNvSpPr>
            <a:spLocks noGrp="1"/>
          </p:cNvSpPr>
          <p:nvPr>
            <p:ph type="sldNum" sz="quarter" idx="4"/>
          </p:nvPr>
        </p:nvSpPr>
        <p:spPr>
          <a:xfrm>
            <a:off x="11135999" y="6559200"/>
            <a:ext cx="360001" cy="144000"/>
          </a:xfrm>
          <a:prstGeom prst="rect">
            <a:avLst/>
          </a:prstGeom>
        </p:spPr>
        <p:txBody>
          <a:bodyPr vert="horz" lIns="0" tIns="0" rIns="0" bIns="0" rtlCol="0" anchor="ctr">
            <a:noAutofit/>
          </a:bodyPr>
          <a:lstStyle>
            <a:lvl1pPr algn="r">
              <a:defRPr sz="800">
                <a:solidFill>
                  <a:schemeClr val="accent3"/>
                </a:solidFill>
              </a:defRPr>
            </a:lvl1pPr>
          </a:lstStyle>
          <a:p>
            <a:fld id="{A42A0C3C-A441-4C3F-B9F1-793D433CF6FE}" type="slidenum">
              <a:rPr lang="en-US" smtClean="0"/>
              <a:pPr/>
              <a:t>‹Nr.›</a:t>
            </a:fld>
            <a:endParaRPr lang="en-US" sz="800"/>
          </a:p>
        </p:txBody>
      </p:sp>
      <p:pic>
        <p:nvPicPr>
          <p:cNvPr id="7" name="Logo">
            <a:extLst>
              <a:ext uri="{FF2B5EF4-FFF2-40B4-BE49-F238E27FC236}">
                <a16:creationId xmlns:a16="http://schemas.microsoft.com/office/drawing/2014/main" id="{F66562D5-EB90-4464-A525-5C442734AF9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863739" y="6477563"/>
            <a:ext cx="464524" cy="288801"/>
          </a:xfrm>
          <a:prstGeom prst="rect">
            <a:avLst/>
          </a:prstGeom>
        </p:spPr>
      </p:pic>
      <p:sp>
        <p:nvSpPr>
          <p:cNvPr id="8" name="empower - DO NOT DELETE!!!" hidden="1">
            <a:extLst>
              <a:ext uri="{FF2B5EF4-FFF2-40B4-BE49-F238E27FC236}">
                <a16:creationId xmlns:a16="http://schemas.microsoft.com/office/drawing/2014/main" id="{C2B78AE8-C9D5-487D-8E2A-38D1D3E54676}"/>
              </a:ext>
            </a:extLst>
          </p:cNvPr>
          <p:cNvSpPr/>
          <p:nvPr userDrawn="1">
            <p:custDataLst>
              <p:tags r:id="rId6"/>
            </p:custDataLst>
          </p:nvPr>
        </p:nvSpPr>
        <p:spPr>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lnSpc>
                <a:spcPct val="110000"/>
              </a:lnSpc>
              <a:spcAft>
                <a:spcPts val="200"/>
              </a:spcAft>
            </a:pPr>
            <a:endParaRPr lang="en-US" sz="1400"/>
          </a:p>
        </p:txBody>
      </p:sp>
    </p:spTree>
    <p:extLst>
      <p:ext uri="{BB962C8B-B14F-4D97-AF65-F5344CB8AC3E}">
        <p14:creationId xmlns:p14="http://schemas.microsoft.com/office/powerpoint/2010/main" val="888864847"/>
      </p:ext>
    </p:extLst>
  </p:cSld>
  <p:clrMap bg1="lt1" tx1="dk1" bg2="lt2" tx2="dk2" accent1="accent1" accent2="accent2" accent3="accent3" accent4="accent4" accent5="accent5" accent6="accent6" hlink="hlink" folHlink="folHlink"/>
  <p:sldLayoutIdLst>
    <p:sldLayoutId id="2147483669" r:id="rId1"/>
    <p:sldLayoutId id="2147483654" r:id="rId2"/>
  </p:sldLayoutIdLst>
  <p:hf hdr="0" ftr="0" dt="0"/>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21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3pPr>
      <a:lvl4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4pPr>
      <a:lvl5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5pPr>
      <a:lvl6pPr marL="129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6pPr>
      <a:lvl7pPr marL="151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7pPr>
      <a:lvl8pPr marL="172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8pPr>
      <a:lvl9pPr marL="1944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1761A4A-69CD-0863-330B-704EDFD771A0}"/>
              </a:ext>
            </a:extLst>
          </p:cNvPr>
          <p:cNvPicPr>
            <a:picLocks noGrp="1" noChangeAspect="1"/>
          </p:cNvPicPr>
          <p:nvPr>
            <p:ph idx="1"/>
          </p:nvPr>
        </p:nvPicPr>
        <p:blipFill>
          <a:blip r:embed="rId2"/>
          <a:stretch>
            <a:fillRect/>
          </a:stretch>
        </p:blipFill>
        <p:spPr>
          <a:xfrm>
            <a:off x="1699026" y="1335050"/>
            <a:ext cx="2614840" cy="971056"/>
          </a:xfrm>
        </p:spPr>
      </p:pic>
      <p:sp>
        <p:nvSpPr>
          <p:cNvPr id="3" name="TextBox 2">
            <a:extLst>
              <a:ext uri="{FF2B5EF4-FFF2-40B4-BE49-F238E27FC236}">
                <a16:creationId xmlns:a16="http://schemas.microsoft.com/office/drawing/2014/main" id="{E34BCD6D-AB6B-29C2-B818-10224B6A9B1A}"/>
              </a:ext>
            </a:extLst>
          </p:cNvPr>
          <p:cNvSpPr txBox="1"/>
          <p:nvPr/>
        </p:nvSpPr>
        <p:spPr>
          <a:xfrm>
            <a:off x="7611203" y="6301616"/>
            <a:ext cx="4295150" cy="193002"/>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1200" dirty="0">
                <a:solidFill>
                  <a:schemeClr val="bg1">
                    <a:lumMod val="50000"/>
                  </a:schemeClr>
                </a:solidFill>
                <a:cs typeface="Arial"/>
              </a:rPr>
              <a:t> 16.08.2023  |  Dr. Jahed </a:t>
            </a:r>
            <a:r>
              <a:rPr lang="en-US" sz="1200" dirty="0" err="1">
                <a:solidFill>
                  <a:schemeClr val="bg1">
                    <a:lumMod val="50000"/>
                  </a:schemeClr>
                </a:solidFill>
                <a:cs typeface="Arial"/>
              </a:rPr>
              <a:t>Naghipoor</a:t>
            </a:r>
            <a:r>
              <a:rPr lang="en-US" sz="1200" dirty="0">
                <a:solidFill>
                  <a:schemeClr val="bg1">
                    <a:lumMod val="50000"/>
                  </a:schemeClr>
                </a:solidFill>
                <a:cs typeface="Arial"/>
              </a:rPr>
              <a:t>, Nicholas Kappel, </a:t>
            </a:r>
            <a:r>
              <a:rPr lang="en-US" sz="1200" dirty="0">
                <a:solidFill>
                  <a:schemeClr val="bg1">
                    <a:lumMod val="50000"/>
                  </a:schemeClr>
                </a:solidFill>
                <a:ea typeface="+mn-lt"/>
                <a:cs typeface="+mn-lt"/>
              </a:rPr>
              <a:t>Sebastian Blum</a:t>
            </a:r>
            <a:endParaRPr lang="en-US" sz="1200" dirty="0">
              <a:solidFill>
                <a:schemeClr val="bg1">
                  <a:lumMod val="50000"/>
                </a:schemeClr>
              </a:solidFill>
              <a:ea typeface="Calibri"/>
              <a:cs typeface="Calibri"/>
            </a:endParaRPr>
          </a:p>
        </p:txBody>
      </p:sp>
      <p:sp>
        <p:nvSpPr>
          <p:cNvPr id="5" name="TextBox 4">
            <a:extLst>
              <a:ext uri="{FF2B5EF4-FFF2-40B4-BE49-F238E27FC236}">
                <a16:creationId xmlns:a16="http://schemas.microsoft.com/office/drawing/2014/main" id="{0F053619-0896-D659-DECE-7751BC2ED2CA}"/>
              </a:ext>
            </a:extLst>
          </p:cNvPr>
          <p:cNvSpPr txBox="1"/>
          <p:nvPr/>
        </p:nvSpPr>
        <p:spPr>
          <a:xfrm>
            <a:off x="4631376" y="1335972"/>
            <a:ext cx="4845691" cy="964880"/>
          </a:xfrm>
          <a:prstGeom prst="rect">
            <a:avLst/>
          </a:prstGeom>
          <a:solidFill>
            <a:schemeClr val="bg1"/>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0000"/>
              </a:lnSpc>
              <a:spcAft>
                <a:spcPts val="200"/>
              </a:spcAft>
            </a:pPr>
            <a:r>
              <a:rPr lang="en-US" sz="6000" dirty="0">
                <a:solidFill>
                  <a:srgbClr val="323232"/>
                </a:solidFill>
                <a:latin typeface="Calibri"/>
                <a:ea typeface="Cambria"/>
                <a:cs typeface="Arial"/>
              </a:rPr>
              <a:t>Training</a:t>
            </a:r>
            <a:endParaRPr lang="en-US" sz="6000">
              <a:solidFill>
                <a:srgbClr val="323232"/>
              </a:solidFill>
              <a:latin typeface="Calibri"/>
              <a:ea typeface="Cambria"/>
              <a:cs typeface="Calibri"/>
            </a:endParaRPr>
          </a:p>
        </p:txBody>
      </p:sp>
    </p:spTree>
    <p:extLst>
      <p:ext uri="{BB962C8B-B14F-4D97-AF65-F5344CB8AC3E}">
        <p14:creationId xmlns:p14="http://schemas.microsoft.com/office/powerpoint/2010/main" val="132904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F65D46-8750-6E67-CC8E-CF9986D2ACAC}"/>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B3526D79-E0B6-5C16-BA89-71B3F6022627}"/>
              </a:ext>
            </a:extLst>
          </p:cNvPr>
          <p:cNvSpPr>
            <a:spLocks noGrp="1"/>
          </p:cNvSpPr>
          <p:nvPr>
            <p:ph type="title"/>
          </p:nvPr>
        </p:nvSpPr>
        <p:spPr>
          <a:xfrm>
            <a:off x="0" y="316800"/>
            <a:ext cx="1700963" cy="460502"/>
          </a:xfrm>
        </p:spPr>
        <p:txBody>
          <a:bodyPr/>
          <a:lstStyle/>
          <a:p>
            <a:r>
              <a:rPr lang="en-US" dirty="0">
                <a:cs typeface="Arial"/>
              </a:rPr>
              <a:t>Agenda</a:t>
            </a:r>
            <a:endParaRPr lang="en-US" dirty="0"/>
          </a:p>
        </p:txBody>
      </p:sp>
      <p:sp>
        <p:nvSpPr>
          <p:cNvPr id="5" name="Slide Number Placeholder 4">
            <a:extLst>
              <a:ext uri="{FF2B5EF4-FFF2-40B4-BE49-F238E27FC236}">
                <a16:creationId xmlns:a16="http://schemas.microsoft.com/office/drawing/2014/main" id="{0A85F2D2-641F-BDF8-E357-98905A208EF5}"/>
              </a:ext>
            </a:extLst>
          </p:cNvPr>
          <p:cNvSpPr>
            <a:spLocks noGrp="1"/>
          </p:cNvSpPr>
          <p:nvPr>
            <p:ph type="sldNum" sz="quarter" idx="16"/>
          </p:nvPr>
        </p:nvSpPr>
        <p:spPr/>
        <p:txBody>
          <a:bodyPr/>
          <a:lstStyle/>
          <a:p>
            <a:fld id="{A42A0C3C-A441-4C3F-B9F1-793D433CF6FE}" type="slidenum">
              <a:rPr lang="de-DE"/>
              <a:pPr/>
              <a:t>2</a:t>
            </a:fld>
            <a:endParaRPr lang="de-DE" sz="800" dirty="0"/>
          </a:p>
        </p:txBody>
      </p:sp>
      <p:grpSp>
        <p:nvGrpSpPr>
          <p:cNvPr id="10" name="Group 9">
            <a:extLst>
              <a:ext uri="{FF2B5EF4-FFF2-40B4-BE49-F238E27FC236}">
                <a16:creationId xmlns:a16="http://schemas.microsoft.com/office/drawing/2014/main" id="{CAEFE6AA-CFF1-7F36-17F0-6E3456FBEAC1}"/>
              </a:ext>
            </a:extLst>
          </p:cNvPr>
          <p:cNvGrpSpPr/>
          <p:nvPr/>
        </p:nvGrpSpPr>
        <p:grpSpPr>
          <a:xfrm>
            <a:off x="1769051" y="2018804"/>
            <a:ext cx="2732086" cy="312330"/>
            <a:chOff x="1818532" y="2414648"/>
            <a:chExt cx="2732086" cy="312330"/>
          </a:xfrm>
        </p:grpSpPr>
        <p:pic>
          <p:nvPicPr>
            <p:cNvPr id="6" name="Picture 6">
              <a:extLst>
                <a:ext uri="{FF2B5EF4-FFF2-40B4-BE49-F238E27FC236}">
                  <a16:creationId xmlns:a16="http://schemas.microsoft.com/office/drawing/2014/main" id="{9EA1E5C3-C686-1A4C-1EA8-47B681A320C3}"/>
                </a:ext>
              </a:extLst>
            </p:cNvPr>
            <p:cNvPicPr>
              <a:picLocks noChangeAspect="1"/>
            </p:cNvPicPr>
            <p:nvPr/>
          </p:nvPicPr>
          <p:blipFill>
            <a:blip r:embed="rId2"/>
            <a:stretch>
              <a:fillRect/>
            </a:stretch>
          </p:blipFill>
          <p:spPr>
            <a:xfrm>
              <a:off x="1818532" y="2445822"/>
              <a:ext cx="281792" cy="254330"/>
            </a:xfrm>
            <a:prstGeom prst="rect">
              <a:avLst/>
            </a:prstGeom>
          </p:spPr>
        </p:pic>
        <p:sp>
          <p:nvSpPr>
            <p:cNvPr id="9" name="TextBox 8">
              <a:extLst>
                <a:ext uri="{FF2B5EF4-FFF2-40B4-BE49-F238E27FC236}">
                  <a16:creationId xmlns:a16="http://schemas.microsoft.com/office/drawing/2014/main" id="{AD9C8F37-81FA-E164-83D2-57D884FA17A3}"/>
                </a:ext>
              </a:extLst>
            </p:cNvPr>
            <p:cNvSpPr txBox="1"/>
            <p:nvPr/>
          </p:nvSpPr>
          <p:spPr>
            <a:xfrm>
              <a:off x="2384961" y="2414648"/>
              <a:ext cx="2165657"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Introduction Round</a:t>
              </a:r>
            </a:p>
          </p:txBody>
        </p:sp>
      </p:grpSp>
      <p:grpSp>
        <p:nvGrpSpPr>
          <p:cNvPr id="11" name="Group 10">
            <a:extLst>
              <a:ext uri="{FF2B5EF4-FFF2-40B4-BE49-F238E27FC236}">
                <a16:creationId xmlns:a16="http://schemas.microsoft.com/office/drawing/2014/main" id="{3BCC38F4-8327-4718-4EBC-B99620F46FEE}"/>
              </a:ext>
            </a:extLst>
          </p:cNvPr>
          <p:cNvGrpSpPr/>
          <p:nvPr/>
        </p:nvGrpSpPr>
        <p:grpSpPr>
          <a:xfrm>
            <a:off x="1769051" y="2503713"/>
            <a:ext cx="2433928" cy="312330"/>
            <a:chOff x="1818532" y="2414648"/>
            <a:chExt cx="2433928" cy="312330"/>
          </a:xfrm>
        </p:grpSpPr>
        <p:pic>
          <p:nvPicPr>
            <p:cNvPr id="12" name="Picture 6">
              <a:extLst>
                <a:ext uri="{FF2B5EF4-FFF2-40B4-BE49-F238E27FC236}">
                  <a16:creationId xmlns:a16="http://schemas.microsoft.com/office/drawing/2014/main" id="{128DC16E-B2C9-AAA8-F411-3FFC7CDAD29B}"/>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3" name="TextBox 12">
              <a:extLst>
                <a:ext uri="{FF2B5EF4-FFF2-40B4-BE49-F238E27FC236}">
                  <a16:creationId xmlns:a16="http://schemas.microsoft.com/office/drawing/2014/main" id="{94D7E9EF-355C-C71C-A800-86372482297A}"/>
                </a:ext>
              </a:extLst>
            </p:cNvPr>
            <p:cNvSpPr txBox="1"/>
            <p:nvPr/>
          </p:nvSpPr>
          <p:spPr>
            <a:xfrm>
              <a:off x="2384961" y="2414648"/>
              <a:ext cx="1867499"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Overview</a:t>
              </a:r>
              <a:endParaRPr lang="en-US" dirty="0">
                <a:solidFill>
                  <a:schemeClr val="bg1">
                    <a:lumMod val="50000"/>
                  </a:schemeClr>
                </a:solidFill>
                <a:cs typeface="Arial"/>
              </a:endParaRPr>
            </a:p>
          </p:txBody>
        </p:sp>
      </p:grpSp>
      <p:grpSp>
        <p:nvGrpSpPr>
          <p:cNvPr id="14" name="Group 13">
            <a:extLst>
              <a:ext uri="{FF2B5EF4-FFF2-40B4-BE49-F238E27FC236}">
                <a16:creationId xmlns:a16="http://schemas.microsoft.com/office/drawing/2014/main" id="{7369909C-8E6F-210A-C01E-FAE1C4B732C8}"/>
              </a:ext>
            </a:extLst>
          </p:cNvPr>
          <p:cNvGrpSpPr/>
          <p:nvPr/>
        </p:nvGrpSpPr>
        <p:grpSpPr>
          <a:xfrm>
            <a:off x="1769051" y="2988622"/>
            <a:ext cx="2334862" cy="312330"/>
            <a:chOff x="1818532" y="2414648"/>
            <a:chExt cx="2334862" cy="312330"/>
          </a:xfrm>
        </p:grpSpPr>
        <p:pic>
          <p:nvPicPr>
            <p:cNvPr id="15" name="Picture 6">
              <a:extLst>
                <a:ext uri="{FF2B5EF4-FFF2-40B4-BE49-F238E27FC236}">
                  <a16:creationId xmlns:a16="http://schemas.microsoft.com/office/drawing/2014/main" id="{D7B84318-8913-DF10-BE06-ED37FDDEBD7A}"/>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6" name="TextBox 15">
              <a:extLst>
                <a:ext uri="{FF2B5EF4-FFF2-40B4-BE49-F238E27FC236}">
                  <a16:creationId xmlns:a16="http://schemas.microsoft.com/office/drawing/2014/main" id="{29091BB7-B597-7A0A-0CF6-148CAEC9952E}"/>
                </a:ext>
              </a:extLst>
            </p:cNvPr>
            <p:cNvSpPr txBox="1"/>
            <p:nvPr/>
          </p:nvSpPr>
          <p:spPr>
            <a:xfrm>
              <a:off x="2384961" y="2414648"/>
              <a:ext cx="1768433"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Tracking</a:t>
              </a:r>
              <a:endParaRPr lang="en-US" dirty="0">
                <a:solidFill>
                  <a:schemeClr val="bg1">
                    <a:lumMod val="50000"/>
                  </a:schemeClr>
                </a:solidFill>
              </a:endParaRPr>
            </a:p>
          </p:txBody>
        </p:sp>
      </p:grpSp>
      <p:grpSp>
        <p:nvGrpSpPr>
          <p:cNvPr id="17" name="Group 16">
            <a:extLst>
              <a:ext uri="{FF2B5EF4-FFF2-40B4-BE49-F238E27FC236}">
                <a16:creationId xmlns:a16="http://schemas.microsoft.com/office/drawing/2014/main" id="{D6050B3E-9B07-AC7A-9A47-1E643DA6A69B}"/>
              </a:ext>
            </a:extLst>
          </p:cNvPr>
          <p:cNvGrpSpPr/>
          <p:nvPr/>
        </p:nvGrpSpPr>
        <p:grpSpPr>
          <a:xfrm>
            <a:off x="1769051" y="3473531"/>
            <a:ext cx="4299823" cy="312330"/>
            <a:chOff x="1818532" y="2414648"/>
            <a:chExt cx="4299823" cy="312330"/>
          </a:xfrm>
        </p:grpSpPr>
        <p:pic>
          <p:nvPicPr>
            <p:cNvPr id="18" name="Picture 6">
              <a:extLst>
                <a:ext uri="{FF2B5EF4-FFF2-40B4-BE49-F238E27FC236}">
                  <a16:creationId xmlns:a16="http://schemas.microsoft.com/office/drawing/2014/main" id="{6F2E3EA3-CB82-460F-367E-EFD081A0F941}"/>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9" name="TextBox 18">
              <a:extLst>
                <a:ext uri="{FF2B5EF4-FFF2-40B4-BE49-F238E27FC236}">
                  <a16:creationId xmlns:a16="http://schemas.microsoft.com/office/drawing/2014/main" id="{68DB6461-7BF4-BB71-EC8A-10418F644515}"/>
                </a:ext>
              </a:extLst>
            </p:cNvPr>
            <p:cNvSpPr txBox="1"/>
            <p:nvPr/>
          </p:nvSpPr>
          <p:spPr>
            <a:xfrm>
              <a:off x="2384961" y="2414648"/>
              <a:ext cx="3733394"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Models &amp; Model Registry</a:t>
              </a:r>
              <a:endParaRPr lang="en-US" dirty="0">
                <a:solidFill>
                  <a:schemeClr val="bg1">
                    <a:lumMod val="50000"/>
                  </a:schemeClr>
                </a:solidFill>
              </a:endParaRPr>
            </a:p>
          </p:txBody>
        </p:sp>
      </p:grpSp>
      <p:sp>
        <p:nvSpPr>
          <p:cNvPr id="22" name="TextBox 21">
            <a:extLst>
              <a:ext uri="{FF2B5EF4-FFF2-40B4-BE49-F238E27FC236}">
                <a16:creationId xmlns:a16="http://schemas.microsoft.com/office/drawing/2014/main" id="{8C69A52F-8BC3-1F17-B7C4-DB214D86474E}"/>
              </a:ext>
            </a:extLst>
          </p:cNvPr>
          <p:cNvSpPr txBox="1"/>
          <p:nvPr/>
        </p:nvSpPr>
        <p:spPr>
          <a:xfrm>
            <a:off x="2335480" y="3958440"/>
            <a:ext cx="1439497"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Lunch Break</a:t>
            </a:r>
            <a:endParaRPr lang="en-US" dirty="0"/>
          </a:p>
        </p:txBody>
      </p:sp>
      <p:grpSp>
        <p:nvGrpSpPr>
          <p:cNvPr id="23" name="Group 22">
            <a:extLst>
              <a:ext uri="{FF2B5EF4-FFF2-40B4-BE49-F238E27FC236}">
                <a16:creationId xmlns:a16="http://schemas.microsoft.com/office/drawing/2014/main" id="{F14FE650-C059-0CDD-F475-0BD12DBBC001}"/>
              </a:ext>
            </a:extLst>
          </p:cNvPr>
          <p:cNvGrpSpPr/>
          <p:nvPr/>
        </p:nvGrpSpPr>
        <p:grpSpPr>
          <a:xfrm>
            <a:off x="1769051" y="4443349"/>
            <a:ext cx="3131234" cy="312330"/>
            <a:chOff x="1818532" y="2414648"/>
            <a:chExt cx="3131234" cy="312330"/>
          </a:xfrm>
        </p:grpSpPr>
        <p:pic>
          <p:nvPicPr>
            <p:cNvPr id="24" name="Picture 6">
              <a:extLst>
                <a:ext uri="{FF2B5EF4-FFF2-40B4-BE49-F238E27FC236}">
                  <a16:creationId xmlns:a16="http://schemas.microsoft.com/office/drawing/2014/main" id="{0938BD87-A8A9-3AD4-7014-9576EDFF1A3E}"/>
                </a:ext>
              </a:extLst>
            </p:cNvPr>
            <p:cNvPicPr>
              <a:picLocks noChangeAspect="1"/>
            </p:cNvPicPr>
            <p:nvPr/>
          </p:nvPicPr>
          <p:blipFill>
            <a:blip r:embed="rId2"/>
            <a:stretch>
              <a:fillRect/>
            </a:stretch>
          </p:blipFill>
          <p:spPr>
            <a:xfrm>
              <a:off x="1818532" y="2445822"/>
              <a:ext cx="281792" cy="254330"/>
            </a:xfrm>
            <a:prstGeom prst="rect">
              <a:avLst/>
            </a:prstGeom>
          </p:spPr>
        </p:pic>
        <p:sp>
          <p:nvSpPr>
            <p:cNvPr id="25" name="TextBox 24">
              <a:extLst>
                <a:ext uri="{FF2B5EF4-FFF2-40B4-BE49-F238E27FC236}">
                  <a16:creationId xmlns:a16="http://schemas.microsoft.com/office/drawing/2014/main" id="{B19CAD61-0255-5009-54F2-AD7B7D72962C}"/>
                </a:ext>
              </a:extLst>
            </p:cNvPr>
            <p:cNvSpPr txBox="1"/>
            <p:nvPr/>
          </p:nvSpPr>
          <p:spPr>
            <a:xfrm>
              <a:off x="2384961" y="2414648"/>
              <a:ext cx="256480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Final project / exercise</a:t>
              </a:r>
              <a:endParaRPr lang="en-US" dirty="0">
                <a:solidFill>
                  <a:schemeClr val="bg1">
                    <a:lumMod val="50000"/>
                  </a:schemeClr>
                </a:solidFill>
              </a:endParaRPr>
            </a:p>
          </p:txBody>
        </p:sp>
      </p:grpSp>
    </p:spTree>
    <p:extLst>
      <p:ext uri="{BB962C8B-B14F-4D97-AF65-F5344CB8AC3E}">
        <p14:creationId xmlns:p14="http://schemas.microsoft.com/office/powerpoint/2010/main" val="154830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F65D46-8750-6E67-CC8E-CF9986D2ACAC}"/>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B3526D79-E0B6-5C16-BA89-71B3F6022627}"/>
              </a:ext>
            </a:extLst>
          </p:cNvPr>
          <p:cNvSpPr>
            <a:spLocks noGrp="1"/>
          </p:cNvSpPr>
          <p:nvPr>
            <p:ph type="title"/>
          </p:nvPr>
        </p:nvSpPr>
        <p:spPr>
          <a:xfrm>
            <a:off x="0" y="316800"/>
            <a:ext cx="3695099" cy="460502"/>
          </a:xfrm>
        </p:spPr>
        <p:txBody>
          <a:bodyPr/>
          <a:lstStyle/>
          <a:p>
            <a:r>
              <a:rPr lang="en-US" dirty="0">
                <a:cs typeface="Arial"/>
              </a:rPr>
              <a:t>Introduction round </a:t>
            </a:r>
            <a:endParaRPr lang="en-US" dirty="0"/>
          </a:p>
        </p:txBody>
      </p:sp>
      <p:sp>
        <p:nvSpPr>
          <p:cNvPr id="5" name="Slide Number Placeholder 4">
            <a:extLst>
              <a:ext uri="{FF2B5EF4-FFF2-40B4-BE49-F238E27FC236}">
                <a16:creationId xmlns:a16="http://schemas.microsoft.com/office/drawing/2014/main" id="{0A85F2D2-641F-BDF8-E357-98905A208EF5}"/>
              </a:ext>
            </a:extLst>
          </p:cNvPr>
          <p:cNvSpPr>
            <a:spLocks noGrp="1"/>
          </p:cNvSpPr>
          <p:nvPr>
            <p:ph type="sldNum" sz="quarter" idx="16"/>
          </p:nvPr>
        </p:nvSpPr>
        <p:spPr/>
        <p:txBody>
          <a:bodyPr/>
          <a:lstStyle/>
          <a:p>
            <a:fld id="{A42A0C3C-A441-4C3F-B9F1-793D433CF6FE}" type="slidenum">
              <a:rPr lang="de-DE"/>
              <a:pPr/>
              <a:t>3</a:t>
            </a:fld>
            <a:endParaRPr lang="de-DE" sz="800" dirty="0"/>
          </a:p>
        </p:txBody>
      </p:sp>
      <p:grpSp>
        <p:nvGrpSpPr>
          <p:cNvPr id="10" name="Group 9">
            <a:extLst>
              <a:ext uri="{FF2B5EF4-FFF2-40B4-BE49-F238E27FC236}">
                <a16:creationId xmlns:a16="http://schemas.microsoft.com/office/drawing/2014/main" id="{CAEFE6AA-CFF1-7F36-17F0-6E3456FBEAC1}"/>
              </a:ext>
            </a:extLst>
          </p:cNvPr>
          <p:cNvGrpSpPr/>
          <p:nvPr/>
        </p:nvGrpSpPr>
        <p:grpSpPr>
          <a:xfrm>
            <a:off x="1769051" y="2018804"/>
            <a:ext cx="2161417" cy="312330"/>
            <a:chOff x="1818532" y="2414648"/>
            <a:chExt cx="2161417" cy="312330"/>
          </a:xfrm>
        </p:grpSpPr>
        <p:pic>
          <p:nvPicPr>
            <p:cNvPr id="6" name="Picture 6">
              <a:extLst>
                <a:ext uri="{FF2B5EF4-FFF2-40B4-BE49-F238E27FC236}">
                  <a16:creationId xmlns:a16="http://schemas.microsoft.com/office/drawing/2014/main" id="{9EA1E5C3-C686-1A4C-1EA8-47B681A320C3}"/>
                </a:ext>
              </a:extLst>
            </p:cNvPr>
            <p:cNvPicPr>
              <a:picLocks noChangeAspect="1"/>
            </p:cNvPicPr>
            <p:nvPr/>
          </p:nvPicPr>
          <p:blipFill>
            <a:blip r:embed="rId2"/>
            <a:stretch>
              <a:fillRect/>
            </a:stretch>
          </p:blipFill>
          <p:spPr>
            <a:xfrm>
              <a:off x="1818532" y="2445822"/>
              <a:ext cx="281792" cy="254330"/>
            </a:xfrm>
            <a:prstGeom prst="rect">
              <a:avLst/>
            </a:prstGeom>
          </p:spPr>
        </p:pic>
        <p:sp>
          <p:nvSpPr>
            <p:cNvPr id="9" name="TextBox 8">
              <a:extLst>
                <a:ext uri="{FF2B5EF4-FFF2-40B4-BE49-F238E27FC236}">
                  <a16:creationId xmlns:a16="http://schemas.microsoft.com/office/drawing/2014/main" id="{AD9C8F37-81FA-E164-83D2-57D884FA17A3}"/>
                </a:ext>
              </a:extLst>
            </p:cNvPr>
            <p:cNvSpPr txBox="1"/>
            <p:nvPr/>
          </p:nvSpPr>
          <p:spPr>
            <a:xfrm>
              <a:off x="2384961" y="2414648"/>
              <a:ext cx="1594988"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Who are you?</a:t>
              </a:r>
              <a:endParaRPr lang="en-US" dirty="0"/>
            </a:p>
          </p:txBody>
        </p:sp>
      </p:grpSp>
      <p:grpSp>
        <p:nvGrpSpPr>
          <p:cNvPr id="11" name="Group 10">
            <a:extLst>
              <a:ext uri="{FF2B5EF4-FFF2-40B4-BE49-F238E27FC236}">
                <a16:creationId xmlns:a16="http://schemas.microsoft.com/office/drawing/2014/main" id="{3BCC38F4-8327-4718-4EBC-B99620F46FEE}"/>
              </a:ext>
            </a:extLst>
          </p:cNvPr>
          <p:cNvGrpSpPr/>
          <p:nvPr/>
        </p:nvGrpSpPr>
        <p:grpSpPr>
          <a:xfrm>
            <a:off x="1769051" y="2503713"/>
            <a:ext cx="6192969" cy="312330"/>
            <a:chOff x="1818532" y="2414648"/>
            <a:chExt cx="6192969" cy="312330"/>
          </a:xfrm>
        </p:grpSpPr>
        <p:pic>
          <p:nvPicPr>
            <p:cNvPr id="12" name="Picture 6">
              <a:extLst>
                <a:ext uri="{FF2B5EF4-FFF2-40B4-BE49-F238E27FC236}">
                  <a16:creationId xmlns:a16="http://schemas.microsoft.com/office/drawing/2014/main" id="{128DC16E-B2C9-AAA8-F411-3FFC7CDAD29B}"/>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3" name="TextBox 12">
              <a:extLst>
                <a:ext uri="{FF2B5EF4-FFF2-40B4-BE49-F238E27FC236}">
                  <a16:creationId xmlns:a16="http://schemas.microsoft.com/office/drawing/2014/main" id="{94D7E9EF-355C-C71C-A800-86372482297A}"/>
                </a:ext>
              </a:extLst>
            </p:cNvPr>
            <p:cNvSpPr txBox="1"/>
            <p:nvPr/>
          </p:nvSpPr>
          <p:spPr>
            <a:xfrm>
              <a:off x="2384961" y="2414648"/>
              <a:ext cx="5626540"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What is your background? Engineer or Scientist? </a:t>
              </a:r>
              <a:endParaRPr lang="en-US" dirty="0">
                <a:solidFill>
                  <a:schemeClr val="bg1">
                    <a:lumMod val="50000"/>
                  </a:schemeClr>
                </a:solidFill>
              </a:endParaRPr>
            </a:p>
          </p:txBody>
        </p:sp>
      </p:grpSp>
      <p:grpSp>
        <p:nvGrpSpPr>
          <p:cNvPr id="14" name="Group 13">
            <a:extLst>
              <a:ext uri="{FF2B5EF4-FFF2-40B4-BE49-F238E27FC236}">
                <a16:creationId xmlns:a16="http://schemas.microsoft.com/office/drawing/2014/main" id="{7369909C-8E6F-210A-C01E-FAE1C4B732C8}"/>
              </a:ext>
            </a:extLst>
          </p:cNvPr>
          <p:cNvGrpSpPr/>
          <p:nvPr/>
        </p:nvGrpSpPr>
        <p:grpSpPr>
          <a:xfrm>
            <a:off x="1769051" y="2988622"/>
            <a:ext cx="5551768" cy="312330"/>
            <a:chOff x="1818532" y="2414648"/>
            <a:chExt cx="5551768" cy="312330"/>
          </a:xfrm>
        </p:grpSpPr>
        <p:pic>
          <p:nvPicPr>
            <p:cNvPr id="15" name="Picture 6">
              <a:extLst>
                <a:ext uri="{FF2B5EF4-FFF2-40B4-BE49-F238E27FC236}">
                  <a16:creationId xmlns:a16="http://schemas.microsoft.com/office/drawing/2014/main" id="{D7B84318-8913-DF10-BE06-ED37FDDEBD7A}"/>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6" name="TextBox 15">
              <a:extLst>
                <a:ext uri="{FF2B5EF4-FFF2-40B4-BE49-F238E27FC236}">
                  <a16:creationId xmlns:a16="http://schemas.microsoft.com/office/drawing/2014/main" id="{29091BB7-B597-7A0A-0CF6-148CAEC9952E}"/>
                </a:ext>
              </a:extLst>
            </p:cNvPr>
            <p:cNvSpPr txBox="1"/>
            <p:nvPr/>
          </p:nvSpPr>
          <p:spPr>
            <a:xfrm>
              <a:off x="2384961" y="2414648"/>
              <a:ext cx="4985339"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Why </a:t>
              </a:r>
              <a:r>
                <a:rPr lang="en-US" sz="2000" dirty="0" err="1">
                  <a:solidFill>
                    <a:schemeClr val="bg1">
                      <a:lumMod val="50000"/>
                    </a:schemeClr>
                  </a:solidFill>
                  <a:cs typeface="Arial"/>
                </a:rPr>
                <a:t>Mlflow</a:t>
              </a:r>
              <a:r>
                <a:rPr lang="en-US" sz="2000" dirty="0">
                  <a:solidFill>
                    <a:schemeClr val="bg1">
                      <a:lumMod val="50000"/>
                    </a:schemeClr>
                  </a:solidFill>
                  <a:cs typeface="Arial"/>
                </a:rPr>
                <a:t> and what do you know about it?</a:t>
              </a:r>
              <a:endParaRPr lang="en-US" dirty="0">
                <a:solidFill>
                  <a:schemeClr val="bg1">
                    <a:lumMod val="50000"/>
                  </a:schemeClr>
                </a:solidFill>
              </a:endParaRPr>
            </a:p>
          </p:txBody>
        </p:sp>
      </p:grpSp>
      <p:grpSp>
        <p:nvGrpSpPr>
          <p:cNvPr id="17" name="Group 16">
            <a:extLst>
              <a:ext uri="{FF2B5EF4-FFF2-40B4-BE49-F238E27FC236}">
                <a16:creationId xmlns:a16="http://schemas.microsoft.com/office/drawing/2014/main" id="{D6050B3E-9B07-AC7A-9A47-1E643DA6A69B}"/>
              </a:ext>
            </a:extLst>
          </p:cNvPr>
          <p:cNvGrpSpPr/>
          <p:nvPr/>
        </p:nvGrpSpPr>
        <p:grpSpPr>
          <a:xfrm>
            <a:off x="1769051" y="3473531"/>
            <a:ext cx="4892934" cy="312330"/>
            <a:chOff x="1818532" y="2414648"/>
            <a:chExt cx="4892934" cy="312330"/>
          </a:xfrm>
        </p:grpSpPr>
        <p:pic>
          <p:nvPicPr>
            <p:cNvPr id="18" name="Picture 6">
              <a:extLst>
                <a:ext uri="{FF2B5EF4-FFF2-40B4-BE49-F238E27FC236}">
                  <a16:creationId xmlns:a16="http://schemas.microsoft.com/office/drawing/2014/main" id="{6F2E3EA3-CB82-460F-367E-EFD081A0F941}"/>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9" name="TextBox 18">
              <a:extLst>
                <a:ext uri="{FF2B5EF4-FFF2-40B4-BE49-F238E27FC236}">
                  <a16:creationId xmlns:a16="http://schemas.microsoft.com/office/drawing/2014/main" id="{68DB6461-7BF4-BB71-EC8A-10418F644515}"/>
                </a:ext>
              </a:extLst>
            </p:cNvPr>
            <p:cNvSpPr txBox="1"/>
            <p:nvPr/>
          </p:nvSpPr>
          <p:spPr>
            <a:xfrm>
              <a:off x="2384961" y="2414648"/>
              <a:ext cx="432650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What do you expect from the training?</a:t>
              </a:r>
              <a:endParaRPr lang="en-US" dirty="0"/>
            </a:p>
          </p:txBody>
        </p:sp>
      </p:grpSp>
    </p:spTree>
    <p:extLst>
      <p:ext uri="{BB962C8B-B14F-4D97-AF65-F5344CB8AC3E}">
        <p14:creationId xmlns:p14="http://schemas.microsoft.com/office/powerpoint/2010/main" val="3570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BA1779-A34C-E080-AAEB-EDEEE31123E5}"/>
              </a:ext>
            </a:extLst>
          </p:cNvPr>
          <p:cNvSpPr>
            <a:spLocks noGrp="1"/>
          </p:cNvSpPr>
          <p:nvPr>
            <p:ph type="body" sz="quarter" idx="13"/>
          </p:nvPr>
        </p:nvSpPr>
        <p:spPr>
          <a:xfrm>
            <a:off x="0" y="849302"/>
            <a:ext cx="9342478" cy="322515"/>
          </a:xfrm>
        </p:spPr>
        <p:txBody>
          <a:bodyPr/>
          <a:lstStyle/>
          <a:p>
            <a:pPr marL="215900" indent="-215900"/>
            <a:r>
              <a:rPr lang="en-US" dirty="0">
                <a:cs typeface="Arial"/>
              </a:rPr>
              <a:t>...</a:t>
            </a:r>
            <a:r>
              <a:rPr lang="en-US" sz="1300" dirty="0">
                <a:ea typeface="+mn-lt"/>
                <a:cs typeface="+mn-lt"/>
              </a:rPr>
              <a:t>versatile, expandable, open-source platform for managing workflows and artifacts across the machine learning lifecycle.</a:t>
            </a:r>
            <a:endParaRPr lang="en-US" dirty="0">
              <a:ea typeface="+mn-lt"/>
              <a:cs typeface="+mn-lt"/>
            </a:endParaRPr>
          </a:p>
        </p:txBody>
      </p:sp>
      <p:sp>
        <p:nvSpPr>
          <p:cNvPr id="4" name="Title 3">
            <a:extLst>
              <a:ext uri="{FF2B5EF4-FFF2-40B4-BE49-F238E27FC236}">
                <a16:creationId xmlns:a16="http://schemas.microsoft.com/office/drawing/2014/main" id="{ECA8F76F-4249-0582-A86A-A28775824C6F}"/>
              </a:ext>
            </a:extLst>
          </p:cNvPr>
          <p:cNvSpPr>
            <a:spLocks noGrp="1"/>
          </p:cNvSpPr>
          <p:nvPr>
            <p:ph type="title"/>
          </p:nvPr>
        </p:nvSpPr>
        <p:spPr>
          <a:xfrm>
            <a:off x="0" y="316800"/>
            <a:ext cx="7008506" cy="460502"/>
          </a:xfrm>
        </p:spPr>
        <p:txBody>
          <a:bodyPr/>
          <a:lstStyle/>
          <a:p>
            <a:r>
              <a:rPr lang="en-US" dirty="0">
                <a:cs typeface="Arial"/>
              </a:rPr>
              <a:t>What is </a:t>
            </a:r>
            <a:r>
              <a:rPr lang="en-US" dirty="0" err="1">
                <a:cs typeface="Arial"/>
              </a:rPr>
              <a:t>Mlflow</a:t>
            </a:r>
            <a:r>
              <a:rPr lang="en-US" dirty="0">
                <a:cs typeface="Arial"/>
              </a:rPr>
              <a:t> and why do we need it?</a:t>
            </a:r>
            <a:endParaRPr lang="en-US" dirty="0"/>
          </a:p>
        </p:txBody>
      </p:sp>
      <p:sp>
        <p:nvSpPr>
          <p:cNvPr id="5" name="Slide Number Placeholder 4">
            <a:extLst>
              <a:ext uri="{FF2B5EF4-FFF2-40B4-BE49-F238E27FC236}">
                <a16:creationId xmlns:a16="http://schemas.microsoft.com/office/drawing/2014/main" id="{6B8B3F0D-1A91-90C7-C077-A912525F5E1A}"/>
              </a:ext>
            </a:extLst>
          </p:cNvPr>
          <p:cNvSpPr>
            <a:spLocks noGrp="1"/>
          </p:cNvSpPr>
          <p:nvPr>
            <p:ph type="sldNum" sz="quarter" idx="16"/>
          </p:nvPr>
        </p:nvSpPr>
        <p:spPr/>
        <p:txBody>
          <a:bodyPr/>
          <a:lstStyle/>
          <a:p>
            <a:fld id="{A42A0C3C-A441-4C3F-B9F1-793D433CF6FE}" type="slidenum">
              <a:rPr lang="de-DE"/>
              <a:pPr/>
              <a:t>4</a:t>
            </a:fld>
            <a:endParaRPr lang="de-DE" sz="800" dirty="0"/>
          </a:p>
        </p:txBody>
      </p:sp>
      <p:pic>
        <p:nvPicPr>
          <p:cNvPr id="6" name="Picture 6">
            <a:extLst>
              <a:ext uri="{FF2B5EF4-FFF2-40B4-BE49-F238E27FC236}">
                <a16:creationId xmlns:a16="http://schemas.microsoft.com/office/drawing/2014/main" id="{C9A22070-A296-325E-60D8-F2D73B595EA9}"/>
              </a:ext>
            </a:extLst>
          </p:cNvPr>
          <p:cNvPicPr>
            <a:picLocks noChangeAspect="1"/>
          </p:cNvPicPr>
          <p:nvPr/>
        </p:nvPicPr>
        <p:blipFill>
          <a:blip r:embed="rId3"/>
          <a:stretch>
            <a:fillRect/>
          </a:stretch>
        </p:blipFill>
        <p:spPr>
          <a:xfrm>
            <a:off x="459179" y="1403597"/>
            <a:ext cx="11263745" cy="5010729"/>
          </a:xfrm>
          <a:prstGeom prst="rect">
            <a:avLst/>
          </a:prstGeom>
        </p:spPr>
      </p:pic>
      <p:sp>
        <p:nvSpPr>
          <p:cNvPr id="9" name="TextBox 8">
            <a:extLst>
              <a:ext uri="{FF2B5EF4-FFF2-40B4-BE49-F238E27FC236}">
                <a16:creationId xmlns:a16="http://schemas.microsoft.com/office/drawing/2014/main" id="{7323660F-971E-5A77-D3A8-377573726159}"/>
              </a:ext>
            </a:extLst>
          </p:cNvPr>
          <p:cNvSpPr txBox="1"/>
          <p:nvPr/>
        </p:nvSpPr>
        <p:spPr>
          <a:xfrm>
            <a:off x="8342415" y="6145479"/>
            <a:ext cx="3270832" cy="369332"/>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1200" dirty="0">
                <a:solidFill>
                  <a:schemeClr val="bg1">
                    <a:lumMod val="50000"/>
                  </a:schemeClr>
                </a:solidFill>
                <a:ea typeface="+mn-lt"/>
                <a:cs typeface="+mn-lt"/>
              </a:rPr>
              <a:t>https://mlflow.org/docs/latest/what-is-mlflow.html</a:t>
            </a:r>
          </a:p>
          <a:p>
            <a:endParaRPr lang="en-US" sz="1200" dirty="0">
              <a:solidFill>
                <a:schemeClr val="bg1">
                  <a:lumMod val="50000"/>
                </a:schemeClr>
              </a:solidFill>
              <a:ea typeface="+mn-lt"/>
              <a:cs typeface="+mn-lt"/>
            </a:endParaRPr>
          </a:p>
        </p:txBody>
      </p:sp>
    </p:spTree>
    <p:extLst>
      <p:ext uri="{BB962C8B-B14F-4D97-AF65-F5344CB8AC3E}">
        <p14:creationId xmlns:p14="http://schemas.microsoft.com/office/powerpoint/2010/main" val="204930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99DB5-F198-A1E1-1D72-AA68A3159958}"/>
              </a:ext>
            </a:extLst>
          </p:cNvPr>
          <p:cNvSpPr>
            <a:spLocks noGrp="1"/>
          </p:cNvSpPr>
          <p:nvPr>
            <p:ph type="body" sz="quarter" idx="13"/>
          </p:nvPr>
        </p:nvSpPr>
        <p:spPr>
          <a:xfrm>
            <a:off x="0" y="849302"/>
            <a:ext cx="3404955" cy="322515"/>
          </a:xfrm>
        </p:spPr>
        <p:txBody>
          <a:bodyPr/>
          <a:lstStyle/>
          <a:p>
            <a:pPr marL="215900" indent="-215900"/>
            <a:r>
              <a:rPr lang="en-US" dirty="0">
                <a:cs typeface="Arial"/>
              </a:rPr>
              <a:t>Is it awesome or is it awesome?</a:t>
            </a:r>
            <a:endParaRPr lang="en-US" dirty="0"/>
          </a:p>
        </p:txBody>
      </p:sp>
      <p:sp>
        <p:nvSpPr>
          <p:cNvPr id="4" name="Title 3">
            <a:extLst>
              <a:ext uri="{FF2B5EF4-FFF2-40B4-BE49-F238E27FC236}">
                <a16:creationId xmlns:a16="http://schemas.microsoft.com/office/drawing/2014/main" id="{FDE4C8F7-7E43-662C-601E-3A5A9A781B0B}"/>
              </a:ext>
            </a:extLst>
          </p:cNvPr>
          <p:cNvSpPr>
            <a:spLocks noGrp="1"/>
          </p:cNvSpPr>
          <p:nvPr>
            <p:ph type="title"/>
          </p:nvPr>
        </p:nvSpPr>
        <p:spPr>
          <a:xfrm>
            <a:off x="0" y="316800"/>
            <a:ext cx="7008506" cy="460502"/>
          </a:xfrm>
        </p:spPr>
        <p:txBody>
          <a:bodyPr/>
          <a:lstStyle/>
          <a:p>
            <a:r>
              <a:rPr lang="en-US" dirty="0">
                <a:cs typeface="Arial"/>
              </a:rPr>
              <a:t>What is </a:t>
            </a:r>
            <a:r>
              <a:rPr lang="en-US" dirty="0" err="1">
                <a:cs typeface="Arial"/>
              </a:rPr>
              <a:t>Mlflow</a:t>
            </a:r>
            <a:r>
              <a:rPr lang="en-US" dirty="0">
                <a:cs typeface="Arial"/>
              </a:rPr>
              <a:t> and why do we need it?</a:t>
            </a:r>
            <a:endParaRPr lang="en-US" b="0" dirty="0">
              <a:cs typeface="Arial"/>
            </a:endParaRPr>
          </a:p>
        </p:txBody>
      </p:sp>
      <p:sp>
        <p:nvSpPr>
          <p:cNvPr id="5" name="Slide Number Placeholder 4">
            <a:extLst>
              <a:ext uri="{FF2B5EF4-FFF2-40B4-BE49-F238E27FC236}">
                <a16:creationId xmlns:a16="http://schemas.microsoft.com/office/drawing/2014/main" id="{55965411-CBBE-871F-94C3-BF87CD8170C4}"/>
              </a:ext>
            </a:extLst>
          </p:cNvPr>
          <p:cNvSpPr>
            <a:spLocks noGrp="1"/>
          </p:cNvSpPr>
          <p:nvPr>
            <p:ph type="sldNum" sz="quarter" idx="16"/>
          </p:nvPr>
        </p:nvSpPr>
        <p:spPr/>
        <p:txBody>
          <a:bodyPr/>
          <a:lstStyle/>
          <a:p>
            <a:fld id="{A42A0C3C-A441-4C3F-B9F1-793D433CF6FE}" type="slidenum">
              <a:rPr lang="de-DE"/>
              <a:pPr/>
              <a:t>5</a:t>
            </a:fld>
            <a:endParaRPr lang="de-DE" sz="800" dirty="0"/>
          </a:p>
        </p:txBody>
      </p:sp>
      <p:grpSp>
        <p:nvGrpSpPr>
          <p:cNvPr id="9" name="Group 8">
            <a:extLst>
              <a:ext uri="{FF2B5EF4-FFF2-40B4-BE49-F238E27FC236}">
                <a16:creationId xmlns:a16="http://schemas.microsoft.com/office/drawing/2014/main" id="{92F611D9-32FA-20F6-C332-ECD70DE3D4FD}"/>
              </a:ext>
            </a:extLst>
          </p:cNvPr>
          <p:cNvGrpSpPr/>
          <p:nvPr/>
        </p:nvGrpSpPr>
        <p:grpSpPr>
          <a:xfrm>
            <a:off x="1769051" y="2018804"/>
            <a:ext cx="7024928" cy="312330"/>
            <a:chOff x="1818532" y="2414648"/>
            <a:chExt cx="7024928" cy="312330"/>
          </a:xfrm>
        </p:grpSpPr>
        <p:pic>
          <p:nvPicPr>
            <p:cNvPr id="7" name="Picture 6">
              <a:extLst>
                <a:ext uri="{FF2B5EF4-FFF2-40B4-BE49-F238E27FC236}">
                  <a16:creationId xmlns:a16="http://schemas.microsoft.com/office/drawing/2014/main" id="{F17AAE55-2205-F660-170D-01A7EA4B725A}"/>
                </a:ext>
              </a:extLst>
            </p:cNvPr>
            <p:cNvPicPr>
              <a:picLocks noChangeAspect="1"/>
            </p:cNvPicPr>
            <p:nvPr/>
          </p:nvPicPr>
          <p:blipFill>
            <a:blip r:embed="rId3"/>
            <a:stretch>
              <a:fillRect/>
            </a:stretch>
          </p:blipFill>
          <p:spPr>
            <a:xfrm>
              <a:off x="1818532" y="2445822"/>
              <a:ext cx="281792" cy="254330"/>
            </a:xfrm>
            <a:prstGeom prst="rect">
              <a:avLst/>
            </a:prstGeom>
          </p:spPr>
        </p:pic>
        <p:sp>
          <p:nvSpPr>
            <p:cNvPr id="8" name="TextBox 7">
              <a:extLst>
                <a:ext uri="{FF2B5EF4-FFF2-40B4-BE49-F238E27FC236}">
                  <a16:creationId xmlns:a16="http://schemas.microsoft.com/office/drawing/2014/main" id="{61BE04B6-B174-3F0D-4D85-9D3B8DBDA511}"/>
                </a:ext>
              </a:extLst>
            </p:cNvPr>
            <p:cNvSpPr txBox="1"/>
            <p:nvPr/>
          </p:nvSpPr>
          <p:spPr>
            <a:xfrm>
              <a:off x="2384961" y="2414648"/>
              <a:ext cx="6458499"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ea typeface="+mn-lt"/>
                  <a:cs typeface="+mn-lt"/>
                </a:rPr>
                <a:t>Allows reproducibility in experimentation and deployment</a:t>
              </a:r>
              <a:endParaRPr lang="en-US" sz="2000" dirty="0" err="1">
                <a:solidFill>
                  <a:schemeClr val="bg1">
                    <a:lumMod val="50000"/>
                  </a:schemeClr>
                </a:solidFill>
                <a:cs typeface="Arial"/>
              </a:endParaRPr>
            </a:p>
          </p:txBody>
        </p:sp>
      </p:grpSp>
      <p:grpSp>
        <p:nvGrpSpPr>
          <p:cNvPr id="13" name="Group 12">
            <a:extLst>
              <a:ext uri="{FF2B5EF4-FFF2-40B4-BE49-F238E27FC236}">
                <a16:creationId xmlns:a16="http://schemas.microsoft.com/office/drawing/2014/main" id="{799448DF-8B72-7A7A-E66B-DD47BA87341A}"/>
              </a:ext>
            </a:extLst>
          </p:cNvPr>
          <p:cNvGrpSpPr/>
          <p:nvPr/>
        </p:nvGrpSpPr>
        <p:grpSpPr>
          <a:xfrm>
            <a:off x="1769051" y="2503713"/>
            <a:ext cx="8844336" cy="650884"/>
            <a:chOff x="1818532" y="2414648"/>
            <a:chExt cx="8844336" cy="650884"/>
          </a:xfrm>
        </p:grpSpPr>
        <p:pic>
          <p:nvPicPr>
            <p:cNvPr id="11" name="Picture 6">
              <a:extLst>
                <a:ext uri="{FF2B5EF4-FFF2-40B4-BE49-F238E27FC236}">
                  <a16:creationId xmlns:a16="http://schemas.microsoft.com/office/drawing/2014/main" id="{F7785E28-1FEE-C7AE-2D1B-8210C9028F78}"/>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2" name="TextBox 11">
              <a:extLst>
                <a:ext uri="{FF2B5EF4-FFF2-40B4-BE49-F238E27FC236}">
                  <a16:creationId xmlns:a16="http://schemas.microsoft.com/office/drawing/2014/main" id="{2BD044D2-C9EF-1A2B-9E53-430B1BA266A5}"/>
                </a:ext>
              </a:extLst>
            </p:cNvPr>
            <p:cNvSpPr txBox="1"/>
            <p:nvPr/>
          </p:nvSpPr>
          <p:spPr>
            <a:xfrm>
              <a:off x="2384961" y="2414648"/>
              <a:ext cx="8277907" cy="650884"/>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Introduces a standardized and streamlined process which can be applied</a:t>
              </a:r>
              <a:br>
                <a:rPr lang="en-US" sz="2000" dirty="0">
                  <a:solidFill>
                    <a:schemeClr val="bg1">
                      <a:lumMod val="50000"/>
                    </a:schemeClr>
                  </a:solidFill>
                  <a:cs typeface="Arial"/>
                </a:rPr>
              </a:br>
              <a:r>
                <a:rPr lang="en-US" sz="2000" dirty="0">
                  <a:solidFill>
                    <a:schemeClr val="bg1">
                      <a:lumMod val="50000"/>
                    </a:schemeClr>
                  </a:solidFill>
                  <a:cs typeface="Arial"/>
                </a:rPr>
                <a:t>to already existing models</a:t>
              </a:r>
              <a:endParaRPr lang="en-US" dirty="0">
                <a:solidFill>
                  <a:schemeClr val="bg1">
                    <a:lumMod val="50000"/>
                  </a:schemeClr>
                </a:solidFill>
              </a:endParaRPr>
            </a:p>
          </p:txBody>
        </p:sp>
      </p:grpSp>
      <p:grpSp>
        <p:nvGrpSpPr>
          <p:cNvPr id="18" name="Group 17">
            <a:extLst>
              <a:ext uri="{FF2B5EF4-FFF2-40B4-BE49-F238E27FC236}">
                <a16:creationId xmlns:a16="http://schemas.microsoft.com/office/drawing/2014/main" id="{9899265E-A812-F71E-1E3A-F672E3E3C5C6}"/>
              </a:ext>
            </a:extLst>
          </p:cNvPr>
          <p:cNvGrpSpPr/>
          <p:nvPr/>
        </p:nvGrpSpPr>
        <p:grpSpPr>
          <a:xfrm>
            <a:off x="1769051" y="3327289"/>
            <a:ext cx="8977514" cy="312330"/>
            <a:chOff x="1818532" y="2414648"/>
            <a:chExt cx="8977514" cy="312330"/>
          </a:xfrm>
        </p:grpSpPr>
        <p:pic>
          <p:nvPicPr>
            <p:cNvPr id="16" name="Picture 6">
              <a:extLst>
                <a:ext uri="{FF2B5EF4-FFF2-40B4-BE49-F238E27FC236}">
                  <a16:creationId xmlns:a16="http://schemas.microsoft.com/office/drawing/2014/main" id="{FDEA935B-4E32-2D16-5669-EDA5DEF45444}"/>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7" name="TextBox 16">
              <a:extLst>
                <a:ext uri="{FF2B5EF4-FFF2-40B4-BE49-F238E27FC236}">
                  <a16:creationId xmlns:a16="http://schemas.microsoft.com/office/drawing/2014/main" id="{393B4199-3C95-C099-1890-5E727D2C575F}"/>
                </a:ext>
              </a:extLst>
            </p:cNvPr>
            <p:cNvSpPr txBox="1"/>
            <p:nvPr/>
          </p:nvSpPr>
          <p:spPr>
            <a:xfrm>
              <a:off x="2384961" y="2414648"/>
              <a:ext cx="841108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Keep track of your ML training and already existing models collaboratively</a:t>
              </a:r>
              <a:endParaRPr lang="en-US" dirty="0">
                <a:solidFill>
                  <a:schemeClr val="bg1">
                    <a:lumMod val="50000"/>
                  </a:schemeClr>
                </a:solidFill>
              </a:endParaRPr>
            </a:p>
          </p:txBody>
        </p:sp>
      </p:grpSp>
      <p:grpSp>
        <p:nvGrpSpPr>
          <p:cNvPr id="22" name="Group 21">
            <a:extLst>
              <a:ext uri="{FF2B5EF4-FFF2-40B4-BE49-F238E27FC236}">
                <a16:creationId xmlns:a16="http://schemas.microsoft.com/office/drawing/2014/main" id="{E01443AC-1DA9-5EF3-D0A2-05259B3FA643}"/>
              </a:ext>
            </a:extLst>
          </p:cNvPr>
          <p:cNvGrpSpPr/>
          <p:nvPr/>
        </p:nvGrpSpPr>
        <p:grpSpPr>
          <a:xfrm>
            <a:off x="1769051" y="3918031"/>
            <a:ext cx="6590770" cy="312330"/>
            <a:chOff x="1818532" y="2414648"/>
            <a:chExt cx="6590770" cy="312330"/>
          </a:xfrm>
        </p:grpSpPr>
        <p:pic>
          <p:nvPicPr>
            <p:cNvPr id="20" name="Picture 6">
              <a:extLst>
                <a:ext uri="{FF2B5EF4-FFF2-40B4-BE49-F238E27FC236}">
                  <a16:creationId xmlns:a16="http://schemas.microsoft.com/office/drawing/2014/main" id="{7F3DAA6A-9CDE-3C1F-58C8-D75B1ECCB26A}"/>
                </a:ext>
              </a:extLst>
            </p:cNvPr>
            <p:cNvPicPr>
              <a:picLocks noChangeAspect="1"/>
            </p:cNvPicPr>
            <p:nvPr/>
          </p:nvPicPr>
          <p:blipFill>
            <a:blip r:embed="rId3"/>
            <a:stretch>
              <a:fillRect/>
            </a:stretch>
          </p:blipFill>
          <p:spPr>
            <a:xfrm>
              <a:off x="1818532" y="2445822"/>
              <a:ext cx="281792" cy="254330"/>
            </a:xfrm>
            <a:prstGeom prst="rect">
              <a:avLst/>
            </a:prstGeom>
          </p:spPr>
        </p:pic>
        <p:sp>
          <p:nvSpPr>
            <p:cNvPr id="21" name="TextBox 20">
              <a:extLst>
                <a:ext uri="{FF2B5EF4-FFF2-40B4-BE49-F238E27FC236}">
                  <a16:creationId xmlns:a16="http://schemas.microsoft.com/office/drawing/2014/main" id="{CE529480-5FF2-4F25-58CE-C4EE6A1C34AB}"/>
                </a:ext>
              </a:extLst>
            </p:cNvPr>
            <p:cNvSpPr txBox="1"/>
            <p:nvPr/>
          </p:nvSpPr>
          <p:spPr>
            <a:xfrm>
              <a:off x="2384961" y="2414648"/>
              <a:ext cx="6024341"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latin typeface="Arial"/>
                  <a:cs typeface="Arial"/>
                </a:rPr>
                <a:t>Comes with a Python, R, Java API already integrated</a:t>
              </a:r>
              <a:endParaRPr lang="en-US" sz="2000" dirty="0">
                <a:solidFill>
                  <a:schemeClr val="bg1">
                    <a:lumMod val="50000"/>
                  </a:schemeClr>
                </a:solidFill>
                <a:cs typeface="Arial"/>
              </a:endParaRPr>
            </a:p>
          </p:txBody>
        </p:sp>
      </p:grpSp>
      <p:grpSp>
        <p:nvGrpSpPr>
          <p:cNvPr id="26" name="Group 25">
            <a:extLst>
              <a:ext uri="{FF2B5EF4-FFF2-40B4-BE49-F238E27FC236}">
                <a16:creationId xmlns:a16="http://schemas.microsoft.com/office/drawing/2014/main" id="{9BEF5060-75AA-1727-FF64-C35BBE7A1B88}"/>
              </a:ext>
            </a:extLst>
          </p:cNvPr>
          <p:cNvGrpSpPr/>
          <p:nvPr/>
        </p:nvGrpSpPr>
        <p:grpSpPr>
          <a:xfrm>
            <a:off x="1769051" y="4443349"/>
            <a:ext cx="8964754" cy="312330"/>
            <a:chOff x="1818532" y="2414648"/>
            <a:chExt cx="8964754" cy="312330"/>
          </a:xfrm>
        </p:grpSpPr>
        <p:pic>
          <p:nvPicPr>
            <p:cNvPr id="24" name="Picture 6">
              <a:extLst>
                <a:ext uri="{FF2B5EF4-FFF2-40B4-BE49-F238E27FC236}">
                  <a16:creationId xmlns:a16="http://schemas.microsoft.com/office/drawing/2014/main" id="{21D13D28-43CF-CA6E-F51D-DEC685297F98}"/>
                </a:ext>
              </a:extLst>
            </p:cNvPr>
            <p:cNvPicPr>
              <a:picLocks noChangeAspect="1"/>
            </p:cNvPicPr>
            <p:nvPr/>
          </p:nvPicPr>
          <p:blipFill>
            <a:blip r:embed="rId3"/>
            <a:stretch>
              <a:fillRect/>
            </a:stretch>
          </p:blipFill>
          <p:spPr>
            <a:xfrm>
              <a:off x="1818532" y="2445822"/>
              <a:ext cx="281792" cy="254330"/>
            </a:xfrm>
            <a:prstGeom prst="rect">
              <a:avLst/>
            </a:prstGeom>
          </p:spPr>
        </p:pic>
        <p:sp>
          <p:nvSpPr>
            <p:cNvPr id="25" name="TextBox 24">
              <a:extLst>
                <a:ext uri="{FF2B5EF4-FFF2-40B4-BE49-F238E27FC236}">
                  <a16:creationId xmlns:a16="http://schemas.microsoft.com/office/drawing/2014/main" id="{FCDB9BB0-70A2-38AF-4AB0-D00F9B5AAD12}"/>
                </a:ext>
              </a:extLst>
            </p:cNvPr>
            <p:cNvSpPr txBox="1"/>
            <p:nvPr/>
          </p:nvSpPr>
          <p:spPr>
            <a:xfrm>
              <a:off x="2384961" y="2414648"/>
              <a:ext cx="839832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Exhibits a web user interface to conveniently compare models and metrics</a:t>
              </a:r>
              <a:endParaRPr lang="en-US" dirty="0">
                <a:solidFill>
                  <a:schemeClr val="bg1">
                    <a:lumMod val="50000"/>
                  </a:schemeClr>
                </a:solidFill>
              </a:endParaRPr>
            </a:p>
          </p:txBody>
        </p:sp>
      </p:grpSp>
    </p:spTree>
    <p:extLst>
      <p:ext uri="{BB962C8B-B14F-4D97-AF65-F5344CB8AC3E}">
        <p14:creationId xmlns:p14="http://schemas.microsoft.com/office/powerpoint/2010/main" val="308558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99DB5-F198-A1E1-1D72-AA68A3159958}"/>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FDE4C8F7-7E43-662C-601E-3A5A9A781B0B}"/>
              </a:ext>
            </a:extLst>
          </p:cNvPr>
          <p:cNvSpPr>
            <a:spLocks noGrp="1"/>
          </p:cNvSpPr>
          <p:nvPr>
            <p:ph type="title"/>
          </p:nvPr>
        </p:nvSpPr>
        <p:spPr>
          <a:xfrm>
            <a:off x="0" y="316800"/>
            <a:ext cx="9228665" cy="460502"/>
          </a:xfrm>
        </p:spPr>
        <p:txBody>
          <a:bodyPr/>
          <a:lstStyle/>
          <a:p>
            <a:r>
              <a:rPr lang="en-US" dirty="0">
                <a:cs typeface="Arial"/>
              </a:rPr>
              <a:t>What does </a:t>
            </a:r>
            <a:r>
              <a:rPr lang="en-US" dirty="0" err="1">
                <a:cs typeface="Arial"/>
              </a:rPr>
              <a:t>Mlflow</a:t>
            </a:r>
            <a:r>
              <a:rPr lang="en-US" dirty="0">
                <a:cs typeface="Arial"/>
              </a:rPr>
              <a:t> do and what are its components?</a:t>
            </a:r>
            <a:endParaRPr lang="en-US" dirty="0"/>
          </a:p>
        </p:txBody>
      </p:sp>
      <p:sp>
        <p:nvSpPr>
          <p:cNvPr id="5" name="Slide Number Placeholder 4">
            <a:extLst>
              <a:ext uri="{FF2B5EF4-FFF2-40B4-BE49-F238E27FC236}">
                <a16:creationId xmlns:a16="http://schemas.microsoft.com/office/drawing/2014/main" id="{55965411-CBBE-871F-94C3-BF87CD8170C4}"/>
              </a:ext>
            </a:extLst>
          </p:cNvPr>
          <p:cNvSpPr>
            <a:spLocks noGrp="1"/>
          </p:cNvSpPr>
          <p:nvPr>
            <p:ph type="sldNum" sz="quarter" idx="16"/>
          </p:nvPr>
        </p:nvSpPr>
        <p:spPr/>
        <p:txBody>
          <a:bodyPr/>
          <a:lstStyle/>
          <a:p>
            <a:fld id="{A42A0C3C-A441-4C3F-B9F1-793D433CF6FE}" type="slidenum">
              <a:rPr lang="de-DE"/>
              <a:pPr/>
              <a:t>6</a:t>
            </a:fld>
            <a:endParaRPr lang="de-DE" sz="800" dirty="0"/>
          </a:p>
        </p:txBody>
      </p:sp>
      <p:pic>
        <p:nvPicPr>
          <p:cNvPr id="13" name="Picture 13">
            <a:extLst>
              <a:ext uri="{FF2B5EF4-FFF2-40B4-BE49-F238E27FC236}">
                <a16:creationId xmlns:a16="http://schemas.microsoft.com/office/drawing/2014/main" id="{11AC63B4-206C-E0E4-3AAC-E5176BD8672B}"/>
              </a:ext>
            </a:extLst>
          </p:cNvPr>
          <p:cNvPicPr>
            <a:picLocks noGrp="1" noChangeAspect="1"/>
          </p:cNvPicPr>
          <p:nvPr>
            <p:ph idx="1"/>
          </p:nvPr>
        </p:nvPicPr>
        <p:blipFill>
          <a:blip r:embed="rId3"/>
          <a:stretch>
            <a:fillRect/>
          </a:stretch>
        </p:blipFill>
        <p:spPr>
          <a:xfrm>
            <a:off x="696000" y="2087732"/>
            <a:ext cx="10800000" cy="3553846"/>
          </a:xfrm>
        </p:spPr>
      </p:pic>
      <p:sp>
        <p:nvSpPr>
          <p:cNvPr id="15" name="TextBox 14">
            <a:extLst>
              <a:ext uri="{FF2B5EF4-FFF2-40B4-BE49-F238E27FC236}">
                <a16:creationId xmlns:a16="http://schemas.microsoft.com/office/drawing/2014/main" id="{1E4BFC1E-E4DE-BF92-337E-FC8616518F45}"/>
              </a:ext>
            </a:extLst>
          </p:cNvPr>
          <p:cNvSpPr txBox="1"/>
          <p:nvPr/>
        </p:nvSpPr>
        <p:spPr>
          <a:xfrm>
            <a:off x="9098917" y="5788119"/>
            <a:ext cx="2460610" cy="184666"/>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1200" dirty="0">
                <a:solidFill>
                  <a:schemeClr val="bg1">
                    <a:lumMod val="50000"/>
                  </a:schemeClr>
                </a:solidFill>
                <a:ea typeface="+mn-lt"/>
                <a:cs typeface="+mn-lt"/>
              </a:rPr>
              <a:t>Source: https://medium.com/pytorch</a:t>
            </a:r>
          </a:p>
        </p:txBody>
      </p:sp>
    </p:spTree>
    <p:extLst>
      <p:ext uri="{BB962C8B-B14F-4D97-AF65-F5344CB8AC3E}">
        <p14:creationId xmlns:p14="http://schemas.microsoft.com/office/powerpoint/2010/main" val="191866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99DB5-F198-A1E1-1D72-AA68A3159958}"/>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FDE4C8F7-7E43-662C-601E-3A5A9A781B0B}"/>
              </a:ext>
            </a:extLst>
          </p:cNvPr>
          <p:cNvSpPr>
            <a:spLocks noGrp="1"/>
          </p:cNvSpPr>
          <p:nvPr>
            <p:ph type="title"/>
          </p:nvPr>
        </p:nvSpPr>
        <p:spPr>
          <a:xfrm>
            <a:off x="0" y="316800"/>
            <a:ext cx="5173068" cy="460502"/>
          </a:xfrm>
        </p:spPr>
        <p:txBody>
          <a:bodyPr/>
          <a:lstStyle/>
          <a:p>
            <a:r>
              <a:rPr lang="en-US" dirty="0">
                <a:cs typeface="Arial"/>
              </a:rPr>
              <a:t>What are we going to learn?</a:t>
            </a:r>
            <a:endParaRPr lang="en-US" dirty="0"/>
          </a:p>
        </p:txBody>
      </p:sp>
      <p:sp>
        <p:nvSpPr>
          <p:cNvPr id="5" name="Slide Number Placeholder 4">
            <a:extLst>
              <a:ext uri="{FF2B5EF4-FFF2-40B4-BE49-F238E27FC236}">
                <a16:creationId xmlns:a16="http://schemas.microsoft.com/office/drawing/2014/main" id="{55965411-CBBE-871F-94C3-BF87CD8170C4}"/>
              </a:ext>
            </a:extLst>
          </p:cNvPr>
          <p:cNvSpPr>
            <a:spLocks noGrp="1"/>
          </p:cNvSpPr>
          <p:nvPr>
            <p:ph type="sldNum" sz="quarter" idx="16"/>
          </p:nvPr>
        </p:nvSpPr>
        <p:spPr/>
        <p:txBody>
          <a:bodyPr/>
          <a:lstStyle/>
          <a:p>
            <a:fld id="{A42A0C3C-A441-4C3F-B9F1-793D433CF6FE}" type="slidenum">
              <a:rPr lang="de-DE"/>
              <a:pPr/>
              <a:t>7</a:t>
            </a:fld>
            <a:endParaRPr lang="de-DE" sz="800" dirty="0"/>
          </a:p>
        </p:txBody>
      </p:sp>
      <p:sp>
        <p:nvSpPr>
          <p:cNvPr id="6" name="Inhaltsplatzhalter 5">
            <a:extLst>
              <a:ext uri="{FF2B5EF4-FFF2-40B4-BE49-F238E27FC236}">
                <a16:creationId xmlns:a16="http://schemas.microsoft.com/office/drawing/2014/main" id="{8736EEDD-9782-88C5-A43F-9A1A413CE9B9}"/>
              </a:ext>
            </a:extLst>
          </p:cNvPr>
          <p:cNvSpPr>
            <a:spLocks noGrp="1"/>
          </p:cNvSpPr>
          <p:nvPr>
            <p:ph idx="1"/>
          </p:nvPr>
        </p:nvSpPr>
        <p:spPr/>
        <p:txBody>
          <a:bodyPr/>
          <a:lstStyle/>
          <a:p>
            <a:r>
              <a:rPr lang="de-DE"/>
              <a:t>Dies das</a:t>
            </a:r>
            <a:endParaRPr lang="de-DE" dirty="0"/>
          </a:p>
        </p:txBody>
      </p:sp>
    </p:spTree>
    <p:extLst>
      <p:ext uri="{BB962C8B-B14F-4D97-AF65-F5344CB8AC3E}">
        <p14:creationId xmlns:p14="http://schemas.microsoft.com/office/powerpoint/2010/main" val="284311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223E42B-2033-C9EE-71FC-DBE0905F791C}"/>
              </a:ext>
            </a:extLst>
          </p:cNvPr>
          <p:cNvPicPr>
            <a:picLocks noGrp="1" noChangeAspect="1"/>
          </p:cNvPicPr>
          <p:nvPr>
            <p:ph idx="1"/>
          </p:nvPr>
        </p:nvPicPr>
        <p:blipFill>
          <a:blip r:embed="rId3"/>
          <a:stretch>
            <a:fillRect/>
          </a:stretch>
        </p:blipFill>
        <p:spPr>
          <a:xfrm>
            <a:off x="6464045" y="1711296"/>
            <a:ext cx="5726063" cy="3902079"/>
          </a:xfrm>
        </p:spPr>
      </p:pic>
      <p:sp>
        <p:nvSpPr>
          <p:cNvPr id="3" name="Text Placeholder 2">
            <a:extLst>
              <a:ext uri="{FF2B5EF4-FFF2-40B4-BE49-F238E27FC236}">
                <a16:creationId xmlns:a16="http://schemas.microsoft.com/office/drawing/2014/main" id="{DFDDD839-7F0C-2746-C8A9-4B7BEB7CF7B1}"/>
              </a:ext>
            </a:extLst>
          </p:cNvPr>
          <p:cNvSpPr>
            <a:spLocks noGrp="1"/>
          </p:cNvSpPr>
          <p:nvPr>
            <p:ph type="body" sz="quarter" idx="13"/>
          </p:nvPr>
        </p:nvSpPr>
        <p:spPr>
          <a:xfrm>
            <a:off x="0" y="849302"/>
            <a:ext cx="5801445" cy="322515"/>
          </a:xfrm>
        </p:spPr>
        <p:txBody>
          <a:bodyPr/>
          <a:lstStyle/>
          <a:p>
            <a:pPr marL="215900" indent="-215900"/>
            <a:r>
              <a:rPr lang="en-US" dirty="0">
                <a:cs typeface="Arial"/>
              </a:rPr>
              <a:t>The </a:t>
            </a:r>
            <a:r>
              <a:rPr lang="en-US" dirty="0" err="1">
                <a:cs typeface="Arial"/>
              </a:rPr>
              <a:t>MLflow</a:t>
            </a:r>
            <a:r>
              <a:rPr lang="en-US" dirty="0">
                <a:cs typeface="Arial"/>
              </a:rPr>
              <a:t> architecture consists of three main components</a:t>
            </a:r>
            <a:endParaRPr lang="en-US" dirty="0" err="1"/>
          </a:p>
        </p:txBody>
      </p:sp>
      <p:sp>
        <p:nvSpPr>
          <p:cNvPr id="4" name="Title 3">
            <a:extLst>
              <a:ext uri="{FF2B5EF4-FFF2-40B4-BE49-F238E27FC236}">
                <a16:creationId xmlns:a16="http://schemas.microsoft.com/office/drawing/2014/main" id="{9BC24FD8-0CD3-8A85-02BE-65C79DE8E4F4}"/>
              </a:ext>
            </a:extLst>
          </p:cNvPr>
          <p:cNvSpPr>
            <a:spLocks noGrp="1"/>
          </p:cNvSpPr>
          <p:nvPr>
            <p:ph type="title"/>
          </p:nvPr>
        </p:nvSpPr>
        <p:spPr>
          <a:xfrm>
            <a:off x="0" y="316800"/>
            <a:ext cx="6013041" cy="460502"/>
          </a:xfrm>
        </p:spPr>
        <p:txBody>
          <a:bodyPr/>
          <a:lstStyle/>
          <a:p>
            <a:r>
              <a:rPr lang="en-US" dirty="0">
                <a:cs typeface="Arial"/>
              </a:rPr>
              <a:t>...and what about the Engineers?</a:t>
            </a:r>
          </a:p>
        </p:txBody>
      </p:sp>
      <p:sp>
        <p:nvSpPr>
          <p:cNvPr id="5" name="Slide Number Placeholder 4">
            <a:extLst>
              <a:ext uri="{FF2B5EF4-FFF2-40B4-BE49-F238E27FC236}">
                <a16:creationId xmlns:a16="http://schemas.microsoft.com/office/drawing/2014/main" id="{999593C1-5AB4-68B9-5B74-E3C89DA89789}"/>
              </a:ext>
            </a:extLst>
          </p:cNvPr>
          <p:cNvSpPr>
            <a:spLocks noGrp="1"/>
          </p:cNvSpPr>
          <p:nvPr>
            <p:ph type="sldNum" sz="quarter" idx="16"/>
          </p:nvPr>
        </p:nvSpPr>
        <p:spPr/>
        <p:txBody>
          <a:bodyPr/>
          <a:lstStyle/>
          <a:p>
            <a:fld id="{A42A0C3C-A441-4C3F-B9F1-793D433CF6FE}" type="slidenum">
              <a:rPr lang="de-DE"/>
              <a:pPr/>
              <a:t>8</a:t>
            </a:fld>
            <a:endParaRPr lang="de-DE" sz="800" dirty="0"/>
          </a:p>
        </p:txBody>
      </p:sp>
      <p:grpSp>
        <p:nvGrpSpPr>
          <p:cNvPr id="13" name="Group 12">
            <a:extLst>
              <a:ext uri="{FF2B5EF4-FFF2-40B4-BE49-F238E27FC236}">
                <a16:creationId xmlns:a16="http://schemas.microsoft.com/office/drawing/2014/main" id="{48DFB7ED-0CE1-4CB0-F469-E085C78E6033}"/>
              </a:ext>
            </a:extLst>
          </p:cNvPr>
          <p:cNvGrpSpPr/>
          <p:nvPr/>
        </p:nvGrpSpPr>
        <p:grpSpPr>
          <a:xfrm>
            <a:off x="876203" y="1595471"/>
            <a:ext cx="5175768" cy="1666546"/>
            <a:chOff x="1818532" y="2414648"/>
            <a:chExt cx="5175768" cy="1666546"/>
          </a:xfrm>
        </p:grpSpPr>
        <p:pic>
          <p:nvPicPr>
            <p:cNvPr id="10" name="Picture 9">
              <a:extLst>
                <a:ext uri="{FF2B5EF4-FFF2-40B4-BE49-F238E27FC236}">
                  <a16:creationId xmlns:a16="http://schemas.microsoft.com/office/drawing/2014/main" id="{2531A718-1FF9-3ED4-E40A-CAB87BA206D1}"/>
                </a:ext>
              </a:extLst>
            </p:cNvPr>
            <p:cNvPicPr>
              <a:picLocks noChangeAspect="1"/>
            </p:cNvPicPr>
            <p:nvPr/>
          </p:nvPicPr>
          <p:blipFill>
            <a:blip r:embed="rId4"/>
            <a:stretch>
              <a:fillRect/>
            </a:stretch>
          </p:blipFill>
          <p:spPr>
            <a:xfrm>
              <a:off x="1818532" y="2445822"/>
              <a:ext cx="281792" cy="254330"/>
            </a:xfrm>
            <a:prstGeom prst="rect">
              <a:avLst/>
            </a:prstGeom>
          </p:spPr>
        </p:pic>
        <p:sp>
          <p:nvSpPr>
            <p:cNvPr id="12" name="TextBox 11">
              <a:extLst>
                <a:ext uri="{FF2B5EF4-FFF2-40B4-BE49-F238E27FC236}">
                  <a16:creationId xmlns:a16="http://schemas.microsoft.com/office/drawing/2014/main" id="{3B2EB36F-F1FB-FAEC-ABFC-E48E43F57391}"/>
                </a:ext>
              </a:extLst>
            </p:cNvPr>
            <p:cNvSpPr txBox="1"/>
            <p:nvPr/>
          </p:nvSpPr>
          <p:spPr>
            <a:xfrm>
              <a:off x="2384961" y="2414648"/>
              <a:ext cx="4609339" cy="1666546"/>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b="1" dirty="0">
                  <a:solidFill>
                    <a:schemeClr val="bg1">
                      <a:lumMod val="50000"/>
                    </a:schemeClr>
                  </a:solidFill>
                  <a:ea typeface="+mn-lt"/>
                  <a:cs typeface="+mn-lt"/>
                </a:rPr>
                <a:t>Webserver:</a:t>
              </a:r>
              <a:r>
                <a:rPr lang="en-US" sz="2000" dirty="0">
                  <a:solidFill>
                    <a:schemeClr val="bg1">
                      <a:lumMod val="50000"/>
                    </a:schemeClr>
                  </a:solidFill>
                  <a:ea typeface="+mn-lt"/>
                  <a:cs typeface="+mn-lt"/>
                </a:rPr>
                <a:t> handles communication</a:t>
              </a:r>
              <a:br>
                <a:rPr lang="en-US" sz="2000" dirty="0">
                  <a:solidFill>
                    <a:schemeClr val="bg1">
                      <a:lumMod val="50000"/>
                    </a:schemeClr>
                  </a:solidFill>
                  <a:ea typeface="+mn-lt"/>
                  <a:cs typeface="+mn-lt"/>
                </a:rPr>
              </a:br>
              <a:r>
                <a:rPr lang="en-US" sz="2000" dirty="0">
                  <a:solidFill>
                    <a:schemeClr val="bg1">
                      <a:lumMod val="50000"/>
                    </a:schemeClr>
                  </a:solidFill>
                  <a:ea typeface="+mn-lt"/>
                  <a:cs typeface="+mn-lt"/>
                </a:rPr>
                <a:t>between the REST API to log parameter,</a:t>
              </a:r>
              <a:br>
                <a:rPr lang="en-US" sz="2000" dirty="0">
                  <a:solidFill>
                    <a:schemeClr val="bg1">
                      <a:lumMod val="50000"/>
                    </a:schemeClr>
                  </a:solidFill>
                  <a:ea typeface="+mn-lt"/>
                  <a:cs typeface="+mn-lt"/>
                </a:rPr>
              </a:br>
              <a:r>
                <a:rPr lang="en-US" sz="2000" dirty="0">
                  <a:solidFill>
                    <a:schemeClr val="bg1">
                      <a:lumMod val="50000"/>
                    </a:schemeClr>
                  </a:solidFill>
                  <a:cs typeface="Arial"/>
                </a:rPr>
                <a:t>models, etc.. The server uses the both,</a:t>
              </a:r>
              <a:br>
                <a:rPr lang="en-US" sz="2000" dirty="0">
                  <a:solidFill>
                    <a:schemeClr val="bg1">
                      <a:lumMod val="50000"/>
                    </a:schemeClr>
                  </a:solidFill>
                  <a:cs typeface="Arial"/>
                </a:rPr>
              </a:br>
              <a:r>
                <a:rPr lang="en-US" sz="2000" dirty="0">
                  <a:solidFill>
                    <a:schemeClr val="bg1">
                      <a:lumMod val="50000"/>
                    </a:schemeClr>
                  </a:solidFill>
                  <a:cs typeface="Arial"/>
                </a:rPr>
                <a:t>backend and artifact store to read and </a:t>
              </a:r>
              <a:br>
                <a:rPr lang="en-US" sz="2000" dirty="0">
                  <a:solidFill>
                    <a:schemeClr val="bg1">
                      <a:lumMod val="50000"/>
                    </a:schemeClr>
                  </a:solidFill>
                  <a:cs typeface="Arial"/>
                </a:rPr>
              </a:br>
              <a:r>
                <a:rPr lang="en-US" sz="2000" dirty="0">
                  <a:solidFill>
                    <a:schemeClr val="bg1">
                      <a:lumMod val="50000"/>
                    </a:schemeClr>
                  </a:solidFill>
                  <a:cs typeface="Arial"/>
                </a:rPr>
                <a:t>write data.</a:t>
              </a:r>
              <a:endParaRPr lang="en-US" dirty="0" err="1">
                <a:solidFill>
                  <a:schemeClr val="bg1">
                    <a:lumMod val="50000"/>
                  </a:schemeClr>
                </a:solidFill>
              </a:endParaRPr>
            </a:p>
          </p:txBody>
        </p:sp>
      </p:grpSp>
      <p:grpSp>
        <p:nvGrpSpPr>
          <p:cNvPr id="21" name="Group 20">
            <a:extLst>
              <a:ext uri="{FF2B5EF4-FFF2-40B4-BE49-F238E27FC236}">
                <a16:creationId xmlns:a16="http://schemas.microsoft.com/office/drawing/2014/main" id="{DDF415C5-BFBD-5C69-802C-9BC6D65F5E7B}"/>
              </a:ext>
            </a:extLst>
          </p:cNvPr>
          <p:cNvGrpSpPr/>
          <p:nvPr/>
        </p:nvGrpSpPr>
        <p:grpSpPr>
          <a:xfrm>
            <a:off x="876203" y="3496623"/>
            <a:ext cx="5445970" cy="1353640"/>
            <a:chOff x="1818532" y="2414648"/>
            <a:chExt cx="5445970" cy="1353640"/>
          </a:xfrm>
        </p:grpSpPr>
        <p:pic>
          <p:nvPicPr>
            <p:cNvPr id="22" name="Picture 21">
              <a:extLst>
                <a:ext uri="{FF2B5EF4-FFF2-40B4-BE49-F238E27FC236}">
                  <a16:creationId xmlns:a16="http://schemas.microsoft.com/office/drawing/2014/main" id="{ACBD7628-9F0C-AFE0-B351-5BB559CA7E6C}"/>
                </a:ext>
              </a:extLst>
            </p:cNvPr>
            <p:cNvPicPr>
              <a:picLocks noChangeAspect="1"/>
            </p:cNvPicPr>
            <p:nvPr/>
          </p:nvPicPr>
          <p:blipFill>
            <a:blip r:embed="rId4"/>
            <a:stretch>
              <a:fillRect/>
            </a:stretch>
          </p:blipFill>
          <p:spPr>
            <a:xfrm>
              <a:off x="1818532" y="2445822"/>
              <a:ext cx="281792" cy="254330"/>
            </a:xfrm>
            <a:prstGeom prst="rect">
              <a:avLst/>
            </a:prstGeom>
          </p:spPr>
        </p:pic>
        <p:sp>
          <p:nvSpPr>
            <p:cNvPr id="23" name="TextBox 22">
              <a:extLst>
                <a:ext uri="{FF2B5EF4-FFF2-40B4-BE49-F238E27FC236}">
                  <a16:creationId xmlns:a16="http://schemas.microsoft.com/office/drawing/2014/main" id="{C3364E02-04E5-5B20-62B4-99B9483EEDBE}"/>
                </a:ext>
              </a:extLst>
            </p:cNvPr>
            <p:cNvSpPr txBox="1"/>
            <p:nvPr/>
          </p:nvSpPr>
          <p:spPr>
            <a:xfrm>
              <a:off x="2384961" y="2414648"/>
              <a:ext cx="4879541" cy="135364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b="1" dirty="0">
                  <a:solidFill>
                    <a:schemeClr val="bg1">
                      <a:lumMod val="50000"/>
                    </a:schemeClr>
                  </a:solidFill>
                  <a:ea typeface="+mn-lt"/>
                  <a:cs typeface="+mn-lt"/>
                </a:rPr>
                <a:t>Artifact Store:</a:t>
              </a:r>
              <a:r>
                <a:rPr lang="en-US" sz="2000" dirty="0">
                  <a:solidFill>
                    <a:schemeClr val="bg1">
                      <a:lumMod val="50000"/>
                    </a:schemeClr>
                  </a:solidFill>
                  <a:ea typeface="+mn-lt"/>
                  <a:cs typeface="+mn-lt"/>
                </a:rPr>
                <a:t> location to store large</a:t>
              </a:r>
              <a:br>
                <a:rPr lang="en-US" sz="2000" dirty="0">
                  <a:solidFill>
                    <a:schemeClr val="bg1">
                      <a:lumMod val="50000"/>
                    </a:schemeClr>
                  </a:solidFill>
                  <a:ea typeface="+mn-lt"/>
                  <a:cs typeface="+mn-lt"/>
                </a:rPr>
              </a:br>
              <a:r>
                <a:rPr lang="en-US" sz="2000" dirty="0">
                  <a:solidFill>
                    <a:schemeClr val="bg1">
                      <a:lumMod val="50000"/>
                    </a:schemeClr>
                  </a:solidFill>
                  <a:ea typeface="+mn-lt"/>
                  <a:cs typeface="+mn-lt"/>
                </a:rPr>
                <a:t>data, like artifacts, images, or data outputs,</a:t>
              </a:r>
              <a:endParaRPr lang="en-US" dirty="0">
                <a:solidFill>
                  <a:schemeClr val="bg1">
                    <a:lumMod val="50000"/>
                  </a:schemeClr>
                </a:solidFill>
                <a:ea typeface="+mn-lt"/>
                <a:cs typeface="+mn-lt"/>
              </a:endParaRPr>
            </a:p>
            <a:p>
              <a:pPr>
                <a:lnSpc>
                  <a:spcPct val="110000"/>
                </a:lnSpc>
                <a:spcAft>
                  <a:spcPts val="200"/>
                </a:spcAft>
              </a:pPr>
              <a:r>
                <a:rPr lang="en-US" sz="2000" dirty="0">
                  <a:solidFill>
                    <a:schemeClr val="bg1">
                      <a:lumMod val="50000"/>
                    </a:schemeClr>
                  </a:solidFill>
                  <a:ea typeface="+mn-lt"/>
                  <a:cs typeface="+mn-lt"/>
                </a:rPr>
                <a:t> that are not suitable for a relational</a:t>
              </a:r>
              <a:br>
                <a:rPr lang="en-US" sz="2000" dirty="0">
                  <a:solidFill>
                    <a:schemeClr val="bg1">
                      <a:lumMod val="50000"/>
                    </a:schemeClr>
                  </a:solidFill>
                  <a:ea typeface="+mn-lt"/>
                  <a:cs typeface="+mn-lt"/>
                </a:rPr>
              </a:br>
              <a:r>
                <a:rPr lang="en-US" sz="2000" dirty="0">
                  <a:solidFill>
                    <a:schemeClr val="bg1">
                      <a:lumMod val="50000"/>
                    </a:schemeClr>
                  </a:solidFill>
                  <a:ea typeface="+mn-lt"/>
                  <a:cs typeface="+mn-lt"/>
                </a:rPr>
                <a:t>database </a:t>
              </a:r>
              <a:endParaRPr lang="en-US">
                <a:solidFill>
                  <a:schemeClr val="bg1">
                    <a:lumMod val="50000"/>
                  </a:schemeClr>
                </a:solidFill>
                <a:cs typeface="Arial" panose="020B0604020202020204"/>
              </a:endParaRPr>
            </a:p>
          </p:txBody>
        </p:sp>
      </p:grpSp>
      <p:grpSp>
        <p:nvGrpSpPr>
          <p:cNvPr id="24" name="Group 23">
            <a:extLst>
              <a:ext uri="{FF2B5EF4-FFF2-40B4-BE49-F238E27FC236}">
                <a16:creationId xmlns:a16="http://schemas.microsoft.com/office/drawing/2014/main" id="{1FB69799-D7FC-187E-9743-F3651BB0AE1D}"/>
              </a:ext>
            </a:extLst>
          </p:cNvPr>
          <p:cNvGrpSpPr/>
          <p:nvPr/>
        </p:nvGrpSpPr>
        <p:grpSpPr>
          <a:xfrm>
            <a:off x="876203" y="5082198"/>
            <a:ext cx="5365820" cy="989438"/>
            <a:chOff x="1818532" y="2414648"/>
            <a:chExt cx="5365820" cy="989438"/>
          </a:xfrm>
        </p:grpSpPr>
        <p:pic>
          <p:nvPicPr>
            <p:cNvPr id="25" name="Picture 24">
              <a:extLst>
                <a:ext uri="{FF2B5EF4-FFF2-40B4-BE49-F238E27FC236}">
                  <a16:creationId xmlns:a16="http://schemas.microsoft.com/office/drawing/2014/main" id="{877324C7-70DC-04FD-F6F7-4966B676448F}"/>
                </a:ext>
              </a:extLst>
            </p:cNvPr>
            <p:cNvPicPr>
              <a:picLocks noChangeAspect="1"/>
            </p:cNvPicPr>
            <p:nvPr/>
          </p:nvPicPr>
          <p:blipFill>
            <a:blip r:embed="rId4"/>
            <a:stretch>
              <a:fillRect/>
            </a:stretch>
          </p:blipFill>
          <p:spPr>
            <a:xfrm>
              <a:off x="1818532" y="2445822"/>
              <a:ext cx="281792" cy="254330"/>
            </a:xfrm>
            <a:prstGeom prst="rect">
              <a:avLst/>
            </a:prstGeom>
          </p:spPr>
        </p:pic>
        <p:sp>
          <p:nvSpPr>
            <p:cNvPr id="26" name="TextBox 25">
              <a:extLst>
                <a:ext uri="{FF2B5EF4-FFF2-40B4-BE49-F238E27FC236}">
                  <a16:creationId xmlns:a16="http://schemas.microsoft.com/office/drawing/2014/main" id="{E495357D-A396-F339-D86C-FA8E977A348A}"/>
                </a:ext>
              </a:extLst>
            </p:cNvPr>
            <p:cNvSpPr txBox="1"/>
            <p:nvPr/>
          </p:nvSpPr>
          <p:spPr>
            <a:xfrm>
              <a:off x="2384961" y="2414648"/>
              <a:ext cx="4799391" cy="989438"/>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b="1" dirty="0">
                  <a:solidFill>
                    <a:schemeClr val="bg1">
                      <a:lumMod val="50000"/>
                    </a:schemeClr>
                  </a:solidFill>
                  <a:latin typeface="Arial"/>
                  <a:ea typeface="+mn-lt"/>
                  <a:cs typeface="+mn-lt"/>
                </a:rPr>
                <a:t>Backend Store: </a:t>
              </a:r>
              <a:r>
                <a:rPr lang="en-US" sz="2000" dirty="0">
                  <a:solidFill>
                    <a:schemeClr val="bg1">
                      <a:lumMod val="50000"/>
                    </a:schemeClr>
                  </a:solidFill>
                  <a:latin typeface="Arial"/>
                  <a:ea typeface="+mn-lt"/>
                  <a:cs typeface="+mn-lt"/>
                </a:rPr>
                <a:t>stores experiments and </a:t>
              </a:r>
              <a:br>
                <a:rPr lang="en-US" sz="2000" dirty="0">
                  <a:solidFill>
                    <a:schemeClr val="bg1">
                      <a:lumMod val="50000"/>
                    </a:schemeClr>
                  </a:solidFill>
                  <a:latin typeface="Arial"/>
                  <a:ea typeface="+mn-lt"/>
                  <a:cs typeface="+mn-lt"/>
                </a:rPr>
              </a:br>
              <a:r>
                <a:rPr lang="en-US" sz="2000" dirty="0">
                  <a:solidFill>
                    <a:schemeClr val="bg1">
                      <a:lumMod val="50000"/>
                    </a:schemeClr>
                  </a:solidFill>
                  <a:latin typeface="Arial"/>
                  <a:ea typeface="+mn-lt"/>
                  <a:cs typeface="+mn-lt"/>
                </a:rPr>
                <a:t>run metadata in a relational database, and</a:t>
              </a:r>
              <a:br>
                <a:rPr lang="en-US" sz="2000" dirty="0">
                  <a:solidFill>
                    <a:schemeClr val="bg1">
                      <a:lumMod val="50000"/>
                    </a:schemeClr>
                  </a:solidFill>
                  <a:latin typeface="Arial"/>
                  <a:ea typeface="+mn-lt"/>
                  <a:cs typeface="+mn-lt"/>
                </a:rPr>
              </a:br>
              <a:r>
                <a:rPr lang="en-US" sz="2000" dirty="0">
                  <a:solidFill>
                    <a:schemeClr val="bg1">
                      <a:lumMod val="50000"/>
                    </a:schemeClr>
                  </a:solidFill>
                  <a:latin typeface="Arial"/>
                  <a:ea typeface="+mn-lt"/>
                  <a:cs typeface="+mn-lt"/>
                </a:rPr>
                <a:t>thus no large data files.</a:t>
              </a:r>
              <a:endParaRPr lang="en-US" dirty="0">
                <a:solidFill>
                  <a:schemeClr val="bg1">
                    <a:lumMod val="50000"/>
                  </a:schemeClr>
                </a:solidFill>
                <a:cs typeface="Arial"/>
              </a:endParaRPr>
            </a:p>
          </p:txBody>
        </p:sp>
      </p:grpSp>
      <p:sp>
        <p:nvSpPr>
          <p:cNvPr id="9" name="TextBox 8">
            <a:extLst>
              <a:ext uri="{FF2B5EF4-FFF2-40B4-BE49-F238E27FC236}">
                <a16:creationId xmlns:a16="http://schemas.microsoft.com/office/drawing/2014/main" id="{186CF074-2E6F-AA41-95C2-13F43CA4C8D0}"/>
              </a:ext>
            </a:extLst>
          </p:cNvPr>
          <p:cNvSpPr txBox="1"/>
          <p:nvPr/>
        </p:nvSpPr>
        <p:spPr>
          <a:xfrm>
            <a:off x="8157249" y="5686522"/>
            <a:ext cx="3417154" cy="187424"/>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1200" dirty="0">
                <a:solidFill>
                  <a:schemeClr val="bg1">
                    <a:lumMod val="50000"/>
                  </a:schemeClr>
                </a:solidFill>
                <a:cs typeface="Arial"/>
              </a:rPr>
              <a:t>Source: </a:t>
            </a:r>
            <a:r>
              <a:rPr lang="en-US" sz="1200" dirty="0">
                <a:solidFill>
                  <a:schemeClr val="bg1">
                    <a:lumMod val="50000"/>
                  </a:schemeClr>
                </a:solidFill>
                <a:ea typeface="+mn-lt"/>
                <a:cs typeface="+mn-lt"/>
              </a:rPr>
              <a:t>https://mlflow.org/docs/latest/tracking.html</a:t>
            </a:r>
            <a:endParaRPr lang="en-US" dirty="0">
              <a:solidFill>
                <a:schemeClr val="bg1">
                  <a:lumMod val="50000"/>
                </a:schemeClr>
              </a:solidFill>
              <a:cs typeface="Arial"/>
            </a:endParaRPr>
          </a:p>
        </p:txBody>
      </p:sp>
    </p:spTree>
    <p:extLst>
      <p:ext uri="{BB962C8B-B14F-4D97-AF65-F5344CB8AC3E}">
        <p14:creationId xmlns:p14="http://schemas.microsoft.com/office/powerpoint/2010/main" val="159159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478014-5249-03C2-840A-8A3579349CDF}"/>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507FC4AC-2A3D-466E-8FFB-37745BAC4385}"/>
              </a:ext>
            </a:extLst>
          </p:cNvPr>
          <p:cNvSpPr>
            <a:spLocks noGrp="1"/>
          </p:cNvSpPr>
          <p:nvPr>
            <p:ph type="body" sz="quarter" idx="13"/>
          </p:nvPr>
        </p:nvSpPr>
        <p:spPr/>
        <p:txBody>
          <a:bodyPr/>
          <a:lstStyle/>
          <a:p>
            <a:endParaRPr lang="en-US" dirty="0"/>
          </a:p>
        </p:txBody>
      </p:sp>
      <p:sp>
        <p:nvSpPr>
          <p:cNvPr id="4" name="Title 3">
            <a:extLst>
              <a:ext uri="{FF2B5EF4-FFF2-40B4-BE49-F238E27FC236}">
                <a16:creationId xmlns:a16="http://schemas.microsoft.com/office/drawing/2014/main" id="{1584B1A9-618C-BB04-6580-52EBEF4344F8}"/>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D072E4B4-595C-6728-11EA-C4096DE707A0}"/>
              </a:ext>
            </a:extLst>
          </p:cNvPr>
          <p:cNvSpPr>
            <a:spLocks noGrp="1"/>
          </p:cNvSpPr>
          <p:nvPr>
            <p:ph type="sldNum" sz="quarter" idx="16"/>
          </p:nvPr>
        </p:nvSpPr>
        <p:spPr/>
        <p:txBody>
          <a:bodyPr/>
          <a:lstStyle/>
          <a:p>
            <a:fld id="{A42A0C3C-A441-4C3F-B9F1-793D433CF6FE}" type="slidenum">
              <a:rPr lang="de-DE"/>
              <a:pPr/>
              <a:t>9</a:t>
            </a:fld>
            <a:endParaRPr lang="de-DE" sz="800" dirty="0"/>
          </a:p>
        </p:txBody>
      </p:sp>
    </p:spTree>
    <p:extLst>
      <p:ext uri="{BB962C8B-B14F-4D97-AF65-F5344CB8AC3E}">
        <p14:creationId xmlns:p14="http://schemas.microsoft.com/office/powerpoint/2010/main" val="3610201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HDS" val="True"/>
  <p:tag name="MIO_EKGUID" val="03c2b9a4-b3f1-4270-a1c3-ce026163b2c0"/>
  <p:tag name="MIO_UPDATE" val="True"/>
  <p:tag name="MIO_DBID" val="0F45B44C-9BC7-4D85-81C4-7155EE70A7B9"/>
  <p:tag name="MIO_OBJECTNAME" val="Alexander Thamm 16:9"/>
  <p:tag name="MIO_FALLBACK_LAYOUT" val="4"/>
  <p:tag name="MIO_SHOW_DATE" val="False"/>
  <p:tag name="MIO_SHOW_FOOTER" val="False"/>
  <p:tag name="MIO_SHOW_PAGENUMBER" val="True"/>
  <p:tag name="MIO_AVOID_BLANK_LAYOUT" val="True"/>
  <p:tag name="MIO_CD_LAYOUT_VALID_AREA" val="False"/>
  <p:tag name="MIO_NUMBER_OF_VALID_LAYOUTS" val="13"/>
  <p:tag name="MIO_VERSION" val="10.03.2021 16:58:39"/>
  <p:tag name="MIO_SKIPVERSION" val="01.01.0001 00:00:00"/>
  <p:tag name="MIO_LASTDOWNLOADED" val="26.04.2023 19:58:06.795"/>
  <p:tag name="MIO_CDID" val="70b1a660-c825-45a0-835a-999e700cb5de"/>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False"/>
  <p:tag name="MIO_SHOW_PAGENUMBER" val="True"/>
  <p:tag name="MIO_AVOID_BLANK_LAYOUT" val="True"/>
  <p:tag name="MIO_CD_LAYOUT_VALID_AREA" val="False"/>
  <p:tag name="MIO_NUMBER_OF_VALID_LAYOUTS" val="13"/>
  <p:tag name="MIO_HDS" val="True"/>
  <p:tag name="MIO_SKIPVERSION" val="01.01.0001 00:00:00"/>
  <p:tag name="MIO_EKGUID" val="03c2b9a4-b3f1-4270-a1c3-ce026163b2c0"/>
  <p:tag name="MIO_UPDATE" val="True"/>
  <p:tag name="MIO_VERSION" val="10.03.2021 16:58:39"/>
  <p:tag name="MIO_DBID" val="0F45B44C-9BC7-4D85-81C4-7155EE70A7B9"/>
  <p:tag name="MIO_LASTDOWNLOADED" val="15.10.2021 14:46:37.684"/>
  <p:tag name="MIO_OBJECTNAME" val="Alexander Thamm 16:9"/>
  <p:tag name="MIO_CDID" val="70b1a660-c825-45a0-835a-999e700cb5de"/>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exander Thamm 16:9">
  <a:themeElements>
    <a:clrScheme name="AlexanderThamm">
      <a:dk1>
        <a:sysClr val="windowText" lastClr="000000"/>
      </a:dk1>
      <a:lt1>
        <a:srgbClr val="FFFFFF"/>
      </a:lt1>
      <a:dk2>
        <a:srgbClr val="3B5981"/>
      </a:dk2>
      <a:lt2>
        <a:srgbClr val="E7E7EA"/>
      </a:lt2>
      <a:accent1>
        <a:srgbClr val="8BA1BB"/>
      </a:accent1>
      <a:accent2>
        <a:srgbClr val="FF792B"/>
      </a:accent2>
      <a:accent3>
        <a:srgbClr val="8B8889"/>
      </a:accent3>
      <a:accent4>
        <a:srgbClr val="FF6611"/>
      </a:accent4>
      <a:accent5>
        <a:srgbClr val="738DAD"/>
      </a:accent5>
      <a:accent6>
        <a:srgbClr val="30496A"/>
      </a:accent6>
      <a:hlink>
        <a:srgbClr val="8BA1BB"/>
      </a:hlink>
      <a:folHlink>
        <a:srgbClr val="FF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36000" tIns="36000" rIns="36000" bIns="36000" rtlCol="0" anchor="ctr"/>
      <a:lstStyle>
        <a:defPPr algn="ctr">
          <a:lnSpc>
            <a:spcPct val="110000"/>
          </a:lnSpc>
          <a:spcAft>
            <a:spcPts val="200"/>
          </a:spcAft>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10000"/>
          </a:lnSpc>
          <a:spcAft>
            <a:spcPts val="200"/>
          </a:spcAft>
          <a:defRPr sz="1400" dirty="0"/>
        </a:defPPr>
      </a:lstStyle>
    </a:txDef>
  </a:objectDefaults>
  <a:extraClrSchemeLst/>
  <a:extLst>
    <a:ext uri="{05A4C25C-085E-4340-85A3-A5531E510DB2}">
      <thm15:themeFamily xmlns:thm15="http://schemas.microsoft.com/office/thememl/2012/main" name="Default Theme" id="{415D14CE-D4A8-4A99-9BC4-36C77612251B}" vid="{E93B4326-A430-4C53-987F-1749E49F05DB}"/>
    </a:ext>
  </a:extLst>
</a:theme>
</file>

<file path=ppt/theme/theme3.xml><?xml version="1.0" encoding="utf-8"?>
<a:theme xmlns:a="http://schemas.openxmlformats.org/drawingml/2006/main" name="Alexander Thamm 16:9">
  <a:themeElements>
    <a:clrScheme name="AlexanderThamm">
      <a:dk1>
        <a:sysClr val="windowText" lastClr="000000"/>
      </a:dk1>
      <a:lt1>
        <a:srgbClr val="FFFFFF"/>
      </a:lt1>
      <a:dk2>
        <a:srgbClr val="3B5981"/>
      </a:dk2>
      <a:lt2>
        <a:srgbClr val="E7E7EA"/>
      </a:lt2>
      <a:accent1>
        <a:srgbClr val="8BA1BB"/>
      </a:accent1>
      <a:accent2>
        <a:srgbClr val="FF792B"/>
      </a:accent2>
      <a:accent3>
        <a:srgbClr val="8B8889"/>
      </a:accent3>
      <a:accent4>
        <a:srgbClr val="FF6611"/>
      </a:accent4>
      <a:accent5>
        <a:srgbClr val="738DAD"/>
      </a:accent5>
      <a:accent6>
        <a:srgbClr val="30496A"/>
      </a:accent6>
      <a:hlink>
        <a:srgbClr val="8BA1BB"/>
      </a:hlink>
      <a:folHlink>
        <a:srgbClr val="FF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36000" tIns="36000" rIns="36000" bIns="36000" rtlCol="0" anchor="ctr"/>
      <a:lstStyle>
        <a:defPPr algn="ctr">
          <a:lnSpc>
            <a:spcPct val="110000"/>
          </a:lnSpc>
          <a:spcAft>
            <a:spcPts val="200"/>
          </a:spcAft>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10000"/>
          </a:lnSpc>
          <a:spcAft>
            <a:spcPts val="200"/>
          </a:spcAft>
          <a:defRPr sz="1400" dirty="0"/>
        </a:defPPr>
      </a:lstStyle>
    </a:txDef>
  </a:objectDefaults>
  <a:extraClrSchemeLst/>
  <a:extLst>
    <a:ext uri="{05A4C25C-085E-4340-85A3-A5531E510DB2}">
      <thm15:themeFamily xmlns:thm15="http://schemas.microsoft.com/office/thememl/2012/main" name="Default Theme" id="{415D14CE-D4A8-4A99-9BC4-36C77612251B}" vid="{E93B4326-A430-4C53-987F-1749E49F05D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ee696de-6404-4f80-a556-9e3640bd0ae6">
      <Terms xmlns="http://schemas.microsoft.com/office/infopath/2007/PartnerControls"/>
    </lcf76f155ced4ddcb4097134ff3c332f>
    <TaxCatchAll xmlns="edf5e542-04b7-4362-adf0-44108a2c95a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3C1233DCEB11E04C8368BF7F3B3A09F3" ma:contentTypeVersion="11" ma:contentTypeDescription="Ein neues Dokument erstellen." ma:contentTypeScope="" ma:versionID="10db06916635317c31f8ed850175d36e">
  <xsd:schema xmlns:xsd="http://www.w3.org/2001/XMLSchema" xmlns:xs="http://www.w3.org/2001/XMLSchema" xmlns:p="http://schemas.microsoft.com/office/2006/metadata/properties" xmlns:ns2="3ee696de-6404-4f80-a556-9e3640bd0ae6" xmlns:ns3="edf5e542-04b7-4362-adf0-44108a2c95a0" targetNamespace="http://schemas.microsoft.com/office/2006/metadata/properties" ma:root="true" ma:fieldsID="d83804047543ae5774c261aac83989ea" ns2:_="" ns3:_="">
    <xsd:import namespace="3ee696de-6404-4f80-a556-9e3640bd0ae6"/>
    <xsd:import namespace="edf5e542-04b7-4362-adf0-44108a2c95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e696de-6404-4f80-a556-9e3640bd0a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564ba21f-8c0b-41ee-80e2-94f774598bb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f5e542-04b7-4362-adf0-44108a2c95a0"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fa80ee1e-74b6-47d0-bb57-8d0d3ba1485d}" ma:internalName="TaxCatchAll" ma:showField="CatchAllData" ma:web="edf5e542-04b7-4362-adf0-44108a2c95a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FBA30-76D6-4BC4-84F4-27E58F7BD014}">
  <ds:schemaRefs>
    <ds:schemaRef ds:uri="http://schemas.microsoft.com/sharepoint/v3/contenttype/forms"/>
  </ds:schemaRefs>
</ds:datastoreItem>
</file>

<file path=customXml/itemProps2.xml><?xml version="1.0" encoding="utf-8"?>
<ds:datastoreItem xmlns:ds="http://schemas.openxmlformats.org/officeDocument/2006/customXml" ds:itemID="{0F9698D0-2F8F-4B75-99D1-F700E50C4979}">
  <ds:schemaRefs>
    <ds:schemaRef ds:uri="http://schemas.microsoft.com/office/2006/metadata/properties"/>
    <ds:schemaRef ds:uri="http://schemas.microsoft.com/office/infopath/2007/PartnerControls"/>
    <ds:schemaRef ds:uri="3ee696de-6404-4f80-a556-9e3640bd0ae6"/>
    <ds:schemaRef ds:uri="edf5e542-04b7-4362-adf0-44108a2c95a0"/>
  </ds:schemaRefs>
</ds:datastoreItem>
</file>

<file path=customXml/itemProps3.xml><?xml version="1.0" encoding="utf-8"?>
<ds:datastoreItem xmlns:ds="http://schemas.openxmlformats.org/officeDocument/2006/customXml" ds:itemID="{6B29869C-2685-4F7F-88E7-20FA8EDA3B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e696de-6404-4f80-a556-9e3640bd0ae6"/>
    <ds:schemaRef ds:uri="edf5e542-04b7-4362-adf0-44108a2c95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1127</Words>
  <Application>Microsoft Macintosh PowerPoint</Application>
  <PresentationFormat>Breitbild</PresentationFormat>
  <Paragraphs>69</Paragraphs>
  <Slides>9</Slides>
  <Notes>5</Notes>
  <HiddenSlides>0</HiddenSlides>
  <MMClips>0</MMClips>
  <ScaleCrop>false</ScaleCrop>
  <HeadingPairs>
    <vt:vector size="6" baseType="variant">
      <vt:variant>
        <vt:lpstr>Verwendete Schriftarten</vt:lpstr>
      </vt:variant>
      <vt:variant>
        <vt:i4>4</vt:i4>
      </vt:variant>
      <vt:variant>
        <vt:lpstr>Design</vt:lpstr>
      </vt:variant>
      <vt:variant>
        <vt:i4>3</vt:i4>
      </vt:variant>
      <vt:variant>
        <vt:lpstr>Folientitel</vt:lpstr>
      </vt:variant>
      <vt:variant>
        <vt:i4>9</vt:i4>
      </vt:variant>
    </vt:vector>
  </HeadingPairs>
  <TitlesOfParts>
    <vt:vector size="16" baseType="lpstr">
      <vt:lpstr>Arial</vt:lpstr>
      <vt:lpstr>Arial,Sans-Serif</vt:lpstr>
      <vt:lpstr>Calibri</vt:lpstr>
      <vt:lpstr>Calibri Light</vt:lpstr>
      <vt:lpstr>Larissa</vt:lpstr>
      <vt:lpstr>Alexander Thamm 16:9</vt:lpstr>
      <vt:lpstr>Alexander Thamm 16:9</vt:lpstr>
      <vt:lpstr>PowerPoint-Präsentation</vt:lpstr>
      <vt:lpstr>Agenda</vt:lpstr>
      <vt:lpstr>Introduction round </vt:lpstr>
      <vt:lpstr>What is Mlflow and why do we need it?</vt:lpstr>
      <vt:lpstr>What is Mlflow and why do we need it?</vt:lpstr>
      <vt:lpstr>What does Mlflow do and what are its components?</vt:lpstr>
      <vt:lpstr>What are we going to learn?</vt:lpstr>
      <vt:lpstr>...and what about the Engineers?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Sebastian Blum</cp:lastModifiedBy>
  <cp:revision>499</cp:revision>
  <dcterms:created xsi:type="dcterms:W3CDTF">2023-07-12T06:21:14Z</dcterms:created>
  <dcterms:modified xsi:type="dcterms:W3CDTF">2023-07-19T08:18:06Z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0x0101003C1233DCEB11E04C8368BF7F3B3A09F3</vt:lpwstr>
  </property>
  <property fmtid="{D5CDD505-2E9C-101B-9397-08002B2CF9AE}" pid="3" name="MediaServiceImageTags">
    <vt:lpwstr/>
  </property>
</Properties>
</file>