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7" r:id="rId3"/>
    <p:sldId id="272" r:id="rId4"/>
    <p:sldId id="273" r:id="rId5"/>
    <p:sldId id="280" r:id="rId6"/>
    <p:sldId id="274" r:id="rId7"/>
    <p:sldId id="279" r:id="rId8"/>
    <p:sldId id="276" r:id="rId9"/>
    <p:sldId id="278" r:id="rId10"/>
    <p:sldId id="281" r:id="rId11"/>
    <p:sldId id="282" r:id="rId12"/>
    <p:sldId id="27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1CA39-DBBB-4512-ADAA-1281FDAE9F76}" type="datetimeFigureOut">
              <a:rPr lang="en-IN" smtClean="0"/>
              <a:t>04-12-2020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1B622-64A7-401E-82C4-6D7C8DA5C5F8}" type="slidenum">
              <a:rPr lang="en-IN" smtClean="0"/>
              <a:t>‹#›</a:t>
            </a:fld>
            <a:endParaRPr lang="en-IN"/>
          </a:p>
        </p:txBody>
      </p:sp>
    </p:spTree>
    <p:extLst>
      <p:ext uri="{BB962C8B-B14F-4D97-AF65-F5344CB8AC3E}">
        <p14:creationId xmlns:p14="http://schemas.microsoft.com/office/powerpoint/2010/main" val="264622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3536df077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3536df077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3536df077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3536df077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0FDB-AB58-48BF-A9E0-93C081F12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F657C-2590-4FF1-A009-A03B0504E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15709A-6611-4039-8CB4-3F837CF44BB3}"/>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5" name="Footer Placeholder 4">
            <a:extLst>
              <a:ext uri="{FF2B5EF4-FFF2-40B4-BE49-F238E27FC236}">
                <a16:creationId xmlns:a16="http://schemas.microsoft.com/office/drawing/2014/main" id="{D241DA26-49B0-4CE8-801F-4CC266038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B0A2E-5997-46D2-811A-BF7A3E7FFDF4}"/>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199875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006D-358C-4251-B7CB-0AE57F7062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88DE66-CABD-4F8C-9A46-6A12E68A8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12205-758D-491A-BFB0-982F82929118}"/>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5" name="Footer Placeholder 4">
            <a:extLst>
              <a:ext uri="{FF2B5EF4-FFF2-40B4-BE49-F238E27FC236}">
                <a16:creationId xmlns:a16="http://schemas.microsoft.com/office/drawing/2014/main" id="{651496AE-F758-4AE1-A65F-27E10EBD7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74453-3613-4D74-94C0-F9A9CB723CF9}"/>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387137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21923-521A-4333-9913-B15850751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EF76DB-FA5A-4C71-871B-C9F316384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1B4B2-C181-4B0D-8C33-A649C752BFAA}"/>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5" name="Footer Placeholder 4">
            <a:extLst>
              <a:ext uri="{FF2B5EF4-FFF2-40B4-BE49-F238E27FC236}">
                <a16:creationId xmlns:a16="http://schemas.microsoft.com/office/drawing/2014/main" id="{E4BB9AD7-BE05-4912-9056-FB3088B94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9C654-43E8-45AB-B203-9CE0300AAFC2}"/>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3963296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2867800"/>
            <a:ext cx="11360800" cy="1122400"/>
          </a:xfrm>
          <a:prstGeom prst="rect">
            <a:avLst/>
          </a:prstGeom>
        </p:spPr>
        <p:txBody>
          <a:bodyPr spcFirstLastPara="1" wrap="square" lIns="68575" tIns="34275" rIns="68575" bIns="3427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77897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2867800"/>
            <a:ext cx="11360800" cy="1122400"/>
          </a:xfrm>
          <a:prstGeom prst="rect">
            <a:avLst/>
          </a:prstGeom>
        </p:spPr>
        <p:txBody>
          <a:bodyPr spcFirstLastPara="1" wrap="square" lIns="68575" tIns="34275" rIns="68575" bIns="3427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7488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593367"/>
            <a:ext cx="11360800" cy="763600"/>
          </a:xfrm>
          <a:prstGeom prst="rect">
            <a:avLst/>
          </a:prstGeom>
        </p:spPr>
        <p:txBody>
          <a:bodyPr spcFirstLastPara="1" wrap="square" lIns="68575" tIns="34275" rIns="68575" bIns="34275" anchor="ctr" anchorCtr="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 name="Google Shape;16;p3"/>
          <p:cNvSpPr txBox="1">
            <a:spLocks noGrp="1"/>
          </p:cNvSpPr>
          <p:nvPr>
            <p:ph type="body" idx="1"/>
          </p:nvPr>
        </p:nvSpPr>
        <p:spPr>
          <a:xfrm>
            <a:off x="415600" y="1536633"/>
            <a:ext cx="5333200" cy="4555200"/>
          </a:xfrm>
          <a:prstGeom prst="rect">
            <a:avLst/>
          </a:prstGeom>
        </p:spPr>
        <p:txBody>
          <a:bodyPr spcFirstLastPara="1" wrap="square" lIns="68575" tIns="34275" rIns="68575" bIns="34275" anchor="t" anchorCtr="0">
            <a:noAutofit/>
          </a:bodyPr>
          <a:lstStyle>
            <a:lvl1pPr marL="609585" lvl="0" indent="-423323" rtl="0">
              <a:spcBef>
                <a:spcPts val="667"/>
              </a:spcBef>
              <a:spcAft>
                <a:spcPts val="0"/>
              </a:spcAft>
              <a:buSzPts val="1400"/>
              <a:buChar char="•"/>
              <a:defRPr sz="1867"/>
            </a:lvl1pPr>
            <a:lvl2pPr marL="1219170" lvl="1" indent="-406390" rtl="0">
              <a:spcBef>
                <a:spcPts val="533"/>
              </a:spcBef>
              <a:spcAft>
                <a:spcPts val="0"/>
              </a:spcAft>
              <a:buSzPts val="1200"/>
              <a:buChar char="–"/>
              <a:defRPr sz="1600"/>
            </a:lvl2pPr>
            <a:lvl3pPr marL="1828754" lvl="2" indent="-406390" rtl="0">
              <a:spcBef>
                <a:spcPts val="533"/>
              </a:spcBef>
              <a:spcAft>
                <a:spcPts val="0"/>
              </a:spcAft>
              <a:buSzPts val="1200"/>
              <a:buChar char="•"/>
              <a:defRPr sz="1600"/>
            </a:lvl3pPr>
            <a:lvl4pPr marL="2438339" lvl="3" indent="-406390" rtl="0">
              <a:spcBef>
                <a:spcPts val="400"/>
              </a:spcBef>
              <a:spcAft>
                <a:spcPts val="0"/>
              </a:spcAft>
              <a:buSzPts val="1200"/>
              <a:buChar char="–"/>
              <a:defRPr sz="1600"/>
            </a:lvl4pPr>
            <a:lvl5pPr marL="3047924" lvl="4" indent="-406390" rtl="0">
              <a:spcBef>
                <a:spcPts val="400"/>
              </a:spcBef>
              <a:spcAft>
                <a:spcPts val="0"/>
              </a:spcAft>
              <a:buSzPts val="1200"/>
              <a:buChar char="»"/>
              <a:defRPr sz="1600"/>
            </a:lvl5pPr>
            <a:lvl6pPr marL="3657509" lvl="5" indent="-406390" rtl="0">
              <a:spcBef>
                <a:spcPts val="400"/>
              </a:spcBef>
              <a:spcAft>
                <a:spcPts val="0"/>
              </a:spcAft>
              <a:buSzPts val="1200"/>
              <a:buChar char="•"/>
              <a:defRPr sz="1600"/>
            </a:lvl6pPr>
            <a:lvl7pPr marL="4267093" lvl="6" indent="-406390" rtl="0">
              <a:spcBef>
                <a:spcPts val="400"/>
              </a:spcBef>
              <a:spcAft>
                <a:spcPts val="0"/>
              </a:spcAft>
              <a:buSzPts val="1200"/>
              <a:buChar char="•"/>
              <a:defRPr sz="1600"/>
            </a:lvl7pPr>
            <a:lvl8pPr marL="4876678" lvl="7" indent="-406390" rtl="0">
              <a:spcBef>
                <a:spcPts val="400"/>
              </a:spcBef>
              <a:spcAft>
                <a:spcPts val="0"/>
              </a:spcAft>
              <a:buSzPts val="1200"/>
              <a:buChar char="•"/>
              <a:defRPr sz="1600"/>
            </a:lvl8pPr>
            <a:lvl9pPr marL="5486263" lvl="8" indent="-406390" rtl="0">
              <a:spcBef>
                <a:spcPts val="400"/>
              </a:spcBef>
              <a:spcAft>
                <a:spcPts val="0"/>
              </a:spcAft>
              <a:buSzPts val="1200"/>
              <a:buChar char="•"/>
              <a:defRPr sz="1600"/>
            </a:lvl9pPr>
          </a:lstStyle>
          <a:p>
            <a:endParaRPr/>
          </a:p>
        </p:txBody>
      </p:sp>
      <p:sp>
        <p:nvSpPr>
          <p:cNvPr id="17" name="Google Shape;17;p3"/>
          <p:cNvSpPr txBox="1">
            <a:spLocks noGrp="1"/>
          </p:cNvSpPr>
          <p:nvPr>
            <p:ph type="body" idx="2"/>
          </p:nvPr>
        </p:nvSpPr>
        <p:spPr>
          <a:xfrm>
            <a:off x="6443200" y="1536633"/>
            <a:ext cx="5333200" cy="4555200"/>
          </a:xfrm>
          <a:prstGeom prst="rect">
            <a:avLst/>
          </a:prstGeom>
        </p:spPr>
        <p:txBody>
          <a:bodyPr spcFirstLastPara="1" wrap="square" lIns="68575" tIns="34275" rIns="68575" bIns="34275" anchor="t" anchorCtr="0">
            <a:noAutofit/>
          </a:bodyPr>
          <a:lstStyle>
            <a:lvl1pPr marL="609585" lvl="0" indent="-423323" rtl="0">
              <a:spcBef>
                <a:spcPts val="667"/>
              </a:spcBef>
              <a:spcAft>
                <a:spcPts val="0"/>
              </a:spcAft>
              <a:buSzPts val="1400"/>
              <a:buChar char="•"/>
              <a:defRPr sz="1867"/>
            </a:lvl1pPr>
            <a:lvl2pPr marL="1219170" lvl="1" indent="-406390" rtl="0">
              <a:spcBef>
                <a:spcPts val="533"/>
              </a:spcBef>
              <a:spcAft>
                <a:spcPts val="0"/>
              </a:spcAft>
              <a:buSzPts val="1200"/>
              <a:buChar char="–"/>
              <a:defRPr sz="1600"/>
            </a:lvl2pPr>
            <a:lvl3pPr marL="1828754" lvl="2" indent="-406390" rtl="0">
              <a:spcBef>
                <a:spcPts val="533"/>
              </a:spcBef>
              <a:spcAft>
                <a:spcPts val="0"/>
              </a:spcAft>
              <a:buSzPts val="1200"/>
              <a:buChar char="•"/>
              <a:defRPr sz="1600"/>
            </a:lvl3pPr>
            <a:lvl4pPr marL="2438339" lvl="3" indent="-406390" rtl="0">
              <a:spcBef>
                <a:spcPts val="400"/>
              </a:spcBef>
              <a:spcAft>
                <a:spcPts val="0"/>
              </a:spcAft>
              <a:buSzPts val="1200"/>
              <a:buChar char="–"/>
              <a:defRPr sz="1600"/>
            </a:lvl4pPr>
            <a:lvl5pPr marL="3047924" lvl="4" indent="-406390" rtl="0">
              <a:spcBef>
                <a:spcPts val="400"/>
              </a:spcBef>
              <a:spcAft>
                <a:spcPts val="0"/>
              </a:spcAft>
              <a:buSzPts val="1200"/>
              <a:buChar char="»"/>
              <a:defRPr sz="1600"/>
            </a:lvl5pPr>
            <a:lvl6pPr marL="3657509" lvl="5" indent="-406390" rtl="0">
              <a:spcBef>
                <a:spcPts val="400"/>
              </a:spcBef>
              <a:spcAft>
                <a:spcPts val="0"/>
              </a:spcAft>
              <a:buSzPts val="1200"/>
              <a:buChar char="•"/>
              <a:defRPr sz="1600"/>
            </a:lvl6pPr>
            <a:lvl7pPr marL="4267093" lvl="6" indent="-406390" rtl="0">
              <a:spcBef>
                <a:spcPts val="400"/>
              </a:spcBef>
              <a:spcAft>
                <a:spcPts val="0"/>
              </a:spcAft>
              <a:buSzPts val="1200"/>
              <a:buChar char="•"/>
              <a:defRPr sz="1600"/>
            </a:lvl7pPr>
            <a:lvl8pPr marL="4876678" lvl="7" indent="-406390" rtl="0">
              <a:spcBef>
                <a:spcPts val="400"/>
              </a:spcBef>
              <a:spcAft>
                <a:spcPts val="0"/>
              </a:spcAft>
              <a:buSzPts val="1200"/>
              <a:buChar char="•"/>
              <a:defRPr sz="1600"/>
            </a:lvl8pPr>
            <a:lvl9pPr marL="5486263" lvl="8" indent="-406390" rtl="0">
              <a:spcBef>
                <a:spcPts val="400"/>
              </a:spcBef>
              <a:spcAft>
                <a:spcPts val="0"/>
              </a:spcAft>
              <a:buSzPts val="1200"/>
              <a:buChar char="•"/>
              <a:defRPr sz="1600"/>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9060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7132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
        <p:cNvGrpSpPr/>
        <p:nvPr/>
      </p:nvGrpSpPr>
      <p:grpSpPr>
        <a:xfrm>
          <a:off x="0" y="0"/>
          <a:ext cx="0" cy="0"/>
          <a:chOff x="0" y="0"/>
          <a:chExt cx="0" cy="0"/>
        </a:xfrm>
      </p:grpSpPr>
      <p:sp>
        <p:nvSpPr>
          <p:cNvPr id="22" name="Google Shape;22;p5"/>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txBox="1">
            <a:spLocks noGrp="1"/>
          </p:cNvSpPr>
          <p:nvPr>
            <p:ph type="title"/>
          </p:nvPr>
        </p:nvSpPr>
        <p:spPr>
          <a:xfrm>
            <a:off x="354000" y="1644233"/>
            <a:ext cx="5393600" cy="1976400"/>
          </a:xfrm>
          <a:prstGeom prst="rect">
            <a:avLst/>
          </a:prstGeom>
        </p:spPr>
        <p:txBody>
          <a:bodyPr spcFirstLastPara="1" wrap="square" lIns="68575" tIns="34275" rIns="68575" bIns="3427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24" name="Google Shape;24;p5"/>
          <p:cNvSpPr txBox="1">
            <a:spLocks noGrp="1"/>
          </p:cNvSpPr>
          <p:nvPr>
            <p:ph type="subTitle" idx="1"/>
          </p:nvPr>
        </p:nvSpPr>
        <p:spPr>
          <a:xfrm>
            <a:off x="354000" y="3737433"/>
            <a:ext cx="5393600" cy="1646800"/>
          </a:xfrm>
          <a:prstGeom prst="rect">
            <a:avLst/>
          </a:prstGeom>
        </p:spPr>
        <p:txBody>
          <a:bodyPr spcFirstLastPara="1" wrap="square" lIns="68575" tIns="34275" rIns="68575" bIns="34275" anchor="t" anchorCtr="0">
            <a:noAutofit/>
          </a:bodyPr>
          <a:lstStyle>
            <a:lvl1pPr lvl="0" algn="ctr" rtl="0">
              <a:lnSpc>
                <a:spcPct val="100000"/>
              </a:lnSpc>
              <a:spcBef>
                <a:spcPts val="667"/>
              </a:spcBef>
              <a:spcAft>
                <a:spcPts val="0"/>
              </a:spcAft>
              <a:buSzPts val="2100"/>
              <a:buNone/>
              <a:defRPr sz="2800"/>
            </a:lvl1pPr>
            <a:lvl2pPr lvl="1" algn="ctr" rtl="0">
              <a:lnSpc>
                <a:spcPct val="100000"/>
              </a:lnSpc>
              <a:spcBef>
                <a:spcPts val="533"/>
              </a:spcBef>
              <a:spcAft>
                <a:spcPts val="0"/>
              </a:spcAft>
              <a:buSzPts val="2100"/>
              <a:buNone/>
              <a:defRPr sz="2800"/>
            </a:lvl2pPr>
            <a:lvl3pPr lvl="2" algn="ctr" rtl="0">
              <a:lnSpc>
                <a:spcPct val="100000"/>
              </a:lnSpc>
              <a:spcBef>
                <a:spcPts val="533"/>
              </a:spcBef>
              <a:spcAft>
                <a:spcPts val="0"/>
              </a:spcAft>
              <a:buSzPts val="2100"/>
              <a:buNone/>
              <a:defRPr sz="2800"/>
            </a:lvl3pPr>
            <a:lvl4pPr lvl="3" algn="ctr" rtl="0">
              <a:lnSpc>
                <a:spcPct val="100000"/>
              </a:lnSpc>
              <a:spcBef>
                <a:spcPts val="400"/>
              </a:spcBef>
              <a:spcAft>
                <a:spcPts val="0"/>
              </a:spcAft>
              <a:buSzPts val="2100"/>
              <a:buNone/>
              <a:defRPr sz="2800"/>
            </a:lvl4pPr>
            <a:lvl5pPr lvl="4" algn="ctr" rtl="0">
              <a:lnSpc>
                <a:spcPct val="100000"/>
              </a:lnSpc>
              <a:spcBef>
                <a:spcPts val="400"/>
              </a:spcBef>
              <a:spcAft>
                <a:spcPts val="0"/>
              </a:spcAft>
              <a:buSzPts val="2100"/>
              <a:buNone/>
              <a:defRPr sz="2800"/>
            </a:lvl5pPr>
            <a:lvl6pPr lvl="5" algn="ctr" rtl="0">
              <a:lnSpc>
                <a:spcPct val="100000"/>
              </a:lnSpc>
              <a:spcBef>
                <a:spcPts val="400"/>
              </a:spcBef>
              <a:spcAft>
                <a:spcPts val="0"/>
              </a:spcAft>
              <a:buSzPts val="2100"/>
              <a:buNone/>
              <a:defRPr sz="2800"/>
            </a:lvl6pPr>
            <a:lvl7pPr lvl="6" algn="ctr" rtl="0">
              <a:lnSpc>
                <a:spcPct val="100000"/>
              </a:lnSpc>
              <a:spcBef>
                <a:spcPts val="400"/>
              </a:spcBef>
              <a:spcAft>
                <a:spcPts val="0"/>
              </a:spcAft>
              <a:buSzPts val="2100"/>
              <a:buNone/>
              <a:defRPr sz="2800"/>
            </a:lvl7pPr>
            <a:lvl8pPr lvl="7" algn="ctr" rtl="0">
              <a:lnSpc>
                <a:spcPct val="100000"/>
              </a:lnSpc>
              <a:spcBef>
                <a:spcPts val="400"/>
              </a:spcBef>
              <a:spcAft>
                <a:spcPts val="0"/>
              </a:spcAft>
              <a:buSzPts val="2100"/>
              <a:buNone/>
              <a:defRPr sz="2800"/>
            </a:lvl8pPr>
            <a:lvl9pPr lvl="8" algn="ctr" rtl="0">
              <a:lnSpc>
                <a:spcPct val="100000"/>
              </a:lnSpc>
              <a:spcBef>
                <a:spcPts val="400"/>
              </a:spcBef>
              <a:spcAft>
                <a:spcPts val="0"/>
              </a:spcAft>
              <a:buSzPts val="2100"/>
              <a:buNone/>
              <a:defRPr sz="2800"/>
            </a:lvl9pPr>
          </a:lstStyle>
          <a:p>
            <a:endParaRPr/>
          </a:p>
        </p:txBody>
      </p:sp>
      <p:sp>
        <p:nvSpPr>
          <p:cNvPr id="25" name="Google Shape;25;p5"/>
          <p:cNvSpPr txBox="1">
            <a:spLocks noGrp="1"/>
          </p:cNvSpPr>
          <p:nvPr>
            <p:ph type="body" idx="2"/>
          </p:nvPr>
        </p:nvSpPr>
        <p:spPr>
          <a:xfrm>
            <a:off x="6586000" y="965433"/>
            <a:ext cx="5116000" cy="4926800"/>
          </a:xfrm>
          <a:prstGeom prst="rect">
            <a:avLst/>
          </a:prstGeom>
        </p:spPr>
        <p:txBody>
          <a:bodyPr spcFirstLastPara="1" wrap="square" lIns="68575" tIns="34275" rIns="68575" bIns="34275" anchor="ctr" anchorCtr="0">
            <a:noAutofit/>
          </a:bodyPr>
          <a:lstStyle>
            <a:lvl1pPr marL="609585" lvl="0" indent="-507987" rtl="0">
              <a:spcBef>
                <a:spcPts val="667"/>
              </a:spcBef>
              <a:spcAft>
                <a:spcPts val="0"/>
              </a:spcAft>
              <a:buSzPts val="2400"/>
              <a:buChar char="•"/>
              <a:defRPr/>
            </a:lvl1pPr>
            <a:lvl2pPr marL="1219170" lvl="1" indent="-482588" rtl="0">
              <a:spcBef>
                <a:spcPts val="533"/>
              </a:spcBef>
              <a:spcAft>
                <a:spcPts val="0"/>
              </a:spcAft>
              <a:buSzPts val="2100"/>
              <a:buChar char="–"/>
              <a:defRPr/>
            </a:lvl2pPr>
            <a:lvl3pPr marL="1828754" lvl="2" indent="-457189" rtl="0">
              <a:spcBef>
                <a:spcPts val="533"/>
              </a:spcBef>
              <a:spcAft>
                <a:spcPts val="0"/>
              </a:spcAft>
              <a:buSzPts val="1800"/>
              <a:buChar char="•"/>
              <a:defRPr/>
            </a:lvl3pPr>
            <a:lvl4pPr marL="2438339" lvl="3" indent="-431789" rtl="0">
              <a:spcBef>
                <a:spcPts val="400"/>
              </a:spcBef>
              <a:spcAft>
                <a:spcPts val="0"/>
              </a:spcAft>
              <a:buSzPts val="1500"/>
              <a:buChar char="–"/>
              <a:defRPr/>
            </a:lvl4pPr>
            <a:lvl5pPr marL="3047924" lvl="4" indent="-431789" rtl="0">
              <a:spcBef>
                <a:spcPts val="400"/>
              </a:spcBef>
              <a:spcAft>
                <a:spcPts val="0"/>
              </a:spcAft>
              <a:buSzPts val="1500"/>
              <a:buChar char="»"/>
              <a:defRPr/>
            </a:lvl5pPr>
            <a:lvl6pPr marL="3657509" lvl="5" indent="-431789" rtl="0">
              <a:spcBef>
                <a:spcPts val="400"/>
              </a:spcBef>
              <a:spcAft>
                <a:spcPts val="0"/>
              </a:spcAft>
              <a:buSzPts val="1500"/>
              <a:buChar char="•"/>
              <a:defRPr/>
            </a:lvl6pPr>
            <a:lvl7pPr marL="4267093" lvl="6" indent="-431789" rtl="0">
              <a:spcBef>
                <a:spcPts val="400"/>
              </a:spcBef>
              <a:spcAft>
                <a:spcPts val="0"/>
              </a:spcAft>
              <a:buSzPts val="1500"/>
              <a:buChar char="•"/>
              <a:defRPr/>
            </a:lvl7pPr>
            <a:lvl8pPr marL="4876678" lvl="7" indent="-431789" rtl="0">
              <a:spcBef>
                <a:spcPts val="400"/>
              </a:spcBef>
              <a:spcAft>
                <a:spcPts val="0"/>
              </a:spcAft>
              <a:buSzPts val="1500"/>
              <a:buChar char="•"/>
              <a:defRPr/>
            </a:lvl8pPr>
            <a:lvl9pPr marL="5486263" lvl="8" indent="-431789" rtl="0">
              <a:spcBef>
                <a:spcPts val="400"/>
              </a:spcBef>
              <a:spcAft>
                <a:spcPts val="0"/>
              </a:spcAft>
              <a:buSzPts val="1500"/>
              <a:buChar char="•"/>
              <a:defRPr/>
            </a:lvl9pPr>
          </a:lstStyle>
          <a:p>
            <a:endParaRPr/>
          </a:p>
        </p:txBody>
      </p:sp>
      <p:sp>
        <p:nvSpPr>
          <p:cNvPr id="26" name="Google Shape;26;p5"/>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7918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
        <p:cNvGrpSpPr/>
        <p:nvPr/>
      </p:nvGrpSpPr>
      <p:grpSpPr>
        <a:xfrm>
          <a:off x="0" y="0"/>
          <a:ext cx="0" cy="0"/>
          <a:chOff x="0" y="0"/>
          <a:chExt cx="0" cy="0"/>
        </a:xfrm>
      </p:grpSpPr>
      <p:grpSp>
        <p:nvGrpSpPr>
          <p:cNvPr id="28" name="Google Shape;28;p6"/>
          <p:cNvGrpSpPr/>
          <p:nvPr/>
        </p:nvGrpSpPr>
        <p:grpSpPr>
          <a:xfrm>
            <a:off x="9262456" y="5963632"/>
            <a:ext cx="2937107" cy="894393"/>
            <a:chOff x="5575242" y="4472723"/>
            <a:chExt cx="2202830" cy="670795"/>
          </a:xfrm>
        </p:grpSpPr>
        <p:sp>
          <p:nvSpPr>
            <p:cNvPr id="29" name="Google Shape;29;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 name="Google Shape;30;p6"/>
            <p:cNvGrpSpPr/>
            <p:nvPr/>
          </p:nvGrpSpPr>
          <p:grpSpPr>
            <a:xfrm flipH="1">
              <a:off x="5734850" y="4472723"/>
              <a:ext cx="2040837" cy="670795"/>
              <a:chOff x="1297954" y="330075"/>
              <a:chExt cx="5169293" cy="1699506"/>
            </a:xfrm>
          </p:grpSpPr>
          <p:sp>
            <p:nvSpPr>
              <p:cNvPr id="31" name="Google Shape;31;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 name="Google Shape;33;p6"/>
            <p:cNvGrpSpPr/>
            <p:nvPr/>
          </p:nvGrpSpPr>
          <p:grpSpPr>
            <a:xfrm flipH="1">
              <a:off x="5578209" y="4646738"/>
              <a:ext cx="2199863" cy="304563"/>
              <a:chOff x="-5827153" y="330075"/>
              <a:chExt cx="12276019" cy="1699569"/>
            </a:xfrm>
          </p:grpSpPr>
          <p:sp>
            <p:nvSpPr>
              <p:cNvPr id="34" name="Google Shape;34;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6" name="Google Shape;36;p6"/>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37" name="Google Shape;37;p6"/>
          <p:cNvGrpSpPr/>
          <p:nvPr/>
        </p:nvGrpSpPr>
        <p:grpSpPr>
          <a:xfrm>
            <a:off x="0" y="-9451"/>
            <a:ext cx="11548531" cy="6867451"/>
            <a:chOff x="0" y="-7088"/>
            <a:chExt cx="8661398" cy="5150588"/>
          </a:xfrm>
        </p:grpSpPr>
        <p:sp>
          <p:nvSpPr>
            <p:cNvPr id="38" name="Google Shape;38;p6"/>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6"/>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40" name="Google Shape;40;p6"/>
          <p:cNvGrpSpPr/>
          <p:nvPr/>
        </p:nvGrpSpPr>
        <p:grpSpPr>
          <a:xfrm rot="10800000" flipH="1">
            <a:off x="2" y="1454351"/>
            <a:ext cx="11796669" cy="3949300"/>
            <a:chOff x="-8178042" y="-4493254"/>
            <a:chExt cx="19483598" cy="6522736"/>
          </a:xfrm>
        </p:grpSpPr>
        <p:sp>
          <p:nvSpPr>
            <p:cNvPr id="41" name="Google Shape;41;p6"/>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42" name="Google Shape;42;p6"/>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43" name="Google Shape;43;p6"/>
          <p:cNvSpPr txBox="1">
            <a:spLocks noGrp="1"/>
          </p:cNvSpPr>
          <p:nvPr>
            <p:ph type="body" idx="1"/>
          </p:nvPr>
        </p:nvSpPr>
        <p:spPr>
          <a:xfrm>
            <a:off x="1106367" y="1602667"/>
            <a:ext cx="6787600" cy="3660000"/>
          </a:xfrm>
          <a:prstGeom prst="rect">
            <a:avLst/>
          </a:prstGeom>
        </p:spPr>
        <p:txBody>
          <a:bodyPr spcFirstLastPara="1" wrap="square" lIns="68575" tIns="34275" rIns="68575" bIns="34275" anchor="t" anchorCtr="0">
            <a:noAutofit/>
          </a:bodyPr>
          <a:lstStyle>
            <a:lvl1pPr marL="609585" lvl="0" indent="-558786" rtl="0">
              <a:spcBef>
                <a:spcPts val="667"/>
              </a:spcBef>
              <a:spcAft>
                <a:spcPts val="0"/>
              </a:spcAft>
              <a:buClr>
                <a:srgbClr val="FFFFFF"/>
              </a:buClr>
              <a:buSzPts val="3000"/>
              <a:buChar char="•"/>
              <a:defRPr sz="4000" i="1">
                <a:solidFill>
                  <a:srgbClr val="FFFFFF"/>
                </a:solidFill>
              </a:defRPr>
            </a:lvl1pPr>
            <a:lvl2pPr marL="1219170" lvl="1" indent="-558786" rtl="0">
              <a:spcBef>
                <a:spcPts val="533"/>
              </a:spcBef>
              <a:spcAft>
                <a:spcPts val="0"/>
              </a:spcAft>
              <a:buClr>
                <a:srgbClr val="FFFFFF"/>
              </a:buClr>
              <a:buSzPts val="3000"/>
              <a:buChar char="–"/>
              <a:defRPr sz="4000" i="1">
                <a:solidFill>
                  <a:srgbClr val="FFFFFF"/>
                </a:solidFill>
              </a:defRPr>
            </a:lvl2pPr>
            <a:lvl3pPr marL="1828754" lvl="2" indent="-558786" rtl="0">
              <a:spcBef>
                <a:spcPts val="533"/>
              </a:spcBef>
              <a:spcAft>
                <a:spcPts val="0"/>
              </a:spcAft>
              <a:buClr>
                <a:srgbClr val="FFFFFF"/>
              </a:buClr>
              <a:buSzPts val="3000"/>
              <a:buChar char="•"/>
              <a:defRPr sz="4000" i="1">
                <a:solidFill>
                  <a:srgbClr val="FFFFFF"/>
                </a:solidFill>
              </a:defRPr>
            </a:lvl3pPr>
            <a:lvl4pPr marL="2438339" lvl="3" indent="-558786" rtl="0">
              <a:spcBef>
                <a:spcPts val="400"/>
              </a:spcBef>
              <a:spcAft>
                <a:spcPts val="0"/>
              </a:spcAft>
              <a:buClr>
                <a:srgbClr val="FFFFFF"/>
              </a:buClr>
              <a:buSzPts val="3000"/>
              <a:buChar char="–"/>
              <a:defRPr sz="4000" i="1">
                <a:solidFill>
                  <a:srgbClr val="FFFFFF"/>
                </a:solidFill>
              </a:defRPr>
            </a:lvl4pPr>
            <a:lvl5pPr marL="3047924" lvl="4" indent="-558786" rtl="0">
              <a:spcBef>
                <a:spcPts val="400"/>
              </a:spcBef>
              <a:spcAft>
                <a:spcPts val="0"/>
              </a:spcAft>
              <a:buClr>
                <a:srgbClr val="FFFFFF"/>
              </a:buClr>
              <a:buSzPts val="3000"/>
              <a:buChar char="»"/>
              <a:defRPr sz="4000" i="1">
                <a:solidFill>
                  <a:srgbClr val="FFFFFF"/>
                </a:solidFill>
              </a:defRPr>
            </a:lvl5pPr>
            <a:lvl6pPr marL="3657509" lvl="5" indent="-558786" rtl="0">
              <a:spcBef>
                <a:spcPts val="400"/>
              </a:spcBef>
              <a:spcAft>
                <a:spcPts val="0"/>
              </a:spcAft>
              <a:buClr>
                <a:srgbClr val="FFFFFF"/>
              </a:buClr>
              <a:buSzPts val="3000"/>
              <a:buChar char="•"/>
              <a:defRPr sz="4000" i="1">
                <a:solidFill>
                  <a:srgbClr val="FFFFFF"/>
                </a:solidFill>
              </a:defRPr>
            </a:lvl6pPr>
            <a:lvl7pPr marL="4267093" lvl="6" indent="-558786" rtl="0">
              <a:spcBef>
                <a:spcPts val="400"/>
              </a:spcBef>
              <a:spcAft>
                <a:spcPts val="0"/>
              </a:spcAft>
              <a:buClr>
                <a:srgbClr val="FFFFFF"/>
              </a:buClr>
              <a:buSzPts val="3000"/>
              <a:buChar char="•"/>
              <a:defRPr sz="4000" i="1">
                <a:solidFill>
                  <a:srgbClr val="FFFFFF"/>
                </a:solidFill>
              </a:defRPr>
            </a:lvl7pPr>
            <a:lvl8pPr marL="4876678" lvl="7" indent="-558786" rtl="0">
              <a:spcBef>
                <a:spcPts val="400"/>
              </a:spcBef>
              <a:spcAft>
                <a:spcPts val="0"/>
              </a:spcAft>
              <a:buClr>
                <a:srgbClr val="FFFFFF"/>
              </a:buClr>
              <a:buSzPts val="3000"/>
              <a:buChar char="•"/>
              <a:defRPr sz="4000" i="1">
                <a:solidFill>
                  <a:srgbClr val="FFFFFF"/>
                </a:solidFill>
              </a:defRPr>
            </a:lvl8pPr>
            <a:lvl9pPr marL="5486263" lvl="8" indent="-558786" rtl="0">
              <a:spcBef>
                <a:spcPts val="400"/>
              </a:spcBef>
              <a:spcAft>
                <a:spcPts val="0"/>
              </a:spcAft>
              <a:buClr>
                <a:srgbClr val="FFFFFF"/>
              </a:buClr>
              <a:buSzPts val="3000"/>
              <a:buChar char="•"/>
              <a:defRPr sz="4000" i="1">
                <a:solidFill>
                  <a:srgbClr val="FFFFFF"/>
                </a:solidFill>
              </a:defRPr>
            </a:lvl9pPr>
          </a:lstStyle>
          <a:p>
            <a:endParaRPr/>
          </a:p>
        </p:txBody>
      </p:sp>
      <p:sp>
        <p:nvSpPr>
          <p:cNvPr id="44" name="Google Shape;44;p6"/>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chemeClr val="accent5"/>
                </a:solidFill>
              </a:rPr>
              <a:t>“</a:t>
            </a:r>
            <a:endParaRPr sz="9600" b="1">
              <a:solidFill>
                <a:schemeClr val="accent5"/>
              </a:solidFill>
            </a:endParaRPr>
          </a:p>
        </p:txBody>
      </p:sp>
      <p:sp>
        <p:nvSpPr>
          <p:cNvPr id="45" name="Google Shape;45;p6"/>
          <p:cNvSpPr txBox="1">
            <a:spLocks noGrp="1"/>
          </p:cNvSpPr>
          <p:nvPr>
            <p:ph type="sldNum" idx="12"/>
          </p:nvPr>
        </p:nvSpPr>
        <p:spPr>
          <a:xfrm>
            <a:off x="10157333" y="6182000"/>
            <a:ext cx="1983200" cy="420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5380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593367"/>
            <a:ext cx="11360800" cy="763600"/>
          </a:xfrm>
          <a:prstGeom prst="rect">
            <a:avLst/>
          </a:prstGeom>
        </p:spPr>
        <p:txBody>
          <a:bodyPr spcFirstLastPara="1" wrap="square" lIns="68575" tIns="34275" rIns="68575" bIns="34275" anchor="ctr" anchorCtr="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8" name="Google Shape;48;p7"/>
          <p:cNvSpPr txBox="1">
            <a:spLocks noGrp="1"/>
          </p:cNvSpPr>
          <p:nvPr>
            <p:ph type="body" idx="1"/>
          </p:nvPr>
        </p:nvSpPr>
        <p:spPr>
          <a:xfrm>
            <a:off x="415600" y="1536633"/>
            <a:ext cx="11360800" cy="4555200"/>
          </a:xfrm>
          <a:prstGeom prst="rect">
            <a:avLst/>
          </a:prstGeom>
        </p:spPr>
        <p:txBody>
          <a:bodyPr spcFirstLastPara="1" wrap="square" lIns="68575" tIns="34275" rIns="68575" bIns="34275" anchor="t" anchorCtr="0">
            <a:noAutofit/>
          </a:bodyPr>
          <a:lstStyle>
            <a:lvl1pPr marL="609585" lvl="0" indent="-507987" rtl="0">
              <a:spcBef>
                <a:spcPts val="667"/>
              </a:spcBef>
              <a:spcAft>
                <a:spcPts val="0"/>
              </a:spcAft>
              <a:buSzPts val="2400"/>
              <a:buChar char="•"/>
              <a:defRPr/>
            </a:lvl1pPr>
            <a:lvl2pPr marL="1219170" lvl="1" indent="-482588" rtl="0">
              <a:spcBef>
                <a:spcPts val="533"/>
              </a:spcBef>
              <a:spcAft>
                <a:spcPts val="0"/>
              </a:spcAft>
              <a:buSzPts val="2100"/>
              <a:buChar char="–"/>
              <a:defRPr/>
            </a:lvl2pPr>
            <a:lvl3pPr marL="1828754" lvl="2" indent="-457189" rtl="0">
              <a:spcBef>
                <a:spcPts val="533"/>
              </a:spcBef>
              <a:spcAft>
                <a:spcPts val="0"/>
              </a:spcAft>
              <a:buSzPts val="1800"/>
              <a:buChar char="•"/>
              <a:defRPr/>
            </a:lvl3pPr>
            <a:lvl4pPr marL="2438339" lvl="3" indent="-431789" rtl="0">
              <a:spcBef>
                <a:spcPts val="400"/>
              </a:spcBef>
              <a:spcAft>
                <a:spcPts val="0"/>
              </a:spcAft>
              <a:buSzPts val="1500"/>
              <a:buChar char="–"/>
              <a:defRPr/>
            </a:lvl4pPr>
            <a:lvl5pPr marL="3047924" lvl="4" indent="-431789" rtl="0">
              <a:spcBef>
                <a:spcPts val="400"/>
              </a:spcBef>
              <a:spcAft>
                <a:spcPts val="0"/>
              </a:spcAft>
              <a:buSzPts val="1500"/>
              <a:buChar char="»"/>
              <a:defRPr/>
            </a:lvl5pPr>
            <a:lvl6pPr marL="3657509" lvl="5" indent="-431789" rtl="0">
              <a:spcBef>
                <a:spcPts val="400"/>
              </a:spcBef>
              <a:spcAft>
                <a:spcPts val="0"/>
              </a:spcAft>
              <a:buSzPts val="1500"/>
              <a:buChar char="•"/>
              <a:defRPr/>
            </a:lvl6pPr>
            <a:lvl7pPr marL="4267093" lvl="6" indent="-431789" rtl="0">
              <a:spcBef>
                <a:spcPts val="400"/>
              </a:spcBef>
              <a:spcAft>
                <a:spcPts val="0"/>
              </a:spcAft>
              <a:buSzPts val="1500"/>
              <a:buChar char="•"/>
              <a:defRPr/>
            </a:lvl7pPr>
            <a:lvl8pPr marL="4876678" lvl="7" indent="-431789" rtl="0">
              <a:spcBef>
                <a:spcPts val="400"/>
              </a:spcBef>
              <a:spcAft>
                <a:spcPts val="0"/>
              </a:spcAft>
              <a:buSzPts val="1500"/>
              <a:buChar char="•"/>
              <a:defRPr/>
            </a:lvl8pPr>
            <a:lvl9pPr marL="5486263" lvl="8" indent="-431789" rtl="0">
              <a:spcBef>
                <a:spcPts val="400"/>
              </a:spcBef>
              <a:spcAft>
                <a:spcPts val="0"/>
              </a:spcAft>
              <a:buSzPts val="1500"/>
              <a:buChar char="•"/>
              <a:defRPr/>
            </a:lvl9pPr>
          </a:lstStyle>
          <a:p>
            <a:endParaRPr/>
          </a:p>
        </p:txBody>
      </p:sp>
      <p:sp>
        <p:nvSpPr>
          <p:cNvPr id="49" name="Google Shape;49;p7"/>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3221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32B-4F35-4600-AA35-FF0A3D40B7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B12D0-88EC-48E2-99F4-0B9E404D3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93ECB-1ED1-42DA-ACAF-57A7C67252C2}"/>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5" name="Footer Placeholder 4">
            <a:extLst>
              <a:ext uri="{FF2B5EF4-FFF2-40B4-BE49-F238E27FC236}">
                <a16:creationId xmlns:a16="http://schemas.microsoft.com/office/drawing/2014/main" id="{217351DA-8681-4C36-8467-3B8D31F12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8F7F5-6716-405B-9A87-306F0D845011}"/>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23111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34B9-9195-421C-98E1-BB941FDDEC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2D9638-CCC9-4CC6-A03B-4F6272E42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A87E5-2744-4807-B4D6-9080E132624B}"/>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5" name="Footer Placeholder 4">
            <a:extLst>
              <a:ext uri="{FF2B5EF4-FFF2-40B4-BE49-F238E27FC236}">
                <a16:creationId xmlns:a16="http://schemas.microsoft.com/office/drawing/2014/main" id="{1053F808-D6E6-4E20-BE2A-A7F5E617B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CE177-5679-4602-8669-59FB69FBC2B6}"/>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241795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C5E1-7485-45B6-9831-6474D7A61E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9EE925-6D00-4102-BC7F-7EE4AE190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00E026-8DB0-426E-A7BE-3EB335572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959A6E-9A6C-4DB6-A238-9D5B95827A4E}"/>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6" name="Footer Placeholder 5">
            <a:extLst>
              <a:ext uri="{FF2B5EF4-FFF2-40B4-BE49-F238E27FC236}">
                <a16:creationId xmlns:a16="http://schemas.microsoft.com/office/drawing/2014/main" id="{8A484F0D-2913-4D30-8637-B686F24E9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DBE9D1-C048-48E6-ADA4-BEBF153E82F6}"/>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43567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0E78-C153-4BC9-A714-4664E5DEE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9EECBE-7951-4F67-B184-9E3FB543E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CACBF-4B3A-4FE7-B474-AF972F9F0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CD4158-7019-49ED-A272-AF2288F6D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C4575-1E13-43C4-A8E4-6C83D6506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4C344E-85C7-4276-9CC9-05A7A9ABC879}"/>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8" name="Footer Placeholder 7">
            <a:extLst>
              <a:ext uri="{FF2B5EF4-FFF2-40B4-BE49-F238E27FC236}">
                <a16:creationId xmlns:a16="http://schemas.microsoft.com/office/drawing/2014/main" id="{9D27B365-8716-4A79-B30E-B06F32DAF7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EE355D-96CB-43AE-94F2-F82935EAD759}"/>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417308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1162-0821-4259-88CF-3F03EFFF09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4F6087-5354-4461-8BD2-059B0CF30842}"/>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4" name="Footer Placeholder 3">
            <a:extLst>
              <a:ext uri="{FF2B5EF4-FFF2-40B4-BE49-F238E27FC236}">
                <a16:creationId xmlns:a16="http://schemas.microsoft.com/office/drawing/2014/main" id="{092FB81D-6E2E-423E-BAB3-8AAE27CD90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AA7B27-14CA-48A1-8A82-10BD7ECAB228}"/>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384031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D2CC7-F696-4234-A362-FADA31EE7F7B}"/>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3" name="Footer Placeholder 2">
            <a:extLst>
              <a:ext uri="{FF2B5EF4-FFF2-40B4-BE49-F238E27FC236}">
                <a16:creationId xmlns:a16="http://schemas.microsoft.com/office/drawing/2014/main" id="{215722F7-B8C2-46CA-B830-1F4DE71537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91807F-C90D-4440-B423-4FE3290F465C}"/>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259052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072-4A3F-4E7C-93E1-A8EFC2E5E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3973DB-1AD2-4064-B72E-F6730D81A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DB57F2-B9F7-443A-8D85-F6223EBED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5309F-BC96-47EC-B166-AB44BD2359B4}"/>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6" name="Footer Placeholder 5">
            <a:extLst>
              <a:ext uri="{FF2B5EF4-FFF2-40B4-BE49-F238E27FC236}">
                <a16:creationId xmlns:a16="http://schemas.microsoft.com/office/drawing/2014/main" id="{A772CBC5-1D3D-4A8E-A17B-070E85C22D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FCAD3-25A4-4AC7-9CE6-FFA1D46E62B8}"/>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37043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6212-CC8F-4194-B118-F40968650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EE61E0-DCFE-4ABE-A2A2-98ED0A38D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C4F41A-7289-4576-9B4E-1D4EC93F4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14297-99B2-4361-9B8B-E2F1CFC686AE}"/>
              </a:ext>
            </a:extLst>
          </p:cNvPr>
          <p:cNvSpPr>
            <a:spLocks noGrp="1"/>
          </p:cNvSpPr>
          <p:nvPr>
            <p:ph type="dt" sz="half" idx="10"/>
          </p:nvPr>
        </p:nvSpPr>
        <p:spPr/>
        <p:txBody>
          <a:bodyPr/>
          <a:lstStyle/>
          <a:p>
            <a:fld id="{67616198-B026-42E7-A31E-07A6A012CF41}" type="datetimeFigureOut">
              <a:rPr lang="en-IN" smtClean="0"/>
              <a:t>04-12-2020</a:t>
            </a:fld>
            <a:endParaRPr lang="en-IN"/>
          </a:p>
        </p:txBody>
      </p:sp>
      <p:sp>
        <p:nvSpPr>
          <p:cNvPr id="6" name="Footer Placeholder 5">
            <a:extLst>
              <a:ext uri="{FF2B5EF4-FFF2-40B4-BE49-F238E27FC236}">
                <a16:creationId xmlns:a16="http://schemas.microsoft.com/office/drawing/2014/main" id="{DC7F1FB7-E143-4F0A-9E50-C5ED16213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A70DAB-5F5D-445B-BE37-B0B4090923FF}"/>
              </a:ext>
            </a:extLst>
          </p:cNvPr>
          <p:cNvSpPr>
            <a:spLocks noGrp="1"/>
          </p:cNvSpPr>
          <p:nvPr>
            <p:ph type="sldNum" sz="quarter" idx="12"/>
          </p:nvPr>
        </p:nvSpPr>
        <p:spPr/>
        <p:txBody>
          <a:bodyPr/>
          <a:lstStyle/>
          <a:p>
            <a:fld id="{ED2F6C3C-E168-4FF1-82AE-8E6DECB180B4}" type="slidenum">
              <a:rPr lang="en-IN" smtClean="0"/>
              <a:t>‹#›</a:t>
            </a:fld>
            <a:endParaRPr lang="en-IN"/>
          </a:p>
        </p:txBody>
      </p:sp>
    </p:spTree>
    <p:extLst>
      <p:ext uri="{BB962C8B-B14F-4D97-AF65-F5344CB8AC3E}">
        <p14:creationId xmlns:p14="http://schemas.microsoft.com/office/powerpoint/2010/main" val="15976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D4909-138E-4EE6-857E-F8A293987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2F4763-8376-4F29-A2E9-5EFC09229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84249-D913-4CDC-AAFD-0A196BE3F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16198-B026-42E7-A31E-07A6A012CF41}" type="datetimeFigureOut">
              <a:rPr lang="en-IN" smtClean="0"/>
              <a:t>04-12-2020</a:t>
            </a:fld>
            <a:endParaRPr lang="en-IN"/>
          </a:p>
        </p:txBody>
      </p:sp>
      <p:sp>
        <p:nvSpPr>
          <p:cNvPr id="5" name="Footer Placeholder 4">
            <a:extLst>
              <a:ext uri="{FF2B5EF4-FFF2-40B4-BE49-F238E27FC236}">
                <a16:creationId xmlns:a16="http://schemas.microsoft.com/office/drawing/2014/main" id="{5B70C8C4-EE30-4758-A08A-C70284974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697B0F-2D80-4301-B60F-22BC0EE0A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F6C3C-E168-4FF1-82AE-8E6DECB180B4}" type="slidenum">
              <a:rPr lang="en-IN" smtClean="0"/>
              <a:t>‹#›</a:t>
            </a:fld>
            <a:endParaRPr lang="en-IN"/>
          </a:p>
        </p:txBody>
      </p:sp>
    </p:spTree>
    <p:extLst>
      <p:ext uri="{BB962C8B-B14F-4D97-AF65-F5344CB8AC3E}">
        <p14:creationId xmlns:p14="http://schemas.microsoft.com/office/powerpoint/2010/main" val="3987907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7"/>
            <a:ext cx="10972800" cy="1143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09600" y="1600200"/>
            <a:ext cx="10972800" cy="45260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1"/>
            <a:ext cx="28448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SzPts val="11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65600" y="6356351"/>
            <a:ext cx="38608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SzPts val="1100"/>
              <a:buNone/>
              <a:defRPr sz="1867"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37600" y="6356351"/>
            <a:ext cx="28448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 smtClean="0"/>
              <a:pPr/>
              <a:t>‹#›</a:t>
            </a:fld>
            <a:endParaRPr lang="en" sz="1467">
              <a:solidFill>
                <a:srgbClr val="000000"/>
              </a:solidFill>
              <a:latin typeface="Arial"/>
              <a:ea typeface="Arial"/>
              <a:cs typeface="Arial"/>
              <a:sym typeface="Arial"/>
            </a:endParaRPr>
          </a:p>
        </p:txBody>
      </p:sp>
    </p:spTree>
    <p:extLst>
      <p:ext uri="{BB962C8B-B14F-4D97-AF65-F5344CB8AC3E}">
        <p14:creationId xmlns:p14="http://schemas.microsoft.com/office/powerpoint/2010/main" val="1422800273"/>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protosity.wordpress.com/2015/12/12/travelling-salesman-problem-and-genetic-algorithms/" TargetMode="External"/><Relationship Id="rId2" Type="http://schemas.openxmlformats.org/officeDocument/2006/relationships/hyperlink" Target="https://www.researchgate.net/publication/341123222_Traveling_salesman_problem_a_perspective_review_of_recent_research_and_new_results_with_bio-inspired_metaheuristic"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sldNum" idx="12"/>
          </p:nvPr>
        </p:nvSpPr>
        <p:spPr>
          <a:xfrm>
            <a:off x="11296611" y="6217623"/>
            <a:ext cx="731600" cy="524800"/>
          </a:xfrm>
          <a:prstGeom prst="rect">
            <a:avLst/>
          </a:prstGeom>
        </p:spPr>
        <p:txBody>
          <a:bodyPr spcFirstLastPara="1" vert="horz" wrap="square" lIns="91433" tIns="45700" rIns="91433" bIns="45700" rtlCol="0" anchor="ctr" anchorCtr="0">
            <a:noAutofit/>
          </a:bodyPr>
          <a:lstStyle/>
          <a:p>
            <a:fld id="{00000000-1234-1234-1234-123412341234}" type="slidenum">
              <a:rPr lang="en"/>
              <a:pPr/>
              <a:t>1</a:t>
            </a:fld>
            <a:endParaRPr/>
          </a:p>
        </p:txBody>
      </p:sp>
      <p:pic>
        <p:nvPicPr>
          <p:cNvPr id="55" name="Google Shape;55;p8"/>
          <p:cNvPicPr preferRelativeResize="0"/>
          <p:nvPr/>
        </p:nvPicPr>
        <p:blipFill>
          <a:blip r:embed="rId3">
            <a:alphaModFix/>
          </a:blip>
          <a:stretch>
            <a:fillRect/>
          </a:stretch>
        </p:blipFill>
        <p:spPr>
          <a:xfrm>
            <a:off x="1" y="-5633"/>
            <a:ext cx="12192001"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6E9EAB-5329-4D5F-BB7F-9C2972E98CC4}"/>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7" name="Picture 6">
            <a:extLst>
              <a:ext uri="{FF2B5EF4-FFF2-40B4-BE49-F238E27FC236}">
                <a16:creationId xmlns:a16="http://schemas.microsoft.com/office/drawing/2014/main" id="{F3191B2F-163D-45DA-BD32-39E31AE62CBC}"/>
              </a:ext>
            </a:extLst>
          </p:cNvPr>
          <p:cNvPicPr>
            <a:picLocks noChangeAspect="1"/>
          </p:cNvPicPr>
          <p:nvPr/>
        </p:nvPicPr>
        <p:blipFill>
          <a:blip r:embed="rId2"/>
          <a:stretch>
            <a:fillRect/>
          </a:stretch>
        </p:blipFill>
        <p:spPr>
          <a:xfrm>
            <a:off x="1806434" y="2842054"/>
            <a:ext cx="2452222" cy="3266772"/>
          </a:xfrm>
          <a:prstGeom prst="rect">
            <a:avLst/>
          </a:prstGeom>
          <a:ln w="19050">
            <a:solidFill>
              <a:schemeClr val="tx1"/>
            </a:solidFill>
          </a:ln>
        </p:spPr>
      </p:pic>
      <p:pic>
        <p:nvPicPr>
          <p:cNvPr id="9" name="Picture 8">
            <a:extLst>
              <a:ext uri="{FF2B5EF4-FFF2-40B4-BE49-F238E27FC236}">
                <a16:creationId xmlns:a16="http://schemas.microsoft.com/office/drawing/2014/main" id="{A8921087-9ECF-4407-A660-A46FE5667EE4}"/>
              </a:ext>
            </a:extLst>
          </p:cNvPr>
          <p:cNvPicPr>
            <a:picLocks noChangeAspect="1"/>
          </p:cNvPicPr>
          <p:nvPr/>
        </p:nvPicPr>
        <p:blipFill>
          <a:blip r:embed="rId3"/>
          <a:stretch>
            <a:fillRect/>
          </a:stretch>
        </p:blipFill>
        <p:spPr>
          <a:xfrm>
            <a:off x="4433501" y="749173"/>
            <a:ext cx="5862834" cy="5359653"/>
          </a:xfrm>
          <a:prstGeom prst="rect">
            <a:avLst/>
          </a:prstGeom>
          <a:ln w="19050">
            <a:solidFill>
              <a:schemeClr val="tx1"/>
            </a:solidFill>
          </a:ln>
        </p:spPr>
      </p:pic>
      <p:sp>
        <p:nvSpPr>
          <p:cNvPr id="10" name="TextBox 9">
            <a:extLst>
              <a:ext uri="{FF2B5EF4-FFF2-40B4-BE49-F238E27FC236}">
                <a16:creationId xmlns:a16="http://schemas.microsoft.com/office/drawing/2014/main" id="{B0AEB655-DB17-4F9F-B5D7-EF8976711728}"/>
              </a:ext>
            </a:extLst>
          </p:cNvPr>
          <p:cNvSpPr txBox="1"/>
          <p:nvPr/>
        </p:nvSpPr>
        <p:spPr>
          <a:xfrm>
            <a:off x="2484958" y="6217623"/>
            <a:ext cx="1095173" cy="369332"/>
          </a:xfrm>
          <a:prstGeom prst="rect">
            <a:avLst/>
          </a:prstGeom>
          <a:noFill/>
        </p:spPr>
        <p:txBody>
          <a:bodyPr wrap="none" rtlCol="0">
            <a:spAutoFit/>
          </a:bodyPr>
          <a:lstStyle/>
          <a:p>
            <a:pPr algn="ctr"/>
            <a:r>
              <a:rPr lang="en-IN" b="1" dirty="0"/>
              <a:t>input.txt</a:t>
            </a:r>
          </a:p>
        </p:txBody>
      </p:sp>
      <p:sp>
        <p:nvSpPr>
          <p:cNvPr id="11" name="TextBox 10">
            <a:extLst>
              <a:ext uri="{FF2B5EF4-FFF2-40B4-BE49-F238E27FC236}">
                <a16:creationId xmlns:a16="http://schemas.microsoft.com/office/drawing/2014/main" id="{07506D24-EE01-4CA6-8583-4653467438B3}"/>
              </a:ext>
            </a:extLst>
          </p:cNvPr>
          <p:cNvSpPr txBox="1"/>
          <p:nvPr/>
        </p:nvSpPr>
        <p:spPr>
          <a:xfrm>
            <a:off x="6740388" y="6219112"/>
            <a:ext cx="1249060" cy="369332"/>
          </a:xfrm>
          <a:prstGeom prst="rect">
            <a:avLst/>
          </a:prstGeom>
          <a:noFill/>
        </p:spPr>
        <p:txBody>
          <a:bodyPr wrap="none" rtlCol="0">
            <a:spAutoFit/>
          </a:bodyPr>
          <a:lstStyle/>
          <a:p>
            <a:pPr algn="ctr"/>
            <a:r>
              <a:rPr lang="en-IN" b="1" dirty="0"/>
              <a:t>output.txt</a:t>
            </a:r>
          </a:p>
        </p:txBody>
      </p:sp>
    </p:spTree>
    <p:extLst>
      <p:ext uri="{BB962C8B-B14F-4D97-AF65-F5344CB8AC3E}">
        <p14:creationId xmlns:p14="http://schemas.microsoft.com/office/powerpoint/2010/main" val="328268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04B-D2B9-4EF5-9ED7-31894D31D005}"/>
              </a:ext>
            </a:extLst>
          </p:cNvPr>
          <p:cNvSpPr>
            <a:spLocks noGrp="1"/>
          </p:cNvSpPr>
          <p:nvPr>
            <p:ph type="title"/>
          </p:nvPr>
        </p:nvSpPr>
        <p:spPr>
          <a:xfrm>
            <a:off x="415600" y="420130"/>
            <a:ext cx="11360800" cy="805785"/>
          </a:xfrm>
        </p:spPr>
        <p:txBody>
          <a:bodyPr/>
          <a:lstStyle/>
          <a:p>
            <a:r>
              <a:rPr lang="en-IN" sz="4400" b="1" dirty="0">
                <a:latin typeface="AvantGarde LT Medium Caps" panose="02000603030000020004" pitchFamily="2" charset="0"/>
                <a:cs typeface="Times New Roman" panose="02020603050405020304" pitchFamily="18" charset="0"/>
              </a:rPr>
              <a:t>References</a:t>
            </a:r>
            <a:endParaRPr lang="en-IN" sz="3600" b="1" dirty="0">
              <a:latin typeface="AvantGarde LT Medium Caps" panose="02000603030000020004" pitchFamily="2"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5D7FBEB-1EBE-415C-82ED-E08EB226E4F0}"/>
              </a:ext>
            </a:extLst>
          </p:cNvPr>
          <p:cNvSpPr>
            <a:spLocks noGrp="1"/>
          </p:cNvSpPr>
          <p:nvPr>
            <p:ph type="body" idx="1"/>
          </p:nvPr>
        </p:nvSpPr>
        <p:spPr>
          <a:xfrm>
            <a:off x="294272" y="1359243"/>
            <a:ext cx="11507111" cy="3669957"/>
          </a:xfrm>
        </p:spPr>
        <p:txBody>
          <a:bodyPr/>
          <a:lstStyle/>
          <a:p>
            <a:pPr marL="0" lvl="0"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[1]   D. L. Bixby, a new algorithm for finding a fuzzy optimal solution for fuzzy transportation problems, Applied mathematical sciences, 4, 79-90, 2012</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33877"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 </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lvl="0"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[2]   </a:t>
            </a:r>
            <a:r>
              <a:rPr lang="en-GB" sz="1350" dirty="0" err="1">
                <a:effectLst/>
                <a:latin typeface="Bahnschrift Light" panose="020B0502040204020203" pitchFamily="34" charset="0"/>
                <a:ea typeface="Calibri" panose="020F0502020204030204" pitchFamily="34" charset="0"/>
                <a:cs typeface="Times New Roman" panose="02020603050405020304" pitchFamily="18" charset="0"/>
              </a:rPr>
              <a:t>Cormen</a:t>
            </a: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 T. H., Design and Analysis of Algorithm, Operation research theory and application, Third Edition, 2007. [7] Zadeh L.A., Fuzzy sets Information and Control, 8, 3, 338-353, 1965.</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 </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lvl="0"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[3]   (2016) W.J. Cook, Tropical Complexity, Sidon Sets, and Dynamic Programming. SIAM Journal on Discrete Mathematics 30:4, 2064-2085. </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 </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lvl="0"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[4]   The Travelling Salesman Problem and Minimum Matching in the Unit Square. SIAM Journal on Computing 12:1, 144-156</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1350" dirty="0">
                <a:effectLst/>
                <a:latin typeface="Bahnschrift Light" panose="020B0502040204020203" pitchFamily="34" charset="0"/>
                <a:ea typeface="Calibri" panose="020F0502020204030204" pitchFamily="34" charset="0"/>
                <a:cs typeface="Times New Roman" panose="02020603050405020304" pitchFamily="18" charset="0"/>
              </a:rPr>
              <a:t> </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lvl="0" indent="0" algn="just">
              <a:lnSpc>
                <a:spcPct val="107000"/>
              </a:lnSpc>
              <a:spcAft>
                <a:spcPts val="600"/>
              </a:spcAft>
              <a:buNone/>
            </a:pPr>
            <a:r>
              <a:rPr lang="en-GB" sz="1350" u="sng" dirty="0">
                <a:solidFill>
                  <a:schemeClr val="bg2">
                    <a:lumMod val="75000"/>
                  </a:schemeClr>
                </a:solidFill>
                <a:effectLst/>
                <a:latin typeface="Bahnschrift Light" panose="020B0502040204020203"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[5]</a:t>
            </a:r>
            <a:r>
              <a:rPr lang="en-GB" sz="1350" u="sng" dirty="0">
                <a:solidFill>
                  <a:srgbClr val="0000FF"/>
                </a:solidFill>
                <a:effectLst/>
                <a:latin typeface="Bahnschrift Light" panose="020B0502040204020203"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https://www.researchgate.net/publication/341123222_Traveling_salesman_problem_a_perspective_review_of_recent_research_and_new_results_with_bio-inspired_metaheuristic</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tabLst>
                <a:tab pos="1714500" algn="l"/>
                <a:tab pos="2865755" algn="ctr"/>
                <a:tab pos="4154805" algn="l"/>
              </a:tabLst>
            </a:pPr>
            <a:r>
              <a:rPr lang="en-GB" sz="1350" dirty="0">
                <a:solidFill>
                  <a:schemeClr val="bg2">
                    <a:lumMod val="75000"/>
                  </a:schemeClr>
                </a:solidFill>
                <a:effectLst/>
                <a:latin typeface="Bahnschrift Light" panose="020B0502040204020203"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[6]   </a:t>
            </a:r>
            <a:r>
              <a:rPr lang="en-GB" sz="1350" u="sng" dirty="0">
                <a:solidFill>
                  <a:srgbClr val="0000FF"/>
                </a:solidFill>
                <a:effectLst/>
                <a:latin typeface="Bahnschrift Light" panose="020B0502040204020203"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https://protosity.wordpress.com/2015/12/12/travelling-salesman-problem-and-genetic-algorithms/#</a:t>
            </a:r>
            <a:endParaRPr lang="en-IN" sz="1350" dirty="0">
              <a:effectLst/>
              <a:latin typeface="Bahnschrift Light" panose="020B0502040204020203" pitchFamily="34" charset="0"/>
              <a:ea typeface="Calibri" panose="020F0502020204030204" pitchFamily="34" charset="0"/>
              <a:cs typeface="Times New Roman" panose="02020603050405020304" pitchFamily="18" charset="0"/>
            </a:endParaRPr>
          </a:p>
          <a:p>
            <a:pPr marL="186262" indent="0">
              <a:buNone/>
            </a:pPr>
            <a:endParaRPr lang="en-IN" sz="1400" dirty="0">
              <a:latin typeface="Bahnschrift Light" panose="020B0502040204020203" pitchFamily="34" charset="0"/>
            </a:endParaRPr>
          </a:p>
        </p:txBody>
      </p:sp>
      <p:sp>
        <p:nvSpPr>
          <p:cNvPr id="5" name="Slide Number Placeholder 4">
            <a:extLst>
              <a:ext uri="{FF2B5EF4-FFF2-40B4-BE49-F238E27FC236}">
                <a16:creationId xmlns:a16="http://schemas.microsoft.com/office/drawing/2014/main" id="{FEFEDC68-53C6-4419-9226-46BCE220CE68}"/>
              </a:ext>
            </a:extLst>
          </p:cNvPr>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256993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11296611" y="6217623"/>
            <a:ext cx="731600" cy="524800"/>
          </a:xfrm>
          <a:prstGeom prst="rect">
            <a:avLst/>
          </a:prstGeom>
        </p:spPr>
        <p:txBody>
          <a:bodyPr spcFirstLastPara="1" wrap="square" lIns="91433" tIns="45700" rIns="91433" bIns="45700" anchor="ctr" anchorCtr="0">
            <a:noAutofit/>
          </a:bodyPr>
          <a:lstStyle/>
          <a:p>
            <a:pPr defTabSz="1219170"/>
            <a:fld id="{00000000-1234-1234-1234-123412341234}" type="slidenum">
              <a:rPr lang="en" kern="0"/>
              <a:pPr defTabSz="1219170"/>
              <a:t>12</a:t>
            </a:fld>
            <a:endParaRPr kern="0"/>
          </a:p>
        </p:txBody>
      </p:sp>
      <p:sp>
        <p:nvSpPr>
          <p:cNvPr id="61" name="Google Shape;61;p9"/>
          <p:cNvSpPr txBox="1"/>
          <p:nvPr/>
        </p:nvSpPr>
        <p:spPr>
          <a:xfrm>
            <a:off x="-393192" y="606463"/>
            <a:ext cx="12192000" cy="2932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endParaRPr sz="1867" kern="0" dirty="0">
              <a:solidFill>
                <a:srgbClr val="000000"/>
              </a:solidFill>
              <a:latin typeface="Arial"/>
              <a:cs typeface="Arial"/>
              <a:sym typeface="Arial"/>
            </a:endParaRPr>
          </a:p>
        </p:txBody>
      </p:sp>
      <p:sp>
        <p:nvSpPr>
          <p:cNvPr id="62" name="Google Shape;62;p9"/>
          <p:cNvSpPr txBox="1"/>
          <p:nvPr/>
        </p:nvSpPr>
        <p:spPr>
          <a:xfrm>
            <a:off x="1068067" y="761910"/>
            <a:ext cx="10228544" cy="3748305"/>
          </a:xfrm>
          <a:prstGeom prst="rect">
            <a:avLst/>
          </a:prstGeom>
          <a:noFill/>
          <a:ln>
            <a:noFill/>
          </a:ln>
        </p:spPr>
        <p:txBody>
          <a:bodyPr spcFirstLastPara="1" wrap="square" lIns="121900" tIns="121900" rIns="121900" bIns="121900" anchor="t" anchorCtr="0">
            <a:noAutofit/>
          </a:bodyPr>
          <a:lstStyle/>
          <a:p>
            <a:pPr algn="ctr" defTabSz="1219170">
              <a:lnSpc>
                <a:spcPct val="115000"/>
              </a:lnSpc>
              <a:spcBef>
                <a:spcPts val="1067"/>
              </a:spcBef>
              <a:buClr>
                <a:srgbClr val="000000"/>
              </a:buClr>
            </a:pPr>
            <a:endParaRPr lang="en-IN" sz="7200" kern="0" dirty="0">
              <a:solidFill>
                <a:srgbClr val="1F497D"/>
              </a:solidFill>
              <a:latin typeface="Times New Roman" panose="02020603050405020304" pitchFamily="18" charset="0"/>
              <a:ea typeface="Calibri"/>
              <a:cs typeface="Times New Roman" panose="02020603050405020304" pitchFamily="18" charset="0"/>
              <a:sym typeface="Calibri"/>
            </a:endParaRPr>
          </a:p>
          <a:p>
            <a:pPr algn="ctr" defTabSz="1219170">
              <a:lnSpc>
                <a:spcPct val="115000"/>
              </a:lnSpc>
              <a:spcBef>
                <a:spcPts val="1067"/>
              </a:spcBef>
              <a:buClr>
                <a:srgbClr val="000000"/>
              </a:buClr>
            </a:pPr>
            <a:r>
              <a:rPr lang="en-IN" sz="9600" kern="0" dirty="0">
                <a:solidFill>
                  <a:srgbClr val="1F497D"/>
                </a:solidFill>
                <a:latin typeface="Trebuchet MS" panose="020B0603020202020204" pitchFamily="34" charset="0"/>
                <a:ea typeface="Calibri"/>
                <a:cs typeface="Times New Roman" panose="02020603050405020304" pitchFamily="18" charset="0"/>
                <a:sym typeface="Calibri"/>
              </a:rPr>
              <a:t>THANK YOU</a:t>
            </a:r>
            <a:endParaRPr sz="9600" kern="0" dirty="0">
              <a:solidFill>
                <a:srgbClr val="1F497D"/>
              </a:solidFill>
              <a:latin typeface="Trebuchet MS" panose="020B0603020202020204" pitchFamily="34"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6897-9563-42EC-BA4B-3EB276DEE024}"/>
              </a:ext>
            </a:extLst>
          </p:cNvPr>
          <p:cNvSpPr>
            <a:spLocks noGrp="1"/>
          </p:cNvSpPr>
          <p:nvPr>
            <p:ph type="title"/>
          </p:nvPr>
        </p:nvSpPr>
        <p:spPr>
          <a:xfrm>
            <a:off x="415600" y="593367"/>
            <a:ext cx="11360800" cy="728806"/>
          </a:xfrm>
        </p:spPr>
        <p:txBody>
          <a:bodyPr/>
          <a:lstStyle/>
          <a:p>
            <a:r>
              <a:rPr lang="en-GB" sz="4400" b="1" dirty="0">
                <a:effectLst/>
                <a:latin typeface="Cambria" panose="02040503050406030204" pitchFamily="18" charset="0"/>
                <a:ea typeface="Cambria" panose="02040503050406030204" pitchFamily="18" charset="0"/>
                <a:cs typeface="Times New Roman" panose="02020603050405020304" pitchFamily="18" charset="0"/>
              </a:rPr>
              <a:t>Minor I</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F47EACEC-316E-441F-8CCE-A628EA74E31B}"/>
              </a:ext>
            </a:extLst>
          </p:cNvPr>
          <p:cNvSpPr>
            <a:spLocks noGrp="1"/>
          </p:cNvSpPr>
          <p:nvPr>
            <p:ph type="body" idx="1"/>
          </p:nvPr>
        </p:nvSpPr>
        <p:spPr>
          <a:xfrm>
            <a:off x="415600" y="1161535"/>
            <a:ext cx="11233856" cy="5580888"/>
          </a:xfrm>
        </p:spPr>
        <p:txBody>
          <a:bodyPr/>
          <a:lstStyle/>
          <a:p>
            <a:pPr marL="186262" indent="0" algn="ctr">
              <a:lnSpc>
                <a:spcPct val="107000"/>
              </a:lnSpc>
              <a:spcAft>
                <a:spcPts val="800"/>
              </a:spcAft>
              <a:buNone/>
            </a:pPr>
            <a:r>
              <a:rPr lang="en-GB" sz="2800" b="1"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rPr>
              <a:t>Finding Optimal Route </a:t>
            </a:r>
            <a:endParaRPr lang="en-IN" sz="2800" b="1"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gn="ctr">
              <a:lnSpc>
                <a:spcPct val="107000"/>
              </a:lnSpc>
              <a:spcAft>
                <a:spcPts val="800"/>
              </a:spcAft>
              <a:buNone/>
            </a:pPr>
            <a:r>
              <a:rPr lang="en-GB" sz="2600" b="1"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rPr>
              <a:t>A practical implementation of The Travelling Salesman Problem using Dynamic Programming</a:t>
            </a:r>
          </a:p>
          <a:p>
            <a:pPr marL="186262" indent="0" algn="ctr">
              <a:lnSpc>
                <a:spcPct val="107000"/>
              </a:lnSpc>
              <a:spcAft>
                <a:spcPts val="800"/>
              </a:spcAft>
              <a:buNone/>
            </a:pPr>
            <a:endParaRPr lang="en-GB" sz="900" b="1"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nSpc>
                <a:spcPct val="107000"/>
              </a:lnSpc>
              <a:spcBef>
                <a:spcPts val="1200"/>
              </a:spcBef>
              <a:buNone/>
            </a:pPr>
            <a:r>
              <a:rPr lang="en-GB"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500069734		R134218123		Pratham Pandey</a:t>
            </a:r>
            <a:endParaRPr lang="en-IN"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endParaRPr>
          </a:p>
          <a:p>
            <a:pPr marL="186262" indent="0">
              <a:lnSpc>
                <a:spcPct val="107000"/>
              </a:lnSpc>
              <a:spcBef>
                <a:spcPts val="1200"/>
              </a:spcBef>
              <a:buNone/>
            </a:pPr>
            <a:r>
              <a:rPr lang="en-GB"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500068183		R134218125		Pulkit Mittal</a:t>
            </a:r>
            <a:endParaRPr lang="en-IN"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endParaRPr>
          </a:p>
          <a:p>
            <a:pPr marL="186262" indent="0">
              <a:lnSpc>
                <a:spcPct val="107000"/>
              </a:lnSpc>
              <a:spcBef>
                <a:spcPts val="1200"/>
              </a:spcBef>
              <a:buNone/>
            </a:pPr>
            <a:r>
              <a:rPr lang="en-GB"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500067543		R134218152		Shashwat Chitransh</a:t>
            </a:r>
            <a:endParaRPr lang="en-IN"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endParaRPr>
          </a:p>
          <a:p>
            <a:pPr marL="186262" indent="0">
              <a:lnSpc>
                <a:spcPct val="107000"/>
              </a:lnSpc>
              <a:spcBef>
                <a:spcPts val="1200"/>
              </a:spcBef>
              <a:buNone/>
            </a:pPr>
            <a:r>
              <a:rPr lang="en-GB"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500068730		R134218206		</a:t>
            </a:r>
            <a:r>
              <a:rPr lang="en-GB" sz="1600" kern="0" dirty="0" err="1">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Karmanya</a:t>
            </a:r>
            <a:r>
              <a:rPr lang="en-GB" sz="16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Dadhich</a:t>
            </a:r>
            <a:r>
              <a:rPr lang="en-GB" sz="1600" dirty="0">
                <a:solidFill>
                  <a:schemeClr val="accent5">
                    <a:lumMod val="50000"/>
                  </a:schemeClr>
                </a:solidFill>
                <a:effectLst/>
                <a:latin typeface="AvantGarde LT Medium Caps" panose="02000603030000020004" pitchFamily="2" charset="0"/>
                <a:ea typeface="Calibri" panose="020F0502020204030204" pitchFamily="34" charset="0"/>
                <a:cs typeface="Times New Roman" panose="02020603050405020304" pitchFamily="18" charset="0"/>
              </a:rPr>
              <a:t> </a:t>
            </a:r>
          </a:p>
          <a:p>
            <a:pPr marL="186262" indent="0">
              <a:lnSpc>
                <a:spcPct val="107000"/>
              </a:lnSpc>
              <a:spcBef>
                <a:spcPts val="1200"/>
              </a:spcBef>
              <a:buNone/>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ctr">
              <a:lnSpc>
                <a:spcPct val="107000"/>
              </a:lnSpc>
              <a:spcAft>
                <a:spcPts val="800"/>
              </a:spcAft>
              <a:buNone/>
            </a:pPr>
            <a:r>
              <a:rPr lang="en-GB" sz="2000" b="1" dirty="0">
                <a:effectLst/>
                <a:latin typeface="Bahnschrift" panose="020B0502040204020203" pitchFamily="34" charset="0"/>
                <a:ea typeface="Calibri" panose="020F0502020204030204" pitchFamily="34" charset="0"/>
                <a:cs typeface="Times New Roman" panose="02020603050405020304" pitchFamily="18" charset="0"/>
              </a:rPr>
              <a:t>Under the mentorship of</a:t>
            </a:r>
            <a:endParaRPr lang="en-IN" sz="2000" dirty="0">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gn="ctr">
              <a:lnSpc>
                <a:spcPct val="107000"/>
              </a:lnSpc>
              <a:spcAft>
                <a:spcPts val="800"/>
              </a:spcAft>
              <a:buNone/>
            </a:pPr>
            <a:r>
              <a:rPr lang="en-GB" sz="1700" dirty="0" err="1">
                <a:effectLst/>
                <a:latin typeface="Bahnschrift" panose="020B0502040204020203" pitchFamily="34" charset="0"/>
                <a:ea typeface="Calibri" panose="020F0502020204030204" pitchFamily="34" charset="0"/>
                <a:cs typeface="Times New Roman" panose="02020603050405020304" pitchFamily="18" charset="0"/>
              </a:rPr>
              <a:t>Dr.</a:t>
            </a:r>
            <a:r>
              <a:rPr lang="en-GB" sz="1700" dirty="0">
                <a:effectLst/>
                <a:latin typeface="Bahnschrift" panose="020B0502040204020203" pitchFamily="34" charset="0"/>
                <a:ea typeface="Calibri" panose="020F0502020204030204" pitchFamily="34" charset="0"/>
                <a:cs typeface="Times New Roman" panose="02020603050405020304" pitchFamily="18" charset="0"/>
              </a:rPr>
              <a:t> Jitendra </a:t>
            </a:r>
            <a:r>
              <a:rPr lang="en-GB" sz="1700" dirty="0" err="1">
                <a:effectLst/>
                <a:latin typeface="Bahnschrift" panose="020B0502040204020203" pitchFamily="34" charset="0"/>
                <a:ea typeface="Calibri" panose="020F0502020204030204" pitchFamily="34" charset="0"/>
                <a:cs typeface="Times New Roman" panose="02020603050405020304" pitchFamily="18" charset="0"/>
              </a:rPr>
              <a:t>Rajpurohit</a:t>
            </a:r>
            <a:endParaRPr lang="en-IN" sz="1700" dirty="0">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gn="ctr">
              <a:buNone/>
            </a:pPr>
            <a:r>
              <a:rPr lang="en-GB" sz="1700" dirty="0">
                <a:effectLst/>
                <a:latin typeface="Bahnschrift" panose="020B0502040204020203" pitchFamily="34" charset="0"/>
                <a:ea typeface="Calibri" panose="020F0502020204030204" pitchFamily="34" charset="0"/>
              </a:rPr>
              <a:t>Department of Systemics</a:t>
            </a:r>
            <a:endParaRPr lang="en-IN" sz="1700"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buNone/>
            </a:pPr>
            <a:endParaRPr lang="en-IN" dirty="0"/>
          </a:p>
        </p:txBody>
      </p:sp>
      <p:sp>
        <p:nvSpPr>
          <p:cNvPr id="5" name="Slide Number Placeholder 4">
            <a:extLst>
              <a:ext uri="{FF2B5EF4-FFF2-40B4-BE49-F238E27FC236}">
                <a16:creationId xmlns:a16="http://schemas.microsoft.com/office/drawing/2014/main" id="{765DAF72-533B-44A6-BB49-394B5003DD67}"/>
              </a:ext>
            </a:extLst>
          </p:cNvPr>
          <p:cNvSpPr>
            <a:spLocks noGrp="1"/>
          </p:cNvSpPr>
          <p:nvPr>
            <p:ph type="sldNum" idx="12"/>
          </p:nvPr>
        </p:nvSpPr>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370599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8012-A7D2-4F96-8E5C-DEC09C7F7650}"/>
              </a:ext>
            </a:extLst>
          </p:cNvPr>
          <p:cNvSpPr>
            <a:spLocks noGrp="1"/>
          </p:cNvSpPr>
          <p:nvPr>
            <p:ph type="title"/>
          </p:nvPr>
        </p:nvSpPr>
        <p:spPr>
          <a:xfrm>
            <a:off x="415600" y="1025610"/>
            <a:ext cx="11360800" cy="766119"/>
          </a:xfrm>
        </p:spPr>
        <p:txBody>
          <a:bodyPr/>
          <a:lstStyle/>
          <a:p>
            <a:r>
              <a:rPr lang="en-GB" sz="4800" b="1" dirty="0">
                <a:effectLst/>
                <a:latin typeface="AvantGarde LT Medium Caps" panose="02000603030000020004" pitchFamily="2" charset="0"/>
                <a:ea typeface="Calibri" panose="020F0502020204030204" pitchFamily="34" charset="0"/>
                <a:cs typeface="Times New Roman" panose="02020603050405020304" pitchFamily="18" charset="0"/>
              </a:rPr>
              <a:t>Introduction</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D757084-E7EB-4EA0-B980-383C9E7DBB67}"/>
                  </a:ext>
                </a:extLst>
              </p:cNvPr>
              <p:cNvSpPr>
                <a:spLocks noGrp="1"/>
              </p:cNvSpPr>
              <p:nvPr>
                <p:ph type="body" idx="1"/>
              </p:nvPr>
            </p:nvSpPr>
            <p:spPr>
              <a:xfrm>
                <a:off x="415600" y="1791730"/>
                <a:ext cx="11360800" cy="4517630"/>
              </a:xfrm>
            </p:spPr>
            <p:txBody>
              <a:bodyPr/>
              <a:lstStyle/>
              <a:p>
                <a:pPr marL="186262" indent="0" algn="just">
                  <a:buNone/>
                </a:pPr>
                <a:r>
                  <a:rPr lang="en-GB" sz="1900" dirty="0">
                    <a:effectLst/>
                    <a:latin typeface="Bahnschrift Light" panose="020B0502040204020203" pitchFamily="34" charset="0"/>
                    <a:ea typeface="Calibri" panose="020F0502020204030204" pitchFamily="34" charset="0"/>
                    <a:cs typeface="Times New Roman" panose="02020603050405020304" pitchFamily="18" charset="0"/>
                  </a:rPr>
                  <a:t>The Traveling Salesman Problem (TSP) is a problem taken from a real-life analogy. Consider a salesman who needs to visit many cities for his job. Naturally, he would want to take the shortest route through all the cities. The problem is to find this shortest route without taking years of computation time.</a:t>
                </a:r>
                <a:endParaRPr lang="en-IN" sz="1900" dirty="0">
                  <a:effectLst/>
                  <a:latin typeface="Bahnschrift Light" panose="020B0502040204020203" pitchFamily="34" charset="0"/>
                  <a:ea typeface="Calibri" panose="020F0502020204030204" pitchFamily="34" charset="0"/>
                  <a:cs typeface="Times New Roman" panose="02020603050405020304" pitchFamily="18" charset="0"/>
                </a:endParaRPr>
              </a:p>
              <a:p>
                <a:pPr marL="186262" indent="0" algn="just">
                  <a:buNone/>
                </a:pPr>
                <a:r>
                  <a:rPr lang="en-GB" sz="1900" dirty="0">
                    <a:effectLst/>
                    <a:latin typeface="Bahnschrift Light" panose="020B0502040204020203" pitchFamily="34" charset="0"/>
                    <a:ea typeface="Calibri" panose="020F0502020204030204" pitchFamily="34" charset="0"/>
                    <a:cs typeface="Times New Roman" panose="02020603050405020304" pitchFamily="18" charset="0"/>
                  </a:rPr>
                  <a:t>So, we’ll be using the DP approach to find the optimal path by taking distances as an input from the user and giving him the best possible path suitable for him. In real world it is applicable to many scenarios like finding the best possible path for a Pizza delivery boy who has to deliver Pizzas to customer living at different location so that his time and money can be saved and the customer can also be satisfied with the services. </a:t>
                </a:r>
                <a:endParaRPr lang="en-IN" sz="1900" dirty="0">
                  <a:latin typeface="Bahnschrift Light" panose="020B0502040204020203" pitchFamily="34" charset="0"/>
                  <a:ea typeface="Calibri" panose="020F0502020204030204" pitchFamily="34" charset="0"/>
                  <a:cs typeface="Times New Roman" panose="02020603050405020304" pitchFamily="18" charset="0"/>
                </a:endParaRPr>
              </a:p>
              <a:p>
                <a:pPr marL="186262" indent="0" algn="just">
                  <a:buNone/>
                </a:pPr>
                <a:r>
                  <a:rPr lang="en-IN" sz="1900" dirty="0">
                    <a:effectLst/>
                    <a:latin typeface="Bahnschrift Light" panose="020B0502040204020203" pitchFamily="34" charset="0"/>
                    <a:ea typeface="Calibri" panose="020F0502020204030204" pitchFamily="34" charset="0"/>
                    <a:cs typeface="Times New Roman" panose="02020603050405020304" pitchFamily="18" charset="0"/>
                  </a:rPr>
                  <a:t>We’ll be using the general formula:</a:t>
                </a:r>
              </a:p>
              <a:p>
                <a:pPr marL="186262" indent="0" algn="jus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buNone/>
                </a:pPr>
                <a14:m>
                  <m:oMathPara xmlns:m="http://schemas.openxmlformats.org/officeDocument/2006/math">
                    <m:oMathParaPr>
                      <m:jc m:val="centerGroup"/>
                    </m:oMathParaPr>
                    <m:oMath xmlns:m="http://schemas.openxmlformats.org/officeDocument/2006/math">
                      <m:r>
                        <a:rPr lang="en-GB" sz="2800" b="1"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𝒈</m:t>
                      </m:r>
                      <m:d>
                        <m:dPr>
                          <m:ctrlPr>
                            <a:rPr lang="en-IN"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𝒔</m:t>
                          </m:r>
                        </m:e>
                      </m:d>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𝒎𝒊𝒏</m:t>
                          </m:r>
                        </m:e>
                        <m:sub>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𝑲</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𝑺</m:t>
                          </m:r>
                        </m:sub>
                      </m:sSub>
                      <m:d>
                        <m:dPr>
                          <m:begChr m:val="{"/>
                          <m:endChr m:val="}"/>
                          <m:ctrlPr>
                            <a:rPr lang="en-IN"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𝑪</m:t>
                              </m:r>
                            </m:e>
                            <m:sub>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𝒊𝑲</m:t>
                              </m:r>
                            </m:sub>
                          </m:sSub>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𝒈</m:t>
                          </m:r>
                          <m:d>
                            <m:dPr>
                              <m:ctrlPr>
                                <a:rPr lang="en-IN"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𝑲</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𝑺</m:t>
                              </m:r>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GB" sz="2800" b="1" i="1">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𝑲</m:t>
                                  </m:r>
                                </m:e>
                              </m:d>
                            </m:e>
                          </m:d>
                        </m:e>
                      </m:d>
                    </m:oMath>
                  </m:oMathPara>
                </a14:m>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jus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jus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ED757084-E7EB-4EA0-B980-383C9E7DBB67}"/>
                  </a:ext>
                </a:extLst>
              </p:cNvPr>
              <p:cNvSpPr>
                <a:spLocks noGrp="1" noRot="1" noChangeAspect="1" noMove="1" noResize="1" noEditPoints="1" noAdjustHandles="1" noChangeArrowheads="1" noChangeShapeType="1" noTextEdit="1"/>
              </p:cNvSpPr>
              <p:nvPr>
                <p:ph type="body" idx="1"/>
              </p:nvPr>
            </p:nvSpPr>
            <p:spPr>
              <a:xfrm>
                <a:off x="415600" y="1791730"/>
                <a:ext cx="11360800" cy="4517630"/>
              </a:xfrm>
              <a:blipFill>
                <a:blip r:embed="rId2"/>
                <a:stretch>
                  <a:fillRect r="-69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8925614D-8F07-4BA3-9548-2BE1C96E0C85}"/>
              </a:ext>
            </a:extLst>
          </p:cNvPr>
          <p:cNvSpPr>
            <a:spLocks noGrp="1"/>
          </p:cNvSpPr>
          <p:nvPr>
            <p:ph type="sldNum" idx="12"/>
          </p:nvPr>
        </p:nvSpPr>
        <p:spPr/>
        <p:txBody>
          <a:bodyPr/>
          <a:lstStyle/>
          <a:p>
            <a:fld id="{00000000-1234-1234-1234-123412341234}" type="slidenum">
              <a:rPr lang="en" smtClean="0"/>
              <a:pPr/>
              <a:t>3</a:t>
            </a:fld>
            <a:endParaRPr lang="en"/>
          </a:p>
        </p:txBody>
      </p:sp>
      <p:sp>
        <p:nvSpPr>
          <p:cNvPr id="4" name="Rectangle 3">
            <a:extLst>
              <a:ext uri="{FF2B5EF4-FFF2-40B4-BE49-F238E27FC236}">
                <a16:creationId xmlns:a16="http://schemas.microsoft.com/office/drawing/2014/main" id="{5FD39991-40CD-4BEB-82B0-379BA8C0AF0E}"/>
              </a:ext>
            </a:extLst>
          </p:cNvPr>
          <p:cNvSpPr/>
          <p:nvPr/>
        </p:nvSpPr>
        <p:spPr>
          <a:xfrm>
            <a:off x="2879124" y="5263978"/>
            <a:ext cx="6277233" cy="76611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364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B580-FB29-44A4-AF04-EF621BEACE33}"/>
              </a:ext>
            </a:extLst>
          </p:cNvPr>
          <p:cNvSpPr>
            <a:spLocks noGrp="1"/>
          </p:cNvSpPr>
          <p:nvPr>
            <p:ph type="title"/>
          </p:nvPr>
        </p:nvSpPr>
        <p:spPr/>
        <p:txBody>
          <a:bodyPr/>
          <a:lstStyle/>
          <a:p>
            <a:r>
              <a:rPr lang="en-IN" sz="4400" b="1" dirty="0">
                <a:latin typeface="AvantGarde LT Medium Caps" panose="02000603030000020004" pitchFamily="2" charset="0"/>
              </a:rPr>
              <a:t>Mathematical model</a:t>
            </a:r>
          </a:p>
        </p:txBody>
      </p:sp>
      <p:sp>
        <p:nvSpPr>
          <p:cNvPr id="3" name="Text Placeholder 2">
            <a:extLst>
              <a:ext uri="{FF2B5EF4-FFF2-40B4-BE49-F238E27FC236}">
                <a16:creationId xmlns:a16="http://schemas.microsoft.com/office/drawing/2014/main" id="{0981B0B1-CA56-4B75-B5D0-837C8D3527CB}"/>
              </a:ext>
            </a:extLst>
          </p:cNvPr>
          <p:cNvSpPr>
            <a:spLocks noGrp="1"/>
          </p:cNvSpPr>
          <p:nvPr>
            <p:ph type="body" idx="1"/>
          </p:nvPr>
        </p:nvSpPr>
        <p:spPr>
          <a:xfrm>
            <a:off x="415600" y="1536633"/>
            <a:ext cx="11360800" cy="4555200"/>
          </a:xfrm>
        </p:spPr>
        <p:txBody>
          <a:bodyPr/>
          <a:lstStyle/>
          <a:p>
            <a:pPr marL="186262" indent="0">
              <a:buNone/>
            </a:pPr>
            <a:r>
              <a:rPr lang="en-US" sz="1700" dirty="0">
                <a:latin typeface="Bahnschrift Light" panose="020B0502040204020203" pitchFamily="34" charset="0"/>
              </a:rPr>
              <a:t>1) Consider or choose the starting and ending point.</a:t>
            </a:r>
          </a:p>
          <a:p>
            <a:pPr marL="186262" indent="0">
              <a:buNone/>
            </a:pPr>
            <a:r>
              <a:rPr lang="en-US" sz="1700" dirty="0">
                <a:latin typeface="Bahnschrift Light" panose="020B0502040204020203" pitchFamily="34" charset="0"/>
              </a:rPr>
              <a:t>2) For every other vertex </a:t>
            </a:r>
            <a:r>
              <a:rPr lang="en-US" sz="1700" dirty="0" err="1">
                <a:latin typeface="Bahnschrift Light" panose="020B0502040204020203" pitchFamily="34" charset="0"/>
              </a:rPr>
              <a:t>i</a:t>
            </a:r>
            <a:r>
              <a:rPr lang="en-US" sz="1700" dirty="0">
                <a:latin typeface="Bahnschrift Light" panose="020B0502040204020203" pitchFamily="34" charset="0"/>
              </a:rPr>
              <a:t> other than the chosen one, find the minimum cost path with chosen vertex as the starting point, </a:t>
            </a:r>
            <a:r>
              <a:rPr lang="en-US" sz="1700" dirty="0" err="1">
                <a:latin typeface="Bahnschrift Light" panose="020B0502040204020203" pitchFamily="34" charset="0"/>
              </a:rPr>
              <a:t>i</a:t>
            </a:r>
            <a:r>
              <a:rPr lang="en-US" sz="1700" dirty="0">
                <a:latin typeface="Bahnschrift Light" panose="020B0502040204020203" pitchFamily="34" charset="0"/>
              </a:rPr>
              <a:t> as the ending point making sure all vertices appearing exactly once.</a:t>
            </a:r>
          </a:p>
          <a:p>
            <a:pPr marL="186262" indent="0">
              <a:buNone/>
            </a:pPr>
            <a:r>
              <a:rPr lang="en-US" sz="1700" dirty="0">
                <a:latin typeface="Bahnschrift Light" panose="020B0502040204020203" pitchFamily="34" charset="0"/>
              </a:rPr>
              <a:t>3) Finally, return the minimum of all [cost(</a:t>
            </a:r>
            <a:r>
              <a:rPr lang="en-US" sz="1700" dirty="0" err="1">
                <a:latin typeface="Bahnschrift Light" panose="020B0502040204020203" pitchFamily="34" charset="0"/>
              </a:rPr>
              <a:t>i</a:t>
            </a:r>
            <a:r>
              <a:rPr lang="en-US" sz="1700" dirty="0">
                <a:latin typeface="Bahnschrift Light" panose="020B0502040204020203" pitchFamily="34" charset="0"/>
              </a:rPr>
              <a:t>) + </a:t>
            </a:r>
            <a:r>
              <a:rPr lang="en-US" sz="1700" dirty="0" err="1">
                <a:latin typeface="Bahnschrift Light" panose="020B0502040204020203" pitchFamily="34" charset="0"/>
              </a:rPr>
              <a:t>dist</a:t>
            </a:r>
            <a:r>
              <a:rPr lang="en-US" sz="1700" dirty="0">
                <a:latin typeface="Bahnschrift Light" panose="020B0502040204020203" pitchFamily="34" charset="0"/>
              </a:rPr>
              <a:t> (</a:t>
            </a:r>
            <a:r>
              <a:rPr lang="en-US" sz="1700" dirty="0" err="1">
                <a:latin typeface="Bahnschrift Light" panose="020B0502040204020203" pitchFamily="34" charset="0"/>
              </a:rPr>
              <a:t>i</a:t>
            </a:r>
            <a:r>
              <a:rPr lang="en-US" sz="1700" dirty="0">
                <a:latin typeface="Bahnschrift Light" panose="020B0502040204020203" pitchFamily="34" charset="0"/>
              </a:rPr>
              <a:t>, chosen starting point)] values.</a:t>
            </a:r>
          </a:p>
          <a:p>
            <a:pPr marL="186262" indent="0">
              <a:buNone/>
            </a:pPr>
            <a:r>
              <a:rPr lang="en-US" sz="1700" dirty="0">
                <a:latin typeface="Bahnschrift Light" panose="020B0502040204020203" pitchFamily="34" charset="0"/>
              </a:rPr>
              <a:t>4) Find cost(</a:t>
            </a:r>
            <a:r>
              <a:rPr lang="en-US" sz="1700" dirty="0" err="1">
                <a:latin typeface="Bahnschrift Light" panose="020B0502040204020203" pitchFamily="34" charset="0"/>
              </a:rPr>
              <a:t>i</a:t>
            </a:r>
            <a:r>
              <a:rPr lang="en-US" sz="1700" dirty="0">
                <a:latin typeface="Bahnschrift Light" panose="020B0502040204020203" pitchFamily="34" charset="0"/>
              </a:rPr>
              <a:t>), define a term C (S, </a:t>
            </a:r>
            <a:r>
              <a:rPr lang="en-US" sz="1700" dirty="0" err="1">
                <a:latin typeface="Bahnschrift Light" panose="020B0502040204020203" pitchFamily="34" charset="0"/>
              </a:rPr>
              <a:t>i</a:t>
            </a:r>
            <a:r>
              <a:rPr lang="en-US" sz="1700" dirty="0">
                <a:latin typeface="Bahnschrift Light" panose="020B0502040204020203" pitchFamily="34" charset="0"/>
              </a:rPr>
              <a:t>) be the cost of the minimum cost path visiting each vertex in set S exactly once, starting vertex and ending at </a:t>
            </a:r>
            <a:r>
              <a:rPr lang="en-US" sz="1700" dirty="0" err="1">
                <a:latin typeface="Bahnschrift Light" panose="020B0502040204020203" pitchFamily="34" charset="0"/>
              </a:rPr>
              <a:t>i</a:t>
            </a:r>
            <a:r>
              <a:rPr lang="en-US" sz="1700" dirty="0">
                <a:latin typeface="Bahnschrift Light" panose="020B0502040204020203" pitchFamily="34" charset="0"/>
              </a:rPr>
              <a:t>.</a:t>
            </a:r>
          </a:p>
          <a:p>
            <a:pPr marL="186262" indent="0">
              <a:buNone/>
            </a:pPr>
            <a:r>
              <a:rPr lang="en-US" sz="1700" dirty="0">
                <a:latin typeface="Bahnschrift Light" panose="020B0502040204020203" pitchFamily="34" charset="0"/>
              </a:rPr>
              <a:t>5) Start with all subsets of size 2 and calculate C(S, </a:t>
            </a:r>
            <a:r>
              <a:rPr lang="en-US" sz="1700" dirty="0" err="1">
                <a:latin typeface="Bahnschrift Light" panose="020B0502040204020203" pitchFamily="34" charset="0"/>
              </a:rPr>
              <a:t>i</a:t>
            </a:r>
            <a:r>
              <a:rPr lang="en-US" sz="1700" dirty="0">
                <a:latin typeface="Bahnschrift Light" panose="020B0502040204020203" pitchFamily="34" charset="0"/>
              </a:rPr>
              <a:t>) for all subsets where S is the subset.</a:t>
            </a:r>
          </a:p>
          <a:p>
            <a:pPr marL="186262" indent="0">
              <a:buNone/>
            </a:pPr>
            <a:r>
              <a:rPr lang="en-US" sz="1700" dirty="0">
                <a:latin typeface="Bahnschrift Light" panose="020B0502040204020203" pitchFamily="34" charset="0"/>
              </a:rPr>
              <a:t>6) Calculate C(S, </a:t>
            </a:r>
            <a:r>
              <a:rPr lang="en-US" sz="1700" dirty="0" err="1">
                <a:latin typeface="Bahnschrift Light" panose="020B0502040204020203" pitchFamily="34" charset="0"/>
              </a:rPr>
              <a:t>i</a:t>
            </a:r>
            <a:r>
              <a:rPr lang="en-US" sz="1700" dirty="0">
                <a:latin typeface="Bahnschrift Light" panose="020B0502040204020203" pitchFamily="34" charset="0"/>
              </a:rPr>
              <a:t>) for all subsets S of size 3 and so on.</a:t>
            </a:r>
          </a:p>
          <a:p>
            <a:pPr marL="186262" indent="0">
              <a:buNone/>
            </a:pPr>
            <a:r>
              <a:rPr lang="en-US" sz="1700" dirty="0">
                <a:latin typeface="Bahnschrift Light" panose="020B0502040204020203" pitchFamily="34" charset="0"/>
              </a:rPr>
              <a:t>7) If size of S is 2, then S must be {chosen starting point, </a:t>
            </a:r>
            <a:r>
              <a:rPr lang="en-US" sz="1700" dirty="0" err="1">
                <a:latin typeface="Bahnschrift Light" panose="020B0502040204020203" pitchFamily="34" charset="0"/>
              </a:rPr>
              <a:t>i</a:t>
            </a:r>
            <a:r>
              <a:rPr lang="en-US" sz="1700" dirty="0">
                <a:latin typeface="Bahnschrift Light" panose="020B0502040204020203" pitchFamily="34" charset="0"/>
              </a:rPr>
              <a:t>},C(S, </a:t>
            </a:r>
            <a:r>
              <a:rPr lang="en-US" sz="1700" dirty="0" err="1">
                <a:latin typeface="Bahnschrift Light" panose="020B0502040204020203" pitchFamily="34" charset="0"/>
              </a:rPr>
              <a:t>i</a:t>
            </a:r>
            <a:r>
              <a:rPr lang="en-US" sz="1700" dirty="0">
                <a:latin typeface="Bahnschrift Light" panose="020B0502040204020203" pitchFamily="34" charset="0"/>
              </a:rPr>
              <a:t>) = </a:t>
            </a:r>
            <a:r>
              <a:rPr lang="en-US" sz="1700" dirty="0" err="1">
                <a:latin typeface="Bahnschrift Light" panose="020B0502040204020203" pitchFamily="34" charset="0"/>
              </a:rPr>
              <a:t>dist</a:t>
            </a:r>
            <a:r>
              <a:rPr lang="en-US" sz="1700" dirty="0">
                <a:latin typeface="Bahnschrift Light" panose="020B0502040204020203" pitchFamily="34" charset="0"/>
              </a:rPr>
              <a:t>(starting point, </a:t>
            </a:r>
            <a:r>
              <a:rPr lang="en-US" sz="1700" dirty="0" err="1">
                <a:latin typeface="Bahnschrift Light" panose="020B0502040204020203" pitchFamily="34" charset="0"/>
              </a:rPr>
              <a:t>i</a:t>
            </a:r>
            <a:r>
              <a:rPr lang="en-US" sz="1700" dirty="0">
                <a:latin typeface="Bahnschrift Light" panose="020B0502040204020203" pitchFamily="34" charset="0"/>
              </a:rPr>
              <a:t>).</a:t>
            </a:r>
          </a:p>
          <a:p>
            <a:pPr marL="186262" indent="0">
              <a:buNone/>
            </a:pPr>
            <a:r>
              <a:rPr lang="en-US" sz="1700" dirty="0">
                <a:latin typeface="Bahnschrift Light" panose="020B0502040204020203" pitchFamily="34" charset="0"/>
              </a:rPr>
              <a:t>8) Else if size of S is greater than 2, C(S, </a:t>
            </a:r>
            <a:r>
              <a:rPr lang="en-US" sz="1700" dirty="0" err="1">
                <a:latin typeface="Bahnschrift Light" panose="020B0502040204020203" pitchFamily="34" charset="0"/>
              </a:rPr>
              <a:t>i</a:t>
            </a:r>
            <a:r>
              <a:rPr lang="en-US" sz="1700" dirty="0">
                <a:latin typeface="Bahnschrift Light" panose="020B0502040204020203" pitchFamily="34" charset="0"/>
              </a:rPr>
              <a:t>) = min { C(S-{</a:t>
            </a:r>
            <a:r>
              <a:rPr lang="en-US" sz="1700" dirty="0" err="1">
                <a:latin typeface="Bahnschrift Light" panose="020B0502040204020203" pitchFamily="34" charset="0"/>
              </a:rPr>
              <a:t>i</a:t>
            </a:r>
            <a:r>
              <a:rPr lang="en-US" sz="1700" dirty="0">
                <a:latin typeface="Bahnschrift Light" panose="020B0502040204020203" pitchFamily="34" charset="0"/>
              </a:rPr>
              <a:t>}, j) + dis(j, </a:t>
            </a:r>
            <a:r>
              <a:rPr lang="en-US" sz="1700" dirty="0" err="1">
                <a:latin typeface="Bahnschrift Light" panose="020B0502040204020203" pitchFamily="34" charset="0"/>
              </a:rPr>
              <a:t>i</a:t>
            </a:r>
            <a:r>
              <a:rPr lang="en-US" sz="1700" dirty="0">
                <a:latin typeface="Bahnschrift Light" panose="020B0502040204020203" pitchFamily="34" charset="0"/>
              </a:rPr>
              <a:t>)} where j belongs to S, j != </a:t>
            </a:r>
            <a:r>
              <a:rPr lang="en-US" sz="1700" dirty="0" err="1">
                <a:latin typeface="Bahnschrift Light" panose="020B0502040204020203" pitchFamily="34" charset="0"/>
              </a:rPr>
              <a:t>i</a:t>
            </a:r>
            <a:r>
              <a:rPr lang="en-US" sz="1700" dirty="0">
                <a:latin typeface="Bahnschrift Light" panose="020B0502040204020203" pitchFamily="34" charset="0"/>
              </a:rPr>
              <a:t> and j != 1.</a:t>
            </a:r>
          </a:p>
          <a:p>
            <a:pPr marL="186262" indent="0">
              <a:buNone/>
            </a:pPr>
            <a:r>
              <a:rPr lang="en-US" sz="1700" dirty="0">
                <a:latin typeface="Bahnschrift Light" panose="020B0502040204020203" pitchFamily="34" charset="0"/>
              </a:rPr>
              <a:t>9) For a set of size n, consider n-2 subsets each of size n-1 such that all subsets don’t have nth in them.</a:t>
            </a:r>
          </a:p>
          <a:p>
            <a:pPr marL="186262" indent="0">
              <a:buNone/>
            </a:pPr>
            <a:r>
              <a:rPr lang="en-US" sz="1700" dirty="0">
                <a:latin typeface="Bahnschrift Light" panose="020B0502040204020203" pitchFamily="34" charset="0"/>
              </a:rPr>
              <a:t>10) Using the above recurrence relation, write dynamic programming-based solution.</a:t>
            </a:r>
            <a:endParaRPr lang="en-IN" sz="1700" dirty="0">
              <a:latin typeface="Bahnschrift Light" panose="020B0502040204020203" pitchFamily="34" charset="0"/>
            </a:endParaRPr>
          </a:p>
        </p:txBody>
      </p:sp>
      <p:sp>
        <p:nvSpPr>
          <p:cNvPr id="5" name="Slide Number Placeholder 4">
            <a:extLst>
              <a:ext uri="{FF2B5EF4-FFF2-40B4-BE49-F238E27FC236}">
                <a16:creationId xmlns:a16="http://schemas.microsoft.com/office/drawing/2014/main" id="{A6C21A89-01AC-43DE-8B8F-C1E183BBC6B5}"/>
              </a:ext>
            </a:extLst>
          </p:cNvPr>
          <p:cNvSpPr>
            <a:spLocks noGrp="1"/>
          </p:cNvSpPr>
          <p:nvPr>
            <p:ph type="sldNum"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196447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62A0-E976-4BF1-9A10-A9C5905F9C99}"/>
              </a:ext>
            </a:extLst>
          </p:cNvPr>
          <p:cNvSpPr>
            <a:spLocks noGrp="1"/>
          </p:cNvSpPr>
          <p:nvPr>
            <p:ph type="title"/>
          </p:nvPr>
        </p:nvSpPr>
        <p:spPr>
          <a:xfrm>
            <a:off x="415600" y="704335"/>
            <a:ext cx="11360800" cy="652632"/>
          </a:xfrm>
        </p:spPr>
        <p:txBody>
          <a:bodyPr/>
          <a:lstStyle/>
          <a:p>
            <a:r>
              <a:rPr lang="en-GB" sz="4400" b="1" dirty="0">
                <a:effectLst/>
                <a:latin typeface="AvantGarde LT Medium Caps" panose="02000603030000020004" pitchFamily="2" charset="0"/>
                <a:ea typeface="Calibri" panose="020F0502020204030204" pitchFamily="34" charset="0"/>
                <a:cs typeface="Times New Roman" panose="02020603050405020304" pitchFamily="18" charset="0"/>
              </a:rPr>
              <a:t>Flowchart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8CAB1DF6-AB20-48C9-B246-CB1DF68AC823}"/>
              </a:ext>
            </a:extLst>
          </p:cNvPr>
          <p:cNvSpPr>
            <a:spLocks noGrp="1"/>
          </p:cNvSpPr>
          <p:nvPr>
            <p:ph type="sldNum" idx="12"/>
          </p:nvPr>
        </p:nvSpPr>
        <p:spPr/>
        <p:txBody>
          <a:bodyPr/>
          <a:lstStyle/>
          <a:p>
            <a:fld id="{00000000-1234-1234-1234-123412341234}" type="slidenum">
              <a:rPr lang="en" smtClean="0"/>
              <a:pPr/>
              <a:t>5</a:t>
            </a:fld>
            <a:endParaRPr lang="en"/>
          </a:p>
        </p:txBody>
      </p:sp>
      <p:pic>
        <p:nvPicPr>
          <p:cNvPr id="10" name="Picture 9">
            <a:extLst>
              <a:ext uri="{FF2B5EF4-FFF2-40B4-BE49-F238E27FC236}">
                <a16:creationId xmlns:a16="http://schemas.microsoft.com/office/drawing/2014/main" id="{BB89A7C1-D929-4CAD-9E47-072378334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340" y="1178470"/>
            <a:ext cx="5795320" cy="5463699"/>
          </a:xfrm>
          <a:prstGeom prst="rect">
            <a:avLst/>
          </a:prstGeom>
        </p:spPr>
      </p:pic>
    </p:spTree>
    <p:extLst>
      <p:ext uri="{BB962C8B-B14F-4D97-AF65-F5344CB8AC3E}">
        <p14:creationId xmlns:p14="http://schemas.microsoft.com/office/powerpoint/2010/main" val="262894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8BA1-37D6-4F97-A0C9-F91B0AC0F784}"/>
              </a:ext>
            </a:extLst>
          </p:cNvPr>
          <p:cNvSpPr>
            <a:spLocks noGrp="1"/>
          </p:cNvSpPr>
          <p:nvPr>
            <p:ph type="title"/>
          </p:nvPr>
        </p:nvSpPr>
        <p:spPr>
          <a:xfrm>
            <a:off x="415600" y="407773"/>
            <a:ext cx="11360800" cy="1297459"/>
          </a:xfrm>
        </p:spPr>
        <p:txBody>
          <a:bodyPr/>
          <a:lstStyle/>
          <a:p>
            <a:r>
              <a:rPr lang="en-IN" sz="4400" b="1" dirty="0">
                <a:latin typeface="AvantGarde LT Medium Caps" panose="02000603030000020004" pitchFamily="2" charset="0"/>
                <a:cs typeface="Times New Roman" panose="02020603050405020304" pitchFamily="18" charset="0"/>
              </a:rPr>
              <a:t>Implementation</a:t>
            </a:r>
            <a:endParaRPr lang="en-IN" sz="4400" b="1" dirty="0">
              <a:latin typeface="AvantGarde LT Medium Caps" panose="02000603030000020004" pitchFamily="2" charset="0"/>
            </a:endParaRPr>
          </a:p>
        </p:txBody>
      </p:sp>
      <p:sp>
        <p:nvSpPr>
          <p:cNvPr id="3" name="Text Placeholder 2">
            <a:extLst>
              <a:ext uri="{FF2B5EF4-FFF2-40B4-BE49-F238E27FC236}">
                <a16:creationId xmlns:a16="http://schemas.microsoft.com/office/drawing/2014/main" id="{A16DEDA4-C24C-4F61-9370-E1F5F4764498}"/>
              </a:ext>
            </a:extLst>
          </p:cNvPr>
          <p:cNvSpPr>
            <a:spLocks noGrp="1"/>
          </p:cNvSpPr>
          <p:nvPr>
            <p:ph type="body" idx="1"/>
          </p:nvPr>
        </p:nvSpPr>
        <p:spPr>
          <a:xfrm>
            <a:off x="415599" y="1989438"/>
            <a:ext cx="11360799" cy="4228184"/>
          </a:xfrm>
        </p:spPr>
        <p:txBody>
          <a:bodyPr/>
          <a:lstStyle/>
          <a:p>
            <a:pPr marL="643462" indent="-457200">
              <a:buFont typeface="+mj-lt"/>
              <a:buAutoNum type="arabicPeriod"/>
            </a:pPr>
            <a:r>
              <a:rPr lang="en-IN" sz="2000" dirty="0">
                <a:latin typeface="Bahnschrift Light" panose="020B0502040204020203" pitchFamily="34" charset="0"/>
                <a:cs typeface="Times New Roman" panose="02020603050405020304" pitchFamily="18" charset="0"/>
              </a:rPr>
              <a:t>Take input mode from user (File Handling / Manual input).</a:t>
            </a:r>
          </a:p>
          <a:p>
            <a:pPr marL="643462" indent="-457200">
              <a:buFont typeface="+mj-lt"/>
              <a:buAutoNum type="arabicPeriod"/>
            </a:pPr>
            <a:r>
              <a:rPr lang="en-IN" sz="2000" dirty="0">
                <a:latin typeface="Bahnschrift Light" panose="020B0502040204020203" pitchFamily="34" charset="0"/>
                <a:cs typeface="Times New Roman" panose="02020603050405020304" pitchFamily="18" charset="0"/>
              </a:rPr>
              <a:t>Take number of locations and their corresponding distances as input from user.</a:t>
            </a:r>
          </a:p>
          <a:p>
            <a:pPr marL="643462" indent="-457200">
              <a:buFont typeface="+mj-lt"/>
              <a:buAutoNum type="arabicPeriod"/>
            </a:pPr>
            <a:r>
              <a:rPr lang="en-IN" sz="2000" dirty="0">
                <a:latin typeface="Bahnschrift Light" panose="020B0502040204020203" pitchFamily="34" charset="0"/>
                <a:cs typeface="Times New Roman" panose="02020603050405020304" pitchFamily="18" charset="0"/>
              </a:rPr>
              <a:t>Create a distance matrix and display it to the user.</a:t>
            </a:r>
          </a:p>
          <a:p>
            <a:pPr marL="643462" indent="-457200">
              <a:buFont typeface="+mj-lt"/>
              <a:buAutoNum type="arabicPeriod"/>
            </a:pPr>
            <a:r>
              <a:rPr lang="en-IN" sz="2000" dirty="0">
                <a:latin typeface="Bahnschrift Light" panose="020B0502040204020203" pitchFamily="34" charset="0"/>
                <a:cs typeface="Times New Roman" panose="02020603050405020304" pitchFamily="18" charset="0"/>
              </a:rPr>
              <a:t>Take the initial location as input from user.</a:t>
            </a:r>
          </a:p>
          <a:p>
            <a:pPr marL="643462" indent="-457200">
              <a:buFont typeface="+mj-lt"/>
              <a:buAutoNum type="arabicPeriod"/>
            </a:pPr>
            <a:r>
              <a:rPr lang="en-IN" sz="2000" dirty="0">
                <a:latin typeface="Bahnschrift Light" panose="020B0502040204020203" pitchFamily="34" charset="0"/>
                <a:cs typeface="Times New Roman" panose="02020603050405020304" pitchFamily="18" charset="0"/>
              </a:rPr>
              <a:t>F</a:t>
            </a:r>
            <a:r>
              <a:rPr lang="en-GB" sz="2000" dirty="0" err="1">
                <a:latin typeface="Bahnschrift Light" panose="020B0502040204020203" pitchFamily="34" charset="0"/>
                <a:cs typeface="Times New Roman" panose="02020603050405020304" pitchFamily="18" charset="0"/>
              </a:rPr>
              <a:t>ind</a:t>
            </a:r>
            <a:r>
              <a:rPr lang="en-GB" sz="2000" dirty="0">
                <a:latin typeface="Bahnschrift Light" panose="020B0502040204020203" pitchFamily="34" charset="0"/>
                <a:cs typeface="Times New Roman" panose="02020603050405020304" pitchFamily="18" charset="0"/>
              </a:rPr>
              <a:t> Min cost for the current node (through next node).</a:t>
            </a:r>
          </a:p>
          <a:p>
            <a:pPr marL="643462" indent="-457200">
              <a:buFont typeface="+mj-lt"/>
              <a:buAutoNum type="arabicPeriod"/>
            </a:pPr>
            <a:r>
              <a:rPr lang="en-GB" sz="2000" dirty="0">
                <a:latin typeface="Bahnschrift Light" panose="020B0502040204020203" pitchFamily="34" charset="0"/>
                <a:cs typeface="Times New Roman" panose="02020603050405020304" pitchFamily="18" charset="0"/>
              </a:rPr>
              <a:t>Repeat step 4 until completed.</a:t>
            </a:r>
          </a:p>
          <a:p>
            <a:pPr marL="643462" indent="-457200">
              <a:buFont typeface="+mj-lt"/>
              <a:buAutoNum type="arabicPeriod"/>
            </a:pPr>
            <a:r>
              <a:rPr lang="en-GB" sz="2000" dirty="0">
                <a:latin typeface="Bahnschrift Light" panose="020B0502040204020203" pitchFamily="34" charset="0"/>
                <a:cs typeface="Times New Roman" panose="02020603050405020304" pitchFamily="18" charset="0"/>
              </a:rPr>
              <a:t>Shortest path is calculated.</a:t>
            </a:r>
          </a:p>
          <a:p>
            <a:pPr marL="643462" indent="-457200">
              <a:buFont typeface="+mj-lt"/>
              <a:buAutoNum type="arabicPeriod"/>
            </a:pPr>
            <a:r>
              <a:rPr lang="en-GB" sz="2000" dirty="0">
                <a:latin typeface="Bahnschrift Light" panose="020B0502040204020203" pitchFamily="34" charset="0"/>
                <a:cs typeface="Times New Roman" panose="02020603050405020304" pitchFamily="18" charset="0"/>
              </a:rPr>
              <a:t>Display the shortest path to user or create an output file depending on user’s choice.</a:t>
            </a:r>
            <a:endParaRPr lang="en-IN" sz="2000" dirty="0">
              <a:latin typeface="Bahnschrift Light"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86A016-6413-4979-ACD8-91410942E434}"/>
              </a:ext>
            </a:extLst>
          </p:cNvPr>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306694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BE12-C08B-4929-8C0F-6EEA6E293FB9}"/>
              </a:ext>
            </a:extLst>
          </p:cNvPr>
          <p:cNvSpPr>
            <a:spLocks noGrp="1"/>
          </p:cNvSpPr>
          <p:nvPr>
            <p:ph type="title"/>
          </p:nvPr>
        </p:nvSpPr>
        <p:spPr>
          <a:xfrm>
            <a:off x="415600" y="407773"/>
            <a:ext cx="11360800" cy="864973"/>
          </a:xfrm>
        </p:spPr>
        <p:txBody>
          <a:bodyPr/>
          <a:lstStyle/>
          <a:p>
            <a:r>
              <a:rPr lang="en-IN" sz="4400" b="1" dirty="0">
                <a:latin typeface="AvantGarde LT Medium Caps" panose="02000603030000020004" pitchFamily="2" charset="0"/>
                <a:cs typeface="Times New Roman" panose="02020603050405020304" pitchFamily="18" charset="0"/>
              </a:rPr>
              <a:t>Output</a:t>
            </a:r>
          </a:p>
        </p:txBody>
      </p:sp>
      <p:sp>
        <p:nvSpPr>
          <p:cNvPr id="5" name="Slide Number Placeholder 4">
            <a:extLst>
              <a:ext uri="{FF2B5EF4-FFF2-40B4-BE49-F238E27FC236}">
                <a16:creationId xmlns:a16="http://schemas.microsoft.com/office/drawing/2014/main" id="{E786548D-0921-40F5-878B-3A34ECB81C8C}"/>
              </a:ext>
            </a:extLst>
          </p:cNvPr>
          <p:cNvSpPr>
            <a:spLocks noGrp="1"/>
          </p:cNvSpPr>
          <p:nvPr>
            <p:ph type="sldNum" idx="12"/>
          </p:nvPr>
        </p:nvSpPr>
        <p:spPr/>
        <p:txBody>
          <a:bodyPr/>
          <a:lstStyle/>
          <a:p>
            <a:fld id="{00000000-1234-1234-1234-123412341234}" type="slidenum">
              <a:rPr lang="en" smtClean="0"/>
              <a:pPr/>
              <a:t>7</a:t>
            </a:fld>
            <a:endParaRPr lang="en"/>
          </a:p>
        </p:txBody>
      </p:sp>
      <p:sp>
        <p:nvSpPr>
          <p:cNvPr id="3" name="TextBox 2">
            <a:extLst>
              <a:ext uri="{FF2B5EF4-FFF2-40B4-BE49-F238E27FC236}">
                <a16:creationId xmlns:a16="http://schemas.microsoft.com/office/drawing/2014/main" id="{DE6454D8-9AE1-4C34-83FA-A25CC4D2FD31}"/>
              </a:ext>
            </a:extLst>
          </p:cNvPr>
          <p:cNvSpPr txBox="1"/>
          <p:nvPr/>
        </p:nvSpPr>
        <p:spPr>
          <a:xfrm>
            <a:off x="415600" y="1402492"/>
            <a:ext cx="9131643"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2"/>
                </a:solidFill>
                <a:latin typeface="Bahnschrift Light" panose="020B0502040204020203" pitchFamily="34" charset="0"/>
              </a:rPr>
              <a:t>Without File Handling:</a:t>
            </a:r>
          </a:p>
        </p:txBody>
      </p:sp>
      <p:pic>
        <p:nvPicPr>
          <p:cNvPr id="6" name="Picture 5">
            <a:extLst>
              <a:ext uri="{FF2B5EF4-FFF2-40B4-BE49-F238E27FC236}">
                <a16:creationId xmlns:a16="http://schemas.microsoft.com/office/drawing/2014/main" id="{9B2C8EC1-DDA5-451B-8827-3DBB57AEE660}"/>
              </a:ext>
            </a:extLst>
          </p:cNvPr>
          <p:cNvPicPr>
            <a:picLocks noChangeAspect="1"/>
          </p:cNvPicPr>
          <p:nvPr/>
        </p:nvPicPr>
        <p:blipFill>
          <a:blip r:embed="rId2"/>
          <a:stretch>
            <a:fillRect/>
          </a:stretch>
        </p:blipFill>
        <p:spPr>
          <a:xfrm>
            <a:off x="3343975" y="1402492"/>
            <a:ext cx="6753220" cy="4916471"/>
          </a:xfrm>
          <a:prstGeom prst="rect">
            <a:avLst/>
          </a:prstGeom>
        </p:spPr>
      </p:pic>
    </p:spTree>
    <p:extLst>
      <p:ext uri="{BB962C8B-B14F-4D97-AF65-F5344CB8AC3E}">
        <p14:creationId xmlns:p14="http://schemas.microsoft.com/office/powerpoint/2010/main" val="201975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BD8D66-8993-4C60-B8BF-073CB8BF07BE}"/>
              </a:ext>
            </a:extLst>
          </p:cNvPr>
          <p:cNvSpPr>
            <a:spLocks noGrp="1"/>
          </p:cNvSpPr>
          <p:nvPr>
            <p:ph type="sldNum" idx="12"/>
          </p:nvPr>
        </p:nvSpPr>
        <p:spPr/>
        <p:txBody>
          <a:bodyPr/>
          <a:lstStyle/>
          <a:p>
            <a:fld id="{00000000-1234-1234-1234-123412341234}" type="slidenum">
              <a:rPr lang="en" smtClean="0"/>
              <a:pPr/>
              <a:t>8</a:t>
            </a:fld>
            <a:endParaRPr lang="en"/>
          </a:p>
        </p:txBody>
      </p:sp>
      <p:pic>
        <p:nvPicPr>
          <p:cNvPr id="3" name="Picture 2">
            <a:extLst>
              <a:ext uri="{FF2B5EF4-FFF2-40B4-BE49-F238E27FC236}">
                <a16:creationId xmlns:a16="http://schemas.microsoft.com/office/drawing/2014/main" id="{D653653D-28EA-4624-B02A-D38A7E1878D2}"/>
              </a:ext>
            </a:extLst>
          </p:cNvPr>
          <p:cNvPicPr>
            <a:picLocks noChangeAspect="1"/>
          </p:cNvPicPr>
          <p:nvPr/>
        </p:nvPicPr>
        <p:blipFill>
          <a:blip r:embed="rId2"/>
          <a:stretch>
            <a:fillRect/>
          </a:stretch>
        </p:blipFill>
        <p:spPr>
          <a:xfrm>
            <a:off x="1971099" y="1557076"/>
            <a:ext cx="8249801" cy="3743847"/>
          </a:xfrm>
          <a:prstGeom prst="rect">
            <a:avLst/>
          </a:prstGeom>
        </p:spPr>
      </p:pic>
    </p:spTree>
    <p:extLst>
      <p:ext uri="{BB962C8B-B14F-4D97-AF65-F5344CB8AC3E}">
        <p14:creationId xmlns:p14="http://schemas.microsoft.com/office/powerpoint/2010/main" val="42288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B75280-40AB-4483-9FCE-52B27FD89172}"/>
              </a:ext>
            </a:extLst>
          </p:cNvPr>
          <p:cNvSpPr>
            <a:spLocks noGrp="1"/>
          </p:cNvSpPr>
          <p:nvPr>
            <p:ph type="sldNum" idx="12"/>
          </p:nvPr>
        </p:nvSpPr>
        <p:spPr/>
        <p:txBody>
          <a:bodyPr/>
          <a:lstStyle/>
          <a:p>
            <a:fld id="{00000000-1234-1234-1234-123412341234}" type="slidenum">
              <a:rPr lang="en" smtClean="0"/>
              <a:pPr/>
              <a:t>9</a:t>
            </a:fld>
            <a:endParaRPr lang="en"/>
          </a:p>
        </p:txBody>
      </p:sp>
      <p:sp>
        <p:nvSpPr>
          <p:cNvPr id="6" name="TextBox 5">
            <a:extLst>
              <a:ext uri="{FF2B5EF4-FFF2-40B4-BE49-F238E27FC236}">
                <a16:creationId xmlns:a16="http://schemas.microsoft.com/office/drawing/2014/main" id="{AA1CEC22-4592-4049-A24F-DF57D103BEDA}"/>
              </a:ext>
            </a:extLst>
          </p:cNvPr>
          <p:cNvSpPr txBox="1"/>
          <p:nvPr/>
        </p:nvSpPr>
        <p:spPr>
          <a:xfrm>
            <a:off x="427957" y="1272746"/>
            <a:ext cx="9131643"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2"/>
                </a:solidFill>
                <a:latin typeface="Bahnschrift Light" panose="020B0502040204020203" pitchFamily="34" charset="0"/>
              </a:rPr>
              <a:t>With File Handling:</a:t>
            </a:r>
          </a:p>
        </p:txBody>
      </p:sp>
      <p:pic>
        <p:nvPicPr>
          <p:cNvPr id="8" name="Picture 7">
            <a:extLst>
              <a:ext uri="{FF2B5EF4-FFF2-40B4-BE49-F238E27FC236}">
                <a16:creationId xmlns:a16="http://schemas.microsoft.com/office/drawing/2014/main" id="{7BA90390-F7C2-474A-B654-2FD6310655F6}"/>
              </a:ext>
            </a:extLst>
          </p:cNvPr>
          <p:cNvPicPr>
            <a:picLocks noChangeAspect="1"/>
          </p:cNvPicPr>
          <p:nvPr/>
        </p:nvPicPr>
        <p:blipFill>
          <a:blip r:embed="rId2"/>
          <a:stretch>
            <a:fillRect/>
          </a:stretch>
        </p:blipFill>
        <p:spPr>
          <a:xfrm>
            <a:off x="3174621" y="2162432"/>
            <a:ext cx="5796384" cy="2513030"/>
          </a:xfrm>
          <a:prstGeom prst="rect">
            <a:avLst/>
          </a:prstGeom>
        </p:spPr>
      </p:pic>
    </p:spTree>
    <p:extLst>
      <p:ext uri="{BB962C8B-B14F-4D97-AF65-F5344CB8AC3E}">
        <p14:creationId xmlns:p14="http://schemas.microsoft.com/office/powerpoint/2010/main" val="57631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824</Words>
  <Application>Microsoft Office PowerPoint</Application>
  <PresentationFormat>Widescreen</PresentationFormat>
  <Paragraphs>70</Paragraphs>
  <Slides>12</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Arial</vt:lpstr>
      <vt:lpstr>Arvo</vt:lpstr>
      <vt:lpstr>AvantGarde LT Medium Caps</vt:lpstr>
      <vt:lpstr>Bahnschrift</vt:lpstr>
      <vt:lpstr>Bahnschrift Light</vt:lpstr>
      <vt:lpstr>Calibri</vt:lpstr>
      <vt:lpstr>Calibri Light</vt:lpstr>
      <vt:lpstr>Cambria</vt:lpstr>
      <vt:lpstr>Cambria Math</vt:lpstr>
      <vt:lpstr>Times New Roman</vt:lpstr>
      <vt:lpstr>Trebuchet MS</vt:lpstr>
      <vt:lpstr>Office Theme</vt:lpstr>
      <vt:lpstr>1_Office Theme</vt:lpstr>
      <vt:lpstr>PowerPoint Presentation</vt:lpstr>
      <vt:lpstr>Minor I </vt:lpstr>
      <vt:lpstr>Introduction </vt:lpstr>
      <vt:lpstr>Mathematical model</vt:lpstr>
      <vt:lpstr>Flowchart </vt:lpstr>
      <vt:lpstr>Implementation</vt:lpstr>
      <vt:lpstr>Output</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Pandey</dc:creator>
  <cp:lastModifiedBy>Shashwat Chitransh</cp:lastModifiedBy>
  <cp:revision>20</cp:revision>
  <dcterms:created xsi:type="dcterms:W3CDTF">2020-09-29T14:24:09Z</dcterms:created>
  <dcterms:modified xsi:type="dcterms:W3CDTF">2020-12-04T08:00:38Z</dcterms:modified>
</cp:coreProperties>
</file>