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GIGABYTE AORUS FO27Q5PMon Mar 24 10:41:15 2025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828800"/>
          <a:ext cx="5486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/>
                <a:gridCol w="822960"/>
                <a:gridCol w="822960"/>
                <a:gridCol w="822960"/>
                <a:gridCol w="914400"/>
                <a:gridCol w="731520"/>
                <a:gridCol w="548640"/>
              </a:tblGrid>
              <a:tr h="182880">
                <a:tc>
                  <a:txBody>
                    <a:bodyPr/>
                    <a:lstStyle/>
                    <a:p>
                      <a:r>
                        <a:rPr sz="1200"/>
                        <a:t>OSD 操作介面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SYS 系統行為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Audio 爆音異音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PQ 畫質相關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Video 畫異、閃屏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待處理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Total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sz="120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93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 descr="GIGABYTE AORUS FO27Q5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657600"/>
            <a:ext cx="4572000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ASUS_PG32UCDMR-2025Mon Mar 24 10:41:15 2025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828800"/>
          <a:ext cx="5486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/>
                <a:gridCol w="822960"/>
                <a:gridCol w="822960"/>
                <a:gridCol w="822960"/>
                <a:gridCol w="914400"/>
                <a:gridCol w="731520"/>
                <a:gridCol w="548640"/>
              </a:tblGrid>
              <a:tr h="182880">
                <a:tc>
                  <a:txBody>
                    <a:bodyPr/>
                    <a:lstStyle/>
                    <a:p>
                      <a:r>
                        <a:rPr sz="1200"/>
                        <a:t>OSD 操作介面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SYS 系統行為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Audio 爆音異音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PQ 畫質相關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Video 畫異、閃屏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待處理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Total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 descr="ASUS_PG32UCDMR-20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657600"/>
            <a:ext cx="4572000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ASUS_XG27AQDPGMon Mar 24 10:41:15 2025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828800"/>
          <a:ext cx="5486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/>
                <a:gridCol w="822960"/>
                <a:gridCol w="822960"/>
                <a:gridCol w="822960"/>
                <a:gridCol w="914400"/>
                <a:gridCol w="731520"/>
                <a:gridCol w="548640"/>
              </a:tblGrid>
              <a:tr h="182880">
                <a:tc>
                  <a:txBody>
                    <a:bodyPr/>
                    <a:lstStyle/>
                    <a:p>
                      <a:r>
                        <a:rPr sz="1200"/>
                        <a:t>OSD 操作介面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SYS 系統行為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Audio 爆音異音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PQ 畫質相關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Video 畫異、閃屏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待處理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Total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sz="12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25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 descr="ASUS_XG27AQDP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657600"/>
            <a:ext cx="4572000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MSI_MAG 272QP QD-OLED X50_2024Mon Mar 24 10:41:15 2025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828800"/>
          <a:ext cx="5486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/>
                <a:gridCol w="822960"/>
                <a:gridCol w="822960"/>
                <a:gridCol w="822960"/>
                <a:gridCol w="914400"/>
                <a:gridCol w="731520"/>
                <a:gridCol w="548640"/>
              </a:tblGrid>
              <a:tr h="182880">
                <a:tc>
                  <a:txBody>
                    <a:bodyPr/>
                    <a:lstStyle/>
                    <a:p>
                      <a:r>
                        <a:rPr sz="1200"/>
                        <a:t>OSD 操作介面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SYS 系統行為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Audio 爆音異音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PQ 畫質相關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Video 畫異、閃屏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待處理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Total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sz="12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17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 descr="MSI_MAG 272QP QD-OLED X50_20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657600"/>
            <a:ext cx="4572000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ASUS_VG27AQML5AMon Mar 24 10:41:15 2025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828800"/>
          <a:ext cx="5486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/>
                <a:gridCol w="822960"/>
                <a:gridCol w="822960"/>
                <a:gridCol w="822960"/>
                <a:gridCol w="914400"/>
                <a:gridCol w="731520"/>
                <a:gridCol w="548640"/>
              </a:tblGrid>
              <a:tr h="182880">
                <a:tc>
                  <a:txBody>
                    <a:bodyPr/>
                    <a:lstStyle/>
                    <a:p>
                      <a:r>
                        <a:rPr sz="1200"/>
                        <a:t>OSD 操作介面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SYS 系統行為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Audio 爆音異音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PQ 畫質相關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Video 畫異、閃屏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待處理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Total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 descr="ASUS_VG27AQML5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657600"/>
            <a:ext cx="4572000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ASUS-VG27AQML5A-W-2025Mon Mar 24 10:41:15 2025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828800"/>
          <a:ext cx="5486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/>
                <a:gridCol w="822960"/>
                <a:gridCol w="822960"/>
                <a:gridCol w="822960"/>
                <a:gridCol w="914400"/>
                <a:gridCol w="731520"/>
                <a:gridCol w="548640"/>
              </a:tblGrid>
              <a:tr h="182880">
                <a:tc>
                  <a:txBody>
                    <a:bodyPr/>
                    <a:lstStyle/>
                    <a:p>
                      <a:r>
                        <a:rPr sz="1200"/>
                        <a:t>OSD 操作介面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SYS 系統行為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Audio 爆音異音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PQ 畫質相關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Video 畫異、閃屏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待處理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Total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 descr="ASUS_PG32UCDMR-20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657600"/>
            <a:ext cx="4572000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Novatek_SoCMAG272QP_X50Mon Mar 24 10:41:15 2025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828800"/>
          <a:ext cx="5486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/>
                <a:gridCol w="822960"/>
                <a:gridCol w="822960"/>
                <a:gridCol w="822960"/>
                <a:gridCol w="914400"/>
                <a:gridCol w="731520"/>
                <a:gridCol w="548640"/>
              </a:tblGrid>
              <a:tr h="182880">
                <a:tc>
                  <a:txBody>
                    <a:bodyPr/>
                    <a:lstStyle/>
                    <a:p>
                      <a:r>
                        <a:rPr sz="1200"/>
                        <a:t>OSD 操作介面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SYS 系統行為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Audio 爆音異音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PQ 畫質相關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Video 畫異、閃屏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待處理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Total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sz="12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13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 descr="Novatek_SoCMAG272QP_X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657600"/>
            <a:ext cx="4572000" cy="2857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