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GIGABYTE_MO27U2Tue Nov  5 17:24:13 2024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5486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914400"/>
                <a:gridCol w="731520"/>
                <a:gridCol w="548640"/>
              </a:tblGrid>
              <a:tr h="182880">
                <a:tc>
                  <a:txBody>
                    <a:bodyPr/>
                    <a:lstStyle/>
                    <a:p>
                      <a:r>
                        <a:rPr sz="1200"/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GIGABYTE_MO27U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ASUS_EGG_UHD240_DP2.1Tue Nov  5 17:24:13 2024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5486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914400"/>
                <a:gridCol w="731520"/>
                <a:gridCol w="548640"/>
              </a:tblGrid>
              <a:tr h="182880">
                <a:tc>
                  <a:txBody>
                    <a:bodyPr/>
                    <a:lstStyle/>
                    <a:p>
                      <a:r>
                        <a:rPr sz="1200"/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sz="120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94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ASUS_EGG_UHD240_DP2.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ASUS_Stone_UHD240Tue Nov  5 17:24:13 2024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5486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914400"/>
                <a:gridCol w="731520"/>
                <a:gridCol w="548640"/>
              </a:tblGrid>
              <a:tr h="182880">
                <a:tc>
                  <a:txBody>
                    <a:bodyPr/>
                    <a:lstStyle/>
                    <a:p>
                      <a:r>
                        <a:rPr sz="1200"/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sz="12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59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ASUS_Stone_UHD2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