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GIGABYTE AORUS FO27Q5PMon May 26 09:37:34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GIGABYTE AORUS FO27Q5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Realtek_SoCFO27Q5PMon May 26 09:37:35 2025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54864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/>
                <a:gridCol w="822960"/>
                <a:gridCol w="822960"/>
                <a:gridCol w="822960"/>
                <a:gridCol w="914400"/>
                <a:gridCol w="731520"/>
                <a:gridCol w="548640"/>
              </a:tblGrid>
              <a:tr h="182880">
                <a:tc>
                  <a:txBody>
                    <a:bodyPr/>
                    <a:lstStyle/>
                    <a:p>
                      <a:r>
                        <a:rPr sz="1200"/>
                        <a:t>OSD 操作介面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SYS 系統行為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Audio 爆音異音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PQ 畫質相關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Video 畫異、閃屏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待處理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Total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/>
                    <a:lstStyle/>
                    <a:p>
                      <a:r>
                        <a:rPr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22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Realtek_SoCFO27Q5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657600"/>
            <a:ext cx="4572000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