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GIGABYTE FO27Q2_2024Sun Apr  7 15:36:29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GIGABYTE FO27Q2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ASUS XG32WCMS_CSOT_2024Sun Apr  7 15:36:29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SUS XG32WCMS_CSOT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ASUS_XG32WCS-CSOT-2024Sun Apr  7 15:36:29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SUS_XG32WCS-CSOT-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GIGABYTE M27UA_AUO_2024Sun Apr  7 15:36:29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GIGABYTE M27UA_AUO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GIGABYTE M27QA_BOE_2024Sun Apr  7 15:36:29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680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  <a:gridCol w="1097280"/>
                <a:gridCol w="1097280"/>
              </a:tblGrid>
              <a:tr h="365760">
                <a:tc>
                  <a:txBody>
                    <a:bodyPr/>
                    <a:lstStyle/>
                    <a:p>
                      <a:r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GIGABYTE M27QA_BOE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