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GIGABYTE FO27Q2_2024Sun Apr  7 15:33:18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GIGABYTE FO27Q2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 XG32WCMS_CSOT_2024Sun Apr  7 15:33:18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 XG32WCMS_CSOT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ASUS_XG32WCS-CSOT-2024Sun Apr  7 15:33:18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_XG32WCS-CSOT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GIGABYTE M27UA_AUO_2024Sun Apr  7 15:33:18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GIGABYTE M27UA_AUO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GIGABYTE M27QA_BOE_2024Sun Apr  7 15:33:18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GIGABYTE M27QA_BOE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