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2319" y="1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91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6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5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6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5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0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F1FC-1A10-4202-89A0-56716644CCC6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AAB1-2577-46A9-923F-2DDF87A7E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9099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Переменные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6059" y="1748971"/>
            <a:ext cx="113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Переменная</a:t>
            </a:r>
            <a:r>
              <a:rPr lang="ru-RU" dirty="0" smtClean="0"/>
              <a:t> – область в памяти, содержащая в себе какое-либо значение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02450"/>
              </p:ext>
            </p:extLst>
          </p:nvPr>
        </p:nvGraphicFramePr>
        <p:xfrm>
          <a:off x="566058" y="2475895"/>
          <a:ext cx="1125582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957">
                  <a:extLst>
                    <a:ext uri="{9D8B030D-6E8A-4147-A177-3AD203B41FA5}">
                      <a16:colId xmlns:a16="http://schemas.microsoft.com/office/drawing/2014/main" val="109038604"/>
                    </a:ext>
                  </a:extLst>
                </a:gridCol>
                <a:gridCol w="2813957">
                  <a:extLst>
                    <a:ext uri="{9D8B030D-6E8A-4147-A177-3AD203B41FA5}">
                      <a16:colId xmlns:a16="http://schemas.microsoft.com/office/drawing/2014/main" val="3620079346"/>
                    </a:ext>
                  </a:extLst>
                </a:gridCol>
                <a:gridCol w="2813957">
                  <a:extLst>
                    <a:ext uri="{9D8B030D-6E8A-4147-A177-3AD203B41FA5}">
                      <a16:colId xmlns:a16="http://schemas.microsoft.com/office/drawing/2014/main" val="2703641460"/>
                    </a:ext>
                  </a:extLst>
                </a:gridCol>
                <a:gridCol w="2813957">
                  <a:extLst>
                    <a:ext uri="{9D8B030D-6E8A-4147-A177-3AD203B41FA5}">
                      <a16:colId xmlns:a16="http://schemas.microsoft.com/office/drawing/2014/main" val="305088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Группа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переменной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Диапазон значений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Место</a:t>
                      </a:r>
                      <a:r>
                        <a:rPr lang="ru-RU" baseline="0" dirty="0" smtClean="0"/>
                        <a:t> в памяти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6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</a:t>
                      </a:r>
                      <a:r>
                        <a:rPr lang="ru-RU" dirty="0" smtClean="0"/>
                        <a:t>или </a:t>
                      </a:r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0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Целочисленные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-128 .. 127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4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-32768 .. 32767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байта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21816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-2147483648 ..</a:t>
                      </a:r>
                      <a:r>
                        <a:rPr lang="en-US" dirty="0" smtClean="0"/>
                        <a:t> 2147483647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 байта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5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r>
                        <a:rPr lang="en-US" baseline="30000" dirty="0" smtClean="0"/>
                        <a:t>63 </a:t>
                      </a:r>
                      <a:r>
                        <a:rPr lang="en-US" dirty="0" smtClean="0"/>
                        <a:t>.. 2</a:t>
                      </a:r>
                      <a:r>
                        <a:rPr lang="en-US" baseline="30000" dirty="0" smtClean="0"/>
                        <a:t>63</a:t>
                      </a:r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 байт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Числа</a:t>
                      </a:r>
                      <a:r>
                        <a:rPr lang="ru-RU" baseline="0" dirty="0" smtClean="0"/>
                        <a:t> с плавающей точкой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-3.4e+38</a:t>
                      </a:r>
                      <a:r>
                        <a:rPr lang="en-US" baseline="0" dirty="0" smtClean="0"/>
                        <a:t> .. 3.4e+38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1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-1.7e+308</a:t>
                      </a:r>
                      <a:r>
                        <a:rPr lang="en-US" baseline="0" dirty="0" smtClean="0"/>
                        <a:t> .. 1.7e+308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 байт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4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Символьный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0 .. 65536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24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81</Words>
  <Application>Microsoft Office PowerPoint</Application>
  <PresentationFormat>Широкоэкранный</PresentationFormat>
  <Paragraphs>33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Переменные в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в Java</dc:title>
  <dc:creator>George</dc:creator>
  <cp:lastModifiedBy>George</cp:lastModifiedBy>
  <cp:revision>5</cp:revision>
  <dcterms:created xsi:type="dcterms:W3CDTF">2020-08-30T16:47:14Z</dcterms:created>
  <dcterms:modified xsi:type="dcterms:W3CDTF">2020-08-30T18:22:47Z</dcterms:modified>
</cp:coreProperties>
</file>