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802" autoAdjust="0"/>
  </p:normalViewPr>
  <p:slideViewPr>
    <p:cSldViewPr snapToGrid="0">
      <p:cViewPr varScale="1">
        <p:scale>
          <a:sx n="64" d="100"/>
          <a:sy n="64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D925F-3607-471D-9BE5-B258EABE606D}" type="datetimeFigureOut">
              <a:rPr lang="es-CO" smtClean="0"/>
              <a:t>19/11/2024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B7B55-39F2-42A2-A039-3A599EFA58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827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B7B55-39F2-42A2-A039-3A599EFA585A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161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4C4E7-8EC8-01FF-F9F4-88C896D6C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AC2AA9-7292-88FD-4192-12CBE1852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5722C4-7302-18C9-9A19-8757EDC6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387D-635C-4146-A0DB-9D895398608B}" type="datetimeFigureOut">
              <a:rPr lang="es-CO" smtClean="0"/>
              <a:t>19/11/2024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E60186-3B89-1FBB-0F55-2D1446BE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1BB043-F484-08FD-B481-2B8F17FD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2804-E089-41BE-9844-ABB68850E4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859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7D3B2-93E1-622A-967A-3F109849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C1F524-F347-28FA-90FF-638059D97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52B42E-0A3F-6C51-3681-D7E77B5F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387D-635C-4146-A0DB-9D895398608B}" type="datetimeFigureOut">
              <a:rPr lang="es-CO" smtClean="0"/>
              <a:t>19/11/2024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A43A80-8BB3-B628-6FA7-DB18F66D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B33604-3508-A532-E1ED-1404920A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2804-E089-41BE-9844-ABB68850E4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35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05482F-1E41-21E1-4212-E6AAC0906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9F249E-0BCD-64FA-6C24-ED3794237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36F97E-BD24-F11D-65B8-6C3E2838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387D-635C-4146-A0DB-9D895398608B}" type="datetimeFigureOut">
              <a:rPr lang="es-CO" smtClean="0"/>
              <a:t>19/11/2024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50FE91-B2F1-38EE-B709-A82E84DC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CF00D0-A48A-161F-54B6-4E31FF83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2804-E089-41BE-9844-ABB68850E4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995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3526F-51BF-7A36-357B-1C7943124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D30337-A8FE-70F9-981B-60F658FB0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C75791-1683-406D-5A5F-93759C34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387D-635C-4146-A0DB-9D895398608B}" type="datetimeFigureOut">
              <a:rPr lang="es-CO" smtClean="0"/>
              <a:t>19/11/2024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D30D59-5F70-6F51-8780-870E334A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17A1D6-19ED-1136-0DD8-2DC91CF2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2804-E089-41BE-9844-ABB68850E4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240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75B99-C1FC-0762-2A6A-DC3D9271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0735F7-6042-CF60-E630-3C10A9F31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6916E4-3691-4E9F-7C21-02071EF2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387D-635C-4146-A0DB-9D895398608B}" type="datetimeFigureOut">
              <a:rPr lang="es-CO" smtClean="0"/>
              <a:t>19/11/2024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7B6B58-FA20-BC9B-28DF-40C3102D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24C223-D8DB-66F6-F59C-DC5A233D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2804-E089-41BE-9844-ABB68850E4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62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E90EE-A87F-F8E7-110D-0F834C63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3A4B97-B96B-B839-CC49-2FEDE2EBA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3ACEAC-23AA-9482-98EA-CA63195EC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110B42-3224-E40D-C926-A1AF47BB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387D-635C-4146-A0DB-9D895398608B}" type="datetimeFigureOut">
              <a:rPr lang="es-CO" smtClean="0"/>
              <a:t>19/11/2024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6870A6-CBC3-84DA-6EF0-194E9EE4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063609-416C-8CE6-B869-B0203DBB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2804-E089-41BE-9844-ABB68850E4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102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36142-95C4-CDE7-D12A-5562F3324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D6FFF0-E625-B5A1-49F1-4BFBD4080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97D7B1-9F88-4959-4672-EFDC5AFD6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BF43BF-A321-9E5A-DD0D-38C24940E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57AE39-6935-9340-D484-45BD7BB8B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1AEE4E-4484-7B40-01D6-BCE3CEBB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387D-635C-4146-A0DB-9D895398608B}" type="datetimeFigureOut">
              <a:rPr lang="es-CO" smtClean="0"/>
              <a:t>19/11/2024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EB3329-EDE8-A874-9E5E-2865723C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2FE1AE-7548-B196-8603-65A871C0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2804-E089-41BE-9844-ABB68850E4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422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E051B-6D6B-B9F5-F92A-0F3C093C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048B04-F916-D397-4697-A248AC03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387D-635C-4146-A0DB-9D895398608B}" type="datetimeFigureOut">
              <a:rPr lang="es-CO" smtClean="0"/>
              <a:t>19/11/2024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8C370D-8A7C-831F-3B4E-58B83268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5F92F7-B2B1-15D2-3346-B9CB8BB9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2804-E089-41BE-9844-ABB68850E4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541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1C2C4A-B340-4B09-AD46-E2B88E42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387D-635C-4146-A0DB-9D895398608B}" type="datetimeFigureOut">
              <a:rPr lang="es-CO" smtClean="0"/>
              <a:t>19/11/2024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B62B68-EEC8-4BA0-1A6A-0090B442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7CE68F-43EE-AD6C-4B7F-D77F37B3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2804-E089-41BE-9844-ABB68850E4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868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1A942-0FD3-0596-EBF6-213C0AB2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AC516C-8A04-5E21-792D-71376FFE4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BABA61-9C8F-8180-F313-4C8A89317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48DF6B-35B2-95B2-7BE3-8DDF2629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387D-635C-4146-A0DB-9D895398608B}" type="datetimeFigureOut">
              <a:rPr lang="es-CO" smtClean="0"/>
              <a:t>19/11/2024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519FF2-8977-81AA-9D2B-8DBEC8D4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B23570-289F-31A4-A656-D427B1F3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2804-E089-41BE-9844-ABB68850E4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477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7345F-32AC-CEB8-9B09-C89F0AF84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AD94027-03DB-280E-BBC9-46860257B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932749-E578-595C-757F-758569A88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AFE5C9-D789-8497-131D-B565C574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387D-635C-4146-A0DB-9D895398608B}" type="datetimeFigureOut">
              <a:rPr lang="es-CO" smtClean="0"/>
              <a:t>19/11/2024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1DF0A0-759C-DE0C-1859-3BCA5DC6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58B235-E4E2-77F0-3B19-453B71B1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2804-E089-41BE-9844-ABB68850E4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58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43045E-0C29-8DCB-4EDD-55FD2EF7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F5C9B1-7280-296B-E286-127C2ED74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67DB9C-B4D1-59C2-48C4-9E87FCAC4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C4387D-635C-4146-A0DB-9D895398608B}" type="datetimeFigureOut">
              <a:rPr lang="es-CO" smtClean="0"/>
              <a:t>19/11/2024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6521B7-C4A7-068B-C91C-B1DFD66C2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86968E-B0F0-3C23-134C-FAFF8BFAA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3B2804-E089-41BE-9844-ABB68850E4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114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1C37A9-B50B-C486-3CA3-EE9037A32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0725" y="1595283"/>
            <a:ext cx="8481412" cy="3081242"/>
          </a:xfrm>
        </p:spPr>
        <p:txBody>
          <a:bodyPr anchor="ctr">
            <a:normAutofit/>
          </a:bodyPr>
          <a:lstStyle/>
          <a:p>
            <a:r>
              <a:rPr lang="es-ES" sz="4800" dirty="0">
                <a:solidFill>
                  <a:srgbClr val="FFFFFF"/>
                </a:solidFill>
              </a:rPr>
              <a:t>PYTHON ESTRUCTURA BÁSICA</a:t>
            </a:r>
            <a:endParaRPr lang="es-CO" sz="48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A683FC-AA06-1A96-A59E-B9F8A6693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endParaRPr lang="es-CO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81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84188-1209-91FC-07B2-8AAE71F7D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6993320-57FE-35A4-C579-1A723FB98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6330" cy="68580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AB6A4057-E357-A17B-231C-2336413B66CB}"/>
              </a:ext>
            </a:extLst>
          </p:cNvPr>
          <p:cNvSpPr/>
          <p:nvPr/>
        </p:nvSpPr>
        <p:spPr>
          <a:xfrm>
            <a:off x="733268" y="5291528"/>
            <a:ext cx="4153525" cy="1566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58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11DED-5BD1-0CC3-2E2E-6697E55B9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4B381A9-96B4-6D07-8291-363FD39CB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940"/>
            <a:ext cx="12194373" cy="6844059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822F619F-DDA4-A842-CB4D-4CAC8D02A3BD}"/>
              </a:ext>
            </a:extLst>
          </p:cNvPr>
          <p:cNvSpPr/>
          <p:nvPr/>
        </p:nvSpPr>
        <p:spPr>
          <a:xfrm>
            <a:off x="778237" y="5546360"/>
            <a:ext cx="4153525" cy="12142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20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05FCF-886E-2D36-CD4F-5223B16AA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55143CA-ACB3-9787-C53D-9CA56EC29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3182" cy="68580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2EEDB8F-96F4-00AA-E08A-57E7759B2833}"/>
              </a:ext>
            </a:extLst>
          </p:cNvPr>
          <p:cNvSpPr/>
          <p:nvPr/>
        </p:nvSpPr>
        <p:spPr>
          <a:xfrm>
            <a:off x="778237" y="5546360"/>
            <a:ext cx="4153525" cy="12142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841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B3027-75C6-3797-9337-D9E88F6A3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703D9E-5BE9-8A89-45FC-7DD1C0EF2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60563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31E91495-762F-4544-B8C9-1D93B99C2709}"/>
              </a:ext>
            </a:extLst>
          </p:cNvPr>
          <p:cNvSpPr/>
          <p:nvPr/>
        </p:nvSpPr>
        <p:spPr>
          <a:xfrm>
            <a:off x="703285" y="5141625"/>
            <a:ext cx="10359455" cy="1618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43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C0CC2-0B81-0929-371F-D52A425E5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EFA48A8-60C3-F122-9A4C-2F5806019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619" y="0"/>
            <a:ext cx="12300619" cy="68580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280C6CCF-5B53-173D-A7DD-2D87A62970DF}"/>
              </a:ext>
            </a:extLst>
          </p:cNvPr>
          <p:cNvSpPr/>
          <p:nvPr/>
        </p:nvSpPr>
        <p:spPr>
          <a:xfrm>
            <a:off x="613344" y="5396458"/>
            <a:ext cx="10899102" cy="1461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555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4D109-D585-7CE2-C6F7-9DFD3975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9D5C5E-7370-75EC-14F9-38645544A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FD648F-91C0-0024-8BF4-E2F8979BD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51ABD65-888B-B108-4407-DAC135EA9A16}"/>
              </a:ext>
            </a:extLst>
          </p:cNvPr>
          <p:cNvSpPr/>
          <p:nvPr/>
        </p:nvSpPr>
        <p:spPr>
          <a:xfrm>
            <a:off x="613344" y="5396458"/>
            <a:ext cx="10899102" cy="1461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839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58385ABB-D68E-09EC-4BB1-D6A229EA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0223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AE5B5A60-5618-E682-D542-75FF19DBDDD8}"/>
              </a:ext>
            </a:extLst>
          </p:cNvPr>
          <p:cNvSpPr/>
          <p:nvPr/>
        </p:nvSpPr>
        <p:spPr>
          <a:xfrm>
            <a:off x="793229" y="2470901"/>
            <a:ext cx="4153525" cy="1176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18BE0FF-A17E-A19F-90E5-20E0A620CD1C}"/>
              </a:ext>
            </a:extLst>
          </p:cNvPr>
          <p:cNvSpPr/>
          <p:nvPr/>
        </p:nvSpPr>
        <p:spPr>
          <a:xfrm>
            <a:off x="793228" y="4755725"/>
            <a:ext cx="4153525" cy="1630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797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E4974-5BD6-A058-4F3F-57CCCBA0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Tipos de Datos en Python</a:t>
            </a:r>
            <a:endParaRPr lang="es-CO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E221B826-085F-2C12-86A1-40AD8F4F3E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639373"/>
              </p:ext>
            </p:extLst>
          </p:nvPr>
        </p:nvGraphicFramePr>
        <p:xfrm>
          <a:off x="1179225" y="2648432"/>
          <a:ext cx="9833549" cy="27736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07359">
                  <a:extLst>
                    <a:ext uri="{9D8B030D-6E8A-4147-A177-3AD203B41FA5}">
                      <a16:colId xmlns:a16="http://schemas.microsoft.com/office/drawing/2014/main" val="2897693679"/>
                    </a:ext>
                  </a:extLst>
                </a:gridCol>
                <a:gridCol w="4675180">
                  <a:extLst>
                    <a:ext uri="{9D8B030D-6E8A-4147-A177-3AD203B41FA5}">
                      <a16:colId xmlns:a16="http://schemas.microsoft.com/office/drawing/2014/main" val="1726158733"/>
                    </a:ext>
                  </a:extLst>
                </a:gridCol>
                <a:gridCol w="2651010">
                  <a:extLst>
                    <a:ext uri="{9D8B030D-6E8A-4147-A177-3AD203B41FA5}">
                      <a16:colId xmlns:a16="http://schemas.microsoft.com/office/drawing/2014/main" val="221100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/>
                        <a:t>Tipo de Dato</a:t>
                      </a:r>
                      <a:endParaRPr lang="es-C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/>
                        <a:t>Descripción</a:t>
                      </a:r>
                      <a:endParaRPr lang="es-CO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/>
                        <a:t>Ejemplo</a:t>
                      </a:r>
                      <a:endParaRPr lang="es-CO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805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 err="1"/>
                        <a:t>int</a:t>
                      </a:r>
                      <a:endParaRPr lang="es-C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Números enteros (positivos o negativos).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/>
                        <a:t>x = 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61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 err="1"/>
                        <a:t>float</a:t>
                      </a:r>
                      <a:endParaRPr lang="es-C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/>
                        <a:t>Números decimales o reales.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/>
                        <a:t>x =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729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 err="1"/>
                        <a:t>str</a:t>
                      </a:r>
                      <a:endParaRPr lang="es-C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/>
                        <a:t>Cadenas de texto.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x = "Hola"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3060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 err="1"/>
                        <a:t>bool</a:t>
                      </a:r>
                      <a:endParaRPr lang="es-C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Valores booleanos (True o False).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/>
                        <a:t>x =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103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2000" b="1"/>
                        <a:t>list</a:t>
                      </a:r>
                      <a:endParaRPr lang="es-CO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Lista ordenada de elementos.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/>
                        <a:t>x = [1, 2, 3]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94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2000" b="1"/>
                        <a:t>dict</a:t>
                      </a:r>
                      <a:endParaRPr lang="es-CO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/>
                        <a:t>Diccionario de pares clave-valor.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x = {"a": 1, "b": 2}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586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97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CC007-52EA-69FC-4BD4-7CCEA20C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s-CO" altLang="es-CO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Operadores Aritméticos</a:t>
            </a:r>
            <a:br>
              <a:rPr kumimoji="0" lang="es-CO" altLang="es-CO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5024833-6B4C-14DA-80EA-4418DFAA3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582614"/>
              </p:ext>
            </p:extLst>
          </p:nvPr>
        </p:nvGraphicFramePr>
        <p:xfrm>
          <a:off x="838200" y="2538254"/>
          <a:ext cx="10515600" cy="35661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2617505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858300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533415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28337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Operador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Operación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Ejemplo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Resultado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337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Suma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5 + 3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7587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Resta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5 - 3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306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Multiplicación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5 *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77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División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 /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28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/>
                        <a:t>//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División Entera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 //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94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Módulo (Residuo)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5 %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515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/>
                        <a:t>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Potencia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2 **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71397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DB4D257-BD1B-AF1D-CA2E-83917E3EF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320" y="1459855"/>
            <a:ext cx="67473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usan para realizar operaciones matemáticas</a:t>
            </a:r>
            <a:r>
              <a:rPr kumimoji="0" lang="es-CO" altLang="es-CO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14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D1E75-C250-3006-5E19-B7F4B0CBF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4B73BD-AA8F-1A3D-D5B4-1A4FB97E0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BFE2D96-FDDD-C1C2-F6E1-2024CBE6DF72}"/>
              </a:ext>
            </a:extLst>
          </p:cNvPr>
          <p:cNvSpPr/>
          <p:nvPr/>
        </p:nvSpPr>
        <p:spPr>
          <a:xfrm>
            <a:off x="839449" y="2964910"/>
            <a:ext cx="4721902" cy="1630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BB157C0-71B3-FB58-0B8F-8F3706A1D470}"/>
              </a:ext>
            </a:extLst>
          </p:cNvPr>
          <p:cNvSpPr/>
          <p:nvPr/>
        </p:nvSpPr>
        <p:spPr>
          <a:xfrm>
            <a:off x="718277" y="5576341"/>
            <a:ext cx="4153525" cy="1281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630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4CA86-8E87-F39A-4EF8-FDE8AD7E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Operadores Relacionales (de Comparación)</a:t>
            </a:r>
          </a:p>
        </p:txBody>
      </p:sp>
      <p:graphicFrame>
        <p:nvGraphicFramePr>
          <p:cNvPr id="11" name="Marcador de contenido 10">
            <a:extLst>
              <a:ext uri="{FF2B5EF4-FFF2-40B4-BE49-F238E27FC236}">
                <a16:creationId xmlns:a16="http://schemas.microsoft.com/office/drawing/2014/main" id="{3B564F11-EE79-5402-4F21-B7A527ED21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918128"/>
              </p:ext>
            </p:extLst>
          </p:nvPr>
        </p:nvGraphicFramePr>
        <p:xfrm>
          <a:off x="838200" y="2721134"/>
          <a:ext cx="10515600" cy="25603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609786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355132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961513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0293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Operador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Operación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Ejemplo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Resultado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349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Igual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5 ==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939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Diferente 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5 !=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290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Mayor 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5 &gt;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013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Menor 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 &lt;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b="1"/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Mayor o igual 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5 &gt;=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397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Menor o igual 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3 &lt;=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1294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26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B6ACB-07A6-9B8D-1C58-86F84F626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6458089-48E0-2466-C36F-F260BEAA6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614"/>
            <a:ext cx="12178730" cy="6873614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C3A306B-AD69-911F-17F0-985FEAE8C4B9}"/>
              </a:ext>
            </a:extLst>
          </p:cNvPr>
          <p:cNvSpPr/>
          <p:nvPr/>
        </p:nvSpPr>
        <p:spPr>
          <a:xfrm>
            <a:off x="718277" y="5246557"/>
            <a:ext cx="4153525" cy="1281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639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67893-07D6-DE2F-AD4E-662C7DD1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Operadores Lógicos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E52589C-31D9-1F7B-03D0-F6F0E22310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598789"/>
              </p:ext>
            </p:extLst>
          </p:nvPr>
        </p:nvGraphicFramePr>
        <p:xfrm>
          <a:off x="838200" y="3269774"/>
          <a:ext cx="10515600" cy="14630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65611057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827398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519968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631584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Operador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Operación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Ejemplo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Resultado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337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Y lógico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True and 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002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b="1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O lógico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True or 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105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b="1" dirty="0" err="1"/>
                        <a:t>not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Negación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/>
                        <a:t>not</a:t>
                      </a:r>
                      <a:r>
                        <a:rPr lang="es-CO" dirty="0"/>
                        <a:t>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935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22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0BD9D-D010-D25E-D8E5-D7D4A6988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C12BFF1-E1ED-670F-99F9-10F74CF13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232633" cy="6858001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2FCCFA71-46FE-2B6E-E748-61E5C756DA3E}"/>
              </a:ext>
            </a:extLst>
          </p:cNvPr>
          <p:cNvSpPr/>
          <p:nvPr/>
        </p:nvSpPr>
        <p:spPr>
          <a:xfrm>
            <a:off x="673307" y="5576341"/>
            <a:ext cx="4153525" cy="1281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939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229</Words>
  <Application>Microsoft Office PowerPoint</Application>
  <PresentationFormat>Panorámica</PresentationFormat>
  <Paragraphs>104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Tema de Office</vt:lpstr>
      <vt:lpstr>PYTHON ESTRUCTURA BÁSICA</vt:lpstr>
      <vt:lpstr>Presentación de PowerPoint</vt:lpstr>
      <vt:lpstr>Tipos de Datos en Python</vt:lpstr>
      <vt:lpstr>Operadores Aritméticos </vt:lpstr>
      <vt:lpstr>Presentación de PowerPoint</vt:lpstr>
      <vt:lpstr>Operadores Relacionales (de Comparación)</vt:lpstr>
      <vt:lpstr>Presentación de PowerPoint</vt:lpstr>
      <vt:lpstr>Operadores Lógicos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Tomas Enrique Campo Cardenas</dc:creator>
  <cp:lastModifiedBy>Tomas Enrique Campo Cardenas</cp:lastModifiedBy>
  <cp:revision>4</cp:revision>
  <dcterms:created xsi:type="dcterms:W3CDTF">2024-11-19T21:34:23Z</dcterms:created>
  <dcterms:modified xsi:type="dcterms:W3CDTF">2024-11-19T22:36:39Z</dcterms:modified>
</cp:coreProperties>
</file>