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  <p:sldId id="264" r:id="rId10"/>
    <p:sldId id="262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E3961-9515-4304-23AD-5905DEE80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5A42B-00C0-1D1F-F67C-997F4AE79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07985-1D33-3825-2C49-BBEA8963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36D40F-ECE6-21A2-B0C3-B31D4472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9FBAB-2E98-F803-9749-0BD63EF1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2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B0B99-F753-B565-888E-6A0E0562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3561BE-EEEE-B505-CE91-6A3502AA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CAFCC-C898-6F15-3605-84375308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549E85-01CB-8817-DCB8-353D0601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27B7AA-A664-6B8E-A04C-D366041E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4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C4533-58C0-6AA7-4E20-D2DE655FD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26C745-38B8-A738-7F7D-944E9CE95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75683-AB4B-5554-32B1-43C2DE1E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722D0-3725-74E6-BCD2-55A02D09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5A066-AB7B-E17A-ADD4-48B6193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5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BEE59-FB3D-3E0B-7796-2A0C9D91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24F5C-D8EA-871A-5371-7102210A1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E7954-2A1E-1595-147B-84DCB7A2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DA8EE-A4E4-D536-73AB-1BB95991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8AEA9-7EAA-2638-F272-D82E72EF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94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A013B-8F9E-D5CD-BED2-C173E949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49E0C7-47DF-4FF2-70C4-FD52D51D1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2E1C5-2ECB-6079-76A6-866DDF80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CA85E-EB6A-D9EB-BF45-4B90A0A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46BDE-029B-7716-5788-F4D4CE52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999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7DC6-941B-641B-8658-1CD5DCA0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66054-0818-F157-7120-982493029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2C557E-8D37-B281-26C3-6D4717FAA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FCEF3-842F-B257-366F-BC183F99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FFD306-DD23-1C29-EB65-507AD997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9E308-7935-C02C-3E8B-5BF6D4FB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17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82E3D-0D3D-7F65-4BF5-5B15D183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E2FA6-FB37-5166-0696-63781F76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70463A-F875-929E-342D-B45184023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FC4D46-7624-A532-2606-95C5A658B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8A3149-5ED3-D2F6-EE24-BD5D3BFF1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142726-B227-1D04-A01A-E043E08C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2B449E-4326-5427-3694-C7218333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DCB63F-C126-1EEC-57D4-6B989CB5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0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C0A31-55A5-B651-0B7F-CC5543D0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061CF8-77C1-4CA1-32B9-4B7224F6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C2B30D-86A1-00D2-5B88-70F0303E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357E5B-2D7A-1D4E-9F60-65EBE34E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10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EC1F8F-4082-6550-E77E-27918E97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8B5EDD-F7A8-187D-65FD-893405E1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935A31-A1EE-C69E-68D6-6D2A8DDB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543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12F24-F8D7-F156-7F02-04DF53C4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0F3CB-EB9E-4B85-1987-0622CB55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32F78E-6544-28C2-C153-BB99E20C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22DB4-4AD5-CCF4-7507-25B1E59B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D4E49B-BB64-3C70-6059-F036CA78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62B3B-87AE-0BFB-404E-50A4E043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27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F01C2-0567-E9EC-9962-26BEF961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A21938-CEBA-0CC2-CD45-4FB52DBE2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59D17C-CA00-BCFD-79C8-47252CC1E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DFEDD4-1456-3A43-2659-5CCD6915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F2F220-F530-CB70-E7E1-268A0EF2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5CD98-95E2-9105-8612-959967F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199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CB553E-35EC-4582-E0C8-F930B730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40D12C-8C49-CCE3-AADE-3C5B780A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CAFDB-FC94-7060-9D65-914B90F87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1D6716-9AA1-44F6-8B93-E01C039494F8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FDB00-77DF-8B59-ACDE-4BC73DEA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47908-27F3-AC79-BCFB-7E407A14C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74CB1-3FBE-4ABD-A559-270C727BE6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09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0EF5A-3A7A-687D-C5B0-6C895614B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Condicionales y bucles, listas y diccionarios.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B9456-AFF1-3AC5-0E51-3A5405D48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803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7466E6-9622-4A0E-8D77-AD2162DE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es-CO" sz="4000" b="1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4C0743-B3F7-952A-3971-5E6EFE10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/>
              <a:t>Escribe un programa que permita ingresar las edades de varias personas. El programa debe:</a:t>
            </a:r>
          </a:p>
          <a:p>
            <a:pPr marL="0" indent="0">
              <a:buNone/>
            </a:pPr>
            <a:endParaRPr lang="es-ES" sz="2000"/>
          </a:p>
          <a:p>
            <a:pPr lvl="1">
              <a:buFont typeface="+mj-lt"/>
              <a:buAutoNum type="arabicPeriod"/>
            </a:pPr>
            <a:r>
              <a:rPr lang="es-ES" sz="2000"/>
              <a:t>Contar cuántas personas tienen menos de 18 años.</a:t>
            </a:r>
          </a:p>
          <a:p>
            <a:pPr lvl="1">
              <a:buFont typeface="+mj-lt"/>
              <a:buAutoNum type="arabicPeriod"/>
            </a:pPr>
            <a:r>
              <a:rPr lang="es-ES" sz="2000"/>
              <a:t>Contar cuántas personas tienen 18 años o más.</a:t>
            </a:r>
          </a:p>
          <a:p>
            <a:pPr lvl="1">
              <a:buFont typeface="+mj-lt"/>
              <a:buAutoNum type="arabicPeriod"/>
            </a:pPr>
            <a:r>
              <a:rPr lang="es-ES" sz="2000"/>
              <a:t>Calcular el total de todas las edades ingresadas.</a:t>
            </a:r>
          </a:p>
          <a:p>
            <a:endParaRPr lang="es-CO" sz="2000"/>
          </a:p>
        </p:txBody>
      </p:sp>
      <p:pic>
        <p:nvPicPr>
          <p:cNvPr id="5" name="Picture 4" descr="Una página en un planificador">
            <a:extLst>
              <a:ext uri="{FF2B5EF4-FFF2-40B4-BE49-F238E27FC236}">
                <a16:creationId xmlns:a16="http://schemas.microsoft.com/office/drawing/2014/main" id="{EAF24863-4370-549D-0EE5-8120EC4F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78" r="2672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E34FF-C46F-D5DC-76D1-D45760EB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F0C45-382F-159F-6F2E-3B13B874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DCC9B4-C923-22B0-8E89-6F90A09F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DF1BFFB-F973-A546-03F1-C0779878B3ED}"/>
              </a:ext>
            </a:extLst>
          </p:cNvPr>
          <p:cNvSpPr/>
          <p:nvPr/>
        </p:nvSpPr>
        <p:spPr>
          <a:xfrm>
            <a:off x="671945" y="365125"/>
            <a:ext cx="6886903" cy="646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B4EF4-08D7-857D-0FEE-073D22ECEFC9}"/>
              </a:ext>
            </a:extLst>
          </p:cNvPr>
          <p:cNvSpPr/>
          <p:nvPr/>
        </p:nvSpPr>
        <p:spPr>
          <a:xfrm>
            <a:off x="671944" y="1144588"/>
            <a:ext cx="6886903" cy="1044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10E3B4A-8152-09C8-8B36-7C19A9450CF2}"/>
              </a:ext>
            </a:extLst>
          </p:cNvPr>
          <p:cNvSpPr/>
          <p:nvPr/>
        </p:nvSpPr>
        <p:spPr>
          <a:xfrm>
            <a:off x="671943" y="2055813"/>
            <a:ext cx="6886903" cy="80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566B33-83A5-9635-D6E3-E592FB688484}"/>
              </a:ext>
            </a:extLst>
          </p:cNvPr>
          <p:cNvSpPr/>
          <p:nvPr/>
        </p:nvSpPr>
        <p:spPr>
          <a:xfrm>
            <a:off x="671943" y="2996762"/>
            <a:ext cx="8721439" cy="2198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041879A-388C-B3D1-AA49-FE5CC2D8D3AC}"/>
              </a:ext>
            </a:extLst>
          </p:cNvPr>
          <p:cNvSpPr/>
          <p:nvPr/>
        </p:nvSpPr>
        <p:spPr>
          <a:xfrm>
            <a:off x="671943" y="5330393"/>
            <a:ext cx="8721439" cy="103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9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6037-3430-254B-74A6-9AA7CF8D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EFC50-32D3-2359-78DF-11AE0511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EDD87D-2A4D-5BB6-F233-09BB9ED8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879"/>
          <a:stretch/>
        </p:blipFill>
        <p:spPr>
          <a:xfrm>
            <a:off x="0" y="0"/>
            <a:ext cx="12081164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3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A0485-03FD-5FAB-9047-81F4A5B2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0988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CICLO FOR</a:t>
            </a:r>
            <a:endParaRPr lang="es-CO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50B3A4-2B05-2038-0AFE-8E0DAA0B9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65" y="1058771"/>
            <a:ext cx="10515600" cy="1774369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E0ED25-49DC-7D81-5447-AB1214313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65" y="3429000"/>
            <a:ext cx="6151595" cy="268081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1C0E355-2734-3CAC-F092-DD677037A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47" y="3428999"/>
            <a:ext cx="4049318" cy="27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6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997B2-786F-C5C7-1F10-6B3610EF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476BAC-872F-44FC-ADA4-E2D43757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884315-AD35-5548-1CA7-F1FED01C6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100"/>
            <a:ext cx="12192001" cy="682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08D83-C924-138F-D223-0FD3C8BA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617C1-1B93-079C-36D9-6C0EDCF9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Escribir un programa que pida ingresar coordenadas (</a:t>
            </a:r>
            <a:r>
              <a:rPr lang="es-ES" dirty="0" err="1"/>
              <a:t>x,y</a:t>
            </a:r>
            <a:r>
              <a:rPr lang="es-ES" dirty="0"/>
              <a:t>) que representan puntos en el plano. </a:t>
            </a:r>
          </a:p>
          <a:p>
            <a:pPr marL="0" indent="0" algn="just">
              <a:buNone/>
            </a:pPr>
            <a:r>
              <a:rPr lang="es-ES" dirty="0"/>
              <a:t>Informar cuántos puntos se han ingresado en el primer, segundo, tercer y cuarto cuadrante.</a:t>
            </a:r>
          </a:p>
          <a:p>
            <a:pPr marL="0" indent="0" algn="just">
              <a:buNone/>
            </a:pPr>
            <a:r>
              <a:rPr lang="es-ES" dirty="0"/>
              <a:t> Al comenzar el programa se pide que se ingrese la cantidad de puntos a procesar.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6897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1782-E640-3E58-0609-1C1F84AD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103AC-6B6C-1815-3ED5-0F8850C8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F4A4B0-C06B-0C25-9275-55045CFE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3800" cy="2743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E570009-18D8-89B0-3933-EC8DCE7D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07"/>
          <a:stretch/>
        </p:blipFill>
        <p:spPr>
          <a:xfrm>
            <a:off x="0" y="2743201"/>
            <a:ext cx="11353799" cy="40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F4C51-423A-CE62-9327-1F54B6D1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C00520-28A1-70C3-5212-172837A2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97D1090-F68F-EC7D-A1C9-1435B980A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168"/>
            <a:ext cx="10515600" cy="26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2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ro analógico mostrando información de vuelos">
            <a:extLst>
              <a:ext uri="{FF2B5EF4-FFF2-40B4-BE49-F238E27FC236}">
                <a16:creationId xmlns:a16="http://schemas.microsoft.com/office/drawing/2014/main" id="{78BB817F-557C-8AE8-21FA-E0B39C97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36" r="22830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EAE8B-325A-0A67-A24F-370B68CE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741" y="1154243"/>
            <a:ext cx="4796852" cy="47860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Crear un programa que almacene los nombres de tres ciudades y sus respectivas temperaturas promedio en un diccionario. Escribir un programa que imprima el nombre de la ciudad con la temperatura más baja.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6574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8B939-8C02-5D62-7CD4-9A53A604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358B4-DE2A-A14F-C6C0-6C8845B6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EF5868-C9F7-C504-2A69-45C0E9A66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24739" cy="671559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62E3517-572F-B7B7-EB05-C6E4C965B799}"/>
              </a:ext>
            </a:extLst>
          </p:cNvPr>
          <p:cNvSpPr/>
          <p:nvPr/>
        </p:nvSpPr>
        <p:spPr>
          <a:xfrm>
            <a:off x="796635" y="1027906"/>
            <a:ext cx="6886903" cy="2097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7D78EB-7FEE-D834-C365-96C152F467FF}"/>
              </a:ext>
            </a:extLst>
          </p:cNvPr>
          <p:cNvSpPr/>
          <p:nvPr/>
        </p:nvSpPr>
        <p:spPr>
          <a:xfrm>
            <a:off x="796635" y="3845252"/>
            <a:ext cx="6886903" cy="80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7C79D2-8733-05D9-D65A-D2D829F8F41D}"/>
              </a:ext>
            </a:extLst>
          </p:cNvPr>
          <p:cNvSpPr/>
          <p:nvPr/>
        </p:nvSpPr>
        <p:spPr>
          <a:xfrm>
            <a:off x="796634" y="5450153"/>
            <a:ext cx="6886903" cy="80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3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7C02D-BC00-DAFD-BEA6-62198BB0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743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Código que se ejecuta si la condición es verdadera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18C28E-5E4E-2E3B-2335-5C2BBFEA9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10515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 básica de un </a:t>
            </a:r>
            <a:r>
              <a:rPr kumimoji="0" lang="es-CO" altLang="es-CO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CO" altLang="es-CO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BDF5A8-DF9E-3FAB-5D75-33D7EE99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78" y="2953062"/>
            <a:ext cx="5354422" cy="39049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906636-836A-6346-B8C9-77A522C2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6148"/>
          <a:stretch/>
        </p:blipFill>
        <p:spPr>
          <a:xfrm>
            <a:off x="0" y="2953062"/>
            <a:ext cx="6772460" cy="38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1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B8B3D-6D50-DB36-B563-1335EC11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A063E-A78B-87AE-CEA6-52A93077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743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Cuando se desea validar si es verdadera o falsa la condición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DD501E-3EE9-CF88-37BF-A8C80611B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10515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- </a:t>
            </a:r>
            <a:r>
              <a:rPr kumimoji="0" lang="es-CO" altLang="es-CO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CO" altLang="es-CO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40875F3-63D9-8DAA-6253-9BF6C534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3062"/>
            <a:ext cx="6779172" cy="39049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669FE7-5003-EE40-F097-988CE7016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96" y="2953062"/>
            <a:ext cx="6276826" cy="39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4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02A09-69D7-A942-C15E-FBE11722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49770-4342-2C8F-37EB-DBB1E763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D95A95-AB7C-69F2-8760-46A7F596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94"/>
            <a:ext cx="12192000" cy="68661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541098-50C3-EF73-CE2C-AB3506B9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-217" r="15043" b="217"/>
          <a:stretch/>
        </p:blipFill>
        <p:spPr>
          <a:xfrm>
            <a:off x="6096000" y="-62452"/>
            <a:ext cx="6038753" cy="3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0B1F-6661-5B7E-C861-895CCBDA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3593D-4637-DEC8-D705-170E25256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7811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Se usa cuando hay varias opciones</a:t>
            </a:r>
          </a:p>
          <a:p>
            <a:pPr marL="0" indent="0">
              <a:buNone/>
            </a:pPr>
            <a:endParaRPr lang="es-ES" dirty="0"/>
          </a:p>
          <a:p>
            <a:pPr marL="914400" lvl="2" indent="0">
              <a:buNone/>
            </a:pPr>
            <a:endParaRPr lang="es-ES" dirty="0"/>
          </a:p>
          <a:p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3B101E-1CA1-28C3-2EF7-228FE54FE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10515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- </a:t>
            </a:r>
            <a:r>
              <a:rPr kumimoji="0" lang="es-CO" altLang="es-CO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Elif</a:t>
            </a:r>
            <a:r>
              <a:rPr kumimoji="0" lang="es-CO" altLang="es-CO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3E2B73-C700-CB37-1438-A55FA226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3436"/>
            <a:ext cx="6405370" cy="44745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A8A5814-988F-1549-91E4-F06CF205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3437"/>
            <a:ext cx="6096000" cy="44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DF17A88-D054-A22A-BEF9-CDC8A745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110"/>
            <a:ext cx="12192000" cy="6906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A6D828-A764-921B-2FFA-9555787D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869" y="2926550"/>
            <a:ext cx="6737131" cy="393145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350B0D0-FB5D-0E62-CA2C-7C7ABDFB85F8}"/>
              </a:ext>
            </a:extLst>
          </p:cNvPr>
          <p:cNvSpPr/>
          <p:nvPr/>
        </p:nvSpPr>
        <p:spPr>
          <a:xfrm>
            <a:off x="755070" y="1146320"/>
            <a:ext cx="8721439" cy="103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238E9DE-37BE-8011-EFBA-1F7C165CF506}"/>
              </a:ext>
            </a:extLst>
          </p:cNvPr>
          <p:cNvSpPr/>
          <p:nvPr/>
        </p:nvSpPr>
        <p:spPr>
          <a:xfrm>
            <a:off x="755070" y="2684175"/>
            <a:ext cx="8721439" cy="3176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4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FC166-FF2E-71BD-718E-13D1EE90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While</a:t>
            </a:r>
            <a:r>
              <a:rPr lang="es-CO" dirty="0"/>
              <a:t> (Mientras)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D6AE0-0F56-BBB0-5BC1-09FAB667E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52"/>
            <a:ext cx="10515600" cy="4351338"/>
          </a:xfrm>
        </p:spPr>
        <p:txBody>
          <a:bodyPr/>
          <a:lstStyle/>
          <a:p>
            <a:pPr lvl="1"/>
            <a:r>
              <a:rPr lang="es-ES" dirty="0"/>
              <a:t>Condición: Una expresión lógica que puede ser True o False.</a:t>
            </a:r>
          </a:p>
          <a:p>
            <a:pPr lvl="1"/>
            <a:r>
              <a:rPr lang="es-ES" dirty="0"/>
              <a:t>Bloque de código: Este bloque se ejecuta repetidamente mientras la condición sea True.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3E8397-0A34-851E-3B8B-B27EBBCA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6753"/>
            <a:ext cx="10620479" cy="19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B7C9-9DB3-96F0-9596-814101C8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EC605-BD12-FB18-83FF-F2CE6BD8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3632ED7-4F03-1C93-55C5-4CE82394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691"/>
            <a:ext cx="12081164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4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D72B5-41CE-25BB-E544-F3F7867A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E216-2933-2E37-1FF0-13F6B208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B26D8D-EE9D-5166-CF11-D0981503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3604" cy="68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0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210</Words>
  <Application>Microsoft Office PowerPoint</Application>
  <PresentationFormat>Panorámica</PresentationFormat>
  <Paragraphs>26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Arial Unicode MS</vt:lpstr>
      <vt:lpstr>Roboto</vt:lpstr>
      <vt:lpstr>Tema de Office</vt:lpstr>
      <vt:lpstr>Condicionales y bucles, listas y diccionarios.</vt:lpstr>
      <vt:lpstr>Estructura básica de un IF </vt:lpstr>
      <vt:lpstr>IF - Else </vt:lpstr>
      <vt:lpstr>Presentación de PowerPoint</vt:lpstr>
      <vt:lpstr>IF - Elif </vt:lpstr>
      <vt:lpstr>Presentación de PowerPoint</vt:lpstr>
      <vt:lpstr>While (Mientras)</vt:lpstr>
      <vt:lpstr>Presentación de PowerPoint</vt:lpstr>
      <vt:lpstr>Presentación de PowerPoint</vt:lpstr>
      <vt:lpstr>Ejercicio</vt:lpstr>
      <vt:lpstr>Presentación de PowerPoint</vt:lpstr>
      <vt:lpstr>Presentación de PowerPoint</vt:lpstr>
      <vt:lpstr>CICLO 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Enrique Campo Cardenas</dc:creator>
  <cp:lastModifiedBy>Tomas Enrique Campo Cardenas</cp:lastModifiedBy>
  <cp:revision>3</cp:revision>
  <dcterms:created xsi:type="dcterms:W3CDTF">2024-11-20T19:41:02Z</dcterms:created>
  <dcterms:modified xsi:type="dcterms:W3CDTF">2024-11-20T22:52:31Z</dcterms:modified>
</cp:coreProperties>
</file>