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63" r:id="rId11"/>
    <p:sldId id="265" r:id="rId12"/>
    <p:sldId id="264" r:id="rId13"/>
    <p:sldId id="262" r:id="rId14"/>
    <p:sldId id="257" r:id="rId15"/>
    <p:sldId id="258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A0133-906E-43A0-B0E7-0868BEB2C554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7C327-0CEE-4518-A9B6-91C910304A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131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7C327-0CEE-4518-A9B6-91C910304A09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97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7C327-0CEE-4518-A9B6-91C910304A09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22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74434-8A8A-BF71-81F5-71179B937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48488A-7F3A-6B6F-8CB1-8B27564F1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95997-39A8-AF48-31D3-00873B8C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4C2DD-27F5-F572-FC48-DB6730C3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334F3-6765-2F61-E3C0-86D50F80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6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0C4B6-56C8-9F76-7C90-5A99056A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C0CB1-7570-7CE5-3C4A-BE79B28A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B6F46-0798-56CD-1F2B-A6AF21DA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FC4AE-B673-7B4C-B5A3-DF27C27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04E3F-D7E5-E4A3-0092-196D38F9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60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269D96-E60C-B7F3-BA0F-34E5E7820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CFEC09-5C1D-FC8D-A4AB-F9127B6EE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5ADA2-98B5-14EF-29B3-64560BAE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14548-83DC-90C0-4B03-1E37A246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33B67-529D-501D-C643-8F254C56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14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2BB48-4230-E448-DA22-68C16210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7725C-ABF8-DB12-00C3-D6741104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7C0099-578A-8B88-302E-82A94A0A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C8873-2E3B-0E60-28BA-79770E4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525C8-81C9-9BE4-F1A8-FD792085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67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FAF-5856-E66F-8AFF-88D8FF4B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6AC0CF-10A7-B27F-00E6-AFF080A5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71567-0417-C7A6-EE24-C4945A49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E24D7-DDB8-3F7C-3D4B-939AD742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A6C36-5693-F38F-83D5-D64572B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63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FA809-FD7C-3099-5BA1-742D6F1E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F8E3A-E89E-1BA4-8D32-D70E1CA73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76A359-2D3B-B148-C2C7-13553C9CB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7DB0E3-22FE-FE45-149B-DFA618D6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2678F-6AFF-9D06-7E42-6255B4A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FC8B2D-8850-FACF-2D6D-B5BF174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79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448A1-1309-7E31-2AFC-4F39B1B2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7EC40-4339-D46E-7548-81637484D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3F6F2E-129C-87F6-C25C-17E5EC1E8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0F9EE1-0577-6FB5-B1CC-97095AE60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19D090-444B-113B-0D44-5E0EE6B10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E34A3F-240D-99AA-7F82-7A5F1DF1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E61AC5-8087-3457-06CB-6E948A8C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66E0C5-F14F-215C-4603-D189DD98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24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96B49-E22A-C1C4-2AAF-45A0E2DB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7CEDD1-894C-2376-678A-7DCF450E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50B382-9BE1-2923-1ED4-3328E35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60434F-7238-0B42-12F6-933B2817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675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DD42C5-F95A-7912-26D7-7B4CD5EA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438D96-AE3E-01A6-E71E-10A6BBB1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8FA548-2D62-4633-6566-9D9AD359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2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B1EF2-727A-E0D5-2862-9EECAC02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1EC55-3559-E75B-561E-B718D726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791AC5-44A4-A51C-F555-FD920E68D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88098D-06D5-AEA0-4462-6D0204DE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FEA963-09E2-AA9D-7B91-763365FE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34C91B-4D39-4570-F80C-B774D8C0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7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B2FA-F614-3148-6CD4-0A0010AF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1D29F5-E6F7-2FA9-C6F1-E7D9C09F2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00D0C1-4848-87B0-0D98-3D9288467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B31B5-B845-00F1-B7C3-B316B3FA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1CEE83-E70D-2772-10F5-5C523E39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77E65-99A9-46D0-F7AA-F2B5BD02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6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B364E0-3B2C-20AA-AE8E-473DEA8E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D97A1-FFD6-0103-5C9E-0FB35A48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49516-11BC-D6E6-2080-2BA8B4D6B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344B3-8553-440C-A22D-712895681DD7}" type="datetimeFigureOut">
              <a:rPr lang="es-CO" smtClean="0"/>
              <a:t>22/11/2024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134B6-366F-4618-D9A1-C2FB4BCC1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A9627-ED75-C423-2C17-ED3B421BC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86A0F-193E-42F8-97F7-8D21F09FB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4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10C69-EE64-79B1-1AEE-6398C2AA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0340" y="1437471"/>
            <a:ext cx="6031013" cy="2387918"/>
          </a:xfrm>
        </p:spPr>
        <p:txBody>
          <a:bodyPr anchor="b">
            <a:normAutofit/>
          </a:bodyPr>
          <a:lstStyle/>
          <a:p>
            <a:r>
              <a:rPr lang="es-ES" sz="6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Sesión 21</a:t>
            </a:r>
            <a:endParaRPr lang="es-CO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11BA59-0595-4A66-D210-EE268411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es-CO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5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52D58-6480-FFD8-9628-AE4A5118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060AE3-FCBD-3035-976A-B8C390DD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37E7B9-46F3-0CF2-38AA-2D7B4D01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F9EFE-C31C-87C0-C1A1-F9241F179A9C}"/>
              </a:ext>
            </a:extLst>
          </p:cNvPr>
          <p:cNvSpPr/>
          <p:nvPr/>
        </p:nvSpPr>
        <p:spPr>
          <a:xfrm>
            <a:off x="808220" y="1418349"/>
            <a:ext cx="7181538" cy="876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35496A-89BE-B329-D7A9-B8296F955B3A}"/>
              </a:ext>
            </a:extLst>
          </p:cNvPr>
          <p:cNvSpPr/>
          <p:nvPr/>
        </p:nvSpPr>
        <p:spPr>
          <a:xfrm>
            <a:off x="1093032" y="2343383"/>
            <a:ext cx="6926706" cy="26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49C09E-A45D-BF38-D6CF-9EFDAD930BD5}"/>
              </a:ext>
            </a:extLst>
          </p:cNvPr>
          <p:cNvSpPr/>
          <p:nvPr/>
        </p:nvSpPr>
        <p:spPr>
          <a:xfrm>
            <a:off x="1093032" y="2655560"/>
            <a:ext cx="6926706" cy="612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5E9C3F5-EA6C-D3B2-52E8-6A6B001196D1}"/>
              </a:ext>
            </a:extLst>
          </p:cNvPr>
          <p:cNvSpPr/>
          <p:nvPr/>
        </p:nvSpPr>
        <p:spPr>
          <a:xfrm>
            <a:off x="1200461" y="3267855"/>
            <a:ext cx="6926706" cy="854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7189D-3C4C-1330-918D-82E354991DBB}"/>
              </a:ext>
            </a:extLst>
          </p:cNvPr>
          <p:cNvSpPr/>
          <p:nvPr/>
        </p:nvSpPr>
        <p:spPr>
          <a:xfrm>
            <a:off x="720776" y="4505067"/>
            <a:ext cx="6926706" cy="854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45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6CA03-9BF0-7358-D442-7432FFD6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01875-EA8A-7E4B-ADA8-B9661CA6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F4E24E-3DF8-1FE7-6D6C-B935E847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9049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6B7856-CF49-5E57-683A-9404C3DF0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04918"/>
            <a:ext cx="12192000" cy="7806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D0731C-F3C2-1759-976E-FD18226E0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928" y="3222245"/>
            <a:ext cx="4753638" cy="128605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B5BF7F6-D7F6-C015-A912-8657D7834F59}"/>
              </a:ext>
            </a:extLst>
          </p:cNvPr>
          <p:cNvSpPr/>
          <p:nvPr/>
        </p:nvSpPr>
        <p:spPr>
          <a:xfrm>
            <a:off x="478437" y="1961375"/>
            <a:ext cx="7181538" cy="239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190D9E1-99ED-4512-6037-89DF1B6F2622}"/>
              </a:ext>
            </a:extLst>
          </p:cNvPr>
          <p:cNvSpPr/>
          <p:nvPr/>
        </p:nvSpPr>
        <p:spPr>
          <a:xfrm>
            <a:off x="478437" y="2618932"/>
            <a:ext cx="6072265" cy="468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6B8DDB5-6518-937F-7C7C-EB85F4EDDEFC}"/>
              </a:ext>
            </a:extLst>
          </p:cNvPr>
          <p:cNvSpPr/>
          <p:nvPr/>
        </p:nvSpPr>
        <p:spPr>
          <a:xfrm>
            <a:off x="510663" y="3416585"/>
            <a:ext cx="6072265" cy="157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86D594F-028E-14C0-882E-2F042C10A8B8}"/>
              </a:ext>
            </a:extLst>
          </p:cNvPr>
          <p:cNvSpPr/>
          <p:nvPr/>
        </p:nvSpPr>
        <p:spPr>
          <a:xfrm>
            <a:off x="511284" y="5243183"/>
            <a:ext cx="6072265" cy="61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07D9F62-596D-192E-0E42-BFD4C71F679F}"/>
              </a:ext>
            </a:extLst>
          </p:cNvPr>
          <p:cNvSpPr/>
          <p:nvPr/>
        </p:nvSpPr>
        <p:spPr>
          <a:xfrm>
            <a:off x="478436" y="6175758"/>
            <a:ext cx="6072265" cy="563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497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2AC1F-0E4F-5D8C-1044-16623C12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42D8F-90B4-ABEF-FA21-2880679F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77B557-479E-FC89-9981-2806FDCB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6D8FEB8-F3D3-7B98-110D-7ACAE694FAA5}"/>
              </a:ext>
            </a:extLst>
          </p:cNvPr>
          <p:cNvSpPr/>
          <p:nvPr/>
        </p:nvSpPr>
        <p:spPr>
          <a:xfrm>
            <a:off x="1000593" y="1702503"/>
            <a:ext cx="7181538" cy="876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01B4D32-43C1-153F-AEBB-AD8263DC07C9}"/>
              </a:ext>
            </a:extLst>
          </p:cNvPr>
          <p:cNvSpPr/>
          <p:nvPr/>
        </p:nvSpPr>
        <p:spPr>
          <a:xfrm>
            <a:off x="718279" y="3748257"/>
            <a:ext cx="7181538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3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8A601E7E-4A40-7843-0C59-DD61E689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ES" sz="5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Sesión 22</a:t>
            </a:r>
            <a:endParaRPr lang="es-CO" sz="5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C019EFA-317B-D2F9-970B-F0EC204B6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s-C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7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7A604-3E3A-B255-99C2-465D1111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C4BE9-3CA2-92DE-6E2A-EF3C77B1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7E1E17-FA2D-B280-67E4-E3F5BCA2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1BDF96B-7A2B-1DFB-ABA5-DE07C3753F27}"/>
              </a:ext>
            </a:extLst>
          </p:cNvPr>
          <p:cNvSpPr/>
          <p:nvPr/>
        </p:nvSpPr>
        <p:spPr>
          <a:xfrm>
            <a:off x="733268" y="1690688"/>
            <a:ext cx="4588239" cy="527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5E8E15-E4FC-8DEF-02F5-95E496FD2217}"/>
              </a:ext>
            </a:extLst>
          </p:cNvPr>
          <p:cNvSpPr/>
          <p:nvPr/>
        </p:nvSpPr>
        <p:spPr>
          <a:xfrm>
            <a:off x="733267" y="2548355"/>
            <a:ext cx="4588239" cy="99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70BE27-114A-6F84-DC5A-BA877A26277D}"/>
              </a:ext>
            </a:extLst>
          </p:cNvPr>
          <p:cNvSpPr/>
          <p:nvPr/>
        </p:nvSpPr>
        <p:spPr>
          <a:xfrm>
            <a:off x="733267" y="3909624"/>
            <a:ext cx="4588239" cy="99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7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48CF1-3AAD-E700-C966-E0A57EEE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73F32-478F-F7E4-3AC2-A67B431E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2B6405-CC63-5945-80C7-973B774F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8AF2B53-6335-75FE-60A8-3E07DBFCE8B3}"/>
              </a:ext>
            </a:extLst>
          </p:cNvPr>
          <p:cNvSpPr/>
          <p:nvPr/>
        </p:nvSpPr>
        <p:spPr>
          <a:xfrm>
            <a:off x="838200" y="2353482"/>
            <a:ext cx="6147216" cy="494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8CCF65-8F0C-8970-E2C2-7DB0C2185574}"/>
              </a:ext>
            </a:extLst>
          </p:cNvPr>
          <p:cNvSpPr/>
          <p:nvPr/>
        </p:nvSpPr>
        <p:spPr>
          <a:xfrm>
            <a:off x="838200" y="3297863"/>
            <a:ext cx="7796134" cy="494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CA8082-E371-4308-AF4E-9F7ADB09B273}"/>
              </a:ext>
            </a:extLst>
          </p:cNvPr>
          <p:cNvSpPr/>
          <p:nvPr/>
        </p:nvSpPr>
        <p:spPr>
          <a:xfrm>
            <a:off x="838200" y="4264687"/>
            <a:ext cx="5832423" cy="381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00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3CCEB-FBBA-5FD7-5A88-82D5A73B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072EE-B21C-AE9B-2A0A-A8F5871E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2BAF4E-B8D2-219E-33F6-06FB9B1A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6AD81ED-8205-366C-909E-C0822EF19506}"/>
              </a:ext>
            </a:extLst>
          </p:cNvPr>
          <p:cNvSpPr/>
          <p:nvPr/>
        </p:nvSpPr>
        <p:spPr>
          <a:xfrm>
            <a:off x="838200" y="2188590"/>
            <a:ext cx="4588239" cy="137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C6CDCB-7F08-4578-131F-197CF7E27EAC}"/>
              </a:ext>
            </a:extLst>
          </p:cNvPr>
          <p:cNvSpPr/>
          <p:nvPr/>
        </p:nvSpPr>
        <p:spPr>
          <a:xfrm>
            <a:off x="838200" y="3978796"/>
            <a:ext cx="4588239" cy="344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39FC90-31F9-FF38-BE8C-CD7D286AB552}"/>
              </a:ext>
            </a:extLst>
          </p:cNvPr>
          <p:cNvSpPr/>
          <p:nvPr/>
        </p:nvSpPr>
        <p:spPr>
          <a:xfrm>
            <a:off x="838199" y="4734681"/>
            <a:ext cx="5257801" cy="344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80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3CDB3-08FE-4573-61DA-5E0FADFC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E4C824-355A-D5AA-1297-5BAE0AE9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F3B81B-D578-EFD6-EC18-8C1619EF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DC9EB86-110B-9C62-C9FE-64CA00C0C648}"/>
              </a:ext>
            </a:extLst>
          </p:cNvPr>
          <p:cNvSpPr/>
          <p:nvPr/>
        </p:nvSpPr>
        <p:spPr>
          <a:xfrm>
            <a:off x="838200" y="1825625"/>
            <a:ext cx="4588239" cy="572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B1E28D-87C5-2D21-AAF5-39CEDEAD2124}"/>
              </a:ext>
            </a:extLst>
          </p:cNvPr>
          <p:cNvSpPr/>
          <p:nvPr/>
        </p:nvSpPr>
        <p:spPr>
          <a:xfrm>
            <a:off x="778237" y="2856199"/>
            <a:ext cx="4588239" cy="572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D0285A-F3CA-D420-FFBB-A19E1D9632EF}"/>
              </a:ext>
            </a:extLst>
          </p:cNvPr>
          <p:cNvSpPr/>
          <p:nvPr/>
        </p:nvSpPr>
        <p:spPr>
          <a:xfrm>
            <a:off x="778236" y="3822790"/>
            <a:ext cx="6237161" cy="314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7152C5-EFFE-CBDB-FD12-F709F9B939A3}"/>
              </a:ext>
            </a:extLst>
          </p:cNvPr>
          <p:cNvSpPr/>
          <p:nvPr/>
        </p:nvSpPr>
        <p:spPr>
          <a:xfrm>
            <a:off x="808219" y="4546887"/>
            <a:ext cx="5007965" cy="389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5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D2A2B-25C2-9BC1-7D15-267563CC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1BDA7-3E00-310F-DFD3-B70D0BE9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FA777D-2029-D13E-A7D8-2ACB1D2A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662"/>
            <a:ext cx="12192000" cy="689066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360BEC7-C9EB-CDF0-3924-325976024C64}"/>
              </a:ext>
            </a:extLst>
          </p:cNvPr>
          <p:cNvSpPr/>
          <p:nvPr/>
        </p:nvSpPr>
        <p:spPr>
          <a:xfrm>
            <a:off x="733266" y="2025867"/>
            <a:ext cx="4588239" cy="190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21929C0-A86D-4590-FE65-4EA3A70697FF}"/>
              </a:ext>
            </a:extLst>
          </p:cNvPr>
          <p:cNvSpPr/>
          <p:nvPr/>
        </p:nvSpPr>
        <p:spPr>
          <a:xfrm>
            <a:off x="733265" y="2702516"/>
            <a:ext cx="4588239" cy="509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98D1AE-4ACB-62BF-B427-BB6946FF35F1}"/>
              </a:ext>
            </a:extLst>
          </p:cNvPr>
          <p:cNvSpPr/>
          <p:nvPr/>
        </p:nvSpPr>
        <p:spPr>
          <a:xfrm>
            <a:off x="733265" y="3576330"/>
            <a:ext cx="5907377" cy="345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054300-4BE6-0AB4-0150-26828D176C2D}"/>
              </a:ext>
            </a:extLst>
          </p:cNvPr>
          <p:cNvSpPr/>
          <p:nvPr/>
        </p:nvSpPr>
        <p:spPr>
          <a:xfrm>
            <a:off x="733265" y="4425866"/>
            <a:ext cx="5757476" cy="25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6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303F2F-1EEE-4494-A9B5-AAE8EFAF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Lectura de un archivo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D89B1A-08B2-0FA1-B74A-AD5EB43F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2" y="1195621"/>
            <a:ext cx="11126746" cy="3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97D65-0E28-A1CB-A9E5-710FDF332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A1A0CC-6DEF-5776-F09E-17C894DD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Lectura</a:t>
            </a:r>
            <a:r>
              <a:rPr lang="en-US" sz="40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un </a:t>
            </a:r>
            <a:r>
              <a:rPr lang="en-US" sz="4000" b="1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archivo</a:t>
            </a:r>
            <a:endParaRPr lang="en-US" sz="40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4572A2-3D35-2C87-0006-9B01F594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40" y="219543"/>
            <a:ext cx="8834952" cy="49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339B5B-46FB-B833-3356-2010BF99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Escritura de un archivo de texto</a:t>
            </a:r>
            <a:endParaRPr lang="es-CO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3BCAC1-F702-DC45-6BE7-C5EF9BFF2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39" y="636818"/>
            <a:ext cx="10094767" cy="43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3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B1E418-B93B-E60B-E2E7-222F5EF5B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C370E5-EF9A-0061-ECFB-C0419C2C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Escritura</a:t>
            </a:r>
            <a:r>
              <a:rPr lang="en-US" sz="40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un </a:t>
            </a:r>
            <a:r>
              <a:rPr lang="en-US" sz="4000" b="1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archivo</a:t>
            </a:r>
            <a:r>
              <a:rPr lang="en-US" sz="40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texto</a:t>
            </a:r>
            <a:endParaRPr lang="en-US" sz="40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D98E98-148A-A4BC-0754-E6530F2D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45" y="207829"/>
            <a:ext cx="7823909" cy="49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0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149F37-FDFC-B038-8505-13DF8D64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y escribir un archivo de texto</a:t>
            </a:r>
            <a:endParaRPr lang="es-CO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36FF71-2F2B-7620-3EE1-533C9A15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75" y="415849"/>
            <a:ext cx="9097109" cy="47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881869-A01A-BD14-752E-EA40A56A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s-ES" sz="3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Manejo de excepciones al trabajar con archivos</a:t>
            </a:r>
            <a:endParaRPr lang="es-CO" sz="37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A7265-62CE-108B-DA5B-60FD035D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85" y="543859"/>
            <a:ext cx="8795362" cy="42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63414E-7F12-1DCD-31E1-A905E1443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8CDB95-9C8C-7B36-1AB6-6654B0B1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Manejo de excepciones al trabajar con archivos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EEAE4F-F44E-BDE8-93B0-05F26143C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217" y="88994"/>
            <a:ext cx="7739367" cy="67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8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12E326-B3E6-559D-9A7D-46B50607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Ejercicios</a:t>
            </a:r>
            <a:r>
              <a:rPr lang="en-US" sz="40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Repaso</a:t>
            </a:r>
            <a:endParaRPr lang="en-US" sz="40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900043-6696-E587-A9DF-C2063B593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raphic 8" descr="Maestro">
            <a:extLst>
              <a:ext uri="{FF2B5EF4-FFF2-40B4-BE49-F238E27FC236}">
                <a16:creationId xmlns:a16="http://schemas.microsoft.com/office/drawing/2014/main" id="{DA625059-16CF-A614-735A-FB76E2592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9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50</Words>
  <Application>Microsoft Office PowerPoint</Application>
  <PresentationFormat>Panorámica</PresentationFormat>
  <Paragraphs>12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de Office</vt:lpstr>
      <vt:lpstr>Sesión 21</vt:lpstr>
      <vt:lpstr>Lectura de un archivo</vt:lpstr>
      <vt:lpstr>Lectura de un archivo</vt:lpstr>
      <vt:lpstr>Escritura de un archivo de texto</vt:lpstr>
      <vt:lpstr>Escritura de un archivo de texto</vt:lpstr>
      <vt:lpstr>Leer y escribir un archivo de texto</vt:lpstr>
      <vt:lpstr>Manejo de excepciones al trabajar con archivos</vt:lpstr>
      <vt:lpstr>Manejo de excepciones al trabajar con archivos</vt:lpstr>
      <vt:lpstr>Ejercicios de Repaso</vt:lpstr>
      <vt:lpstr>Presentación de PowerPoint</vt:lpstr>
      <vt:lpstr>Presentación de PowerPoint</vt:lpstr>
      <vt:lpstr>Presentación de PowerPoint</vt:lpstr>
      <vt:lpstr>Sesión 22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Enrique Campo Cardenas</dc:creator>
  <cp:lastModifiedBy>Tomas Enrique Campo Cardenas</cp:lastModifiedBy>
  <cp:revision>4</cp:revision>
  <dcterms:created xsi:type="dcterms:W3CDTF">2024-11-22T07:25:59Z</dcterms:created>
  <dcterms:modified xsi:type="dcterms:W3CDTF">2024-11-22T19:10:21Z</dcterms:modified>
</cp:coreProperties>
</file>