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5" r:id="rId22"/>
    <p:sldId id="276" r:id="rId23"/>
    <p:sldId id="277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72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0A85A1-BDD2-4BD4-85B2-EE157904B8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6264B6-82A2-4653-94E2-8D88BEFCDA50}">
      <dgm:prSet custT="1"/>
      <dgm:spPr/>
      <dgm:t>
        <a:bodyPr/>
        <a:lstStyle/>
        <a:p>
          <a:r>
            <a:rPr lang="es-ES" sz="1800" b="1" dirty="0"/>
            <a:t>SQL es un lenguaje estándar utilizado para gestionar y manipular bases de datos relacionales</a:t>
          </a:r>
          <a:endParaRPr lang="en-US" sz="1800" b="1" dirty="0"/>
        </a:p>
      </dgm:t>
    </dgm:pt>
    <dgm:pt modelId="{3897FD01-06CB-406C-A1B2-7B24B2EDFEC9}" type="parTrans" cxnId="{D1D8A17B-CBF5-4820-8096-3534119B315A}">
      <dgm:prSet/>
      <dgm:spPr/>
      <dgm:t>
        <a:bodyPr/>
        <a:lstStyle/>
        <a:p>
          <a:endParaRPr lang="en-US"/>
        </a:p>
      </dgm:t>
    </dgm:pt>
    <dgm:pt modelId="{ABC935D1-7BCE-40AF-8C85-013567B8E210}" type="sibTrans" cxnId="{D1D8A17B-CBF5-4820-8096-3534119B315A}">
      <dgm:prSet/>
      <dgm:spPr/>
      <dgm:t>
        <a:bodyPr/>
        <a:lstStyle/>
        <a:p>
          <a:endParaRPr lang="en-US"/>
        </a:p>
      </dgm:t>
    </dgm:pt>
    <dgm:pt modelId="{42FB526F-4BD3-49E9-87D0-A686E2AD7AEA}">
      <dgm:prSet/>
      <dgm:spPr/>
      <dgm:t>
        <a:bodyPr/>
        <a:lstStyle/>
        <a:p>
          <a:r>
            <a:rPr lang="es-CO" i="1" dirty="0"/>
            <a:t>Se utiliza para escribir comandos que permiten:</a:t>
          </a:r>
          <a:endParaRPr lang="en-US" i="1" dirty="0"/>
        </a:p>
      </dgm:t>
    </dgm:pt>
    <dgm:pt modelId="{8C4F48C4-3D37-45EB-B61E-45452D4E3F27}" type="parTrans" cxnId="{123D723D-0FE6-4B3E-A92E-21290A283A3E}">
      <dgm:prSet/>
      <dgm:spPr/>
      <dgm:t>
        <a:bodyPr/>
        <a:lstStyle/>
        <a:p>
          <a:endParaRPr lang="en-US"/>
        </a:p>
      </dgm:t>
    </dgm:pt>
    <dgm:pt modelId="{1499CD61-C175-4B0D-A6D5-304EF8983FAA}" type="sibTrans" cxnId="{123D723D-0FE6-4B3E-A92E-21290A283A3E}">
      <dgm:prSet/>
      <dgm:spPr/>
      <dgm:t>
        <a:bodyPr/>
        <a:lstStyle/>
        <a:p>
          <a:endParaRPr lang="en-US"/>
        </a:p>
      </dgm:t>
    </dgm:pt>
    <dgm:pt modelId="{2473834F-0677-4234-9E4E-76DACAEF0462}">
      <dgm:prSet/>
      <dgm:spPr/>
      <dgm:t>
        <a:bodyPr/>
        <a:lstStyle/>
        <a:p>
          <a:r>
            <a:rPr lang="es-CO" b="1" dirty="0"/>
            <a:t>Consultar datos (con SELECT).</a:t>
          </a:r>
          <a:endParaRPr lang="en-US" b="1" dirty="0"/>
        </a:p>
      </dgm:t>
    </dgm:pt>
    <dgm:pt modelId="{3442636B-F2D7-47B3-938D-C9F7EF56E7B2}" type="parTrans" cxnId="{C8406F28-1E5A-486C-8C07-167E9A95A167}">
      <dgm:prSet/>
      <dgm:spPr/>
      <dgm:t>
        <a:bodyPr/>
        <a:lstStyle/>
        <a:p>
          <a:endParaRPr lang="en-US"/>
        </a:p>
      </dgm:t>
    </dgm:pt>
    <dgm:pt modelId="{9A29CF83-FDB4-46C0-8C94-4A11F4000530}" type="sibTrans" cxnId="{C8406F28-1E5A-486C-8C07-167E9A95A167}">
      <dgm:prSet/>
      <dgm:spPr/>
      <dgm:t>
        <a:bodyPr/>
        <a:lstStyle/>
        <a:p>
          <a:endParaRPr lang="en-US"/>
        </a:p>
      </dgm:t>
    </dgm:pt>
    <dgm:pt modelId="{7B16C3C5-1244-472D-9C3F-A35041006106}">
      <dgm:prSet/>
      <dgm:spPr/>
      <dgm:t>
        <a:bodyPr/>
        <a:lstStyle/>
        <a:p>
          <a:r>
            <a:rPr lang="es-CO" b="1" dirty="0"/>
            <a:t>Insertar datos (con INSERT).</a:t>
          </a:r>
          <a:endParaRPr lang="en-US" b="1" dirty="0"/>
        </a:p>
      </dgm:t>
    </dgm:pt>
    <dgm:pt modelId="{FDC892AD-3351-45C1-9E94-B58689936C0B}" type="parTrans" cxnId="{C6EE1F32-1C9B-4E8D-AB4A-D13FC7170EAA}">
      <dgm:prSet/>
      <dgm:spPr/>
      <dgm:t>
        <a:bodyPr/>
        <a:lstStyle/>
        <a:p>
          <a:endParaRPr lang="en-US"/>
        </a:p>
      </dgm:t>
    </dgm:pt>
    <dgm:pt modelId="{27B85481-8C3D-412C-ACBE-D30A4704130F}" type="sibTrans" cxnId="{C6EE1F32-1C9B-4E8D-AB4A-D13FC7170EAA}">
      <dgm:prSet/>
      <dgm:spPr/>
      <dgm:t>
        <a:bodyPr/>
        <a:lstStyle/>
        <a:p>
          <a:endParaRPr lang="en-US"/>
        </a:p>
      </dgm:t>
    </dgm:pt>
    <dgm:pt modelId="{A13DC214-9659-4AAE-864F-7D49E9526ED9}">
      <dgm:prSet/>
      <dgm:spPr/>
      <dgm:t>
        <a:bodyPr/>
        <a:lstStyle/>
        <a:p>
          <a:r>
            <a:rPr lang="es-CO" b="1" dirty="0"/>
            <a:t>Actualizar datos (con UPDATE).</a:t>
          </a:r>
          <a:endParaRPr lang="en-US" b="1" dirty="0"/>
        </a:p>
      </dgm:t>
    </dgm:pt>
    <dgm:pt modelId="{E897A737-995B-4A39-A60F-B93A405262B0}" type="parTrans" cxnId="{25B21456-27B4-4513-91DA-795AE4EA265C}">
      <dgm:prSet/>
      <dgm:spPr/>
      <dgm:t>
        <a:bodyPr/>
        <a:lstStyle/>
        <a:p>
          <a:endParaRPr lang="en-US"/>
        </a:p>
      </dgm:t>
    </dgm:pt>
    <dgm:pt modelId="{D235845B-EE7A-4B43-8D33-51F29D99E44B}" type="sibTrans" cxnId="{25B21456-27B4-4513-91DA-795AE4EA265C}">
      <dgm:prSet/>
      <dgm:spPr/>
      <dgm:t>
        <a:bodyPr/>
        <a:lstStyle/>
        <a:p>
          <a:endParaRPr lang="en-US"/>
        </a:p>
      </dgm:t>
    </dgm:pt>
    <dgm:pt modelId="{8C293122-CA40-4895-9A0E-3BEDFF0BDA7D}">
      <dgm:prSet/>
      <dgm:spPr/>
      <dgm:t>
        <a:bodyPr/>
        <a:lstStyle/>
        <a:p>
          <a:r>
            <a:rPr lang="es-CO" b="1" dirty="0"/>
            <a:t>Eliminar datos (con DELETE).</a:t>
          </a:r>
          <a:endParaRPr lang="en-US" b="1" dirty="0"/>
        </a:p>
      </dgm:t>
    </dgm:pt>
    <dgm:pt modelId="{47520B7F-7C92-4380-90DD-327FD137D58D}" type="parTrans" cxnId="{007EDCBF-3CC5-4611-8EFD-1156C8AD25D0}">
      <dgm:prSet/>
      <dgm:spPr/>
      <dgm:t>
        <a:bodyPr/>
        <a:lstStyle/>
        <a:p>
          <a:endParaRPr lang="en-US"/>
        </a:p>
      </dgm:t>
    </dgm:pt>
    <dgm:pt modelId="{D9BF834E-E100-4BC2-A36A-846D7F23E787}" type="sibTrans" cxnId="{007EDCBF-3CC5-4611-8EFD-1156C8AD25D0}">
      <dgm:prSet/>
      <dgm:spPr/>
      <dgm:t>
        <a:bodyPr/>
        <a:lstStyle/>
        <a:p>
          <a:endParaRPr lang="en-US"/>
        </a:p>
      </dgm:t>
    </dgm:pt>
    <dgm:pt modelId="{03F55F1E-F6C8-47AF-B60E-518A047BECCD}">
      <dgm:prSet/>
      <dgm:spPr/>
      <dgm:t>
        <a:bodyPr/>
        <a:lstStyle/>
        <a:p>
          <a:r>
            <a:rPr lang="es-ES" b="1" dirty="0"/>
            <a:t>Crear y modificar la estructura de las tablas (con CREATE, ALTER, entre otros).</a:t>
          </a:r>
          <a:endParaRPr lang="en-US" b="1" dirty="0"/>
        </a:p>
      </dgm:t>
    </dgm:pt>
    <dgm:pt modelId="{4B1AF1B8-05D0-4496-9EE6-274CC47678FE}" type="parTrans" cxnId="{685A343F-84E7-4DB9-9500-08E4CEEE622A}">
      <dgm:prSet/>
      <dgm:spPr/>
      <dgm:t>
        <a:bodyPr/>
        <a:lstStyle/>
        <a:p>
          <a:endParaRPr lang="en-US"/>
        </a:p>
      </dgm:t>
    </dgm:pt>
    <dgm:pt modelId="{B515C001-B5B7-4E01-A157-AE5D26AAFAC3}" type="sibTrans" cxnId="{685A343F-84E7-4DB9-9500-08E4CEEE622A}">
      <dgm:prSet/>
      <dgm:spPr/>
      <dgm:t>
        <a:bodyPr/>
        <a:lstStyle/>
        <a:p>
          <a:endParaRPr lang="en-US"/>
        </a:p>
      </dgm:t>
    </dgm:pt>
    <dgm:pt modelId="{1C0451B8-3CC6-4DB5-A4D9-D901E513486F}" type="pres">
      <dgm:prSet presAssocID="{860A85A1-BDD2-4BD4-85B2-EE157904B8E5}" presName="root" presStyleCnt="0">
        <dgm:presLayoutVars>
          <dgm:dir/>
          <dgm:resizeHandles val="exact"/>
        </dgm:presLayoutVars>
      </dgm:prSet>
      <dgm:spPr/>
    </dgm:pt>
    <dgm:pt modelId="{96C0C703-7870-4A9E-8390-0DD0D6E664C2}" type="pres">
      <dgm:prSet presAssocID="{706264B6-82A2-4653-94E2-8D88BEFCDA50}" presName="compNode" presStyleCnt="0"/>
      <dgm:spPr/>
    </dgm:pt>
    <dgm:pt modelId="{933D159C-5936-48F1-9464-DB1242F7D568}" type="pres">
      <dgm:prSet presAssocID="{706264B6-82A2-4653-94E2-8D88BEFCDA50}" presName="bgRect" presStyleLbl="bgShp" presStyleIdx="0" presStyleCnt="7"/>
      <dgm:spPr/>
    </dgm:pt>
    <dgm:pt modelId="{57D1D7BD-A296-4FAE-BBAF-754B11C9FCCA}" type="pres">
      <dgm:prSet presAssocID="{706264B6-82A2-4653-94E2-8D88BEFCDA5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DB84569F-0822-450E-8ABD-0F331065E61B}" type="pres">
      <dgm:prSet presAssocID="{706264B6-82A2-4653-94E2-8D88BEFCDA50}" presName="spaceRect" presStyleCnt="0"/>
      <dgm:spPr/>
    </dgm:pt>
    <dgm:pt modelId="{38CFCC48-535F-4F76-AD20-F60F38D68528}" type="pres">
      <dgm:prSet presAssocID="{706264B6-82A2-4653-94E2-8D88BEFCDA50}" presName="parTx" presStyleLbl="revTx" presStyleIdx="0" presStyleCnt="7">
        <dgm:presLayoutVars>
          <dgm:chMax val="0"/>
          <dgm:chPref val="0"/>
        </dgm:presLayoutVars>
      </dgm:prSet>
      <dgm:spPr/>
    </dgm:pt>
    <dgm:pt modelId="{E5E24EF7-9D67-4300-ACC6-73C52BE39CE5}" type="pres">
      <dgm:prSet presAssocID="{ABC935D1-7BCE-40AF-8C85-013567B8E210}" presName="sibTrans" presStyleCnt="0"/>
      <dgm:spPr/>
    </dgm:pt>
    <dgm:pt modelId="{1A6CD26F-BDEC-41B3-B9B1-1AF1313A4DB9}" type="pres">
      <dgm:prSet presAssocID="{42FB526F-4BD3-49E9-87D0-A686E2AD7AEA}" presName="compNode" presStyleCnt="0"/>
      <dgm:spPr/>
    </dgm:pt>
    <dgm:pt modelId="{E45D8315-90FD-4B6D-9A48-A5A7EF4C560A}" type="pres">
      <dgm:prSet presAssocID="{42FB526F-4BD3-49E9-87D0-A686E2AD7AEA}" presName="bgRect" presStyleLbl="bgShp" presStyleIdx="1" presStyleCnt="7"/>
      <dgm:spPr/>
    </dgm:pt>
    <dgm:pt modelId="{1D82642A-C7C9-47F0-95DB-2093697D9B09}" type="pres">
      <dgm:prSet presAssocID="{42FB526F-4BD3-49E9-87D0-A686E2AD7AE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3D5DB3E5-807D-43F3-880D-18300864C896}" type="pres">
      <dgm:prSet presAssocID="{42FB526F-4BD3-49E9-87D0-A686E2AD7AEA}" presName="spaceRect" presStyleCnt="0"/>
      <dgm:spPr/>
    </dgm:pt>
    <dgm:pt modelId="{1BE9310F-42D4-4EB3-B250-86F7A3D4F2DE}" type="pres">
      <dgm:prSet presAssocID="{42FB526F-4BD3-49E9-87D0-A686E2AD7AEA}" presName="parTx" presStyleLbl="revTx" presStyleIdx="1" presStyleCnt="7">
        <dgm:presLayoutVars>
          <dgm:chMax val="0"/>
          <dgm:chPref val="0"/>
        </dgm:presLayoutVars>
      </dgm:prSet>
      <dgm:spPr/>
    </dgm:pt>
    <dgm:pt modelId="{57001D39-18ED-46C7-BD24-9BAFB108CED1}" type="pres">
      <dgm:prSet presAssocID="{1499CD61-C175-4B0D-A6D5-304EF8983FAA}" presName="sibTrans" presStyleCnt="0"/>
      <dgm:spPr/>
    </dgm:pt>
    <dgm:pt modelId="{E3FF3E8B-540D-4EEB-AE39-AEA07FB8279B}" type="pres">
      <dgm:prSet presAssocID="{2473834F-0677-4234-9E4E-76DACAEF0462}" presName="compNode" presStyleCnt="0"/>
      <dgm:spPr/>
    </dgm:pt>
    <dgm:pt modelId="{B35095BD-D1CC-4817-93EB-A3F5DFB13CD0}" type="pres">
      <dgm:prSet presAssocID="{2473834F-0677-4234-9E4E-76DACAEF0462}" presName="bgRect" presStyleLbl="bgShp" presStyleIdx="2" presStyleCnt="7"/>
      <dgm:spPr/>
    </dgm:pt>
    <dgm:pt modelId="{6173F297-1E99-4B25-AEF0-27F735948C39}" type="pres">
      <dgm:prSet presAssocID="{2473834F-0677-4234-9E4E-76DACAEF046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4420439E-65C6-474F-82CA-E4D2D09BE18F}" type="pres">
      <dgm:prSet presAssocID="{2473834F-0677-4234-9E4E-76DACAEF0462}" presName="spaceRect" presStyleCnt="0"/>
      <dgm:spPr/>
    </dgm:pt>
    <dgm:pt modelId="{450E25FC-EA66-49A7-B095-ADF232B174D5}" type="pres">
      <dgm:prSet presAssocID="{2473834F-0677-4234-9E4E-76DACAEF0462}" presName="parTx" presStyleLbl="revTx" presStyleIdx="2" presStyleCnt="7">
        <dgm:presLayoutVars>
          <dgm:chMax val="0"/>
          <dgm:chPref val="0"/>
        </dgm:presLayoutVars>
      </dgm:prSet>
      <dgm:spPr/>
    </dgm:pt>
    <dgm:pt modelId="{ADC638F5-70BA-437C-84D3-709DFBCE7B1F}" type="pres">
      <dgm:prSet presAssocID="{9A29CF83-FDB4-46C0-8C94-4A11F4000530}" presName="sibTrans" presStyleCnt="0"/>
      <dgm:spPr/>
    </dgm:pt>
    <dgm:pt modelId="{B3AD79A9-C574-48F8-AA82-10C7852DA2A7}" type="pres">
      <dgm:prSet presAssocID="{7B16C3C5-1244-472D-9C3F-A35041006106}" presName="compNode" presStyleCnt="0"/>
      <dgm:spPr/>
    </dgm:pt>
    <dgm:pt modelId="{5CE06201-604C-4371-854C-8B2B6DAB38BF}" type="pres">
      <dgm:prSet presAssocID="{7B16C3C5-1244-472D-9C3F-A35041006106}" presName="bgRect" presStyleLbl="bgShp" presStyleIdx="3" presStyleCnt="7"/>
      <dgm:spPr/>
    </dgm:pt>
    <dgm:pt modelId="{541C55C3-6EF7-45AE-B7A0-ADE0BBD32F64}" type="pres">
      <dgm:prSet presAssocID="{7B16C3C5-1244-472D-9C3F-A3504100610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00497B65-3969-4F31-BCCF-8A0B12B5B343}" type="pres">
      <dgm:prSet presAssocID="{7B16C3C5-1244-472D-9C3F-A35041006106}" presName="spaceRect" presStyleCnt="0"/>
      <dgm:spPr/>
    </dgm:pt>
    <dgm:pt modelId="{73B0592C-232C-4C69-BC30-AB6BA6638CDC}" type="pres">
      <dgm:prSet presAssocID="{7B16C3C5-1244-472D-9C3F-A35041006106}" presName="parTx" presStyleLbl="revTx" presStyleIdx="3" presStyleCnt="7">
        <dgm:presLayoutVars>
          <dgm:chMax val="0"/>
          <dgm:chPref val="0"/>
        </dgm:presLayoutVars>
      </dgm:prSet>
      <dgm:spPr/>
    </dgm:pt>
    <dgm:pt modelId="{519FEEB4-33A5-43E3-B828-CF0E285F0E6C}" type="pres">
      <dgm:prSet presAssocID="{27B85481-8C3D-412C-ACBE-D30A4704130F}" presName="sibTrans" presStyleCnt="0"/>
      <dgm:spPr/>
    </dgm:pt>
    <dgm:pt modelId="{264450FF-4471-4665-8BFD-1A2EC7FD9D84}" type="pres">
      <dgm:prSet presAssocID="{A13DC214-9659-4AAE-864F-7D49E9526ED9}" presName="compNode" presStyleCnt="0"/>
      <dgm:spPr/>
    </dgm:pt>
    <dgm:pt modelId="{A7443F9A-D0A6-47D5-8A07-6BB3354C31FC}" type="pres">
      <dgm:prSet presAssocID="{A13DC214-9659-4AAE-864F-7D49E9526ED9}" presName="bgRect" presStyleLbl="bgShp" presStyleIdx="4" presStyleCnt="7"/>
      <dgm:spPr/>
    </dgm:pt>
    <dgm:pt modelId="{76B4744B-7F87-4F33-ADF3-7D072E20ED87}" type="pres">
      <dgm:prSet presAssocID="{A13DC214-9659-4AAE-864F-7D49E9526ED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B84A695F-E17A-4C99-BA2C-05C39D1A6CB4}" type="pres">
      <dgm:prSet presAssocID="{A13DC214-9659-4AAE-864F-7D49E9526ED9}" presName="spaceRect" presStyleCnt="0"/>
      <dgm:spPr/>
    </dgm:pt>
    <dgm:pt modelId="{22654252-889F-4644-B48E-FDC715D3BE7D}" type="pres">
      <dgm:prSet presAssocID="{A13DC214-9659-4AAE-864F-7D49E9526ED9}" presName="parTx" presStyleLbl="revTx" presStyleIdx="4" presStyleCnt="7">
        <dgm:presLayoutVars>
          <dgm:chMax val="0"/>
          <dgm:chPref val="0"/>
        </dgm:presLayoutVars>
      </dgm:prSet>
      <dgm:spPr/>
    </dgm:pt>
    <dgm:pt modelId="{B8839E61-4A70-4179-8F84-C1EE566D4BF1}" type="pres">
      <dgm:prSet presAssocID="{D235845B-EE7A-4B43-8D33-51F29D99E44B}" presName="sibTrans" presStyleCnt="0"/>
      <dgm:spPr/>
    </dgm:pt>
    <dgm:pt modelId="{3FA666FD-E97A-4A38-9A52-E034FFFAB731}" type="pres">
      <dgm:prSet presAssocID="{8C293122-CA40-4895-9A0E-3BEDFF0BDA7D}" presName="compNode" presStyleCnt="0"/>
      <dgm:spPr/>
    </dgm:pt>
    <dgm:pt modelId="{6AEB5D66-953E-47AC-875B-F9232A969642}" type="pres">
      <dgm:prSet presAssocID="{8C293122-CA40-4895-9A0E-3BEDFF0BDA7D}" presName="bgRect" presStyleLbl="bgShp" presStyleIdx="5" presStyleCnt="7"/>
      <dgm:spPr/>
    </dgm:pt>
    <dgm:pt modelId="{4D1FC25C-5D27-4FD3-99E4-492C97A69866}" type="pres">
      <dgm:prSet presAssocID="{8C293122-CA40-4895-9A0E-3BEDFF0BDA7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ura"/>
        </a:ext>
      </dgm:extLst>
    </dgm:pt>
    <dgm:pt modelId="{EE8A2563-0253-4939-A561-E36043AEB3E5}" type="pres">
      <dgm:prSet presAssocID="{8C293122-CA40-4895-9A0E-3BEDFF0BDA7D}" presName="spaceRect" presStyleCnt="0"/>
      <dgm:spPr/>
    </dgm:pt>
    <dgm:pt modelId="{C8114038-31A6-4B7E-A577-AEE997870625}" type="pres">
      <dgm:prSet presAssocID="{8C293122-CA40-4895-9A0E-3BEDFF0BDA7D}" presName="parTx" presStyleLbl="revTx" presStyleIdx="5" presStyleCnt="7">
        <dgm:presLayoutVars>
          <dgm:chMax val="0"/>
          <dgm:chPref val="0"/>
        </dgm:presLayoutVars>
      </dgm:prSet>
      <dgm:spPr/>
    </dgm:pt>
    <dgm:pt modelId="{38780A59-2005-4158-BC11-DFD35C6C35D3}" type="pres">
      <dgm:prSet presAssocID="{D9BF834E-E100-4BC2-A36A-846D7F23E787}" presName="sibTrans" presStyleCnt="0"/>
      <dgm:spPr/>
    </dgm:pt>
    <dgm:pt modelId="{B967365B-AC9D-4A2F-987D-DD2C4856F2B2}" type="pres">
      <dgm:prSet presAssocID="{03F55F1E-F6C8-47AF-B60E-518A047BECCD}" presName="compNode" presStyleCnt="0"/>
      <dgm:spPr/>
    </dgm:pt>
    <dgm:pt modelId="{D5E11900-4FC3-4BB6-B943-218EB3855247}" type="pres">
      <dgm:prSet presAssocID="{03F55F1E-F6C8-47AF-B60E-518A047BECCD}" presName="bgRect" presStyleLbl="bgShp" presStyleIdx="6" presStyleCnt="7"/>
      <dgm:spPr/>
    </dgm:pt>
    <dgm:pt modelId="{945A94AE-4682-4D18-A910-52F67EFB2B5C}" type="pres">
      <dgm:prSet presAssocID="{03F55F1E-F6C8-47AF-B60E-518A047BECC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mpecabezas"/>
        </a:ext>
      </dgm:extLst>
    </dgm:pt>
    <dgm:pt modelId="{90286DF6-0FB0-426F-ADE6-D129D97AF2C2}" type="pres">
      <dgm:prSet presAssocID="{03F55F1E-F6C8-47AF-B60E-518A047BECCD}" presName="spaceRect" presStyleCnt="0"/>
      <dgm:spPr/>
    </dgm:pt>
    <dgm:pt modelId="{2F86A581-F642-4FA4-AA3F-7C2959EAD19D}" type="pres">
      <dgm:prSet presAssocID="{03F55F1E-F6C8-47AF-B60E-518A047BECC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C4BBC0F-97B4-423C-B205-40B8C5363743}" type="presOf" srcId="{7B16C3C5-1244-472D-9C3F-A35041006106}" destId="{73B0592C-232C-4C69-BC30-AB6BA6638CDC}" srcOrd="0" destOrd="0" presId="urn:microsoft.com/office/officeart/2018/2/layout/IconVerticalSolidList"/>
    <dgm:cxn modelId="{FF11BE17-D707-4738-BA76-D5BFC19ECAA0}" type="presOf" srcId="{8C293122-CA40-4895-9A0E-3BEDFF0BDA7D}" destId="{C8114038-31A6-4B7E-A577-AEE997870625}" srcOrd="0" destOrd="0" presId="urn:microsoft.com/office/officeart/2018/2/layout/IconVerticalSolidList"/>
    <dgm:cxn modelId="{C8406F28-1E5A-486C-8C07-167E9A95A167}" srcId="{860A85A1-BDD2-4BD4-85B2-EE157904B8E5}" destId="{2473834F-0677-4234-9E4E-76DACAEF0462}" srcOrd="2" destOrd="0" parTransId="{3442636B-F2D7-47B3-938D-C9F7EF56E7B2}" sibTransId="{9A29CF83-FDB4-46C0-8C94-4A11F4000530}"/>
    <dgm:cxn modelId="{A3542C29-41C4-4726-A394-2652A921342C}" type="presOf" srcId="{706264B6-82A2-4653-94E2-8D88BEFCDA50}" destId="{38CFCC48-535F-4F76-AD20-F60F38D68528}" srcOrd="0" destOrd="0" presId="urn:microsoft.com/office/officeart/2018/2/layout/IconVerticalSolidList"/>
    <dgm:cxn modelId="{C6EE1F32-1C9B-4E8D-AB4A-D13FC7170EAA}" srcId="{860A85A1-BDD2-4BD4-85B2-EE157904B8E5}" destId="{7B16C3C5-1244-472D-9C3F-A35041006106}" srcOrd="3" destOrd="0" parTransId="{FDC892AD-3351-45C1-9E94-B58689936C0B}" sibTransId="{27B85481-8C3D-412C-ACBE-D30A4704130F}"/>
    <dgm:cxn modelId="{123D723D-0FE6-4B3E-A92E-21290A283A3E}" srcId="{860A85A1-BDD2-4BD4-85B2-EE157904B8E5}" destId="{42FB526F-4BD3-49E9-87D0-A686E2AD7AEA}" srcOrd="1" destOrd="0" parTransId="{8C4F48C4-3D37-45EB-B61E-45452D4E3F27}" sibTransId="{1499CD61-C175-4B0D-A6D5-304EF8983FAA}"/>
    <dgm:cxn modelId="{E839CC3E-6A45-42F1-AB58-461D6CC2A67F}" type="presOf" srcId="{03F55F1E-F6C8-47AF-B60E-518A047BECCD}" destId="{2F86A581-F642-4FA4-AA3F-7C2959EAD19D}" srcOrd="0" destOrd="0" presId="urn:microsoft.com/office/officeart/2018/2/layout/IconVerticalSolidList"/>
    <dgm:cxn modelId="{685A343F-84E7-4DB9-9500-08E4CEEE622A}" srcId="{860A85A1-BDD2-4BD4-85B2-EE157904B8E5}" destId="{03F55F1E-F6C8-47AF-B60E-518A047BECCD}" srcOrd="6" destOrd="0" parTransId="{4B1AF1B8-05D0-4496-9EE6-274CC47678FE}" sibTransId="{B515C001-B5B7-4E01-A157-AE5D26AAFAC3}"/>
    <dgm:cxn modelId="{6E07CF6D-221D-4C39-A5DF-9DDD1B207D89}" type="presOf" srcId="{860A85A1-BDD2-4BD4-85B2-EE157904B8E5}" destId="{1C0451B8-3CC6-4DB5-A4D9-D901E513486F}" srcOrd="0" destOrd="0" presId="urn:microsoft.com/office/officeart/2018/2/layout/IconVerticalSolidList"/>
    <dgm:cxn modelId="{25B21456-27B4-4513-91DA-795AE4EA265C}" srcId="{860A85A1-BDD2-4BD4-85B2-EE157904B8E5}" destId="{A13DC214-9659-4AAE-864F-7D49E9526ED9}" srcOrd="4" destOrd="0" parTransId="{E897A737-995B-4A39-A60F-B93A405262B0}" sibTransId="{D235845B-EE7A-4B43-8D33-51F29D99E44B}"/>
    <dgm:cxn modelId="{D1D8A17B-CBF5-4820-8096-3534119B315A}" srcId="{860A85A1-BDD2-4BD4-85B2-EE157904B8E5}" destId="{706264B6-82A2-4653-94E2-8D88BEFCDA50}" srcOrd="0" destOrd="0" parTransId="{3897FD01-06CB-406C-A1B2-7B24B2EDFEC9}" sibTransId="{ABC935D1-7BCE-40AF-8C85-013567B8E210}"/>
    <dgm:cxn modelId="{007EDCBF-3CC5-4611-8EFD-1156C8AD25D0}" srcId="{860A85A1-BDD2-4BD4-85B2-EE157904B8E5}" destId="{8C293122-CA40-4895-9A0E-3BEDFF0BDA7D}" srcOrd="5" destOrd="0" parTransId="{47520B7F-7C92-4380-90DD-327FD137D58D}" sibTransId="{D9BF834E-E100-4BC2-A36A-846D7F23E787}"/>
    <dgm:cxn modelId="{A4CADED2-99D0-4B60-BD5E-0B86DA5A5593}" type="presOf" srcId="{A13DC214-9659-4AAE-864F-7D49E9526ED9}" destId="{22654252-889F-4644-B48E-FDC715D3BE7D}" srcOrd="0" destOrd="0" presId="urn:microsoft.com/office/officeart/2018/2/layout/IconVerticalSolidList"/>
    <dgm:cxn modelId="{3510E0F9-CE3C-437F-B399-E71B708FE1A1}" type="presOf" srcId="{42FB526F-4BD3-49E9-87D0-A686E2AD7AEA}" destId="{1BE9310F-42D4-4EB3-B250-86F7A3D4F2DE}" srcOrd="0" destOrd="0" presId="urn:microsoft.com/office/officeart/2018/2/layout/IconVerticalSolidList"/>
    <dgm:cxn modelId="{529CE4F9-4944-446C-A8D3-A15C30493AD9}" type="presOf" srcId="{2473834F-0677-4234-9E4E-76DACAEF0462}" destId="{450E25FC-EA66-49A7-B095-ADF232B174D5}" srcOrd="0" destOrd="0" presId="urn:microsoft.com/office/officeart/2018/2/layout/IconVerticalSolidList"/>
    <dgm:cxn modelId="{D98DC227-0B2A-4B9F-929D-510383F2C6CC}" type="presParOf" srcId="{1C0451B8-3CC6-4DB5-A4D9-D901E513486F}" destId="{96C0C703-7870-4A9E-8390-0DD0D6E664C2}" srcOrd="0" destOrd="0" presId="urn:microsoft.com/office/officeart/2018/2/layout/IconVerticalSolidList"/>
    <dgm:cxn modelId="{791B060C-DF61-46D0-BDCF-D839BFA15D48}" type="presParOf" srcId="{96C0C703-7870-4A9E-8390-0DD0D6E664C2}" destId="{933D159C-5936-48F1-9464-DB1242F7D568}" srcOrd="0" destOrd="0" presId="urn:microsoft.com/office/officeart/2018/2/layout/IconVerticalSolidList"/>
    <dgm:cxn modelId="{91E34CD8-F71D-4E71-9619-4B571500B0B5}" type="presParOf" srcId="{96C0C703-7870-4A9E-8390-0DD0D6E664C2}" destId="{57D1D7BD-A296-4FAE-BBAF-754B11C9FCCA}" srcOrd="1" destOrd="0" presId="urn:microsoft.com/office/officeart/2018/2/layout/IconVerticalSolidList"/>
    <dgm:cxn modelId="{8B061AED-479C-445C-AC1D-DB6C75A21759}" type="presParOf" srcId="{96C0C703-7870-4A9E-8390-0DD0D6E664C2}" destId="{DB84569F-0822-450E-8ABD-0F331065E61B}" srcOrd="2" destOrd="0" presId="urn:microsoft.com/office/officeart/2018/2/layout/IconVerticalSolidList"/>
    <dgm:cxn modelId="{DE8FD744-7A41-4861-B21E-EB45262A3E18}" type="presParOf" srcId="{96C0C703-7870-4A9E-8390-0DD0D6E664C2}" destId="{38CFCC48-535F-4F76-AD20-F60F38D68528}" srcOrd="3" destOrd="0" presId="urn:microsoft.com/office/officeart/2018/2/layout/IconVerticalSolidList"/>
    <dgm:cxn modelId="{D6B03A9C-E98D-47F2-A279-11554FBD7576}" type="presParOf" srcId="{1C0451B8-3CC6-4DB5-A4D9-D901E513486F}" destId="{E5E24EF7-9D67-4300-ACC6-73C52BE39CE5}" srcOrd="1" destOrd="0" presId="urn:microsoft.com/office/officeart/2018/2/layout/IconVerticalSolidList"/>
    <dgm:cxn modelId="{7CC713FF-25D2-4771-AAC1-8AB24463DEC2}" type="presParOf" srcId="{1C0451B8-3CC6-4DB5-A4D9-D901E513486F}" destId="{1A6CD26F-BDEC-41B3-B9B1-1AF1313A4DB9}" srcOrd="2" destOrd="0" presId="urn:microsoft.com/office/officeart/2018/2/layout/IconVerticalSolidList"/>
    <dgm:cxn modelId="{6C833DFD-2B91-413A-B701-96D65A71AC71}" type="presParOf" srcId="{1A6CD26F-BDEC-41B3-B9B1-1AF1313A4DB9}" destId="{E45D8315-90FD-4B6D-9A48-A5A7EF4C560A}" srcOrd="0" destOrd="0" presId="urn:microsoft.com/office/officeart/2018/2/layout/IconVerticalSolidList"/>
    <dgm:cxn modelId="{7B4341F4-794B-47E6-99B4-1C456DC4D08D}" type="presParOf" srcId="{1A6CD26F-BDEC-41B3-B9B1-1AF1313A4DB9}" destId="{1D82642A-C7C9-47F0-95DB-2093697D9B09}" srcOrd="1" destOrd="0" presId="urn:microsoft.com/office/officeart/2018/2/layout/IconVerticalSolidList"/>
    <dgm:cxn modelId="{18067F63-1578-407F-82C7-C8DA98D81C21}" type="presParOf" srcId="{1A6CD26F-BDEC-41B3-B9B1-1AF1313A4DB9}" destId="{3D5DB3E5-807D-43F3-880D-18300864C896}" srcOrd="2" destOrd="0" presId="urn:microsoft.com/office/officeart/2018/2/layout/IconVerticalSolidList"/>
    <dgm:cxn modelId="{A485D501-AD00-4737-A605-194BCFC9EB57}" type="presParOf" srcId="{1A6CD26F-BDEC-41B3-B9B1-1AF1313A4DB9}" destId="{1BE9310F-42D4-4EB3-B250-86F7A3D4F2DE}" srcOrd="3" destOrd="0" presId="urn:microsoft.com/office/officeart/2018/2/layout/IconVerticalSolidList"/>
    <dgm:cxn modelId="{91EE15AB-3196-4604-A2C6-207156664EBB}" type="presParOf" srcId="{1C0451B8-3CC6-4DB5-A4D9-D901E513486F}" destId="{57001D39-18ED-46C7-BD24-9BAFB108CED1}" srcOrd="3" destOrd="0" presId="urn:microsoft.com/office/officeart/2018/2/layout/IconVerticalSolidList"/>
    <dgm:cxn modelId="{6ABBA835-05A1-42D6-A932-73B94BF59A05}" type="presParOf" srcId="{1C0451B8-3CC6-4DB5-A4D9-D901E513486F}" destId="{E3FF3E8B-540D-4EEB-AE39-AEA07FB8279B}" srcOrd="4" destOrd="0" presId="urn:microsoft.com/office/officeart/2018/2/layout/IconVerticalSolidList"/>
    <dgm:cxn modelId="{66FD8D64-D98B-476A-9448-78D4814DB32A}" type="presParOf" srcId="{E3FF3E8B-540D-4EEB-AE39-AEA07FB8279B}" destId="{B35095BD-D1CC-4817-93EB-A3F5DFB13CD0}" srcOrd="0" destOrd="0" presId="urn:microsoft.com/office/officeart/2018/2/layout/IconVerticalSolidList"/>
    <dgm:cxn modelId="{CE522941-7466-4C5D-9790-B453E6072568}" type="presParOf" srcId="{E3FF3E8B-540D-4EEB-AE39-AEA07FB8279B}" destId="{6173F297-1E99-4B25-AEF0-27F735948C39}" srcOrd="1" destOrd="0" presId="urn:microsoft.com/office/officeart/2018/2/layout/IconVerticalSolidList"/>
    <dgm:cxn modelId="{2D879462-F18F-4F38-B90D-010E84948A87}" type="presParOf" srcId="{E3FF3E8B-540D-4EEB-AE39-AEA07FB8279B}" destId="{4420439E-65C6-474F-82CA-E4D2D09BE18F}" srcOrd="2" destOrd="0" presId="urn:microsoft.com/office/officeart/2018/2/layout/IconVerticalSolidList"/>
    <dgm:cxn modelId="{556D8252-5018-4F74-9E40-90698D6B4DDD}" type="presParOf" srcId="{E3FF3E8B-540D-4EEB-AE39-AEA07FB8279B}" destId="{450E25FC-EA66-49A7-B095-ADF232B174D5}" srcOrd="3" destOrd="0" presId="urn:microsoft.com/office/officeart/2018/2/layout/IconVerticalSolidList"/>
    <dgm:cxn modelId="{C4C8B768-DE0B-45FF-9BBB-1AF8FCAA0F42}" type="presParOf" srcId="{1C0451B8-3CC6-4DB5-A4D9-D901E513486F}" destId="{ADC638F5-70BA-437C-84D3-709DFBCE7B1F}" srcOrd="5" destOrd="0" presId="urn:microsoft.com/office/officeart/2018/2/layout/IconVerticalSolidList"/>
    <dgm:cxn modelId="{634BC3C2-4C9A-4C45-BA9A-0167ED5F9FE3}" type="presParOf" srcId="{1C0451B8-3CC6-4DB5-A4D9-D901E513486F}" destId="{B3AD79A9-C574-48F8-AA82-10C7852DA2A7}" srcOrd="6" destOrd="0" presId="urn:microsoft.com/office/officeart/2018/2/layout/IconVerticalSolidList"/>
    <dgm:cxn modelId="{E931F3C1-2B08-42FE-A789-5C89B55821CA}" type="presParOf" srcId="{B3AD79A9-C574-48F8-AA82-10C7852DA2A7}" destId="{5CE06201-604C-4371-854C-8B2B6DAB38BF}" srcOrd="0" destOrd="0" presId="urn:microsoft.com/office/officeart/2018/2/layout/IconVerticalSolidList"/>
    <dgm:cxn modelId="{0A6CB3EE-0847-4668-9E47-31EBB7AF5D2A}" type="presParOf" srcId="{B3AD79A9-C574-48F8-AA82-10C7852DA2A7}" destId="{541C55C3-6EF7-45AE-B7A0-ADE0BBD32F64}" srcOrd="1" destOrd="0" presId="urn:microsoft.com/office/officeart/2018/2/layout/IconVerticalSolidList"/>
    <dgm:cxn modelId="{AB7B8CAE-37D8-47E9-8A1A-41A825CCBD30}" type="presParOf" srcId="{B3AD79A9-C574-48F8-AA82-10C7852DA2A7}" destId="{00497B65-3969-4F31-BCCF-8A0B12B5B343}" srcOrd="2" destOrd="0" presId="urn:microsoft.com/office/officeart/2018/2/layout/IconVerticalSolidList"/>
    <dgm:cxn modelId="{1778CC91-CDBE-418B-979A-D13AC7187FB6}" type="presParOf" srcId="{B3AD79A9-C574-48F8-AA82-10C7852DA2A7}" destId="{73B0592C-232C-4C69-BC30-AB6BA6638CDC}" srcOrd="3" destOrd="0" presId="urn:microsoft.com/office/officeart/2018/2/layout/IconVerticalSolidList"/>
    <dgm:cxn modelId="{4B0F16E8-71E9-4846-AA06-CF349B1E8C57}" type="presParOf" srcId="{1C0451B8-3CC6-4DB5-A4D9-D901E513486F}" destId="{519FEEB4-33A5-43E3-B828-CF0E285F0E6C}" srcOrd="7" destOrd="0" presId="urn:microsoft.com/office/officeart/2018/2/layout/IconVerticalSolidList"/>
    <dgm:cxn modelId="{3A90A5D6-D85F-4364-92A4-4723641D5FDD}" type="presParOf" srcId="{1C0451B8-3CC6-4DB5-A4D9-D901E513486F}" destId="{264450FF-4471-4665-8BFD-1A2EC7FD9D84}" srcOrd="8" destOrd="0" presId="urn:microsoft.com/office/officeart/2018/2/layout/IconVerticalSolidList"/>
    <dgm:cxn modelId="{B3C2D3C3-A903-4C20-988E-3ABB766AED5D}" type="presParOf" srcId="{264450FF-4471-4665-8BFD-1A2EC7FD9D84}" destId="{A7443F9A-D0A6-47D5-8A07-6BB3354C31FC}" srcOrd="0" destOrd="0" presId="urn:microsoft.com/office/officeart/2018/2/layout/IconVerticalSolidList"/>
    <dgm:cxn modelId="{9DC6D433-5DE4-49D4-87EA-D13617FE54BC}" type="presParOf" srcId="{264450FF-4471-4665-8BFD-1A2EC7FD9D84}" destId="{76B4744B-7F87-4F33-ADF3-7D072E20ED87}" srcOrd="1" destOrd="0" presId="urn:microsoft.com/office/officeart/2018/2/layout/IconVerticalSolidList"/>
    <dgm:cxn modelId="{4C5F2F56-B3BB-4E85-9674-CC6D64FD6044}" type="presParOf" srcId="{264450FF-4471-4665-8BFD-1A2EC7FD9D84}" destId="{B84A695F-E17A-4C99-BA2C-05C39D1A6CB4}" srcOrd="2" destOrd="0" presId="urn:microsoft.com/office/officeart/2018/2/layout/IconVerticalSolidList"/>
    <dgm:cxn modelId="{F952325C-D2DE-490A-BC86-63811B1225CB}" type="presParOf" srcId="{264450FF-4471-4665-8BFD-1A2EC7FD9D84}" destId="{22654252-889F-4644-B48E-FDC715D3BE7D}" srcOrd="3" destOrd="0" presId="urn:microsoft.com/office/officeart/2018/2/layout/IconVerticalSolidList"/>
    <dgm:cxn modelId="{14EC6547-A659-4FC1-84A0-B7CF678FEF72}" type="presParOf" srcId="{1C0451B8-3CC6-4DB5-A4D9-D901E513486F}" destId="{B8839E61-4A70-4179-8F84-C1EE566D4BF1}" srcOrd="9" destOrd="0" presId="urn:microsoft.com/office/officeart/2018/2/layout/IconVerticalSolidList"/>
    <dgm:cxn modelId="{0864B840-C9D3-41F0-A706-1B20850E91AC}" type="presParOf" srcId="{1C0451B8-3CC6-4DB5-A4D9-D901E513486F}" destId="{3FA666FD-E97A-4A38-9A52-E034FFFAB731}" srcOrd="10" destOrd="0" presId="urn:microsoft.com/office/officeart/2018/2/layout/IconVerticalSolidList"/>
    <dgm:cxn modelId="{6B1A2D3F-70AF-4299-9ED2-73A44545DA95}" type="presParOf" srcId="{3FA666FD-E97A-4A38-9A52-E034FFFAB731}" destId="{6AEB5D66-953E-47AC-875B-F9232A969642}" srcOrd="0" destOrd="0" presId="urn:microsoft.com/office/officeart/2018/2/layout/IconVerticalSolidList"/>
    <dgm:cxn modelId="{720277D0-6E84-4E8C-B13C-0D146525B740}" type="presParOf" srcId="{3FA666FD-E97A-4A38-9A52-E034FFFAB731}" destId="{4D1FC25C-5D27-4FD3-99E4-492C97A69866}" srcOrd="1" destOrd="0" presId="urn:microsoft.com/office/officeart/2018/2/layout/IconVerticalSolidList"/>
    <dgm:cxn modelId="{0A2E174B-45A4-4A8B-80D8-498C3BFA261D}" type="presParOf" srcId="{3FA666FD-E97A-4A38-9A52-E034FFFAB731}" destId="{EE8A2563-0253-4939-A561-E36043AEB3E5}" srcOrd="2" destOrd="0" presId="urn:microsoft.com/office/officeart/2018/2/layout/IconVerticalSolidList"/>
    <dgm:cxn modelId="{5CCA51DD-B252-49FD-809D-9695B8A87359}" type="presParOf" srcId="{3FA666FD-E97A-4A38-9A52-E034FFFAB731}" destId="{C8114038-31A6-4B7E-A577-AEE997870625}" srcOrd="3" destOrd="0" presId="urn:microsoft.com/office/officeart/2018/2/layout/IconVerticalSolidList"/>
    <dgm:cxn modelId="{4D9110E8-078B-4039-90E3-822D1DA5BDDA}" type="presParOf" srcId="{1C0451B8-3CC6-4DB5-A4D9-D901E513486F}" destId="{38780A59-2005-4158-BC11-DFD35C6C35D3}" srcOrd="11" destOrd="0" presId="urn:microsoft.com/office/officeart/2018/2/layout/IconVerticalSolidList"/>
    <dgm:cxn modelId="{40023E69-3A3F-45B5-81DF-D3B778CC897A}" type="presParOf" srcId="{1C0451B8-3CC6-4DB5-A4D9-D901E513486F}" destId="{B967365B-AC9D-4A2F-987D-DD2C4856F2B2}" srcOrd="12" destOrd="0" presId="urn:microsoft.com/office/officeart/2018/2/layout/IconVerticalSolidList"/>
    <dgm:cxn modelId="{987BD7D3-98CC-4F2D-8D7F-F0EC7CA89E40}" type="presParOf" srcId="{B967365B-AC9D-4A2F-987D-DD2C4856F2B2}" destId="{D5E11900-4FC3-4BB6-B943-218EB3855247}" srcOrd="0" destOrd="0" presId="urn:microsoft.com/office/officeart/2018/2/layout/IconVerticalSolidList"/>
    <dgm:cxn modelId="{F8E9380F-D53B-49CB-A35D-5CD5061A5495}" type="presParOf" srcId="{B967365B-AC9D-4A2F-987D-DD2C4856F2B2}" destId="{945A94AE-4682-4D18-A910-52F67EFB2B5C}" srcOrd="1" destOrd="0" presId="urn:microsoft.com/office/officeart/2018/2/layout/IconVerticalSolidList"/>
    <dgm:cxn modelId="{7206B0FC-2BE9-409D-8E32-6F202ECDF6A8}" type="presParOf" srcId="{B967365B-AC9D-4A2F-987D-DD2C4856F2B2}" destId="{90286DF6-0FB0-426F-ADE6-D129D97AF2C2}" srcOrd="2" destOrd="0" presId="urn:microsoft.com/office/officeart/2018/2/layout/IconVerticalSolidList"/>
    <dgm:cxn modelId="{A7DD8555-B7B9-4C94-844A-5D3C3BDE5BF7}" type="presParOf" srcId="{B967365B-AC9D-4A2F-987D-DD2C4856F2B2}" destId="{2F86A581-F642-4FA4-AA3F-7C2959EAD1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D159C-5936-48F1-9464-DB1242F7D568}">
      <dsp:nvSpPr>
        <dsp:cNvPr id="0" name=""/>
        <dsp:cNvSpPr/>
      </dsp:nvSpPr>
      <dsp:spPr>
        <a:xfrm>
          <a:off x="0" y="491"/>
          <a:ext cx="7075357" cy="676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1D7BD-A296-4FAE-BBAF-754B11C9FCCA}">
      <dsp:nvSpPr>
        <dsp:cNvPr id="0" name=""/>
        <dsp:cNvSpPr/>
      </dsp:nvSpPr>
      <dsp:spPr>
        <a:xfrm>
          <a:off x="204532" y="152622"/>
          <a:ext cx="371877" cy="371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FCC48-535F-4F76-AD20-F60F38D68528}">
      <dsp:nvSpPr>
        <dsp:cNvPr id="0" name=""/>
        <dsp:cNvSpPr/>
      </dsp:nvSpPr>
      <dsp:spPr>
        <a:xfrm>
          <a:off x="780943" y="491"/>
          <a:ext cx="6294413" cy="67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58" tIns="71558" rIns="71558" bIns="715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SQL es un lenguaje estándar utilizado para gestionar y manipular bases de datos relacionales</a:t>
          </a:r>
          <a:endParaRPr lang="en-US" sz="1800" b="1" kern="1200" dirty="0"/>
        </a:p>
      </dsp:txBody>
      <dsp:txXfrm>
        <a:off x="780943" y="491"/>
        <a:ext cx="6294413" cy="676141"/>
      </dsp:txXfrm>
    </dsp:sp>
    <dsp:sp modelId="{E45D8315-90FD-4B6D-9A48-A5A7EF4C560A}">
      <dsp:nvSpPr>
        <dsp:cNvPr id="0" name=""/>
        <dsp:cNvSpPr/>
      </dsp:nvSpPr>
      <dsp:spPr>
        <a:xfrm>
          <a:off x="0" y="845667"/>
          <a:ext cx="7075357" cy="676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2642A-C7C9-47F0-95DB-2093697D9B09}">
      <dsp:nvSpPr>
        <dsp:cNvPr id="0" name=""/>
        <dsp:cNvSpPr/>
      </dsp:nvSpPr>
      <dsp:spPr>
        <a:xfrm>
          <a:off x="204532" y="997799"/>
          <a:ext cx="371877" cy="371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9310F-42D4-4EB3-B250-86F7A3D4F2DE}">
      <dsp:nvSpPr>
        <dsp:cNvPr id="0" name=""/>
        <dsp:cNvSpPr/>
      </dsp:nvSpPr>
      <dsp:spPr>
        <a:xfrm>
          <a:off x="780943" y="845667"/>
          <a:ext cx="6294413" cy="67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58" tIns="71558" rIns="71558" bIns="715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i="1" kern="1200" dirty="0"/>
            <a:t>Se utiliza para escribir comandos que permiten:</a:t>
          </a:r>
          <a:endParaRPr lang="en-US" sz="1600" i="1" kern="1200" dirty="0"/>
        </a:p>
      </dsp:txBody>
      <dsp:txXfrm>
        <a:off x="780943" y="845667"/>
        <a:ext cx="6294413" cy="676141"/>
      </dsp:txXfrm>
    </dsp:sp>
    <dsp:sp modelId="{B35095BD-D1CC-4817-93EB-A3F5DFB13CD0}">
      <dsp:nvSpPr>
        <dsp:cNvPr id="0" name=""/>
        <dsp:cNvSpPr/>
      </dsp:nvSpPr>
      <dsp:spPr>
        <a:xfrm>
          <a:off x="0" y="1690844"/>
          <a:ext cx="7075357" cy="676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3F297-1E99-4B25-AEF0-27F735948C39}">
      <dsp:nvSpPr>
        <dsp:cNvPr id="0" name=""/>
        <dsp:cNvSpPr/>
      </dsp:nvSpPr>
      <dsp:spPr>
        <a:xfrm>
          <a:off x="204532" y="1842975"/>
          <a:ext cx="371877" cy="371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E25FC-EA66-49A7-B095-ADF232B174D5}">
      <dsp:nvSpPr>
        <dsp:cNvPr id="0" name=""/>
        <dsp:cNvSpPr/>
      </dsp:nvSpPr>
      <dsp:spPr>
        <a:xfrm>
          <a:off x="780943" y="1690844"/>
          <a:ext cx="6294413" cy="67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58" tIns="71558" rIns="71558" bIns="715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Consultar datos (con SELECT).</a:t>
          </a:r>
          <a:endParaRPr lang="en-US" sz="1600" b="1" kern="1200" dirty="0"/>
        </a:p>
      </dsp:txBody>
      <dsp:txXfrm>
        <a:off x="780943" y="1690844"/>
        <a:ext cx="6294413" cy="676141"/>
      </dsp:txXfrm>
    </dsp:sp>
    <dsp:sp modelId="{5CE06201-604C-4371-854C-8B2B6DAB38BF}">
      <dsp:nvSpPr>
        <dsp:cNvPr id="0" name=""/>
        <dsp:cNvSpPr/>
      </dsp:nvSpPr>
      <dsp:spPr>
        <a:xfrm>
          <a:off x="0" y="2536020"/>
          <a:ext cx="7075357" cy="676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C55C3-6EF7-45AE-B7A0-ADE0BBD32F64}">
      <dsp:nvSpPr>
        <dsp:cNvPr id="0" name=""/>
        <dsp:cNvSpPr/>
      </dsp:nvSpPr>
      <dsp:spPr>
        <a:xfrm>
          <a:off x="204532" y="2688152"/>
          <a:ext cx="371877" cy="3718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0592C-232C-4C69-BC30-AB6BA6638CDC}">
      <dsp:nvSpPr>
        <dsp:cNvPr id="0" name=""/>
        <dsp:cNvSpPr/>
      </dsp:nvSpPr>
      <dsp:spPr>
        <a:xfrm>
          <a:off x="780943" y="2536020"/>
          <a:ext cx="6294413" cy="67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58" tIns="71558" rIns="71558" bIns="715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Insertar datos (con INSERT).</a:t>
          </a:r>
          <a:endParaRPr lang="en-US" sz="1600" b="1" kern="1200" dirty="0"/>
        </a:p>
      </dsp:txBody>
      <dsp:txXfrm>
        <a:off x="780943" y="2536020"/>
        <a:ext cx="6294413" cy="676141"/>
      </dsp:txXfrm>
    </dsp:sp>
    <dsp:sp modelId="{A7443F9A-D0A6-47D5-8A07-6BB3354C31FC}">
      <dsp:nvSpPr>
        <dsp:cNvPr id="0" name=""/>
        <dsp:cNvSpPr/>
      </dsp:nvSpPr>
      <dsp:spPr>
        <a:xfrm>
          <a:off x="0" y="3381196"/>
          <a:ext cx="7075357" cy="676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4744B-7F87-4F33-ADF3-7D072E20ED87}">
      <dsp:nvSpPr>
        <dsp:cNvPr id="0" name=""/>
        <dsp:cNvSpPr/>
      </dsp:nvSpPr>
      <dsp:spPr>
        <a:xfrm>
          <a:off x="204532" y="3533328"/>
          <a:ext cx="371877" cy="3718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54252-889F-4644-B48E-FDC715D3BE7D}">
      <dsp:nvSpPr>
        <dsp:cNvPr id="0" name=""/>
        <dsp:cNvSpPr/>
      </dsp:nvSpPr>
      <dsp:spPr>
        <a:xfrm>
          <a:off x="780943" y="3381196"/>
          <a:ext cx="6294413" cy="67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58" tIns="71558" rIns="71558" bIns="715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Actualizar datos (con UPDATE).</a:t>
          </a:r>
          <a:endParaRPr lang="en-US" sz="1600" b="1" kern="1200" dirty="0"/>
        </a:p>
      </dsp:txBody>
      <dsp:txXfrm>
        <a:off x="780943" y="3381196"/>
        <a:ext cx="6294413" cy="676141"/>
      </dsp:txXfrm>
    </dsp:sp>
    <dsp:sp modelId="{6AEB5D66-953E-47AC-875B-F9232A969642}">
      <dsp:nvSpPr>
        <dsp:cNvPr id="0" name=""/>
        <dsp:cNvSpPr/>
      </dsp:nvSpPr>
      <dsp:spPr>
        <a:xfrm>
          <a:off x="0" y="4226373"/>
          <a:ext cx="7075357" cy="676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FC25C-5D27-4FD3-99E4-492C97A69866}">
      <dsp:nvSpPr>
        <dsp:cNvPr id="0" name=""/>
        <dsp:cNvSpPr/>
      </dsp:nvSpPr>
      <dsp:spPr>
        <a:xfrm>
          <a:off x="204532" y="4378505"/>
          <a:ext cx="371877" cy="3718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14038-31A6-4B7E-A577-AEE997870625}">
      <dsp:nvSpPr>
        <dsp:cNvPr id="0" name=""/>
        <dsp:cNvSpPr/>
      </dsp:nvSpPr>
      <dsp:spPr>
        <a:xfrm>
          <a:off x="780943" y="4226373"/>
          <a:ext cx="6294413" cy="67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58" tIns="71558" rIns="71558" bIns="715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Eliminar datos (con DELETE).</a:t>
          </a:r>
          <a:endParaRPr lang="en-US" sz="1600" b="1" kern="1200" dirty="0"/>
        </a:p>
      </dsp:txBody>
      <dsp:txXfrm>
        <a:off x="780943" y="4226373"/>
        <a:ext cx="6294413" cy="676141"/>
      </dsp:txXfrm>
    </dsp:sp>
    <dsp:sp modelId="{D5E11900-4FC3-4BB6-B943-218EB3855247}">
      <dsp:nvSpPr>
        <dsp:cNvPr id="0" name=""/>
        <dsp:cNvSpPr/>
      </dsp:nvSpPr>
      <dsp:spPr>
        <a:xfrm>
          <a:off x="0" y="5071549"/>
          <a:ext cx="7075357" cy="676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A94AE-4682-4D18-A910-52F67EFB2B5C}">
      <dsp:nvSpPr>
        <dsp:cNvPr id="0" name=""/>
        <dsp:cNvSpPr/>
      </dsp:nvSpPr>
      <dsp:spPr>
        <a:xfrm>
          <a:off x="204532" y="5223681"/>
          <a:ext cx="371877" cy="37187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6A581-F642-4FA4-AA3F-7C2959EAD19D}">
      <dsp:nvSpPr>
        <dsp:cNvPr id="0" name=""/>
        <dsp:cNvSpPr/>
      </dsp:nvSpPr>
      <dsp:spPr>
        <a:xfrm>
          <a:off x="780943" y="5071549"/>
          <a:ext cx="6294413" cy="67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58" tIns="71558" rIns="71558" bIns="715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Crear y modificar la estructura de las tablas (con CREATE, ALTER, entre otros).</a:t>
          </a:r>
          <a:endParaRPr lang="en-US" sz="1600" b="1" kern="1200" dirty="0"/>
        </a:p>
      </dsp:txBody>
      <dsp:txXfrm>
        <a:off x="780943" y="5071549"/>
        <a:ext cx="6294413" cy="676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5E488-D2EA-4029-AC04-9304328C4A25}" type="datetimeFigureOut">
              <a:rPr lang="es-CO" smtClean="0"/>
              <a:t>26/11/2024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0DC42-F78B-48FF-84AC-CDCD32E883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116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0DC42-F78B-48FF-84AC-CDCD32E8837A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1286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0DC42-F78B-48FF-84AC-CDCD32E8837A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25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8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9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1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1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6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3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4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0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6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6014" y="2057400"/>
            <a:ext cx="3650786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746CE1ED-680D-22EC-8B4F-C7384365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25" r="11310" b="2"/>
          <a:stretch/>
        </p:blipFill>
        <p:spPr>
          <a:xfrm>
            <a:off x="4876800" y="-2"/>
            <a:ext cx="73152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0" y="2057400"/>
            <a:ext cx="32385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01F0E5-3FEF-F7C8-3092-5DBB45126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104" y="2502489"/>
            <a:ext cx="3020049" cy="1853023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CO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br>
              <a:rPr lang="es-CO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O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CO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Structured</a:t>
            </a:r>
            <a:r>
              <a:rPr lang="es-CO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</a:t>
            </a:r>
            <a:r>
              <a:rPr lang="es-CO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es-CO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0D6B-ED82-2471-66F3-CF61CB291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3455" y="2527656"/>
            <a:ext cx="2289028" cy="1792675"/>
          </a:xfrm>
        </p:spPr>
        <p:txBody>
          <a:bodyPr anchor="ctr">
            <a:normAutofit/>
          </a:bodyPr>
          <a:lstStyle/>
          <a:p>
            <a:pPr algn="ctr"/>
            <a:r>
              <a:rPr lang="es-C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</a:t>
            </a:r>
            <a:r>
              <a:rPr lang="es-CO" sz="1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enguaje de consulta estructurada</a:t>
            </a:r>
            <a:endParaRPr lang="es-CO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696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298" y="-5040"/>
            <a:ext cx="10553702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B56FB1-41B6-E2AF-3FE2-0BC29517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943"/>
            <a:ext cx="4876800" cy="1075123"/>
          </a:xfrm>
        </p:spPr>
        <p:txBody>
          <a:bodyPr>
            <a:normAutofit/>
          </a:bodyPr>
          <a:lstStyle/>
          <a:p>
            <a:r>
              <a:rPr lang="es-ES" dirty="0"/>
              <a:t>Actualizar Datos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4F9CD-36B4-F834-098A-C35DF151A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748406"/>
            <a:ext cx="7315200" cy="3446253"/>
          </a:xfrm>
        </p:spPr>
        <p:txBody>
          <a:bodyPr>
            <a:normAutofit/>
          </a:bodyPr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DE7387-27DA-6C54-7B1A-1D669A984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181"/>
            <a:ext cx="11841480" cy="58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3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B88B1-05BE-2295-1908-F612A4F3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624788-8DA6-EB14-D528-6F296FD9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705566-EFB4-93B6-061C-187A566AD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182880"/>
            <a:ext cx="11765280" cy="64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9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95A67-FC3D-26A2-B5C1-181F58BD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673F65-C076-E9C2-0A82-633A91D5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F67788-3974-D8BD-D9D5-835D51895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92" y="124078"/>
            <a:ext cx="11783268" cy="63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1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BF1CB8-C4D2-46A7-900D-7B057EBD2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7ED37-AD62-4555-A369-81CC3152B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6550" y="-824466"/>
            <a:ext cx="4800600" cy="1055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56243E-2D41-CFBD-F31A-5628B8CA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38"/>
            <a:ext cx="9412651" cy="1079188"/>
          </a:xfrm>
        </p:spPr>
        <p:txBody>
          <a:bodyPr anchor="ctr">
            <a:normAutofit/>
          </a:bodyPr>
          <a:lstStyle/>
          <a:p>
            <a:r>
              <a:rPr lang="es-ES" dirty="0"/>
              <a:t>Eliminar Datos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A558C1-3912-3B4A-9B33-3392697BD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176" y="2743200"/>
            <a:ext cx="7317323" cy="3540368"/>
          </a:xfrm>
        </p:spPr>
        <p:txBody>
          <a:bodyPr>
            <a:normAutofit/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618031-A8C2-C146-AA43-2163118E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598"/>
            <a:ext cx="11932920" cy="58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0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D6280-FB0E-552A-D772-8356DED3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0C65DE-7F1B-18D7-ADBE-5A61DE270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AFE1B7-4479-1F8F-3E68-33EBAABE3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71" y="447450"/>
            <a:ext cx="11169534" cy="613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45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298" y="-5040"/>
            <a:ext cx="10553702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5612C7-D95F-BCFC-0986-CF94A8A9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45770" cy="1075123"/>
          </a:xfrm>
        </p:spPr>
        <p:txBody>
          <a:bodyPr>
            <a:normAutofit/>
          </a:bodyPr>
          <a:lstStyle/>
          <a:p>
            <a:r>
              <a:rPr lang="es-CO" dirty="0"/>
              <a:t>Agregar una nueva columna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6CE259-BA8C-8B5A-299C-CB89951F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748406"/>
            <a:ext cx="7315200" cy="3446253"/>
          </a:xfrm>
        </p:spPr>
        <p:txBody>
          <a:bodyPr>
            <a:normAutofit/>
          </a:bodyPr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37A78D-A9B0-79B2-18D7-41601B393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5123"/>
            <a:ext cx="11887200" cy="579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1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D029F-8000-F209-51AF-D017E772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911D8E-D8A3-96A8-1E33-EAA2ECA7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153E93-EEB6-3C38-C71C-92BC1AFF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98" y="220842"/>
            <a:ext cx="11451532" cy="619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01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BF1CB8-C4D2-46A7-900D-7B057EBD2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7ED37-AD62-4555-A369-81CC3152B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14851" y="-819151"/>
            <a:ext cx="4800600" cy="1055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3CB693-841D-AA4C-4C01-7B3269D3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3" y="489105"/>
            <a:ext cx="9282979" cy="1079188"/>
          </a:xfrm>
        </p:spPr>
        <p:txBody>
          <a:bodyPr anchor="ctr">
            <a:normAutofit/>
          </a:bodyPr>
          <a:lstStyle/>
          <a:p>
            <a:r>
              <a:rPr lang="es-ES" dirty="0"/>
              <a:t>Actividad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F0A696-55A5-DE47-9235-F36F7335A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151529"/>
            <a:ext cx="10437160" cy="4504765"/>
          </a:xfrm>
        </p:spPr>
        <p:txBody>
          <a:bodyPr>
            <a:noAutofit/>
          </a:bodyPr>
          <a:lstStyle/>
          <a:p>
            <a:pPr marL="342900" indent="-342900">
              <a:lnSpc>
                <a:spcPct val="110000"/>
              </a:lnSpc>
              <a:buAutoNum type="arabicPeriod"/>
            </a:pPr>
            <a:r>
              <a:rPr lang="es-ES" sz="2000" dirty="0"/>
              <a:t>Creación de una Tabla:</a:t>
            </a:r>
          </a:p>
          <a:p>
            <a:pPr marL="274320" lvl="1" indent="0">
              <a:lnSpc>
                <a:spcPct val="110000"/>
              </a:lnSpc>
              <a:buNone/>
            </a:pPr>
            <a:r>
              <a:rPr lang="es-ES" sz="2000" dirty="0"/>
              <a:t>Crea una tabla llamada `empleados` con las siguientes columnas: `id`, `nombres`, ‘apellidos’, `puesto`, `salario`, ‘edad’, celular, dirección.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s-ES" sz="2000" dirty="0"/>
              <a:t>Inserta al menos diez registros en la tabla `empleados`.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s-ES" sz="2000" dirty="0"/>
              <a:t>Realiza una consulta para obtener los nombres de todos los empleados cuyo salario sea mayor a 45.000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s-ES" sz="2000" dirty="0"/>
              <a:t>- Realiza una consulta para obtener el puesto de los empleados que tienen más de 30 años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s-ES" sz="2000" dirty="0"/>
              <a:t>Actualiza el salario de los empleados 2 y 6 en la tabla. 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s-ES" sz="2000" dirty="0"/>
              <a:t>Actualiza el celular de los empleados 7 y 8 en la tabla.</a:t>
            </a:r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s-ES" sz="2000" dirty="0"/>
              <a:t>Consulta comandos SQL para eliminar el registro 3 de la tabla empleados.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57747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6BE69-D1FB-AE42-2A96-952ADE3D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94EB5E-2FC8-C417-C2A9-4AEDF4B4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5984A6-688B-CA25-622B-40332D257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11" y="209291"/>
            <a:ext cx="11451700" cy="637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D414E-149F-4043-B341-3ED080DA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56844E-B52D-D99A-2618-82D258C2F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878AD1-D2DA-3074-BDEF-35E097592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26" y="663341"/>
            <a:ext cx="10602919" cy="573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9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FE9CC2-BA24-47CD-AE5E-A6BB2A464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B5E4CD-D48B-4BA2-A183-C7F932AA6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2830"/>
            <a:ext cx="4038600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3A25A-638C-0014-7B86-77A767AE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1" y="2057400"/>
            <a:ext cx="2630854" cy="2647462"/>
          </a:xfrm>
        </p:spPr>
        <p:txBody>
          <a:bodyPr anchor="t">
            <a:normAutofit/>
          </a:bodyPr>
          <a:lstStyle/>
          <a:p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(</a:t>
            </a:r>
            <a:r>
              <a:rPr lang="es-CO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Structured</a:t>
            </a:r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</a:t>
            </a:r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716A9CF-C80D-9E88-EDBB-EE87F7A8C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278029"/>
              </p:ext>
            </p:extLst>
          </p:nvPr>
        </p:nvGraphicFramePr>
        <p:xfrm>
          <a:off x="4572000" y="412775"/>
          <a:ext cx="7075357" cy="574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124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F70508D-7D5D-0469-1EEC-5A84FD446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/>
              <a:t>Consultas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E3EEB03F-2F2D-A1DD-E715-BE5212DF7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2543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6E3E2-9F05-51C1-9DC1-320C1499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Obtener todos los platos con precio mayor a $20:</a:t>
            </a:r>
            <a:endParaRPr lang="es-CO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62BF61-F1EB-FD69-4932-ADA2AA005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9B3E24-7AD2-D648-9500-230109679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8" y="2672861"/>
            <a:ext cx="8915402" cy="245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89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ACB44-FC60-E1B1-5F8D-A9484BC3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Obtener todos los platos de un restaurante específico: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2860A3-5D82-5CB3-B154-B3F41A1A9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137D25-00C7-47B3-1886-2776FFE7B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22" y="2538663"/>
            <a:ext cx="9032078" cy="286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21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40688-0DE2-5131-5442-EFF9AC54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Obtener los restaurantes que ofrecen más de un tipo de comida: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92584B-7907-B8E7-E9AF-655AF259E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626E22-91B6-402F-C22E-F2E9792A2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43" y="2767262"/>
            <a:ext cx="9262313" cy="218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26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F6FEA53-21E3-D133-3305-D11D60DE8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/>
              <a:t>Actualización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6A001FB-4327-A1E3-1DCB-33D40186B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5738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1DF41-1E6D-F34F-8C23-680F57B6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Actualizar el tipo de una comida específica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9EE4A-9C84-EBDF-8724-058BE03C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866A31-9ECB-4987-A0C8-EDDD40E36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785" y="2382651"/>
            <a:ext cx="8161951" cy="252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01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90D25-EAF9-4A50-58A8-D32135C0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Eliminar un restaurante y asegurarse de que los platos relacionados también se eliminen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211B98-A079-885A-8209-17F358102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5429ED7-462D-4AB0-FF31-C3188CC7E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22" y="2057400"/>
            <a:ext cx="10116555" cy="389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12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8D29F-2329-B48B-359F-97CC5CDAD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D210-E8DA-7DA9-3F5F-5EA1654E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Eliminar un restaurante y asegurarse de que los platos relacionados también se eliminen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6D4B2D-347F-33B8-D184-E5D98B57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4D2552-C7AE-914F-BEC8-6F6885BD9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8" y="2185814"/>
            <a:ext cx="8940668" cy="357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5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555C2-8ABF-A353-4E29-876BD81C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16" y="341220"/>
            <a:ext cx="9378304" cy="1222765"/>
          </a:xfrm>
        </p:spPr>
        <p:txBody>
          <a:bodyPr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DATOS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72DA34-A915-6DAE-74C7-4CFE44C37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577" y="1563985"/>
            <a:ext cx="5523114" cy="737855"/>
          </a:xfrm>
        </p:spPr>
        <p:txBody>
          <a:bodyPr>
            <a:normAutofit/>
          </a:bodyPr>
          <a:lstStyle/>
          <a:p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Enteros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2B2A9D-F84E-1425-95F6-F5CB75EEC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577" y="2748405"/>
            <a:ext cx="5523114" cy="3441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TINYINT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: Números pequeños (generalmente -128 a 127 o 0 a 255).</a:t>
            </a:r>
          </a:p>
          <a:p>
            <a:pPr marL="0" indent="0"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SMALLINT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Números más grandes que TINYINT (por ejemplo, -32,768 a 32,767).</a:t>
            </a:r>
          </a:p>
          <a:p>
            <a:pPr marL="0" indent="0">
              <a:buNone/>
            </a:pPr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INT (INTEGER)</a:t>
            </a:r>
            <a:r>
              <a:rPr lang="es-CO" sz="2000" dirty="0">
                <a:latin typeface="Arial" panose="020B0604020202020204" pitchFamily="34" charset="0"/>
                <a:cs typeface="Arial" panose="020B0604020202020204" pitchFamily="34" charset="0"/>
              </a:rPr>
              <a:t>: Números enteros (por ejemplo, -2,147,483,648 a 2,147,483,647).</a:t>
            </a:r>
          </a:p>
          <a:p>
            <a:pPr marL="0" indent="0"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BIGINT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Números enteros muy grandes.</a:t>
            </a:r>
          </a:p>
          <a:p>
            <a:endParaRPr lang="es-C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1223020-E210-69A6-10C5-17D1852F9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1665219"/>
            <a:ext cx="4800380" cy="681591"/>
          </a:xfrm>
        </p:spPr>
        <p:txBody>
          <a:bodyPr>
            <a:noAutofit/>
          </a:bodyPr>
          <a:lstStyle/>
          <a:p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Decimales y flotantes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AC2D9B5C-4C91-FD16-81EA-741E731E8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5250085" cy="3441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Números en punto flotante con precisión limitada.</a:t>
            </a:r>
          </a:p>
          <a:p>
            <a:pPr marL="0" indent="0"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Números en punto flotante con mayor precisión.</a:t>
            </a:r>
          </a:p>
          <a:p>
            <a:pPr marL="0" indent="0"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DECIMAL (NUMERIC):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Números exactos con decimales. Ejemplo: DECIMAL(10,2) almacena hasta 10 dígitos, 2 de ellos después del punto decimal.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5840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EB767-C86A-6D0B-7FC2-6BA6A6376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99B9A-C1EC-6E31-24D0-7925F237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16" y="341220"/>
            <a:ext cx="9378304" cy="1222765"/>
          </a:xfrm>
        </p:spPr>
        <p:txBody>
          <a:bodyPr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DATOS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078822-25D2-05AA-27E2-15108A9E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577" y="1563985"/>
            <a:ext cx="5523114" cy="737855"/>
          </a:xfrm>
        </p:spPr>
        <p:txBody>
          <a:bodyPr>
            <a:normAutofit/>
          </a:bodyPr>
          <a:lstStyle/>
          <a:p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Cadenas de 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86A21F-6015-046D-06A1-88E19EF81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577" y="2748405"/>
            <a:ext cx="5523114" cy="3441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almacenar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texto o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cadenas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de caracteres.</a:t>
            </a:r>
          </a:p>
          <a:p>
            <a:pPr marL="0" indent="0">
              <a:buNone/>
            </a:pP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Tipos comunes</a:t>
            </a:r>
          </a:p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CHAR(n)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Cadena de longitud fija de n caracteres. Si el valor es más corto, se rellena con espacios.</a:t>
            </a:r>
          </a:p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VARCHAR(n)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Cadena de longitud variable de hasta n caracteres. Se usa más comúnmente que CHAR.</a:t>
            </a:r>
          </a:p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Almacena texto de longitud variable (grande, pero no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indexable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directamente como VARCHAR).</a:t>
            </a:r>
          </a:p>
          <a:p>
            <a:endParaRPr lang="es-C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4A58406-1749-CB20-4DE2-F3B1B96F5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1665219"/>
            <a:ext cx="4800380" cy="681591"/>
          </a:xfrm>
        </p:spPr>
        <p:txBody>
          <a:bodyPr>
            <a:noAutofit/>
          </a:bodyPr>
          <a:lstStyle/>
          <a:p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Fechas y Tiempos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5A40203-A67C-1F5F-2F09-68A3B96B9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5250085" cy="3441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Para manejar datos relacionados con fechas, horas o ambas.</a:t>
            </a:r>
          </a:p>
          <a:p>
            <a:pPr marL="0" indent="0">
              <a:buNone/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: Solo la fecha (formato: YYYY-MM-DD).</a:t>
            </a:r>
          </a:p>
          <a:p>
            <a:pPr marL="0" indent="0">
              <a:buNone/>
            </a:pP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: Solo la hora (formato: HH:MM:SS).</a:t>
            </a:r>
          </a:p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Fecha y hora combinadas (formato: YYYY-MM-DD HH:MM:SS).</a:t>
            </a:r>
          </a:p>
          <a:p>
            <a:pPr marL="0" indent="0">
              <a:buNone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: Similar a DATETIME, pero se ajusta automáticamente según la zona horaria.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861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467545CB-85FC-AD46-3D3B-B9D2F1B8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487" y="134576"/>
            <a:ext cx="8915402" cy="1371600"/>
          </a:xfrm>
        </p:spPr>
        <p:txBody>
          <a:bodyPr/>
          <a:lstStyle/>
          <a:p>
            <a:pPr algn="ctr"/>
            <a:r>
              <a:rPr 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F585E24F-7827-8AE3-A2B4-FED6AF8E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A7604D-99E2-53AB-6407-FF90EF7B00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93"/>
          <a:stretch/>
        </p:blipFill>
        <p:spPr>
          <a:xfrm>
            <a:off x="568757" y="1689917"/>
            <a:ext cx="11054485" cy="486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CDABA077-5650-4194-91A9-0181927D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A4E7FFF-D33D-499B-85BF-6EBA5D5FB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1402E7-5138-4B04-AA6B-9B61E652E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7400"/>
            <a:ext cx="11391900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B2B1E4-6F40-05FB-102A-23ED3D66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93893" cy="1186903"/>
          </a:xfrm>
        </p:spPr>
        <p:txBody>
          <a:bodyPr>
            <a:normAutofit/>
          </a:bodyPr>
          <a:lstStyle/>
          <a:p>
            <a:r>
              <a:rPr lang="es-ES" dirty="0"/>
              <a:t>Crear Tablas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B6B13-4F28-7C68-37D8-DBECB74CF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748405"/>
            <a:ext cx="4744334" cy="3418587"/>
          </a:xfrm>
        </p:spPr>
        <p:txBody>
          <a:bodyPr>
            <a:normAutofit/>
          </a:bodyPr>
          <a:lstStyle/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84AED0E-DA56-9623-F4C8-A21F200C6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86903"/>
            <a:ext cx="11826241" cy="567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7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645AC6-4600-F0A4-0626-1CA4FB3F7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298" y="-5040"/>
            <a:ext cx="10553702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2C6345-C0CC-CD60-35F2-1AA93640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27"/>
            <a:ext cx="4876800" cy="1075123"/>
          </a:xfrm>
        </p:spPr>
        <p:txBody>
          <a:bodyPr>
            <a:normAutofit/>
          </a:bodyPr>
          <a:lstStyle/>
          <a:p>
            <a:r>
              <a:rPr lang="es-ES" dirty="0"/>
              <a:t>Insertar Datos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711F34-B9F4-8399-2EF9-E1F91D96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748406"/>
            <a:ext cx="7315200" cy="3446253"/>
          </a:xfrm>
        </p:spPr>
        <p:txBody>
          <a:bodyPr>
            <a:normAutofit/>
          </a:bodyPr>
          <a:lstStyle/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A4B9B89-E041-1256-476B-30E01AC3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5777"/>
            <a:ext cx="11826240" cy="57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8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298" y="-5040"/>
            <a:ext cx="10553702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49B750-E64D-849C-DF3F-EC4BF3C4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040"/>
            <a:ext cx="8168640" cy="1075123"/>
          </a:xfrm>
        </p:spPr>
        <p:txBody>
          <a:bodyPr>
            <a:normAutofit/>
          </a:bodyPr>
          <a:lstStyle/>
          <a:p>
            <a:r>
              <a:rPr lang="es-ES" dirty="0"/>
              <a:t>Consultar Datos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03DE9-8C41-F5D7-C968-15A8BB695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748406"/>
            <a:ext cx="7315200" cy="3446253"/>
          </a:xfrm>
        </p:spPr>
        <p:txBody>
          <a:bodyPr>
            <a:normAutofit/>
          </a:bodyPr>
          <a:lstStyle/>
          <a:p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D9A1785-B24B-99FE-37D7-7358C6A7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3824"/>
            <a:ext cx="11871960" cy="577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8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66589-3A03-A252-4F3C-F1F0D72C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5A60D-AB5F-90D3-C73D-747B4FEF4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F8FD80-1706-67B3-4696-F4CD4272B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1" y="163622"/>
            <a:ext cx="11782769" cy="638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03777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LightSeedLeftStep">
      <a:dk1>
        <a:srgbClr val="000000"/>
      </a:dk1>
      <a:lt1>
        <a:srgbClr val="FFFFFF"/>
      </a:lt1>
      <a:dk2>
        <a:srgbClr val="3B3222"/>
      </a:dk2>
      <a:lt2>
        <a:srgbClr val="E7E2E8"/>
      </a:lt2>
      <a:accent1>
        <a:srgbClr val="79AE6B"/>
      </a:accent1>
      <a:accent2>
        <a:srgbClr val="8CAA59"/>
      </a:accent2>
      <a:accent3>
        <a:srgbClr val="A7A468"/>
      </a:accent3>
      <a:accent4>
        <a:srgbClr val="C8975E"/>
      </a:accent4>
      <a:accent5>
        <a:srgbClr val="D69086"/>
      </a:accent5>
      <a:accent6>
        <a:srgbClr val="CD6C88"/>
      </a:accent6>
      <a:hlink>
        <a:srgbClr val="A069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541</Words>
  <Application>Microsoft Office PowerPoint</Application>
  <PresentationFormat>Panorámica</PresentationFormat>
  <Paragraphs>59</Paragraphs>
  <Slides>27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Aptos</vt:lpstr>
      <vt:lpstr>Arial</vt:lpstr>
      <vt:lpstr>Avenir Next LT Pro</vt:lpstr>
      <vt:lpstr>Avenir Next LT Pro Light</vt:lpstr>
      <vt:lpstr>EncaseVTI</vt:lpstr>
      <vt:lpstr>SQL (Structured Query Language)</vt:lpstr>
      <vt:lpstr>SQL (Structured Query Language</vt:lpstr>
      <vt:lpstr>TIPOS DE DATOS</vt:lpstr>
      <vt:lpstr>TIPOS DE DATOS</vt:lpstr>
      <vt:lpstr>EJEMPLO</vt:lpstr>
      <vt:lpstr>Crear Tablas</vt:lpstr>
      <vt:lpstr>Insertar Datos</vt:lpstr>
      <vt:lpstr>Consultar Datos</vt:lpstr>
      <vt:lpstr>Presentación de PowerPoint</vt:lpstr>
      <vt:lpstr>Actualizar Datos</vt:lpstr>
      <vt:lpstr>Presentación de PowerPoint</vt:lpstr>
      <vt:lpstr>Presentación de PowerPoint</vt:lpstr>
      <vt:lpstr>Eliminar Datos</vt:lpstr>
      <vt:lpstr>Presentación de PowerPoint</vt:lpstr>
      <vt:lpstr>Agregar una nueva columna</vt:lpstr>
      <vt:lpstr>Presentación de PowerPoint</vt:lpstr>
      <vt:lpstr>Actividad</vt:lpstr>
      <vt:lpstr>Presentación de PowerPoint</vt:lpstr>
      <vt:lpstr>Presentación de PowerPoint</vt:lpstr>
      <vt:lpstr>Consultas</vt:lpstr>
      <vt:lpstr>Obtener todos los platos con precio mayor a $20:</vt:lpstr>
      <vt:lpstr>Obtener todos los platos de un restaurante específico:</vt:lpstr>
      <vt:lpstr>Obtener los restaurantes que ofrecen más de un tipo de comida:</vt:lpstr>
      <vt:lpstr>Actualización</vt:lpstr>
      <vt:lpstr>Actualizar el tipo de una comida específica</vt:lpstr>
      <vt:lpstr>Eliminar un restaurante y asegurarse de que los platos relacionados también se eliminen</vt:lpstr>
      <vt:lpstr>Eliminar un restaurante y asegurarse de que los platos relacionados también se eliminen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Enrique Campo Cardenas</dc:creator>
  <cp:lastModifiedBy>Tomas Enrique Campo Cardenas</cp:lastModifiedBy>
  <cp:revision>7</cp:revision>
  <dcterms:created xsi:type="dcterms:W3CDTF">2024-11-25T16:08:03Z</dcterms:created>
  <dcterms:modified xsi:type="dcterms:W3CDTF">2024-11-26T22:52:45Z</dcterms:modified>
</cp:coreProperties>
</file>