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4" r:id="rId9"/>
    <p:sldId id="265" r:id="rId10"/>
    <p:sldId id="266" r:id="rId11"/>
    <p:sldId id="267" r:id="rId12"/>
    <p:sldId id="268" r:id="rId13"/>
    <p:sldId id="261" r:id="rId14"/>
    <p:sldId id="270" r:id="rId15"/>
    <p:sldId id="263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6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88E8-59BF-71D4-28A2-46F40478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B72E49-13CF-F9F3-20DF-A013402E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6F11-DEBD-2254-6391-9CB0E817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2249E-C8A3-64EE-DA96-B6591A3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0907B-A462-352C-FA71-3F4FE93B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5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4F221-E0C1-9121-52FA-615AAD1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B4C35-682D-22C0-AAED-8FD26A25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28AE0-9622-2307-FD87-81D09833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DDD6-82B9-5CCD-E42A-299A586D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366EF-AC70-A9FA-108D-22B14E49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DE1B5-8DC4-CF5A-CC65-2D0A9FAAC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F09D6-1356-F7D9-459F-0D3A4F4A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357C3-E728-DC31-5E6B-1A34A81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87AB3-2232-A6F5-640F-B7F23FFE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8455A-B576-3096-FC95-250D92DE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8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D74BB-FD21-CD48-7C37-D4BCD784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F85BA-4FA8-5482-CA3F-D6619AD8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9A9CB-DD8C-66B7-794B-86B1951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4BE33-4B21-5667-D02D-56E4A183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0BD5-DE67-62B2-23EB-355C09E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6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FB4AF-E19C-A943-8AA9-94F297B1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8A9E4F-9362-547E-2128-8E85C8E3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EB507-496C-EE7B-AB19-2DDC3956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389C2-0A1B-5A39-DB4A-8DF312B5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1409E-955E-59D7-8A49-374D3E9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9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FD67A-D743-26FD-8965-6C51C36C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A0E29-05BD-EF5B-1DA4-E6273BBED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980C8-7224-017D-516F-F8BA19B7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0BC637-00C1-D382-F5F2-25C48529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B655F-32C8-495B-3450-7D9EAC6C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91BDD-7B5C-0D06-23E9-59D78F85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2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2CC71-67C0-50CC-D361-371634E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A5068-5B22-B897-699E-46158EF5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ED50A-9CC6-B625-64FA-D27A451BF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8ADCCE-1A34-EF0A-34B4-DBBE7ADA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EB0656-A258-2A1A-EB79-9E3304413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21E5BD-0006-B96B-0921-ED1A4B4E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91116F-4AA6-3CDD-7A30-72488866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E64CF4-222A-FF43-3963-1B84070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8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7081C-0AB2-FB88-E70C-054133F2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4090F6-EA0D-28AF-96DB-526F22A1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422F80-69E7-CFB7-84E5-F828FE16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FC66EA-7543-E60F-53CD-7BC1B6BE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85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2B1CEB-DCF0-E383-8066-A02E11B3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C89183-1FC6-57CF-1FC7-4A0A29FC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BA29E1-0B0D-D7D7-699C-75F57EF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4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B10B2-0F97-EC9A-0418-3BCDEBDA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B72A9-8023-7D2C-E187-47244262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57B82C-9057-FCA1-5E20-CF9D049E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45BA2-4E40-1F43-C279-EB633961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6FC3B-8403-DC3F-0A58-2CCD33DD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A140CA-AEDA-34A0-D2A5-E710D6DE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7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1DFE-4DA8-5F88-DDF1-E6A6B715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858C62-2BBD-8301-90B6-4AB01512D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33BD83-CF4E-EA80-4CAA-713948B6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762E2-E422-C95F-AADC-A82C7F9C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E5754-30E4-8D1C-2276-3567AE66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90E897-FA0F-5C4E-DF4C-9CFCDF0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3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6FC563-2999-7152-C663-91016B8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68D4D7-8BFB-DB6B-82DF-0E645AD4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E7444-EE77-84B8-4678-9A3FE4C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24A68-75FA-4ED4-A9C8-48E87D7B53D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4128A-6CB3-E3D0-F291-E64AD918A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F22F5-8358-D985-E5F8-6F511799D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D0BB3-EF76-4E51-A665-932830132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C0291F56-D452-9953-FE05-8850B234A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677" y="2174333"/>
            <a:ext cx="7631392" cy="21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5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A61E-6F93-4106-CCD2-D90761F2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9C6A3C-46C5-268E-A26C-8667B7E7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02" y="1815186"/>
            <a:ext cx="10144970" cy="40507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BB276-81FC-2946-E26C-537691EF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de comparación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D1904C-BFD0-4244-085C-A1A4FE071DF5}"/>
              </a:ext>
            </a:extLst>
          </p:cNvPr>
          <p:cNvSpPr/>
          <p:nvPr/>
        </p:nvSpPr>
        <p:spPr>
          <a:xfrm>
            <a:off x="1237526" y="3640348"/>
            <a:ext cx="10116274" cy="750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22917715-946F-6E14-5D6F-A5B9FA75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4595-35DD-A2DA-9D3C-149E8D4B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398882-2223-2648-AFD1-1B33C358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0" y="1628582"/>
            <a:ext cx="11337072" cy="4351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A9B21F-AA44-E763-8658-2D730855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comparación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551E8B-57BF-F553-C19F-2F90E6EA57CB}"/>
              </a:ext>
            </a:extLst>
          </p:cNvPr>
          <p:cNvSpPr/>
          <p:nvPr/>
        </p:nvSpPr>
        <p:spPr>
          <a:xfrm>
            <a:off x="1043363" y="3692107"/>
            <a:ext cx="10320845" cy="810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B45FF4A1-8E68-E787-FF45-5D70BA63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2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3A45F-59E7-1C3F-06F8-B2652215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755370-75BB-8BFF-0E8E-928F4C23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31" y="1391265"/>
            <a:ext cx="9830737" cy="4824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F414A8-6F68-D72B-2C31-3A6FD23B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de comparación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45549D-7600-5B03-3AD0-9BB6411F602C}"/>
              </a:ext>
            </a:extLst>
          </p:cNvPr>
          <p:cNvSpPr/>
          <p:nvPr/>
        </p:nvSpPr>
        <p:spPr>
          <a:xfrm>
            <a:off x="935576" y="3683481"/>
            <a:ext cx="10320845" cy="810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CEC665B3-2ACC-3279-C93E-BF9396E5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4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60D431-422C-1016-6B11-A61C0C7B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CONSULTAS 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FAC5403-F0E3-80F6-0628-1570228DF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6E6D0CA4-F6C3-E891-C4A5-FB52A901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068" y="4905242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7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0AB7A-DC28-2671-FC01-5B3D566C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159B-2C21-AD0B-86BD-EAA100AF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 EN LA COLECCIÓN 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CRITERIOS ESPECÍFICOS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A5057-82AE-41BD-B24C-02FB5AB6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" y="1692399"/>
            <a:ext cx="5579655" cy="7439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B886D8-8544-AA02-618E-75386218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B0A660-223D-A439-8367-E1244DCA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7" y="2277374"/>
            <a:ext cx="5579654" cy="43304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FE16AD4-8D6C-ADF7-541A-570EB577BC79}"/>
              </a:ext>
            </a:extLst>
          </p:cNvPr>
          <p:cNvSpPr txBox="1"/>
          <p:nvPr/>
        </p:nvSpPr>
        <p:spPr>
          <a:xfrm>
            <a:off x="329305" y="1381848"/>
            <a:ext cx="5510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Canciones del año 1993</a:t>
            </a:r>
          </a:p>
        </p:txBody>
      </p:sp>
    </p:spTree>
    <p:extLst>
      <p:ext uri="{BB962C8B-B14F-4D97-AF65-F5344CB8AC3E}">
        <p14:creationId xmlns:p14="http://schemas.microsoft.com/office/powerpoint/2010/main" val="16847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423D-0867-E3E2-B9D9-ED910B98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 EN LA COLECCIÓN 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CRITERIOS ESPECÍFICOS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46A54B-E8C2-2B40-FE9A-1D0774B4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860575D-6C15-D45E-E437-118BCBC5BD8C}"/>
              </a:ext>
            </a:extLst>
          </p:cNvPr>
          <p:cNvSpPr txBox="1"/>
          <p:nvPr/>
        </p:nvSpPr>
        <p:spPr>
          <a:xfrm>
            <a:off x="329305" y="1381848"/>
            <a:ext cx="5510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Canciones con más de 1,800,000 reproducciones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3A91930-D84C-4BEB-6088-9597AD89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5" y="2385931"/>
            <a:ext cx="5563377" cy="36266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155F91B-53C7-9033-BBE7-D20864AD2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4" y="1739895"/>
            <a:ext cx="5446375" cy="4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DFA2-BB08-57E3-5505-4A1CD8A7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BF752-4ED3-9314-9A94-2B785743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 EN LA COLECCIÓN 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CRITERIOS ESPECÍFICOS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2B30C3-2653-AD46-6BED-0590CBB9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672652F-9438-C023-21BB-E93D93E541DF}"/>
              </a:ext>
            </a:extLst>
          </p:cNvPr>
          <p:cNvSpPr txBox="1"/>
          <p:nvPr/>
        </p:nvSpPr>
        <p:spPr>
          <a:xfrm>
            <a:off x="329303" y="1102322"/>
            <a:ext cx="5510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Canciones del género "Vallenato" con una duración mayor a 4 minutos: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A1F78B-C662-8908-90B3-9FDE5AE32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0" y="1739779"/>
            <a:ext cx="5510645" cy="5166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016C5C-D1FF-58ED-CD91-0A3897E38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3" y="2256381"/>
            <a:ext cx="5510644" cy="43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4E5A6-6853-65AD-6EEC-DBEEB23D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FE55-F04C-59F8-54D6-C8AFFC6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 UN SOLO DOCUMENTO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860806-DFF7-CDC4-47B0-E71AAD28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7862548-1E84-864B-49EE-033B728082DD}"/>
              </a:ext>
            </a:extLst>
          </p:cNvPr>
          <p:cNvSpPr txBox="1"/>
          <p:nvPr/>
        </p:nvSpPr>
        <p:spPr>
          <a:xfrm>
            <a:off x="329303" y="1102322"/>
            <a:ext cx="5510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Actualiza el número de reproducciones de la canción con _id: 1: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836DFC-7A15-7FC6-267B-3C452E8B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" y="1748653"/>
            <a:ext cx="5556766" cy="16149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5553CA-5DBD-F97B-8AAF-BB556B7C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3" y="3262918"/>
            <a:ext cx="5533705" cy="31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6F1C-8992-48DA-C777-4665DD2A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DA1B1FE-4E22-0402-A63A-7EE0EC63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4" y="2567917"/>
            <a:ext cx="2842810" cy="201472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1866CAD-2A75-9C7A-FF78-B99A2569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4" y="4784860"/>
            <a:ext cx="2842810" cy="1941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6A4CF5-2360-0B18-5ED1-A3745067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 VARIOS DOCUMENTOS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2674FC-0C73-8A69-9682-64E93D37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68EAF20-ADDC-AA2D-E867-B423E8819BBB}"/>
              </a:ext>
            </a:extLst>
          </p:cNvPr>
          <p:cNvSpPr txBox="1"/>
          <p:nvPr/>
        </p:nvSpPr>
        <p:spPr>
          <a:xfrm>
            <a:off x="329303" y="1102322"/>
            <a:ext cx="5510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actualiza todas las canciones del género "Vallenato" para incrementar sus reproducciones en 100000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CD1159-59AF-AFCD-0F4F-DE35D928A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3" y="1748653"/>
            <a:ext cx="2943636" cy="819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83E063-0FDF-0EE2-D648-2CA0A8691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58" y="3443833"/>
            <a:ext cx="3051839" cy="20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FE2AF-F4FA-E83C-0EEB-D13E6CFD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2B734-8B61-CA89-EBA0-DBA895E3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 DOCUMENTOS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734F88-974A-505F-9D27-182F1865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51" y="1381848"/>
            <a:ext cx="5579655" cy="52259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0E0098-E38D-ABFD-712D-71FC0190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5" y="2237719"/>
            <a:ext cx="5579655" cy="35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7ECD-C368-B148-0117-B9417F2D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0BB8-6214-9E7B-3CED-74E6254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CAMBIAR BASE DE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7966A-E612-BC71-A302-820F57C9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B4C264-F46F-8A3E-9F13-5C57B57E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9" y="1690687"/>
            <a:ext cx="7355179" cy="25805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4786DE-A222-F49D-F7FE-D769B336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93" y="3056021"/>
            <a:ext cx="7972711" cy="3801979"/>
          </a:xfrm>
          <a:prstGeom prst="rect">
            <a:avLst/>
          </a:prstGeom>
        </p:spPr>
      </p:pic>
      <p:pic>
        <p:nvPicPr>
          <p:cNvPr id="10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54D6DC79-8DE2-AB4C-9F56-686A7DE9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5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CF27-861F-D4B9-1786-6611C52F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27" y="365125"/>
            <a:ext cx="11477345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 UN DOCUMENTO EN LA COLECCIÓN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FF278-29DF-30F1-10F3-E78F00C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47165F-79D2-DBA1-9190-AF3EC27D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6" y="1638050"/>
            <a:ext cx="6687121" cy="465621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34C96B-CB36-D52E-C20D-13ACDBFD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60" y="3429000"/>
            <a:ext cx="6696086" cy="3385120"/>
          </a:xfrm>
          <a:prstGeom prst="rect">
            <a:avLst/>
          </a:prstGeom>
        </p:spPr>
      </p:pic>
      <p:pic>
        <p:nvPicPr>
          <p:cNvPr id="15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8B595D09-B028-1B96-FC50-5F58BCC8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5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E7FD-18F0-10DA-5681-92AD9006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4457E-5AD9-EA3F-4CED-2DC4E29F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27" y="124493"/>
            <a:ext cx="11477345" cy="1325563"/>
          </a:xfrm>
        </p:spPr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DEL DOCUMENTO INSERTADO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EF5F1-18EA-A959-3F81-DE88973F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664D8D-DEB8-93D8-D8AF-B2E36CE7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7" y="1473338"/>
            <a:ext cx="6067536" cy="51673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2C27CA-33EA-B706-C1A4-6C764C3C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5" y="1450056"/>
            <a:ext cx="6813885" cy="5167314"/>
          </a:xfrm>
          <a:prstGeom prst="rect">
            <a:avLst/>
          </a:prstGeom>
        </p:spPr>
      </p:pic>
      <p:pic>
        <p:nvPicPr>
          <p:cNvPr id="8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7C559D31-D757-D598-3C15-DD25E6EE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1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4EC03-65F4-D612-5CFB-D20AA61A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9060-333B-4C0D-2A25-02088079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INSERTAR VARIOS DOCUMENTOS EN LA COLECCIÓN</a:t>
            </a:r>
            <a:endPara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67E6D-6A0A-086F-0E45-E925EFA3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04043-1B0A-CB77-5B16-3F2B9C8E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699"/>
            <a:ext cx="7016564" cy="56503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16320E-288A-C991-D2CC-EBD051EF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1207698"/>
            <a:ext cx="5998234" cy="5650302"/>
          </a:xfrm>
          <a:prstGeom prst="rect">
            <a:avLst/>
          </a:prstGeom>
        </p:spPr>
      </p:pic>
      <p:pic>
        <p:nvPicPr>
          <p:cNvPr id="10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072340A0-D664-2A86-22A7-B128C9AC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7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041DF-CBE1-AB0B-937F-26670001C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9FEC7B-B165-F76B-5AD5-A73201B4F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COMPARACIÓN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ABDB4A-3882-6EA9-B4C7-3F6B6E5A1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21FD6119-337F-1CA7-FFCD-449C9BF5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7982" y="4905242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B1F0-ED46-3FB8-0AF2-28891F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08A56-4A15-D515-389F-588A929D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DEFB4-23CF-051B-BEF3-2D91BB60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03" y="1825625"/>
            <a:ext cx="10608197" cy="444785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0F0012A-3CE8-12F8-A912-30EC9BF201CD}"/>
              </a:ext>
            </a:extLst>
          </p:cNvPr>
          <p:cNvSpPr/>
          <p:nvPr/>
        </p:nvSpPr>
        <p:spPr>
          <a:xfrm>
            <a:off x="1180617" y="3838756"/>
            <a:ext cx="10116274" cy="93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4C2AAD70-435E-CCF6-4DFB-3F9B806F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76D0-C45A-D4CE-B986-5A6CCBA9C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E6CC501-72A9-CC4E-348A-9FF17B77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160"/>
            <a:ext cx="10425985" cy="39609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413601-E056-1B37-1306-A7FAA961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de comparación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8DCFA9-31CB-29C0-1343-3C8EFC726D20}"/>
              </a:ext>
            </a:extLst>
          </p:cNvPr>
          <p:cNvSpPr/>
          <p:nvPr/>
        </p:nvSpPr>
        <p:spPr>
          <a:xfrm>
            <a:off x="1237526" y="3562711"/>
            <a:ext cx="9571372" cy="785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03C8A035-2E85-58ED-187A-5B3750A9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34C7-A500-787C-B069-4F14342C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568A-888C-7B86-1A84-074A4CA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BB9C9-1E2C-15D2-1A88-0BD3EE8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AE22A-B0E3-58B2-0D77-93660201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42" y="1812685"/>
            <a:ext cx="11189157" cy="435133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B4F40F-A583-F1BA-B72F-C916267AAAFF}"/>
              </a:ext>
            </a:extLst>
          </p:cNvPr>
          <p:cNvSpPr/>
          <p:nvPr/>
        </p:nvSpPr>
        <p:spPr>
          <a:xfrm>
            <a:off x="1173192" y="3795623"/>
            <a:ext cx="10298166" cy="777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Free MongoDB Certification. Where and How to get Legitimate… | by rachelle  palmer | Medium">
            <a:extLst>
              <a:ext uri="{FF2B5EF4-FFF2-40B4-BE49-F238E27FC236}">
                <a16:creationId xmlns:a16="http://schemas.microsoft.com/office/drawing/2014/main" id="{0C2EF1B8-1BA4-0E49-D6BE-B8708B11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261" y="0"/>
            <a:ext cx="1612739" cy="4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8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125</Words>
  <Application>Microsoft Office PowerPoint</Application>
  <PresentationFormat>Panorámica</PresentationFormat>
  <Paragraphs>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CAMBIAR BASE DE DATOS</vt:lpstr>
      <vt:lpstr>INSERTA UN DOCUMENTO EN LA COLECCIÓN</vt:lpstr>
      <vt:lpstr>VERIFICACIÓN DEL DOCUMENTO INSERTADO</vt:lpstr>
      <vt:lpstr>INSERTAR VARIOS DOCUMENTOS EN LA COLECCIÓN</vt:lpstr>
      <vt:lpstr>OPERADORES DE COMPARACIÓN</vt:lpstr>
      <vt:lpstr>Operadores de comparación</vt:lpstr>
      <vt:lpstr>Operadores de comparación</vt:lpstr>
      <vt:lpstr>Operadores de comparación</vt:lpstr>
      <vt:lpstr>Operadores de comparación</vt:lpstr>
      <vt:lpstr>Operadores de comparación</vt:lpstr>
      <vt:lpstr>Operadores de comparación</vt:lpstr>
      <vt:lpstr>CONSULTAS </vt:lpstr>
      <vt:lpstr>CONSULTAS EN LA COLECCIÓN POR CRITERIOS ESPECÍFICOS</vt:lpstr>
      <vt:lpstr>CONSULTAS EN LA COLECCIÓN POR CRITERIOS ESPECÍFICOS</vt:lpstr>
      <vt:lpstr>CONSULTAS EN LA COLECCIÓN POR CRITERIOS ESPECÍFICOS</vt:lpstr>
      <vt:lpstr>ACTUALIZAR UN SOLO DOCUMENTO</vt:lpstr>
      <vt:lpstr>ACTUALIZAR VARIOS DOCUMENTOS</vt:lpstr>
      <vt:lpstr>ELIMINAR DOCUMENTOS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5</cp:revision>
  <dcterms:created xsi:type="dcterms:W3CDTF">2024-11-27T14:53:18Z</dcterms:created>
  <dcterms:modified xsi:type="dcterms:W3CDTF">2024-11-27T16:57:32Z</dcterms:modified>
</cp:coreProperties>
</file>