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  <a:srgbClr val="FF6600"/>
    <a:srgbClr val="CCCCFF"/>
    <a:srgbClr val="CCE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2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4B3A-DCFA-4E40-9097-E7B619883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4293-23FD-41C4-9A21-D917CEF21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810A-339C-4140-A567-0077F905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51E2-FBC2-45C4-AE7C-C768F1EF9265}" type="datetimeFigureOut">
              <a:rPr lang="en-AT" smtClean="0"/>
              <a:t>17/04/2021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55AB-9D4D-4488-87B6-830D1032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3DE0-6577-49E0-91BA-1A6FCB38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FDEC-7F92-4F8A-A0FD-725357D460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8628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E68B-CCB7-4E35-A45B-87BF135C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CDC2E-74E9-4FF1-A466-E39B71A10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4E6F3-514B-460C-95D1-E6A65965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51E2-FBC2-45C4-AE7C-C768F1EF9265}" type="datetimeFigureOut">
              <a:rPr lang="en-AT" smtClean="0"/>
              <a:t>17/04/2021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7E73A-3543-45E9-97A4-66B27C8E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C18C-0786-4F2C-BCAB-9311CF67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FDEC-7F92-4F8A-A0FD-725357D460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192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06529-4B8F-45FD-86F4-B510B5A4B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68CB1-F9FF-49A6-A02C-A8A36D83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DE38-234F-44ED-B603-E3E941B6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51E2-FBC2-45C4-AE7C-C768F1EF9265}" type="datetimeFigureOut">
              <a:rPr lang="en-AT" smtClean="0"/>
              <a:t>17/04/2021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8525-091F-4AA4-9253-1C19D1EE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C2F95-C3F4-45DB-978A-CA62C0E4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FDEC-7F92-4F8A-A0FD-725357D460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280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8E76-A398-4F77-9606-3009156C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C05A-8243-49C3-B3BD-DA77C149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7099-EAC9-41E8-8222-C7E35973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51E2-FBC2-45C4-AE7C-C768F1EF9265}" type="datetimeFigureOut">
              <a:rPr lang="en-AT" smtClean="0"/>
              <a:t>17/04/2021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A7C4-7354-48EC-AB52-8C0A6B2C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C916-C428-4AA7-9942-1E420EBD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FDEC-7F92-4F8A-A0FD-725357D460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861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BF36-3643-4162-BC25-32665531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6897-74E9-4B73-863F-2BE06D18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0539-257E-4995-A22C-61D89891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51E2-FBC2-45C4-AE7C-C768F1EF9265}" type="datetimeFigureOut">
              <a:rPr lang="en-AT" smtClean="0"/>
              <a:t>17/04/2021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9FEA3-E8A5-4246-8C4A-CDCE2C12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1022-0D29-433B-871F-6968BBC4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FDEC-7F92-4F8A-A0FD-725357D460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9497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2C40-984B-49D4-919F-873F843D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FD30-A23A-4562-BC21-466B8305E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62FCA-B863-4FD0-83A6-F43A6EEB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7859C-A572-4E84-951E-9A79B9C6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51E2-FBC2-45C4-AE7C-C768F1EF9265}" type="datetimeFigureOut">
              <a:rPr lang="en-AT" smtClean="0"/>
              <a:t>17/04/2021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C32E8-2E6B-4714-A52C-31BF014A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3FA37-07AF-40A3-88A7-DA6F97D7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FDEC-7F92-4F8A-A0FD-725357D460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1049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879F-DF15-4851-B90A-77CAD71A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F28A7-A42E-428D-ABC6-D0D16885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5F909-0A7F-4CEA-A702-EE5C2963B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2F1D2-8B40-40FB-9AB2-494C7A60E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A4FD7-1917-41A6-AD18-071DC79D8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C604C-3668-41D6-A2BE-DAE8E9B4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51E2-FBC2-45C4-AE7C-C768F1EF9265}" type="datetimeFigureOut">
              <a:rPr lang="en-AT" smtClean="0"/>
              <a:t>17/04/2021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C82E1-BC80-4BFA-AFC6-4C20AFF9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315E8-1483-4DC3-89AE-BDFF6CE3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FDEC-7F92-4F8A-A0FD-725357D460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8243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C992-F681-4F40-BADF-E74C7C4E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E57D7-69B0-4681-B3FC-E5F1C5BA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51E2-FBC2-45C4-AE7C-C768F1EF9265}" type="datetimeFigureOut">
              <a:rPr lang="en-AT" smtClean="0"/>
              <a:t>17/04/2021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525D0-D7F8-435E-8BCF-1EFB2022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DF67D-0475-4CB6-84DE-13001B97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FDEC-7F92-4F8A-A0FD-725357D460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25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372AA-E849-4442-B57A-D1B102CE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51E2-FBC2-45C4-AE7C-C768F1EF9265}" type="datetimeFigureOut">
              <a:rPr lang="en-AT" smtClean="0"/>
              <a:t>17/04/2021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FA60F-1D4B-4552-BDB9-868232A6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7FADB-1A9A-4596-B307-8BE7531F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FDEC-7F92-4F8A-A0FD-725357D460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7917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5892-B5C9-44EB-B2B8-592D8DC4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44C6-06AF-4D36-B5D5-7687663F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75EFF-86A3-4F31-8BB8-BF6193FC3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70C63-E319-4357-A684-DD0A0235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51E2-FBC2-45C4-AE7C-C768F1EF9265}" type="datetimeFigureOut">
              <a:rPr lang="en-AT" smtClean="0"/>
              <a:t>17/04/2021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6D7AD-FB5B-4D9D-B000-5A2E98DB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21FD4-2807-46A2-95CF-D7BFC2CC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FDEC-7F92-4F8A-A0FD-725357D460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492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F769-067E-42B3-916C-61AEE497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7E4D5-5F53-4A3D-BC20-95C968FE2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34B82-8DCB-4EC0-8374-AC23A7208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BDD89-E0AE-4F5D-9956-CACB1480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51E2-FBC2-45C4-AE7C-C768F1EF9265}" type="datetimeFigureOut">
              <a:rPr lang="en-AT" smtClean="0"/>
              <a:t>17/04/2021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3AC8E-4823-483A-899C-B305A184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9369A-DA93-48C2-A648-92C237A3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FDEC-7F92-4F8A-A0FD-725357D460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480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BBD20-2645-4C95-83C7-2360671F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4537C-DF4B-4C77-9FD4-0B8B3E28D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627F-AEA8-4BB1-8400-3D8772A94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351E2-FBC2-45C4-AE7C-C768F1EF9265}" type="datetimeFigureOut">
              <a:rPr lang="en-AT" smtClean="0"/>
              <a:t>17/04/2021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95DE-1D4F-4A81-8D95-A31EFB2A4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61CC-2F44-4300-B952-C6D158345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FDEC-7F92-4F8A-A0FD-725357D460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7044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23B92544-49C7-49B8-8AFF-26708B6B1E0F}"/>
              </a:ext>
            </a:extLst>
          </p:cNvPr>
          <p:cNvSpPr/>
          <p:nvPr/>
        </p:nvSpPr>
        <p:spPr>
          <a:xfrm>
            <a:off x="1600217" y="2520121"/>
            <a:ext cx="4854342" cy="648000"/>
          </a:xfrm>
          <a:prstGeom prst="roundRect">
            <a:avLst>
              <a:gd name="adj" fmla="val 4961"/>
            </a:avLst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tlCol="0" anchor="t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Low virus concentration</a:t>
            </a:r>
            <a:endParaRPr lang="en-A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37C79B98-8CE6-41A2-AF17-6CB38653606E}"/>
              </a:ext>
            </a:extLst>
          </p:cNvPr>
          <p:cNvSpPr/>
          <p:nvPr/>
        </p:nvSpPr>
        <p:spPr>
          <a:xfrm>
            <a:off x="341536" y="967677"/>
            <a:ext cx="6113023" cy="724874"/>
          </a:xfrm>
          <a:prstGeom prst="roundRect">
            <a:avLst>
              <a:gd name="adj" fmla="val 4961"/>
            </a:avLst>
          </a:prstGeom>
          <a:solidFill>
            <a:srgbClr val="92D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tlCol="0" anchor="t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Infected</a:t>
            </a:r>
            <a:endParaRPr lang="en-A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72B79D-E8F9-4B1E-AC24-A96B54F9FCEA}"/>
              </a:ext>
            </a:extLst>
          </p:cNvPr>
          <p:cNvSpPr/>
          <p:nvPr/>
        </p:nvSpPr>
        <p:spPr>
          <a:xfrm>
            <a:off x="7386568" y="5271929"/>
            <a:ext cx="3318467" cy="1062772"/>
          </a:xfrm>
          <a:prstGeom prst="roundRect">
            <a:avLst>
              <a:gd name="adj" fmla="val 6643"/>
            </a:avLst>
          </a:prstGeom>
          <a:solidFill>
            <a:srgbClr val="FF7C8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Infectious hospital</a:t>
            </a:r>
            <a:endParaRPr lang="en-A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E853906-A768-4E14-9224-8D10813EC4F5}"/>
              </a:ext>
            </a:extLst>
          </p:cNvPr>
          <p:cNvSpPr/>
          <p:nvPr/>
        </p:nvSpPr>
        <p:spPr>
          <a:xfrm>
            <a:off x="6934228" y="4530424"/>
            <a:ext cx="3770807" cy="648000"/>
          </a:xfrm>
          <a:prstGeom prst="roundRect">
            <a:avLst>
              <a:gd name="adj" fmla="val 9587"/>
            </a:avLst>
          </a:prstGeom>
          <a:solidFill>
            <a:srgbClr val="FF66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Infectious home quarantine</a:t>
            </a:r>
            <a:endParaRPr lang="en-A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3928B1F-5111-43D1-83C9-9C6C4F19E15D}"/>
              </a:ext>
            </a:extLst>
          </p:cNvPr>
          <p:cNvSpPr/>
          <p:nvPr/>
        </p:nvSpPr>
        <p:spPr>
          <a:xfrm>
            <a:off x="2252809" y="3247731"/>
            <a:ext cx="4201750" cy="2587920"/>
          </a:xfrm>
          <a:prstGeom prst="roundRect">
            <a:avLst>
              <a:gd name="adj" fmla="val 7725"/>
            </a:avLst>
          </a:prstGeom>
          <a:solidFill>
            <a:srgbClr val="FF33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Infectious on the wild</a:t>
            </a:r>
            <a:endParaRPr lang="en-A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EC85762-F32B-47AA-A073-CDC0E2D87EF3}"/>
              </a:ext>
            </a:extLst>
          </p:cNvPr>
          <p:cNvSpPr/>
          <p:nvPr/>
        </p:nvSpPr>
        <p:spPr>
          <a:xfrm>
            <a:off x="841644" y="1785381"/>
            <a:ext cx="5612915" cy="648000"/>
          </a:xfrm>
          <a:prstGeom prst="roundRect">
            <a:avLst>
              <a:gd name="adj" fmla="val 4961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tlCol="0" anchor="t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Virus not detectable by standard tests</a:t>
            </a:r>
            <a:endParaRPr lang="en-A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EE0A2-9B84-4184-A597-9A00A1766A59}"/>
              </a:ext>
            </a:extLst>
          </p:cNvPr>
          <p:cNvSpPr/>
          <p:nvPr/>
        </p:nvSpPr>
        <p:spPr>
          <a:xfrm>
            <a:off x="470772" y="1317811"/>
            <a:ext cx="93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Susceptible</a:t>
            </a:r>
            <a:endParaRPr lang="en-AT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BC681-65C5-439D-91FC-7EBF9C38C8F1}"/>
              </a:ext>
            </a:extLst>
          </p:cNvPr>
          <p:cNvSpPr/>
          <p:nvPr/>
        </p:nvSpPr>
        <p:spPr>
          <a:xfrm>
            <a:off x="1236525" y="2069834"/>
            <a:ext cx="93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Infected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F45C7-222F-4DA6-B3F9-29ED57F388ED}"/>
              </a:ext>
            </a:extLst>
          </p:cNvPr>
          <p:cNvSpPr/>
          <p:nvPr/>
        </p:nvSpPr>
        <p:spPr>
          <a:xfrm>
            <a:off x="1885149" y="2791258"/>
            <a:ext cx="93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Detect PCR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EEAFB-D056-4CBD-B47C-0635991957F9}"/>
              </a:ext>
            </a:extLst>
          </p:cNvPr>
          <p:cNvSpPr/>
          <p:nvPr/>
        </p:nvSpPr>
        <p:spPr>
          <a:xfrm>
            <a:off x="2537717" y="3549059"/>
            <a:ext cx="93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Infectious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19B05-4FA9-4C0E-9480-78BA23E894D5}"/>
              </a:ext>
            </a:extLst>
          </p:cNvPr>
          <p:cNvSpPr/>
          <p:nvPr/>
        </p:nvSpPr>
        <p:spPr>
          <a:xfrm>
            <a:off x="4004874" y="4362034"/>
            <a:ext cx="93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Symptoms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7C833-3EF9-4B69-83D9-C1090953134A}"/>
              </a:ext>
            </a:extLst>
          </p:cNvPr>
          <p:cNvSpPr/>
          <p:nvPr/>
        </p:nvSpPr>
        <p:spPr>
          <a:xfrm>
            <a:off x="7195779" y="4817998"/>
            <a:ext cx="93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Quarantine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B845C-82B1-487B-8987-C343282974EC}"/>
              </a:ext>
            </a:extLst>
          </p:cNvPr>
          <p:cNvSpPr/>
          <p:nvPr/>
        </p:nvSpPr>
        <p:spPr>
          <a:xfrm>
            <a:off x="7991999" y="5558669"/>
            <a:ext cx="93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Hospital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B25900-52DB-42AD-A107-2791E3831DB1}"/>
              </a:ext>
            </a:extLst>
          </p:cNvPr>
          <p:cNvSpPr/>
          <p:nvPr/>
        </p:nvSpPr>
        <p:spPr>
          <a:xfrm>
            <a:off x="8718750" y="5957606"/>
            <a:ext cx="93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D0A2E-DA4F-43B4-904F-2768BE60E26D}"/>
              </a:ext>
            </a:extLst>
          </p:cNvPr>
          <p:cNvSpPr/>
          <p:nvPr/>
        </p:nvSpPr>
        <p:spPr>
          <a:xfrm>
            <a:off x="10982246" y="6435355"/>
            <a:ext cx="93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Dead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B65A5EC-4462-4D92-A4BC-610655243D91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783637" y="1760945"/>
            <a:ext cx="608023" cy="297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E265EF6-D95A-4549-B8C5-8583A99BEBE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506125" y="2556234"/>
            <a:ext cx="577424" cy="180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2B762B7-E793-419B-B7BC-CF578227A642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2138533" y="3293874"/>
            <a:ext cx="613801" cy="184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5D7676A-C17C-47CA-B817-9F6CC49084EC}"/>
              </a:ext>
            </a:extLst>
          </p:cNvPr>
          <p:cNvCxnSpPr>
            <a:cxnSpLocks/>
            <a:stCxn id="7" idx="2"/>
            <a:endCxn id="58" idx="1"/>
          </p:cNvCxnSpPr>
          <p:nvPr/>
        </p:nvCxnSpPr>
        <p:spPr>
          <a:xfrm rot="16200000" flipH="1">
            <a:off x="3005533" y="3837243"/>
            <a:ext cx="202527" cy="202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FE3AD23-EDA4-42CB-9F7F-438F8547FCC1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7529554" y="5240223"/>
            <a:ext cx="596671" cy="328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FFFF6A-3D17-4F35-826D-910909FB3980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8461906" y="5844761"/>
            <a:ext cx="254937" cy="258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C07C39E-9DB7-4722-825A-779E3120191C}"/>
              </a:ext>
            </a:extLst>
          </p:cNvPr>
          <p:cNvSpPr/>
          <p:nvPr/>
        </p:nvSpPr>
        <p:spPr>
          <a:xfrm>
            <a:off x="5519697" y="3561265"/>
            <a:ext cx="57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0AD95A-85A5-47CA-B075-00E494FA8AA0}"/>
              </a:ext>
            </a:extLst>
          </p:cNvPr>
          <p:cNvSpPr/>
          <p:nvPr/>
        </p:nvSpPr>
        <p:spPr>
          <a:xfrm>
            <a:off x="10051555" y="4816216"/>
            <a:ext cx="57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5EE43-46D4-4A52-ABCC-843CAB3B6639}"/>
              </a:ext>
            </a:extLst>
          </p:cNvPr>
          <p:cNvSpPr/>
          <p:nvPr/>
        </p:nvSpPr>
        <p:spPr>
          <a:xfrm>
            <a:off x="10029703" y="5551413"/>
            <a:ext cx="57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8292F7-F735-4ECB-8C31-1364D6C55A06}"/>
              </a:ext>
            </a:extLst>
          </p:cNvPr>
          <p:cNvSpPr/>
          <p:nvPr/>
        </p:nvSpPr>
        <p:spPr>
          <a:xfrm>
            <a:off x="10029703" y="5960066"/>
            <a:ext cx="57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5DA45F-0F2C-47C6-98B7-586E70CABCD2}"/>
              </a:ext>
            </a:extLst>
          </p:cNvPr>
          <p:cNvSpPr/>
          <p:nvPr/>
        </p:nvSpPr>
        <p:spPr>
          <a:xfrm>
            <a:off x="5519697" y="1307214"/>
            <a:ext cx="57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9BEA1B-9DFA-49C1-B9A3-4B8868A608EC}"/>
              </a:ext>
            </a:extLst>
          </p:cNvPr>
          <p:cNvSpPr/>
          <p:nvPr/>
        </p:nvSpPr>
        <p:spPr>
          <a:xfrm>
            <a:off x="5519697" y="2075082"/>
            <a:ext cx="57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CA740E-346D-4321-A98C-5334D7B6A8F2}"/>
              </a:ext>
            </a:extLst>
          </p:cNvPr>
          <p:cNvSpPr/>
          <p:nvPr/>
        </p:nvSpPr>
        <p:spPr>
          <a:xfrm>
            <a:off x="5519697" y="2789832"/>
            <a:ext cx="57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B975A4-49DA-46AD-903E-DF15A385A946}"/>
              </a:ext>
            </a:extLst>
          </p:cNvPr>
          <p:cNvSpPr/>
          <p:nvPr/>
        </p:nvSpPr>
        <p:spPr>
          <a:xfrm>
            <a:off x="5519697" y="3908461"/>
            <a:ext cx="57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A6D159-8DBC-4B0E-9480-3FDBA86409FC}"/>
              </a:ext>
            </a:extLst>
          </p:cNvPr>
          <p:cNvSpPr/>
          <p:nvPr/>
        </p:nvSpPr>
        <p:spPr>
          <a:xfrm>
            <a:off x="4028707" y="5957470"/>
            <a:ext cx="93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Symptoms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F75512-A371-41BC-8C2A-49DD9B631698}"/>
              </a:ext>
            </a:extLst>
          </p:cNvPr>
          <p:cNvSpPr/>
          <p:nvPr/>
        </p:nvSpPr>
        <p:spPr>
          <a:xfrm>
            <a:off x="5533060" y="5966277"/>
            <a:ext cx="57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C6BC6DD-9CB4-4B20-AA27-80A16BC74A0B}"/>
              </a:ext>
            </a:extLst>
          </p:cNvPr>
          <p:cNvCxnSpPr>
            <a:stCxn id="4" idx="2"/>
            <a:endCxn id="43" idx="1"/>
          </p:cNvCxnSpPr>
          <p:nvPr/>
        </p:nvCxnSpPr>
        <p:spPr>
          <a:xfrm rot="16200000" flipH="1">
            <a:off x="235910" y="2308672"/>
            <a:ext cx="4495659" cy="3089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A9857F2-D324-42E8-9375-74B7722C9B98}"/>
              </a:ext>
            </a:extLst>
          </p:cNvPr>
          <p:cNvSpPr/>
          <p:nvPr/>
        </p:nvSpPr>
        <p:spPr>
          <a:xfrm>
            <a:off x="3207875" y="3895586"/>
            <a:ext cx="1113619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Detect AntiGen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FF683AE-D45C-4438-900B-905A61234276}"/>
              </a:ext>
            </a:extLst>
          </p:cNvPr>
          <p:cNvCxnSpPr>
            <a:cxnSpLocks/>
            <a:stCxn id="58" idx="2"/>
            <a:endCxn id="8" idx="1"/>
          </p:cNvCxnSpPr>
          <p:nvPr/>
        </p:nvCxnSpPr>
        <p:spPr>
          <a:xfrm rot="16200000" flipH="1">
            <a:off x="3723555" y="4224715"/>
            <a:ext cx="322448" cy="240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CA2FBB7-624D-490D-88A1-34BAE69D46E8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9917624" y="5514732"/>
            <a:ext cx="333749" cy="1795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188D2CA-BF80-4B49-96AB-FBF29D1DC8DA}"/>
              </a:ext>
            </a:extLst>
          </p:cNvPr>
          <p:cNvSpPr/>
          <p:nvPr/>
        </p:nvSpPr>
        <p:spPr>
          <a:xfrm>
            <a:off x="5519697" y="4369964"/>
            <a:ext cx="57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7CF2C6C0-3017-468B-857E-86CC1EDAA997}"/>
              </a:ext>
            </a:extLst>
          </p:cNvPr>
          <p:cNvCxnSpPr>
            <a:stCxn id="135" idx="3"/>
            <a:endCxn id="9" idx="1"/>
          </p:cNvCxnSpPr>
          <p:nvPr/>
        </p:nvCxnSpPr>
        <p:spPr>
          <a:xfrm>
            <a:off x="6095697" y="4513964"/>
            <a:ext cx="1100082" cy="448034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45E08B84-A297-4730-A3D0-DB540B70373A}"/>
              </a:ext>
            </a:extLst>
          </p:cNvPr>
          <p:cNvCxnSpPr>
            <a:stCxn id="39" idx="3"/>
            <a:endCxn id="9" idx="1"/>
          </p:cNvCxnSpPr>
          <p:nvPr/>
        </p:nvCxnSpPr>
        <p:spPr>
          <a:xfrm>
            <a:off x="6095697" y="4052461"/>
            <a:ext cx="1100082" cy="90953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9D148775-C5D6-42B8-B8D0-3A6D8EB2D8B3}"/>
              </a:ext>
            </a:extLst>
          </p:cNvPr>
          <p:cNvCxnSpPr>
            <a:stCxn id="32" idx="3"/>
            <a:endCxn id="9" idx="1"/>
          </p:cNvCxnSpPr>
          <p:nvPr/>
        </p:nvCxnSpPr>
        <p:spPr>
          <a:xfrm>
            <a:off x="6095697" y="3705265"/>
            <a:ext cx="1100082" cy="1256733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EFF440B-A0E8-4B73-B2B7-5ABBB746FF77}"/>
              </a:ext>
            </a:extLst>
          </p:cNvPr>
          <p:cNvCxnSpPr>
            <a:stCxn id="38" idx="3"/>
            <a:endCxn id="9" idx="1"/>
          </p:cNvCxnSpPr>
          <p:nvPr/>
        </p:nvCxnSpPr>
        <p:spPr>
          <a:xfrm>
            <a:off x="6095697" y="2933832"/>
            <a:ext cx="1100082" cy="2028166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C29EB41-9740-4B06-AF24-2D20675D8FB1}"/>
              </a:ext>
            </a:extLst>
          </p:cNvPr>
          <p:cNvSpPr/>
          <p:nvPr/>
        </p:nvSpPr>
        <p:spPr>
          <a:xfrm>
            <a:off x="10982246" y="4816216"/>
            <a:ext cx="93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Recovered</a:t>
            </a:r>
            <a:endParaRPr lang="en-AT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CB02C3E-38D5-4264-B194-D3615A5DB28B}"/>
              </a:ext>
            </a:extLst>
          </p:cNvPr>
          <p:cNvSpPr/>
          <p:nvPr/>
        </p:nvSpPr>
        <p:spPr>
          <a:xfrm>
            <a:off x="10948297" y="5548517"/>
            <a:ext cx="93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Recovered</a:t>
            </a:r>
            <a:endParaRPr lang="en-AT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15B52A9-53E5-4785-9F31-18BE607C88CD}"/>
              </a:ext>
            </a:extLst>
          </p:cNvPr>
          <p:cNvSpPr/>
          <p:nvPr/>
        </p:nvSpPr>
        <p:spPr>
          <a:xfrm>
            <a:off x="10953270" y="5955254"/>
            <a:ext cx="93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Recovered</a:t>
            </a:r>
            <a:endParaRPr lang="en-AT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F3B7A9B-8E9D-4A8C-932F-3F8D613F9DD7}"/>
              </a:ext>
            </a:extLst>
          </p:cNvPr>
          <p:cNvCxnSpPr>
            <a:stCxn id="4" idx="3"/>
            <a:endCxn id="36" idx="1"/>
          </p:cNvCxnSpPr>
          <p:nvPr/>
        </p:nvCxnSpPr>
        <p:spPr>
          <a:xfrm flipV="1">
            <a:off x="1406772" y="1451214"/>
            <a:ext cx="4112925" cy="1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398FE1E-C876-41E7-B2A4-C6CE65FA7389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2172525" y="2213834"/>
            <a:ext cx="3347172" cy="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7B62D17-9E0E-4D62-AED1-79D88127B735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 flipV="1">
            <a:off x="2821149" y="2933832"/>
            <a:ext cx="2698548" cy="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E89E6C9-14F3-4FC2-AEC0-B82C1769BF51}"/>
              </a:ext>
            </a:extLst>
          </p:cNvPr>
          <p:cNvCxnSpPr>
            <a:stCxn id="7" idx="3"/>
            <a:endCxn id="32" idx="1"/>
          </p:cNvCxnSpPr>
          <p:nvPr/>
        </p:nvCxnSpPr>
        <p:spPr>
          <a:xfrm>
            <a:off x="3473717" y="3693059"/>
            <a:ext cx="2045980" cy="1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C74953D-FB85-411C-BFB5-495D5D99DEDB}"/>
              </a:ext>
            </a:extLst>
          </p:cNvPr>
          <p:cNvCxnSpPr>
            <a:cxnSpLocks/>
            <a:stCxn id="58" idx="3"/>
            <a:endCxn id="39" idx="1"/>
          </p:cNvCxnSpPr>
          <p:nvPr/>
        </p:nvCxnSpPr>
        <p:spPr>
          <a:xfrm>
            <a:off x="4321494" y="4039586"/>
            <a:ext cx="1198203" cy="1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FB4E413-077A-4E15-93BE-418432913BB5}"/>
              </a:ext>
            </a:extLst>
          </p:cNvPr>
          <p:cNvCxnSpPr>
            <a:stCxn id="8" idx="3"/>
            <a:endCxn id="135" idx="1"/>
          </p:cNvCxnSpPr>
          <p:nvPr/>
        </p:nvCxnSpPr>
        <p:spPr>
          <a:xfrm>
            <a:off x="4940874" y="4506034"/>
            <a:ext cx="578823" cy="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C3C43E-02C6-4C94-9570-9EFBA7E27684}"/>
              </a:ext>
            </a:extLst>
          </p:cNvPr>
          <p:cNvCxnSpPr>
            <a:stCxn id="9" idx="3"/>
            <a:endCxn id="33" idx="1"/>
          </p:cNvCxnSpPr>
          <p:nvPr/>
        </p:nvCxnSpPr>
        <p:spPr>
          <a:xfrm flipV="1">
            <a:off x="8131779" y="4960216"/>
            <a:ext cx="1919776" cy="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48F298B-06A0-489D-9AAE-C918EB08C81E}"/>
              </a:ext>
            </a:extLst>
          </p:cNvPr>
          <p:cNvCxnSpPr>
            <a:stCxn id="10" idx="3"/>
            <a:endCxn id="34" idx="1"/>
          </p:cNvCxnSpPr>
          <p:nvPr/>
        </p:nvCxnSpPr>
        <p:spPr>
          <a:xfrm flipV="1">
            <a:off x="8927999" y="5695413"/>
            <a:ext cx="1101704" cy="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4311402-B805-4491-BBB5-CC3ADAA9172E}"/>
              </a:ext>
            </a:extLst>
          </p:cNvPr>
          <p:cNvCxnSpPr>
            <a:stCxn id="11" idx="3"/>
            <a:endCxn id="35" idx="1"/>
          </p:cNvCxnSpPr>
          <p:nvPr/>
        </p:nvCxnSpPr>
        <p:spPr>
          <a:xfrm>
            <a:off x="9654750" y="6101606"/>
            <a:ext cx="374953" cy="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8CF44C3-F54C-4611-A197-28E1B10A4F73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4964707" y="6101470"/>
            <a:ext cx="568353" cy="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FA68A066-161F-4B76-B031-91002FB14F7F}"/>
              </a:ext>
            </a:extLst>
          </p:cNvPr>
          <p:cNvCxnSpPr>
            <a:cxnSpLocks/>
            <a:stCxn id="34" idx="0"/>
            <a:endCxn id="10" idx="0"/>
          </p:cNvCxnSpPr>
          <p:nvPr/>
        </p:nvCxnSpPr>
        <p:spPr>
          <a:xfrm rot="16200000" flipH="1" flipV="1">
            <a:off x="9385223" y="4626189"/>
            <a:ext cx="7256" cy="1857704"/>
          </a:xfrm>
          <a:prstGeom prst="bentConnector3">
            <a:avLst>
              <a:gd name="adj1" fmla="val -3150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80975306-5300-4086-865D-D9E50CB720FA}"/>
              </a:ext>
            </a:extLst>
          </p:cNvPr>
          <p:cNvCxnSpPr>
            <a:stCxn id="35" idx="2"/>
            <a:endCxn id="11" idx="2"/>
          </p:cNvCxnSpPr>
          <p:nvPr/>
        </p:nvCxnSpPr>
        <p:spPr>
          <a:xfrm rot="5400000" flipH="1">
            <a:off x="9750997" y="5681360"/>
            <a:ext cx="2460" cy="1130953"/>
          </a:xfrm>
          <a:prstGeom prst="bentConnector3">
            <a:avLst>
              <a:gd name="adj1" fmla="val -9292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1C54AA7-EEE8-43B9-85E4-4D2583624567}"/>
              </a:ext>
            </a:extLst>
          </p:cNvPr>
          <p:cNvCxnSpPr>
            <a:stCxn id="33" idx="3"/>
            <a:endCxn id="147" idx="1"/>
          </p:cNvCxnSpPr>
          <p:nvPr/>
        </p:nvCxnSpPr>
        <p:spPr>
          <a:xfrm>
            <a:off x="10627555" y="4960216"/>
            <a:ext cx="354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11DBDCD-2587-4C39-B145-9FF2AE823FDC}"/>
              </a:ext>
            </a:extLst>
          </p:cNvPr>
          <p:cNvCxnSpPr>
            <a:stCxn id="34" idx="3"/>
            <a:endCxn id="148" idx="1"/>
          </p:cNvCxnSpPr>
          <p:nvPr/>
        </p:nvCxnSpPr>
        <p:spPr>
          <a:xfrm flipV="1">
            <a:off x="10605703" y="5692517"/>
            <a:ext cx="342594" cy="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9FC8B2D-F8CB-4236-B9E9-05D29392CD0D}"/>
              </a:ext>
            </a:extLst>
          </p:cNvPr>
          <p:cNvCxnSpPr>
            <a:cxnSpLocks/>
            <a:stCxn id="35" idx="3"/>
            <a:endCxn id="149" idx="1"/>
          </p:cNvCxnSpPr>
          <p:nvPr/>
        </p:nvCxnSpPr>
        <p:spPr>
          <a:xfrm flipV="1">
            <a:off x="10605703" y="6099254"/>
            <a:ext cx="347567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itle 217">
            <a:extLst>
              <a:ext uri="{FF2B5EF4-FFF2-40B4-BE49-F238E27FC236}">
                <a16:creationId xmlns:a16="http://schemas.microsoft.com/office/drawing/2014/main" id="{0040BD9C-8CD8-4BB7-AEA6-827D87DD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17" y="175907"/>
            <a:ext cx="12084483" cy="6530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COVID-19: Compartmental Model of Testing Contributors</a:t>
            </a:r>
            <a:endParaRPr lang="en-AT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5BF4C76-E295-4EE4-AC93-8527CCB14ACF}"/>
              </a:ext>
            </a:extLst>
          </p:cNvPr>
          <p:cNvSpPr/>
          <p:nvPr/>
        </p:nvSpPr>
        <p:spPr>
          <a:xfrm>
            <a:off x="4004875" y="4829781"/>
            <a:ext cx="93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Asymptom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BDFA91DE-F637-4A83-A718-6386677D190F}"/>
              </a:ext>
            </a:extLst>
          </p:cNvPr>
          <p:cNvCxnSpPr>
            <a:cxnSpLocks/>
            <a:stCxn id="58" idx="2"/>
            <a:endCxn id="219" idx="1"/>
          </p:cNvCxnSpPr>
          <p:nvPr/>
        </p:nvCxnSpPr>
        <p:spPr>
          <a:xfrm rot="16200000" flipH="1">
            <a:off x="3489683" y="4458588"/>
            <a:ext cx="790195" cy="240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840A21B-572F-4836-ABE2-37B628229ADA}"/>
              </a:ext>
            </a:extLst>
          </p:cNvPr>
          <p:cNvSpPr/>
          <p:nvPr/>
        </p:nvSpPr>
        <p:spPr>
          <a:xfrm>
            <a:off x="5519697" y="4829781"/>
            <a:ext cx="576000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D717216A-CC65-4B29-AD9E-2862EE791C5E}"/>
              </a:ext>
            </a:extLst>
          </p:cNvPr>
          <p:cNvCxnSpPr>
            <a:cxnSpLocks/>
            <a:stCxn id="219" idx="3"/>
            <a:endCxn id="222" idx="1"/>
          </p:cNvCxnSpPr>
          <p:nvPr/>
        </p:nvCxnSpPr>
        <p:spPr>
          <a:xfrm>
            <a:off x="4940875" y="4973781"/>
            <a:ext cx="578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FFB28EA4-0B68-4F51-9E98-581550A1913A}"/>
              </a:ext>
            </a:extLst>
          </p:cNvPr>
          <p:cNvCxnSpPr>
            <a:cxnSpLocks/>
            <a:stCxn id="222" idx="3"/>
            <a:endCxn id="9" idx="1"/>
          </p:cNvCxnSpPr>
          <p:nvPr/>
        </p:nvCxnSpPr>
        <p:spPr>
          <a:xfrm flipV="1">
            <a:off x="6095697" y="4961998"/>
            <a:ext cx="1100082" cy="11783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8AB9DE0-EF47-43D7-8D2E-028867E6E99E}"/>
              </a:ext>
            </a:extLst>
          </p:cNvPr>
          <p:cNvSpPr/>
          <p:nvPr/>
        </p:nvSpPr>
        <p:spPr>
          <a:xfrm>
            <a:off x="2445433" y="5365761"/>
            <a:ext cx="875572" cy="28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3300"/>
                </a:solidFill>
              </a:rPr>
              <a:t>untested </a:t>
            </a:r>
          </a:p>
        </p:txBody>
      </p: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id="{FB2702C6-BD7E-4B48-97CC-CB48CFA10BDC}"/>
              </a:ext>
            </a:extLst>
          </p:cNvPr>
          <p:cNvCxnSpPr>
            <a:cxnSpLocks/>
            <a:stCxn id="219" idx="2"/>
            <a:endCxn id="258" idx="3"/>
          </p:cNvCxnSpPr>
          <p:nvPr/>
        </p:nvCxnSpPr>
        <p:spPr>
          <a:xfrm rot="5400000">
            <a:off x="3700950" y="4737836"/>
            <a:ext cx="391980" cy="11518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E0FAA3D8-03F7-47A8-B08E-4A753A84F356}"/>
              </a:ext>
            </a:extLst>
          </p:cNvPr>
          <p:cNvCxnSpPr>
            <a:cxnSpLocks/>
            <a:stCxn id="8" idx="2"/>
            <a:endCxn id="258" idx="3"/>
          </p:cNvCxnSpPr>
          <p:nvPr/>
        </p:nvCxnSpPr>
        <p:spPr>
          <a:xfrm rot="5400000">
            <a:off x="3467077" y="4503963"/>
            <a:ext cx="859727" cy="11518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5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COVID-19: Compartmental Model of Testing 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Strehl</dc:creator>
  <cp:lastModifiedBy>Thomas Strehl</cp:lastModifiedBy>
  <cp:revision>11</cp:revision>
  <dcterms:created xsi:type="dcterms:W3CDTF">2021-04-18T01:19:50Z</dcterms:created>
  <dcterms:modified xsi:type="dcterms:W3CDTF">2021-04-18T03:42:09Z</dcterms:modified>
</cp:coreProperties>
</file>