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6AC01-AF33-1346-EFBE-DD26F0126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CADF2-F96E-1DE3-FAD3-E8E4B681F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54094-B133-0885-B967-32BCE83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7551A9-301D-6D40-2514-DB03259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88258-B5D4-3818-28D9-07A7D40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EC565-8A23-9965-6B37-CF358A5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DD94D8-BD83-57A8-3F1B-FB814CFE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0407A-36DC-C595-D81A-A026D062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0734E0-AE56-CF71-36D9-B6743BB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84A5A-28D0-DE16-45E3-D72DE92A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9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3E03A5-BE72-3F44-39B8-D9474E1CB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B38A33-6F9D-BC6C-CF4C-DEC29C4A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921AE-915C-34E1-C0D5-A2E4333D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AC9FA-C468-06B2-93ED-D574BA60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6AE52-1A10-E84C-8BF4-554E176D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53382-74DB-440F-D3F9-AB64017B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F231F-18E7-D234-3886-5E4B0B9D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0D142-0932-4315-C8B1-D0104430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1502B-6FB2-A396-3997-61DB10CA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E2DD0-CFA1-3C3C-95EA-CB98EB6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1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64608-8122-03A9-C4C3-D2D78A11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8B87CF-0492-BEDC-3515-A5D300E7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6453A-783A-2E64-D038-7F3B4EB2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83C55-BF6D-56AC-6D2E-276CB8F3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81858-30B2-F360-452D-32F328B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C2123-B4C0-7AFE-3DD7-0FF12FEB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0EE89-C8B2-6752-166A-213BA4CB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5EC109-A20F-3277-8402-26C9D5CE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8E161B-2DEA-D9B9-A251-45D2E793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E193B-BB94-8872-58DB-F6176BC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DF077-92F8-9FB7-6662-466F254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4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0251D-AFB3-5A4B-DB30-E0412080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F4C401-D925-B427-854B-33AA27FC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1F26F-7B0C-D396-15AA-50D7886D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842B47-58E5-79BC-A115-5CF03C55E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A7F590-6C61-6164-0359-65DCE0E09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AE2DB-C8FA-FD9C-1607-FE16C0E5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6F8D6B-7542-8BE3-CD70-56D709DA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472046-8D77-5683-2461-CC7FB66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0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132FA-5104-5251-D678-56C8D3C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7EA600-7962-500A-4E74-005F84F5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0A8111-FD3F-F82C-63DA-C8A7DA54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830E27-D98B-229C-CEFA-6A06930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0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54F71F-FDED-3CB6-0594-1C0F8C6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BBC700-F131-8590-5788-58936714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1385DE-AFBE-4CA3-9F21-E3BDCD06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1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D663D-E87E-9243-9745-C4493B1D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27B76-4BDE-C987-076A-052BBC72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7B616-C977-AF88-AB8C-7F9985D0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9C253-7422-64B1-675C-7034EFD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3C2948-2E7F-0AAF-7C60-85A8F1EC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D05272-D946-F52D-1FCC-1CCBBE14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9F30-F147-5CCB-B6A6-67003E3F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DEDD8-059F-7DDA-DF7E-433A72115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7F667-7147-F073-7403-2FBD0DA3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A3E76-0827-5ACB-63AA-EF1AA90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07A85D-A361-216F-EA49-74AB97CF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191E7F-5D52-D885-6D33-130A0C8B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9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4BF9A-3257-28B4-3AE8-46FC9E17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9C36D-52D5-61CB-EAFB-8DBE58D9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45D95-2E2A-6D56-1588-5A8DA8153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7621-F3BE-4ECF-915D-2AD4628EF00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F3032-56C1-EC4F-42D6-C4AAFE2FD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28299-213F-ABF6-B759-A23662D2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82C3-8A32-3C44-B98C-7BF874E6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ЦА и Боль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53C8F-8355-66CC-6ECD-4CC41F51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ЦА – школьники 9-11 классов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 – подготовит школьников к обучению в университете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поможет обновить знания в области математики и физики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4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3EDE-EABB-39A3-991A-0FB5879D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0223B-05A1-427D-8B2F-5F0F6DB3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оздать игру в которой нужно будет проходить через различные локации, для прохождения на дальнейшие уровни необходимо собирать (какую-нибудь вещь, например 70% от 100% листочков на карте), в конце уровня будут появляться задачки из физики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математики,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зависимости от кол-ва собранных бумажек, будет разрешаться определённое кол-во ошибок. В случае превышения кол-ва ошибок задачки обновляются.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F0616-EDB1-7443-12A0-C2BA31E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E7A46-2BC8-8F22-8983-058E3857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конкурентов можно взять различные игры в виде викторин, где нужно ответить на определённое кол-во вопросов. Наша игра будет отличаться тем, что нам сначала нужно найти определённый процент вещей, от всех расположенных на локации, а также будут иметься различные ловушки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54C29-986B-B103-1625-CB41AB7A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63" y="3095317"/>
            <a:ext cx="5086739" cy="33975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F096C7-FD29-DD1A-5BF1-FE780CCEF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95317"/>
            <a:ext cx="5086739" cy="33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9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ЦА и Боль</vt:lpstr>
      <vt:lpstr>Идея</vt:lpstr>
      <vt:lpstr>Сравнение с конкурентами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ЦА и Боль</dc:title>
  <dc:creator>Карсканов Никита Андреевич</dc:creator>
  <cp:lastModifiedBy>Карсканов Никита Андреевич</cp:lastModifiedBy>
  <cp:revision>2</cp:revision>
  <dcterms:created xsi:type="dcterms:W3CDTF">2023-03-05T11:38:38Z</dcterms:created>
  <dcterms:modified xsi:type="dcterms:W3CDTF">2023-03-15T10:10:15Z</dcterms:modified>
</cp:coreProperties>
</file>