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9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0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9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F969-47C4-468A-9F80-B758B73F497F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âx86 cpu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23" y="2122906"/>
            <a:ext cx="1297183" cy="1105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3147" y="1214169"/>
            <a:ext cx="1186248" cy="30397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◪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473147" y="16228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07964" y="14843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964" y="107566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87" y="907368"/>
            <a:ext cx="1236293" cy="103864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865341" y="273341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âGraphics card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50" y="2448120"/>
            <a:ext cx="1314565" cy="8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4473147" y="25372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73147" y="2924432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07963" y="27859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b8000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7963" y="23987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bf000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688543" y="2545488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5" idx="1"/>
          </p:cNvCxnSpPr>
          <p:nvPr/>
        </p:nvCxnSpPr>
        <p:spPr>
          <a:xfrm>
            <a:off x="6043224" y="1415072"/>
            <a:ext cx="793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5866426" y="1225600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707962" y="405776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3217508" y="1195001"/>
            <a:ext cx="313038" cy="296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6" idx="3"/>
            <a:endCxn id="23" idx="1"/>
          </p:cNvCxnSpPr>
          <p:nvPr/>
        </p:nvCxnSpPr>
        <p:spPr>
          <a:xfrm>
            <a:off x="2629806" y="2675753"/>
            <a:ext cx="58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73147" y="3215728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98392" y="307722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5870848" y="3242142"/>
            <a:ext cx="168002" cy="1019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987159" y="36009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常规内存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右大括号 37"/>
          <p:cNvSpPr/>
          <p:nvPr/>
        </p:nvSpPr>
        <p:spPr>
          <a:xfrm>
            <a:off x="5870800" y="1622855"/>
            <a:ext cx="168050" cy="1602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00571" y="228542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设备内存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09629" y="26757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40333" y="12141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64k BIOS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17883" y="382184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003ff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477581" y="3960341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5713116" y="3973840"/>
            <a:ext cx="167653" cy="280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97346" y="410707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40099" y="39805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中断向量表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9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9504" y="1869989"/>
            <a:ext cx="5033317" cy="46955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800869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269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77732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120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71075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05386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39703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33602" y="1966267"/>
            <a:ext cx="539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0x1f0  0x1f1  0x1f2  0x1f3  0x1f4  0x1f5  0x1f6  0x1f7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02168" y="3597358"/>
            <a:ext cx="3119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扇区数（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位，每次最多可读取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个扇区）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肘形连接符 17"/>
          <p:cNvCxnSpPr>
            <a:endCxn id="16" idx="1"/>
          </p:cNvCxnSpPr>
          <p:nvPr/>
        </p:nvCxnSpPr>
        <p:spPr>
          <a:xfrm rot="16200000" flipH="1">
            <a:off x="3118897" y="2937197"/>
            <a:ext cx="1380925" cy="185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35342" y="2854549"/>
            <a:ext cx="85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LBA</a:t>
            </a:r>
            <a:r>
              <a:rPr lang="zh-CN" altLang="en-US" dirty="0"/>
              <a:t>地址</a:t>
            </a:r>
          </a:p>
        </p:txBody>
      </p:sp>
      <p:sp>
        <p:nvSpPr>
          <p:cNvPr id="27" name="右大括号 26"/>
          <p:cNvSpPr/>
          <p:nvPr/>
        </p:nvSpPr>
        <p:spPr>
          <a:xfrm rot="5400000">
            <a:off x="5064166" y="1585456"/>
            <a:ext cx="233467" cy="2206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68070" y="2329979"/>
            <a:ext cx="311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0    7.8    15.16  23  28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73957" y="3858022"/>
            <a:ext cx="1293788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394971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745167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066180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大括号 41"/>
          <p:cNvSpPr/>
          <p:nvPr/>
        </p:nvSpPr>
        <p:spPr>
          <a:xfrm rot="5400000">
            <a:off x="6360462" y="2526116"/>
            <a:ext cx="233467" cy="325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065936" y="3581023"/>
            <a:ext cx="150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肘形连接符 44"/>
          <p:cNvCxnSpPr>
            <a:stCxn id="42" idx="1"/>
            <a:endCxn id="31" idx="1"/>
          </p:cNvCxnSpPr>
          <p:nvPr/>
        </p:nvCxnSpPr>
        <p:spPr>
          <a:xfrm rot="16200000" flipH="1">
            <a:off x="6652913" y="2629638"/>
            <a:ext cx="1245325" cy="1596762"/>
          </a:xfrm>
          <a:prstGeom prst="bentConnector4">
            <a:avLst>
              <a:gd name="adj1" fmla="val 48821"/>
              <a:gd name="adj2" fmla="val 5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521370" y="4773095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：主硬盘；</a:t>
            </a:r>
            <a:r>
              <a:rPr lang="en-US" altLang="zh-CN" dirty="0"/>
              <a:t>1</a:t>
            </a:r>
            <a:r>
              <a:rPr lang="zh-CN" altLang="en-US" dirty="0"/>
              <a:t>：从硬盘</a:t>
            </a:r>
          </a:p>
        </p:txBody>
      </p:sp>
      <p:cxnSp>
        <p:nvCxnSpPr>
          <p:cNvPr id="50" name="肘形连接符 49"/>
          <p:cNvCxnSpPr>
            <a:endCxn id="48" idx="1"/>
          </p:cNvCxnSpPr>
          <p:nvPr/>
        </p:nvCxnSpPr>
        <p:spPr>
          <a:xfrm rot="16200000" flipH="1">
            <a:off x="8055588" y="4430423"/>
            <a:ext cx="643217" cy="288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138285" y="4496096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CHS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LBA</a:t>
            </a:r>
            <a:endParaRPr lang="zh-CN" altLang="en-US" dirty="0"/>
          </a:p>
        </p:txBody>
      </p:sp>
      <p:cxnSp>
        <p:nvCxnSpPr>
          <p:cNvPr id="55" name="肘形连接符 54"/>
          <p:cNvCxnSpPr>
            <a:endCxn id="54" idx="1"/>
          </p:cNvCxnSpPr>
          <p:nvPr/>
        </p:nvCxnSpPr>
        <p:spPr>
          <a:xfrm rot="16200000" flipH="1">
            <a:off x="8829430" y="4310351"/>
            <a:ext cx="366219" cy="251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447555" y="3923685"/>
            <a:ext cx="119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98423" y="1147073"/>
            <a:ext cx="389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作用</a:t>
            </a:r>
            <a:r>
              <a:rPr lang="en-US" altLang="zh-CN" dirty="0"/>
              <a:t>1</a:t>
            </a:r>
            <a:r>
              <a:rPr lang="zh-CN" altLang="en-US" dirty="0"/>
              <a:t>：写入</a:t>
            </a:r>
            <a:r>
              <a:rPr lang="en-US" altLang="zh-CN" dirty="0"/>
              <a:t>0x20</a:t>
            </a:r>
            <a:r>
              <a:rPr lang="zh-CN" altLang="en-US" dirty="0"/>
              <a:t>，表示开始读取数据</a:t>
            </a:r>
            <a:endParaRPr lang="en-US" altLang="zh-CN" dirty="0"/>
          </a:p>
          <a:p>
            <a:r>
              <a:rPr lang="zh-CN" altLang="en-US" dirty="0"/>
              <a:t>作用</a:t>
            </a:r>
            <a:r>
              <a:rPr lang="en-US" altLang="zh-CN" dirty="0"/>
              <a:t>2</a:t>
            </a:r>
            <a:r>
              <a:rPr lang="zh-CN" altLang="en-US" dirty="0"/>
              <a:t>：监控次字节，可以知道硬盘是否已经准备完毕</a:t>
            </a:r>
          </a:p>
        </p:txBody>
      </p:sp>
      <p:cxnSp>
        <p:nvCxnSpPr>
          <p:cNvPr id="61" name="肘形连接符 60"/>
          <p:cNvCxnSpPr>
            <a:endCxn id="59" idx="1"/>
          </p:cNvCxnSpPr>
          <p:nvPr/>
        </p:nvCxnSpPr>
        <p:spPr>
          <a:xfrm rot="5400000" flipH="1" flipV="1">
            <a:off x="6777015" y="1505932"/>
            <a:ext cx="480212" cy="16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891848" y="1893953"/>
            <a:ext cx="2572382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9491455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841651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0162664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891848" y="1616954"/>
            <a:ext cx="2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0  1   2   3  4  5   6   7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8489506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839702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160715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178221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839441" y="1966267"/>
            <a:ext cx="2919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          DRQ              BSY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464230" y="2356878"/>
            <a:ext cx="102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表示硬盘忙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84483" y="2669883"/>
            <a:ext cx="214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表示硬盘已经准备好数据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142786" y="2931493"/>
            <a:ext cx="214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前一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条指令执行错误</a:t>
            </a:r>
            <a:endParaRPr lang="en-US" altLang="zh-CN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具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有原因可以访问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0x1f1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" name="肘形连接符 81"/>
          <p:cNvCxnSpPr>
            <a:endCxn id="80" idx="1"/>
          </p:cNvCxnSpPr>
          <p:nvPr/>
        </p:nvCxnSpPr>
        <p:spPr>
          <a:xfrm rot="16200000" flipH="1">
            <a:off x="7649466" y="2638228"/>
            <a:ext cx="830548" cy="15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79" idx="1"/>
          </p:cNvCxnSpPr>
          <p:nvPr/>
        </p:nvCxnSpPr>
        <p:spPr>
          <a:xfrm rot="16200000" flipH="1">
            <a:off x="8888941" y="2397452"/>
            <a:ext cx="548964" cy="242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8" idx="1"/>
          </p:cNvCxnSpPr>
          <p:nvPr/>
        </p:nvCxnSpPr>
        <p:spPr>
          <a:xfrm rot="16200000" flipH="1">
            <a:off x="10305583" y="2321341"/>
            <a:ext cx="189893" cy="127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507243" y="2854549"/>
            <a:ext cx="1245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zh-CN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输入输出端口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肘形连接符 92"/>
          <p:cNvCxnSpPr>
            <a:endCxn id="91" idx="1"/>
          </p:cNvCxnSpPr>
          <p:nvPr/>
        </p:nvCxnSpPr>
        <p:spPr>
          <a:xfrm rot="16200000" flipH="1">
            <a:off x="2128010" y="2598427"/>
            <a:ext cx="620782" cy="137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5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" y="1861259"/>
            <a:ext cx="11361905" cy="18476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9996" y="3942193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10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10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0297" y="3875245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05 10 00 00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87489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50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50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78272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70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70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07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00297" y="4440171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00 00 01 10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00 00 05 10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00 00 07 10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00297" y="5040336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0x10010000  0x10050000  0x10070000 0x00000000</a:t>
            </a:r>
            <a:endParaRPr lang="en-US" altLang="zh-CN" sz="125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22476" y="36359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重定</a:t>
            </a:r>
            <a:r>
              <a:rPr lang="zh-CN" altLang="en-US" sz="1200" dirty="0" smtClean="0"/>
              <a:t>位后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622476" y="421665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四位一组表达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6262" y="479334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进制表达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359591" y="573897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bochs</a:t>
            </a:r>
            <a:r>
              <a:rPr lang="zh-CN" altLang="en-US" sz="1200" dirty="0" smtClean="0"/>
              <a:t>中查看</a:t>
            </a:r>
            <a:endParaRPr lang="zh-CN" altLang="en-US" sz="12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38" y="6015974"/>
            <a:ext cx="8085714" cy="6285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3817" y="18449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不怕汇编难，只要会调试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58033" y="2479589"/>
            <a:ext cx="3031524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6065" y="1153299"/>
            <a:ext cx="988540" cy="510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0x3d4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47503" y="2833816"/>
            <a:ext cx="988540" cy="5107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0x0e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6087" y="2833816"/>
            <a:ext cx="988540" cy="5107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0x0f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96064" y="3797643"/>
            <a:ext cx="988540" cy="510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0x3d5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肘形连接符 13"/>
          <p:cNvCxnSpPr/>
          <p:nvPr/>
        </p:nvCxnSpPr>
        <p:spPr>
          <a:xfrm>
            <a:off x="1754659" y="1268627"/>
            <a:ext cx="3987114" cy="1573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7" idx="0"/>
          </p:cNvCxnSpPr>
          <p:nvPr/>
        </p:nvCxnSpPr>
        <p:spPr>
          <a:xfrm>
            <a:off x="1754659" y="1268627"/>
            <a:ext cx="5115698" cy="156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4999" y="10221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寄存器索引值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67168" y="457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端口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5" idx="2"/>
          </p:cNvCxnSpPr>
          <p:nvPr/>
        </p:nvCxnSpPr>
        <p:spPr>
          <a:xfrm rot="5400000">
            <a:off x="3336324" y="1762897"/>
            <a:ext cx="823785" cy="398711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2"/>
          </p:cNvCxnSpPr>
          <p:nvPr/>
        </p:nvCxnSpPr>
        <p:spPr>
          <a:xfrm rot="5400000">
            <a:off x="3900616" y="1198605"/>
            <a:ext cx="823785" cy="51156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39546" y="889691"/>
            <a:ext cx="1408670" cy="36246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4999" y="39836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</a:t>
            </a:r>
            <a:r>
              <a:rPr lang="zh-CN" altLang="en-US" dirty="0" smtClean="0"/>
              <a:t>寄存器</a:t>
            </a:r>
            <a:r>
              <a:rPr lang="zh-CN" altLang="en-US" dirty="0"/>
              <a:t>值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80175" y="3354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显卡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5123" y="3328085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高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位</a:t>
            </a:r>
            <a:endParaRPr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6376087" y="3352799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低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位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0541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303</Words>
  <Application>Microsoft Office PowerPoint</Application>
  <PresentationFormat>宽屏</PresentationFormat>
  <Paragraphs>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lipanpan</dc:creator>
  <cp:lastModifiedBy>huqiao</cp:lastModifiedBy>
  <cp:revision>27</cp:revision>
  <dcterms:created xsi:type="dcterms:W3CDTF">2019-04-18T02:41:57Z</dcterms:created>
  <dcterms:modified xsi:type="dcterms:W3CDTF">2019-05-12T08:50:50Z</dcterms:modified>
</cp:coreProperties>
</file>