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9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0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9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F969-47C4-468A-9F80-B758B73F497F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AAB3-F001-41E2-AF03-B1E5ADA23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âx86 cpu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23" y="2122906"/>
            <a:ext cx="1297183" cy="110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3147" y="1214169"/>
            <a:ext cx="1186248" cy="30397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◪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473147" y="16228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707964" y="14843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7964" y="107566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fffff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87" y="907368"/>
            <a:ext cx="1236293" cy="1038641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5865341" y="273341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âGraphics card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50" y="2448120"/>
            <a:ext cx="1314565" cy="8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17"/>
          <p:cNvCxnSpPr/>
          <p:nvPr/>
        </p:nvCxnSpPr>
        <p:spPr>
          <a:xfrm>
            <a:off x="4473147" y="2537254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73147" y="2924432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07963" y="278593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b8000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7963" y="23987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bf000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5688543" y="2545488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5" idx="1"/>
          </p:cNvCxnSpPr>
          <p:nvPr/>
        </p:nvCxnSpPr>
        <p:spPr>
          <a:xfrm>
            <a:off x="6043224" y="1415072"/>
            <a:ext cx="7935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5866426" y="1225600"/>
            <a:ext cx="176798" cy="378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707962" y="405776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217508" y="1195001"/>
            <a:ext cx="313038" cy="296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6" idx="3"/>
            <a:endCxn id="23" idx="1"/>
          </p:cNvCxnSpPr>
          <p:nvPr/>
        </p:nvCxnSpPr>
        <p:spPr>
          <a:xfrm>
            <a:off x="2629806" y="2675753"/>
            <a:ext cx="58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73147" y="3215728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98392" y="307722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a0000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870848" y="3242142"/>
            <a:ext cx="168002" cy="1019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987159" y="360096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常规内存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右大括号 37"/>
          <p:cNvSpPr/>
          <p:nvPr/>
        </p:nvSpPr>
        <p:spPr>
          <a:xfrm>
            <a:off x="5870800" y="1622855"/>
            <a:ext cx="168050" cy="1602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200571" y="228542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320k</a:t>
            </a:r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设备内存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09629" y="26757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28k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40333" y="12141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64k BIOS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17883" y="382184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003ff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477581" y="3960341"/>
            <a:ext cx="1186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右大括号 31"/>
          <p:cNvSpPr/>
          <p:nvPr/>
        </p:nvSpPr>
        <p:spPr>
          <a:xfrm>
            <a:off x="5713116" y="3973840"/>
            <a:ext cx="167653" cy="280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897346" y="4107079"/>
            <a:ext cx="971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40099" y="39805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中断向量表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9504" y="1869989"/>
            <a:ext cx="5033317" cy="4695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800869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4269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77732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712047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71075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05386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639703" y="1869989"/>
            <a:ext cx="0" cy="46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133602" y="1966267"/>
            <a:ext cx="539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0x1f0  0x1f1  0x1f2  0x1f3  0x1f4  0x1f5  0x1f6  0x1f7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02168" y="3597358"/>
            <a:ext cx="3119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扇区数（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位，每次最多可读取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个扇区）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肘形连接符 17"/>
          <p:cNvCxnSpPr>
            <a:endCxn id="16" idx="1"/>
          </p:cNvCxnSpPr>
          <p:nvPr/>
        </p:nvCxnSpPr>
        <p:spPr>
          <a:xfrm rot="16200000" flipH="1">
            <a:off x="3118897" y="2937197"/>
            <a:ext cx="1380925" cy="185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35342" y="2854549"/>
            <a:ext cx="852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LBA</a:t>
            </a:r>
            <a:r>
              <a:rPr lang="zh-CN" altLang="en-US" dirty="0"/>
              <a:t>地址</a:t>
            </a:r>
          </a:p>
        </p:txBody>
      </p:sp>
      <p:sp>
        <p:nvSpPr>
          <p:cNvPr id="27" name="右大括号 26"/>
          <p:cNvSpPr/>
          <p:nvPr/>
        </p:nvSpPr>
        <p:spPr>
          <a:xfrm rot="5400000">
            <a:off x="5064166" y="1585456"/>
            <a:ext cx="233467" cy="2206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68070" y="2329979"/>
            <a:ext cx="311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0    7.8    15.16  23  28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073957" y="3858022"/>
            <a:ext cx="1293788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394971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745167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66180" y="3858022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 rot="5400000">
            <a:off x="6360462" y="2526116"/>
            <a:ext cx="233467" cy="325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65936" y="3581023"/>
            <a:ext cx="150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肘形连接符 44"/>
          <p:cNvCxnSpPr>
            <a:stCxn id="42" idx="1"/>
            <a:endCxn id="31" idx="1"/>
          </p:cNvCxnSpPr>
          <p:nvPr/>
        </p:nvCxnSpPr>
        <p:spPr>
          <a:xfrm rot="16200000" flipH="1">
            <a:off x="6652913" y="2629638"/>
            <a:ext cx="1245325" cy="1596762"/>
          </a:xfrm>
          <a:prstGeom prst="bentConnector4">
            <a:avLst>
              <a:gd name="adj1" fmla="val 48821"/>
              <a:gd name="adj2" fmla="val 53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521370" y="4773095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：主硬盘；</a:t>
            </a:r>
            <a:r>
              <a:rPr lang="en-US" altLang="zh-CN" dirty="0"/>
              <a:t>1</a:t>
            </a:r>
            <a:r>
              <a:rPr lang="zh-CN" altLang="en-US" dirty="0"/>
              <a:t>：从硬盘</a:t>
            </a:r>
          </a:p>
        </p:txBody>
      </p:sp>
      <p:cxnSp>
        <p:nvCxnSpPr>
          <p:cNvPr id="50" name="肘形连接符 49"/>
          <p:cNvCxnSpPr>
            <a:endCxn id="48" idx="1"/>
          </p:cNvCxnSpPr>
          <p:nvPr/>
        </p:nvCxnSpPr>
        <p:spPr>
          <a:xfrm rot="16200000" flipH="1">
            <a:off x="8055588" y="4430423"/>
            <a:ext cx="643217" cy="288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138285" y="4496096"/>
            <a:ext cx="1753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CHS</a:t>
            </a:r>
            <a:r>
              <a:rPr lang="zh-CN" altLang="en-US" dirty="0"/>
              <a:t>；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LBA</a:t>
            </a:r>
            <a:endParaRPr lang="zh-CN" altLang="en-US" dirty="0"/>
          </a:p>
        </p:txBody>
      </p:sp>
      <p:cxnSp>
        <p:nvCxnSpPr>
          <p:cNvPr id="55" name="肘形连接符 54"/>
          <p:cNvCxnSpPr>
            <a:endCxn id="54" idx="1"/>
          </p:cNvCxnSpPr>
          <p:nvPr/>
        </p:nvCxnSpPr>
        <p:spPr>
          <a:xfrm rot="16200000" flipH="1">
            <a:off x="8829430" y="4310351"/>
            <a:ext cx="366219" cy="251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447555" y="3923685"/>
            <a:ext cx="119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98423" y="1147073"/>
            <a:ext cx="389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作用</a:t>
            </a:r>
            <a:r>
              <a:rPr lang="en-US" altLang="zh-CN" dirty="0"/>
              <a:t>1</a:t>
            </a:r>
            <a:r>
              <a:rPr lang="zh-CN" altLang="en-US" dirty="0"/>
              <a:t>：写入</a:t>
            </a:r>
            <a:r>
              <a:rPr lang="en-US" altLang="zh-CN" dirty="0"/>
              <a:t>0x20</a:t>
            </a:r>
            <a:r>
              <a:rPr lang="zh-CN" altLang="en-US" dirty="0"/>
              <a:t>，表示开始读取数据</a:t>
            </a:r>
            <a:endParaRPr lang="en-US" altLang="zh-CN" dirty="0"/>
          </a:p>
          <a:p>
            <a:r>
              <a:rPr lang="zh-CN" altLang="en-US" dirty="0"/>
              <a:t>作用</a:t>
            </a:r>
            <a:r>
              <a:rPr lang="en-US" altLang="zh-CN" dirty="0"/>
              <a:t>2</a:t>
            </a:r>
            <a:r>
              <a:rPr lang="zh-CN" altLang="en-US" dirty="0"/>
              <a:t>：监控次字节，可以知道硬盘是否已经准备完毕</a:t>
            </a:r>
          </a:p>
        </p:txBody>
      </p:sp>
      <p:cxnSp>
        <p:nvCxnSpPr>
          <p:cNvPr id="61" name="肘形连接符 60"/>
          <p:cNvCxnSpPr>
            <a:endCxn id="59" idx="1"/>
          </p:cNvCxnSpPr>
          <p:nvPr/>
        </p:nvCxnSpPr>
        <p:spPr>
          <a:xfrm rot="5400000" flipH="1" flipV="1">
            <a:off x="6777015" y="1505932"/>
            <a:ext cx="480212" cy="16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91848" y="1893953"/>
            <a:ext cx="2572382" cy="385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9491455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841651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162664" y="189395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891848" y="1616954"/>
            <a:ext cx="2636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0  1   2   3  4  5   6   7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489506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839702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160715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178221" y="1906033"/>
            <a:ext cx="0" cy="385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839441" y="1966267"/>
            <a:ext cx="2919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          DRQ              BSY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464230" y="2356878"/>
            <a:ext cx="1022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表示硬盘忙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9284483" y="2669883"/>
            <a:ext cx="2145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表示硬盘已经准备好数据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142786" y="2931493"/>
            <a:ext cx="214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表示</a:t>
            </a:r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前一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条指令执行错误</a:t>
            </a:r>
            <a:endParaRPr lang="en-US" altLang="zh-CN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具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有原因可以访问</a:t>
            </a:r>
            <a:r>
              <a:rPr lang="en-US" altLang="zh-CN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0x1f1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" name="肘形连接符 81"/>
          <p:cNvCxnSpPr>
            <a:endCxn id="80" idx="1"/>
          </p:cNvCxnSpPr>
          <p:nvPr/>
        </p:nvCxnSpPr>
        <p:spPr>
          <a:xfrm rot="16200000" flipH="1">
            <a:off x="7649466" y="2638228"/>
            <a:ext cx="830548" cy="15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1"/>
          </p:cNvCxnSpPr>
          <p:nvPr/>
        </p:nvCxnSpPr>
        <p:spPr>
          <a:xfrm rot="16200000" flipH="1">
            <a:off x="8888941" y="2397452"/>
            <a:ext cx="548964" cy="242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8" idx="1"/>
          </p:cNvCxnSpPr>
          <p:nvPr/>
        </p:nvCxnSpPr>
        <p:spPr>
          <a:xfrm rot="16200000" flipH="1">
            <a:off x="10305583" y="2321341"/>
            <a:ext cx="189893" cy="127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507243" y="2854549"/>
            <a:ext cx="1245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zh-CN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zh-CN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输入输出端口</a:t>
            </a:r>
            <a:endParaRPr lang="zh-CN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肘形连接符 92"/>
          <p:cNvCxnSpPr>
            <a:endCxn id="91" idx="1"/>
          </p:cNvCxnSpPr>
          <p:nvPr/>
        </p:nvCxnSpPr>
        <p:spPr>
          <a:xfrm rot="16200000" flipH="1">
            <a:off x="2128010" y="2598427"/>
            <a:ext cx="620782" cy="137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5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01" y="1861259"/>
            <a:ext cx="11361905" cy="18476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9996" y="3942193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10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10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0297" y="3875245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05 10 00 00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07 10 00 00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7489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50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50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05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478272" y="3942195"/>
            <a:ext cx="2144204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重定位以后：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= 00 00 00 70</a:t>
            </a: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dx:ax + 00 01 00 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= 00 01 00 70</a:t>
            </a:r>
          </a:p>
          <a:p>
            <a:r>
              <a:rPr lang="zh-CN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合成段地址：</a:t>
            </a:r>
            <a:endParaRPr lang="en-US" altLang="zh-CN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= 10 07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00297" y="4440171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</a:t>
            </a:r>
            <a:r>
              <a:rPr lang="en-US" altLang="zh-CN" sz="125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00 00 01 10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00 00 05 10 </a:t>
            </a:r>
            <a:r>
              <a:rPr lang="en-US" altLang="zh-CN" sz="1250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00 00 07 10 </a:t>
            </a:r>
            <a:r>
              <a:rPr lang="en-US" altLang="zh-CN" sz="12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00 00 00 00 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00297" y="5040336"/>
            <a:ext cx="5365244" cy="2846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 0x10010000  0x10050000  0x10070000 0x00000000</a:t>
            </a:r>
            <a:endParaRPr lang="en-US" altLang="zh-CN" sz="125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22476" y="36359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重定</a:t>
            </a:r>
            <a:r>
              <a:rPr lang="zh-CN" altLang="en-US" sz="1200" dirty="0" smtClean="0"/>
              <a:t>位后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22476" y="421665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四位一组表达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636262" y="4793340"/>
            <a:ext cx="157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四位一组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进制表达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359591" y="5738975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bochs</a:t>
            </a:r>
            <a:r>
              <a:rPr lang="zh-CN" altLang="en-US" sz="1200" dirty="0" smtClean="0"/>
              <a:t>中查看</a:t>
            </a:r>
            <a:endParaRPr lang="zh-CN" alt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838" y="6015974"/>
            <a:ext cx="8085714" cy="6285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13817" y="18449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不怕汇编难，只要会调试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361</Words>
  <Application>Microsoft Office PowerPoint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Courier New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lipanpan</dc:creator>
  <cp:lastModifiedBy>lipanpan</cp:lastModifiedBy>
  <cp:revision>25</cp:revision>
  <dcterms:created xsi:type="dcterms:W3CDTF">2019-04-18T02:41:57Z</dcterms:created>
  <dcterms:modified xsi:type="dcterms:W3CDTF">2019-05-10T12:29:08Z</dcterms:modified>
</cp:coreProperties>
</file>