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9001125"/>
  <p:notesSz cx="6858000" cy="9144000"/>
  <p:defaultTextStyle>
    <a:defPPr>
      <a:defRPr lang="zh-CN"/>
    </a:defPPr>
    <a:lvl1pPr marL="0" algn="l" defTabSz="144006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0032" algn="l" defTabSz="144006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40065" algn="l" defTabSz="144006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60097" algn="l" defTabSz="144006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880130" algn="l" defTabSz="144006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00162" algn="l" defTabSz="144006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20194" algn="l" defTabSz="144006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40227" algn="l" defTabSz="144006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760259" algn="l" defTabSz="144006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701" y="-58"/>
      </p:cViewPr>
      <p:guideLst>
        <p:guide orient="horz" pos="2835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796185"/>
            <a:ext cx="12241531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1" y="5100638"/>
            <a:ext cx="10081260" cy="23002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40FF-621B-4098-A18E-0C102D4DC45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CB1-A203-48CC-B7B8-996BC5E4E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1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40FF-621B-4098-A18E-0C102D4DC45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CB1-A203-48CC-B7B8-996BC5E4E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4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6" y="360464"/>
            <a:ext cx="3240405" cy="76801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360464"/>
            <a:ext cx="9481185" cy="76801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40FF-621B-4098-A18E-0C102D4DC45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CB1-A203-48CC-B7B8-996BC5E4E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5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40FF-621B-4098-A18E-0C102D4DC45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CB1-A203-48CC-B7B8-996BC5E4E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7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3" y="5784058"/>
            <a:ext cx="12241531" cy="1787724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3" y="3815062"/>
            <a:ext cx="12241531" cy="1968996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2003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4006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09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1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16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19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22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25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40FF-621B-4098-A18E-0C102D4DC45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CB1-A203-48CC-B7B8-996BC5E4E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1" y="2100263"/>
            <a:ext cx="6360795" cy="5940327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1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2100263"/>
            <a:ext cx="6360795" cy="5940327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1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40FF-621B-4098-A18E-0C102D4DC45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CB1-A203-48CC-B7B8-996BC5E4E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2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1" y="2014837"/>
            <a:ext cx="6363296" cy="839687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20032" indent="0">
              <a:buNone/>
              <a:defRPr sz="3100" b="1"/>
            </a:lvl2pPr>
            <a:lvl3pPr marL="1440065" indent="0">
              <a:buNone/>
              <a:defRPr sz="2900" b="1"/>
            </a:lvl3pPr>
            <a:lvl4pPr marL="2160097" indent="0">
              <a:buNone/>
              <a:defRPr sz="2500" b="1"/>
            </a:lvl4pPr>
            <a:lvl5pPr marL="2880130" indent="0">
              <a:buNone/>
              <a:defRPr sz="2500" b="1"/>
            </a:lvl5pPr>
            <a:lvl6pPr marL="3600162" indent="0">
              <a:buNone/>
              <a:defRPr sz="2500" b="1"/>
            </a:lvl6pPr>
            <a:lvl7pPr marL="4320194" indent="0">
              <a:buNone/>
              <a:defRPr sz="2500" b="1"/>
            </a:lvl7pPr>
            <a:lvl8pPr marL="5040227" indent="0">
              <a:buNone/>
              <a:defRPr sz="2500" b="1"/>
            </a:lvl8pPr>
            <a:lvl9pPr marL="5760259" indent="0">
              <a:buNone/>
              <a:defRPr sz="2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1" y="2854523"/>
            <a:ext cx="6363296" cy="518606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7" y="2014837"/>
            <a:ext cx="6365796" cy="839687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20032" indent="0">
              <a:buNone/>
              <a:defRPr sz="3100" b="1"/>
            </a:lvl2pPr>
            <a:lvl3pPr marL="1440065" indent="0">
              <a:buNone/>
              <a:defRPr sz="2900" b="1"/>
            </a:lvl3pPr>
            <a:lvl4pPr marL="2160097" indent="0">
              <a:buNone/>
              <a:defRPr sz="2500" b="1"/>
            </a:lvl4pPr>
            <a:lvl5pPr marL="2880130" indent="0">
              <a:buNone/>
              <a:defRPr sz="2500" b="1"/>
            </a:lvl5pPr>
            <a:lvl6pPr marL="3600162" indent="0">
              <a:buNone/>
              <a:defRPr sz="2500" b="1"/>
            </a:lvl6pPr>
            <a:lvl7pPr marL="4320194" indent="0">
              <a:buNone/>
              <a:defRPr sz="2500" b="1"/>
            </a:lvl7pPr>
            <a:lvl8pPr marL="5040227" indent="0">
              <a:buNone/>
              <a:defRPr sz="2500" b="1"/>
            </a:lvl8pPr>
            <a:lvl9pPr marL="5760259" indent="0">
              <a:buNone/>
              <a:defRPr sz="2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7" y="2854523"/>
            <a:ext cx="6365796" cy="518606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40FF-621B-4098-A18E-0C102D4DC45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CB1-A203-48CC-B7B8-996BC5E4E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40FF-621B-4098-A18E-0C102D4DC45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CB1-A203-48CC-B7B8-996BC5E4E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2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40FF-621B-4098-A18E-0C102D4DC45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CB1-A203-48CC-B7B8-996BC5E4E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0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2" y="358380"/>
            <a:ext cx="4738093" cy="152519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5" y="358380"/>
            <a:ext cx="8051007" cy="7682210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2" y="1883569"/>
            <a:ext cx="4738093" cy="6157020"/>
          </a:xfrm>
        </p:spPr>
        <p:txBody>
          <a:bodyPr/>
          <a:lstStyle>
            <a:lvl1pPr marL="0" indent="0">
              <a:buNone/>
              <a:defRPr sz="2200"/>
            </a:lvl1pPr>
            <a:lvl2pPr marL="720032" indent="0">
              <a:buNone/>
              <a:defRPr sz="1900"/>
            </a:lvl2pPr>
            <a:lvl3pPr marL="1440065" indent="0">
              <a:buNone/>
              <a:defRPr sz="1600"/>
            </a:lvl3pPr>
            <a:lvl4pPr marL="2160097" indent="0">
              <a:buNone/>
              <a:defRPr sz="1400"/>
            </a:lvl4pPr>
            <a:lvl5pPr marL="2880130" indent="0">
              <a:buNone/>
              <a:defRPr sz="1400"/>
            </a:lvl5pPr>
            <a:lvl6pPr marL="3600162" indent="0">
              <a:buNone/>
              <a:defRPr sz="1400"/>
            </a:lvl6pPr>
            <a:lvl7pPr marL="4320194" indent="0">
              <a:buNone/>
              <a:defRPr sz="1400"/>
            </a:lvl7pPr>
            <a:lvl8pPr marL="5040227" indent="0">
              <a:buNone/>
              <a:defRPr sz="1400"/>
            </a:lvl8pPr>
            <a:lvl9pPr marL="576025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40FF-621B-4098-A18E-0C102D4DC45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CB1-A203-48CC-B7B8-996BC5E4E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3" y="6300789"/>
            <a:ext cx="8641080" cy="74384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3" y="804268"/>
            <a:ext cx="8641080" cy="5400675"/>
          </a:xfrm>
        </p:spPr>
        <p:txBody>
          <a:bodyPr/>
          <a:lstStyle>
            <a:lvl1pPr marL="0" indent="0">
              <a:buNone/>
              <a:defRPr sz="5000"/>
            </a:lvl1pPr>
            <a:lvl2pPr marL="720032" indent="0">
              <a:buNone/>
              <a:defRPr sz="4400"/>
            </a:lvl2pPr>
            <a:lvl3pPr marL="1440065" indent="0">
              <a:buNone/>
              <a:defRPr sz="3700"/>
            </a:lvl3pPr>
            <a:lvl4pPr marL="2160097" indent="0">
              <a:buNone/>
              <a:defRPr sz="3100"/>
            </a:lvl4pPr>
            <a:lvl5pPr marL="2880130" indent="0">
              <a:buNone/>
              <a:defRPr sz="3100"/>
            </a:lvl5pPr>
            <a:lvl6pPr marL="3600162" indent="0">
              <a:buNone/>
              <a:defRPr sz="3100"/>
            </a:lvl6pPr>
            <a:lvl7pPr marL="4320194" indent="0">
              <a:buNone/>
              <a:defRPr sz="3100"/>
            </a:lvl7pPr>
            <a:lvl8pPr marL="5040227" indent="0">
              <a:buNone/>
              <a:defRPr sz="3100"/>
            </a:lvl8pPr>
            <a:lvl9pPr marL="5760259" indent="0">
              <a:buNone/>
              <a:defRPr sz="3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3" y="7044632"/>
            <a:ext cx="8641080" cy="1056381"/>
          </a:xfrm>
        </p:spPr>
        <p:txBody>
          <a:bodyPr/>
          <a:lstStyle>
            <a:lvl1pPr marL="0" indent="0">
              <a:buNone/>
              <a:defRPr sz="2200"/>
            </a:lvl1pPr>
            <a:lvl2pPr marL="720032" indent="0">
              <a:buNone/>
              <a:defRPr sz="1900"/>
            </a:lvl2pPr>
            <a:lvl3pPr marL="1440065" indent="0">
              <a:buNone/>
              <a:defRPr sz="1600"/>
            </a:lvl3pPr>
            <a:lvl4pPr marL="2160097" indent="0">
              <a:buNone/>
              <a:defRPr sz="1400"/>
            </a:lvl4pPr>
            <a:lvl5pPr marL="2880130" indent="0">
              <a:buNone/>
              <a:defRPr sz="1400"/>
            </a:lvl5pPr>
            <a:lvl6pPr marL="3600162" indent="0">
              <a:buNone/>
              <a:defRPr sz="1400"/>
            </a:lvl6pPr>
            <a:lvl7pPr marL="4320194" indent="0">
              <a:buNone/>
              <a:defRPr sz="1400"/>
            </a:lvl7pPr>
            <a:lvl8pPr marL="5040227" indent="0">
              <a:buNone/>
              <a:defRPr sz="1400"/>
            </a:lvl8pPr>
            <a:lvl9pPr marL="576025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40FF-621B-4098-A18E-0C102D4DC45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CB1-A203-48CC-B7B8-996BC5E4E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4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1" y="360462"/>
            <a:ext cx="12961620" cy="1500188"/>
          </a:xfrm>
          <a:prstGeom prst="rect">
            <a:avLst/>
          </a:prstGeom>
        </p:spPr>
        <p:txBody>
          <a:bodyPr vert="horz" lIns="144006" tIns="72003" rIns="144006" bIns="7200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1" y="2100263"/>
            <a:ext cx="12961620" cy="5940327"/>
          </a:xfrm>
          <a:prstGeom prst="rect">
            <a:avLst/>
          </a:prstGeom>
        </p:spPr>
        <p:txBody>
          <a:bodyPr vert="horz" lIns="144006" tIns="72003" rIns="144006" bIns="7200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91" y="8342713"/>
            <a:ext cx="3360420" cy="479226"/>
          </a:xfrm>
          <a:prstGeom prst="rect">
            <a:avLst/>
          </a:prstGeom>
        </p:spPr>
        <p:txBody>
          <a:bodyPr vert="horz" lIns="144006" tIns="72003" rIns="144006" bIns="72003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40FF-621B-4098-A18E-0C102D4DC456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615" y="8342713"/>
            <a:ext cx="4560571" cy="479226"/>
          </a:xfrm>
          <a:prstGeom prst="rect">
            <a:avLst/>
          </a:prstGeom>
        </p:spPr>
        <p:txBody>
          <a:bodyPr vert="horz" lIns="144006" tIns="72003" rIns="144006" bIns="72003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291" y="8342713"/>
            <a:ext cx="3360420" cy="479226"/>
          </a:xfrm>
          <a:prstGeom prst="rect">
            <a:avLst/>
          </a:prstGeom>
        </p:spPr>
        <p:txBody>
          <a:bodyPr vert="horz" lIns="144006" tIns="72003" rIns="144006" bIns="72003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FCB1-A203-48CC-B7B8-996BC5E4E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4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065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4" indent="-540024" algn="l" defTabSz="1440065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053" indent="-450020" algn="l" defTabSz="1440065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1" indent="-360016" algn="l" defTabSz="144006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113" indent="-360016" algn="l" defTabSz="144006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146" indent="-360016" algn="l" defTabSz="1440065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178" indent="-360016" algn="l" defTabSz="1440065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211" indent="-360016" algn="l" defTabSz="1440065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243" indent="-360016" algn="l" defTabSz="1440065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275" indent="-360016" algn="l" defTabSz="1440065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06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32" algn="l" defTabSz="144006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5" algn="l" defTabSz="144006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097" algn="l" defTabSz="144006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130" algn="l" defTabSz="144006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162" algn="l" defTabSz="144006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194" algn="l" defTabSz="144006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227" algn="l" defTabSz="144006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259" algn="l" defTabSz="144006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9" y="1"/>
            <a:ext cx="14432180" cy="90011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0159" y="-1451"/>
            <a:ext cx="14403169" cy="484804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" y="464995"/>
            <a:ext cx="14393009" cy="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4212791" y="786"/>
            <a:ext cx="0" cy="64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2212625" y="566"/>
            <a:ext cx="2209396" cy="4827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291" tIns="57145" rIns="114291" bIns="57145" spcCol="0"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719403" y="0"/>
            <a:ext cx="0" cy="464995"/>
          </a:xfrm>
          <a:prstGeom prst="line">
            <a:avLst/>
          </a:prstGeom>
          <a:ln w="3175">
            <a:solidFill>
              <a:schemeClr val="bg1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99485" y="0"/>
            <a:ext cx="0" cy="464995"/>
          </a:xfrm>
          <a:prstGeom prst="line">
            <a:avLst/>
          </a:prstGeom>
          <a:ln w="3175">
            <a:solidFill>
              <a:schemeClr val="bg1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119669" y="566"/>
            <a:ext cx="0" cy="464995"/>
          </a:xfrm>
          <a:prstGeom prst="line">
            <a:avLst/>
          </a:prstGeom>
          <a:ln w="3175">
            <a:solidFill>
              <a:schemeClr val="bg1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80000" y="566"/>
            <a:ext cx="0" cy="464995"/>
          </a:xfrm>
          <a:prstGeom prst="line">
            <a:avLst/>
          </a:prstGeom>
          <a:ln w="3175">
            <a:solidFill>
              <a:schemeClr val="bg1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040000" y="0"/>
            <a:ext cx="0" cy="464995"/>
          </a:xfrm>
          <a:prstGeom prst="line">
            <a:avLst/>
          </a:prstGeom>
          <a:ln w="3175">
            <a:solidFill>
              <a:schemeClr val="bg1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9945" y="36000"/>
            <a:ext cx="764331" cy="423183"/>
          </a:xfrm>
          <a:prstGeom prst="rect">
            <a:avLst/>
          </a:prstGeom>
          <a:noFill/>
        </p:spPr>
        <p:txBody>
          <a:bodyPr wrap="square" lIns="114291" tIns="57145" rIns="114291" bIns="57145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中等线简体" pitchFamily="65" charset="-122"/>
                <a:ea typeface="方正中等线简体" pitchFamily="65" charset="-122"/>
                <a:cs typeface="Arial" pitchFamily="34" charset="0"/>
              </a:rPr>
              <a:t>新闻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71532" y="36000"/>
            <a:ext cx="1456289" cy="423183"/>
          </a:xfrm>
          <a:prstGeom prst="rect">
            <a:avLst/>
          </a:prstGeom>
          <a:noFill/>
        </p:spPr>
        <p:txBody>
          <a:bodyPr wrap="square" lIns="114291" tIns="57145" rIns="114291" bIns="57145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中等线简体" pitchFamily="65" charset="-122"/>
                <a:ea typeface="方正中等线简体" pitchFamily="65" charset="-122"/>
                <a:cs typeface="Arial" pitchFamily="34" charset="0"/>
              </a:rPr>
              <a:t>hao123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方正中等线简体" pitchFamily="65" charset="-122"/>
              <a:ea typeface="方正中等线简体" pitchFamily="65" charset="-122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15681" y="36000"/>
            <a:ext cx="744860" cy="423183"/>
          </a:xfrm>
          <a:prstGeom prst="rect">
            <a:avLst/>
          </a:prstGeom>
          <a:noFill/>
        </p:spPr>
        <p:txBody>
          <a:bodyPr wrap="square" lIns="114291" tIns="57145" rIns="114291" bIns="57145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中等线简体" pitchFamily="65" charset="-122"/>
                <a:ea typeface="方正中等线简体" pitchFamily="65" charset="-122"/>
                <a:cs typeface="Arial" pitchFamily="34" charset="0"/>
              </a:rPr>
              <a:t>地图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75786" y="36000"/>
            <a:ext cx="864213" cy="423183"/>
          </a:xfrm>
          <a:prstGeom prst="rect">
            <a:avLst/>
          </a:prstGeom>
          <a:noFill/>
        </p:spPr>
        <p:txBody>
          <a:bodyPr wrap="square" lIns="114291" tIns="57145" rIns="114291" bIns="57145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中等线简体" pitchFamily="65" charset="-122"/>
                <a:ea typeface="方正中等线简体" pitchFamily="65" charset="-122"/>
                <a:cs typeface="Arial" pitchFamily="34" charset="0"/>
              </a:rPr>
              <a:t>视频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74879" y="36000"/>
            <a:ext cx="1038323" cy="423183"/>
          </a:xfrm>
          <a:prstGeom prst="rect">
            <a:avLst/>
          </a:prstGeom>
          <a:noFill/>
        </p:spPr>
        <p:txBody>
          <a:bodyPr wrap="square" lIns="114291" tIns="57145" rIns="114291" bIns="57145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中等线简体" pitchFamily="65" charset="-122"/>
                <a:ea typeface="方正中等线简体" pitchFamily="65" charset="-122"/>
                <a:cs typeface="Arial" pitchFamily="34" charset="0"/>
              </a:rPr>
              <a:t>贴吧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6000000" y="-31560"/>
            <a:ext cx="0" cy="464995"/>
          </a:xfrm>
          <a:prstGeom prst="line">
            <a:avLst/>
          </a:prstGeom>
          <a:ln w="3175">
            <a:solidFill>
              <a:schemeClr val="bg1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440000" y="-1451"/>
            <a:ext cx="0" cy="464995"/>
          </a:xfrm>
          <a:prstGeom prst="line">
            <a:avLst/>
          </a:prstGeom>
          <a:ln w="3175">
            <a:solidFill>
              <a:schemeClr val="bg1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63145" y="36000"/>
            <a:ext cx="1044041" cy="423183"/>
          </a:xfrm>
          <a:prstGeom prst="rect">
            <a:avLst/>
          </a:prstGeom>
          <a:noFill/>
        </p:spPr>
        <p:txBody>
          <a:bodyPr wrap="square" lIns="114291" tIns="57145" rIns="114291" bIns="57145" rtlCol="0">
            <a:spAutoFit/>
          </a:bodyPr>
          <a:lstStyle/>
          <a:p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方正中等线简体" pitchFamily="65" charset="-122"/>
                <a:ea typeface="方正中等线简体" pitchFamily="65" charset="-122"/>
                <a:cs typeface="Arial" pitchFamily="34" charset="0"/>
              </a:rPr>
              <a:t>登陆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54798" y="36000"/>
            <a:ext cx="1188991" cy="423183"/>
          </a:xfrm>
          <a:prstGeom prst="rect">
            <a:avLst/>
          </a:prstGeom>
          <a:noFill/>
        </p:spPr>
        <p:txBody>
          <a:bodyPr wrap="square" lIns="114291" tIns="57145" rIns="114291" bIns="57145" rtlCol="0">
            <a:spAutoFit/>
          </a:bodyPr>
          <a:lstStyle/>
          <a:p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方正中等线简体" pitchFamily="65" charset="-122"/>
                <a:ea typeface="方正中等线简体" pitchFamily="65" charset="-122"/>
                <a:cs typeface="Arial" pitchFamily="34" charset="0"/>
              </a:rPr>
              <a:t>设置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8880000" y="-23926"/>
            <a:ext cx="0" cy="464995"/>
          </a:xfrm>
          <a:prstGeom prst="line">
            <a:avLst/>
          </a:prstGeom>
          <a:ln w="3175">
            <a:solidFill>
              <a:schemeClr val="bg1">
                <a:lumMod val="75000"/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722426" y="15786"/>
            <a:ext cx="1680744" cy="423183"/>
          </a:xfrm>
          <a:prstGeom prst="rect">
            <a:avLst/>
          </a:prstGeom>
          <a:noFill/>
        </p:spPr>
        <p:txBody>
          <a:bodyPr wrap="square" lIns="114291" tIns="57145" rIns="114291" bIns="57145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中等线简体" pitchFamily="65" charset="-122"/>
                <a:ea typeface="方正中等线简体" pitchFamily="65" charset="-122"/>
                <a:cs typeface="Arial" pitchFamily="34" charset="0"/>
              </a:rPr>
              <a:t>更多产品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3" y="67073"/>
            <a:ext cx="334949" cy="37149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3384476" y="2988394"/>
            <a:ext cx="7704856" cy="64807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10099712" y="3060402"/>
            <a:ext cx="917612" cy="5040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95" y="972169"/>
            <a:ext cx="3689494" cy="1762757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728" y="2988394"/>
            <a:ext cx="648072" cy="648072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158112" y="6992175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把百度设为首页</a:t>
            </a:r>
            <a:endParaRPr lang="zh-CN" altLang="en-US" sz="1400" u="sng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77444" y="699217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关于百度</a:t>
            </a:r>
            <a:endParaRPr lang="zh-CN" altLang="en-US" sz="1400" u="sng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79336" y="699217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About Baidu</a:t>
            </a:r>
            <a:endParaRPr lang="zh-CN" altLang="en-US" sz="1400" u="sng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12668" y="7289129"/>
            <a:ext cx="47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©2014 Baidu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使用百度前必读 京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ICP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030173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 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6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35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scott</dc:creator>
  <cp:lastModifiedBy>scott</cp:lastModifiedBy>
  <cp:revision>11</cp:revision>
  <dcterms:created xsi:type="dcterms:W3CDTF">2014-11-06T04:48:13Z</dcterms:created>
  <dcterms:modified xsi:type="dcterms:W3CDTF">2014-11-06T08:01:00Z</dcterms:modified>
</cp:coreProperties>
</file>