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5"/>
  </p:normalViewPr>
  <p:slideViewPr>
    <p:cSldViewPr snapToGrid="0" snapToObjects="1">
      <p:cViewPr varScale="1">
        <p:scale>
          <a:sx n="90" d="100"/>
          <a:sy n="90" d="100"/>
        </p:scale>
        <p:origin x="1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124D-06AD-974E-BCC7-88C6F9F10E8B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60-7335-7F43-94DA-5E53756B9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124D-06AD-974E-BCC7-88C6F9F10E8B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60-7335-7F43-94DA-5E53756B9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35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124D-06AD-974E-BCC7-88C6F9F10E8B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60-7335-7F43-94DA-5E53756B9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29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124D-06AD-974E-BCC7-88C6F9F10E8B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60-7335-7F43-94DA-5E53756B9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39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124D-06AD-974E-BCC7-88C6F9F10E8B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60-7335-7F43-94DA-5E53756B9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68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124D-06AD-974E-BCC7-88C6F9F10E8B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60-7335-7F43-94DA-5E53756B9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1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124D-06AD-974E-BCC7-88C6F9F10E8B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60-7335-7F43-94DA-5E53756B9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48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124D-06AD-974E-BCC7-88C6F9F10E8B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60-7335-7F43-94DA-5E53756B9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6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124D-06AD-974E-BCC7-88C6F9F10E8B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60-7335-7F43-94DA-5E53756B9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7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124D-06AD-974E-BCC7-88C6F9F10E8B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60-7335-7F43-94DA-5E53756B9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1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124D-06AD-974E-BCC7-88C6F9F10E8B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60-7335-7F43-94DA-5E53756B9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5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0124D-06AD-974E-BCC7-88C6F9F10E8B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7D60-7335-7F43-94DA-5E53756B9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32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Decentralized Access Control with Anonymous Authentication of Data Stored in Clouds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199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Category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Theory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Example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0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Security of cloud storage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storage provider should not know user’s data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replay attacks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user is anonymous but identified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AutoNum type="arabicPeriod" startAt="2"/>
            </a:pPr>
            <a:r>
              <a:rPr kumimoji="1" lang="en-US" altLang="zh-CN" dirty="0" smtClean="0"/>
              <a:t>Access control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UBAC – user based access control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RBAC – role based access control</a:t>
            </a:r>
          </a:p>
          <a:p>
            <a:r>
              <a:rPr kumimoji="1" lang="en-US" altLang="zh-CN" dirty="0" smtClean="0"/>
              <a:t> ABAC – attribute based access control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367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ABAC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Users are given attributes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Dada has attached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Only users with valid set of attributes, satisfying the access policy, can access the data 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6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Public private key pair</a:t>
            </a:r>
          </a:p>
          <a:p>
            <a:r>
              <a:rPr kumimoji="1" lang="en-US" altLang="zh-CN" dirty="0" smtClean="0"/>
              <a:t>Multiple KDC </a:t>
            </a:r>
            <a:r>
              <a:rPr kumimoji="1" lang="en-US" altLang="zh-CN" smtClean="0"/>
              <a:t>(decentralized key </a:t>
            </a:r>
            <a:r>
              <a:rPr kumimoji="1" lang="en-US" altLang="zh-CN" dirty="0" smtClean="0"/>
              <a:t>distribution center)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60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Jack want’s to report food problem and give the data to professionals in this field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43261" y="3149679"/>
            <a:ext cx="132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Trustee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42975" y="3771900"/>
            <a:ext cx="1271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Jack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414712" y="4356675"/>
            <a:ext cx="120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/>
              <a:t>Data</a:t>
            </a:r>
            <a:endParaRPr kumimoji="1" lang="zh-CN" altLang="en-US"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614988" y="3424535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Professor-1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14988" y="417200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Professor-2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1"/>
            <a:endCxn id="5" idx="3"/>
          </p:cNvCxnSpPr>
          <p:nvPr/>
        </p:nvCxnSpPr>
        <p:spPr>
          <a:xfrm flipH="1">
            <a:off x="2214563" y="3380512"/>
            <a:ext cx="1028698" cy="68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" idx="2"/>
            <a:endCxn id="8" idx="1"/>
          </p:cNvCxnSpPr>
          <p:nvPr/>
        </p:nvCxnSpPr>
        <p:spPr>
          <a:xfrm>
            <a:off x="3907631" y="3611344"/>
            <a:ext cx="1707357" cy="74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3"/>
            <a:endCxn id="7" idx="1"/>
          </p:cNvCxnSpPr>
          <p:nvPr/>
        </p:nvCxnSpPr>
        <p:spPr>
          <a:xfrm>
            <a:off x="4572000" y="3380512"/>
            <a:ext cx="1042988" cy="22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6" idx="1"/>
          </p:cNvCxnSpPr>
          <p:nvPr/>
        </p:nvCxnSpPr>
        <p:spPr>
          <a:xfrm>
            <a:off x="1578769" y="4356675"/>
            <a:ext cx="1835943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7" idx="1"/>
            <a:endCxn id="6" idx="3"/>
          </p:cNvCxnSpPr>
          <p:nvPr/>
        </p:nvCxnSpPr>
        <p:spPr>
          <a:xfrm flipH="1">
            <a:off x="4614862" y="3609201"/>
            <a:ext cx="1000126" cy="107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8" idx="1"/>
          </p:cNvCxnSpPr>
          <p:nvPr/>
        </p:nvCxnSpPr>
        <p:spPr>
          <a:xfrm flipH="1">
            <a:off x="4686300" y="4356675"/>
            <a:ext cx="92868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029450" y="3424535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Read only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029449" y="4172068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Read and write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414712" y="5003006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encrypted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177" y="3402568"/>
            <a:ext cx="230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Create, read </a:t>
            </a:r>
            <a:r>
              <a:rPr kumimoji="1" lang="en-US" altLang="zh-CN" smtClean="0"/>
              <a:t>and write 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414712" y="277177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Give token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1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Thank you ~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07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137</Words>
  <Application>Microsoft Macintosh PowerPoint</Application>
  <PresentationFormat>全屏显示(4:3)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宋体</vt:lpstr>
      <vt:lpstr>Arial</vt:lpstr>
      <vt:lpstr>Office 主题</vt:lpstr>
      <vt:lpstr>Decentralized Access Control with Anonymous Authentication of Data Stored in Clouds</vt:lpstr>
      <vt:lpstr>Category</vt:lpstr>
      <vt:lpstr>Background</vt:lpstr>
      <vt:lpstr>ABAC</vt:lpstr>
      <vt:lpstr>Theory</vt:lpstr>
      <vt:lpstr>Example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Access Control with Anonymous Authentication of Data Stored in Clouds</dc:title>
  <dc:creator>Pillar Guo</dc:creator>
  <cp:lastModifiedBy>Pillar Guo</cp:lastModifiedBy>
  <cp:revision>30</cp:revision>
  <dcterms:created xsi:type="dcterms:W3CDTF">2015-10-11T10:18:02Z</dcterms:created>
  <dcterms:modified xsi:type="dcterms:W3CDTF">2015-10-11T23:56:22Z</dcterms:modified>
</cp:coreProperties>
</file>