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32F80D-0742-43E0-8906-C44F27F7BDEE}" v="75" dt="2020-09-25T23:15:03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87901" autoAdjust="0"/>
  </p:normalViewPr>
  <p:slideViewPr>
    <p:cSldViewPr snapToGrid="0">
      <p:cViewPr varScale="1">
        <p:scale>
          <a:sx n="82" d="100"/>
          <a:sy n="82" d="100"/>
        </p:scale>
        <p:origin x="16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ry Overton" userId="779cb000fa64fafa" providerId="LiveId" clId="{4432F80D-0742-43E0-8906-C44F27F7BDEE}"/>
    <pc:docChg chg="undo custSel addSld modSld">
      <pc:chgData name="Jerry Overton" userId="779cb000fa64fafa" providerId="LiveId" clId="{4432F80D-0742-43E0-8906-C44F27F7BDEE}" dt="2020-09-25T23:15:19.748" v="2704" actId="20577"/>
      <pc:docMkLst>
        <pc:docMk/>
      </pc:docMkLst>
      <pc:sldChg chg="addSp modSp">
        <pc:chgData name="Jerry Overton" userId="779cb000fa64fafa" providerId="LiveId" clId="{4432F80D-0742-43E0-8906-C44F27F7BDEE}" dt="2020-09-25T22:27:11.851" v="664" actId="1076"/>
        <pc:sldMkLst>
          <pc:docMk/>
          <pc:sldMk cId="4257234936" sldId="256"/>
        </pc:sldMkLst>
        <pc:spChg chg="add mod">
          <ac:chgData name="Jerry Overton" userId="779cb000fa64fafa" providerId="LiveId" clId="{4432F80D-0742-43E0-8906-C44F27F7BDEE}" dt="2020-09-25T22:26:34.310" v="641" actId="1076"/>
          <ac:spMkLst>
            <pc:docMk/>
            <pc:sldMk cId="4257234936" sldId="256"/>
            <ac:spMk id="5" creationId="{D6B5BD34-E40A-41DC-BF7B-81B6709DD5A1}"/>
          </ac:spMkLst>
        </pc:spChg>
        <pc:spChg chg="add mod">
          <ac:chgData name="Jerry Overton" userId="779cb000fa64fafa" providerId="LiveId" clId="{4432F80D-0742-43E0-8906-C44F27F7BDEE}" dt="2020-09-25T22:16:35.738" v="378" actId="20577"/>
          <ac:spMkLst>
            <pc:docMk/>
            <pc:sldMk cId="4257234936" sldId="256"/>
            <ac:spMk id="6" creationId="{BB3AD25E-982B-44EB-89E2-4B3A4E8013D1}"/>
          </ac:spMkLst>
        </pc:spChg>
        <pc:spChg chg="add mod">
          <ac:chgData name="Jerry Overton" userId="779cb000fa64fafa" providerId="LiveId" clId="{4432F80D-0742-43E0-8906-C44F27F7BDEE}" dt="2020-09-25T22:17:15.964" v="443" actId="20577"/>
          <ac:spMkLst>
            <pc:docMk/>
            <pc:sldMk cId="4257234936" sldId="256"/>
            <ac:spMk id="7" creationId="{60B969E5-B1DB-4507-8E86-61497CE28AB4}"/>
          </ac:spMkLst>
        </pc:spChg>
        <pc:spChg chg="add mod">
          <ac:chgData name="Jerry Overton" userId="779cb000fa64fafa" providerId="LiveId" clId="{4432F80D-0742-43E0-8906-C44F27F7BDEE}" dt="2020-09-25T22:25:02.674" v="498" actId="1076"/>
          <ac:spMkLst>
            <pc:docMk/>
            <pc:sldMk cId="4257234936" sldId="256"/>
            <ac:spMk id="8" creationId="{984F9BBD-0C08-42E5-9F20-569F991CB8AF}"/>
          </ac:spMkLst>
        </pc:spChg>
        <pc:spChg chg="add mod">
          <ac:chgData name="Jerry Overton" userId="779cb000fa64fafa" providerId="LiveId" clId="{4432F80D-0742-43E0-8906-C44F27F7BDEE}" dt="2020-09-25T22:26:38.320" v="642" actId="1076"/>
          <ac:spMkLst>
            <pc:docMk/>
            <pc:sldMk cId="4257234936" sldId="256"/>
            <ac:spMk id="9" creationId="{4C4F7726-92CA-4AB5-8F0F-638B47F267FF}"/>
          </ac:spMkLst>
        </pc:spChg>
        <pc:spChg chg="add mod">
          <ac:chgData name="Jerry Overton" userId="779cb000fa64fafa" providerId="LiveId" clId="{4432F80D-0742-43E0-8906-C44F27F7BDEE}" dt="2020-09-25T22:27:11.851" v="664" actId="1076"/>
          <ac:spMkLst>
            <pc:docMk/>
            <pc:sldMk cId="4257234936" sldId="256"/>
            <ac:spMk id="10" creationId="{159C65FA-6EE8-42ED-A4A4-9D708026A9BD}"/>
          </ac:spMkLst>
        </pc:spChg>
        <pc:spChg chg="add mod">
          <ac:chgData name="Jerry Overton" userId="779cb000fa64fafa" providerId="LiveId" clId="{4432F80D-0742-43E0-8906-C44F27F7BDEE}" dt="2020-09-25T22:26:50.454" v="647" actId="20577"/>
          <ac:spMkLst>
            <pc:docMk/>
            <pc:sldMk cId="4257234936" sldId="256"/>
            <ac:spMk id="11" creationId="{814D513C-E3E0-4A72-A242-514AE2234DC9}"/>
          </ac:spMkLst>
        </pc:spChg>
      </pc:sldChg>
      <pc:sldChg chg="addSp delSp modSp">
        <pc:chgData name="Jerry Overton" userId="779cb000fa64fafa" providerId="LiveId" clId="{4432F80D-0742-43E0-8906-C44F27F7BDEE}" dt="2020-09-25T22:56:25.262" v="1614" actId="14100"/>
        <pc:sldMkLst>
          <pc:docMk/>
          <pc:sldMk cId="4050038750" sldId="257"/>
        </pc:sldMkLst>
        <pc:spChg chg="mod">
          <ac:chgData name="Jerry Overton" userId="779cb000fa64fafa" providerId="LiveId" clId="{4432F80D-0742-43E0-8906-C44F27F7BDEE}" dt="2020-09-25T22:31:11.230" v="679" actId="20577"/>
          <ac:spMkLst>
            <pc:docMk/>
            <pc:sldMk cId="4050038750" sldId="257"/>
            <ac:spMk id="4" creationId="{015FA106-7A4D-46D3-9095-A417B5EE0630}"/>
          </ac:spMkLst>
        </pc:spChg>
        <pc:spChg chg="add mod">
          <ac:chgData name="Jerry Overton" userId="779cb000fa64fafa" providerId="LiveId" clId="{4432F80D-0742-43E0-8906-C44F27F7BDEE}" dt="2020-09-25T22:46:58.839" v="1000" actId="1076"/>
          <ac:spMkLst>
            <pc:docMk/>
            <pc:sldMk cId="4050038750" sldId="257"/>
            <ac:spMk id="5" creationId="{24320757-4CDC-4731-A85E-AF07A0CA4A2D}"/>
          </ac:spMkLst>
        </pc:spChg>
        <pc:spChg chg="add mod">
          <ac:chgData name="Jerry Overton" userId="779cb000fa64fafa" providerId="LiveId" clId="{4432F80D-0742-43E0-8906-C44F27F7BDEE}" dt="2020-09-25T22:47:30.887" v="1078" actId="20577"/>
          <ac:spMkLst>
            <pc:docMk/>
            <pc:sldMk cId="4050038750" sldId="257"/>
            <ac:spMk id="6" creationId="{C8B91C9A-F05B-40B7-875E-C5237522B28F}"/>
          </ac:spMkLst>
        </pc:spChg>
        <pc:spChg chg="add mod">
          <ac:chgData name="Jerry Overton" userId="779cb000fa64fafa" providerId="LiveId" clId="{4432F80D-0742-43E0-8906-C44F27F7BDEE}" dt="2020-09-25T22:31:32.309" v="708" actId="20577"/>
          <ac:spMkLst>
            <pc:docMk/>
            <pc:sldMk cId="4050038750" sldId="257"/>
            <ac:spMk id="7" creationId="{19961AD4-83F4-4DB0-AB48-C71320833BDC}"/>
          </ac:spMkLst>
        </pc:spChg>
        <pc:spChg chg="add mod">
          <ac:chgData name="Jerry Overton" userId="779cb000fa64fafa" providerId="LiveId" clId="{4432F80D-0742-43E0-8906-C44F27F7BDEE}" dt="2020-09-25T22:40:17.400" v="755" actId="6549"/>
          <ac:spMkLst>
            <pc:docMk/>
            <pc:sldMk cId="4050038750" sldId="257"/>
            <ac:spMk id="8" creationId="{7EDF335B-21DB-458D-8E4E-45ADA017E6AA}"/>
          </ac:spMkLst>
        </pc:spChg>
        <pc:spChg chg="add mod">
          <ac:chgData name="Jerry Overton" userId="779cb000fa64fafa" providerId="LiveId" clId="{4432F80D-0742-43E0-8906-C44F27F7BDEE}" dt="2020-09-25T22:39:17.670" v="742"/>
          <ac:spMkLst>
            <pc:docMk/>
            <pc:sldMk cId="4050038750" sldId="257"/>
            <ac:spMk id="9" creationId="{364A9A34-E22B-4759-8EA8-C9AD6FECB62F}"/>
          </ac:spMkLst>
        </pc:spChg>
        <pc:spChg chg="add mod">
          <ac:chgData name="Jerry Overton" userId="779cb000fa64fafa" providerId="LiveId" clId="{4432F80D-0742-43E0-8906-C44F27F7BDEE}" dt="2020-09-25T22:39:25.306" v="745" actId="20577"/>
          <ac:spMkLst>
            <pc:docMk/>
            <pc:sldMk cId="4050038750" sldId="257"/>
            <ac:spMk id="10" creationId="{86BD9608-5BB5-457E-A0BB-D69D051C652A}"/>
          </ac:spMkLst>
        </pc:spChg>
        <pc:spChg chg="add mod">
          <ac:chgData name="Jerry Overton" userId="779cb000fa64fafa" providerId="LiveId" clId="{4432F80D-0742-43E0-8906-C44F27F7BDEE}" dt="2020-09-25T22:39:31.679" v="748" actId="20577"/>
          <ac:spMkLst>
            <pc:docMk/>
            <pc:sldMk cId="4050038750" sldId="257"/>
            <ac:spMk id="11" creationId="{4E6FAB7B-AFF1-4F06-8B7F-69FA5BD63CD3}"/>
          </ac:spMkLst>
        </pc:spChg>
        <pc:spChg chg="add mod">
          <ac:chgData name="Jerry Overton" userId="779cb000fa64fafa" providerId="LiveId" clId="{4432F80D-0742-43E0-8906-C44F27F7BDEE}" dt="2020-09-25T22:41:02.431" v="774" actId="20577"/>
          <ac:spMkLst>
            <pc:docMk/>
            <pc:sldMk cId="4050038750" sldId="257"/>
            <ac:spMk id="17" creationId="{4700659B-7E07-4E1F-A8EB-F385DCC87D6F}"/>
          </ac:spMkLst>
        </pc:spChg>
        <pc:spChg chg="add del mod">
          <ac:chgData name="Jerry Overton" userId="779cb000fa64fafa" providerId="LiveId" clId="{4432F80D-0742-43E0-8906-C44F27F7BDEE}" dt="2020-09-25T22:41:30.142" v="786" actId="767"/>
          <ac:spMkLst>
            <pc:docMk/>
            <pc:sldMk cId="4050038750" sldId="257"/>
            <ac:spMk id="18" creationId="{740C30E1-337B-4382-889D-9EF20F9328C7}"/>
          </ac:spMkLst>
        </pc:spChg>
        <pc:spChg chg="add mod">
          <ac:chgData name="Jerry Overton" userId="779cb000fa64fafa" providerId="LiveId" clId="{4432F80D-0742-43E0-8906-C44F27F7BDEE}" dt="2020-09-25T22:42:43.871" v="831" actId="20577"/>
          <ac:spMkLst>
            <pc:docMk/>
            <pc:sldMk cId="4050038750" sldId="257"/>
            <ac:spMk id="19" creationId="{5D16746C-62DC-4489-9E6B-2917C2C31B0E}"/>
          </ac:spMkLst>
        </pc:spChg>
        <pc:spChg chg="add mod">
          <ac:chgData name="Jerry Overton" userId="779cb000fa64fafa" providerId="LiveId" clId="{4432F80D-0742-43E0-8906-C44F27F7BDEE}" dt="2020-09-25T22:42:10.534" v="808" actId="1076"/>
          <ac:spMkLst>
            <pc:docMk/>
            <pc:sldMk cId="4050038750" sldId="257"/>
            <ac:spMk id="22" creationId="{F2DCD6FF-34E3-4C76-B1BE-E5F66868D652}"/>
          </ac:spMkLst>
        </pc:spChg>
        <pc:spChg chg="add del mod">
          <ac:chgData name="Jerry Overton" userId="779cb000fa64fafa" providerId="LiveId" clId="{4432F80D-0742-43E0-8906-C44F27F7BDEE}" dt="2020-09-25T22:42:27.526" v="818" actId="11529"/>
          <ac:spMkLst>
            <pc:docMk/>
            <pc:sldMk cId="4050038750" sldId="257"/>
            <ac:spMk id="23" creationId="{366E8C10-0479-44B9-8383-2B2A489D624F}"/>
          </ac:spMkLst>
        </pc:spChg>
        <pc:spChg chg="add mod">
          <ac:chgData name="Jerry Overton" userId="779cb000fa64fafa" providerId="LiveId" clId="{4432F80D-0742-43E0-8906-C44F27F7BDEE}" dt="2020-09-25T22:42:51.478" v="832" actId="1076"/>
          <ac:spMkLst>
            <pc:docMk/>
            <pc:sldMk cId="4050038750" sldId="257"/>
            <ac:spMk id="24" creationId="{3BEABD86-FBD5-40D8-9DC4-51F7FB6AFBAB}"/>
          </ac:spMkLst>
        </pc:spChg>
        <pc:spChg chg="add mod">
          <ac:chgData name="Jerry Overton" userId="779cb000fa64fafa" providerId="LiveId" clId="{4432F80D-0742-43E0-8906-C44F27F7BDEE}" dt="2020-09-25T22:46:07.863" v="992" actId="1076"/>
          <ac:spMkLst>
            <pc:docMk/>
            <pc:sldMk cId="4050038750" sldId="257"/>
            <ac:spMk id="31" creationId="{FC080EDB-E806-4E2E-A9A3-1D28967B7A84}"/>
          </ac:spMkLst>
        </pc:spChg>
        <pc:spChg chg="add mod">
          <ac:chgData name="Jerry Overton" userId="779cb000fa64fafa" providerId="LiveId" clId="{4432F80D-0742-43E0-8906-C44F27F7BDEE}" dt="2020-09-25T22:45:03.437" v="934" actId="14100"/>
          <ac:spMkLst>
            <pc:docMk/>
            <pc:sldMk cId="4050038750" sldId="257"/>
            <ac:spMk id="34" creationId="{03E27405-0F35-4EEE-84BC-969D48BC4726}"/>
          </ac:spMkLst>
        </pc:spChg>
        <pc:spChg chg="add mod">
          <ac:chgData name="Jerry Overton" userId="779cb000fa64fafa" providerId="LiveId" clId="{4432F80D-0742-43E0-8906-C44F27F7BDEE}" dt="2020-09-25T22:45:25.045" v="960" actId="20577"/>
          <ac:spMkLst>
            <pc:docMk/>
            <pc:sldMk cId="4050038750" sldId="257"/>
            <ac:spMk id="35" creationId="{BA7D9E04-F395-4FDA-85BF-0E77F1483D77}"/>
          </ac:spMkLst>
        </pc:spChg>
        <pc:spChg chg="add mod ord">
          <ac:chgData name="Jerry Overton" userId="779cb000fa64fafa" providerId="LiveId" clId="{4432F80D-0742-43E0-8906-C44F27F7BDEE}" dt="2020-09-25T22:46:15.021" v="995" actId="14100"/>
          <ac:spMkLst>
            <pc:docMk/>
            <pc:sldMk cId="4050038750" sldId="257"/>
            <ac:spMk id="36" creationId="{9E7BFCC4-6BE9-4F44-B496-0BB881491CC5}"/>
          </ac:spMkLst>
        </pc:spChg>
        <pc:spChg chg="add mod">
          <ac:chgData name="Jerry Overton" userId="779cb000fa64fafa" providerId="LiveId" clId="{4432F80D-0742-43E0-8906-C44F27F7BDEE}" dt="2020-09-25T22:47:41.177" v="1081" actId="1076"/>
          <ac:spMkLst>
            <pc:docMk/>
            <pc:sldMk cId="4050038750" sldId="257"/>
            <ac:spMk id="40" creationId="{5D5711DF-7E54-4116-9548-846BA7D07998}"/>
          </ac:spMkLst>
        </pc:spChg>
        <pc:spChg chg="add mod">
          <ac:chgData name="Jerry Overton" userId="779cb000fa64fafa" providerId="LiveId" clId="{4432F80D-0742-43E0-8906-C44F27F7BDEE}" dt="2020-09-25T22:56:07.074" v="1579" actId="1076"/>
          <ac:spMkLst>
            <pc:docMk/>
            <pc:sldMk cId="4050038750" sldId="257"/>
            <ac:spMk id="41" creationId="{1BD9E5A2-EFAA-465A-A534-2619F48195DF}"/>
          </ac:spMkLst>
        </pc:spChg>
        <pc:spChg chg="add mod">
          <ac:chgData name="Jerry Overton" userId="779cb000fa64fafa" providerId="LiveId" clId="{4432F80D-0742-43E0-8906-C44F27F7BDEE}" dt="2020-09-25T22:56:25.262" v="1614" actId="14100"/>
          <ac:spMkLst>
            <pc:docMk/>
            <pc:sldMk cId="4050038750" sldId="257"/>
            <ac:spMk id="42" creationId="{66FF6666-D1A0-4BF1-B013-A6648DD654FE}"/>
          </ac:spMkLst>
        </pc:spChg>
        <pc:cxnChg chg="add mod">
          <ac:chgData name="Jerry Overton" userId="779cb000fa64fafa" providerId="LiveId" clId="{4432F80D-0742-43E0-8906-C44F27F7BDEE}" dt="2020-09-25T22:30:44.399" v="665" actId="11529"/>
          <ac:cxnSpMkLst>
            <pc:docMk/>
            <pc:sldMk cId="4050038750" sldId="257"/>
            <ac:cxnSpMk id="3" creationId="{63121E0F-D7AD-4600-8359-21B8BD9D633D}"/>
          </ac:cxnSpMkLst>
        </pc:cxnChg>
        <pc:cxnChg chg="add mod">
          <ac:chgData name="Jerry Overton" userId="779cb000fa64fafa" providerId="LiveId" clId="{4432F80D-0742-43E0-8906-C44F27F7BDEE}" dt="2020-09-25T22:39:47.944" v="750" actId="208"/>
          <ac:cxnSpMkLst>
            <pc:docMk/>
            <pc:sldMk cId="4050038750" sldId="257"/>
            <ac:cxnSpMk id="13" creationId="{A30D2E2A-BABA-40DA-9A8F-9C0602B4B71B}"/>
          </ac:cxnSpMkLst>
        </pc:cxnChg>
        <pc:cxnChg chg="add mod">
          <ac:chgData name="Jerry Overton" userId="779cb000fa64fafa" providerId="LiveId" clId="{4432F80D-0742-43E0-8906-C44F27F7BDEE}" dt="2020-09-25T22:39:58.361" v="753" actId="14100"/>
          <ac:cxnSpMkLst>
            <pc:docMk/>
            <pc:sldMk cId="4050038750" sldId="257"/>
            <ac:cxnSpMk id="14" creationId="{F90F9E78-D52F-4E58-A3BD-D28F9D745AA4}"/>
          </ac:cxnSpMkLst>
        </pc:cxnChg>
        <pc:cxnChg chg="add mod">
          <ac:chgData name="Jerry Overton" userId="779cb000fa64fafa" providerId="LiveId" clId="{4432F80D-0742-43E0-8906-C44F27F7BDEE}" dt="2020-09-25T22:43:03.723" v="833" actId="14100"/>
          <ac:cxnSpMkLst>
            <pc:docMk/>
            <pc:sldMk cId="4050038750" sldId="257"/>
            <ac:cxnSpMk id="21" creationId="{7305D263-CB6B-4DD9-BC54-8AAACEEEFB03}"/>
          </ac:cxnSpMkLst>
        </pc:cxnChg>
        <pc:cxnChg chg="add mod">
          <ac:chgData name="Jerry Overton" userId="779cb000fa64fafa" providerId="LiveId" clId="{4432F80D-0742-43E0-8906-C44F27F7BDEE}" dt="2020-09-25T22:43:13.168" v="836" actId="14100"/>
          <ac:cxnSpMkLst>
            <pc:docMk/>
            <pc:sldMk cId="4050038750" sldId="257"/>
            <ac:cxnSpMk id="26" creationId="{2A218ACE-B079-4F58-A491-2880C171540F}"/>
          </ac:cxnSpMkLst>
        </pc:cxnChg>
        <pc:cxnChg chg="add mod">
          <ac:chgData name="Jerry Overton" userId="779cb000fa64fafa" providerId="LiveId" clId="{4432F80D-0742-43E0-8906-C44F27F7BDEE}" dt="2020-09-25T22:43:37.993" v="838" actId="208"/>
          <ac:cxnSpMkLst>
            <pc:docMk/>
            <pc:sldMk cId="4050038750" sldId="257"/>
            <ac:cxnSpMk id="30" creationId="{45541C51-88EF-4DD1-963C-4F8E7BE5B3A5}"/>
          </ac:cxnSpMkLst>
        </pc:cxnChg>
        <pc:cxnChg chg="add mod">
          <ac:chgData name="Jerry Overton" userId="779cb000fa64fafa" providerId="LiveId" clId="{4432F80D-0742-43E0-8906-C44F27F7BDEE}" dt="2020-09-25T22:44:11.676" v="869" actId="208"/>
          <ac:cxnSpMkLst>
            <pc:docMk/>
            <pc:sldMk cId="4050038750" sldId="257"/>
            <ac:cxnSpMk id="33" creationId="{7F8D2AC7-9FD2-4521-B2EE-E44C455F775F}"/>
          </ac:cxnSpMkLst>
        </pc:cxnChg>
        <pc:cxnChg chg="add mod">
          <ac:chgData name="Jerry Overton" userId="779cb000fa64fafa" providerId="LiveId" clId="{4432F80D-0742-43E0-8906-C44F27F7BDEE}" dt="2020-09-25T22:46:23.573" v="998" actId="14100"/>
          <ac:cxnSpMkLst>
            <pc:docMk/>
            <pc:sldMk cId="4050038750" sldId="257"/>
            <ac:cxnSpMk id="37" creationId="{C5792C2F-0C01-4496-9AA9-3AF4B7DE67B6}"/>
          </ac:cxnSpMkLst>
        </pc:cxnChg>
      </pc:sldChg>
      <pc:sldChg chg="addSp modSp">
        <pc:chgData name="Jerry Overton" userId="779cb000fa64fafa" providerId="LiveId" clId="{4432F80D-0742-43E0-8906-C44F27F7BDEE}" dt="2020-09-25T21:49:08.625" v="287" actId="20577"/>
        <pc:sldMkLst>
          <pc:docMk/>
          <pc:sldMk cId="462357739" sldId="258"/>
        </pc:sldMkLst>
        <pc:spChg chg="mod">
          <ac:chgData name="Jerry Overton" userId="779cb000fa64fafa" providerId="LiveId" clId="{4432F80D-0742-43E0-8906-C44F27F7BDEE}" dt="2020-09-25T21:45:55.808" v="80" actId="1076"/>
          <ac:spMkLst>
            <pc:docMk/>
            <pc:sldMk cId="462357739" sldId="258"/>
            <ac:spMk id="2" creationId="{670999D2-396D-4406-98F7-B7BF73582FDB}"/>
          </ac:spMkLst>
        </pc:spChg>
        <pc:spChg chg="add mod">
          <ac:chgData name="Jerry Overton" userId="779cb000fa64fafa" providerId="LiveId" clId="{4432F80D-0742-43E0-8906-C44F27F7BDEE}" dt="2020-09-25T21:47:35.202" v="138" actId="1076"/>
          <ac:spMkLst>
            <pc:docMk/>
            <pc:sldMk cId="462357739" sldId="258"/>
            <ac:spMk id="19" creationId="{A90A00EF-B687-453D-8AFE-EA1049D9FBA2}"/>
          </ac:spMkLst>
        </pc:spChg>
        <pc:spChg chg="add mod">
          <ac:chgData name="Jerry Overton" userId="779cb000fa64fafa" providerId="LiveId" clId="{4432F80D-0742-43E0-8906-C44F27F7BDEE}" dt="2020-09-25T21:47:57.992" v="191" actId="20577"/>
          <ac:spMkLst>
            <pc:docMk/>
            <pc:sldMk cId="462357739" sldId="258"/>
            <ac:spMk id="20" creationId="{E3C25505-5AB5-4145-9AD5-2C1114052BD4}"/>
          </ac:spMkLst>
        </pc:spChg>
        <pc:spChg chg="add mod">
          <ac:chgData name="Jerry Overton" userId="779cb000fa64fafa" providerId="LiveId" clId="{4432F80D-0742-43E0-8906-C44F27F7BDEE}" dt="2020-09-25T21:48:44.167" v="241" actId="1076"/>
          <ac:spMkLst>
            <pc:docMk/>
            <pc:sldMk cId="462357739" sldId="258"/>
            <ac:spMk id="21" creationId="{FED0DEC8-5520-4636-AC35-19598324DB56}"/>
          </ac:spMkLst>
        </pc:spChg>
        <pc:spChg chg="add mod">
          <ac:chgData name="Jerry Overton" userId="779cb000fa64fafa" providerId="LiveId" clId="{4432F80D-0742-43E0-8906-C44F27F7BDEE}" dt="2020-09-25T21:49:08.625" v="287" actId="20577"/>
          <ac:spMkLst>
            <pc:docMk/>
            <pc:sldMk cId="462357739" sldId="258"/>
            <ac:spMk id="22" creationId="{75281690-7801-48C6-B212-E484F9B94621}"/>
          </ac:spMkLst>
        </pc:spChg>
      </pc:sldChg>
      <pc:sldChg chg="addSp modSp">
        <pc:chgData name="Jerry Overton" userId="779cb000fa64fafa" providerId="LiveId" clId="{4432F80D-0742-43E0-8906-C44F27F7BDEE}" dt="2020-09-25T23:05:51.981" v="2271" actId="1076"/>
        <pc:sldMkLst>
          <pc:docMk/>
          <pc:sldMk cId="3084827524" sldId="259"/>
        </pc:sldMkLst>
        <pc:spChg chg="add mod">
          <ac:chgData name="Jerry Overton" userId="779cb000fa64fafa" providerId="LiveId" clId="{4432F80D-0742-43E0-8906-C44F27F7BDEE}" dt="2020-09-25T23:00:44.547" v="1974" actId="20577"/>
          <ac:spMkLst>
            <pc:docMk/>
            <pc:sldMk cId="3084827524" sldId="259"/>
            <ac:spMk id="2" creationId="{3AF79232-D0DC-46F1-AEFA-60294914CBB0}"/>
          </ac:spMkLst>
        </pc:spChg>
        <pc:spChg chg="add mod">
          <ac:chgData name="Jerry Overton" userId="779cb000fa64fafa" providerId="LiveId" clId="{4432F80D-0742-43E0-8906-C44F27F7BDEE}" dt="2020-09-25T23:05:51.981" v="2271" actId="1076"/>
          <ac:spMkLst>
            <pc:docMk/>
            <pc:sldMk cId="3084827524" sldId="259"/>
            <ac:spMk id="3" creationId="{E5A768A6-E558-49BD-8295-A1C129D1F69B}"/>
          </ac:spMkLst>
        </pc:spChg>
        <pc:spChg chg="add mod">
          <ac:chgData name="Jerry Overton" userId="779cb000fa64fafa" providerId="LiveId" clId="{4432F80D-0742-43E0-8906-C44F27F7BDEE}" dt="2020-09-25T23:05:31.989" v="2262" actId="20577"/>
          <ac:spMkLst>
            <pc:docMk/>
            <pc:sldMk cId="3084827524" sldId="259"/>
            <ac:spMk id="5" creationId="{5CCB2D01-FE0A-48DE-B1CC-341552831E3C}"/>
          </ac:spMkLst>
        </pc:spChg>
        <pc:spChg chg="add mod">
          <ac:chgData name="Jerry Overton" userId="779cb000fa64fafa" providerId="LiveId" clId="{4432F80D-0742-43E0-8906-C44F27F7BDEE}" dt="2020-09-25T23:04:41.249" v="2188" actId="1076"/>
          <ac:spMkLst>
            <pc:docMk/>
            <pc:sldMk cId="3084827524" sldId="259"/>
            <ac:spMk id="6" creationId="{E383EE04-BC8B-493D-8A4F-0C2585AD8983}"/>
          </ac:spMkLst>
        </pc:spChg>
        <pc:spChg chg="add mod">
          <ac:chgData name="Jerry Overton" userId="779cb000fa64fafa" providerId="LiveId" clId="{4432F80D-0742-43E0-8906-C44F27F7BDEE}" dt="2020-09-25T23:05:13.154" v="2259" actId="1076"/>
          <ac:spMkLst>
            <pc:docMk/>
            <pc:sldMk cId="3084827524" sldId="259"/>
            <ac:spMk id="7" creationId="{BE44B57A-E955-418D-A15D-1CD65407D899}"/>
          </ac:spMkLst>
        </pc:spChg>
        <pc:spChg chg="add mod">
          <ac:chgData name="Jerry Overton" userId="779cb000fa64fafa" providerId="LiveId" clId="{4432F80D-0742-43E0-8906-C44F27F7BDEE}" dt="2020-09-25T23:05:48.790" v="2270" actId="1076"/>
          <ac:spMkLst>
            <pc:docMk/>
            <pc:sldMk cId="3084827524" sldId="259"/>
            <ac:spMk id="8" creationId="{2F54D504-23DC-4784-AB10-F09953BA0F39}"/>
          </ac:spMkLst>
        </pc:spChg>
        <pc:picChg chg="add mod">
          <ac:chgData name="Jerry Overton" userId="779cb000fa64fafa" providerId="LiveId" clId="{4432F80D-0742-43E0-8906-C44F27F7BDEE}" dt="2020-09-25T23:04:37.676" v="2187" actId="1076"/>
          <ac:picMkLst>
            <pc:docMk/>
            <pc:sldMk cId="3084827524" sldId="259"/>
            <ac:picMk id="1026" creationId="{144C0A15-C001-4ADC-AD73-2EC21A132988}"/>
          </ac:picMkLst>
        </pc:picChg>
      </pc:sldChg>
      <pc:sldChg chg="addSp modSp">
        <pc:chgData name="Jerry Overton" userId="779cb000fa64fafa" providerId="LiveId" clId="{4432F80D-0742-43E0-8906-C44F27F7BDEE}" dt="2020-09-25T23:10:40.538" v="2422" actId="20577"/>
        <pc:sldMkLst>
          <pc:docMk/>
          <pc:sldMk cId="1011350845" sldId="260"/>
        </pc:sldMkLst>
        <pc:spChg chg="add mod">
          <ac:chgData name="Jerry Overton" userId="779cb000fa64fafa" providerId="LiveId" clId="{4432F80D-0742-43E0-8906-C44F27F7BDEE}" dt="2020-09-25T23:06:35.757" v="2281" actId="20577"/>
          <ac:spMkLst>
            <pc:docMk/>
            <pc:sldMk cId="1011350845" sldId="260"/>
            <ac:spMk id="2" creationId="{25A96AB6-DCD7-4DB0-BDB5-719DC23A1FB8}"/>
          </ac:spMkLst>
        </pc:spChg>
        <pc:spChg chg="add mod">
          <ac:chgData name="Jerry Overton" userId="779cb000fa64fafa" providerId="LiveId" clId="{4432F80D-0742-43E0-8906-C44F27F7BDEE}" dt="2020-09-25T23:08:25.174" v="2352" actId="1076"/>
          <ac:spMkLst>
            <pc:docMk/>
            <pc:sldMk cId="1011350845" sldId="260"/>
            <ac:spMk id="3" creationId="{3DD3ED33-0333-4C91-A2CA-E3FCD4D04A2A}"/>
          </ac:spMkLst>
        </pc:spChg>
        <pc:spChg chg="add mod">
          <ac:chgData name="Jerry Overton" userId="779cb000fa64fafa" providerId="LiveId" clId="{4432F80D-0742-43E0-8906-C44F27F7BDEE}" dt="2020-09-25T23:09:17.584" v="2374" actId="20577"/>
          <ac:spMkLst>
            <pc:docMk/>
            <pc:sldMk cId="1011350845" sldId="260"/>
            <ac:spMk id="5" creationId="{1271EF27-6404-44BE-9A12-771074C95EF9}"/>
          </ac:spMkLst>
        </pc:spChg>
        <pc:spChg chg="add mod">
          <ac:chgData name="Jerry Overton" userId="779cb000fa64fafa" providerId="LiveId" clId="{4432F80D-0742-43E0-8906-C44F27F7BDEE}" dt="2020-09-25T23:10:40.538" v="2422" actId="20577"/>
          <ac:spMkLst>
            <pc:docMk/>
            <pc:sldMk cId="1011350845" sldId="260"/>
            <ac:spMk id="6" creationId="{4C44728A-322C-4869-A612-5383A56D6564}"/>
          </ac:spMkLst>
        </pc:spChg>
      </pc:sldChg>
      <pc:sldChg chg="addSp modSp">
        <pc:chgData name="Jerry Overton" userId="779cb000fa64fafa" providerId="LiveId" clId="{4432F80D-0742-43E0-8906-C44F27F7BDEE}" dt="2020-09-25T23:15:19.748" v="2704" actId="20577"/>
        <pc:sldMkLst>
          <pc:docMk/>
          <pc:sldMk cId="1824903989" sldId="261"/>
        </pc:sldMkLst>
        <pc:spChg chg="add mod">
          <ac:chgData name="Jerry Overton" userId="779cb000fa64fafa" providerId="LiveId" clId="{4432F80D-0742-43E0-8906-C44F27F7BDEE}" dt="2020-09-25T23:13:17.768" v="2552" actId="6549"/>
          <ac:spMkLst>
            <pc:docMk/>
            <pc:sldMk cId="1824903989" sldId="261"/>
            <ac:spMk id="2" creationId="{64F020A9-C773-4851-93F3-D229197C7186}"/>
          </ac:spMkLst>
        </pc:spChg>
        <pc:spChg chg="add mod">
          <ac:chgData name="Jerry Overton" userId="779cb000fa64fafa" providerId="LiveId" clId="{4432F80D-0742-43E0-8906-C44F27F7BDEE}" dt="2020-09-25T23:13:48.320" v="2610" actId="1076"/>
          <ac:spMkLst>
            <pc:docMk/>
            <pc:sldMk cId="1824903989" sldId="261"/>
            <ac:spMk id="5" creationId="{648844B1-6475-4B66-B3B0-BBC64D0421AB}"/>
          </ac:spMkLst>
        </pc:spChg>
        <pc:spChg chg="add mod">
          <ac:chgData name="Jerry Overton" userId="779cb000fa64fafa" providerId="LiveId" clId="{4432F80D-0742-43E0-8906-C44F27F7BDEE}" dt="2020-09-25T23:13:56.647" v="2613" actId="14100"/>
          <ac:spMkLst>
            <pc:docMk/>
            <pc:sldMk cId="1824903989" sldId="261"/>
            <ac:spMk id="6" creationId="{CE07E4E0-2243-4F9B-8C9D-91FCD005069E}"/>
          </ac:spMkLst>
        </pc:spChg>
        <pc:spChg chg="add mod">
          <ac:chgData name="Jerry Overton" userId="779cb000fa64fafa" providerId="LiveId" clId="{4432F80D-0742-43E0-8906-C44F27F7BDEE}" dt="2020-09-25T23:13:43.419" v="2609" actId="14100"/>
          <ac:spMkLst>
            <pc:docMk/>
            <pc:sldMk cId="1824903989" sldId="261"/>
            <ac:spMk id="7" creationId="{6A9AFE97-2938-4A67-8AE9-0B315A1EDF18}"/>
          </ac:spMkLst>
        </pc:spChg>
        <pc:spChg chg="add mod">
          <ac:chgData name="Jerry Overton" userId="779cb000fa64fafa" providerId="LiveId" clId="{4432F80D-0742-43E0-8906-C44F27F7BDEE}" dt="2020-09-25T23:14:20.796" v="2639" actId="20577"/>
          <ac:spMkLst>
            <pc:docMk/>
            <pc:sldMk cId="1824903989" sldId="261"/>
            <ac:spMk id="8" creationId="{0071968C-BF18-42BD-BD6C-ABDD9D4DE128}"/>
          </ac:spMkLst>
        </pc:spChg>
        <pc:spChg chg="add mod">
          <ac:chgData name="Jerry Overton" userId="779cb000fa64fafa" providerId="LiveId" clId="{4432F80D-0742-43E0-8906-C44F27F7BDEE}" dt="2020-09-25T23:14:55.686" v="2655" actId="20577"/>
          <ac:spMkLst>
            <pc:docMk/>
            <pc:sldMk cId="1824903989" sldId="261"/>
            <ac:spMk id="9" creationId="{14A0A76B-1085-4307-BA6E-7249DCA5916F}"/>
          </ac:spMkLst>
        </pc:spChg>
        <pc:spChg chg="add mod">
          <ac:chgData name="Jerry Overton" userId="779cb000fa64fafa" providerId="LiveId" clId="{4432F80D-0742-43E0-8906-C44F27F7BDEE}" dt="2020-09-25T23:15:19.748" v="2704" actId="20577"/>
          <ac:spMkLst>
            <pc:docMk/>
            <pc:sldMk cId="1824903989" sldId="261"/>
            <ac:spMk id="10" creationId="{7203BCB0-4F57-4E7B-A449-E47B7130A2E4}"/>
          </ac:spMkLst>
        </pc:spChg>
      </pc:sldChg>
      <pc:sldChg chg="addSp modSp add">
        <pc:chgData name="Jerry Overton" userId="779cb000fa64fafa" providerId="LiveId" clId="{4432F80D-0742-43E0-8906-C44F27F7BDEE}" dt="2020-09-25T22:58:49.555" v="1954" actId="20577"/>
        <pc:sldMkLst>
          <pc:docMk/>
          <pc:sldMk cId="933063407" sldId="262"/>
        </pc:sldMkLst>
        <pc:spChg chg="mod">
          <ac:chgData name="Jerry Overton" userId="779cb000fa64fafa" providerId="LiveId" clId="{4432F80D-0742-43E0-8906-C44F27F7BDEE}" dt="2020-09-25T22:48:04.909" v="1092" actId="20577"/>
          <ac:spMkLst>
            <pc:docMk/>
            <pc:sldMk cId="933063407" sldId="262"/>
            <ac:spMk id="2" creationId="{CE6EB099-F5F2-43F9-BD73-C6D6C1E75EE5}"/>
          </ac:spMkLst>
        </pc:spChg>
        <pc:spChg chg="add mod">
          <ac:chgData name="Jerry Overton" userId="779cb000fa64fafa" providerId="LiveId" clId="{4432F80D-0742-43E0-8906-C44F27F7BDEE}" dt="2020-09-25T22:58:49.555" v="1954" actId="20577"/>
          <ac:spMkLst>
            <pc:docMk/>
            <pc:sldMk cId="933063407" sldId="262"/>
            <ac:spMk id="3" creationId="{01A7EA6A-3FB3-4DEB-8F6B-1A32BF4A5D4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3097-CBA3-4621-9E32-2EAA12B76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49CFE-8C00-45FA-B123-1732F87FE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02EE3-5EA2-4539-809E-D05ADECF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E8A9-8FC5-4AC9-8477-82A1B8789F42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3F943-D776-4BDC-8C76-F2881752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7D67-487D-4A21-8FD8-70F7EF31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E679-6A9F-4B58-B53E-F67E9E9EF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8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D979-7ED7-46EB-A013-0B235BD9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632CB-1852-40F8-A78D-BE3E2C98C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FF059-1E23-404F-ABFD-35166F5C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E8A9-8FC5-4AC9-8477-82A1B8789F42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146A5-1421-479F-85B8-97C9FF695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9FBF0-586F-44A3-9478-998EE9DE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E679-6A9F-4B58-B53E-F67E9E9EF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4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3DAFFE-D13E-4034-8489-106EABFC4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3C4B0-A845-4E55-A1CF-F06EE1621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E38B9-9A98-4E41-B1F3-07624F41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E8A9-8FC5-4AC9-8477-82A1B8789F42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F41B4-5E29-4F40-BABD-13104F92A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CEB4E-2011-4032-8F9A-24BDAFAB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E679-6A9F-4B58-B53E-F67E9E9EF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8372-0AE2-4877-A0FE-9834610C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1A6E6-0370-414F-A8CF-B2FBDBB9F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F360E-4641-4D72-B275-03637B8FA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E8A9-8FC5-4AC9-8477-82A1B8789F42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2AB34-BFC7-497E-83CF-33E7F59F5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4B8E8-CD3C-423C-8EE9-BB42EC25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E679-6A9F-4B58-B53E-F67E9E9EF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DE067-8271-47F9-8DA7-73CB539E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79636-46F2-49A6-95D4-A37C60313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E23AD-8E7E-4E59-80FE-34B2C9D4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E8A9-8FC5-4AC9-8477-82A1B8789F42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969FD-250C-4990-85C1-F85E5DA00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ACA22-7D78-40D1-92F4-694ADDAA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E679-6A9F-4B58-B53E-F67E9E9EF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1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00E5F-A5E2-49DA-BE14-673D11432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D980B-84FC-4AEF-AE4D-3943BF25F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FC587-87F7-4571-9D99-7F0646555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764EA-5D9C-479D-B12E-AD9C2403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E8A9-8FC5-4AC9-8477-82A1B8789F42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36CD0-FF5D-43BB-9FF8-4B780CCA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B341B-1A6D-45BE-889D-B3598956B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E679-6A9F-4B58-B53E-F67E9E9EF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2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B7E8-D1C3-4915-8148-29E457C3A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B37E9-82BF-4952-AE4E-B736AFE86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22C37-B834-4D99-8D64-D7BCE2079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78463-7726-49E3-83E8-B411640E1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32C23E-1E30-4D15-9EC7-04875C297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D70D88-566E-4D83-B902-B22B71A1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E8A9-8FC5-4AC9-8477-82A1B8789F42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B16DFD-0B43-4DC4-9ED9-EFF94360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251F84-92CB-4D90-A457-28F0D0E8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E679-6A9F-4B58-B53E-F67E9E9EF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3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198E-3392-439E-864C-59EFD8F79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B28223-A7AC-48D0-9E6A-EEA37C27F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E8A9-8FC5-4AC9-8477-82A1B8789F42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0946B-F631-4C74-A857-15E7EE59D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93D34-B5B5-462E-B302-6A2D708F3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E679-6A9F-4B58-B53E-F67E9E9EF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D963A0-B9C3-454E-89FF-E957B3C8A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E8A9-8FC5-4AC9-8477-82A1B8789F42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18981F-3A13-4673-9BCB-ABCE4E4A1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23596-D67E-4F28-8FDF-A6E30C8B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E679-6A9F-4B58-B53E-F67E9E9EF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B0FF-F436-4536-A273-03E66D80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C0605-5077-441A-BFA7-C04649BF9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9E612-481C-4D29-A683-3DDB97999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43265-1F70-406C-BEB3-54EC147A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E8A9-8FC5-4AC9-8477-82A1B8789F42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E0E59-CABA-44B9-AD7D-1A12E071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8E0D1-B441-43E9-9577-56B65F0F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E679-6A9F-4B58-B53E-F67E9E9EF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6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7D36-751B-4D3A-BBA1-D639EE90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E8C3BD-0E27-450D-A3BB-CF2188A40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8BF72-58EF-4D2B-98D6-6087ED406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B81CA-35ED-4CE0-BDDB-89180C9EE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E8A9-8FC5-4AC9-8477-82A1B8789F42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62206-783F-481C-BC45-5029476AB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A93D4-1481-406F-89FE-1747DBCD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E679-6A9F-4B58-B53E-F67E9E9EF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5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54BEFF-5BD3-4703-8B98-CA6CA034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11E06-25C7-4598-B569-42F0A8440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AD750-8D13-4FDE-805C-BCE9B0D61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E8A9-8FC5-4AC9-8477-82A1B8789F42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8E8A6-05D6-44A6-AB69-E8FD00355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BA077-B199-43AE-8B7F-56BC3A9CE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3E679-6A9F-4B58-B53E-F67E9E9EF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2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5FA106-7A4D-46D3-9095-A417B5EE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5BD34-E40A-41DC-BF7B-81B6709DD5A1}"/>
              </a:ext>
            </a:extLst>
          </p:cNvPr>
          <p:cNvSpPr txBox="1"/>
          <p:nvPr/>
        </p:nvSpPr>
        <p:spPr>
          <a:xfrm>
            <a:off x="376998" y="4587491"/>
            <a:ext cx="10907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Source: https://philanthropyu.org/infographic-covid-19s-effect-on-social-impact-perspectives-from-the-ground/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3AD25E-982B-44EB-89E2-4B3A4E8013D1}"/>
              </a:ext>
            </a:extLst>
          </p:cNvPr>
          <p:cNvSpPr txBox="1"/>
          <p:nvPr/>
        </p:nvSpPr>
        <p:spPr>
          <a:xfrm>
            <a:off x="838200" y="2481111"/>
            <a:ext cx="24699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50% </a:t>
            </a:r>
            <a:r>
              <a:rPr lang="en-US" dirty="0"/>
              <a:t>say they have increased stress and worry 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969E5-B1DB-4507-8E86-61497CE28AB4}"/>
              </a:ext>
            </a:extLst>
          </p:cNvPr>
          <p:cNvSpPr txBox="1"/>
          <p:nvPr/>
        </p:nvSpPr>
        <p:spPr>
          <a:xfrm>
            <a:off x="995939" y="1572535"/>
            <a:ext cx="790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social and financial impact of the Coronavirus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4F9BBD-0C08-42E5-9F20-569F991CB8AF}"/>
              </a:ext>
            </a:extLst>
          </p:cNvPr>
          <p:cNvSpPr/>
          <p:nvPr/>
        </p:nvSpPr>
        <p:spPr>
          <a:xfrm>
            <a:off x="4523832" y="2635335"/>
            <a:ext cx="31443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5.2% </a:t>
            </a:r>
            <a:r>
              <a:rPr lang="en-US" dirty="0"/>
              <a:t>decrease in the global economy this year (2)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4F7726-92CA-4AB5-8F0F-638B47F267FF}"/>
              </a:ext>
            </a:extLst>
          </p:cNvPr>
          <p:cNvSpPr/>
          <p:nvPr/>
        </p:nvSpPr>
        <p:spPr>
          <a:xfrm>
            <a:off x="326155" y="5285465"/>
            <a:ext cx="10749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 https://www.worldbank.org/en/news/press-release/2020/06/08/covid-19-to-plunge-global-economy-into-worst-recession-since-world-war-ii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9C65FA-6EE8-42ED-A4A4-9D708026A9BD}"/>
              </a:ext>
            </a:extLst>
          </p:cNvPr>
          <p:cNvSpPr txBox="1"/>
          <p:nvPr/>
        </p:nvSpPr>
        <p:spPr>
          <a:xfrm flipH="1">
            <a:off x="8359284" y="2164695"/>
            <a:ext cx="29945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Your Customers Expect </a:t>
            </a:r>
            <a:r>
              <a:rPr lang="en-US" dirty="0"/>
              <a:t>(3):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Focus on care and concern</a:t>
            </a:r>
          </a:p>
          <a:p>
            <a:pPr marL="285750" indent="-285750">
              <a:buFontTx/>
              <a:buChar char="-"/>
            </a:pPr>
            <a:r>
              <a:rPr lang="en-US" dirty="0"/>
              <a:t>Reach out with support, not marketing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4D513C-E3E0-4A72-A242-514AE2234DC9}"/>
              </a:ext>
            </a:extLst>
          </p:cNvPr>
          <p:cNvSpPr/>
          <p:nvPr/>
        </p:nvSpPr>
        <p:spPr>
          <a:xfrm>
            <a:off x="496999" y="6031210"/>
            <a:ext cx="11145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 https://www.mckinsey.com/business-functions/marketing-and-sales/our-insights/adapting-customer-experience-in-the-time-of-coronavirus</a:t>
            </a:r>
          </a:p>
        </p:txBody>
      </p:sp>
    </p:spTree>
    <p:extLst>
      <p:ext uri="{BB962C8B-B14F-4D97-AF65-F5344CB8AC3E}">
        <p14:creationId xmlns:p14="http://schemas.microsoft.com/office/powerpoint/2010/main" val="425723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B099-F5F2-43F9-BD73-C6D6C1E7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7EA6A-3FB3-4DEB-8F6B-1A32BF4A5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Video:</a:t>
            </a:r>
          </a:p>
          <a:p>
            <a:pPr lvl="1"/>
            <a:r>
              <a:rPr lang="en-US" dirty="0"/>
              <a:t>Interactive ai trained on techniques that are demonstrated effective at lowering stress and anxiety [show conversing with Lee]</a:t>
            </a:r>
          </a:p>
          <a:p>
            <a:pPr lvl="1"/>
            <a:r>
              <a:rPr lang="en-US" dirty="0"/>
              <a:t>The AI establishes a connection and gets permission to make customized suggestions [show making a recommendation and bringing up the calculator]</a:t>
            </a:r>
          </a:p>
          <a:p>
            <a:pPr lvl="1"/>
            <a:r>
              <a:rPr lang="en-US" dirty="0"/>
              <a:t>Linear optimizer is programmed to make creative suggestions for reaching personal goals with the minimum hardship [show adding a category, making selections and getting updates]</a:t>
            </a:r>
          </a:p>
          <a:p>
            <a:pPr lvl="1"/>
            <a:r>
              <a:rPr lang="en-US" dirty="0"/>
              <a:t>Improve the intelligence with access to transaction history and special-purpose knowledge bases [highlight the Ulster Bank button]</a:t>
            </a:r>
          </a:p>
        </p:txBody>
      </p:sp>
    </p:spTree>
    <p:extLst>
      <p:ext uri="{BB962C8B-B14F-4D97-AF65-F5344CB8AC3E}">
        <p14:creationId xmlns:p14="http://schemas.microsoft.com/office/powerpoint/2010/main" val="93306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E7BFCC4-6BE9-4F44-B496-0BB881491CC5}"/>
              </a:ext>
            </a:extLst>
          </p:cNvPr>
          <p:cNvSpPr/>
          <p:nvPr/>
        </p:nvSpPr>
        <p:spPr>
          <a:xfrm>
            <a:off x="7216187" y="4277877"/>
            <a:ext cx="4394992" cy="2214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Custom Knowledge 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5FA106-7A4D-46D3-9095-A417B5EE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121E0F-D7AD-4600-8359-21B8BD9D633D}"/>
              </a:ext>
            </a:extLst>
          </p:cNvPr>
          <p:cNvCxnSpPr/>
          <p:nvPr/>
        </p:nvCxnSpPr>
        <p:spPr>
          <a:xfrm>
            <a:off x="5876622" y="1345391"/>
            <a:ext cx="0" cy="5067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4320757-4CDC-4731-A85E-AF07A0CA4A2D}"/>
              </a:ext>
            </a:extLst>
          </p:cNvPr>
          <p:cNvSpPr txBox="1"/>
          <p:nvPr/>
        </p:nvSpPr>
        <p:spPr>
          <a:xfrm flipH="1">
            <a:off x="2002652" y="1440752"/>
            <a:ext cx="166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91C9A-F05B-40B7-875E-C5237522B28F}"/>
              </a:ext>
            </a:extLst>
          </p:cNvPr>
          <p:cNvSpPr txBox="1"/>
          <p:nvPr/>
        </p:nvSpPr>
        <p:spPr>
          <a:xfrm>
            <a:off x="6502707" y="1321356"/>
            <a:ext cx="206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Extensions*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961AD4-83F4-4DB0-AB48-C71320833BDC}"/>
              </a:ext>
            </a:extLst>
          </p:cNvPr>
          <p:cNvSpPr/>
          <p:nvPr/>
        </p:nvSpPr>
        <p:spPr>
          <a:xfrm>
            <a:off x="5463103" y="2783969"/>
            <a:ext cx="1025044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 APIs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DF335B-21DB-458D-8E4E-45ADA017E6AA}"/>
              </a:ext>
            </a:extLst>
          </p:cNvPr>
          <p:cNvSpPr/>
          <p:nvPr/>
        </p:nvSpPr>
        <p:spPr>
          <a:xfrm>
            <a:off x="629014" y="2399572"/>
            <a:ext cx="4164297" cy="2562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Web App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4A9A34-E22B-4759-8EA8-C9AD6FECB62F}"/>
              </a:ext>
            </a:extLst>
          </p:cNvPr>
          <p:cNvSpPr/>
          <p:nvPr/>
        </p:nvSpPr>
        <p:spPr>
          <a:xfrm>
            <a:off x="1223077" y="2954605"/>
            <a:ext cx="2964524" cy="1797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Flask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D9608-5BB5-457E-A0BB-D69D051C652A}"/>
              </a:ext>
            </a:extLst>
          </p:cNvPr>
          <p:cNvSpPr/>
          <p:nvPr/>
        </p:nvSpPr>
        <p:spPr>
          <a:xfrm>
            <a:off x="1619129" y="3429000"/>
            <a:ext cx="716377" cy="904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6FAB7B-AFF1-4F06-8B7F-69FA5BD63CD3}"/>
              </a:ext>
            </a:extLst>
          </p:cNvPr>
          <p:cNvSpPr/>
          <p:nvPr/>
        </p:nvSpPr>
        <p:spPr>
          <a:xfrm>
            <a:off x="2929569" y="3429000"/>
            <a:ext cx="856163" cy="985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0D2E2A-BABA-40DA-9A8F-9C0602B4B71B}"/>
              </a:ext>
            </a:extLst>
          </p:cNvPr>
          <p:cNvCxnSpPr/>
          <p:nvPr/>
        </p:nvCxnSpPr>
        <p:spPr>
          <a:xfrm flipV="1">
            <a:off x="2382099" y="4041997"/>
            <a:ext cx="547470" cy="67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0F9E78-D52F-4E58-A3BD-D28F9D745AA4}"/>
              </a:ext>
            </a:extLst>
          </p:cNvPr>
          <p:cNvCxnSpPr>
            <a:cxnSpLocks/>
          </p:cNvCxnSpPr>
          <p:nvPr/>
        </p:nvCxnSpPr>
        <p:spPr>
          <a:xfrm flipH="1">
            <a:off x="2318045" y="3645952"/>
            <a:ext cx="6115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700659B-7E07-4E1F-A8EB-F385DCC87D6F}"/>
              </a:ext>
            </a:extLst>
          </p:cNvPr>
          <p:cNvSpPr/>
          <p:nvPr/>
        </p:nvSpPr>
        <p:spPr>
          <a:xfrm>
            <a:off x="629014" y="5436617"/>
            <a:ext cx="4272055" cy="1186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DialogFlow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16746C-62DC-4489-9E6B-2917C2C31B0E}"/>
              </a:ext>
            </a:extLst>
          </p:cNvPr>
          <p:cNvSpPr/>
          <p:nvPr/>
        </p:nvSpPr>
        <p:spPr>
          <a:xfrm>
            <a:off x="1060005" y="5847501"/>
            <a:ext cx="1322094" cy="51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05D263-CB6B-4DD9-BC54-8AAACEEEFB03}"/>
              </a:ext>
            </a:extLst>
          </p:cNvPr>
          <p:cNvCxnSpPr>
            <a:cxnSpLocks/>
          </p:cNvCxnSpPr>
          <p:nvPr/>
        </p:nvCxnSpPr>
        <p:spPr>
          <a:xfrm>
            <a:off x="1834624" y="4321560"/>
            <a:ext cx="0" cy="1502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2DCD6FF-34E3-4C76-B1BE-E5F66868D652}"/>
              </a:ext>
            </a:extLst>
          </p:cNvPr>
          <p:cNvSpPr txBox="1"/>
          <p:nvPr/>
        </p:nvSpPr>
        <p:spPr>
          <a:xfrm>
            <a:off x="1076603" y="5031414"/>
            <a:ext cx="94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iFrame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EABD86-FBD5-40D8-9DC4-51F7FB6AFBAB}"/>
              </a:ext>
            </a:extLst>
          </p:cNvPr>
          <p:cNvSpPr/>
          <p:nvPr/>
        </p:nvSpPr>
        <p:spPr>
          <a:xfrm>
            <a:off x="3174190" y="5934864"/>
            <a:ext cx="1223083" cy="372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Intents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218ACE-B079-4F58-A491-2880C171540F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2382099" y="6103766"/>
            <a:ext cx="792091" cy="17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5541C51-88EF-4DD1-963C-4F8E7BE5B3A5}"/>
              </a:ext>
            </a:extLst>
          </p:cNvPr>
          <p:cNvCxnSpPr>
            <a:stCxn id="11" idx="3"/>
          </p:cNvCxnSpPr>
          <p:nvPr/>
        </p:nvCxnSpPr>
        <p:spPr>
          <a:xfrm flipV="1">
            <a:off x="3785732" y="3853577"/>
            <a:ext cx="1677371" cy="68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C080EDB-E806-4E2E-A9A3-1D28967B7A84}"/>
              </a:ext>
            </a:extLst>
          </p:cNvPr>
          <p:cNvSpPr/>
          <p:nvPr/>
        </p:nvSpPr>
        <p:spPr>
          <a:xfrm>
            <a:off x="7524872" y="2123912"/>
            <a:ext cx="2976653" cy="1834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Historical Transaction Data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F8D2AC7-9FD2-4521-B2EE-E44C455F775F}"/>
              </a:ext>
            </a:extLst>
          </p:cNvPr>
          <p:cNvCxnSpPr/>
          <p:nvPr/>
        </p:nvCxnSpPr>
        <p:spPr>
          <a:xfrm flipV="1">
            <a:off x="6552229" y="3378038"/>
            <a:ext cx="972643" cy="50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3E27405-0F35-4EEE-84BC-969D48BC4726}"/>
              </a:ext>
            </a:extLst>
          </p:cNvPr>
          <p:cNvSpPr/>
          <p:nvPr/>
        </p:nvSpPr>
        <p:spPr>
          <a:xfrm>
            <a:off x="7524872" y="4752550"/>
            <a:ext cx="1560886" cy="1368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Demographic Spending Patterns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A7D9E04-F395-4FDA-85BF-0E77F1483D77}"/>
              </a:ext>
            </a:extLst>
          </p:cNvPr>
          <p:cNvSpPr/>
          <p:nvPr/>
        </p:nvSpPr>
        <p:spPr>
          <a:xfrm>
            <a:off x="9226023" y="4743115"/>
            <a:ext cx="1560886" cy="1368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Geographic Cost Patterns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792C2F-0C01-4496-9AA9-3AF4B7DE67B6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302501" y="4109532"/>
            <a:ext cx="913686" cy="1275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D5711DF-7E54-4116-9548-846BA7D07998}"/>
              </a:ext>
            </a:extLst>
          </p:cNvPr>
          <p:cNvSpPr txBox="1"/>
          <p:nvPr/>
        </p:nvSpPr>
        <p:spPr>
          <a:xfrm>
            <a:off x="9491154" y="935703"/>
            <a:ext cx="2591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*Based on work with Naresh Vyas in the Applied AI Studio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D9E5A2-EFAA-465A-A534-2619F48195DF}"/>
              </a:ext>
            </a:extLst>
          </p:cNvPr>
          <p:cNvSpPr txBox="1"/>
          <p:nvPr/>
        </p:nvSpPr>
        <p:spPr>
          <a:xfrm>
            <a:off x="1429836" y="1761123"/>
            <a:ext cx="299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reach out to anyone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FF6666-D1A0-4BF1-B013-A6648DD654FE}"/>
              </a:ext>
            </a:extLst>
          </p:cNvPr>
          <p:cNvSpPr txBox="1"/>
          <p:nvPr/>
        </p:nvSpPr>
        <p:spPr>
          <a:xfrm>
            <a:off x="6315379" y="1610978"/>
            <a:ext cx="334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better serve your customers</a:t>
            </a:r>
          </a:p>
        </p:txBody>
      </p:sp>
    </p:spTree>
    <p:extLst>
      <p:ext uri="{BB962C8B-B14F-4D97-AF65-F5344CB8AC3E}">
        <p14:creationId xmlns:p14="http://schemas.microsoft.com/office/powerpoint/2010/main" val="405003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5FA106-7A4D-46D3-9095-A417B5EE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0999D2-396D-4406-98F7-B7BF73582FDB}"/>
              </a:ext>
            </a:extLst>
          </p:cNvPr>
          <p:cNvSpPr txBox="1"/>
          <p:nvPr/>
        </p:nvSpPr>
        <p:spPr>
          <a:xfrm>
            <a:off x="848344" y="1394285"/>
            <a:ext cx="717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Lee is the best way to make personal connection without restricting access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5C7F2CE-C6AF-4477-B83A-F3349DE4F5E8}"/>
              </a:ext>
            </a:extLst>
          </p:cNvPr>
          <p:cNvCxnSpPr/>
          <p:nvPr/>
        </p:nvCxnSpPr>
        <p:spPr>
          <a:xfrm>
            <a:off x="5452741" y="2322464"/>
            <a:ext cx="0" cy="4170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865D49-7CE9-4D34-8A70-9C49B06BE9B2}"/>
              </a:ext>
            </a:extLst>
          </p:cNvPr>
          <p:cNvCxnSpPr/>
          <p:nvPr/>
        </p:nvCxnSpPr>
        <p:spPr>
          <a:xfrm>
            <a:off x="661958" y="4111995"/>
            <a:ext cx="10350111" cy="72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5DB6FD5-0CEC-4D25-961B-DC901C905C0A}"/>
              </a:ext>
            </a:extLst>
          </p:cNvPr>
          <p:cNvSpPr txBox="1"/>
          <p:nvPr/>
        </p:nvSpPr>
        <p:spPr>
          <a:xfrm>
            <a:off x="4874930" y="2322464"/>
            <a:ext cx="98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B66CFD-DD60-42FF-A353-E094DBBBEDD6}"/>
              </a:ext>
            </a:extLst>
          </p:cNvPr>
          <p:cNvSpPr txBox="1"/>
          <p:nvPr/>
        </p:nvSpPr>
        <p:spPr>
          <a:xfrm>
            <a:off x="4947857" y="6193236"/>
            <a:ext cx="132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impersonal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79F181-73BA-4746-B9AC-A5EA12C17543}"/>
              </a:ext>
            </a:extLst>
          </p:cNvPr>
          <p:cNvSpPr txBox="1"/>
          <p:nvPr/>
        </p:nvSpPr>
        <p:spPr>
          <a:xfrm>
            <a:off x="10176206" y="3661106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access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BD554-DC4E-4FB6-9CE6-1DDF1C88A2B4}"/>
              </a:ext>
            </a:extLst>
          </p:cNvPr>
          <p:cNvSpPr txBox="1"/>
          <p:nvPr/>
        </p:nvSpPr>
        <p:spPr>
          <a:xfrm>
            <a:off x="577811" y="3781016"/>
            <a:ext cx="17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Restricted access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E4927C-3C4E-4604-8670-5C7E0F6F99F2}"/>
              </a:ext>
            </a:extLst>
          </p:cNvPr>
          <p:cNvSpPr/>
          <p:nvPr/>
        </p:nvSpPr>
        <p:spPr>
          <a:xfrm>
            <a:off x="8891559" y="2266381"/>
            <a:ext cx="1194888" cy="796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CF2758-A2E2-4090-83A5-9A59AB49D02D}"/>
              </a:ext>
            </a:extLst>
          </p:cNvPr>
          <p:cNvSpPr/>
          <p:nvPr/>
        </p:nvSpPr>
        <p:spPr>
          <a:xfrm>
            <a:off x="1273428" y="2384172"/>
            <a:ext cx="1587576" cy="911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Professional Services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11C157F-0ECE-4274-832B-43FFB2F88E85}"/>
              </a:ext>
            </a:extLst>
          </p:cNvPr>
          <p:cNvSpPr/>
          <p:nvPr/>
        </p:nvSpPr>
        <p:spPr>
          <a:xfrm>
            <a:off x="1549262" y="5201215"/>
            <a:ext cx="1508087" cy="922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Premium Content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677724-E6D5-47F0-9230-0915DBF153B5}"/>
              </a:ext>
            </a:extLst>
          </p:cNvPr>
          <p:cNvSpPr/>
          <p:nvPr/>
        </p:nvSpPr>
        <p:spPr>
          <a:xfrm>
            <a:off x="1753952" y="4348095"/>
            <a:ext cx="1508087" cy="922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Premium Tools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47C3542-55C2-494F-B2E9-0076FCF3F30E}"/>
              </a:ext>
            </a:extLst>
          </p:cNvPr>
          <p:cNvSpPr/>
          <p:nvPr/>
        </p:nvSpPr>
        <p:spPr>
          <a:xfrm>
            <a:off x="5983346" y="4792535"/>
            <a:ext cx="1508087" cy="922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 Content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222803-E0DD-43DC-A8BB-61980CC24432}"/>
              </a:ext>
            </a:extLst>
          </p:cNvPr>
          <p:cNvSpPr/>
          <p:nvPr/>
        </p:nvSpPr>
        <p:spPr>
          <a:xfrm>
            <a:off x="6782623" y="4100317"/>
            <a:ext cx="1721642" cy="957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Calculators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0A00EF-B687-453D-8AFE-EA1049D9FBA2}"/>
              </a:ext>
            </a:extLst>
          </p:cNvPr>
          <p:cNvSpPr txBox="1"/>
          <p:nvPr/>
        </p:nvSpPr>
        <p:spPr>
          <a:xfrm>
            <a:off x="6232877" y="3068006"/>
            <a:ext cx="3272948" cy="645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Use AI to make a connection and solve real problems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C25505-5AB5-4145-9AD5-2C1114052BD4}"/>
              </a:ext>
            </a:extLst>
          </p:cNvPr>
          <p:cNvSpPr txBox="1"/>
          <p:nvPr/>
        </p:nvSpPr>
        <p:spPr>
          <a:xfrm>
            <a:off x="7491433" y="5154111"/>
            <a:ext cx="3272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Make best practices generally available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D0DEC8-5520-4636-AC35-19598324DB56}"/>
              </a:ext>
            </a:extLst>
          </p:cNvPr>
          <p:cNvSpPr txBox="1"/>
          <p:nvPr/>
        </p:nvSpPr>
        <p:spPr>
          <a:xfrm>
            <a:off x="3021943" y="5068317"/>
            <a:ext cx="246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Provide limited access to premium insight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281690-7801-48C6-B212-E484F9B94621}"/>
              </a:ext>
            </a:extLst>
          </p:cNvPr>
          <p:cNvSpPr txBox="1"/>
          <p:nvPr/>
        </p:nvSpPr>
        <p:spPr>
          <a:xfrm>
            <a:off x="2790192" y="3039104"/>
            <a:ext cx="246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Personalized advice from experts</a:t>
            </a:r>
          </a:p>
        </p:txBody>
      </p:sp>
    </p:spTree>
    <p:extLst>
      <p:ext uri="{BB962C8B-B14F-4D97-AF65-F5344CB8AC3E}">
        <p14:creationId xmlns:p14="http://schemas.microsoft.com/office/powerpoint/2010/main" val="46235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5FA106-7A4D-46D3-9095-A417B5EE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F79232-D0DC-46F1-AEFA-60294914CBB0}"/>
              </a:ext>
            </a:extLst>
          </p:cNvPr>
          <p:cNvSpPr/>
          <p:nvPr/>
        </p:nvSpPr>
        <p:spPr>
          <a:xfrm>
            <a:off x="683374" y="1754620"/>
            <a:ext cx="10242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Graphik"/>
              </a:rPr>
              <a:t>There is a strong link between organic growth and a company’s Net Promoter Score. (1)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A768A6-E558-49BD-8295-A1C129D1F69B}"/>
              </a:ext>
            </a:extLst>
          </p:cNvPr>
          <p:cNvSpPr txBox="1"/>
          <p:nvPr/>
        </p:nvSpPr>
        <p:spPr>
          <a:xfrm>
            <a:off x="436815" y="4916313"/>
            <a:ext cx="8637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https://www.netpromotersystem.com/about/how-net-promoter-score-relates-to-growth/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CB2D01-FE0A-48DE-B1CC-341552831E3C}"/>
              </a:ext>
            </a:extLst>
          </p:cNvPr>
          <p:cNvSpPr txBox="1"/>
          <p:nvPr/>
        </p:nvSpPr>
        <p:spPr>
          <a:xfrm>
            <a:off x="611542" y="2560922"/>
            <a:ext cx="5602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financial services companies lifetime value of a promoter is </a:t>
            </a:r>
            <a:r>
              <a:rPr lang="en-US" sz="3600" b="1" dirty="0"/>
              <a:t>2.5</a:t>
            </a:r>
            <a:r>
              <a:rPr lang="en-US" sz="3600" dirty="0"/>
              <a:t> times higher </a:t>
            </a:r>
            <a:r>
              <a:rPr lang="en-US" dirty="0"/>
              <a:t>than that of a detractor (2)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3EE04-BC8B-493D-8A4F-0C2585AD8983}"/>
              </a:ext>
            </a:extLst>
          </p:cNvPr>
          <p:cNvSpPr txBox="1"/>
          <p:nvPr/>
        </p:nvSpPr>
        <p:spPr>
          <a:xfrm>
            <a:off x="7769488" y="2413287"/>
            <a:ext cx="2160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our beta test, the techniques used in Lee resulted in an 80 NPS</a:t>
            </a:r>
          </a:p>
        </p:txBody>
      </p:sp>
      <p:pic>
        <p:nvPicPr>
          <p:cNvPr id="1026" name="Picture 1" descr="What is a Good Net Promoter Score? (2020 NPS Benchmark)">
            <a:extLst>
              <a:ext uri="{FF2B5EF4-FFF2-40B4-BE49-F238E27FC236}">
                <a16:creationId xmlns:a16="http://schemas.microsoft.com/office/drawing/2014/main" id="{144C0A15-C001-4ADC-AD73-2EC21A132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063" y="3824887"/>
            <a:ext cx="6420306" cy="246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44B57A-E955-418D-A15D-1CD65407D899}"/>
              </a:ext>
            </a:extLst>
          </p:cNvPr>
          <p:cNvSpPr txBox="1"/>
          <p:nvPr/>
        </p:nvSpPr>
        <p:spPr>
          <a:xfrm>
            <a:off x="611542" y="1355175"/>
            <a:ext cx="619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Lee in creases your company’s net promoter score (NPS)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54D504-23DC-4784-AB10-F09953BA0F39}"/>
              </a:ext>
            </a:extLst>
          </p:cNvPr>
          <p:cNvSpPr/>
          <p:nvPr/>
        </p:nvSpPr>
        <p:spPr>
          <a:xfrm>
            <a:off x="364984" y="57102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(2) https://customergauge.com/benchmarks/blog/financial-services-nps-benchmarks</a:t>
            </a:r>
          </a:p>
        </p:txBody>
      </p:sp>
    </p:spTree>
    <p:extLst>
      <p:ext uri="{BB962C8B-B14F-4D97-AF65-F5344CB8AC3E}">
        <p14:creationId xmlns:p14="http://schemas.microsoft.com/office/powerpoint/2010/main" val="3084827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5FA106-7A4D-46D3-9095-A417B5EE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96AB6-DCD7-4DB0-BDB5-719DC23A1FB8}"/>
              </a:ext>
            </a:extLst>
          </p:cNvPr>
          <p:cNvSpPr txBox="1"/>
          <p:nvPr/>
        </p:nvSpPr>
        <p:spPr>
          <a:xfrm>
            <a:off x="972642" y="2347154"/>
            <a:ext cx="1116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 DXC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3ED33-0333-4C91-A2CA-E3FCD4D04A2A}"/>
              </a:ext>
            </a:extLst>
          </p:cNvPr>
          <p:cNvSpPr/>
          <p:nvPr/>
        </p:nvSpPr>
        <p:spPr>
          <a:xfrm>
            <a:off x="904693" y="3178289"/>
            <a:ext cx="288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[with pictures]</a:t>
            </a:r>
          </a:p>
          <a:p>
            <a:r>
              <a:rPr lang="en-US" dirty="0"/>
              <a:t>Om Prakash Singh</a:t>
            </a:r>
          </a:p>
          <a:p>
            <a:r>
              <a:rPr lang="en-US" dirty="0"/>
              <a:t>Hitesh Kumar</a:t>
            </a:r>
          </a:p>
          <a:p>
            <a:r>
              <a:rPr lang="en-US" dirty="0"/>
              <a:t>Angeli Mae Trinidad</a:t>
            </a:r>
          </a:p>
          <a:p>
            <a:r>
              <a:rPr lang="en-US" dirty="0"/>
              <a:t>Hemanth Kum Arikatla</a:t>
            </a:r>
          </a:p>
          <a:p>
            <a:r>
              <a:rPr lang="en-US" dirty="0"/>
              <a:t>Jerry Overton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1EF27-6404-44BE-9A12-771074C95EF9}"/>
              </a:ext>
            </a:extLst>
          </p:cNvPr>
          <p:cNvSpPr txBox="1"/>
          <p:nvPr/>
        </p:nvSpPr>
        <p:spPr>
          <a:xfrm>
            <a:off x="4659363" y="1560887"/>
            <a:ext cx="4659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[Screenshot]</a:t>
            </a:r>
          </a:p>
          <a:p>
            <a:r>
              <a:rPr lang="en-US" dirty="0"/>
              <a:t>Demo: https://hello-lee.herokuapp.com/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44728A-322C-4869-A612-5383A56D6564}"/>
              </a:ext>
            </a:extLst>
          </p:cNvPr>
          <p:cNvSpPr txBox="1"/>
          <p:nvPr/>
        </p:nvSpPr>
        <p:spPr>
          <a:xfrm>
            <a:off x="4589471" y="2935399"/>
            <a:ext cx="7111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[screenshot of the repo]</a:t>
            </a:r>
          </a:p>
          <a:p>
            <a:r>
              <a:rPr lang="en-US" dirty="0"/>
              <a:t>Open Source Code: https://github.com/dxc-technology/AI-Remote-Worker-Assistant</a:t>
            </a:r>
          </a:p>
        </p:txBody>
      </p:sp>
    </p:spTree>
    <p:extLst>
      <p:ext uri="{BB962C8B-B14F-4D97-AF65-F5344CB8AC3E}">
        <p14:creationId xmlns:p14="http://schemas.microsoft.com/office/powerpoint/2010/main" val="101135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5FA106-7A4D-46D3-9095-A417B5EE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F020A9-C773-4851-93F3-D229197C7186}"/>
              </a:ext>
            </a:extLst>
          </p:cNvPr>
          <p:cNvSpPr txBox="1"/>
          <p:nvPr/>
        </p:nvSpPr>
        <p:spPr>
          <a:xfrm>
            <a:off x="838201" y="2463638"/>
            <a:ext cx="1753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Hackathon Alpha  Open Source release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844B1-6475-4B66-B3B0-BBC64D0421AB}"/>
              </a:ext>
            </a:extLst>
          </p:cNvPr>
          <p:cNvSpPr txBox="1"/>
          <p:nvPr/>
        </p:nvSpPr>
        <p:spPr>
          <a:xfrm>
            <a:off x="3110611" y="2495164"/>
            <a:ext cx="1251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Contributor days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07E4E0-2243-4F9B-8C9D-91FCD005069E}"/>
              </a:ext>
            </a:extLst>
          </p:cNvPr>
          <p:cNvSpPr txBox="1"/>
          <p:nvPr/>
        </p:nvSpPr>
        <p:spPr>
          <a:xfrm>
            <a:off x="5568425" y="2495164"/>
            <a:ext cx="1374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Beta release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9AFE97-2938-4A67-8AE9-0B315A1EDF18}"/>
              </a:ext>
            </a:extLst>
          </p:cNvPr>
          <p:cNvSpPr txBox="1"/>
          <p:nvPr/>
        </p:nvSpPr>
        <p:spPr>
          <a:xfrm>
            <a:off x="698420" y="1430831"/>
            <a:ext cx="461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Steps: Roadmap to implementation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71968C-BF18-42BD-BD6C-ABDD9D4DE128}"/>
              </a:ext>
            </a:extLst>
          </p:cNvPr>
          <p:cNvSpPr txBox="1"/>
          <p:nvPr/>
        </p:nvSpPr>
        <p:spPr>
          <a:xfrm>
            <a:off x="7613691" y="2521836"/>
            <a:ext cx="1374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Release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A0A76B-1085-4307-BA6E-7249DCA5916F}"/>
              </a:ext>
            </a:extLst>
          </p:cNvPr>
          <p:cNvSpPr txBox="1"/>
          <p:nvPr/>
        </p:nvSpPr>
        <p:spPr>
          <a:xfrm>
            <a:off x="10101597" y="2602137"/>
            <a:ext cx="1374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API-specific Release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03BCB0-4F57-4E7B-A449-E47B7130A2E4}"/>
              </a:ext>
            </a:extLst>
          </p:cNvPr>
          <p:cNvSpPr txBox="1"/>
          <p:nvPr/>
        </p:nvSpPr>
        <p:spPr>
          <a:xfrm>
            <a:off x="698420" y="4745774"/>
            <a:ext cx="461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[Show </a:t>
            </a:r>
            <a:r>
              <a:rPr lang="en-US" dirty="0"/>
              <a:t>as a roadmap or progression </a:t>
            </a:r>
            <a:r>
              <a:rPr lang="en-US"/>
              <a:t>of steps]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0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475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Graphik</vt:lpstr>
      <vt:lpstr>Office Theme</vt:lpstr>
      <vt:lpstr>Problem</vt:lpstr>
      <vt:lpstr>Solution</vt:lpstr>
      <vt:lpstr>Solution</vt:lpstr>
      <vt:lpstr>Alternatives</vt:lpstr>
      <vt:lpstr>Business Model</vt:lpstr>
      <vt:lpstr>Team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</dc:title>
  <dc:creator>Jerry Overton</dc:creator>
  <cp:lastModifiedBy>Jerry Overton</cp:lastModifiedBy>
  <cp:revision>1</cp:revision>
  <dcterms:created xsi:type="dcterms:W3CDTF">2020-09-25T21:38:15Z</dcterms:created>
  <dcterms:modified xsi:type="dcterms:W3CDTF">2020-09-25T23:15:20Z</dcterms:modified>
</cp:coreProperties>
</file>