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2F80D-0742-43E0-8906-C44F27F7BDEE}" v="75" dt="2020-09-25T23:15:03.071"/>
    <p1510:client id="{7BA73EB4-5371-48EF-B04E-D19F43DADD9A}" v="14" dt="2020-09-26T01:14:23.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77332" autoAdjust="0"/>
  </p:normalViewPr>
  <p:slideViewPr>
    <p:cSldViewPr snapToGrid="0">
      <p:cViewPr varScale="1">
        <p:scale>
          <a:sx n="72" d="100"/>
          <a:sy n="72" d="100"/>
        </p:scale>
        <p:origin x="54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Overton" userId="779cb000fa64fafa" providerId="LiveId" clId="{4432F80D-0742-43E0-8906-C44F27F7BDEE}"/>
    <pc:docChg chg="undo custSel addSld modSld">
      <pc:chgData name="Jerry Overton" userId="779cb000fa64fafa" providerId="LiveId" clId="{4432F80D-0742-43E0-8906-C44F27F7BDEE}" dt="2020-09-25T23:15:19.748" v="2704" actId="20577"/>
      <pc:docMkLst>
        <pc:docMk/>
      </pc:docMkLst>
      <pc:sldChg chg="addSp modSp">
        <pc:chgData name="Jerry Overton" userId="779cb000fa64fafa" providerId="LiveId" clId="{4432F80D-0742-43E0-8906-C44F27F7BDEE}" dt="2020-09-25T22:27:11.851" v="664" actId="1076"/>
        <pc:sldMkLst>
          <pc:docMk/>
          <pc:sldMk cId="4257234936" sldId="256"/>
        </pc:sldMkLst>
        <pc:spChg chg="add mod">
          <ac:chgData name="Jerry Overton" userId="779cb000fa64fafa" providerId="LiveId" clId="{4432F80D-0742-43E0-8906-C44F27F7BDEE}" dt="2020-09-25T22:26:34.310" v="641" actId="1076"/>
          <ac:spMkLst>
            <pc:docMk/>
            <pc:sldMk cId="4257234936" sldId="256"/>
            <ac:spMk id="5" creationId="{D6B5BD34-E40A-41DC-BF7B-81B6709DD5A1}"/>
          </ac:spMkLst>
        </pc:spChg>
        <pc:spChg chg="add mod">
          <ac:chgData name="Jerry Overton" userId="779cb000fa64fafa" providerId="LiveId" clId="{4432F80D-0742-43E0-8906-C44F27F7BDEE}" dt="2020-09-25T22:16:35.738" v="378" actId="20577"/>
          <ac:spMkLst>
            <pc:docMk/>
            <pc:sldMk cId="4257234936" sldId="256"/>
            <ac:spMk id="6" creationId="{BB3AD25E-982B-44EB-89E2-4B3A4E8013D1}"/>
          </ac:spMkLst>
        </pc:spChg>
        <pc:spChg chg="add mod">
          <ac:chgData name="Jerry Overton" userId="779cb000fa64fafa" providerId="LiveId" clId="{4432F80D-0742-43E0-8906-C44F27F7BDEE}" dt="2020-09-25T22:17:15.964" v="443" actId="20577"/>
          <ac:spMkLst>
            <pc:docMk/>
            <pc:sldMk cId="4257234936" sldId="256"/>
            <ac:spMk id="7" creationId="{60B969E5-B1DB-4507-8E86-61497CE28AB4}"/>
          </ac:spMkLst>
        </pc:spChg>
        <pc:spChg chg="add mod">
          <ac:chgData name="Jerry Overton" userId="779cb000fa64fafa" providerId="LiveId" clId="{4432F80D-0742-43E0-8906-C44F27F7BDEE}" dt="2020-09-25T22:25:02.674" v="498" actId="1076"/>
          <ac:spMkLst>
            <pc:docMk/>
            <pc:sldMk cId="4257234936" sldId="256"/>
            <ac:spMk id="8" creationId="{984F9BBD-0C08-42E5-9F20-569F991CB8AF}"/>
          </ac:spMkLst>
        </pc:spChg>
        <pc:spChg chg="add mod">
          <ac:chgData name="Jerry Overton" userId="779cb000fa64fafa" providerId="LiveId" clId="{4432F80D-0742-43E0-8906-C44F27F7BDEE}" dt="2020-09-25T22:26:38.320" v="642" actId="1076"/>
          <ac:spMkLst>
            <pc:docMk/>
            <pc:sldMk cId="4257234936" sldId="256"/>
            <ac:spMk id="9" creationId="{4C4F7726-92CA-4AB5-8F0F-638B47F267FF}"/>
          </ac:spMkLst>
        </pc:spChg>
        <pc:spChg chg="add mod">
          <ac:chgData name="Jerry Overton" userId="779cb000fa64fafa" providerId="LiveId" clId="{4432F80D-0742-43E0-8906-C44F27F7BDEE}" dt="2020-09-25T22:27:11.851" v="664" actId="1076"/>
          <ac:spMkLst>
            <pc:docMk/>
            <pc:sldMk cId="4257234936" sldId="256"/>
            <ac:spMk id="10" creationId="{159C65FA-6EE8-42ED-A4A4-9D708026A9BD}"/>
          </ac:spMkLst>
        </pc:spChg>
        <pc:spChg chg="add mod">
          <ac:chgData name="Jerry Overton" userId="779cb000fa64fafa" providerId="LiveId" clId="{4432F80D-0742-43E0-8906-C44F27F7BDEE}" dt="2020-09-25T22:26:50.454" v="647" actId="20577"/>
          <ac:spMkLst>
            <pc:docMk/>
            <pc:sldMk cId="4257234936" sldId="256"/>
            <ac:spMk id="11" creationId="{814D513C-E3E0-4A72-A242-514AE2234DC9}"/>
          </ac:spMkLst>
        </pc:spChg>
      </pc:sldChg>
      <pc:sldChg chg="addSp delSp modSp">
        <pc:chgData name="Jerry Overton" userId="779cb000fa64fafa" providerId="LiveId" clId="{4432F80D-0742-43E0-8906-C44F27F7BDEE}" dt="2020-09-25T22:56:25.262" v="1614" actId="14100"/>
        <pc:sldMkLst>
          <pc:docMk/>
          <pc:sldMk cId="4050038750" sldId="257"/>
        </pc:sldMkLst>
        <pc:spChg chg="mod">
          <ac:chgData name="Jerry Overton" userId="779cb000fa64fafa" providerId="LiveId" clId="{4432F80D-0742-43E0-8906-C44F27F7BDEE}" dt="2020-09-25T22:31:11.230" v="679" actId="20577"/>
          <ac:spMkLst>
            <pc:docMk/>
            <pc:sldMk cId="4050038750" sldId="257"/>
            <ac:spMk id="4" creationId="{015FA106-7A4D-46D3-9095-A417B5EE0630}"/>
          </ac:spMkLst>
        </pc:spChg>
        <pc:spChg chg="add mod">
          <ac:chgData name="Jerry Overton" userId="779cb000fa64fafa" providerId="LiveId" clId="{4432F80D-0742-43E0-8906-C44F27F7BDEE}" dt="2020-09-25T22:46:58.839" v="1000" actId="1076"/>
          <ac:spMkLst>
            <pc:docMk/>
            <pc:sldMk cId="4050038750" sldId="257"/>
            <ac:spMk id="5" creationId="{24320757-4CDC-4731-A85E-AF07A0CA4A2D}"/>
          </ac:spMkLst>
        </pc:spChg>
        <pc:spChg chg="add mod">
          <ac:chgData name="Jerry Overton" userId="779cb000fa64fafa" providerId="LiveId" clId="{4432F80D-0742-43E0-8906-C44F27F7BDEE}" dt="2020-09-25T22:47:30.887" v="1078" actId="20577"/>
          <ac:spMkLst>
            <pc:docMk/>
            <pc:sldMk cId="4050038750" sldId="257"/>
            <ac:spMk id="6" creationId="{C8B91C9A-F05B-40B7-875E-C5237522B28F}"/>
          </ac:spMkLst>
        </pc:spChg>
        <pc:spChg chg="add mod">
          <ac:chgData name="Jerry Overton" userId="779cb000fa64fafa" providerId="LiveId" clId="{4432F80D-0742-43E0-8906-C44F27F7BDEE}" dt="2020-09-25T22:31:32.309" v="708" actId="20577"/>
          <ac:spMkLst>
            <pc:docMk/>
            <pc:sldMk cId="4050038750" sldId="257"/>
            <ac:spMk id="7" creationId="{19961AD4-83F4-4DB0-AB48-C71320833BDC}"/>
          </ac:spMkLst>
        </pc:spChg>
        <pc:spChg chg="add mod">
          <ac:chgData name="Jerry Overton" userId="779cb000fa64fafa" providerId="LiveId" clId="{4432F80D-0742-43E0-8906-C44F27F7BDEE}" dt="2020-09-25T22:40:17.400" v="755" actId="6549"/>
          <ac:spMkLst>
            <pc:docMk/>
            <pc:sldMk cId="4050038750" sldId="257"/>
            <ac:spMk id="8" creationId="{7EDF335B-21DB-458D-8E4E-45ADA017E6AA}"/>
          </ac:spMkLst>
        </pc:spChg>
        <pc:spChg chg="add mod">
          <ac:chgData name="Jerry Overton" userId="779cb000fa64fafa" providerId="LiveId" clId="{4432F80D-0742-43E0-8906-C44F27F7BDEE}" dt="2020-09-25T22:39:17.670" v="742"/>
          <ac:spMkLst>
            <pc:docMk/>
            <pc:sldMk cId="4050038750" sldId="257"/>
            <ac:spMk id="9" creationId="{364A9A34-E22B-4759-8EA8-C9AD6FECB62F}"/>
          </ac:spMkLst>
        </pc:spChg>
        <pc:spChg chg="add mod">
          <ac:chgData name="Jerry Overton" userId="779cb000fa64fafa" providerId="LiveId" clId="{4432F80D-0742-43E0-8906-C44F27F7BDEE}" dt="2020-09-25T22:39:25.306" v="745" actId="20577"/>
          <ac:spMkLst>
            <pc:docMk/>
            <pc:sldMk cId="4050038750" sldId="257"/>
            <ac:spMk id="10" creationId="{86BD9608-5BB5-457E-A0BB-D69D051C652A}"/>
          </ac:spMkLst>
        </pc:spChg>
        <pc:spChg chg="add mod">
          <ac:chgData name="Jerry Overton" userId="779cb000fa64fafa" providerId="LiveId" clId="{4432F80D-0742-43E0-8906-C44F27F7BDEE}" dt="2020-09-25T22:39:31.679" v="748" actId="20577"/>
          <ac:spMkLst>
            <pc:docMk/>
            <pc:sldMk cId="4050038750" sldId="257"/>
            <ac:spMk id="11" creationId="{4E6FAB7B-AFF1-4F06-8B7F-69FA5BD63CD3}"/>
          </ac:spMkLst>
        </pc:spChg>
        <pc:spChg chg="add mod">
          <ac:chgData name="Jerry Overton" userId="779cb000fa64fafa" providerId="LiveId" clId="{4432F80D-0742-43E0-8906-C44F27F7BDEE}" dt="2020-09-25T22:41:02.431" v="774" actId="20577"/>
          <ac:spMkLst>
            <pc:docMk/>
            <pc:sldMk cId="4050038750" sldId="257"/>
            <ac:spMk id="17" creationId="{4700659B-7E07-4E1F-A8EB-F385DCC87D6F}"/>
          </ac:spMkLst>
        </pc:spChg>
        <pc:spChg chg="add del mod">
          <ac:chgData name="Jerry Overton" userId="779cb000fa64fafa" providerId="LiveId" clId="{4432F80D-0742-43E0-8906-C44F27F7BDEE}" dt="2020-09-25T22:41:30.142" v="786" actId="767"/>
          <ac:spMkLst>
            <pc:docMk/>
            <pc:sldMk cId="4050038750" sldId="257"/>
            <ac:spMk id="18" creationId="{740C30E1-337B-4382-889D-9EF20F9328C7}"/>
          </ac:spMkLst>
        </pc:spChg>
        <pc:spChg chg="add mod">
          <ac:chgData name="Jerry Overton" userId="779cb000fa64fafa" providerId="LiveId" clId="{4432F80D-0742-43E0-8906-C44F27F7BDEE}" dt="2020-09-25T22:42:43.871" v="831" actId="20577"/>
          <ac:spMkLst>
            <pc:docMk/>
            <pc:sldMk cId="4050038750" sldId="257"/>
            <ac:spMk id="19" creationId="{5D16746C-62DC-4489-9E6B-2917C2C31B0E}"/>
          </ac:spMkLst>
        </pc:spChg>
        <pc:spChg chg="add mod">
          <ac:chgData name="Jerry Overton" userId="779cb000fa64fafa" providerId="LiveId" clId="{4432F80D-0742-43E0-8906-C44F27F7BDEE}" dt="2020-09-25T22:42:10.534" v="808" actId="1076"/>
          <ac:spMkLst>
            <pc:docMk/>
            <pc:sldMk cId="4050038750" sldId="257"/>
            <ac:spMk id="22" creationId="{F2DCD6FF-34E3-4C76-B1BE-E5F66868D652}"/>
          </ac:spMkLst>
        </pc:spChg>
        <pc:spChg chg="add del mod">
          <ac:chgData name="Jerry Overton" userId="779cb000fa64fafa" providerId="LiveId" clId="{4432F80D-0742-43E0-8906-C44F27F7BDEE}" dt="2020-09-25T22:42:27.526" v="818" actId="11529"/>
          <ac:spMkLst>
            <pc:docMk/>
            <pc:sldMk cId="4050038750" sldId="257"/>
            <ac:spMk id="23" creationId="{366E8C10-0479-44B9-8383-2B2A489D624F}"/>
          </ac:spMkLst>
        </pc:spChg>
        <pc:spChg chg="add mod">
          <ac:chgData name="Jerry Overton" userId="779cb000fa64fafa" providerId="LiveId" clId="{4432F80D-0742-43E0-8906-C44F27F7BDEE}" dt="2020-09-25T22:42:51.478" v="832" actId="1076"/>
          <ac:spMkLst>
            <pc:docMk/>
            <pc:sldMk cId="4050038750" sldId="257"/>
            <ac:spMk id="24" creationId="{3BEABD86-FBD5-40D8-9DC4-51F7FB6AFBAB}"/>
          </ac:spMkLst>
        </pc:spChg>
        <pc:spChg chg="add mod">
          <ac:chgData name="Jerry Overton" userId="779cb000fa64fafa" providerId="LiveId" clId="{4432F80D-0742-43E0-8906-C44F27F7BDEE}" dt="2020-09-25T22:46:07.863" v="992" actId="1076"/>
          <ac:spMkLst>
            <pc:docMk/>
            <pc:sldMk cId="4050038750" sldId="257"/>
            <ac:spMk id="31" creationId="{FC080EDB-E806-4E2E-A9A3-1D28967B7A84}"/>
          </ac:spMkLst>
        </pc:spChg>
        <pc:spChg chg="add mod">
          <ac:chgData name="Jerry Overton" userId="779cb000fa64fafa" providerId="LiveId" clId="{4432F80D-0742-43E0-8906-C44F27F7BDEE}" dt="2020-09-25T22:45:03.437" v="934" actId="14100"/>
          <ac:spMkLst>
            <pc:docMk/>
            <pc:sldMk cId="4050038750" sldId="257"/>
            <ac:spMk id="34" creationId="{03E27405-0F35-4EEE-84BC-969D48BC4726}"/>
          </ac:spMkLst>
        </pc:spChg>
        <pc:spChg chg="add mod">
          <ac:chgData name="Jerry Overton" userId="779cb000fa64fafa" providerId="LiveId" clId="{4432F80D-0742-43E0-8906-C44F27F7BDEE}" dt="2020-09-25T22:45:25.045" v="960" actId="20577"/>
          <ac:spMkLst>
            <pc:docMk/>
            <pc:sldMk cId="4050038750" sldId="257"/>
            <ac:spMk id="35" creationId="{BA7D9E04-F395-4FDA-85BF-0E77F1483D77}"/>
          </ac:spMkLst>
        </pc:spChg>
        <pc:spChg chg="add mod ord">
          <ac:chgData name="Jerry Overton" userId="779cb000fa64fafa" providerId="LiveId" clId="{4432F80D-0742-43E0-8906-C44F27F7BDEE}" dt="2020-09-25T22:46:15.021" v="995" actId="14100"/>
          <ac:spMkLst>
            <pc:docMk/>
            <pc:sldMk cId="4050038750" sldId="257"/>
            <ac:spMk id="36" creationId="{9E7BFCC4-6BE9-4F44-B496-0BB881491CC5}"/>
          </ac:spMkLst>
        </pc:spChg>
        <pc:spChg chg="add mod">
          <ac:chgData name="Jerry Overton" userId="779cb000fa64fafa" providerId="LiveId" clId="{4432F80D-0742-43E0-8906-C44F27F7BDEE}" dt="2020-09-25T22:47:41.177" v="1081" actId="1076"/>
          <ac:spMkLst>
            <pc:docMk/>
            <pc:sldMk cId="4050038750" sldId="257"/>
            <ac:spMk id="40" creationId="{5D5711DF-7E54-4116-9548-846BA7D07998}"/>
          </ac:spMkLst>
        </pc:spChg>
        <pc:spChg chg="add mod">
          <ac:chgData name="Jerry Overton" userId="779cb000fa64fafa" providerId="LiveId" clId="{4432F80D-0742-43E0-8906-C44F27F7BDEE}" dt="2020-09-25T22:56:07.074" v="1579" actId="1076"/>
          <ac:spMkLst>
            <pc:docMk/>
            <pc:sldMk cId="4050038750" sldId="257"/>
            <ac:spMk id="41" creationId="{1BD9E5A2-EFAA-465A-A534-2619F48195DF}"/>
          </ac:spMkLst>
        </pc:spChg>
        <pc:spChg chg="add mod">
          <ac:chgData name="Jerry Overton" userId="779cb000fa64fafa" providerId="LiveId" clId="{4432F80D-0742-43E0-8906-C44F27F7BDEE}" dt="2020-09-25T22:56:25.262" v="1614" actId="14100"/>
          <ac:spMkLst>
            <pc:docMk/>
            <pc:sldMk cId="4050038750" sldId="257"/>
            <ac:spMk id="42" creationId="{66FF6666-D1A0-4BF1-B013-A6648DD654FE}"/>
          </ac:spMkLst>
        </pc:spChg>
        <pc:cxnChg chg="add mod">
          <ac:chgData name="Jerry Overton" userId="779cb000fa64fafa" providerId="LiveId" clId="{4432F80D-0742-43E0-8906-C44F27F7BDEE}" dt="2020-09-25T22:30:44.399" v="665" actId="11529"/>
          <ac:cxnSpMkLst>
            <pc:docMk/>
            <pc:sldMk cId="4050038750" sldId="257"/>
            <ac:cxnSpMk id="3" creationId="{63121E0F-D7AD-4600-8359-21B8BD9D633D}"/>
          </ac:cxnSpMkLst>
        </pc:cxnChg>
        <pc:cxnChg chg="add mod">
          <ac:chgData name="Jerry Overton" userId="779cb000fa64fafa" providerId="LiveId" clId="{4432F80D-0742-43E0-8906-C44F27F7BDEE}" dt="2020-09-25T22:39:47.944" v="750" actId="208"/>
          <ac:cxnSpMkLst>
            <pc:docMk/>
            <pc:sldMk cId="4050038750" sldId="257"/>
            <ac:cxnSpMk id="13" creationId="{A30D2E2A-BABA-40DA-9A8F-9C0602B4B71B}"/>
          </ac:cxnSpMkLst>
        </pc:cxnChg>
        <pc:cxnChg chg="add mod">
          <ac:chgData name="Jerry Overton" userId="779cb000fa64fafa" providerId="LiveId" clId="{4432F80D-0742-43E0-8906-C44F27F7BDEE}" dt="2020-09-25T22:39:58.361" v="753" actId="14100"/>
          <ac:cxnSpMkLst>
            <pc:docMk/>
            <pc:sldMk cId="4050038750" sldId="257"/>
            <ac:cxnSpMk id="14" creationId="{F90F9E78-D52F-4E58-A3BD-D28F9D745AA4}"/>
          </ac:cxnSpMkLst>
        </pc:cxnChg>
        <pc:cxnChg chg="add mod">
          <ac:chgData name="Jerry Overton" userId="779cb000fa64fafa" providerId="LiveId" clId="{4432F80D-0742-43E0-8906-C44F27F7BDEE}" dt="2020-09-25T22:43:03.723" v="833" actId="14100"/>
          <ac:cxnSpMkLst>
            <pc:docMk/>
            <pc:sldMk cId="4050038750" sldId="257"/>
            <ac:cxnSpMk id="21" creationId="{7305D263-CB6B-4DD9-BC54-8AAACEEEFB03}"/>
          </ac:cxnSpMkLst>
        </pc:cxnChg>
        <pc:cxnChg chg="add mod">
          <ac:chgData name="Jerry Overton" userId="779cb000fa64fafa" providerId="LiveId" clId="{4432F80D-0742-43E0-8906-C44F27F7BDEE}" dt="2020-09-25T22:43:13.168" v="836" actId="14100"/>
          <ac:cxnSpMkLst>
            <pc:docMk/>
            <pc:sldMk cId="4050038750" sldId="257"/>
            <ac:cxnSpMk id="26" creationId="{2A218ACE-B079-4F58-A491-2880C171540F}"/>
          </ac:cxnSpMkLst>
        </pc:cxnChg>
        <pc:cxnChg chg="add mod">
          <ac:chgData name="Jerry Overton" userId="779cb000fa64fafa" providerId="LiveId" clId="{4432F80D-0742-43E0-8906-C44F27F7BDEE}" dt="2020-09-25T22:43:37.993" v="838" actId="208"/>
          <ac:cxnSpMkLst>
            <pc:docMk/>
            <pc:sldMk cId="4050038750" sldId="257"/>
            <ac:cxnSpMk id="30" creationId="{45541C51-88EF-4DD1-963C-4F8E7BE5B3A5}"/>
          </ac:cxnSpMkLst>
        </pc:cxnChg>
        <pc:cxnChg chg="add mod">
          <ac:chgData name="Jerry Overton" userId="779cb000fa64fafa" providerId="LiveId" clId="{4432F80D-0742-43E0-8906-C44F27F7BDEE}" dt="2020-09-25T22:44:11.676" v="869" actId="208"/>
          <ac:cxnSpMkLst>
            <pc:docMk/>
            <pc:sldMk cId="4050038750" sldId="257"/>
            <ac:cxnSpMk id="33" creationId="{7F8D2AC7-9FD2-4521-B2EE-E44C455F775F}"/>
          </ac:cxnSpMkLst>
        </pc:cxnChg>
        <pc:cxnChg chg="add mod">
          <ac:chgData name="Jerry Overton" userId="779cb000fa64fafa" providerId="LiveId" clId="{4432F80D-0742-43E0-8906-C44F27F7BDEE}" dt="2020-09-25T22:46:23.573" v="998" actId="14100"/>
          <ac:cxnSpMkLst>
            <pc:docMk/>
            <pc:sldMk cId="4050038750" sldId="257"/>
            <ac:cxnSpMk id="37" creationId="{C5792C2F-0C01-4496-9AA9-3AF4B7DE67B6}"/>
          </ac:cxnSpMkLst>
        </pc:cxnChg>
      </pc:sldChg>
      <pc:sldChg chg="addSp modSp">
        <pc:chgData name="Jerry Overton" userId="779cb000fa64fafa" providerId="LiveId" clId="{4432F80D-0742-43E0-8906-C44F27F7BDEE}" dt="2020-09-25T21:49:08.625" v="287" actId="20577"/>
        <pc:sldMkLst>
          <pc:docMk/>
          <pc:sldMk cId="462357739" sldId="258"/>
        </pc:sldMkLst>
        <pc:spChg chg="mod">
          <ac:chgData name="Jerry Overton" userId="779cb000fa64fafa" providerId="LiveId" clId="{4432F80D-0742-43E0-8906-C44F27F7BDEE}" dt="2020-09-25T21:45:55.808" v="80" actId="1076"/>
          <ac:spMkLst>
            <pc:docMk/>
            <pc:sldMk cId="462357739" sldId="258"/>
            <ac:spMk id="2" creationId="{670999D2-396D-4406-98F7-B7BF73582FDB}"/>
          </ac:spMkLst>
        </pc:spChg>
        <pc:spChg chg="add mod">
          <ac:chgData name="Jerry Overton" userId="779cb000fa64fafa" providerId="LiveId" clId="{4432F80D-0742-43E0-8906-C44F27F7BDEE}" dt="2020-09-25T21:47:35.202" v="138" actId="1076"/>
          <ac:spMkLst>
            <pc:docMk/>
            <pc:sldMk cId="462357739" sldId="258"/>
            <ac:spMk id="19" creationId="{A90A00EF-B687-453D-8AFE-EA1049D9FBA2}"/>
          </ac:spMkLst>
        </pc:spChg>
        <pc:spChg chg="add mod">
          <ac:chgData name="Jerry Overton" userId="779cb000fa64fafa" providerId="LiveId" clId="{4432F80D-0742-43E0-8906-C44F27F7BDEE}" dt="2020-09-25T21:47:57.992" v="191" actId="20577"/>
          <ac:spMkLst>
            <pc:docMk/>
            <pc:sldMk cId="462357739" sldId="258"/>
            <ac:spMk id="20" creationId="{E3C25505-5AB5-4145-9AD5-2C1114052BD4}"/>
          </ac:spMkLst>
        </pc:spChg>
        <pc:spChg chg="add mod">
          <ac:chgData name="Jerry Overton" userId="779cb000fa64fafa" providerId="LiveId" clId="{4432F80D-0742-43E0-8906-C44F27F7BDEE}" dt="2020-09-25T21:48:44.167" v="241" actId="1076"/>
          <ac:spMkLst>
            <pc:docMk/>
            <pc:sldMk cId="462357739" sldId="258"/>
            <ac:spMk id="21" creationId="{FED0DEC8-5520-4636-AC35-19598324DB56}"/>
          </ac:spMkLst>
        </pc:spChg>
        <pc:spChg chg="add mod">
          <ac:chgData name="Jerry Overton" userId="779cb000fa64fafa" providerId="LiveId" clId="{4432F80D-0742-43E0-8906-C44F27F7BDEE}" dt="2020-09-25T21:49:08.625" v="287" actId="20577"/>
          <ac:spMkLst>
            <pc:docMk/>
            <pc:sldMk cId="462357739" sldId="258"/>
            <ac:spMk id="22" creationId="{75281690-7801-48C6-B212-E484F9B94621}"/>
          </ac:spMkLst>
        </pc:spChg>
      </pc:sldChg>
      <pc:sldChg chg="addSp modSp">
        <pc:chgData name="Jerry Overton" userId="779cb000fa64fafa" providerId="LiveId" clId="{4432F80D-0742-43E0-8906-C44F27F7BDEE}" dt="2020-09-25T23:05:51.981" v="2271" actId="1076"/>
        <pc:sldMkLst>
          <pc:docMk/>
          <pc:sldMk cId="3084827524" sldId="259"/>
        </pc:sldMkLst>
        <pc:spChg chg="add mod">
          <ac:chgData name="Jerry Overton" userId="779cb000fa64fafa" providerId="LiveId" clId="{4432F80D-0742-43E0-8906-C44F27F7BDEE}" dt="2020-09-25T23:00:44.547" v="1974" actId="20577"/>
          <ac:spMkLst>
            <pc:docMk/>
            <pc:sldMk cId="3084827524" sldId="259"/>
            <ac:spMk id="2" creationId="{3AF79232-D0DC-46F1-AEFA-60294914CBB0}"/>
          </ac:spMkLst>
        </pc:spChg>
        <pc:spChg chg="add mod">
          <ac:chgData name="Jerry Overton" userId="779cb000fa64fafa" providerId="LiveId" clId="{4432F80D-0742-43E0-8906-C44F27F7BDEE}" dt="2020-09-25T23:05:51.981" v="2271" actId="1076"/>
          <ac:spMkLst>
            <pc:docMk/>
            <pc:sldMk cId="3084827524" sldId="259"/>
            <ac:spMk id="3" creationId="{E5A768A6-E558-49BD-8295-A1C129D1F69B}"/>
          </ac:spMkLst>
        </pc:spChg>
        <pc:spChg chg="add mod">
          <ac:chgData name="Jerry Overton" userId="779cb000fa64fafa" providerId="LiveId" clId="{4432F80D-0742-43E0-8906-C44F27F7BDEE}" dt="2020-09-25T23:05:31.989" v="2262" actId="20577"/>
          <ac:spMkLst>
            <pc:docMk/>
            <pc:sldMk cId="3084827524" sldId="259"/>
            <ac:spMk id="5" creationId="{5CCB2D01-FE0A-48DE-B1CC-341552831E3C}"/>
          </ac:spMkLst>
        </pc:spChg>
        <pc:spChg chg="add mod">
          <ac:chgData name="Jerry Overton" userId="779cb000fa64fafa" providerId="LiveId" clId="{4432F80D-0742-43E0-8906-C44F27F7BDEE}" dt="2020-09-25T23:04:41.249" v="2188" actId="1076"/>
          <ac:spMkLst>
            <pc:docMk/>
            <pc:sldMk cId="3084827524" sldId="259"/>
            <ac:spMk id="6" creationId="{E383EE04-BC8B-493D-8A4F-0C2585AD8983}"/>
          </ac:spMkLst>
        </pc:spChg>
        <pc:spChg chg="add mod">
          <ac:chgData name="Jerry Overton" userId="779cb000fa64fafa" providerId="LiveId" clId="{4432F80D-0742-43E0-8906-C44F27F7BDEE}" dt="2020-09-25T23:05:13.154" v="2259" actId="1076"/>
          <ac:spMkLst>
            <pc:docMk/>
            <pc:sldMk cId="3084827524" sldId="259"/>
            <ac:spMk id="7" creationId="{BE44B57A-E955-418D-A15D-1CD65407D899}"/>
          </ac:spMkLst>
        </pc:spChg>
        <pc:spChg chg="add mod">
          <ac:chgData name="Jerry Overton" userId="779cb000fa64fafa" providerId="LiveId" clId="{4432F80D-0742-43E0-8906-C44F27F7BDEE}" dt="2020-09-25T23:05:48.790" v="2270" actId="1076"/>
          <ac:spMkLst>
            <pc:docMk/>
            <pc:sldMk cId="3084827524" sldId="259"/>
            <ac:spMk id="8" creationId="{2F54D504-23DC-4784-AB10-F09953BA0F39}"/>
          </ac:spMkLst>
        </pc:spChg>
        <pc:picChg chg="add mod">
          <ac:chgData name="Jerry Overton" userId="779cb000fa64fafa" providerId="LiveId" clId="{4432F80D-0742-43E0-8906-C44F27F7BDEE}" dt="2020-09-25T23:04:37.676" v="2187" actId="1076"/>
          <ac:picMkLst>
            <pc:docMk/>
            <pc:sldMk cId="3084827524" sldId="259"/>
            <ac:picMk id="1026" creationId="{144C0A15-C001-4ADC-AD73-2EC21A132988}"/>
          </ac:picMkLst>
        </pc:picChg>
      </pc:sldChg>
      <pc:sldChg chg="addSp modSp">
        <pc:chgData name="Jerry Overton" userId="779cb000fa64fafa" providerId="LiveId" clId="{4432F80D-0742-43E0-8906-C44F27F7BDEE}" dt="2020-09-25T23:10:40.538" v="2422" actId="20577"/>
        <pc:sldMkLst>
          <pc:docMk/>
          <pc:sldMk cId="1011350845" sldId="260"/>
        </pc:sldMkLst>
        <pc:spChg chg="add mod">
          <ac:chgData name="Jerry Overton" userId="779cb000fa64fafa" providerId="LiveId" clId="{4432F80D-0742-43E0-8906-C44F27F7BDEE}" dt="2020-09-25T23:06:35.757" v="2281" actId="20577"/>
          <ac:spMkLst>
            <pc:docMk/>
            <pc:sldMk cId="1011350845" sldId="260"/>
            <ac:spMk id="2" creationId="{25A96AB6-DCD7-4DB0-BDB5-719DC23A1FB8}"/>
          </ac:spMkLst>
        </pc:spChg>
        <pc:spChg chg="add mod">
          <ac:chgData name="Jerry Overton" userId="779cb000fa64fafa" providerId="LiveId" clId="{4432F80D-0742-43E0-8906-C44F27F7BDEE}" dt="2020-09-25T23:08:25.174" v="2352" actId="1076"/>
          <ac:spMkLst>
            <pc:docMk/>
            <pc:sldMk cId="1011350845" sldId="260"/>
            <ac:spMk id="3" creationId="{3DD3ED33-0333-4C91-A2CA-E3FCD4D04A2A}"/>
          </ac:spMkLst>
        </pc:spChg>
        <pc:spChg chg="add mod">
          <ac:chgData name="Jerry Overton" userId="779cb000fa64fafa" providerId="LiveId" clId="{4432F80D-0742-43E0-8906-C44F27F7BDEE}" dt="2020-09-25T23:09:17.584" v="2374" actId="20577"/>
          <ac:spMkLst>
            <pc:docMk/>
            <pc:sldMk cId="1011350845" sldId="260"/>
            <ac:spMk id="5" creationId="{1271EF27-6404-44BE-9A12-771074C95EF9}"/>
          </ac:spMkLst>
        </pc:spChg>
        <pc:spChg chg="add mod">
          <ac:chgData name="Jerry Overton" userId="779cb000fa64fafa" providerId="LiveId" clId="{4432F80D-0742-43E0-8906-C44F27F7BDEE}" dt="2020-09-25T23:10:40.538" v="2422" actId="20577"/>
          <ac:spMkLst>
            <pc:docMk/>
            <pc:sldMk cId="1011350845" sldId="260"/>
            <ac:spMk id="6" creationId="{4C44728A-322C-4869-A612-5383A56D6564}"/>
          </ac:spMkLst>
        </pc:spChg>
      </pc:sldChg>
      <pc:sldChg chg="addSp modSp">
        <pc:chgData name="Jerry Overton" userId="779cb000fa64fafa" providerId="LiveId" clId="{4432F80D-0742-43E0-8906-C44F27F7BDEE}" dt="2020-09-25T23:15:19.748" v="2704" actId="20577"/>
        <pc:sldMkLst>
          <pc:docMk/>
          <pc:sldMk cId="1824903989" sldId="261"/>
        </pc:sldMkLst>
        <pc:spChg chg="add mod">
          <ac:chgData name="Jerry Overton" userId="779cb000fa64fafa" providerId="LiveId" clId="{4432F80D-0742-43E0-8906-C44F27F7BDEE}" dt="2020-09-25T23:13:17.768" v="2552" actId="6549"/>
          <ac:spMkLst>
            <pc:docMk/>
            <pc:sldMk cId="1824903989" sldId="261"/>
            <ac:spMk id="2" creationId="{64F020A9-C773-4851-93F3-D229197C7186}"/>
          </ac:spMkLst>
        </pc:spChg>
        <pc:spChg chg="add mod">
          <ac:chgData name="Jerry Overton" userId="779cb000fa64fafa" providerId="LiveId" clId="{4432F80D-0742-43E0-8906-C44F27F7BDEE}" dt="2020-09-25T23:13:48.320" v="2610" actId="1076"/>
          <ac:spMkLst>
            <pc:docMk/>
            <pc:sldMk cId="1824903989" sldId="261"/>
            <ac:spMk id="5" creationId="{648844B1-6475-4B66-B3B0-BBC64D0421AB}"/>
          </ac:spMkLst>
        </pc:spChg>
        <pc:spChg chg="add mod">
          <ac:chgData name="Jerry Overton" userId="779cb000fa64fafa" providerId="LiveId" clId="{4432F80D-0742-43E0-8906-C44F27F7BDEE}" dt="2020-09-25T23:13:56.647" v="2613" actId="14100"/>
          <ac:spMkLst>
            <pc:docMk/>
            <pc:sldMk cId="1824903989" sldId="261"/>
            <ac:spMk id="6" creationId="{CE07E4E0-2243-4F9B-8C9D-91FCD005069E}"/>
          </ac:spMkLst>
        </pc:spChg>
        <pc:spChg chg="add mod">
          <ac:chgData name="Jerry Overton" userId="779cb000fa64fafa" providerId="LiveId" clId="{4432F80D-0742-43E0-8906-C44F27F7BDEE}" dt="2020-09-25T23:13:43.419" v="2609" actId="14100"/>
          <ac:spMkLst>
            <pc:docMk/>
            <pc:sldMk cId="1824903989" sldId="261"/>
            <ac:spMk id="7" creationId="{6A9AFE97-2938-4A67-8AE9-0B315A1EDF18}"/>
          </ac:spMkLst>
        </pc:spChg>
        <pc:spChg chg="add mod">
          <ac:chgData name="Jerry Overton" userId="779cb000fa64fafa" providerId="LiveId" clId="{4432F80D-0742-43E0-8906-C44F27F7BDEE}" dt="2020-09-25T23:14:20.796" v="2639" actId="20577"/>
          <ac:spMkLst>
            <pc:docMk/>
            <pc:sldMk cId="1824903989" sldId="261"/>
            <ac:spMk id="8" creationId="{0071968C-BF18-42BD-BD6C-ABDD9D4DE128}"/>
          </ac:spMkLst>
        </pc:spChg>
        <pc:spChg chg="add mod">
          <ac:chgData name="Jerry Overton" userId="779cb000fa64fafa" providerId="LiveId" clId="{4432F80D-0742-43E0-8906-C44F27F7BDEE}" dt="2020-09-25T23:14:55.686" v="2655" actId="20577"/>
          <ac:spMkLst>
            <pc:docMk/>
            <pc:sldMk cId="1824903989" sldId="261"/>
            <ac:spMk id="9" creationId="{14A0A76B-1085-4307-BA6E-7249DCA5916F}"/>
          </ac:spMkLst>
        </pc:spChg>
        <pc:spChg chg="add mod">
          <ac:chgData name="Jerry Overton" userId="779cb000fa64fafa" providerId="LiveId" clId="{4432F80D-0742-43E0-8906-C44F27F7BDEE}" dt="2020-09-25T23:15:19.748" v="2704" actId="20577"/>
          <ac:spMkLst>
            <pc:docMk/>
            <pc:sldMk cId="1824903989" sldId="261"/>
            <ac:spMk id="10" creationId="{7203BCB0-4F57-4E7B-A449-E47B7130A2E4}"/>
          </ac:spMkLst>
        </pc:spChg>
      </pc:sldChg>
      <pc:sldChg chg="addSp modSp add">
        <pc:chgData name="Jerry Overton" userId="779cb000fa64fafa" providerId="LiveId" clId="{4432F80D-0742-43E0-8906-C44F27F7BDEE}" dt="2020-09-25T22:58:49.555" v="1954" actId="20577"/>
        <pc:sldMkLst>
          <pc:docMk/>
          <pc:sldMk cId="933063407" sldId="262"/>
        </pc:sldMkLst>
        <pc:spChg chg="mod">
          <ac:chgData name="Jerry Overton" userId="779cb000fa64fafa" providerId="LiveId" clId="{4432F80D-0742-43E0-8906-C44F27F7BDEE}" dt="2020-09-25T22:48:04.909" v="1092" actId="20577"/>
          <ac:spMkLst>
            <pc:docMk/>
            <pc:sldMk cId="933063407" sldId="262"/>
            <ac:spMk id="2" creationId="{CE6EB099-F5F2-43F9-BD73-C6D6C1E75EE5}"/>
          </ac:spMkLst>
        </pc:spChg>
        <pc:spChg chg="add mod">
          <ac:chgData name="Jerry Overton" userId="779cb000fa64fafa" providerId="LiveId" clId="{4432F80D-0742-43E0-8906-C44F27F7BDEE}" dt="2020-09-25T22:58:49.555" v="1954" actId="20577"/>
          <ac:spMkLst>
            <pc:docMk/>
            <pc:sldMk cId="933063407" sldId="262"/>
            <ac:spMk id="3" creationId="{01A7EA6A-3FB3-4DEB-8F6B-1A32BF4A5D48}"/>
          </ac:spMkLst>
        </pc:spChg>
      </pc:sldChg>
    </pc:docChg>
  </pc:docChgLst>
  <pc:docChgLst>
    <pc:chgData name="Jerry Overton" userId="779cb000fa64fafa" providerId="LiveId" clId="{7BA73EB4-5371-48EF-B04E-D19F43DADD9A}"/>
    <pc:docChg chg="custSel modSld">
      <pc:chgData name="Jerry Overton" userId="779cb000fa64fafa" providerId="LiveId" clId="{7BA73EB4-5371-48EF-B04E-D19F43DADD9A}" dt="2020-09-26T01:26:35.310" v="3071" actId="20577"/>
      <pc:docMkLst>
        <pc:docMk/>
      </pc:docMkLst>
      <pc:sldChg chg="addSp modSp modNotesTx">
        <pc:chgData name="Jerry Overton" userId="779cb000fa64fafa" providerId="LiveId" clId="{7BA73EB4-5371-48EF-B04E-D19F43DADD9A}" dt="2020-09-26T01:14:49.027" v="2923" actId="6549"/>
        <pc:sldMkLst>
          <pc:docMk/>
          <pc:sldMk cId="4257234936" sldId="256"/>
        </pc:sldMkLst>
        <pc:spChg chg="add mod">
          <ac:chgData name="Jerry Overton" userId="779cb000fa64fafa" providerId="LiveId" clId="{7BA73EB4-5371-48EF-B04E-D19F43DADD9A}" dt="2020-09-26T01:14:49.027" v="2923" actId="6549"/>
          <ac:spMkLst>
            <pc:docMk/>
            <pc:sldMk cId="4257234936" sldId="256"/>
            <ac:spMk id="12" creationId="{698BE9F2-07D8-4756-9BD2-CA4DB5C2C1EA}"/>
          </ac:spMkLst>
        </pc:spChg>
      </pc:sldChg>
      <pc:sldChg chg="addSp modSp modNotesTx">
        <pc:chgData name="Jerry Overton" userId="779cb000fa64fafa" providerId="LiveId" clId="{7BA73EB4-5371-48EF-B04E-D19F43DADD9A}" dt="2020-09-26T01:17:39.168" v="2991" actId="20577"/>
        <pc:sldMkLst>
          <pc:docMk/>
          <pc:sldMk cId="4050038750" sldId="257"/>
        </pc:sldMkLst>
        <pc:spChg chg="mod">
          <ac:chgData name="Jerry Overton" userId="779cb000fa64fafa" providerId="LiveId" clId="{7BA73EB4-5371-48EF-B04E-D19F43DADD9A}" dt="2020-09-26T01:13:03.863" v="2619" actId="1076"/>
          <ac:spMkLst>
            <pc:docMk/>
            <pc:sldMk cId="4050038750" sldId="257"/>
            <ac:spMk id="4" creationId="{015FA106-7A4D-46D3-9095-A417B5EE0630}"/>
          </ac:spMkLst>
        </pc:spChg>
        <pc:spChg chg="add mod">
          <ac:chgData name="Jerry Overton" userId="779cb000fa64fafa" providerId="LiveId" clId="{7BA73EB4-5371-48EF-B04E-D19F43DADD9A}" dt="2020-09-26T01:17:39.168" v="2991" actId="20577"/>
          <ac:spMkLst>
            <pc:docMk/>
            <pc:sldMk cId="4050038750" sldId="257"/>
            <ac:spMk id="29" creationId="{C8A8B21C-D6D9-436F-9421-2A1C8CFB6E2B}"/>
          </ac:spMkLst>
        </pc:spChg>
      </pc:sldChg>
      <pc:sldChg chg="addSp modSp modNotesTx">
        <pc:chgData name="Jerry Overton" userId="779cb000fa64fafa" providerId="LiveId" clId="{7BA73EB4-5371-48EF-B04E-D19F43DADD9A}" dt="2020-09-26T01:12:59.094" v="2618" actId="20577"/>
        <pc:sldMkLst>
          <pc:docMk/>
          <pc:sldMk cId="462357739" sldId="258"/>
        </pc:sldMkLst>
        <pc:spChg chg="mod">
          <ac:chgData name="Jerry Overton" userId="779cb000fa64fafa" providerId="LiveId" clId="{7BA73EB4-5371-48EF-B04E-D19F43DADD9A}" dt="2020-09-26T00:54:03.715" v="1222" actId="20577"/>
          <ac:spMkLst>
            <pc:docMk/>
            <pc:sldMk cId="462357739" sldId="258"/>
            <ac:spMk id="2" creationId="{670999D2-396D-4406-98F7-B7BF73582FDB}"/>
          </ac:spMkLst>
        </pc:spChg>
        <pc:spChg chg="mod">
          <ac:chgData name="Jerry Overton" userId="779cb000fa64fafa" providerId="LiveId" clId="{7BA73EB4-5371-48EF-B04E-D19F43DADD9A}" dt="2020-09-26T00:54:58.796" v="1255" actId="20577"/>
          <ac:spMkLst>
            <pc:docMk/>
            <pc:sldMk cId="462357739" sldId="258"/>
            <ac:spMk id="9" creationId="{9BB66CFD-DD60-42FF-A353-E094DBBBEDD6}"/>
          </ac:spMkLst>
        </pc:spChg>
        <pc:spChg chg="mod">
          <ac:chgData name="Jerry Overton" userId="779cb000fa64fafa" providerId="LiveId" clId="{7BA73EB4-5371-48EF-B04E-D19F43DADD9A}" dt="2020-09-26T00:54:47.615" v="1249" actId="20577"/>
          <ac:spMkLst>
            <pc:docMk/>
            <pc:sldMk cId="462357739" sldId="258"/>
            <ac:spMk id="10" creationId="{5679F181-73BA-4746-B9AC-A5EA12C17543}"/>
          </ac:spMkLst>
        </pc:spChg>
        <pc:spChg chg="mod">
          <ac:chgData name="Jerry Overton" userId="779cb000fa64fafa" providerId="LiveId" clId="{7BA73EB4-5371-48EF-B04E-D19F43DADD9A}" dt="2020-09-26T00:54:31.216" v="1242" actId="20577"/>
          <ac:spMkLst>
            <pc:docMk/>
            <pc:sldMk cId="462357739" sldId="258"/>
            <ac:spMk id="11" creationId="{802BD554-DC4E-4FB6-9CE6-1DDF1C88A2B4}"/>
          </ac:spMkLst>
        </pc:spChg>
        <pc:spChg chg="add mod">
          <ac:chgData name="Jerry Overton" userId="779cb000fa64fafa" providerId="LiveId" clId="{7BA73EB4-5371-48EF-B04E-D19F43DADD9A}" dt="2020-09-26T01:12:59.094" v="2618" actId="20577"/>
          <ac:spMkLst>
            <pc:docMk/>
            <pc:sldMk cId="462357739" sldId="258"/>
            <ac:spMk id="23" creationId="{BD07FB79-58B4-44EE-93C5-540C94DEA6B4}"/>
          </ac:spMkLst>
        </pc:spChg>
      </pc:sldChg>
      <pc:sldChg chg="modNotesTx">
        <pc:chgData name="Jerry Overton" userId="779cb000fa64fafa" providerId="LiveId" clId="{7BA73EB4-5371-48EF-B04E-D19F43DADD9A}" dt="2020-09-26T01:01:53.375" v="1722" actId="20577"/>
        <pc:sldMkLst>
          <pc:docMk/>
          <pc:sldMk cId="3084827524" sldId="259"/>
        </pc:sldMkLst>
      </pc:sldChg>
      <pc:sldChg chg="modNotesTx">
        <pc:chgData name="Jerry Overton" userId="779cb000fa64fafa" providerId="LiveId" clId="{7BA73EB4-5371-48EF-B04E-D19F43DADD9A}" dt="2020-09-26T01:26:35.310" v="3071" actId="20577"/>
        <pc:sldMkLst>
          <pc:docMk/>
          <pc:sldMk cId="1011350845" sldId="260"/>
        </pc:sldMkLst>
      </pc:sldChg>
      <pc:sldChg chg="addSp modSp modNotesTx">
        <pc:chgData name="Jerry Overton" userId="779cb000fa64fafa" providerId="LiveId" clId="{7BA73EB4-5371-48EF-B04E-D19F43DADD9A}" dt="2020-09-26T01:21:04.310" v="3055" actId="6549"/>
        <pc:sldMkLst>
          <pc:docMk/>
          <pc:sldMk cId="1824903989" sldId="261"/>
        </pc:sldMkLst>
        <pc:spChg chg="add mod">
          <ac:chgData name="Jerry Overton" userId="779cb000fa64fafa" providerId="LiveId" clId="{7BA73EB4-5371-48EF-B04E-D19F43DADD9A}" dt="2020-09-26T01:12:16.285" v="2511" actId="207"/>
          <ac:spMkLst>
            <pc:docMk/>
            <pc:sldMk cId="1824903989" sldId="261"/>
            <ac:spMk id="3" creationId="{D0388801-5BC5-41E1-AA89-152332E68720}"/>
          </ac:spMkLst>
        </pc:spChg>
      </pc:sldChg>
      <pc:sldChg chg="addSp modSp modNotesTx">
        <pc:chgData name="Jerry Overton" userId="779cb000fa64fafa" providerId="LiveId" clId="{7BA73EB4-5371-48EF-B04E-D19F43DADD9A}" dt="2020-09-26T01:14:05.215" v="2795" actId="20577"/>
        <pc:sldMkLst>
          <pc:docMk/>
          <pc:sldMk cId="933063407" sldId="262"/>
        </pc:sldMkLst>
        <pc:spChg chg="add mod">
          <ac:chgData name="Jerry Overton" userId="779cb000fa64fafa" providerId="LiveId" clId="{7BA73EB4-5371-48EF-B04E-D19F43DADD9A}" dt="2020-09-26T01:14:05.215" v="2795" actId="20577"/>
          <ac:spMkLst>
            <pc:docMk/>
            <pc:sldMk cId="933063407" sldId="262"/>
            <ac:spMk id="4" creationId="{FB59B7D3-688A-49A8-A39D-4A0945A4CE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E3A36-8263-4F3B-B567-8EB7E590700E}" type="datetimeFigureOut">
              <a:rPr lang="en-US" smtClean="0"/>
              <a:t>9/25/2020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FA40B3-7CF3-4D70-A940-F33BEE8F7977}" type="slidenum">
              <a:rPr lang="en-US" smtClean="0"/>
              <a:t>‹#›</a:t>
            </a:fld>
            <a:endParaRPr lang="en-US"/>
          </a:p>
        </p:txBody>
      </p:sp>
    </p:spTree>
    <p:extLst>
      <p:ext uri="{BB962C8B-B14F-4D97-AF65-F5344CB8AC3E}">
        <p14:creationId xmlns:p14="http://schemas.microsoft.com/office/powerpoint/2010/main" val="313653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global pandemic has affected us all. Feelings of isolation, depression and anxiety are on the rise. The spread of COVID-19 has caused a global economic recession. In response, c</a:t>
            </a:r>
            <a:r>
              <a:rPr lang="en-US" dirty="0">
                <a:effectLst/>
              </a:rPr>
              <a:t>ustomers expect businesses to find new, compassionate ways to connect with them online.</a:t>
            </a:r>
          </a:p>
          <a:p>
            <a:endParaRPr lang="en-US" dirty="0"/>
          </a:p>
        </p:txBody>
      </p:sp>
      <p:sp>
        <p:nvSpPr>
          <p:cNvPr id="4" name="Slide Number Placeholder 3"/>
          <p:cNvSpPr>
            <a:spLocks noGrp="1"/>
          </p:cNvSpPr>
          <p:nvPr>
            <p:ph type="sldNum" sz="quarter" idx="5"/>
          </p:nvPr>
        </p:nvSpPr>
        <p:spPr/>
        <p:txBody>
          <a:bodyPr/>
          <a:lstStyle/>
          <a:p>
            <a:fld id="{89FA40B3-7CF3-4D70-A940-F33BEE8F7977}" type="slidenum">
              <a:rPr lang="en-US" smtClean="0"/>
              <a:t>1</a:t>
            </a:fld>
            <a:endParaRPr lang="en-US"/>
          </a:p>
        </p:txBody>
      </p:sp>
    </p:spTree>
    <p:extLst>
      <p:ext uri="{BB962C8B-B14F-4D97-AF65-F5344CB8AC3E}">
        <p14:creationId xmlns:p14="http://schemas.microsoft.com/office/powerpoint/2010/main" val="285019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is to build an artificial intelligence that listens and makes helpful suggestions. The interactive AI is trained on techniques that have been demonstrated effective at lowering stress and anxiety. The AI establishes a connection and gets permission from customers to make personalized suggestions. We use a linear optimizer to find creative suggestions for reaching personal goals with minimum hardship. Customers can improve the intelligence by connecting to their transaction history and to special-purpose knowledge bases.</a:t>
            </a:r>
          </a:p>
        </p:txBody>
      </p:sp>
      <p:sp>
        <p:nvSpPr>
          <p:cNvPr id="4" name="Slide Number Placeholder 3"/>
          <p:cNvSpPr>
            <a:spLocks noGrp="1"/>
          </p:cNvSpPr>
          <p:nvPr>
            <p:ph type="sldNum" sz="quarter" idx="5"/>
          </p:nvPr>
        </p:nvSpPr>
        <p:spPr/>
        <p:txBody>
          <a:bodyPr/>
          <a:lstStyle/>
          <a:p>
            <a:fld id="{89FA40B3-7CF3-4D70-A940-F33BEE8F7977}" type="slidenum">
              <a:rPr lang="en-US" smtClean="0"/>
              <a:t>2</a:t>
            </a:fld>
            <a:endParaRPr lang="en-US"/>
          </a:p>
        </p:txBody>
      </p:sp>
    </p:spTree>
    <p:extLst>
      <p:ext uri="{BB962C8B-B14F-4D97-AF65-F5344CB8AC3E}">
        <p14:creationId xmlns:p14="http://schemas.microsoft.com/office/powerpoint/2010/main" val="214115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designed the software as custom extensions to an open core. The core of the software is a Python/Flask application connected to a </a:t>
            </a:r>
            <a:r>
              <a:rPr lang="en-US" dirty="0" err="1"/>
              <a:t>DialogFlow</a:t>
            </a:r>
            <a:r>
              <a:rPr lang="en-US" dirty="0"/>
              <a:t> chatbot. This is all opensource and it can be used to engage both current and prospective customers. </a:t>
            </a:r>
          </a:p>
          <a:p>
            <a:endParaRPr lang="en-US" dirty="0"/>
          </a:p>
          <a:p>
            <a:r>
              <a:rPr lang="en-US" dirty="0"/>
              <a:t>Custom extensions are built from the bank APIs. This idea is based on the work we’ve done in the Applied AI Studio under the guidance of Naresh Vyas. Historical transaction data, and custom knowledgebase data are used to make the AI even more personal and useful. This is a powerful incentive for attracting new customers and retaining existing ones.</a:t>
            </a:r>
          </a:p>
        </p:txBody>
      </p:sp>
      <p:sp>
        <p:nvSpPr>
          <p:cNvPr id="4" name="Slide Number Placeholder 3"/>
          <p:cNvSpPr>
            <a:spLocks noGrp="1"/>
          </p:cNvSpPr>
          <p:nvPr>
            <p:ph type="sldNum" sz="quarter" idx="5"/>
          </p:nvPr>
        </p:nvSpPr>
        <p:spPr/>
        <p:txBody>
          <a:bodyPr/>
          <a:lstStyle/>
          <a:p>
            <a:fld id="{89FA40B3-7CF3-4D70-A940-F33BEE8F7977}" type="slidenum">
              <a:rPr lang="en-US" smtClean="0"/>
              <a:t>3</a:t>
            </a:fld>
            <a:endParaRPr lang="en-US"/>
          </a:p>
        </p:txBody>
      </p:sp>
    </p:spTree>
    <p:extLst>
      <p:ext uri="{BB962C8B-B14F-4D97-AF65-F5344CB8AC3E}">
        <p14:creationId xmlns:p14="http://schemas.microsoft.com/office/powerpoint/2010/main" val="3995730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one of the best ways to use the digital channel to show customers care and concern without marketing to them. It provides a unique balance of open access and personal relevance.</a:t>
            </a:r>
          </a:p>
        </p:txBody>
      </p:sp>
      <p:sp>
        <p:nvSpPr>
          <p:cNvPr id="4" name="Slide Number Placeholder 3"/>
          <p:cNvSpPr>
            <a:spLocks noGrp="1"/>
          </p:cNvSpPr>
          <p:nvPr>
            <p:ph type="sldNum" sz="quarter" idx="5"/>
          </p:nvPr>
        </p:nvSpPr>
        <p:spPr/>
        <p:txBody>
          <a:bodyPr/>
          <a:lstStyle/>
          <a:p>
            <a:fld id="{89FA40B3-7CF3-4D70-A940-F33BEE8F7977}" type="slidenum">
              <a:rPr lang="en-US" smtClean="0"/>
              <a:t>4</a:t>
            </a:fld>
            <a:endParaRPr lang="en-US"/>
          </a:p>
        </p:txBody>
      </p:sp>
    </p:spTree>
    <p:extLst>
      <p:ext uri="{BB962C8B-B14F-4D97-AF65-F5344CB8AC3E}">
        <p14:creationId xmlns:p14="http://schemas.microsoft.com/office/powerpoint/2010/main" val="3516152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increases your company’s net promoter score (NPS). Before the event, we beta-tested this technique and the result was an 80 NPS. For financial services companies, the lifetime value of a promoter is more than twice that of a detractor.</a:t>
            </a:r>
          </a:p>
        </p:txBody>
      </p:sp>
      <p:sp>
        <p:nvSpPr>
          <p:cNvPr id="4" name="Slide Number Placeholder 3"/>
          <p:cNvSpPr>
            <a:spLocks noGrp="1"/>
          </p:cNvSpPr>
          <p:nvPr>
            <p:ph type="sldNum" sz="quarter" idx="5"/>
          </p:nvPr>
        </p:nvSpPr>
        <p:spPr/>
        <p:txBody>
          <a:bodyPr/>
          <a:lstStyle/>
          <a:p>
            <a:fld id="{89FA40B3-7CF3-4D70-A940-F33BEE8F7977}" type="slidenum">
              <a:rPr lang="en-US" smtClean="0"/>
              <a:t>5</a:t>
            </a:fld>
            <a:endParaRPr lang="en-US"/>
          </a:p>
        </p:txBody>
      </p:sp>
    </p:spTree>
    <p:extLst>
      <p:ext uri="{BB962C8B-B14F-4D97-AF65-F5344CB8AC3E}">
        <p14:creationId xmlns:p14="http://schemas.microsoft.com/office/powerpoint/2010/main" val="116727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comes from DXC’s Applied AI Studio:</a:t>
            </a:r>
          </a:p>
          <a:p>
            <a:pPr marL="171450" indent="-171450">
              <a:buFontTx/>
              <a:buChar char="-"/>
            </a:pPr>
            <a:r>
              <a:rPr lang="en-US" dirty="0"/>
              <a:t>Om Singh</a:t>
            </a:r>
          </a:p>
          <a:p>
            <a:pPr marL="171450" indent="-171450">
              <a:buFontTx/>
              <a:buChar char="-"/>
            </a:pPr>
            <a:r>
              <a:rPr lang="en-US" dirty="0"/>
              <a:t>Hitesh Kumar</a:t>
            </a:r>
          </a:p>
          <a:p>
            <a:pPr marL="171450" indent="-171450">
              <a:buFontTx/>
              <a:buChar char="-"/>
            </a:pPr>
            <a:r>
              <a:rPr lang="en-US" dirty="0"/>
              <a:t>Angeli Trinidad</a:t>
            </a:r>
          </a:p>
          <a:p>
            <a:pPr marL="171450" indent="-171450">
              <a:buFontTx/>
              <a:buChar char="-"/>
            </a:pPr>
            <a:r>
              <a:rPr lang="en-US" dirty="0"/>
              <a:t>Hemanth Arikatla</a:t>
            </a:r>
          </a:p>
          <a:p>
            <a:pPr marL="171450" indent="-171450">
              <a:buFontTx/>
              <a:buChar char="-"/>
            </a:pPr>
            <a:r>
              <a:rPr lang="en-US" dirty="0"/>
              <a:t>And I’m Jerry Overton</a:t>
            </a:r>
          </a:p>
          <a:p>
            <a:pPr marL="171450" indent="-171450">
              <a:buFontTx/>
              <a:buChar char="-"/>
            </a:pPr>
            <a:endParaRPr lang="en-US" dirty="0"/>
          </a:p>
          <a:p>
            <a:pPr marL="0" indent="0">
              <a:buFontTx/>
              <a:buNone/>
            </a:pPr>
            <a:r>
              <a:rPr lang="en-US" dirty="0"/>
              <a:t>We’ve published a demo so that you can try the solution yourself. We’ve open-sourced the project and so that we can build a community contributors.</a:t>
            </a:r>
          </a:p>
        </p:txBody>
      </p:sp>
      <p:sp>
        <p:nvSpPr>
          <p:cNvPr id="4" name="Slide Number Placeholder 3"/>
          <p:cNvSpPr>
            <a:spLocks noGrp="1"/>
          </p:cNvSpPr>
          <p:nvPr>
            <p:ph type="sldNum" sz="quarter" idx="5"/>
          </p:nvPr>
        </p:nvSpPr>
        <p:spPr/>
        <p:txBody>
          <a:bodyPr/>
          <a:lstStyle/>
          <a:p>
            <a:fld id="{89FA40B3-7CF3-4D70-A940-F33BEE8F7977}" type="slidenum">
              <a:rPr lang="en-US" smtClean="0"/>
              <a:t>6</a:t>
            </a:fld>
            <a:endParaRPr lang="en-US"/>
          </a:p>
        </p:txBody>
      </p:sp>
    </p:spTree>
    <p:extLst>
      <p:ext uri="{BB962C8B-B14F-4D97-AF65-F5344CB8AC3E}">
        <p14:creationId xmlns:p14="http://schemas.microsoft.com/office/powerpoint/2010/main" val="68958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road ahead, we’ll build the code into a beta release. We’ll use what we learned from the beta to launch release 1. Release 2 will be the custom, proprietary extensions the open core of Release 1.</a:t>
            </a:r>
          </a:p>
          <a:p>
            <a:endParaRPr lang="en-US" dirty="0"/>
          </a:p>
          <a:p>
            <a:r>
              <a:rPr lang="en-US" dirty="0"/>
              <a:t>Thanks so much to Ulster Bank, </a:t>
            </a:r>
            <a:r>
              <a:rPr lang="en-US" dirty="0" err="1"/>
              <a:t>DogPatch</a:t>
            </a:r>
            <a:r>
              <a:rPr lang="en-US" dirty="0"/>
              <a:t> Labs, and the NatWest Group for the Ulster Bank 2020 Hackathon.</a:t>
            </a:r>
          </a:p>
        </p:txBody>
      </p:sp>
      <p:sp>
        <p:nvSpPr>
          <p:cNvPr id="4" name="Slide Number Placeholder 3"/>
          <p:cNvSpPr>
            <a:spLocks noGrp="1"/>
          </p:cNvSpPr>
          <p:nvPr>
            <p:ph type="sldNum" sz="quarter" idx="5"/>
          </p:nvPr>
        </p:nvSpPr>
        <p:spPr/>
        <p:txBody>
          <a:bodyPr/>
          <a:lstStyle/>
          <a:p>
            <a:fld id="{89FA40B3-7CF3-4D70-A940-F33BEE8F7977}" type="slidenum">
              <a:rPr lang="en-US" smtClean="0"/>
              <a:t>7</a:t>
            </a:fld>
            <a:endParaRPr lang="en-US"/>
          </a:p>
        </p:txBody>
      </p:sp>
    </p:spTree>
    <p:extLst>
      <p:ext uri="{BB962C8B-B14F-4D97-AF65-F5344CB8AC3E}">
        <p14:creationId xmlns:p14="http://schemas.microsoft.com/office/powerpoint/2010/main" val="4166774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3097-CBA3-4621-9E32-2EAA12B76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649CFE-8C00-45FA-B123-1732F87FE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202EE3-5EA2-4539-809E-D05ADECF155A}"/>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5" name="Footer Placeholder 4">
            <a:extLst>
              <a:ext uri="{FF2B5EF4-FFF2-40B4-BE49-F238E27FC236}">
                <a16:creationId xmlns:a16="http://schemas.microsoft.com/office/drawing/2014/main" id="{31C3F943-D776-4BDC-8C76-F2881752D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7D67-487D-4A21-8FD8-70F7EF31AB3E}"/>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140038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D979-7ED7-46EB-A013-0B235BD94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632CB-1852-40F8-A78D-BE3E2C98C2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FF059-1E23-404F-ABFD-35166F5C327B}"/>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5" name="Footer Placeholder 4">
            <a:extLst>
              <a:ext uri="{FF2B5EF4-FFF2-40B4-BE49-F238E27FC236}">
                <a16:creationId xmlns:a16="http://schemas.microsoft.com/office/drawing/2014/main" id="{A17146A5-1421-479F-85B8-97C9FF695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9FBF0-586F-44A3-9478-998EE9DE6C8E}"/>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397324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DAFFE-D13E-4034-8489-106EABFC49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63C4B0-A845-4E55-A1CF-F06EE16217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E38B9-9A98-4E41-B1F3-07624F41923B}"/>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5" name="Footer Placeholder 4">
            <a:extLst>
              <a:ext uri="{FF2B5EF4-FFF2-40B4-BE49-F238E27FC236}">
                <a16:creationId xmlns:a16="http://schemas.microsoft.com/office/drawing/2014/main" id="{059F41B4-5E29-4F40-BABD-13104F92A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CEB4E-2011-4032-8F9A-24BDAFAB709E}"/>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104162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8372-0AE2-4877-A0FE-9834610C0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21A6E6-0370-414F-A8CF-B2FBDBB9F2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F360E-4641-4D72-B275-03637B8FA51D}"/>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5" name="Footer Placeholder 4">
            <a:extLst>
              <a:ext uri="{FF2B5EF4-FFF2-40B4-BE49-F238E27FC236}">
                <a16:creationId xmlns:a16="http://schemas.microsoft.com/office/drawing/2014/main" id="{20E2AB34-BFC7-497E-83CF-33E7F59F5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4B8E8-CD3C-423C-8EE9-BB42EC25AC72}"/>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310610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E067-8271-47F9-8DA7-73CB539EC8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879636-46F2-49A6-95D4-A37C60313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E23AD-8E7E-4E59-80FE-34B2C9D4DA40}"/>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5" name="Footer Placeholder 4">
            <a:extLst>
              <a:ext uri="{FF2B5EF4-FFF2-40B4-BE49-F238E27FC236}">
                <a16:creationId xmlns:a16="http://schemas.microsoft.com/office/drawing/2014/main" id="{833969FD-250C-4990-85C1-F85E5DA00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ACA22-7D78-40D1-92F4-694ADDAAFFEE}"/>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45031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0E5F-A5E2-49DA-BE14-673D11432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4D980B-84FC-4AEF-AE4D-3943BF25F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4FC587-87F7-4571-9D99-7F0646555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B764EA-5D9C-479D-B12E-AD9C2403870E}"/>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6" name="Footer Placeholder 5">
            <a:extLst>
              <a:ext uri="{FF2B5EF4-FFF2-40B4-BE49-F238E27FC236}">
                <a16:creationId xmlns:a16="http://schemas.microsoft.com/office/drawing/2014/main" id="{82536CD0-FF5D-43BB-9FF8-4B780CCA40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B341B-1A6D-45BE-889D-B3598956B95D}"/>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181622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B7E8-D1C3-4915-8148-29E457C3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7B37E9-82BF-4952-AE4E-B736AFE86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22C37-B834-4D99-8D64-D7BCE20799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B78463-7726-49E3-83E8-B411640E1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2C23E-1E30-4D15-9EC7-04875C2974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D70D88-566E-4D83-B902-B22B71A1807F}"/>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8" name="Footer Placeholder 7">
            <a:extLst>
              <a:ext uri="{FF2B5EF4-FFF2-40B4-BE49-F238E27FC236}">
                <a16:creationId xmlns:a16="http://schemas.microsoft.com/office/drawing/2014/main" id="{FFB16DFD-0B43-4DC4-9ED9-EFF94360A3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51F84-92CB-4D90-A457-28F0D0E8C8B4}"/>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328153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198E-3392-439E-864C-59EFD8F79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B28223-A7AC-48D0-9E6A-EEA37C27FB8A}"/>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4" name="Footer Placeholder 3">
            <a:extLst>
              <a:ext uri="{FF2B5EF4-FFF2-40B4-BE49-F238E27FC236}">
                <a16:creationId xmlns:a16="http://schemas.microsoft.com/office/drawing/2014/main" id="{06D0946B-F631-4C74-A857-15E7EE59D6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C93D34-B5B5-462E-B302-6A2D708F3006}"/>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3699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D963A0-B9C3-454E-89FF-E957B3C8A009}"/>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3" name="Footer Placeholder 2">
            <a:extLst>
              <a:ext uri="{FF2B5EF4-FFF2-40B4-BE49-F238E27FC236}">
                <a16:creationId xmlns:a16="http://schemas.microsoft.com/office/drawing/2014/main" id="{0618981F-3A13-4673-9BCB-ABCE4E4A15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23596-D67E-4F28-8FDF-A6E30C8B77A9}"/>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41896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B0FF-F436-4536-A273-03E66D80D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C0605-5077-441A-BFA7-C04649BF9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59E612-481C-4D29-A683-3DDB97999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43265-1F70-406C-BEB3-54EC147A5EFB}"/>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6" name="Footer Placeholder 5">
            <a:extLst>
              <a:ext uri="{FF2B5EF4-FFF2-40B4-BE49-F238E27FC236}">
                <a16:creationId xmlns:a16="http://schemas.microsoft.com/office/drawing/2014/main" id="{6D0E0E59-CABA-44B9-AD7D-1A12E0711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8E0D1-B441-43E9-9577-56B65F0F3B25}"/>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353926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7D36-751B-4D3A-BBA1-D639EE90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E8C3BD-0E27-450D-A3BB-CF2188A40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C8BF72-58EF-4D2B-98D6-6087ED406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B81CA-35ED-4CE0-BDDB-89180C9EEE8C}"/>
              </a:ext>
            </a:extLst>
          </p:cNvPr>
          <p:cNvSpPr>
            <a:spLocks noGrp="1"/>
          </p:cNvSpPr>
          <p:nvPr>
            <p:ph type="dt" sz="half" idx="10"/>
          </p:nvPr>
        </p:nvSpPr>
        <p:spPr/>
        <p:txBody>
          <a:bodyPr/>
          <a:lstStyle/>
          <a:p>
            <a:fld id="{3EC3E8A9-8FC5-4AC9-8477-82A1B8789F42}" type="datetimeFigureOut">
              <a:rPr lang="en-US" smtClean="0"/>
              <a:t>9/25/2020</a:t>
            </a:fld>
            <a:endParaRPr lang="en-US"/>
          </a:p>
        </p:txBody>
      </p:sp>
      <p:sp>
        <p:nvSpPr>
          <p:cNvPr id="6" name="Footer Placeholder 5">
            <a:extLst>
              <a:ext uri="{FF2B5EF4-FFF2-40B4-BE49-F238E27FC236}">
                <a16:creationId xmlns:a16="http://schemas.microsoft.com/office/drawing/2014/main" id="{81D62206-783F-481C-BC45-5029476AB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A93D4-1481-406F-89FE-1747DBCD0DA6}"/>
              </a:ext>
            </a:extLst>
          </p:cNvPr>
          <p:cNvSpPr>
            <a:spLocks noGrp="1"/>
          </p:cNvSpPr>
          <p:nvPr>
            <p:ph type="sldNum" sz="quarter" idx="12"/>
          </p:nvPr>
        </p:nvSpPr>
        <p:spPr/>
        <p:txBody>
          <a:bodyPr/>
          <a:lstStyle/>
          <a:p>
            <a:fld id="{7643E679-6A9F-4B58-B53E-F67E9E9EF426}" type="slidenum">
              <a:rPr lang="en-US" smtClean="0"/>
              <a:t>‹#›</a:t>
            </a:fld>
            <a:endParaRPr lang="en-US"/>
          </a:p>
        </p:txBody>
      </p:sp>
    </p:spTree>
    <p:extLst>
      <p:ext uri="{BB962C8B-B14F-4D97-AF65-F5344CB8AC3E}">
        <p14:creationId xmlns:p14="http://schemas.microsoft.com/office/powerpoint/2010/main" val="65405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4BEFF-5BD3-4703-8B98-CA6CA034C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E11E06-25C7-4598-B569-42F0A8440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AD750-8D13-4FDE-805C-BCE9B0D61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3E8A9-8FC5-4AC9-8477-82A1B8789F42}" type="datetimeFigureOut">
              <a:rPr lang="en-US" smtClean="0"/>
              <a:t>9/25/2020</a:t>
            </a:fld>
            <a:endParaRPr lang="en-US"/>
          </a:p>
        </p:txBody>
      </p:sp>
      <p:sp>
        <p:nvSpPr>
          <p:cNvPr id="5" name="Footer Placeholder 4">
            <a:extLst>
              <a:ext uri="{FF2B5EF4-FFF2-40B4-BE49-F238E27FC236}">
                <a16:creationId xmlns:a16="http://schemas.microsoft.com/office/drawing/2014/main" id="{75F8E8A6-05D6-44A6-AB69-E8FD00355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BBA077-B199-43AE-8B7F-56BC3A9CE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3E679-6A9F-4B58-B53E-F67E9E9EF426}" type="slidenum">
              <a:rPr lang="en-US" smtClean="0"/>
              <a:t>‹#›</a:t>
            </a:fld>
            <a:endParaRPr lang="en-US"/>
          </a:p>
        </p:txBody>
      </p:sp>
    </p:spTree>
    <p:extLst>
      <p:ext uri="{BB962C8B-B14F-4D97-AF65-F5344CB8AC3E}">
        <p14:creationId xmlns:p14="http://schemas.microsoft.com/office/powerpoint/2010/main" val="191902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FA106-7A4D-46D3-9095-A417B5EE0630}"/>
              </a:ext>
            </a:extLst>
          </p:cNvPr>
          <p:cNvSpPr>
            <a:spLocks noGrp="1"/>
          </p:cNvSpPr>
          <p:nvPr>
            <p:ph type="title"/>
          </p:nvPr>
        </p:nvSpPr>
        <p:spPr/>
        <p:txBody>
          <a:bodyPr/>
          <a:lstStyle/>
          <a:p>
            <a:r>
              <a:rPr lang="en-US" dirty="0"/>
              <a:t>Problem</a:t>
            </a:r>
          </a:p>
        </p:txBody>
      </p:sp>
      <p:sp>
        <p:nvSpPr>
          <p:cNvPr id="5" name="TextBox 4">
            <a:extLst>
              <a:ext uri="{FF2B5EF4-FFF2-40B4-BE49-F238E27FC236}">
                <a16:creationId xmlns:a16="http://schemas.microsoft.com/office/drawing/2014/main" id="{D6B5BD34-E40A-41DC-BF7B-81B6709DD5A1}"/>
              </a:ext>
            </a:extLst>
          </p:cNvPr>
          <p:cNvSpPr txBox="1"/>
          <p:nvPr/>
        </p:nvSpPr>
        <p:spPr>
          <a:xfrm>
            <a:off x="376998" y="4587491"/>
            <a:ext cx="10907345" cy="369332"/>
          </a:xfrm>
          <a:prstGeom prst="rect">
            <a:avLst/>
          </a:prstGeom>
          <a:noFill/>
        </p:spPr>
        <p:txBody>
          <a:bodyPr wrap="none" rtlCol="0">
            <a:spAutoFit/>
          </a:bodyPr>
          <a:lstStyle/>
          <a:p>
            <a:r>
              <a:rPr lang="en-US" dirty="0"/>
              <a:t>1. Source: https://philanthropyu.org/infographic-covid-19s-effect-on-social-impact-perspectives-from-the-ground/</a:t>
            </a:r>
          </a:p>
        </p:txBody>
      </p:sp>
      <p:sp>
        <p:nvSpPr>
          <p:cNvPr id="6" name="TextBox 5">
            <a:extLst>
              <a:ext uri="{FF2B5EF4-FFF2-40B4-BE49-F238E27FC236}">
                <a16:creationId xmlns:a16="http://schemas.microsoft.com/office/drawing/2014/main" id="{BB3AD25E-982B-44EB-89E2-4B3A4E8013D1}"/>
              </a:ext>
            </a:extLst>
          </p:cNvPr>
          <p:cNvSpPr txBox="1"/>
          <p:nvPr/>
        </p:nvSpPr>
        <p:spPr>
          <a:xfrm>
            <a:off x="838200" y="2481111"/>
            <a:ext cx="2469948" cy="1384995"/>
          </a:xfrm>
          <a:prstGeom prst="rect">
            <a:avLst/>
          </a:prstGeom>
          <a:noFill/>
        </p:spPr>
        <p:txBody>
          <a:bodyPr wrap="square" rtlCol="0">
            <a:spAutoFit/>
          </a:bodyPr>
          <a:lstStyle/>
          <a:p>
            <a:r>
              <a:rPr lang="en-US" sz="4800" dirty="0"/>
              <a:t>50% </a:t>
            </a:r>
            <a:r>
              <a:rPr lang="en-US" dirty="0"/>
              <a:t>say they have increased stress and worry (1)</a:t>
            </a:r>
          </a:p>
        </p:txBody>
      </p:sp>
      <p:sp>
        <p:nvSpPr>
          <p:cNvPr id="7" name="TextBox 6">
            <a:extLst>
              <a:ext uri="{FF2B5EF4-FFF2-40B4-BE49-F238E27FC236}">
                <a16:creationId xmlns:a16="http://schemas.microsoft.com/office/drawing/2014/main" id="{60B969E5-B1DB-4507-8E86-61497CE28AB4}"/>
              </a:ext>
            </a:extLst>
          </p:cNvPr>
          <p:cNvSpPr txBox="1"/>
          <p:nvPr/>
        </p:nvSpPr>
        <p:spPr>
          <a:xfrm>
            <a:off x="995939" y="1572535"/>
            <a:ext cx="7909269" cy="369332"/>
          </a:xfrm>
          <a:prstGeom prst="rect">
            <a:avLst/>
          </a:prstGeom>
          <a:noFill/>
        </p:spPr>
        <p:txBody>
          <a:bodyPr wrap="square" rtlCol="0">
            <a:spAutoFit/>
          </a:bodyPr>
          <a:lstStyle/>
          <a:p>
            <a:r>
              <a:rPr lang="en-US" dirty="0"/>
              <a:t>The social and financial impact of the Coronavirus</a:t>
            </a:r>
          </a:p>
        </p:txBody>
      </p:sp>
      <p:sp>
        <p:nvSpPr>
          <p:cNvPr id="8" name="Rectangle 7">
            <a:extLst>
              <a:ext uri="{FF2B5EF4-FFF2-40B4-BE49-F238E27FC236}">
                <a16:creationId xmlns:a16="http://schemas.microsoft.com/office/drawing/2014/main" id="{984F9BBD-0C08-42E5-9F20-569F991CB8AF}"/>
              </a:ext>
            </a:extLst>
          </p:cNvPr>
          <p:cNvSpPr/>
          <p:nvPr/>
        </p:nvSpPr>
        <p:spPr>
          <a:xfrm>
            <a:off x="4523832" y="2635335"/>
            <a:ext cx="3144335" cy="1200329"/>
          </a:xfrm>
          <a:prstGeom prst="rect">
            <a:avLst/>
          </a:prstGeom>
        </p:spPr>
        <p:txBody>
          <a:bodyPr wrap="square">
            <a:spAutoFit/>
          </a:bodyPr>
          <a:lstStyle/>
          <a:p>
            <a:r>
              <a:rPr lang="en-US" sz="5400" dirty="0"/>
              <a:t>5.2% </a:t>
            </a:r>
            <a:r>
              <a:rPr lang="en-US" dirty="0"/>
              <a:t>decrease in the global economy this year (2)</a:t>
            </a:r>
          </a:p>
        </p:txBody>
      </p:sp>
      <p:sp>
        <p:nvSpPr>
          <p:cNvPr id="9" name="Rectangle 8">
            <a:extLst>
              <a:ext uri="{FF2B5EF4-FFF2-40B4-BE49-F238E27FC236}">
                <a16:creationId xmlns:a16="http://schemas.microsoft.com/office/drawing/2014/main" id="{4C4F7726-92CA-4AB5-8F0F-638B47F267FF}"/>
              </a:ext>
            </a:extLst>
          </p:cNvPr>
          <p:cNvSpPr/>
          <p:nvPr/>
        </p:nvSpPr>
        <p:spPr>
          <a:xfrm>
            <a:off x="326155" y="5285465"/>
            <a:ext cx="10749538" cy="646331"/>
          </a:xfrm>
          <a:prstGeom prst="rect">
            <a:avLst/>
          </a:prstGeom>
        </p:spPr>
        <p:txBody>
          <a:bodyPr wrap="square">
            <a:spAutoFit/>
          </a:bodyPr>
          <a:lstStyle/>
          <a:p>
            <a:r>
              <a:rPr lang="en-US" dirty="0"/>
              <a:t>2 https://www.worldbank.org/en/news/press-release/2020/06/08/covid-19-to-plunge-global-economy-into-worst-recession-since-world-war-ii</a:t>
            </a:r>
          </a:p>
        </p:txBody>
      </p:sp>
      <p:sp>
        <p:nvSpPr>
          <p:cNvPr id="10" name="TextBox 9">
            <a:extLst>
              <a:ext uri="{FF2B5EF4-FFF2-40B4-BE49-F238E27FC236}">
                <a16:creationId xmlns:a16="http://schemas.microsoft.com/office/drawing/2014/main" id="{159C65FA-6EE8-42ED-A4A4-9D708026A9BD}"/>
              </a:ext>
            </a:extLst>
          </p:cNvPr>
          <p:cNvSpPr txBox="1"/>
          <p:nvPr/>
        </p:nvSpPr>
        <p:spPr>
          <a:xfrm flipH="1">
            <a:off x="8359284" y="2164695"/>
            <a:ext cx="2994516" cy="2062103"/>
          </a:xfrm>
          <a:prstGeom prst="rect">
            <a:avLst/>
          </a:prstGeom>
          <a:noFill/>
        </p:spPr>
        <p:txBody>
          <a:bodyPr wrap="square" rtlCol="0">
            <a:spAutoFit/>
          </a:bodyPr>
          <a:lstStyle/>
          <a:p>
            <a:r>
              <a:rPr lang="en-US" sz="2800" dirty="0"/>
              <a:t>Your Customers Expect </a:t>
            </a:r>
            <a:r>
              <a:rPr lang="en-US" dirty="0"/>
              <a:t>(3):</a:t>
            </a:r>
          </a:p>
          <a:p>
            <a:endParaRPr lang="en-US" dirty="0"/>
          </a:p>
          <a:p>
            <a:pPr marL="285750" indent="-285750">
              <a:buFontTx/>
              <a:buChar char="-"/>
            </a:pPr>
            <a:r>
              <a:rPr lang="en-US" dirty="0"/>
              <a:t>Focus on care and concern</a:t>
            </a:r>
          </a:p>
          <a:p>
            <a:pPr marL="285750" indent="-285750">
              <a:buFontTx/>
              <a:buChar char="-"/>
            </a:pPr>
            <a:r>
              <a:rPr lang="en-US" dirty="0"/>
              <a:t>Reach out with support, not marketing</a:t>
            </a:r>
          </a:p>
        </p:txBody>
      </p:sp>
      <p:sp>
        <p:nvSpPr>
          <p:cNvPr id="11" name="Rectangle 10">
            <a:extLst>
              <a:ext uri="{FF2B5EF4-FFF2-40B4-BE49-F238E27FC236}">
                <a16:creationId xmlns:a16="http://schemas.microsoft.com/office/drawing/2014/main" id="{814D513C-E3E0-4A72-A242-514AE2234DC9}"/>
              </a:ext>
            </a:extLst>
          </p:cNvPr>
          <p:cNvSpPr/>
          <p:nvPr/>
        </p:nvSpPr>
        <p:spPr>
          <a:xfrm>
            <a:off x="496999" y="6031210"/>
            <a:ext cx="11145584" cy="646331"/>
          </a:xfrm>
          <a:prstGeom prst="rect">
            <a:avLst/>
          </a:prstGeom>
        </p:spPr>
        <p:txBody>
          <a:bodyPr wrap="square">
            <a:spAutoFit/>
          </a:bodyPr>
          <a:lstStyle/>
          <a:p>
            <a:r>
              <a:rPr lang="en-US" dirty="0"/>
              <a:t>3 https://www.mckinsey.com/business-functions/marketing-and-sales/our-insights/adapting-customer-experience-in-the-time-of-coronavirus</a:t>
            </a:r>
          </a:p>
        </p:txBody>
      </p:sp>
      <p:sp>
        <p:nvSpPr>
          <p:cNvPr id="12" name="TextBox 11">
            <a:extLst>
              <a:ext uri="{FF2B5EF4-FFF2-40B4-BE49-F238E27FC236}">
                <a16:creationId xmlns:a16="http://schemas.microsoft.com/office/drawing/2014/main" id="{698BE9F2-07D8-4756-9BD2-CA4DB5C2C1EA}"/>
              </a:ext>
            </a:extLst>
          </p:cNvPr>
          <p:cNvSpPr txBox="1"/>
          <p:nvPr/>
        </p:nvSpPr>
        <p:spPr>
          <a:xfrm>
            <a:off x="5864087" y="430696"/>
            <a:ext cx="4147930" cy="923330"/>
          </a:xfrm>
          <a:prstGeom prst="rect">
            <a:avLst/>
          </a:prstGeom>
          <a:noFill/>
        </p:spPr>
        <p:txBody>
          <a:bodyPr wrap="square" rtlCol="0">
            <a:spAutoFit/>
          </a:bodyPr>
          <a:lstStyle/>
          <a:p>
            <a:r>
              <a:rPr lang="en-US" dirty="0">
                <a:solidFill>
                  <a:srgbClr val="FF0000"/>
                </a:solidFill>
              </a:rPr>
              <a:t>I like those slides with the faded picture in the background. Can we try something like that?</a:t>
            </a:r>
          </a:p>
        </p:txBody>
      </p:sp>
    </p:spTree>
    <p:extLst>
      <p:ext uri="{BB962C8B-B14F-4D97-AF65-F5344CB8AC3E}">
        <p14:creationId xmlns:p14="http://schemas.microsoft.com/office/powerpoint/2010/main" val="425723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B099-F5F2-43F9-BD73-C6D6C1E75EE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1A7EA6A-3FB3-4DEB-8F6B-1A32BF4A5D48}"/>
              </a:ext>
            </a:extLst>
          </p:cNvPr>
          <p:cNvSpPr>
            <a:spLocks noGrp="1"/>
          </p:cNvSpPr>
          <p:nvPr>
            <p:ph idx="1"/>
          </p:nvPr>
        </p:nvSpPr>
        <p:spPr/>
        <p:txBody>
          <a:bodyPr/>
          <a:lstStyle/>
          <a:p>
            <a:r>
              <a:rPr lang="en-US" dirty="0"/>
              <a:t>Video:</a:t>
            </a:r>
          </a:p>
          <a:p>
            <a:pPr lvl="1"/>
            <a:r>
              <a:rPr lang="en-US" dirty="0"/>
              <a:t>Interactive ai trained on techniques that are demonstrated effective at lowering stress and anxiety [show conversing with Lee]</a:t>
            </a:r>
          </a:p>
          <a:p>
            <a:pPr lvl="1"/>
            <a:r>
              <a:rPr lang="en-US" dirty="0"/>
              <a:t>The AI establishes a connection and gets permission to make customized suggestions [show making a recommendation and bringing up the calculator]</a:t>
            </a:r>
          </a:p>
          <a:p>
            <a:pPr lvl="1"/>
            <a:r>
              <a:rPr lang="en-US" dirty="0"/>
              <a:t>Linear optimizer is programmed to make creative suggestions for reaching personal goals with the minimum hardship [show adding a category, making selections and getting updates]</a:t>
            </a:r>
          </a:p>
          <a:p>
            <a:pPr lvl="1"/>
            <a:r>
              <a:rPr lang="en-US" dirty="0"/>
              <a:t>Improve the intelligence with access to transaction history and special-purpose knowledge bases [highlight the Ulster Bank button]</a:t>
            </a:r>
          </a:p>
        </p:txBody>
      </p:sp>
      <p:sp>
        <p:nvSpPr>
          <p:cNvPr id="4" name="TextBox 3">
            <a:extLst>
              <a:ext uri="{FF2B5EF4-FFF2-40B4-BE49-F238E27FC236}">
                <a16:creationId xmlns:a16="http://schemas.microsoft.com/office/drawing/2014/main" id="{FB59B7D3-688A-49A8-A39D-4A0945A4CE35}"/>
              </a:ext>
            </a:extLst>
          </p:cNvPr>
          <p:cNvSpPr txBox="1"/>
          <p:nvPr/>
        </p:nvSpPr>
        <p:spPr>
          <a:xfrm>
            <a:off x="5864087" y="430696"/>
            <a:ext cx="4147930" cy="923330"/>
          </a:xfrm>
          <a:prstGeom prst="rect">
            <a:avLst/>
          </a:prstGeom>
          <a:noFill/>
        </p:spPr>
        <p:txBody>
          <a:bodyPr wrap="square" rtlCol="0">
            <a:spAutoFit/>
          </a:bodyPr>
          <a:lstStyle/>
          <a:p>
            <a:r>
              <a:rPr lang="en-US" dirty="0">
                <a:solidFill>
                  <a:srgbClr val="FF0000"/>
                </a:solidFill>
              </a:rPr>
              <a:t>This is an embedded video. The text just describes the voice over and the [] give suggestions for the content.</a:t>
            </a:r>
          </a:p>
        </p:txBody>
      </p:sp>
    </p:spTree>
    <p:extLst>
      <p:ext uri="{BB962C8B-B14F-4D97-AF65-F5344CB8AC3E}">
        <p14:creationId xmlns:p14="http://schemas.microsoft.com/office/powerpoint/2010/main" val="93306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E7BFCC4-6BE9-4F44-B496-0BB881491CC5}"/>
              </a:ext>
            </a:extLst>
          </p:cNvPr>
          <p:cNvSpPr/>
          <p:nvPr/>
        </p:nvSpPr>
        <p:spPr>
          <a:xfrm>
            <a:off x="7216187" y="4277877"/>
            <a:ext cx="4394992" cy="2214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Custom Knowledge Base</a:t>
            </a:r>
          </a:p>
        </p:txBody>
      </p:sp>
      <p:sp>
        <p:nvSpPr>
          <p:cNvPr id="4" name="Title 3">
            <a:extLst>
              <a:ext uri="{FF2B5EF4-FFF2-40B4-BE49-F238E27FC236}">
                <a16:creationId xmlns:a16="http://schemas.microsoft.com/office/drawing/2014/main" id="{015FA106-7A4D-46D3-9095-A417B5EE0630}"/>
              </a:ext>
            </a:extLst>
          </p:cNvPr>
          <p:cNvSpPr>
            <a:spLocks noGrp="1"/>
          </p:cNvSpPr>
          <p:nvPr>
            <p:ph type="title"/>
          </p:nvPr>
        </p:nvSpPr>
        <p:spPr>
          <a:xfrm>
            <a:off x="838200" y="338621"/>
            <a:ext cx="10515600" cy="1325563"/>
          </a:xfrm>
        </p:spPr>
        <p:txBody>
          <a:bodyPr/>
          <a:lstStyle/>
          <a:p>
            <a:r>
              <a:rPr lang="en-US" dirty="0"/>
              <a:t>Solution</a:t>
            </a:r>
          </a:p>
        </p:txBody>
      </p:sp>
      <p:cxnSp>
        <p:nvCxnSpPr>
          <p:cNvPr id="3" name="Straight Connector 2">
            <a:extLst>
              <a:ext uri="{FF2B5EF4-FFF2-40B4-BE49-F238E27FC236}">
                <a16:creationId xmlns:a16="http://schemas.microsoft.com/office/drawing/2014/main" id="{63121E0F-D7AD-4600-8359-21B8BD9D633D}"/>
              </a:ext>
            </a:extLst>
          </p:cNvPr>
          <p:cNvCxnSpPr/>
          <p:nvPr/>
        </p:nvCxnSpPr>
        <p:spPr>
          <a:xfrm>
            <a:off x="5876622" y="1345391"/>
            <a:ext cx="0" cy="5067057"/>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4320757-4CDC-4731-A85E-AF07A0CA4A2D}"/>
              </a:ext>
            </a:extLst>
          </p:cNvPr>
          <p:cNvSpPr txBox="1"/>
          <p:nvPr/>
        </p:nvSpPr>
        <p:spPr>
          <a:xfrm flipH="1">
            <a:off x="2002652" y="1440752"/>
            <a:ext cx="1660772" cy="369332"/>
          </a:xfrm>
          <a:prstGeom prst="rect">
            <a:avLst/>
          </a:prstGeom>
          <a:noFill/>
        </p:spPr>
        <p:txBody>
          <a:bodyPr wrap="square" rtlCol="0">
            <a:spAutoFit/>
          </a:bodyPr>
          <a:lstStyle/>
          <a:p>
            <a:r>
              <a:rPr lang="en-US" dirty="0"/>
              <a:t>Open core</a:t>
            </a:r>
          </a:p>
        </p:txBody>
      </p:sp>
      <p:sp>
        <p:nvSpPr>
          <p:cNvPr id="6" name="TextBox 5">
            <a:extLst>
              <a:ext uri="{FF2B5EF4-FFF2-40B4-BE49-F238E27FC236}">
                <a16:creationId xmlns:a16="http://schemas.microsoft.com/office/drawing/2014/main" id="{C8B91C9A-F05B-40B7-875E-C5237522B28F}"/>
              </a:ext>
            </a:extLst>
          </p:cNvPr>
          <p:cNvSpPr txBox="1"/>
          <p:nvPr/>
        </p:nvSpPr>
        <p:spPr>
          <a:xfrm>
            <a:off x="6502707" y="1321356"/>
            <a:ext cx="2062240" cy="369332"/>
          </a:xfrm>
          <a:prstGeom prst="rect">
            <a:avLst/>
          </a:prstGeom>
          <a:noFill/>
        </p:spPr>
        <p:txBody>
          <a:bodyPr wrap="square" rtlCol="0">
            <a:spAutoFit/>
          </a:bodyPr>
          <a:lstStyle/>
          <a:p>
            <a:r>
              <a:rPr lang="en-US" dirty="0"/>
              <a:t>Custom Extensions*</a:t>
            </a:r>
          </a:p>
        </p:txBody>
      </p:sp>
      <p:sp>
        <p:nvSpPr>
          <p:cNvPr id="7" name="Rectangle 6">
            <a:extLst>
              <a:ext uri="{FF2B5EF4-FFF2-40B4-BE49-F238E27FC236}">
                <a16:creationId xmlns:a16="http://schemas.microsoft.com/office/drawing/2014/main" id="{19961AD4-83F4-4DB0-AB48-C71320833BDC}"/>
              </a:ext>
            </a:extLst>
          </p:cNvPr>
          <p:cNvSpPr/>
          <p:nvPr/>
        </p:nvSpPr>
        <p:spPr>
          <a:xfrm>
            <a:off x="5463103" y="2783969"/>
            <a:ext cx="102504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 APIs</a:t>
            </a:r>
          </a:p>
        </p:txBody>
      </p:sp>
      <p:sp>
        <p:nvSpPr>
          <p:cNvPr id="8" name="Rectangle 7">
            <a:extLst>
              <a:ext uri="{FF2B5EF4-FFF2-40B4-BE49-F238E27FC236}">
                <a16:creationId xmlns:a16="http://schemas.microsoft.com/office/drawing/2014/main" id="{7EDF335B-21DB-458D-8E4E-45ADA017E6AA}"/>
              </a:ext>
            </a:extLst>
          </p:cNvPr>
          <p:cNvSpPr/>
          <p:nvPr/>
        </p:nvSpPr>
        <p:spPr>
          <a:xfrm>
            <a:off x="629014" y="2399572"/>
            <a:ext cx="4164297" cy="2562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Web App</a:t>
            </a:r>
          </a:p>
          <a:p>
            <a:pPr algn="ctr"/>
            <a:endParaRPr lang="en-US" dirty="0"/>
          </a:p>
          <a:p>
            <a:pPr algn="ctr"/>
            <a:endParaRPr lang="en-US" dirty="0"/>
          </a:p>
          <a:p>
            <a:pPr algn="ctr"/>
            <a:endParaRPr lang="en-US" dirty="0"/>
          </a:p>
          <a:p>
            <a:pPr algn="ctr"/>
            <a:endParaRPr lang="en-US" dirty="0"/>
          </a:p>
        </p:txBody>
      </p:sp>
      <p:sp>
        <p:nvSpPr>
          <p:cNvPr id="9" name="Rectangle 8">
            <a:extLst>
              <a:ext uri="{FF2B5EF4-FFF2-40B4-BE49-F238E27FC236}">
                <a16:creationId xmlns:a16="http://schemas.microsoft.com/office/drawing/2014/main" id="{364A9A34-E22B-4759-8EA8-C9AD6FECB62F}"/>
              </a:ext>
            </a:extLst>
          </p:cNvPr>
          <p:cNvSpPr/>
          <p:nvPr/>
        </p:nvSpPr>
        <p:spPr>
          <a:xfrm>
            <a:off x="1223077" y="2954605"/>
            <a:ext cx="2964524" cy="1797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t>Flask</a:t>
            </a:r>
            <a:endParaRPr lang="en-US" dirty="0"/>
          </a:p>
        </p:txBody>
      </p:sp>
      <p:sp>
        <p:nvSpPr>
          <p:cNvPr id="10" name="Rectangle 9">
            <a:extLst>
              <a:ext uri="{FF2B5EF4-FFF2-40B4-BE49-F238E27FC236}">
                <a16:creationId xmlns:a16="http://schemas.microsoft.com/office/drawing/2014/main" id="{86BD9608-5BB5-457E-A0BB-D69D051C652A}"/>
              </a:ext>
            </a:extLst>
          </p:cNvPr>
          <p:cNvSpPr/>
          <p:nvPr/>
        </p:nvSpPr>
        <p:spPr>
          <a:xfrm>
            <a:off x="1619129" y="3429000"/>
            <a:ext cx="716377" cy="90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p:txBody>
      </p:sp>
      <p:sp>
        <p:nvSpPr>
          <p:cNvPr id="11" name="Rectangle 10">
            <a:extLst>
              <a:ext uri="{FF2B5EF4-FFF2-40B4-BE49-F238E27FC236}">
                <a16:creationId xmlns:a16="http://schemas.microsoft.com/office/drawing/2014/main" id="{4E6FAB7B-AFF1-4F06-8B7F-69FA5BD63CD3}"/>
              </a:ext>
            </a:extLst>
          </p:cNvPr>
          <p:cNvSpPr/>
          <p:nvPr/>
        </p:nvSpPr>
        <p:spPr>
          <a:xfrm>
            <a:off x="2929569" y="3429000"/>
            <a:ext cx="856163" cy="985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a:t>
            </a:r>
          </a:p>
        </p:txBody>
      </p:sp>
      <p:cxnSp>
        <p:nvCxnSpPr>
          <p:cNvPr id="13" name="Straight Arrow Connector 12">
            <a:extLst>
              <a:ext uri="{FF2B5EF4-FFF2-40B4-BE49-F238E27FC236}">
                <a16:creationId xmlns:a16="http://schemas.microsoft.com/office/drawing/2014/main" id="{A30D2E2A-BABA-40DA-9A8F-9C0602B4B71B}"/>
              </a:ext>
            </a:extLst>
          </p:cNvPr>
          <p:cNvCxnSpPr/>
          <p:nvPr/>
        </p:nvCxnSpPr>
        <p:spPr>
          <a:xfrm flipV="1">
            <a:off x="2382099" y="4041997"/>
            <a:ext cx="547470" cy="67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90F9E78-D52F-4E58-A3BD-D28F9D745AA4}"/>
              </a:ext>
            </a:extLst>
          </p:cNvPr>
          <p:cNvCxnSpPr>
            <a:cxnSpLocks/>
          </p:cNvCxnSpPr>
          <p:nvPr/>
        </p:nvCxnSpPr>
        <p:spPr>
          <a:xfrm flipH="1">
            <a:off x="2318045" y="3645952"/>
            <a:ext cx="6115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700659B-7E07-4E1F-A8EB-F385DCC87D6F}"/>
              </a:ext>
            </a:extLst>
          </p:cNvPr>
          <p:cNvSpPr/>
          <p:nvPr/>
        </p:nvSpPr>
        <p:spPr>
          <a:xfrm>
            <a:off x="629014" y="5436617"/>
            <a:ext cx="4272055" cy="1186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DialogFlow</a:t>
            </a:r>
            <a:endParaRPr lang="en-US" dirty="0"/>
          </a:p>
        </p:txBody>
      </p:sp>
      <p:sp>
        <p:nvSpPr>
          <p:cNvPr id="19" name="Rectangle 18">
            <a:extLst>
              <a:ext uri="{FF2B5EF4-FFF2-40B4-BE49-F238E27FC236}">
                <a16:creationId xmlns:a16="http://schemas.microsoft.com/office/drawing/2014/main" id="{5D16746C-62DC-4489-9E6B-2917C2C31B0E}"/>
              </a:ext>
            </a:extLst>
          </p:cNvPr>
          <p:cNvSpPr/>
          <p:nvPr/>
        </p:nvSpPr>
        <p:spPr>
          <a:xfrm>
            <a:off x="1060005" y="5847501"/>
            <a:ext cx="1322094" cy="512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a:t>
            </a:r>
          </a:p>
        </p:txBody>
      </p:sp>
      <p:cxnSp>
        <p:nvCxnSpPr>
          <p:cNvPr id="21" name="Straight Arrow Connector 20">
            <a:extLst>
              <a:ext uri="{FF2B5EF4-FFF2-40B4-BE49-F238E27FC236}">
                <a16:creationId xmlns:a16="http://schemas.microsoft.com/office/drawing/2014/main" id="{7305D263-CB6B-4DD9-BC54-8AAACEEEFB03}"/>
              </a:ext>
            </a:extLst>
          </p:cNvPr>
          <p:cNvCxnSpPr>
            <a:cxnSpLocks/>
          </p:cNvCxnSpPr>
          <p:nvPr/>
        </p:nvCxnSpPr>
        <p:spPr>
          <a:xfrm>
            <a:off x="1834624" y="4321560"/>
            <a:ext cx="0" cy="1502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2DCD6FF-34E3-4C76-B1BE-E5F66868D652}"/>
              </a:ext>
            </a:extLst>
          </p:cNvPr>
          <p:cNvSpPr txBox="1"/>
          <p:nvPr/>
        </p:nvSpPr>
        <p:spPr>
          <a:xfrm>
            <a:off x="1076603" y="5031414"/>
            <a:ext cx="943521" cy="369332"/>
          </a:xfrm>
          <a:prstGeom prst="rect">
            <a:avLst/>
          </a:prstGeom>
          <a:noFill/>
        </p:spPr>
        <p:txBody>
          <a:bodyPr wrap="square" rtlCol="0">
            <a:spAutoFit/>
          </a:bodyPr>
          <a:lstStyle/>
          <a:p>
            <a:r>
              <a:rPr lang="en-US" dirty="0" err="1"/>
              <a:t>iFrame</a:t>
            </a:r>
            <a:endParaRPr lang="en-US" dirty="0"/>
          </a:p>
        </p:txBody>
      </p:sp>
      <p:sp>
        <p:nvSpPr>
          <p:cNvPr id="24" name="Rectangle 23">
            <a:extLst>
              <a:ext uri="{FF2B5EF4-FFF2-40B4-BE49-F238E27FC236}">
                <a16:creationId xmlns:a16="http://schemas.microsoft.com/office/drawing/2014/main" id="{3BEABD86-FBD5-40D8-9DC4-51F7FB6AFBAB}"/>
              </a:ext>
            </a:extLst>
          </p:cNvPr>
          <p:cNvSpPr/>
          <p:nvPr/>
        </p:nvSpPr>
        <p:spPr>
          <a:xfrm>
            <a:off x="3174190" y="5934864"/>
            <a:ext cx="1223083" cy="372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Intents</a:t>
            </a:r>
          </a:p>
        </p:txBody>
      </p:sp>
      <p:cxnSp>
        <p:nvCxnSpPr>
          <p:cNvPr id="26" name="Straight Arrow Connector 25">
            <a:extLst>
              <a:ext uri="{FF2B5EF4-FFF2-40B4-BE49-F238E27FC236}">
                <a16:creationId xmlns:a16="http://schemas.microsoft.com/office/drawing/2014/main" id="{2A218ACE-B079-4F58-A491-2880C171540F}"/>
              </a:ext>
            </a:extLst>
          </p:cNvPr>
          <p:cNvCxnSpPr>
            <a:cxnSpLocks/>
            <a:stCxn id="19" idx="3"/>
            <a:endCxn id="24" idx="1"/>
          </p:cNvCxnSpPr>
          <p:nvPr/>
        </p:nvCxnSpPr>
        <p:spPr>
          <a:xfrm>
            <a:off x="2382099" y="6103766"/>
            <a:ext cx="792091" cy="17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5541C51-88EF-4DD1-963C-4F8E7BE5B3A5}"/>
              </a:ext>
            </a:extLst>
          </p:cNvPr>
          <p:cNvCxnSpPr>
            <a:stCxn id="11" idx="3"/>
          </p:cNvCxnSpPr>
          <p:nvPr/>
        </p:nvCxnSpPr>
        <p:spPr>
          <a:xfrm flipV="1">
            <a:off x="3785732" y="3853577"/>
            <a:ext cx="1677371" cy="68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C080EDB-E806-4E2E-A9A3-1D28967B7A84}"/>
              </a:ext>
            </a:extLst>
          </p:cNvPr>
          <p:cNvSpPr/>
          <p:nvPr/>
        </p:nvSpPr>
        <p:spPr>
          <a:xfrm>
            <a:off x="7524872" y="2123912"/>
            <a:ext cx="2976653" cy="1834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Transaction Data</a:t>
            </a:r>
          </a:p>
        </p:txBody>
      </p:sp>
      <p:cxnSp>
        <p:nvCxnSpPr>
          <p:cNvPr id="33" name="Straight Arrow Connector 32">
            <a:extLst>
              <a:ext uri="{FF2B5EF4-FFF2-40B4-BE49-F238E27FC236}">
                <a16:creationId xmlns:a16="http://schemas.microsoft.com/office/drawing/2014/main" id="{7F8D2AC7-9FD2-4521-B2EE-E44C455F775F}"/>
              </a:ext>
            </a:extLst>
          </p:cNvPr>
          <p:cNvCxnSpPr/>
          <p:nvPr/>
        </p:nvCxnSpPr>
        <p:spPr>
          <a:xfrm flipV="1">
            <a:off x="6552229" y="3378038"/>
            <a:ext cx="972643" cy="50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3E27405-0F35-4EEE-84BC-969D48BC4726}"/>
              </a:ext>
            </a:extLst>
          </p:cNvPr>
          <p:cNvSpPr/>
          <p:nvPr/>
        </p:nvSpPr>
        <p:spPr>
          <a:xfrm>
            <a:off x="7524872" y="4752550"/>
            <a:ext cx="1560886" cy="136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Demographic Spending Patterns</a:t>
            </a:r>
          </a:p>
        </p:txBody>
      </p:sp>
      <p:sp>
        <p:nvSpPr>
          <p:cNvPr id="35" name="Rectangle 34">
            <a:extLst>
              <a:ext uri="{FF2B5EF4-FFF2-40B4-BE49-F238E27FC236}">
                <a16:creationId xmlns:a16="http://schemas.microsoft.com/office/drawing/2014/main" id="{BA7D9E04-F395-4FDA-85BF-0E77F1483D77}"/>
              </a:ext>
            </a:extLst>
          </p:cNvPr>
          <p:cNvSpPr/>
          <p:nvPr/>
        </p:nvSpPr>
        <p:spPr>
          <a:xfrm>
            <a:off x="9226023" y="4743115"/>
            <a:ext cx="1560886" cy="136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Geographic Cost Patterns</a:t>
            </a:r>
          </a:p>
        </p:txBody>
      </p:sp>
      <p:cxnSp>
        <p:nvCxnSpPr>
          <p:cNvPr id="37" name="Straight Arrow Connector 36">
            <a:extLst>
              <a:ext uri="{FF2B5EF4-FFF2-40B4-BE49-F238E27FC236}">
                <a16:creationId xmlns:a16="http://schemas.microsoft.com/office/drawing/2014/main" id="{C5792C2F-0C01-4496-9AA9-3AF4B7DE67B6}"/>
              </a:ext>
            </a:extLst>
          </p:cNvPr>
          <p:cNvCxnSpPr>
            <a:cxnSpLocks/>
            <a:endCxn id="36" idx="1"/>
          </p:cNvCxnSpPr>
          <p:nvPr/>
        </p:nvCxnSpPr>
        <p:spPr>
          <a:xfrm>
            <a:off x="6302501" y="4109532"/>
            <a:ext cx="913686" cy="1275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5711DF-7E54-4116-9548-846BA7D07998}"/>
              </a:ext>
            </a:extLst>
          </p:cNvPr>
          <p:cNvSpPr txBox="1"/>
          <p:nvPr/>
        </p:nvSpPr>
        <p:spPr>
          <a:xfrm>
            <a:off x="9491154" y="935703"/>
            <a:ext cx="2591509" cy="923330"/>
          </a:xfrm>
          <a:prstGeom prst="rect">
            <a:avLst/>
          </a:prstGeom>
          <a:noFill/>
        </p:spPr>
        <p:txBody>
          <a:bodyPr wrap="square" rtlCol="0">
            <a:spAutoFit/>
          </a:bodyPr>
          <a:lstStyle/>
          <a:p>
            <a:r>
              <a:rPr lang="en-US" dirty="0"/>
              <a:t>*Based on work with Naresh Vyas in the Applied AI Studio</a:t>
            </a:r>
          </a:p>
        </p:txBody>
      </p:sp>
      <p:sp>
        <p:nvSpPr>
          <p:cNvPr id="41" name="TextBox 40">
            <a:extLst>
              <a:ext uri="{FF2B5EF4-FFF2-40B4-BE49-F238E27FC236}">
                <a16:creationId xmlns:a16="http://schemas.microsoft.com/office/drawing/2014/main" id="{1BD9E5A2-EFAA-465A-A534-2619F48195DF}"/>
              </a:ext>
            </a:extLst>
          </p:cNvPr>
          <p:cNvSpPr txBox="1"/>
          <p:nvPr/>
        </p:nvSpPr>
        <p:spPr>
          <a:xfrm>
            <a:off x="1429836" y="1761123"/>
            <a:ext cx="2999465" cy="369332"/>
          </a:xfrm>
          <a:prstGeom prst="rect">
            <a:avLst/>
          </a:prstGeom>
          <a:noFill/>
        </p:spPr>
        <p:txBody>
          <a:bodyPr wrap="square" rtlCol="0">
            <a:spAutoFit/>
          </a:bodyPr>
          <a:lstStyle/>
          <a:p>
            <a:r>
              <a:rPr lang="en-US" dirty="0"/>
              <a:t>To reach out to anyone</a:t>
            </a:r>
          </a:p>
        </p:txBody>
      </p:sp>
      <p:sp>
        <p:nvSpPr>
          <p:cNvPr id="42" name="TextBox 41">
            <a:extLst>
              <a:ext uri="{FF2B5EF4-FFF2-40B4-BE49-F238E27FC236}">
                <a16:creationId xmlns:a16="http://schemas.microsoft.com/office/drawing/2014/main" id="{66FF6666-D1A0-4BF1-B013-A6648DD654FE}"/>
              </a:ext>
            </a:extLst>
          </p:cNvPr>
          <p:cNvSpPr txBox="1"/>
          <p:nvPr/>
        </p:nvSpPr>
        <p:spPr>
          <a:xfrm>
            <a:off x="6315379" y="1610978"/>
            <a:ext cx="3346972" cy="369332"/>
          </a:xfrm>
          <a:prstGeom prst="rect">
            <a:avLst/>
          </a:prstGeom>
          <a:noFill/>
        </p:spPr>
        <p:txBody>
          <a:bodyPr wrap="square" rtlCol="0">
            <a:spAutoFit/>
          </a:bodyPr>
          <a:lstStyle/>
          <a:p>
            <a:r>
              <a:rPr lang="en-US" dirty="0"/>
              <a:t>To better serve your customers</a:t>
            </a:r>
          </a:p>
        </p:txBody>
      </p:sp>
      <p:sp>
        <p:nvSpPr>
          <p:cNvPr id="29" name="TextBox 28">
            <a:extLst>
              <a:ext uri="{FF2B5EF4-FFF2-40B4-BE49-F238E27FC236}">
                <a16:creationId xmlns:a16="http://schemas.microsoft.com/office/drawing/2014/main" id="{C8A8B21C-D6D9-436F-9421-2A1C8CFB6E2B}"/>
              </a:ext>
            </a:extLst>
          </p:cNvPr>
          <p:cNvSpPr txBox="1"/>
          <p:nvPr/>
        </p:nvSpPr>
        <p:spPr>
          <a:xfrm>
            <a:off x="5864087" y="430696"/>
            <a:ext cx="4147930" cy="646331"/>
          </a:xfrm>
          <a:prstGeom prst="rect">
            <a:avLst/>
          </a:prstGeom>
          <a:noFill/>
        </p:spPr>
        <p:txBody>
          <a:bodyPr wrap="square" rtlCol="0">
            <a:spAutoFit/>
          </a:bodyPr>
          <a:lstStyle/>
          <a:p>
            <a:r>
              <a:rPr lang="en-US" dirty="0">
                <a:solidFill>
                  <a:srgbClr val="FF0000"/>
                </a:solidFill>
              </a:rPr>
              <a:t>Use Icons. Animate this showing the left side first, then the right side.</a:t>
            </a:r>
          </a:p>
        </p:txBody>
      </p:sp>
    </p:spTree>
    <p:extLst>
      <p:ext uri="{BB962C8B-B14F-4D97-AF65-F5344CB8AC3E}">
        <p14:creationId xmlns:p14="http://schemas.microsoft.com/office/powerpoint/2010/main" val="405003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FA106-7A4D-46D3-9095-A417B5EE0630}"/>
              </a:ext>
            </a:extLst>
          </p:cNvPr>
          <p:cNvSpPr>
            <a:spLocks noGrp="1"/>
          </p:cNvSpPr>
          <p:nvPr>
            <p:ph type="title"/>
          </p:nvPr>
        </p:nvSpPr>
        <p:spPr/>
        <p:txBody>
          <a:bodyPr/>
          <a:lstStyle/>
          <a:p>
            <a:r>
              <a:rPr lang="en-US" dirty="0"/>
              <a:t>Alternatives</a:t>
            </a:r>
          </a:p>
        </p:txBody>
      </p:sp>
      <p:sp>
        <p:nvSpPr>
          <p:cNvPr id="2" name="TextBox 1">
            <a:extLst>
              <a:ext uri="{FF2B5EF4-FFF2-40B4-BE49-F238E27FC236}">
                <a16:creationId xmlns:a16="http://schemas.microsoft.com/office/drawing/2014/main" id="{670999D2-396D-4406-98F7-B7BF73582FDB}"/>
              </a:ext>
            </a:extLst>
          </p:cNvPr>
          <p:cNvSpPr txBox="1"/>
          <p:nvPr/>
        </p:nvSpPr>
        <p:spPr>
          <a:xfrm>
            <a:off x="848344" y="1394285"/>
            <a:ext cx="7579704" cy="369332"/>
          </a:xfrm>
          <a:prstGeom prst="rect">
            <a:avLst/>
          </a:prstGeom>
          <a:noFill/>
        </p:spPr>
        <p:txBody>
          <a:bodyPr wrap="none" rtlCol="0">
            <a:spAutoFit/>
          </a:bodyPr>
          <a:lstStyle/>
          <a:p>
            <a:r>
              <a:rPr lang="en-US" dirty="0"/>
              <a:t>Lee is the best way to make personal connection without pitching or marketing</a:t>
            </a:r>
          </a:p>
        </p:txBody>
      </p:sp>
      <p:cxnSp>
        <p:nvCxnSpPr>
          <p:cNvPr id="5" name="Straight Connector 4">
            <a:extLst>
              <a:ext uri="{FF2B5EF4-FFF2-40B4-BE49-F238E27FC236}">
                <a16:creationId xmlns:a16="http://schemas.microsoft.com/office/drawing/2014/main" id="{55C7F2CE-C6AF-4477-B83A-F3349DE4F5E8}"/>
              </a:ext>
            </a:extLst>
          </p:cNvPr>
          <p:cNvCxnSpPr/>
          <p:nvPr/>
        </p:nvCxnSpPr>
        <p:spPr>
          <a:xfrm>
            <a:off x="5452741" y="2322464"/>
            <a:ext cx="0" cy="4170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3865D49-7CE9-4D34-8A70-9C49B06BE9B2}"/>
              </a:ext>
            </a:extLst>
          </p:cNvPr>
          <p:cNvCxnSpPr/>
          <p:nvPr/>
        </p:nvCxnSpPr>
        <p:spPr>
          <a:xfrm>
            <a:off x="661958" y="4111995"/>
            <a:ext cx="10350111" cy="72928"/>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DB6FD5-0CEC-4D25-961B-DC901C905C0A}"/>
              </a:ext>
            </a:extLst>
          </p:cNvPr>
          <p:cNvSpPr txBox="1"/>
          <p:nvPr/>
        </p:nvSpPr>
        <p:spPr>
          <a:xfrm>
            <a:off x="4874930" y="2322464"/>
            <a:ext cx="987193" cy="369332"/>
          </a:xfrm>
          <a:prstGeom prst="rect">
            <a:avLst/>
          </a:prstGeom>
          <a:noFill/>
        </p:spPr>
        <p:txBody>
          <a:bodyPr wrap="none" rtlCol="0">
            <a:spAutoFit/>
          </a:bodyPr>
          <a:lstStyle/>
          <a:p>
            <a:r>
              <a:rPr lang="en-US" dirty="0"/>
              <a:t>Personal</a:t>
            </a:r>
          </a:p>
        </p:txBody>
      </p:sp>
      <p:sp>
        <p:nvSpPr>
          <p:cNvPr id="9" name="TextBox 8">
            <a:extLst>
              <a:ext uri="{FF2B5EF4-FFF2-40B4-BE49-F238E27FC236}">
                <a16:creationId xmlns:a16="http://schemas.microsoft.com/office/drawing/2014/main" id="{9BB66CFD-DD60-42FF-A353-E094DBBBEDD6}"/>
              </a:ext>
            </a:extLst>
          </p:cNvPr>
          <p:cNvSpPr txBox="1"/>
          <p:nvPr/>
        </p:nvSpPr>
        <p:spPr>
          <a:xfrm>
            <a:off x="4947857" y="6193236"/>
            <a:ext cx="1329520" cy="369332"/>
          </a:xfrm>
          <a:prstGeom prst="rect">
            <a:avLst/>
          </a:prstGeom>
          <a:noFill/>
        </p:spPr>
        <p:txBody>
          <a:bodyPr wrap="square" rtlCol="0">
            <a:spAutoFit/>
          </a:bodyPr>
          <a:lstStyle/>
          <a:p>
            <a:r>
              <a:rPr lang="en-US" dirty="0"/>
              <a:t>General</a:t>
            </a:r>
          </a:p>
        </p:txBody>
      </p:sp>
      <p:sp>
        <p:nvSpPr>
          <p:cNvPr id="10" name="TextBox 9">
            <a:extLst>
              <a:ext uri="{FF2B5EF4-FFF2-40B4-BE49-F238E27FC236}">
                <a16:creationId xmlns:a16="http://schemas.microsoft.com/office/drawing/2014/main" id="{5679F181-73BA-4746-B9AC-A5EA12C17543}"/>
              </a:ext>
            </a:extLst>
          </p:cNvPr>
          <p:cNvSpPr txBox="1"/>
          <p:nvPr/>
        </p:nvSpPr>
        <p:spPr>
          <a:xfrm>
            <a:off x="10176206" y="3661106"/>
            <a:ext cx="934871" cy="369332"/>
          </a:xfrm>
          <a:prstGeom prst="rect">
            <a:avLst/>
          </a:prstGeom>
          <a:noFill/>
        </p:spPr>
        <p:txBody>
          <a:bodyPr wrap="none" rtlCol="0">
            <a:spAutoFit/>
          </a:bodyPr>
          <a:lstStyle/>
          <a:p>
            <a:r>
              <a:rPr lang="en-US" dirty="0"/>
              <a:t>Support</a:t>
            </a:r>
          </a:p>
        </p:txBody>
      </p:sp>
      <p:sp>
        <p:nvSpPr>
          <p:cNvPr id="11" name="TextBox 10">
            <a:extLst>
              <a:ext uri="{FF2B5EF4-FFF2-40B4-BE49-F238E27FC236}">
                <a16:creationId xmlns:a16="http://schemas.microsoft.com/office/drawing/2014/main" id="{802BD554-DC4E-4FB6-9CE6-1DDF1C88A2B4}"/>
              </a:ext>
            </a:extLst>
          </p:cNvPr>
          <p:cNvSpPr txBox="1"/>
          <p:nvPr/>
        </p:nvSpPr>
        <p:spPr>
          <a:xfrm>
            <a:off x="577811" y="3781016"/>
            <a:ext cx="1991186" cy="369332"/>
          </a:xfrm>
          <a:prstGeom prst="rect">
            <a:avLst/>
          </a:prstGeom>
          <a:noFill/>
        </p:spPr>
        <p:txBody>
          <a:bodyPr wrap="none" rtlCol="0">
            <a:spAutoFit/>
          </a:bodyPr>
          <a:lstStyle/>
          <a:p>
            <a:r>
              <a:rPr lang="en-US" dirty="0"/>
              <a:t>Pitching/Marketing</a:t>
            </a:r>
          </a:p>
        </p:txBody>
      </p:sp>
      <p:sp>
        <p:nvSpPr>
          <p:cNvPr id="12" name="Oval 11">
            <a:extLst>
              <a:ext uri="{FF2B5EF4-FFF2-40B4-BE49-F238E27FC236}">
                <a16:creationId xmlns:a16="http://schemas.microsoft.com/office/drawing/2014/main" id="{52E4927C-3C4E-4604-8670-5C7E0F6F99F2}"/>
              </a:ext>
            </a:extLst>
          </p:cNvPr>
          <p:cNvSpPr/>
          <p:nvPr/>
        </p:nvSpPr>
        <p:spPr>
          <a:xfrm>
            <a:off x="8891559" y="2266381"/>
            <a:ext cx="1194888" cy="796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Lee</a:t>
            </a:r>
          </a:p>
        </p:txBody>
      </p:sp>
      <p:sp>
        <p:nvSpPr>
          <p:cNvPr id="14" name="Oval 13">
            <a:extLst>
              <a:ext uri="{FF2B5EF4-FFF2-40B4-BE49-F238E27FC236}">
                <a16:creationId xmlns:a16="http://schemas.microsoft.com/office/drawing/2014/main" id="{B2CF2758-A2E2-4090-83A5-9A59AB49D02D}"/>
              </a:ext>
            </a:extLst>
          </p:cNvPr>
          <p:cNvSpPr/>
          <p:nvPr/>
        </p:nvSpPr>
        <p:spPr>
          <a:xfrm>
            <a:off x="1273428" y="2384172"/>
            <a:ext cx="1587576" cy="9113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Professional Services</a:t>
            </a:r>
          </a:p>
        </p:txBody>
      </p:sp>
      <p:sp>
        <p:nvSpPr>
          <p:cNvPr id="15" name="Oval 14">
            <a:extLst>
              <a:ext uri="{FF2B5EF4-FFF2-40B4-BE49-F238E27FC236}">
                <a16:creationId xmlns:a16="http://schemas.microsoft.com/office/drawing/2014/main" id="{F11C157F-0ECE-4274-832B-43FFB2F88E85}"/>
              </a:ext>
            </a:extLst>
          </p:cNvPr>
          <p:cNvSpPr/>
          <p:nvPr/>
        </p:nvSpPr>
        <p:spPr>
          <a:xfrm>
            <a:off x="1549262" y="5201215"/>
            <a:ext cx="1508087" cy="922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Premium Content</a:t>
            </a:r>
          </a:p>
        </p:txBody>
      </p:sp>
      <p:sp>
        <p:nvSpPr>
          <p:cNvPr id="16" name="Oval 15">
            <a:extLst>
              <a:ext uri="{FF2B5EF4-FFF2-40B4-BE49-F238E27FC236}">
                <a16:creationId xmlns:a16="http://schemas.microsoft.com/office/drawing/2014/main" id="{D8677724-E6D5-47F0-9230-0915DBF153B5}"/>
              </a:ext>
            </a:extLst>
          </p:cNvPr>
          <p:cNvSpPr/>
          <p:nvPr/>
        </p:nvSpPr>
        <p:spPr>
          <a:xfrm>
            <a:off x="1753952" y="4348095"/>
            <a:ext cx="1508087" cy="922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Premium Tools</a:t>
            </a:r>
          </a:p>
        </p:txBody>
      </p:sp>
      <p:sp>
        <p:nvSpPr>
          <p:cNvPr id="17" name="Oval 16">
            <a:extLst>
              <a:ext uri="{FF2B5EF4-FFF2-40B4-BE49-F238E27FC236}">
                <a16:creationId xmlns:a16="http://schemas.microsoft.com/office/drawing/2014/main" id="{F47C3542-55C2-494F-B2E9-0076FCF3F30E}"/>
              </a:ext>
            </a:extLst>
          </p:cNvPr>
          <p:cNvSpPr/>
          <p:nvPr/>
        </p:nvSpPr>
        <p:spPr>
          <a:xfrm>
            <a:off x="5983346" y="4792535"/>
            <a:ext cx="1508087" cy="922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 Content</a:t>
            </a:r>
          </a:p>
        </p:txBody>
      </p:sp>
      <p:sp>
        <p:nvSpPr>
          <p:cNvPr id="18" name="Oval 17">
            <a:extLst>
              <a:ext uri="{FF2B5EF4-FFF2-40B4-BE49-F238E27FC236}">
                <a16:creationId xmlns:a16="http://schemas.microsoft.com/office/drawing/2014/main" id="{96222803-E0DD-43DC-A8BB-61980CC24432}"/>
              </a:ext>
            </a:extLst>
          </p:cNvPr>
          <p:cNvSpPr/>
          <p:nvPr/>
        </p:nvSpPr>
        <p:spPr>
          <a:xfrm>
            <a:off x="6782623" y="4100317"/>
            <a:ext cx="1721642" cy="957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Calculators</a:t>
            </a:r>
          </a:p>
        </p:txBody>
      </p:sp>
      <p:sp>
        <p:nvSpPr>
          <p:cNvPr id="19" name="TextBox 18">
            <a:extLst>
              <a:ext uri="{FF2B5EF4-FFF2-40B4-BE49-F238E27FC236}">
                <a16:creationId xmlns:a16="http://schemas.microsoft.com/office/drawing/2014/main" id="{A90A00EF-B687-453D-8AFE-EA1049D9FBA2}"/>
              </a:ext>
            </a:extLst>
          </p:cNvPr>
          <p:cNvSpPr txBox="1"/>
          <p:nvPr/>
        </p:nvSpPr>
        <p:spPr>
          <a:xfrm>
            <a:off x="6232877" y="3068006"/>
            <a:ext cx="3272948" cy="645250"/>
          </a:xfrm>
          <a:prstGeom prst="rect">
            <a:avLst/>
          </a:prstGeom>
          <a:noFill/>
        </p:spPr>
        <p:txBody>
          <a:bodyPr wrap="square" rtlCol="0">
            <a:spAutoFit/>
          </a:bodyPr>
          <a:lstStyle/>
          <a:p>
            <a:r>
              <a:rPr lang="en-US" dirty="0">
                <a:solidFill>
                  <a:schemeClr val="bg2"/>
                </a:solidFill>
              </a:rPr>
              <a:t>Use AI to make a connection and solve real problems</a:t>
            </a:r>
          </a:p>
        </p:txBody>
      </p:sp>
      <p:sp>
        <p:nvSpPr>
          <p:cNvPr id="20" name="TextBox 19">
            <a:extLst>
              <a:ext uri="{FF2B5EF4-FFF2-40B4-BE49-F238E27FC236}">
                <a16:creationId xmlns:a16="http://schemas.microsoft.com/office/drawing/2014/main" id="{E3C25505-5AB5-4145-9AD5-2C1114052BD4}"/>
              </a:ext>
            </a:extLst>
          </p:cNvPr>
          <p:cNvSpPr txBox="1"/>
          <p:nvPr/>
        </p:nvSpPr>
        <p:spPr>
          <a:xfrm>
            <a:off x="7491433" y="5154111"/>
            <a:ext cx="3272948" cy="646331"/>
          </a:xfrm>
          <a:prstGeom prst="rect">
            <a:avLst/>
          </a:prstGeom>
          <a:noFill/>
        </p:spPr>
        <p:txBody>
          <a:bodyPr wrap="square" rtlCol="0">
            <a:spAutoFit/>
          </a:bodyPr>
          <a:lstStyle/>
          <a:p>
            <a:r>
              <a:rPr lang="en-US" dirty="0">
                <a:solidFill>
                  <a:schemeClr val="bg2"/>
                </a:solidFill>
              </a:rPr>
              <a:t>Make best practices generally available</a:t>
            </a:r>
          </a:p>
        </p:txBody>
      </p:sp>
      <p:sp>
        <p:nvSpPr>
          <p:cNvPr id="21" name="TextBox 20">
            <a:extLst>
              <a:ext uri="{FF2B5EF4-FFF2-40B4-BE49-F238E27FC236}">
                <a16:creationId xmlns:a16="http://schemas.microsoft.com/office/drawing/2014/main" id="{FED0DEC8-5520-4636-AC35-19598324DB56}"/>
              </a:ext>
            </a:extLst>
          </p:cNvPr>
          <p:cNvSpPr txBox="1"/>
          <p:nvPr/>
        </p:nvSpPr>
        <p:spPr>
          <a:xfrm>
            <a:off x="3021943" y="5068317"/>
            <a:ext cx="2466204" cy="646331"/>
          </a:xfrm>
          <a:prstGeom prst="rect">
            <a:avLst/>
          </a:prstGeom>
          <a:noFill/>
        </p:spPr>
        <p:txBody>
          <a:bodyPr wrap="square" rtlCol="0">
            <a:spAutoFit/>
          </a:bodyPr>
          <a:lstStyle/>
          <a:p>
            <a:r>
              <a:rPr lang="en-US" dirty="0">
                <a:solidFill>
                  <a:schemeClr val="bg2"/>
                </a:solidFill>
              </a:rPr>
              <a:t>Provide limited access to premium insight</a:t>
            </a:r>
          </a:p>
        </p:txBody>
      </p:sp>
      <p:sp>
        <p:nvSpPr>
          <p:cNvPr id="22" name="TextBox 21">
            <a:extLst>
              <a:ext uri="{FF2B5EF4-FFF2-40B4-BE49-F238E27FC236}">
                <a16:creationId xmlns:a16="http://schemas.microsoft.com/office/drawing/2014/main" id="{75281690-7801-48C6-B212-E484F9B94621}"/>
              </a:ext>
            </a:extLst>
          </p:cNvPr>
          <p:cNvSpPr txBox="1"/>
          <p:nvPr/>
        </p:nvSpPr>
        <p:spPr>
          <a:xfrm>
            <a:off x="2790192" y="3039104"/>
            <a:ext cx="2466204" cy="646331"/>
          </a:xfrm>
          <a:prstGeom prst="rect">
            <a:avLst/>
          </a:prstGeom>
          <a:noFill/>
        </p:spPr>
        <p:txBody>
          <a:bodyPr wrap="square" rtlCol="0">
            <a:spAutoFit/>
          </a:bodyPr>
          <a:lstStyle/>
          <a:p>
            <a:r>
              <a:rPr lang="en-US" dirty="0">
                <a:solidFill>
                  <a:schemeClr val="bg2"/>
                </a:solidFill>
              </a:rPr>
              <a:t>Personalized advice from experts</a:t>
            </a:r>
          </a:p>
        </p:txBody>
      </p:sp>
      <p:sp>
        <p:nvSpPr>
          <p:cNvPr id="23" name="TextBox 22">
            <a:extLst>
              <a:ext uri="{FF2B5EF4-FFF2-40B4-BE49-F238E27FC236}">
                <a16:creationId xmlns:a16="http://schemas.microsoft.com/office/drawing/2014/main" id="{BD07FB79-58B4-44EE-93C5-540C94DEA6B4}"/>
              </a:ext>
            </a:extLst>
          </p:cNvPr>
          <p:cNvSpPr txBox="1"/>
          <p:nvPr/>
        </p:nvSpPr>
        <p:spPr>
          <a:xfrm>
            <a:off x="5864087" y="430696"/>
            <a:ext cx="4147930" cy="923330"/>
          </a:xfrm>
          <a:prstGeom prst="rect">
            <a:avLst/>
          </a:prstGeom>
          <a:noFill/>
        </p:spPr>
        <p:txBody>
          <a:bodyPr wrap="square" rtlCol="0">
            <a:spAutoFit/>
          </a:bodyPr>
          <a:lstStyle/>
          <a:p>
            <a:r>
              <a:rPr lang="en-US" dirty="0">
                <a:solidFill>
                  <a:srgbClr val="FF0000"/>
                </a:solidFill>
              </a:rPr>
              <a:t>Reveal the competitors in an animation with Lee shown last. Use icons, but make ours the biggest.</a:t>
            </a:r>
          </a:p>
        </p:txBody>
      </p:sp>
    </p:spTree>
    <p:extLst>
      <p:ext uri="{BB962C8B-B14F-4D97-AF65-F5344CB8AC3E}">
        <p14:creationId xmlns:p14="http://schemas.microsoft.com/office/powerpoint/2010/main" val="46235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FA106-7A4D-46D3-9095-A417B5EE0630}"/>
              </a:ext>
            </a:extLst>
          </p:cNvPr>
          <p:cNvSpPr>
            <a:spLocks noGrp="1"/>
          </p:cNvSpPr>
          <p:nvPr>
            <p:ph type="title"/>
          </p:nvPr>
        </p:nvSpPr>
        <p:spPr/>
        <p:txBody>
          <a:bodyPr/>
          <a:lstStyle/>
          <a:p>
            <a:r>
              <a:rPr lang="en-US" dirty="0"/>
              <a:t>Business Model</a:t>
            </a:r>
          </a:p>
        </p:txBody>
      </p:sp>
      <p:sp>
        <p:nvSpPr>
          <p:cNvPr id="2" name="Rectangle 1">
            <a:extLst>
              <a:ext uri="{FF2B5EF4-FFF2-40B4-BE49-F238E27FC236}">
                <a16:creationId xmlns:a16="http://schemas.microsoft.com/office/drawing/2014/main" id="{3AF79232-D0DC-46F1-AEFA-60294914CBB0}"/>
              </a:ext>
            </a:extLst>
          </p:cNvPr>
          <p:cNvSpPr/>
          <p:nvPr/>
        </p:nvSpPr>
        <p:spPr>
          <a:xfrm>
            <a:off x="683374" y="1754620"/>
            <a:ext cx="10242832" cy="369332"/>
          </a:xfrm>
          <a:prstGeom prst="rect">
            <a:avLst/>
          </a:prstGeom>
        </p:spPr>
        <p:txBody>
          <a:bodyPr wrap="square">
            <a:spAutoFit/>
          </a:bodyPr>
          <a:lstStyle/>
          <a:p>
            <a:r>
              <a:rPr lang="en-US" b="0" i="0" dirty="0">
                <a:solidFill>
                  <a:srgbClr val="000000"/>
                </a:solidFill>
                <a:effectLst/>
                <a:latin typeface="Graphik"/>
              </a:rPr>
              <a:t>There is a strong link between organic growth and a company’s Net Promoter Score. (1)</a:t>
            </a:r>
            <a:endParaRPr lang="en-US" dirty="0"/>
          </a:p>
        </p:txBody>
      </p:sp>
      <p:sp>
        <p:nvSpPr>
          <p:cNvPr id="3" name="TextBox 2">
            <a:extLst>
              <a:ext uri="{FF2B5EF4-FFF2-40B4-BE49-F238E27FC236}">
                <a16:creationId xmlns:a16="http://schemas.microsoft.com/office/drawing/2014/main" id="{E5A768A6-E558-49BD-8295-A1C129D1F69B}"/>
              </a:ext>
            </a:extLst>
          </p:cNvPr>
          <p:cNvSpPr txBox="1"/>
          <p:nvPr/>
        </p:nvSpPr>
        <p:spPr>
          <a:xfrm>
            <a:off x="436815" y="4916313"/>
            <a:ext cx="8637294" cy="646331"/>
          </a:xfrm>
          <a:prstGeom prst="rect">
            <a:avLst/>
          </a:prstGeom>
          <a:noFill/>
        </p:spPr>
        <p:txBody>
          <a:bodyPr wrap="square" rtlCol="0">
            <a:spAutoFit/>
          </a:bodyPr>
          <a:lstStyle/>
          <a:p>
            <a:r>
              <a:rPr lang="en-US" dirty="0"/>
              <a:t>(1) https://www.netpromotersystem.com/about/how-net-promoter-score-relates-to-growth/</a:t>
            </a:r>
          </a:p>
        </p:txBody>
      </p:sp>
      <p:sp>
        <p:nvSpPr>
          <p:cNvPr id="5" name="TextBox 4">
            <a:extLst>
              <a:ext uri="{FF2B5EF4-FFF2-40B4-BE49-F238E27FC236}">
                <a16:creationId xmlns:a16="http://schemas.microsoft.com/office/drawing/2014/main" id="{5CCB2D01-FE0A-48DE-B1CC-341552831E3C}"/>
              </a:ext>
            </a:extLst>
          </p:cNvPr>
          <p:cNvSpPr txBox="1"/>
          <p:nvPr/>
        </p:nvSpPr>
        <p:spPr>
          <a:xfrm>
            <a:off x="611542" y="2560922"/>
            <a:ext cx="5602884" cy="1200329"/>
          </a:xfrm>
          <a:prstGeom prst="rect">
            <a:avLst/>
          </a:prstGeom>
          <a:noFill/>
        </p:spPr>
        <p:txBody>
          <a:bodyPr wrap="square" rtlCol="0">
            <a:spAutoFit/>
          </a:bodyPr>
          <a:lstStyle/>
          <a:p>
            <a:r>
              <a:rPr lang="en-US" dirty="0"/>
              <a:t>For financial services companies lifetime value of a promoter is </a:t>
            </a:r>
            <a:r>
              <a:rPr lang="en-US" sz="3600" b="1" dirty="0"/>
              <a:t>2.5</a:t>
            </a:r>
            <a:r>
              <a:rPr lang="en-US" sz="3600" dirty="0"/>
              <a:t> times higher </a:t>
            </a:r>
            <a:r>
              <a:rPr lang="en-US" dirty="0"/>
              <a:t>than that of a detractor (2)</a:t>
            </a:r>
          </a:p>
        </p:txBody>
      </p:sp>
      <p:sp>
        <p:nvSpPr>
          <p:cNvPr id="6" name="TextBox 5">
            <a:extLst>
              <a:ext uri="{FF2B5EF4-FFF2-40B4-BE49-F238E27FC236}">
                <a16:creationId xmlns:a16="http://schemas.microsoft.com/office/drawing/2014/main" id="{E383EE04-BC8B-493D-8A4F-0C2585AD8983}"/>
              </a:ext>
            </a:extLst>
          </p:cNvPr>
          <p:cNvSpPr txBox="1"/>
          <p:nvPr/>
        </p:nvSpPr>
        <p:spPr>
          <a:xfrm>
            <a:off x="7769488" y="2413287"/>
            <a:ext cx="2160780" cy="1200329"/>
          </a:xfrm>
          <a:prstGeom prst="rect">
            <a:avLst/>
          </a:prstGeom>
          <a:noFill/>
        </p:spPr>
        <p:txBody>
          <a:bodyPr wrap="square" rtlCol="0">
            <a:spAutoFit/>
          </a:bodyPr>
          <a:lstStyle/>
          <a:p>
            <a:r>
              <a:rPr lang="en-US" dirty="0"/>
              <a:t>In our beta test, the techniques used in Lee resulted in an 80 NPS</a:t>
            </a:r>
          </a:p>
        </p:txBody>
      </p:sp>
      <p:pic>
        <p:nvPicPr>
          <p:cNvPr id="1026" name="Picture 1" descr="What is a Good Net Promoter Score? (2020 NPS Benchmark)">
            <a:extLst>
              <a:ext uri="{FF2B5EF4-FFF2-40B4-BE49-F238E27FC236}">
                <a16:creationId xmlns:a16="http://schemas.microsoft.com/office/drawing/2014/main" id="{144C0A15-C001-4ADC-AD73-2EC21A132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063" y="3824887"/>
            <a:ext cx="6420306" cy="246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E44B57A-E955-418D-A15D-1CD65407D899}"/>
              </a:ext>
            </a:extLst>
          </p:cNvPr>
          <p:cNvSpPr txBox="1"/>
          <p:nvPr/>
        </p:nvSpPr>
        <p:spPr>
          <a:xfrm>
            <a:off x="611542" y="1355175"/>
            <a:ext cx="6197438" cy="369332"/>
          </a:xfrm>
          <a:prstGeom prst="rect">
            <a:avLst/>
          </a:prstGeom>
          <a:noFill/>
        </p:spPr>
        <p:txBody>
          <a:bodyPr wrap="square" rtlCol="0">
            <a:spAutoFit/>
          </a:bodyPr>
          <a:lstStyle/>
          <a:p>
            <a:r>
              <a:rPr lang="en-US" dirty="0"/>
              <a:t>Lee in creases your company’s net promoter score (NPS)</a:t>
            </a:r>
          </a:p>
        </p:txBody>
      </p:sp>
      <p:sp>
        <p:nvSpPr>
          <p:cNvPr id="8" name="Rectangle 7">
            <a:extLst>
              <a:ext uri="{FF2B5EF4-FFF2-40B4-BE49-F238E27FC236}">
                <a16:creationId xmlns:a16="http://schemas.microsoft.com/office/drawing/2014/main" id="{2F54D504-23DC-4784-AB10-F09953BA0F39}"/>
              </a:ext>
            </a:extLst>
          </p:cNvPr>
          <p:cNvSpPr/>
          <p:nvPr/>
        </p:nvSpPr>
        <p:spPr>
          <a:xfrm>
            <a:off x="364984" y="5710279"/>
            <a:ext cx="6096000" cy="646331"/>
          </a:xfrm>
          <a:prstGeom prst="rect">
            <a:avLst/>
          </a:prstGeom>
        </p:spPr>
        <p:txBody>
          <a:bodyPr>
            <a:spAutoFit/>
          </a:bodyPr>
          <a:lstStyle/>
          <a:p>
            <a:r>
              <a:rPr lang="en-US" dirty="0"/>
              <a:t>(2) https://customergauge.com/benchmarks/blog/financial-services-nps-benchmarks</a:t>
            </a:r>
          </a:p>
        </p:txBody>
      </p:sp>
    </p:spTree>
    <p:extLst>
      <p:ext uri="{BB962C8B-B14F-4D97-AF65-F5344CB8AC3E}">
        <p14:creationId xmlns:p14="http://schemas.microsoft.com/office/powerpoint/2010/main" val="308482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FA106-7A4D-46D3-9095-A417B5EE0630}"/>
              </a:ext>
            </a:extLst>
          </p:cNvPr>
          <p:cNvSpPr>
            <a:spLocks noGrp="1"/>
          </p:cNvSpPr>
          <p:nvPr>
            <p:ph type="title"/>
          </p:nvPr>
        </p:nvSpPr>
        <p:spPr/>
        <p:txBody>
          <a:bodyPr/>
          <a:lstStyle/>
          <a:p>
            <a:r>
              <a:rPr lang="en-US" dirty="0"/>
              <a:t>Team</a:t>
            </a:r>
          </a:p>
        </p:txBody>
      </p:sp>
      <p:sp>
        <p:nvSpPr>
          <p:cNvPr id="2" name="TextBox 1">
            <a:extLst>
              <a:ext uri="{FF2B5EF4-FFF2-40B4-BE49-F238E27FC236}">
                <a16:creationId xmlns:a16="http://schemas.microsoft.com/office/drawing/2014/main" id="{25A96AB6-DCD7-4DB0-BDB5-719DC23A1FB8}"/>
              </a:ext>
            </a:extLst>
          </p:cNvPr>
          <p:cNvSpPr txBox="1"/>
          <p:nvPr/>
        </p:nvSpPr>
        <p:spPr>
          <a:xfrm>
            <a:off x="972642" y="2347154"/>
            <a:ext cx="1116075" cy="369332"/>
          </a:xfrm>
          <a:prstGeom prst="rect">
            <a:avLst/>
          </a:prstGeom>
          <a:noFill/>
        </p:spPr>
        <p:txBody>
          <a:bodyPr wrap="none" rtlCol="0">
            <a:spAutoFit/>
          </a:bodyPr>
          <a:lstStyle/>
          <a:p>
            <a:r>
              <a:rPr lang="en-US" dirty="0"/>
              <a:t>Team DXC</a:t>
            </a:r>
          </a:p>
        </p:txBody>
      </p:sp>
      <p:sp>
        <p:nvSpPr>
          <p:cNvPr id="3" name="Rectangle 2">
            <a:extLst>
              <a:ext uri="{FF2B5EF4-FFF2-40B4-BE49-F238E27FC236}">
                <a16:creationId xmlns:a16="http://schemas.microsoft.com/office/drawing/2014/main" id="{3DD3ED33-0333-4C91-A2CA-E3FCD4D04A2A}"/>
              </a:ext>
            </a:extLst>
          </p:cNvPr>
          <p:cNvSpPr/>
          <p:nvPr/>
        </p:nvSpPr>
        <p:spPr>
          <a:xfrm>
            <a:off x="904693" y="3178289"/>
            <a:ext cx="2886864" cy="1754326"/>
          </a:xfrm>
          <a:prstGeom prst="rect">
            <a:avLst/>
          </a:prstGeom>
        </p:spPr>
        <p:txBody>
          <a:bodyPr wrap="square">
            <a:spAutoFit/>
          </a:bodyPr>
          <a:lstStyle/>
          <a:p>
            <a:r>
              <a:rPr lang="en-US" dirty="0"/>
              <a:t>[with pictures]</a:t>
            </a:r>
          </a:p>
          <a:p>
            <a:r>
              <a:rPr lang="en-US" dirty="0"/>
              <a:t>Om Prakash Singh</a:t>
            </a:r>
          </a:p>
          <a:p>
            <a:r>
              <a:rPr lang="en-US" dirty="0"/>
              <a:t>Hitesh Kumar</a:t>
            </a:r>
          </a:p>
          <a:p>
            <a:r>
              <a:rPr lang="en-US" dirty="0"/>
              <a:t>Angeli Mae Trinidad</a:t>
            </a:r>
          </a:p>
          <a:p>
            <a:r>
              <a:rPr lang="en-US" dirty="0"/>
              <a:t>Hemanth Kum Arikatla</a:t>
            </a:r>
          </a:p>
          <a:p>
            <a:r>
              <a:rPr lang="en-US" dirty="0"/>
              <a:t>Jerry Overton</a:t>
            </a:r>
          </a:p>
        </p:txBody>
      </p:sp>
      <p:sp>
        <p:nvSpPr>
          <p:cNvPr id="5" name="TextBox 4">
            <a:extLst>
              <a:ext uri="{FF2B5EF4-FFF2-40B4-BE49-F238E27FC236}">
                <a16:creationId xmlns:a16="http://schemas.microsoft.com/office/drawing/2014/main" id="{1271EF27-6404-44BE-9A12-771074C95EF9}"/>
              </a:ext>
            </a:extLst>
          </p:cNvPr>
          <p:cNvSpPr txBox="1"/>
          <p:nvPr/>
        </p:nvSpPr>
        <p:spPr>
          <a:xfrm>
            <a:off x="4659363" y="1560887"/>
            <a:ext cx="4659363" cy="646331"/>
          </a:xfrm>
          <a:prstGeom prst="rect">
            <a:avLst/>
          </a:prstGeom>
          <a:noFill/>
        </p:spPr>
        <p:txBody>
          <a:bodyPr wrap="square" rtlCol="0">
            <a:spAutoFit/>
          </a:bodyPr>
          <a:lstStyle/>
          <a:p>
            <a:r>
              <a:rPr lang="en-US" dirty="0"/>
              <a:t>[Screenshot]</a:t>
            </a:r>
          </a:p>
          <a:p>
            <a:r>
              <a:rPr lang="en-US" dirty="0"/>
              <a:t>Demo: https://hello-lee.herokuapp.com/</a:t>
            </a:r>
          </a:p>
        </p:txBody>
      </p:sp>
      <p:sp>
        <p:nvSpPr>
          <p:cNvPr id="6" name="TextBox 5">
            <a:extLst>
              <a:ext uri="{FF2B5EF4-FFF2-40B4-BE49-F238E27FC236}">
                <a16:creationId xmlns:a16="http://schemas.microsoft.com/office/drawing/2014/main" id="{4C44728A-322C-4869-A612-5383A56D6564}"/>
              </a:ext>
            </a:extLst>
          </p:cNvPr>
          <p:cNvSpPr txBox="1"/>
          <p:nvPr/>
        </p:nvSpPr>
        <p:spPr>
          <a:xfrm>
            <a:off x="4589471" y="2935399"/>
            <a:ext cx="7111353" cy="923330"/>
          </a:xfrm>
          <a:prstGeom prst="rect">
            <a:avLst/>
          </a:prstGeom>
          <a:noFill/>
        </p:spPr>
        <p:txBody>
          <a:bodyPr wrap="square" rtlCol="0">
            <a:spAutoFit/>
          </a:bodyPr>
          <a:lstStyle/>
          <a:p>
            <a:r>
              <a:rPr lang="en-US" dirty="0"/>
              <a:t>[screenshot of the repo]</a:t>
            </a:r>
          </a:p>
          <a:p>
            <a:r>
              <a:rPr lang="en-US" dirty="0"/>
              <a:t>Open Source Code: https://github.com/dxc-technology/AI-Remote-Worker-Assistant</a:t>
            </a:r>
          </a:p>
        </p:txBody>
      </p:sp>
    </p:spTree>
    <p:extLst>
      <p:ext uri="{BB962C8B-B14F-4D97-AF65-F5344CB8AC3E}">
        <p14:creationId xmlns:p14="http://schemas.microsoft.com/office/powerpoint/2010/main" val="101135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FA106-7A4D-46D3-9095-A417B5EE0630}"/>
              </a:ext>
            </a:extLst>
          </p:cNvPr>
          <p:cNvSpPr>
            <a:spLocks noGrp="1"/>
          </p:cNvSpPr>
          <p:nvPr>
            <p:ph type="title"/>
          </p:nvPr>
        </p:nvSpPr>
        <p:spPr/>
        <p:txBody>
          <a:bodyPr/>
          <a:lstStyle/>
          <a:p>
            <a:r>
              <a:rPr lang="en-US" dirty="0"/>
              <a:t>Closing</a:t>
            </a:r>
          </a:p>
        </p:txBody>
      </p:sp>
      <p:sp>
        <p:nvSpPr>
          <p:cNvPr id="2" name="TextBox 1">
            <a:extLst>
              <a:ext uri="{FF2B5EF4-FFF2-40B4-BE49-F238E27FC236}">
                <a16:creationId xmlns:a16="http://schemas.microsoft.com/office/drawing/2014/main" id="{64F020A9-C773-4851-93F3-D229197C7186}"/>
              </a:ext>
            </a:extLst>
          </p:cNvPr>
          <p:cNvSpPr txBox="1"/>
          <p:nvPr/>
        </p:nvSpPr>
        <p:spPr>
          <a:xfrm>
            <a:off x="838201" y="2463638"/>
            <a:ext cx="1753570" cy="923330"/>
          </a:xfrm>
          <a:prstGeom prst="rect">
            <a:avLst/>
          </a:prstGeom>
          <a:noFill/>
        </p:spPr>
        <p:txBody>
          <a:bodyPr wrap="square" rtlCol="0">
            <a:spAutoFit/>
          </a:bodyPr>
          <a:lstStyle/>
          <a:p>
            <a:r>
              <a:rPr lang="en-US" dirty="0"/>
              <a:t>Hackathon Alpha  Open Source release</a:t>
            </a:r>
          </a:p>
        </p:txBody>
      </p:sp>
      <p:sp>
        <p:nvSpPr>
          <p:cNvPr id="5" name="TextBox 4">
            <a:extLst>
              <a:ext uri="{FF2B5EF4-FFF2-40B4-BE49-F238E27FC236}">
                <a16:creationId xmlns:a16="http://schemas.microsoft.com/office/drawing/2014/main" id="{648844B1-6475-4B66-B3B0-BBC64D0421AB}"/>
              </a:ext>
            </a:extLst>
          </p:cNvPr>
          <p:cNvSpPr txBox="1"/>
          <p:nvPr/>
        </p:nvSpPr>
        <p:spPr>
          <a:xfrm>
            <a:off x="3110611" y="2495164"/>
            <a:ext cx="1251718" cy="646331"/>
          </a:xfrm>
          <a:prstGeom prst="rect">
            <a:avLst/>
          </a:prstGeom>
          <a:noFill/>
        </p:spPr>
        <p:txBody>
          <a:bodyPr wrap="square" rtlCol="0">
            <a:spAutoFit/>
          </a:bodyPr>
          <a:lstStyle/>
          <a:p>
            <a:r>
              <a:rPr lang="en-US" dirty="0"/>
              <a:t>Contributor days</a:t>
            </a:r>
          </a:p>
        </p:txBody>
      </p:sp>
      <p:sp>
        <p:nvSpPr>
          <p:cNvPr id="6" name="TextBox 5">
            <a:extLst>
              <a:ext uri="{FF2B5EF4-FFF2-40B4-BE49-F238E27FC236}">
                <a16:creationId xmlns:a16="http://schemas.microsoft.com/office/drawing/2014/main" id="{CE07E4E0-2243-4F9B-8C9D-91FCD005069E}"/>
              </a:ext>
            </a:extLst>
          </p:cNvPr>
          <p:cNvSpPr txBox="1"/>
          <p:nvPr/>
        </p:nvSpPr>
        <p:spPr>
          <a:xfrm>
            <a:off x="5568425" y="2495164"/>
            <a:ext cx="1374026" cy="369332"/>
          </a:xfrm>
          <a:prstGeom prst="rect">
            <a:avLst/>
          </a:prstGeom>
          <a:noFill/>
        </p:spPr>
        <p:txBody>
          <a:bodyPr wrap="square" rtlCol="0">
            <a:spAutoFit/>
          </a:bodyPr>
          <a:lstStyle/>
          <a:p>
            <a:r>
              <a:rPr lang="en-US" dirty="0"/>
              <a:t>Beta release</a:t>
            </a:r>
          </a:p>
        </p:txBody>
      </p:sp>
      <p:sp>
        <p:nvSpPr>
          <p:cNvPr id="7" name="TextBox 6">
            <a:extLst>
              <a:ext uri="{FF2B5EF4-FFF2-40B4-BE49-F238E27FC236}">
                <a16:creationId xmlns:a16="http://schemas.microsoft.com/office/drawing/2014/main" id="{6A9AFE97-2938-4A67-8AE9-0B315A1EDF18}"/>
              </a:ext>
            </a:extLst>
          </p:cNvPr>
          <p:cNvSpPr txBox="1"/>
          <p:nvPr/>
        </p:nvSpPr>
        <p:spPr>
          <a:xfrm>
            <a:off x="698420" y="1430831"/>
            <a:ext cx="4613253" cy="369332"/>
          </a:xfrm>
          <a:prstGeom prst="rect">
            <a:avLst/>
          </a:prstGeom>
          <a:noFill/>
        </p:spPr>
        <p:txBody>
          <a:bodyPr wrap="square" rtlCol="0">
            <a:spAutoFit/>
          </a:bodyPr>
          <a:lstStyle/>
          <a:p>
            <a:r>
              <a:rPr lang="en-US" dirty="0"/>
              <a:t>Next Steps: Roadmap to implementation</a:t>
            </a:r>
          </a:p>
        </p:txBody>
      </p:sp>
      <p:sp>
        <p:nvSpPr>
          <p:cNvPr id="8" name="TextBox 7">
            <a:extLst>
              <a:ext uri="{FF2B5EF4-FFF2-40B4-BE49-F238E27FC236}">
                <a16:creationId xmlns:a16="http://schemas.microsoft.com/office/drawing/2014/main" id="{0071968C-BF18-42BD-BD6C-ABDD9D4DE128}"/>
              </a:ext>
            </a:extLst>
          </p:cNvPr>
          <p:cNvSpPr txBox="1"/>
          <p:nvPr/>
        </p:nvSpPr>
        <p:spPr>
          <a:xfrm>
            <a:off x="7613691" y="2521836"/>
            <a:ext cx="1374026" cy="646331"/>
          </a:xfrm>
          <a:prstGeom prst="rect">
            <a:avLst/>
          </a:prstGeom>
          <a:noFill/>
        </p:spPr>
        <p:txBody>
          <a:bodyPr wrap="square" rtlCol="0">
            <a:spAutoFit/>
          </a:bodyPr>
          <a:lstStyle/>
          <a:p>
            <a:r>
              <a:rPr lang="en-US" dirty="0"/>
              <a:t>Open Release 1</a:t>
            </a:r>
          </a:p>
        </p:txBody>
      </p:sp>
      <p:sp>
        <p:nvSpPr>
          <p:cNvPr id="9" name="TextBox 8">
            <a:extLst>
              <a:ext uri="{FF2B5EF4-FFF2-40B4-BE49-F238E27FC236}">
                <a16:creationId xmlns:a16="http://schemas.microsoft.com/office/drawing/2014/main" id="{14A0A76B-1085-4307-BA6E-7249DCA5916F}"/>
              </a:ext>
            </a:extLst>
          </p:cNvPr>
          <p:cNvSpPr txBox="1"/>
          <p:nvPr/>
        </p:nvSpPr>
        <p:spPr>
          <a:xfrm>
            <a:off x="10101597" y="2602137"/>
            <a:ext cx="1374026" cy="646331"/>
          </a:xfrm>
          <a:prstGeom prst="rect">
            <a:avLst/>
          </a:prstGeom>
          <a:noFill/>
        </p:spPr>
        <p:txBody>
          <a:bodyPr wrap="square" rtlCol="0">
            <a:spAutoFit/>
          </a:bodyPr>
          <a:lstStyle/>
          <a:p>
            <a:r>
              <a:rPr lang="en-US" dirty="0"/>
              <a:t>API-specific Release 2</a:t>
            </a:r>
          </a:p>
        </p:txBody>
      </p:sp>
      <p:sp>
        <p:nvSpPr>
          <p:cNvPr id="10" name="TextBox 9">
            <a:extLst>
              <a:ext uri="{FF2B5EF4-FFF2-40B4-BE49-F238E27FC236}">
                <a16:creationId xmlns:a16="http://schemas.microsoft.com/office/drawing/2014/main" id="{7203BCB0-4F57-4E7B-A449-E47B7130A2E4}"/>
              </a:ext>
            </a:extLst>
          </p:cNvPr>
          <p:cNvSpPr txBox="1"/>
          <p:nvPr/>
        </p:nvSpPr>
        <p:spPr>
          <a:xfrm>
            <a:off x="698420" y="4745774"/>
            <a:ext cx="4613253" cy="369332"/>
          </a:xfrm>
          <a:prstGeom prst="rect">
            <a:avLst/>
          </a:prstGeom>
          <a:noFill/>
        </p:spPr>
        <p:txBody>
          <a:bodyPr wrap="square" rtlCol="0">
            <a:spAutoFit/>
          </a:bodyPr>
          <a:lstStyle/>
          <a:p>
            <a:r>
              <a:rPr lang="en-US"/>
              <a:t>[Show </a:t>
            </a:r>
            <a:r>
              <a:rPr lang="en-US" dirty="0"/>
              <a:t>as a roadmap or progression </a:t>
            </a:r>
            <a:r>
              <a:rPr lang="en-US"/>
              <a:t>of steps]</a:t>
            </a:r>
            <a:endParaRPr lang="en-US" dirty="0"/>
          </a:p>
        </p:txBody>
      </p:sp>
      <p:sp>
        <p:nvSpPr>
          <p:cNvPr id="3" name="TextBox 2">
            <a:extLst>
              <a:ext uri="{FF2B5EF4-FFF2-40B4-BE49-F238E27FC236}">
                <a16:creationId xmlns:a16="http://schemas.microsoft.com/office/drawing/2014/main" id="{D0388801-5BC5-41E1-AA89-152332E68720}"/>
              </a:ext>
            </a:extLst>
          </p:cNvPr>
          <p:cNvSpPr txBox="1"/>
          <p:nvPr/>
        </p:nvSpPr>
        <p:spPr>
          <a:xfrm>
            <a:off x="5864087" y="430696"/>
            <a:ext cx="4147930" cy="646331"/>
          </a:xfrm>
          <a:prstGeom prst="rect">
            <a:avLst/>
          </a:prstGeom>
          <a:noFill/>
        </p:spPr>
        <p:txBody>
          <a:bodyPr wrap="square" rtlCol="0">
            <a:spAutoFit/>
          </a:bodyPr>
          <a:lstStyle/>
          <a:p>
            <a:r>
              <a:rPr lang="en-US" dirty="0">
                <a:solidFill>
                  <a:srgbClr val="FF0000"/>
                </a:solidFill>
              </a:rPr>
              <a:t>Show an animation revealing the roadmap from start to finish.</a:t>
            </a:r>
          </a:p>
        </p:txBody>
      </p:sp>
    </p:spTree>
    <p:extLst>
      <p:ext uri="{BB962C8B-B14F-4D97-AF65-F5344CB8AC3E}">
        <p14:creationId xmlns:p14="http://schemas.microsoft.com/office/powerpoint/2010/main" val="1824903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1007</Words>
  <Application>Microsoft Office PowerPoint</Application>
  <PresentationFormat>Widescreen</PresentationFormat>
  <Paragraphs>111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Graphik</vt:lpstr>
      <vt:lpstr>Office Theme</vt:lpstr>
      <vt:lpstr>Problem</vt:lpstr>
      <vt:lpstr>Solution</vt:lpstr>
      <vt:lpstr>Solution</vt:lpstr>
      <vt:lpstr>Alternatives</vt:lpstr>
      <vt:lpstr>Business Model</vt:lpstr>
      <vt:lpstr>Team</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dc:title>
  <dc:creator>Jerry Overton</dc:creator>
  <cp:lastModifiedBy>Jerry Overton</cp:lastModifiedBy>
  <cp:revision>1</cp:revision>
  <dcterms:created xsi:type="dcterms:W3CDTF">2020-09-25T21:38:15Z</dcterms:created>
  <dcterms:modified xsi:type="dcterms:W3CDTF">2020-09-26T01:26:42Z</dcterms:modified>
</cp:coreProperties>
</file>