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Rounded Rectangle"/>
          <p:cNvSpPr/>
          <p:nvPr/>
        </p:nvSpPr>
        <p:spPr>
          <a:xfrm>
            <a:off x="8719414" y="4251118"/>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152" name="Rounded Rectangle"/>
          <p:cNvSpPr/>
          <p:nvPr/>
        </p:nvSpPr>
        <p:spPr>
          <a:xfrm>
            <a:off x="11671300" y="3259240"/>
            <a:ext cx="1041400" cy="1041507"/>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153" name="Rounded Rectangle"/>
          <p:cNvSpPr/>
          <p:nvPr/>
        </p:nvSpPr>
        <p:spPr>
          <a:xfrm>
            <a:off x="11308380" y="5942217"/>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154" name="Rounded Rectangle"/>
          <p:cNvSpPr/>
          <p:nvPr/>
        </p:nvSpPr>
        <p:spPr>
          <a:xfrm>
            <a:off x="14805570" y="4089550"/>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155" name="Rounded Rectangle"/>
          <p:cNvSpPr/>
          <p:nvPr/>
        </p:nvSpPr>
        <p:spPr>
          <a:xfrm>
            <a:off x="9134982" y="7864981"/>
            <a:ext cx="1041401" cy="1041507"/>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156" name="Rounded Rectangle"/>
          <p:cNvSpPr/>
          <p:nvPr/>
        </p:nvSpPr>
        <p:spPr>
          <a:xfrm>
            <a:off x="6610012" y="1901242"/>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157" name="Rounded Rectangle"/>
          <p:cNvSpPr/>
          <p:nvPr/>
        </p:nvSpPr>
        <p:spPr>
          <a:xfrm>
            <a:off x="14473491" y="7359987"/>
            <a:ext cx="1041401" cy="1041507"/>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158" name="Rounded Rectangle"/>
          <p:cNvSpPr/>
          <p:nvPr/>
        </p:nvSpPr>
        <p:spPr>
          <a:xfrm>
            <a:off x="14473491" y="1468390"/>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159" name="Rounded Rectangle"/>
          <p:cNvSpPr/>
          <p:nvPr/>
        </p:nvSpPr>
        <p:spPr>
          <a:xfrm>
            <a:off x="18056544" y="3271940"/>
            <a:ext cx="1041401" cy="1041507"/>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160" name="Rounded Rectangle"/>
          <p:cNvSpPr/>
          <p:nvPr/>
        </p:nvSpPr>
        <p:spPr>
          <a:xfrm>
            <a:off x="18056544" y="6223000"/>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161" name="Rounded Rectangle"/>
          <p:cNvSpPr/>
          <p:nvPr/>
        </p:nvSpPr>
        <p:spPr>
          <a:xfrm>
            <a:off x="17479409" y="9428059"/>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162" name="Rounded Rectangle"/>
          <p:cNvSpPr/>
          <p:nvPr/>
        </p:nvSpPr>
        <p:spPr>
          <a:xfrm>
            <a:off x="21062461" y="4955254"/>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163" name="Rounded Rectangle"/>
          <p:cNvSpPr/>
          <p:nvPr/>
        </p:nvSpPr>
        <p:spPr>
          <a:xfrm>
            <a:off x="20365088" y="1468390"/>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164" name="Rounded Rectangle"/>
          <p:cNvSpPr/>
          <p:nvPr/>
        </p:nvSpPr>
        <p:spPr>
          <a:xfrm>
            <a:off x="21519360" y="8442118"/>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165" name="Line"/>
          <p:cNvSpPr/>
          <p:nvPr/>
        </p:nvSpPr>
        <p:spPr>
          <a:xfrm>
            <a:off x="7650490" y="2560757"/>
            <a:ext cx="1702889" cy="1702889"/>
          </a:xfrm>
          <a:prstGeom prst="line">
            <a:avLst/>
          </a:prstGeom>
          <a:ln w="25400">
            <a:solidFill>
              <a:srgbClr val="000000"/>
            </a:solidFill>
            <a:miter lim="400000"/>
            <a:tailEnd type="triangle"/>
          </a:ln>
        </p:spPr>
        <p:txBody>
          <a:bodyPr lIns="50800" tIns="50800" rIns="50800" bIns="50800" anchor="ctr"/>
          <a:lstStyle/>
          <a:p>
            <a:pPr/>
          </a:p>
        </p:txBody>
      </p:sp>
      <p:sp>
        <p:nvSpPr>
          <p:cNvPr id="166" name="Line"/>
          <p:cNvSpPr/>
          <p:nvPr/>
        </p:nvSpPr>
        <p:spPr>
          <a:xfrm>
            <a:off x="7647943" y="2497535"/>
            <a:ext cx="4019180" cy="1266486"/>
          </a:xfrm>
          <a:prstGeom prst="line">
            <a:avLst/>
          </a:prstGeom>
          <a:ln w="25400">
            <a:solidFill>
              <a:srgbClr val="000000"/>
            </a:solidFill>
            <a:miter lim="400000"/>
            <a:tailEnd type="triangle"/>
          </a:ln>
        </p:spPr>
        <p:txBody>
          <a:bodyPr lIns="50800" tIns="50800" rIns="50800" bIns="50800" anchor="ctr"/>
          <a:lstStyle/>
          <a:p>
            <a:pPr/>
          </a:p>
        </p:txBody>
      </p:sp>
      <p:sp>
        <p:nvSpPr>
          <p:cNvPr id="167" name="Line"/>
          <p:cNvSpPr/>
          <p:nvPr/>
        </p:nvSpPr>
        <p:spPr>
          <a:xfrm flipV="1">
            <a:off x="12720544" y="1992299"/>
            <a:ext cx="1746016" cy="1746017"/>
          </a:xfrm>
          <a:prstGeom prst="line">
            <a:avLst/>
          </a:prstGeom>
          <a:ln w="25400">
            <a:solidFill>
              <a:srgbClr val="000000"/>
            </a:solidFill>
            <a:miter lim="400000"/>
            <a:tailEnd type="triangle"/>
          </a:ln>
        </p:spPr>
        <p:txBody>
          <a:bodyPr lIns="50800" tIns="50800" rIns="50800" bIns="50800" anchor="ctr"/>
          <a:lstStyle/>
          <a:p>
            <a:pPr/>
          </a:p>
        </p:txBody>
      </p:sp>
      <p:sp>
        <p:nvSpPr>
          <p:cNvPr id="168" name="Line"/>
          <p:cNvSpPr/>
          <p:nvPr/>
        </p:nvSpPr>
        <p:spPr>
          <a:xfrm>
            <a:off x="12728050" y="3779143"/>
            <a:ext cx="2092681" cy="858647"/>
          </a:xfrm>
          <a:prstGeom prst="line">
            <a:avLst/>
          </a:prstGeom>
          <a:ln w="25400">
            <a:solidFill>
              <a:srgbClr val="000000"/>
            </a:solidFill>
            <a:miter lim="400000"/>
            <a:tailEnd type="triangle"/>
          </a:ln>
        </p:spPr>
        <p:txBody>
          <a:bodyPr lIns="50800" tIns="50800" rIns="50800" bIns="50800" anchor="ctr"/>
          <a:lstStyle/>
          <a:p>
            <a:pPr/>
          </a:p>
        </p:txBody>
      </p:sp>
      <p:sp>
        <p:nvSpPr>
          <p:cNvPr id="169" name="Line"/>
          <p:cNvSpPr/>
          <p:nvPr/>
        </p:nvSpPr>
        <p:spPr>
          <a:xfrm>
            <a:off x="9763874" y="4824829"/>
            <a:ext cx="1553545" cy="1553545"/>
          </a:xfrm>
          <a:prstGeom prst="line">
            <a:avLst/>
          </a:prstGeom>
          <a:ln w="25400">
            <a:solidFill>
              <a:srgbClr val="000000"/>
            </a:solidFill>
            <a:miter lim="400000"/>
            <a:tailEnd type="triangle"/>
          </a:ln>
        </p:spPr>
        <p:txBody>
          <a:bodyPr lIns="50800" tIns="50800" rIns="50800" bIns="50800" anchor="ctr"/>
          <a:lstStyle/>
          <a:p>
            <a:pPr/>
          </a:p>
        </p:txBody>
      </p:sp>
      <p:sp>
        <p:nvSpPr>
          <p:cNvPr id="170" name="Line"/>
          <p:cNvSpPr/>
          <p:nvPr/>
        </p:nvSpPr>
        <p:spPr>
          <a:xfrm flipV="1">
            <a:off x="10180025" y="6810704"/>
            <a:ext cx="1124694" cy="1500977"/>
          </a:xfrm>
          <a:prstGeom prst="line">
            <a:avLst/>
          </a:prstGeom>
          <a:ln w="25400">
            <a:solidFill>
              <a:srgbClr val="000000"/>
            </a:solidFill>
            <a:miter lim="400000"/>
            <a:tailEnd type="triangle"/>
          </a:ln>
        </p:spPr>
        <p:txBody>
          <a:bodyPr lIns="50800" tIns="50800" rIns="50800" bIns="50800" anchor="ctr"/>
          <a:lstStyle/>
          <a:p>
            <a:pPr/>
          </a:p>
        </p:txBody>
      </p:sp>
      <p:sp>
        <p:nvSpPr>
          <p:cNvPr id="171" name="Line"/>
          <p:cNvSpPr/>
          <p:nvPr/>
        </p:nvSpPr>
        <p:spPr>
          <a:xfrm flipV="1">
            <a:off x="12349446" y="4814163"/>
            <a:ext cx="2473650" cy="1555380"/>
          </a:xfrm>
          <a:prstGeom prst="line">
            <a:avLst/>
          </a:prstGeom>
          <a:ln w="25400">
            <a:solidFill>
              <a:srgbClr val="000000"/>
            </a:solidFill>
            <a:miter lim="400000"/>
            <a:tailEnd type="triangle"/>
          </a:ln>
        </p:spPr>
        <p:txBody>
          <a:bodyPr lIns="50800" tIns="50800" rIns="50800" bIns="50800" anchor="ctr"/>
          <a:lstStyle/>
          <a:p>
            <a:pPr/>
          </a:p>
        </p:txBody>
      </p:sp>
      <p:sp>
        <p:nvSpPr>
          <p:cNvPr id="172" name="Line"/>
          <p:cNvSpPr/>
          <p:nvPr/>
        </p:nvSpPr>
        <p:spPr>
          <a:xfrm>
            <a:off x="12352614" y="6557363"/>
            <a:ext cx="2127093" cy="1310764"/>
          </a:xfrm>
          <a:prstGeom prst="line">
            <a:avLst/>
          </a:prstGeom>
          <a:ln w="25400">
            <a:solidFill>
              <a:srgbClr val="000000"/>
            </a:solidFill>
            <a:miter lim="400000"/>
            <a:tailEnd type="triangle"/>
          </a:ln>
        </p:spPr>
        <p:txBody>
          <a:bodyPr lIns="50800" tIns="50800" rIns="50800" bIns="50800" anchor="ctr"/>
          <a:lstStyle/>
          <a:p>
            <a:pPr/>
          </a:p>
        </p:txBody>
      </p:sp>
      <p:sp>
        <p:nvSpPr>
          <p:cNvPr id="173" name="Line"/>
          <p:cNvSpPr/>
          <p:nvPr/>
        </p:nvSpPr>
        <p:spPr>
          <a:xfrm flipV="1">
            <a:off x="15847717" y="3761647"/>
            <a:ext cx="2199839" cy="886554"/>
          </a:xfrm>
          <a:prstGeom prst="line">
            <a:avLst/>
          </a:prstGeom>
          <a:ln w="25400">
            <a:solidFill>
              <a:srgbClr val="000000"/>
            </a:solidFill>
            <a:miter lim="400000"/>
            <a:tailEnd type="triangle"/>
          </a:ln>
        </p:spPr>
        <p:txBody>
          <a:bodyPr lIns="50800" tIns="50800" rIns="50800" bIns="50800" anchor="ctr"/>
          <a:lstStyle/>
          <a:p>
            <a:pPr/>
          </a:p>
        </p:txBody>
      </p:sp>
      <p:sp>
        <p:nvSpPr>
          <p:cNvPr id="174" name="Line"/>
          <p:cNvSpPr/>
          <p:nvPr/>
        </p:nvSpPr>
        <p:spPr>
          <a:xfrm>
            <a:off x="15849687" y="4804700"/>
            <a:ext cx="2199489" cy="1866736"/>
          </a:xfrm>
          <a:prstGeom prst="line">
            <a:avLst/>
          </a:prstGeom>
          <a:ln w="25400">
            <a:solidFill>
              <a:srgbClr val="000000"/>
            </a:solidFill>
            <a:miter lim="400000"/>
            <a:tailEnd type="triangle"/>
          </a:ln>
        </p:spPr>
        <p:txBody>
          <a:bodyPr lIns="50800" tIns="50800" rIns="50800" bIns="50800" anchor="ctr"/>
          <a:lstStyle/>
          <a:p>
            <a:pPr/>
          </a:p>
        </p:txBody>
      </p:sp>
      <p:sp>
        <p:nvSpPr>
          <p:cNvPr id="175" name="Line"/>
          <p:cNvSpPr/>
          <p:nvPr/>
        </p:nvSpPr>
        <p:spPr>
          <a:xfrm flipV="1">
            <a:off x="15517429" y="6889720"/>
            <a:ext cx="2538664" cy="1043547"/>
          </a:xfrm>
          <a:prstGeom prst="line">
            <a:avLst/>
          </a:prstGeom>
          <a:ln w="25400">
            <a:solidFill>
              <a:srgbClr val="000000"/>
            </a:solidFill>
            <a:miter lim="400000"/>
            <a:tailEnd type="triangle"/>
          </a:ln>
        </p:spPr>
        <p:txBody>
          <a:bodyPr lIns="50800" tIns="50800" rIns="50800" bIns="50800" anchor="ctr"/>
          <a:lstStyle/>
          <a:p>
            <a:pPr/>
          </a:p>
        </p:txBody>
      </p:sp>
      <p:sp>
        <p:nvSpPr>
          <p:cNvPr id="176" name="Line"/>
          <p:cNvSpPr/>
          <p:nvPr/>
        </p:nvSpPr>
        <p:spPr>
          <a:xfrm>
            <a:off x="15506327" y="8188519"/>
            <a:ext cx="1968641" cy="1754159"/>
          </a:xfrm>
          <a:prstGeom prst="line">
            <a:avLst/>
          </a:prstGeom>
          <a:ln w="25400">
            <a:solidFill>
              <a:srgbClr val="000000"/>
            </a:solidFill>
            <a:miter lim="400000"/>
            <a:tailEnd type="triangle"/>
          </a:ln>
        </p:spPr>
        <p:txBody>
          <a:bodyPr lIns="50800" tIns="50800" rIns="50800" bIns="50800" anchor="ctr"/>
          <a:lstStyle/>
          <a:p>
            <a:pPr/>
          </a:p>
        </p:txBody>
      </p:sp>
      <p:sp>
        <p:nvSpPr>
          <p:cNvPr id="177" name="Line"/>
          <p:cNvSpPr/>
          <p:nvPr/>
        </p:nvSpPr>
        <p:spPr>
          <a:xfrm flipV="1">
            <a:off x="19100799" y="2495981"/>
            <a:ext cx="1333501" cy="1270001"/>
          </a:xfrm>
          <a:prstGeom prst="line">
            <a:avLst/>
          </a:prstGeom>
          <a:ln w="25400">
            <a:solidFill>
              <a:srgbClr val="000000"/>
            </a:solidFill>
            <a:miter lim="400000"/>
            <a:tailEnd type="triangle"/>
          </a:ln>
        </p:spPr>
        <p:txBody>
          <a:bodyPr lIns="50800" tIns="50800" rIns="50800" bIns="50800" anchor="ctr"/>
          <a:lstStyle/>
          <a:p>
            <a:pPr/>
          </a:p>
        </p:txBody>
      </p:sp>
      <p:sp>
        <p:nvSpPr>
          <p:cNvPr id="178" name="Line"/>
          <p:cNvSpPr/>
          <p:nvPr/>
        </p:nvSpPr>
        <p:spPr>
          <a:xfrm>
            <a:off x="19101021" y="3966411"/>
            <a:ext cx="1958622" cy="1620977"/>
          </a:xfrm>
          <a:prstGeom prst="line">
            <a:avLst/>
          </a:prstGeom>
          <a:ln w="25400">
            <a:solidFill>
              <a:srgbClr val="000000"/>
            </a:solidFill>
            <a:miter lim="400000"/>
            <a:tailEnd type="triangle"/>
          </a:ln>
        </p:spPr>
        <p:txBody>
          <a:bodyPr lIns="50800" tIns="50800" rIns="50800" bIns="50800" anchor="ctr"/>
          <a:lstStyle/>
          <a:p>
            <a:pPr/>
          </a:p>
        </p:txBody>
      </p:sp>
      <p:sp>
        <p:nvSpPr>
          <p:cNvPr id="179" name="Line"/>
          <p:cNvSpPr/>
          <p:nvPr/>
        </p:nvSpPr>
        <p:spPr>
          <a:xfrm flipV="1">
            <a:off x="19090978" y="5773246"/>
            <a:ext cx="1976005" cy="966882"/>
          </a:xfrm>
          <a:prstGeom prst="line">
            <a:avLst/>
          </a:prstGeom>
          <a:ln w="25400">
            <a:solidFill>
              <a:srgbClr val="000000"/>
            </a:solidFill>
            <a:miter lim="400000"/>
            <a:tailEnd type="triangle"/>
          </a:ln>
        </p:spPr>
        <p:txBody>
          <a:bodyPr lIns="50800" tIns="50800" rIns="50800" bIns="50800" anchor="ctr"/>
          <a:lstStyle/>
          <a:p>
            <a:pPr/>
          </a:p>
        </p:txBody>
      </p:sp>
      <p:sp>
        <p:nvSpPr>
          <p:cNvPr id="180" name="Line"/>
          <p:cNvSpPr/>
          <p:nvPr/>
        </p:nvSpPr>
        <p:spPr>
          <a:xfrm>
            <a:off x="19084206" y="6875759"/>
            <a:ext cx="2413686" cy="2019770"/>
          </a:xfrm>
          <a:prstGeom prst="line">
            <a:avLst/>
          </a:prstGeom>
          <a:ln w="25400">
            <a:solidFill>
              <a:srgbClr val="000000"/>
            </a:solidFill>
            <a:miter lim="400000"/>
            <a:tailEnd type="triangle"/>
          </a:ln>
        </p:spPr>
        <p:txBody>
          <a:bodyPr lIns="50800" tIns="50800" rIns="50800" bIns="50800" anchor="ctr"/>
          <a:lstStyle/>
          <a:p>
            <a:pPr/>
          </a:p>
        </p:txBody>
      </p:sp>
      <p:sp>
        <p:nvSpPr>
          <p:cNvPr id="181" name="Line"/>
          <p:cNvSpPr/>
          <p:nvPr/>
        </p:nvSpPr>
        <p:spPr>
          <a:xfrm flipV="1">
            <a:off x="18529069" y="9112315"/>
            <a:ext cx="2985408" cy="797422"/>
          </a:xfrm>
          <a:prstGeom prst="line">
            <a:avLst/>
          </a:prstGeom>
          <a:ln w="25400">
            <a:solidFill>
              <a:srgbClr val="000000"/>
            </a:solidFill>
            <a:miter lim="400000"/>
            <a:tailEnd type="triangle"/>
          </a:ln>
        </p:spPr>
        <p:txBody>
          <a:bodyPr lIns="50800" tIns="50800" rIns="50800" bIns="50800" anchor="ctr"/>
          <a:lstStyle/>
          <a:p>
            <a:pPr/>
          </a:p>
        </p:txBody>
      </p:sp>
      <p:sp>
        <p:nvSpPr>
          <p:cNvPr id="182" name="Line"/>
          <p:cNvSpPr/>
          <p:nvPr/>
        </p:nvSpPr>
        <p:spPr>
          <a:xfrm flipV="1">
            <a:off x="10183647" y="8093928"/>
            <a:ext cx="4296226" cy="381107"/>
          </a:xfrm>
          <a:prstGeom prst="line">
            <a:avLst/>
          </a:prstGeom>
          <a:ln w="25400">
            <a:solidFill>
              <a:srgbClr val="000000"/>
            </a:solidFill>
            <a:miter lim="400000"/>
            <a:tailEnd type="triangle"/>
          </a:ln>
        </p:spPr>
        <p:txBody>
          <a:bodyPr lIns="50800" tIns="50800" rIns="50800" bIns="50800" anchor="ctr"/>
          <a:lstStyle/>
          <a:p>
            <a:pPr/>
          </a:p>
        </p:txBody>
      </p:sp>
      <p:sp>
        <p:nvSpPr>
          <p:cNvPr id="183" name="Line"/>
          <p:cNvSpPr/>
          <p:nvPr/>
        </p:nvSpPr>
        <p:spPr>
          <a:xfrm>
            <a:off x="12341527" y="6455023"/>
            <a:ext cx="5724090" cy="301428"/>
          </a:xfrm>
          <a:prstGeom prst="line">
            <a:avLst/>
          </a:prstGeom>
          <a:ln w="25400">
            <a:solidFill>
              <a:srgbClr val="000000"/>
            </a:solidFill>
            <a:miter lim="400000"/>
            <a:tailEnd type="triangle"/>
          </a:ln>
        </p:spPr>
        <p:txBody>
          <a:bodyPr lIns="50800" tIns="50800" rIns="50800" bIns="50800" anchor="ctr"/>
          <a:lstStyle/>
          <a:p>
            <a:pPr/>
          </a:p>
        </p:txBody>
      </p:sp>
      <p:sp>
        <p:nvSpPr>
          <p:cNvPr id="184" name="Line"/>
          <p:cNvSpPr/>
          <p:nvPr/>
        </p:nvSpPr>
        <p:spPr>
          <a:xfrm flipV="1">
            <a:off x="18516600" y="5936153"/>
            <a:ext cx="2579630" cy="3742029"/>
          </a:xfrm>
          <a:prstGeom prst="line">
            <a:avLst/>
          </a:prstGeom>
          <a:ln w="25400">
            <a:solidFill>
              <a:srgbClr val="000000"/>
            </a:solidFill>
            <a:miter lim="400000"/>
            <a:tailEnd type="triangle"/>
          </a:ln>
        </p:spPr>
        <p:txBody>
          <a:bodyPr lIns="50800" tIns="50800" rIns="50800" bIns="50800" anchor="ctr"/>
          <a:lstStyle/>
          <a:p>
            <a:pPr/>
          </a:p>
        </p:txBody>
      </p:sp>
      <p:sp>
        <p:nvSpPr>
          <p:cNvPr id="185" name="Start with a  directed graph…"/>
          <p:cNvSpPr txBox="1"/>
          <p:nvPr/>
        </p:nvSpPr>
        <p:spPr>
          <a:xfrm>
            <a:off x="1115348" y="5854214"/>
            <a:ext cx="7030213" cy="1544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Start with a  directed graph</a:t>
            </a:r>
          </a:p>
          <a:p>
            <a:pPr algn="l">
              <a:defRPr sz="4000"/>
            </a:pPr>
            <a:r>
              <a:t>The Blue boxes are the nodes.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Rounded Rectangle"/>
          <p:cNvSpPr/>
          <p:nvPr/>
        </p:nvSpPr>
        <p:spPr>
          <a:xfrm>
            <a:off x="13659831" y="7817122"/>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88" name="Rounded Rectangle"/>
          <p:cNvSpPr/>
          <p:nvPr/>
        </p:nvSpPr>
        <p:spPr>
          <a:xfrm>
            <a:off x="13667060" y="7051289"/>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89" name="Rounded Rectangle"/>
          <p:cNvSpPr/>
          <p:nvPr/>
        </p:nvSpPr>
        <p:spPr>
          <a:xfrm>
            <a:off x="18793590" y="9172263"/>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90" name="Rounded Rectangle"/>
          <p:cNvSpPr/>
          <p:nvPr/>
        </p:nvSpPr>
        <p:spPr>
          <a:xfrm>
            <a:off x="10481123" y="7552439"/>
            <a:ext cx="516467"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91" name="Rounded Rectangle"/>
          <p:cNvSpPr/>
          <p:nvPr/>
        </p:nvSpPr>
        <p:spPr>
          <a:xfrm>
            <a:off x="12649937" y="6204637"/>
            <a:ext cx="516467"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92" name="Rounded Rectangle"/>
          <p:cNvSpPr/>
          <p:nvPr/>
        </p:nvSpPr>
        <p:spPr>
          <a:xfrm>
            <a:off x="10479057" y="5702713"/>
            <a:ext cx="516467"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93" name="Rounded Rectangle"/>
          <p:cNvSpPr/>
          <p:nvPr/>
        </p:nvSpPr>
        <p:spPr>
          <a:xfrm>
            <a:off x="16001556" y="5192179"/>
            <a:ext cx="516468" cy="516667"/>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94" name="Rounded Rectangle"/>
          <p:cNvSpPr/>
          <p:nvPr/>
        </p:nvSpPr>
        <p:spPr>
          <a:xfrm>
            <a:off x="8719414" y="4251118"/>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195" name="Rounded Rectangle"/>
          <p:cNvSpPr/>
          <p:nvPr/>
        </p:nvSpPr>
        <p:spPr>
          <a:xfrm>
            <a:off x="11671300" y="3259240"/>
            <a:ext cx="1041400" cy="1041507"/>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196" name="Rounded Rectangle"/>
          <p:cNvSpPr/>
          <p:nvPr/>
        </p:nvSpPr>
        <p:spPr>
          <a:xfrm>
            <a:off x="11308380" y="5942217"/>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197" name="Rounded Rectangle"/>
          <p:cNvSpPr/>
          <p:nvPr/>
        </p:nvSpPr>
        <p:spPr>
          <a:xfrm>
            <a:off x="14805570" y="4089550"/>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198" name="Rounded Rectangle"/>
          <p:cNvSpPr/>
          <p:nvPr/>
        </p:nvSpPr>
        <p:spPr>
          <a:xfrm>
            <a:off x="9134982" y="7864981"/>
            <a:ext cx="1041401" cy="1041507"/>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199" name="Rounded Rectangle"/>
          <p:cNvSpPr/>
          <p:nvPr/>
        </p:nvSpPr>
        <p:spPr>
          <a:xfrm>
            <a:off x="6610012" y="1901242"/>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200" name="Rounded Rectangle"/>
          <p:cNvSpPr/>
          <p:nvPr/>
        </p:nvSpPr>
        <p:spPr>
          <a:xfrm>
            <a:off x="14473491" y="7359987"/>
            <a:ext cx="1041401" cy="1041507"/>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201" name="Rounded Rectangle"/>
          <p:cNvSpPr/>
          <p:nvPr/>
        </p:nvSpPr>
        <p:spPr>
          <a:xfrm>
            <a:off x="14473491" y="1468390"/>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202" name="Rounded Rectangle"/>
          <p:cNvSpPr/>
          <p:nvPr/>
        </p:nvSpPr>
        <p:spPr>
          <a:xfrm>
            <a:off x="18056544" y="3271940"/>
            <a:ext cx="1041401" cy="1041507"/>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203" name="Rounded Rectangle"/>
          <p:cNvSpPr/>
          <p:nvPr/>
        </p:nvSpPr>
        <p:spPr>
          <a:xfrm>
            <a:off x="18056544" y="6223000"/>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204" name="Rounded Rectangle"/>
          <p:cNvSpPr/>
          <p:nvPr/>
        </p:nvSpPr>
        <p:spPr>
          <a:xfrm>
            <a:off x="17479409" y="9428059"/>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205" name="Rounded Rectangle"/>
          <p:cNvSpPr/>
          <p:nvPr/>
        </p:nvSpPr>
        <p:spPr>
          <a:xfrm>
            <a:off x="21062461" y="4955254"/>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206" name="Rounded Rectangle"/>
          <p:cNvSpPr/>
          <p:nvPr/>
        </p:nvSpPr>
        <p:spPr>
          <a:xfrm>
            <a:off x="20365088" y="1468390"/>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207" name="Rounded Rectangle"/>
          <p:cNvSpPr/>
          <p:nvPr/>
        </p:nvSpPr>
        <p:spPr>
          <a:xfrm>
            <a:off x="21519360" y="8442118"/>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208" name="Line"/>
          <p:cNvSpPr/>
          <p:nvPr/>
        </p:nvSpPr>
        <p:spPr>
          <a:xfrm>
            <a:off x="7650490" y="2560757"/>
            <a:ext cx="1702889" cy="1702889"/>
          </a:xfrm>
          <a:prstGeom prst="line">
            <a:avLst/>
          </a:prstGeom>
          <a:ln w="25400">
            <a:solidFill>
              <a:srgbClr val="000000"/>
            </a:solidFill>
            <a:miter lim="400000"/>
            <a:tailEnd type="triangle"/>
          </a:ln>
        </p:spPr>
        <p:txBody>
          <a:bodyPr lIns="50800" tIns="50800" rIns="50800" bIns="50800" anchor="ctr"/>
          <a:lstStyle/>
          <a:p>
            <a:pPr/>
          </a:p>
        </p:txBody>
      </p:sp>
      <p:sp>
        <p:nvSpPr>
          <p:cNvPr id="209" name="Line"/>
          <p:cNvSpPr/>
          <p:nvPr/>
        </p:nvSpPr>
        <p:spPr>
          <a:xfrm>
            <a:off x="7647943" y="2497535"/>
            <a:ext cx="4019180" cy="1266486"/>
          </a:xfrm>
          <a:prstGeom prst="line">
            <a:avLst/>
          </a:prstGeom>
          <a:ln w="25400">
            <a:solidFill>
              <a:srgbClr val="000000"/>
            </a:solidFill>
            <a:miter lim="400000"/>
            <a:tailEnd type="triangle"/>
          </a:ln>
        </p:spPr>
        <p:txBody>
          <a:bodyPr lIns="50800" tIns="50800" rIns="50800" bIns="50800" anchor="ctr"/>
          <a:lstStyle/>
          <a:p>
            <a:pPr/>
          </a:p>
        </p:txBody>
      </p:sp>
      <p:sp>
        <p:nvSpPr>
          <p:cNvPr id="210" name="Line"/>
          <p:cNvSpPr/>
          <p:nvPr/>
        </p:nvSpPr>
        <p:spPr>
          <a:xfrm flipV="1">
            <a:off x="12720544" y="1992299"/>
            <a:ext cx="1746016" cy="1746017"/>
          </a:xfrm>
          <a:prstGeom prst="line">
            <a:avLst/>
          </a:prstGeom>
          <a:ln w="25400">
            <a:solidFill>
              <a:srgbClr val="000000"/>
            </a:solidFill>
            <a:miter lim="400000"/>
            <a:tailEnd type="triangle"/>
          </a:ln>
        </p:spPr>
        <p:txBody>
          <a:bodyPr lIns="50800" tIns="50800" rIns="50800" bIns="50800" anchor="ctr"/>
          <a:lstStyle/>
          <a:p>
            <a:pPr/>
          </a:p>
        </p:txBody>
      </p:sp>
      <p:sp>
        <p:nvSpPr>
          <p:cNvPr id="211" name="Line"/>
          <p:cNvSpPr/>
          <p:nvPr/>
        </p:nvSpPr>
        <p:spPr>
          <a:xfrm>
            <a:off x="12728050" y="3779143"/>
            <a:ext cx="2092681" cy="858647"/>
          </a:xfrm>
          <a:prstGeom prst="line">
            <a:avLst/>
          </a:prstGeom>
          <a:ln w="25400">
            <a:solidFill>
              <a:srgbClr val="000000"/>
            </a:solidFill>
            <a:miter lim="400000"/>
            <a:tailEnd type="triangle"/>
          </a:ln>
        </p:spPr>
        <p:txBody>
          <a:bodyPr lIns="50800" tIns="50800" rIns="50800" bIns="50800" anchor="ctr"/>
          <a:lstStyle/>
          <a:p>
            <a:pPr/>
          </a:p>
        </p:txBody>
      </p:sp>
      <p:sp>
        <p:nvSpPr>
          <p:cNvPr id="212" name="Line"/>
          <p:cNvSpPr/>
          <p:nvPr/>
        </p:nvSpPr>
        <p:spPr>
          <a:xfrm>
            <a:off x="9763874" y="4824829"/>
            <a:ext cx="1553545" cy="1553545"/>
          </a:xfrm>
          <a:prstGeom prst="line">
            <a:avLst/>
          </a:prstGeom>
          <a:ln w="25400">
            <a:solidFill>
              <a:srgbClr val="000000"/>
            </a:solidFill>
            <a:miter lim="400000"/>
            <a:tailEnd type="triangle"/>
          </a:ln>
        </p:spPr>
        <p:txBody>
          <a:bodyPr lIns="50800" tIns="50800" rIns="50800" bIns="50800" anchor="ctr"/>
          <a:lstStyle/>
          <a:p>
            <a:pPr/>
          </a:p>
        </p:txBody>
      </p:sp>
      <p:sp>
        <p:nvSpPr>
          <p:cNvPr id="213" name="Line"/>
          <p:cNvSpPr/>
          <p:nvPr/>
        </p:nvSpPr>
        <p:spPr>
          <a:xfrm flipV="1">
            <a:off x="10180025" y="6810704"/>
            <a:ext cx="1124694" cy="1500977"/>
          </a:xfrm>
          <a:prstGeom prst="line">
            <a:avLst/>
          </a:prstGeom>
          <a:ln w="25400">
            <a:solidFill>
              <a:srgbClr val="000000"/>
            </a:solidFill>
            <a:miter lim="400000"/>
            <a:tailEnd type="triangle"/>
          </a:ln>
        </p:spPr>
        <p:txBody>
          <a:bodyPr lIns="50800" tIns="50800" rIns="50800" bIns="50800" anchor="ctr"/>
          <a:lstStyle/>
          <a:p>
            <a:pPr/>
          </a:p>
        </p:txBody>
      </p:sp>
      <p:sp>
        <p:nvSpPr>
          <p:cNvPr id="214" name="Line"/>
          <p:cNvSpPr/>
          <p:nvPr/>
        </p:nvSpPr>
        <p:spPr>
          <a:xfrm flipV="1">
            <a:off x="12349446" y="4814163"/>
            <a:ext cx="2473650" cy="1555380"/>
          </a:xfrm>
          <a:prstGeom prst="line">
            <a:avLst/>
          </a:prstGeom>
          <a:ln w="25400">
            <a:solidFill>
              <a:srgbClr val="000000"/>
            </a:solidFill>
            <a:miter lim="400000"/>
            <a:tailEnd type="triangle"/>
          </a:ln>
        </p:spPr>
        <p:txBody>
          <a:bodyPr lIns="50800" tIns="50800" rIns="50800" bIns="50800" anchor="ctr"/>
          <a:lstStyle/>
          <a:p>
            <a:pPr/>
          </a:p>
        </p:txBody>
      </p:sp>
      <p:sp>
        <p:nvSpPr>
          <p:cNvPr id="215" name="Line"/>
          <p:cNvSpPr/>
          <p:nvPr/>
        </p:nvSpPr>
        <p:spPr>
          <a:xfrm>
            <a:off x="12352614" y="6557363"/>
            <a:ext cx="2127093" cy="1310764"/>
          </a:xfrm>
          <a:prstGeom prst="line">
            <a:avLst/>
          </a:prstGeom>
          <a:ln w="25400">
            <a:solidFill>
              <a:srgbClr val="000000"/>
            </a:solidFill>
            <a:miter lim="400000"/>
            <a:tailEnd type="triangle"/>
          </a:ln>
        </p:spPr>
        <p:txBody>
          <a:bodyPr lIns="50800" tIns="50800" rIns="50800" bIns="50800" anchor="ctr"/>
          <a:lstStyle/>
          <a:p>
            <a:pPr/>
          </a:p>
        </p:txBody>
      </p:sp>
      <p:sp>
        <p:nvSpPr>
          <p:cNvPr id="216" name="Line"/>
          <p:cNvSpPr/>
          <p:nvPr/>
        </p:nvSpPr>
        <p:spPr>
          <a:xfrm flipV="1">
            <a:off x="15847717" y="3761647"/>
            <a:ext cx="2199839" cy="886554"/>
          </a:xfrm>
          <a:prstGeom prst="line">
            <a:avLst/>
          </a:prstGeom>
          <a:ln w="25400">
            <a:solidFill>
              <a:srgbClr val="000000"/>
            </a:solidFill>
            <a:miter lim="400000"/>
            <a:tailEnd type="triangle"/>
          </a:ln>
        </p:spPr>
        <p:txBody>
          <a:bodyPr lIns="50800" tIns="50800" rIns="50800" bIns="50800" anchor="ctr"/>
          <a:lstStyle/>
          <a:p>
            <a:pPr/>
          </a:p>
        </p:txBody>
      </p:sp>
      <p:sp>
        <p:nvSpPr>
          <p:cNvPr id="217" name="Line"/>
          <p:cNvSpPr/>
          <p:nvPr/>
        </p:nvSpPr>
        <p:spPr>
          <a:xfrm>
            <a:off x="15849687" y="4804700"/>
            <a:ext cx="2199489" cy="1866736"/>
          </a:xfrm>
          <a:prstGeom prst="line">
            <a:avLst/>
          </a:prstGeom>
          <a:ln w="25400">
            <a:solidFill>
              <a:srgbClr val="000000"/>
            </a:solidFill>
            <a:miter lim="400000"/>
            <a:tailEnd type="triangle"/>
          </a:ln>
        </p:spPr>
        <p:txBody>
          <a:bodyPr lIns="50800" tIns="50800" rIns="50800" bIns="50800" anchor="ctr"/>
          <a:lstStyle/>
          <a:p>
            <a:pPr/>
          </a:p>
        </p:txBody>
      </p:sp>
      <p:sp>
        <p:nvSpPr>
          <p:cNvPr id="218" name="Line"/>
          <p:cNvSpPr/>
          <p:nvPr/>
        </p:nvSpPr>
        <p:spPr>
          <a:xfrm flipV="1">
            <a:off x="15517429" y="6889720"/>
            <a:ext cx="2538664" cy="1043547"/>
          </a:xfrm>
          <a:prstGeom prst="line">
            <a:avLst/>
          </a:prstGeom>
          <a:ln w="25400">
            <a:solidFill>
              <a:srgbClr val="000000"/>
            </a:solidFill>
            <a:miter lim="400000"/>
            <a:tailEnd type="triangle"/>
          </a:ln>
        </p:spPr>
        <p:txBody>
          <a:bodyPr lIns="50800" tIns="50800" rIns="50800" bIns="50800" anchor="ctr"/>
          <a:lstStyle/>
          <a:p>
            <a:pPr/>
          </a:p>
        </p:txBody>
      </p:sp>
      <p:sp>
        <p:nvSpPr>
          <p:cNvPr id="219" name="Line"/>
          <p:cNvSpPr/>
          <p:nvPr/>
        </p:nvSpPr>
        <p:spPr>
          <a:xfrm>
            <a:off x="15506327" y="8188519"/>
            <a:ext cx="1968641" cy="1754159"/>
          </a:xfrm>
          <a:prstGeom prst="line">
            <a:avLst/>
          </a:prstGeom>
          <a:ln w="25400">
            <a:solidFill>
              <a:srgbClr val="000000"/>
            </a:solidFill>
            <a:miter lim="400000"/>
            <a:tailEnd type="triangle"/>
          </a:ln>
        </p:spPr>
        <p:txBody>
          <a:bodyPr lIns="50800" tIns="50800" rIns="50800" bIns="50800" anchor="ctr"/>
          <a:lstStyle/>
          <a:p>
            <a:pPr/>
          </a:p>
        </p:txBody>
      </p:sp>
      <p:sp>
        <p:nvSpPr>
          <p:cNvPr id="220" name="Line"/>
          <p:cNvSpPr/>
          <p:nvPr/>
        </p:nvSpPr>
        <p:spPr>
          <a:xfrm flipV="1">
            <a:off x="19100799" y="2495981"/>
            <a:ext cx="1333501" cy="1270001"/>
          </a:xfrm>
          <a:prstGeom prst="line">
            <a:avLst/>
          </a:prstGeom>
          <a:ln w="25400">
            <a:solidFill>
              <a:srgbClr val="000000"/>
            </a:solidFill>
            <a:miter lim="400000"/>
            <a:tailEnd type="triangle"/>
          </a:ln>
        </p:spPr>
        <p:txBody>
          <a:bodyPr lIns="50800" tIns="50800" rIns="50800" bIns="50800" anchor="ctr"/>
          <a:lstStyle/>
          <a:p>
            <a:pPr/>
          </a:p>
        </p:txBody>
      </p:sp>
      <p:sp>
        <p:nvSpPr>
          <p:cNvPr id="221" name="Line"/>
          <p:cNvSpPr/>
          <p:nvPr/>
        </p:nvSpPr>
        <p:spPr>
          <a:xfrm>
            <a:off x="19101021" y="3966411"/>
            <a:ext cx="1958622" cy="1620977"/>
          </a:xfrm>
          <a:prstGeom prst="line">
            <a:avLst/>
          </a:prstGeom>
          <a:ln w="25400">
            <a:solidFill>
              <a:srgbClr val="000000"/>
            </a:solidFill>
            <a:miter lim="400000"/>
            <a:tailEnd type="triangle"/>
          </a:ln>
        </p:spPr>
        <p:txBody>
          <a:bodyPr lIns="50800" tIns="50800" rIns="50800" bIns="50800" anchor="ctr"/>
          <a:lstStyle/>
          <a:p>
            <a:pPr/>
          </a:p>
        </p:txBody>
      </p:sp>
      <p:sp>
        <p:nvSpPr>
          <p:cNvPr id="222" name="Line"/>
          <p:cNvSpPr/>
          <p:nvPr/>
        </p:nvSpPr>
        <p:spPr>
          <a:xfrm flipV="1">
            <a:off x="19090978" y="5773246"/>
            <a:ext cx="1976005" cy="966882"/>
          </a:xfrm>
          <a:prstGeom prst="line">
            <a:avLst/>
          </a:prstGeom>
          <a:ln w="25400">
            <a:solidFill>
              <a:srgbClr val="000000"/>
            </a:solidFill>
            <a:miter lim="400000"/>
            <a:tailEnd type="triangle"/>
          </a:ln>
        </p:spPr>
        <p:txBody>
          <a:bodyPr lIns="50800" tIns="50800" rIns="50800" bIns="50800" anchor="ctr"/>
          <a:lstStyle/>
          <a:p>
            <a:pPr/>
          </a:p>
        </p:txBody>
      </p:sp>
      <p:sp>
        <p:nvSpPr>
          <p:cNvPr id="223" name="Line"/>
          <p:cNvSpPr/>
          <p:nvPr/>
        </p:nvSpPr>
        <p:spPr>
          <a:xfrm>
            <a:off x="19084206" y="6875759"/>
            <a:ext cx="2413686" cy="2019770"/>
          </a:xfrm>
          <a:prstGeom prst="line">
            <a:avLst/>
          </a:prstGeom>
          <a:ln w="25400">
            <a:solidFill>
              <a:srgbClr val="000000"/>
            </a:solidFill>
            <a:miter lim="400000"/>
            <a:tailEnd type="triangle"/>
          </a:ln>
        </p:spPr>
        <p:txBody>
          <a:bodyPr lIns="50800" tIns="50800" rIns="50800" bIns="50800" anchor="ctr"/>
          <a:lstStyle/>
          <a:p>
            <a:pPr/>
          </a:p>
        </p:txBody>
      </p:sp>
      <p:sp>
        <p:nvSpPr>
          <p:cNvPr id="224" name="Line"/>
          <p:cNvSpPr/>
          <p:nvPr/>
        </p:nvSpPr>
        <p:spPr>
          <a:xfrm flipV="1">
            <a:off x="18529069" y="9112315"/>
            <a:ext cx="2985408" cy="797422"/>
          </a:xfrm>
          <a:prstGeom prst="line">
            <a:avLst/>
          </a:prstGeom>
          <a:ln w="25400">
            <a:solidFill>
              <a:srgbClr val="000000"/>
            </a:solidFill>
            <a:miter lim="400000"/>
            <a:tailEnd type="triangle"/>
          </a:ln>
        </p:spPr>
        <p:txBody>
          <a:bodyPr lIns="50800" tIns="50800" rIns="50800" bIns="50800" anchor="ctr"/>
          <a:lstStyle/>
          <a:p>
            <a:pPr/>
          </a:p>
        </p:txBody>
      </p:sp>
      <p:sp>
        <p:nvSpPr>
          <p:cNvPr id="225" name="Line"/>
          <p:cNvSpPr/>
          <p:nvPr/>
        </p:nvSpPr>
        <p:spPr>
          <a:xfrm flipV="1">
            <a:off x="10183647" y="8093928"/>
            <a:ext cx="4296226" cy="381107"/>
          </a:xfrm>
          <a:prstGeom prst="line">
            <a:avLst/>
          </a:prstGeom>
          <a:ln w="25400">
            <a:solidFill>
              <a:srgbClr val="000000"/>
            </a:solidFill>
            <a:miter lim="400000"/>
            <a:tailEnd type="triangle"/>
          </a:ln>
        </p:spPr>
        <p:txBody>
          <a:bodyPr lIns="50800" tIns="50800" rIns="50800" bIns="50800" anchor="ctr"/>
          <a:lstStyle/>
          <a:p>
            <a:pPr/>
          </a:p>
        </p:txBody>
      </p:sp>
      <p:sp>
        <p:nvSpPr>
          <p:cNvPr id="226" name="Line"/>
          <p:cNvSpPr/>
          <p:nvPr/>
        </p:nvSpPr>
        <p:spPr>
          <a:xfrm>
            <a:off x="12341527" y="6455023"/>
            <a:ext cx="5724090" cy="301428"/>
          </a:xfrm>
          <a:prstGeom prst="line">
            <a:avLst/>
          </a:prstGeom>
          <a:ln w="25400">
            <a:solidFill>
              <a:srgbClr val="000000"/>
            </a:solidFill>
            <a:miter lim="400000"/>
            <a:tailEnd type="triangle"/>
          </a:ln>
        </p:spPr>
        <p:txBody>
          <a:bodyPr lIns="50800" tIns="50800" rIns="50800" bIns="50800" anchor="ctr"/>
          <a:lstStyle/>
          <a:p>
            <a:pPr/>
          </a:p>
        </p:txBody>
      </p:sp>
      <p:sp>
        <p:nvSpPr>
          <p:cNvPr id="227" name="Line"/>
          <p:cNvSpPr/>
          <p:nvPr/>
        </p:nvSpPr>
        <p:spPr>
          <a:xfrm flipV="1">
            <a:off x="18516600" y="5948853"/>
            <a:ext cx="2579630" cy="3742029"/>
          </a:xfrm>
          <a:prstGeom prst="line">
            <a:avLst/>
          </a:prstGeom>
          <a:ln w="25400">
            <a:solidFill>
              <a:srgbClr val="000000"/>
            </a:solidFill>
            <a:miter lim="400000"/>
            <a:tailEnd type="triangle"/>
          </a:ln>
        </p:spPr>
        <p:txBody>
          <a:bodyPr lIns="50800" tIns="50800" rIns="50800" bIns="50800" anchor="ctr"/>
          <a:lstStyle/>
          <a:p>
            <a:pPr/>
          </a:p>
        </p:txBody>
      </p:sp>
      <p:sp>
        <p:nvSpPr>
          <p:cNvPr id="228" name="Rounded Rectangle"/>
          <p:cNvSpPr/>
          <p:nvPr/>
        </p:nvSpPr>
        <p:spPr>
          <a:xfrm>
            <a:off x="15804856" y="829534"/>
            <a:ext cx="516468" cy="516667"/>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29" name="Rounded Rectangle"/>
          <p:cNvSpPr/>
          <p:nvPr/>
        </p:nvSpPr>
        <p:spPr>
          <a:xfrm>
            <a:off x="15804856" y="1667779"/>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30" name="Rounded Rectangle"/>
          <p:cNvSpPr/>
          <p:nvPr/>
        </p:nvSpPr>
        <p:spPr>
          <a:xfrm>
            <a:off x="13667060" y="990401"/>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31" name="Rounded Rectangle"/>
          <p:cNvSpPr/>
          <p:nvPr/>
        </p:nvSpPr>
        <p:spPr>
          <a:xfrm>
            <a:off x="16022367" y="3639113"/>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32" name="Rounded Rectangle"/>
          <p:cNvSpPr/>
          <p:nvPr/>
        </p:nvSpPr>
        <p:spPr>
          <a:xfrm>
            <a:off x="10856799" y="2818925"/>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33" name="Rounded Rectangle"/>
          <p:cNvSpPr/>
          <p:nvPr/>
        </p:nvSpPr>
        <p:spPr>
          <a:xfrm>
            <a:off x="10856799" y="3820562"/>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34" name="Rounded Rectangle"/>
          <p:cNvSpPr/>
          <p:nvPr/>
        </p:nvSpPr>
        <p:spPr>
          <a:xfrm>
            <a:off x="10856799" y="4588372"/>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35" name="Rounded Rectangle"/>
          <p:cNvSpPr/>
          <p:nvPr/>
        </p:nvSpPr>
        <p:spPr>
          <a:xfrm>
            <a:off x="10491757" y="6368295"/>
            <a:ext cx="516467"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36" name="Rounded Rectangle"/>
          <p:cNvSpPr/>
          <p:nvPr/>
        </p:nvSpPr>
        <p:spPr>
          <a:xfrm>
            <a:off x="10479057" y="8583197"/>
            <a:ext cx="516467"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37" name="Rounded Rectangle"/>
          <p:cNvSpPr/>
          <p:nvPr/>
        </p:nvSpPr>
        <p:spPr>
          <a:xfrm>
            <a:off x="15677856" y="7044019"/>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38" name="Rounded Rectangle"/>
          <p:cNvSpPr/>
          <p:nvPr/>
        </p:nvSpPr>
        <p:spPr>
          <a:xfrm>
            <a:off x="9598790" y="3521661"/>
            <a:ext cx="516467"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39" name="Rounded Rectangle"/>
          <p:cNvSpPr/>
          <p:nvPr/>
        </p:nvSpPr>
        <p:spPr>
          <a:xfrm>
            <a:off x="14680164" y="8686535"/>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40" name="Rounded Rectangle"/>
          <p:cNvSpPr/>
          <p:nvPr/>
        </p:nvSpPr>
        <p:spPr>
          <a:xfrm>
            <a:off x="7956256" y="1509509"/>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41" name="Rounded Rectangle"/>
          <p:cNvSpPr/>
          <p:nvPr/>
        </p:nvSpPr>
        <p:spPr>
          <a:xfrm>
            <a:off x="5621622" y="2429735"/>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42" name="Rounded Rectangle"/>
          <p:cNvSpPr/>
          <p:nvPr/>
        </p:nvSpPr>
        <p:spPr>
          <a:xfrm>
            <a:off x="17521028" y="2611465"/>
            <a:ext cx="516467"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43" name="Rounded Rectangle"/>
          <p:cNvSpPr/>
          <p:nvPr/>
        </p:nvSpPr>
        <p:spPr>
          <a:xfrm>
            <a:off x="19761900" y="3534361"/>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44" name="Rounded Rectangle"/>
          <p:cNvSpPr/>
          <p:nvPr/>
        </p:nvSpPr>
        <p:spPr>
          <a:xfrm>
            <a:off x="19082405" y="5474894"/>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45" name="Rounded Rectangle"/>
          <p:cNvSpPr/>
          <p:nvPr/>
        </p:nvSpPr>
        <p:spPr>
          <a:xfrm>
            <a:off x="18096586" y="8586501"/>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46" name="Rounded Rectangle"/>
          <p:cNvSpPr/>
          <p:nvPr/>
        </p:nvSpPr>
        <p:spPr>
          <a:xfrm>
            <a:off x="18793590" y="10180511"/>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47" name="Rounded Rectangle"/>
          <p:cNvSpPr/>
          <p:nvPr/>
        </p:nvSpPr>
        <p:spPr>
          <a:xfrm>
            <a:off x="21638390" y="990401"/>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48" name="Rounded Rectangle"/>
          <p:cNvSpPr/>
          <p:nvPr/>
        </p:nvSpPr>
        <p:spPr>
          <a:xfrm>
            <a:off x="19542952" y="990401"/>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49" name="Rounded Rectangle"/>
          <p:cNvSpPr/>
          <p:nvPr/>
        </p:nvSpPr>
        <p:spPr>
          <a:xfrm>
            <a:off x="22383456" y="4513538"/>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50" name="Rounded Rectangle"/>
          <p:cNvSpPr/>
          <p:nvPr/>
        </p:nvSpPr>
        <p:spPr>
          <a:xfrm>
            <a:off x="22790114" y="8007499"/>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51" name="Rounded Rectangle"/>
          <p:cNvSpPr/>
          <p:nvPr/>
        </p:nvSpPr>
        <p:spPr>
          <a:xfrm>
            <a:off x="22790114" y="9474001"/>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52" name="Rounded Rectangle"/>
          <p:cNvSpPr/>
          <p:nvPr/>
        </p:nvSpPr>
        <p:spPr>
          <a:xfrm>
            <a:off x="21638390" y="10049734"/>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53" name="Rounded Rectangle"/>
          <p:cNvSpPr/>
          <p:nvPr/>
        </p:nvSpPr>
        <p:spPr>
          <a:xfrm>
            <a:off x="18793590" y="2611465"/>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54" name="Rounded Rectangle"/>
          <p:cNvSpPr/>
          <p:nvPr/>
        </p:nvSpPr>
        <p:spPr>
          <a:xfrm>
            <a:off x="19504936" y="6599667"/>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55" name="Rounded Rectangle"/>
          <p:cNvSpPr/>
          <p:nvPr/>
        </p:nvSpPr>
        <p:spPr>
          <a:xfrm>
            <a:off x="18050194" y="5474894"/>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56" name="Rounded Rectangle"/>
          <p:cNvSpPr/>
          <p:nvPr/>
        </p:nvSpPr>
        <p:spPr>
          <a:xfrm>
            <a:off x="13662646" y="8688181"/>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57" name="Rounded Rectangle"/>
          <p:cNvSpPr/>
          <p:nvPr/>
        </p:nvSpPr>
        <p:spPr>
          <a:xfrm>
            <a:off x="5620913" y="1509509"/>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58" name="Line"/>
          <p:cNvSpPr/>
          <p:nvPr/>
        </p:nvSpPr>
        <p:spPr>
          <a:xfrm>
            <a:off x="6182840" y="2684625"/>
            <a:ext cx="415919"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59" name="Line"/>
          <p:cNvSpPr/>
          <p:nvPr/>
        </p:nvSpPr>
        <p:spPr>
          <a:xfrm>
            <a:off x="6144741" y="1785622"/>
            <a:ext cx="454018" cy="39370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60" name="Line"/>
          <p:cNvSpPr/>
          <p:nvPr/>
        </p:nvSpPr>
        <p:spPr>
          <a:xfrm flipV="1">
            <a:off x="7675136" y="1853926"/>
            <a:ext cx="276448" cy="41795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61" name="Line"/>
          <p:cNvSpPr/>
          <p:nvPr/>
        </p:nvSpPr>
        <p:spPr>
          <a:xfrm flipV="1">
            <a:off x="9751540" y="4014547"/>
            <a:ext cx="111118" cy="30480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62" name="Line"/>
          <p:cNvSpPr/>
          <p:nvPr/>
        </p:nvSpPr>
        <p:spPr>
          <a:xfrm>
            <a:off x="11372203" y="3028628"/>
            <a:ext cx="293811" cy="293812"/>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63" name="Line"/>
          <p:cNvSpPr/>
          <p:nvPr/>
        </p:nvSpPr>
        <p:spPr>
          <a:xfrm flipV="1">
            <a:off x="11396326" y="3850851"/>
            <a:ext cx="272397" cy="272397"/>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64" name="Line"/>
          <p:cNvSpPr/>
          <p:nvPr/>
        </p:nvSpPr>
        <p:spPr>
          <a:xfrm flipV="1">
            <a:off x="11396326" y="4198453"/>
            <a:ext cx="245565" cy="43211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65" name="Rounded Rectangle"/>
          <p:cNvSpPr/>
          <p:nvPr/>
        </p:nvSpPr>
        <p:spPr>
          <a:xfrm>
            <a:off x="13154595" y="3324154"/>
            <a:ext cx="516468" cy="516666"/>
          </a:xfrm>
          <a:prstGeom prst="roundRect">
            <a:avLst>
              <a:gd name="adj" fmla="val 15006"/>
            </a:avLst>
          </a:prstGeom>
          <a:solidFill>
            <a:srgbClr val="C0C0C0"/>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66" name="Line"/>
          <p:cNvSpPr/>
          <p:nvPr/>
        </p:nvSpPr>
        <p:spPr>
          <a:xfrm flipV="1">
            <a:off x="12725034" y="3595639"/>
            <a:ext cx="399466" cy="89309"/>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67" name="Line"/>
          <p:cNvSpPr/>
          <p:nvPr/>
        </p:nvSpPr>
        <p:spPr>
          <a:xfrm>
            <a:off x="10991534" y="5983165"/>
            <a:ext cx="323639" cy="14595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68" name="Line"/>
          <p:cNvSpPr/>
          <p:nvPr/>
        </p:nvSpPr>
        <p:spPr>
          <a:xfrm flipV="1">
            <a:off x="11016025" y="6442605"/>
            <a:ext cx="272398" cy="272397"/>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69" name="Line"/>
          <p:cNvSpPr/>
          <p:nvPr/>
        </p:nvSpPr>
        <p:spPr>
          <a:xfrm>
            <a:off x="12347724" y="6390596"/>
            <a:ext cx="310620"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70" name="Line"/>
          <p:cNvSpPr/>
          <p:nvPr/>
        </p:nvSpPr>
        <p:spPr>
          <a:xfrm flipV="1">
            <a:off x="10178564" y="7824478"/>
            <a:ext cx="299091" cy="11252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71" name="Line"/>
          <p:cNvSpPr/>
          <p:nvPr/>
        </p:nvSpPr>
        <p:spPr>
          <a:xfrm>
            <a:off x="10178564" y="8732602"/>
            <a:ext cx="299091" cy="12129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72" name="Line"/>
          <p:cNvSpPr/>
          <p:nvPr/>
        </p:nvSpPr>
        <p:spPr>
          <a:xfrm>
            <a:off x="14192304" y="8018456"/>
            <a:ext cx="310619"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73" name="Line"/>
          <p:cNvSpPr/>
          <p:nvPr/>
        </p:nvSpPr>
        <p:spPr>
          <a:xfrm flipV="1">
            <a:off x="13971658" y="8334966"/>
            <a:ext cx="498237" cy="302228"/>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74" name="Line"/>
          <p:cNvSpPr/>
          <p:nvPr/>
        </p:nvSpPr>
        <p:spPr>
          <a:xfrm>
            <a:off x="14196492" y="7280517"/>
            <a:ext cx="250455" cy="25045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75" name="Line"/>
          <p:cNvSpPr/>
          <p:nvPr/>
        </p:nvSpPr>
        <p:spPr>
          <a:xfrm flipV="1">
            <a:off x="14941307" y="8395143"/>
            <a:ext cx="1" cy="29508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76" name="Line"/>
          <p:cNvSpPr/>
          <p:nvPr/>
        </p:nvSpPr>
        <p:spPr>
          <a:xfrm flipV="1">
            <a:off x="15518329" y="7280517"/>
            <a:ext cx="129734" cy="129734"/>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77" name="Line"/>
          <p:cNvSpPr/>
          <p:nvPr/>
        </p:nvSpPr>
        <p:spPr>
          <a:xfrm>
            <a:off x="14226374" y="1322015"/>
            <a:ext cx="268146"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78" name="Line"/>
          <p:cNvSpPr/>
          <p:nvPr/>
        </p:nvSpPr>
        <p:spPr>
          <a:xfrm flipV="1">
            <a:off x="15516798" y="1919558"/>
            <a:ext cx="276218"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79" name="Line"/>
          <p:cNvSpPr/>
          <p:nvPr/>
        </p:nvSpPr>
        <p:spPr>
          <a:xfrm flipV="1">
            <a:off x="15518328" y="1111075"/>
            <a:ext cx="268145" cy="395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80" name="Line"/>
          <p:cNvSpPr/>
          <p:nvPr/>
        </p:nvSpPr>
        <p:spPr>
          <a:xfrm flipV="1">
            <a:off x="15843854" y="3891033"/>
            <a:ext cx="179332" cy="242833"/>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81" name="Line"/>
          <p:cNvSpPr/>
          <p:nvPr/>
        </p:nvSpPr>
        <p:spPr>
          <a:xfrm>
            <a:off x="15856980" y="5054682"/>
            <a:ext cx="173077" cy="173078"/>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82" name="Line"/>
          <p:cNvSpPr/>
          <p:nvPr/>
        </p:nvSpPr>
        <p:spPr>
          <a:xfrm>
            <a:off x="17993815" y="3136917"/>
            <a:ext cx="127800" cy="16590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83" name="Line"/>
          <p:cNvSpPr/>
          <p:nvPr/>
        </p:nvSpPr>
        <p:spPr>
          <a:xfrm flipH="1">
            <a:off x="18911652" y="3133555"/>
            <a:ext cx="83724" cy="121824"/>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84" name="Line"/>
          <p:cNvSpPr/>
          <p:nvPr/>
        </p:nvSpPr>
        <p:spPr>
          <a:xfrm flipH="1">
            <a:off x="19109338" y="3820132"/>
            <a:ext cx="647518"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85" name="Line"/>
          <p:cNvSpPr/>
          <p:nvPr/>
        </p:nvSpPr>
        <p:spPr>
          <a:xfrm flipH="1">
            <a:off x="19109339" y="6858000"/>
            <a:ext cx="390554" cy="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86" name="Line"/>
          <p:cNvSpPr/>
          <p:nvPr/>
        </p:nvSpPr>
        <p:spPr>
          <a:xfrm flipH="1">
            <a:off x="19066108" y="5998519"/>
            <a:ext cx="261972" cy="261972"/>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87" name="Line"/>
          <p:cNvSpPr/>
          <p:nvPr/>
        </p:nvSpPr>
        <p:spPr>
          <a:xfrm flipH="1" flipV="1">
            <a:off x="18288184" y="6046447"/>
            <a:ext cx="268145" cy="26814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88" name="Line"/>
          <p:cNvSpPr/>
          <p:nvPr/>
        </p:nvSpPr>
        <p:spPr>
          <a:xfrm flipH="1">
            <a:off x="18113941" y="9098791"/>
            <a:ext cx="249272" cy="338173"/>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89" name="Line"/>
          <p:cNvSpPr/>
          <p:nvPr/>
        </p:nvSpPr>
        <p:spPr>
          <a:xfrm flipH="1">
            <a:off x="18502605" y="9479325"/>
            <a:ext cx="268145"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90" name="Line"/>
          <p:cNvSpPr/>
          <p:nvPr/>
        </p:nvSpPr>
        <p:spPr>
          <a:xfrm flipH="1" flipV="1">
            <a:off x="18506543" y="9997532"/>
            <a:ext cx="242915" cy="434493"/>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91" name="Line"/>
          <p:cNvSpPr/>
          <p:nvPr/>
        </p:nvSpPr>
        <p:spPr>
          <a:xfrm flipV="1">
            <a:off x="21873300" y="9439891"/>
            <a:ext cx="114301" cy="58488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92" name="Line"/>
          <p:cNvSpPr/>
          <p:nvPr/>
        </p:nvSpPr>
        <p:spPr>
          <a:xfrm flipH="1">
            <a:off x="22523561" y="8212307"/>
            <a:ext cx="268145"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93" name="Line"/>
          <p:cNvSpPr/>
          <p:nvPr/>
        </p:nvSpPr>
        <p:spPr>
          <a:xfrm flipH="1">
            <a:off x="22101449" y="4751503"/>
            <a:ext cx="268145"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94" name="Line"/>
          <p:cNvSpPr/>
          <p:nvPr/>
        </p:nvSpPr>
        <p:spPr>
          <a:xfrm flipH="1" flipV="1">
            <a:off x="22536211" y="8926785"/>
            <a:ext cx="502426" cy="50242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95" name="Line"/>
          <p:cNvSpPr/>
          <p:nvPr/>
        </p:nvSpPr>
        <p:spPr>
          <a:xfrm>
            <a:off x="20095847" y="1244929"/>
            <a:ext cx="268145"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96" name="Line"/>
          <p:cNvSpPr/>
          <p:nvPr/>
        </p:nvSpPr>
        <p:spPr>
          <a:xfrm flipH="1">
            <a:off x="21296913" y="1320496"/>
            <a:ext cx="271184" cy="271183"/>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297" name="Each Blue box is connected…"/>
          <p:cNvSpPr txBox="1"/>
          <p:nvPr/>
        </p:nvSpPr>
        <p:spPr>
          <a:xfrm>
            <a:off x="1115348" y="5511060"/>
            <a:ext cx="7439661" cy="22311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Each Blue box is connected</a:t>
            </a:r>
          </a:p>
          <a:p>
            <a:pPr algn="l">
              <a:defRPr sz="4000"/>
            </a:pPr>
            <a:r>
              <a:t>to a certain number of elements</a:t>
            </a:r>
          </a:p>
          <a:p>
            <a:pPr algn="l">
              <a:defRPr sz="4000"/>
            </a:pPr>
            <a:r>
              <a:t>shown in Grey boxes.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Rounded Rectangle"/>
          <p:cNvSpPr/>
          <p:nvPr/>
        </p:nvSpPr>
        <p:spPr>
          <a:xfrm>
            <a:off x="13659831" y="7817122"/>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00" name="Rounded Rectangle"/>
          <p:cNvSpPr/>
          <p:nvPr/>
        </p:nvSpPr>
        <p:spPr>
          <a:xfrm>
            <a:off x="13667060" y="7051289"/>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01" name="Rounded Rectangle"/>
          <p:cNvSpPr/>
          <p:nvPr/>
        </p:nvSpPr>
        <p:spPr>
          <a:xfrm>
            <a:off x="18793590" y="9172263"/>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02" name="Rounded Rectangle"/>
          <p:cNvSpPr/>
          <p:nvPr/>
        </p:nvSpPr>
        <p:spPr>
          <a:xfrm>
            <a:off x="10481123" y="7552439"/>
            <a:ext cx="516467"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03" name="Rounded Rectangle"/>
          <p:cNvSpPr/>
          <p:nvPr/>
        </p:nvSpPr>
        <p:spPr>
          <a:xfrm>
            <a:off x="12649937" y="6204637"/>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04" name="Rounded Rectangle"/>
          <p:cNvSpPr/>
          <p:nvPr/>
        </p:nvSpPr>
        <p:spPr>
          <a:xfrm>
            <a:off x="10479057" y="5702713"/>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05" name="Rounded Rectangle"/>
          <p:cNvSpPr/>
          <p:nvPr/>
        </p:nvSpPr>
        <p:spPr>
          <a:xfrm>
            <a:off x="16001556" y="5192179"/>
            <a:ext cx="516468" cy="516667"/>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06" name="Rounded Rectangle"/>
          <p:cNvSpPr/>
          <p:nvPr/>
        </p:nvSpPr>
        <p:spPr>
          <a:xfrm>
            <a:off x="8719414" y="4251118"/>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307" name="Rounded Rectangle"/>
          <p:cNvSpPr/>
          <p:nvPr/>
        </p:nvSpPr>
        <p:spPr>
          <a:xfrm>
            <a:off x="11671300" y="3259240"/>
            <a:ext cx="1041400" cy="1041507"/>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308" name="Rounded Rectangle"/>
          <p:cNvSpPr/>
          <p:nvPr/>
        </p:nvSpPr>
        <p:spPr>
          <a:xfrm>
            <a:off x="11308380" y="5942217"/>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309" name="Rounded Rectangle"/>
          <p:cNvSpPr/>
          <p:nvPr/>
        </p:nvSpPr>
        <p:spPr>
          <a:xfrm>
            <a:off x="14805570" y="4089550"/>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310" name="Rounded Rectangle"/>
          <p:cNvSpPr/>
          <p:nvPr/>
        </p:nvSpPr>
        <p:spPr>
          <a:xfrm>
            <a:off x="9134982" y="7864981"/>
            <a:ext cx="1041401" cy="1041507"/>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311" name="Rounded Rectangle"/>
          <p:cNvSpPr/>
          <p:nvPr/>
        </p:nvSpPr>
        <p:spPr>
          <a:xfrm>
            <a:off x="6610012" y="1901242"/>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312" name="Rounded Rectangle"/>
          <p:cNvSpPr/>
          <p:nvPr/>
        </p:nvSpPr>
        <p:spPr>
          <a:xfrm>
            <a:off x="14473491" y="7359987"/>
            <a:ext cx="1041401" cy="1041507"/>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313" name="Rounded Rectangle"/>
          <p:cNvSpPr/>
          <p:nvPr/>
        </p:nvSpPr>
        <p:spPr>
          <a:xfrm>
            <a:off x="14473491" y="1468390"/>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314" name="Rounded Rectangle"/>
          <p:cNvSpPr/>
          <p:nvPr/>
        </p:nvSpPr>
        <p:spPr>
          <a:xfrm>
            <a:off x="18056544" y="3271940"/>
            <a:ext cx="1041401" cy="1041507"/>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315" name="Rounded Rectangle"/>
          <p:cNvSpPr/>
          <p:nvPr/>
        </p:nvSpPr>
        <p:spPr>
          <a:xfrm>
            <a:off x="18056544" y="6223000"/>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316" name="Rounded Rectangle"/>
          <p:cNvSpPr/>
          <p:nvPr/>
        </p:nvSpPr>
        <p:spPr>
          <a:xfrm>
            <a:off x="17479409" y="9428059"/>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317" name="Rounded Rectangle"/>
          <p:cNvSpPr/>
          <p:nvPr/>
        </p:nvSpPr>
        <p:spPr>
          <a:xfrm>
            <a:off x="21062461" y="4955254"/>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318" name="Rounded Rectangle"/>
          <p:cNvSpPr/>
          <p:nvPr/>
        </p:nvSpPr>
        <p:spPr>
          <a:xfrm>
            <a:off x="20365088" y="1468390"/>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319" name="Rounded Rectangle"/>
          <p:cNvSpPr/>
          <p:nvPr/>
        </p:nvSpPr>
        <p:spPr>
          <a:xfrm>
            <a:off x="21519360" y="8442118"/>
            <a:ext cx="1041401" cy="1041506"/>
          </a:xfrm>
          <a:prstGeom prst="roundRect">
            <a:avLst>
              <a:gd name="adj" fmla="val 15152"/>
            </a:avLst>
          </a:prstGeom>
          <a:solidFill>
            <a:schemeClr val="accent1">
              <a:hueOff val="-245591"/>
              <a:satOff val="13830"/>
              <a:lumOff val="17557"/>
            </a:schemeClr>
          </a:solidFill>
          <a:ln w="25400">
            <a:solidFill>
              <a:srgbClr val="000000"/>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320" name="Line"/>
          <p:cNvSpPr/>
          <p:nvPr/>
        </p:nvSpPr>
        <p:spPr>
          <a:xfrm>
            <a:off x="7650490" y="2560757"/>
            <a:ext cx="1702889" cy="1702889"/>
          </a:xfrm>
          <a:prstGeom prst="line">
            <a:avLst/>
          </a:prstGeom>
          <a:ln w="25400">
            <a:solidFill>
              <a:srgbClr val="000000"/>
            </a:solidFill>
            <a:miter lim="400000"/>
            <a:tailEnd type="triangle"/>
          </a:ln>
        </p:spPr>
        <p:txBody>
          <a:bodyPr lIns="50800" tIns="50800" rIns="50800" bIns="50800" anchor="ctr"/>
          <a:lstStyle/>
          <a:p>
            <a:pPr/>
          </a:p>
        </p:txBody>
      </p:sp>
      <p:sp>
        <p:nvSpPr>
          <p:cNvPr id="321" name="Line"/>
          <p:cNvSpPr/>
          <p:nvPr/>
        </p:nvSpPr>
        <p:spPr>
          <a:xfrm>
            <a:off x="7647943" y="2497535"/>
            <a:ext cx="4019180" cy="1266486"/>
          </a:xfrm>
          <a:prstGeom prst="line">
            <a:avLst/>
          </a:prstGeom>
          <a:ln w="25400">
            <a:solidFill>
              <a:srgbClr val="000000"/>
            </a:solidFill>
            <a:miter lim="400000"/>
            <a:tailEnd type="triangle"/>
          </a:ln>
        </p:spPr>
        <p:txBody>
          <a:bodyPr lIns="50800" tIns="50800" rIns="50800" bIns="50800" anchor="ctr"/>
          <a:lstStyle/>
          <a:p>
            <a:pPr/>
          </a:p>
        </p:txBody>
      </p:sp>
      <p:sp>
        <p:nvSpPr>
          <p:cNvPr id="322" name="Line"/>
          <p:cNvSpPr/>
          <p:nvPr/>
        </p:nvSpPr>
        <p:spPr>
          <a:xfrm flipV="1">
            <a:off x="12720544" y="1992299"/>
            <a:ext cx="1746016" cy="1746017"/>
          </a:xfrm>
          <a:prstGeom prst="line">
            <a:avLst/>
          </a:prstGeom>
          <a:ln w="25400">
            <a:solidFill>
              <a:srgbClr val="000000"/>
            </a:solidFill>
            <a:miter lim="400000"/>
            <a:tailEnd type="triangle"/>
          </a:ln>
        </p:spPr>
        <p:txBody>
          <a:bodyPr lIns="50800" tIns="50800" rIns="50800" bIns="50800" anchor="ctr"/>
          <a:lstStyle/>
          <a:p>
            <a:pPr/>
          </a:p>
        </p:txBody>
      </p:sp>
      <p:sp>
        <p:nvSpPr>
          <p:cNvPr id="323" name="Line"/>
          <p:cNvSpPr/>
          <p:nvPr/>
        </p:nvSpPr>
        <p:spPr>
          <a:xfrm>
            <a:off x="12728050" y="3779143"/>
            <a:ext cx="2092681" cy="858647"/>
          </a:xfrm>
          <a:prstGeom prst="line">
            <a:avLst/>
          </a:prstGeom>
          <a:ln w="25400">
            <a:solidFill>
              <a:srgbClr val="000000"/>
            </a:solidFill>
            <a:miter lim="400000"/>
            <a:tailEnd type="triangle"/>
          </a:ln>
        </p:spPr>
        <p:txBody>
          <a:bodyPr lIns="50800" tIns="50800" rIns="50800" bIns="50800" anchor="ctr"/>
          <a:lstStyle/>
          <a:p>
            <a:pPr/>
          </a:p>
        </p:txBody>
      </p:sp>
      <p:sp>
        <p:nvSpPr>
          <p:cNvPr id="324" name="Line"/>
          <p:cNvSpPr/>
          <p:nvPr/>
        </p:nvSpPr>
        <p:spPr>
          <a:xfrm>
            <a:off x="9763874" y="4824829"/>
            <a:ext cx="1553545" cy="1553545"/>
          </a:xfrm>
          <a:prstGeom prst="line">
            <a:avLst/>
          </a:prstGeom>
          <a:ln w="25400">
            <a:solidFill>
              <a:srgbClr val="000000"/>
            </a:solidFill>
            <a:miter lim="400000"/>
            <a:tailEnd type="triangle"/>
          </a:ln>
        </p:spPr>
        <p:txBody>
          <a:bodyPr lIns="50800" tIns="50800" rIns="50800" bIns="50800" anchor="ctr"/>
          <a:lstStyle/>
          <a:p>
            <a:pPr/>
          </a:p>
        </p:txBody>
      </p:sp>
      <p:sp>
        <p:nvSpPr>
          <p:cNvPr id="325" name="Line"/>
          <p:cNvSpPr/>
          <p:nvPr/>
        </p:nvSpPr>
        <p:spPr>
          <a:xfrm flipV="1">
            <a:off x="10180025" y="6810704"/>
            <a:ext cx="1124694" cy="1500977"/>
          </a:xfrm>
          <a:prstGeom prst="line">
            <a:avLst/>
          </a:prstGeom>
          <a:ln w="25400">
            <a:solidFill>
              <a:srgbClr val="000000"/>
            </a:solidFill>
            <a:miter lim="400000"/>
            <a:tailEnd type="triangle"/>
          </a:ln>
        </p:spPr>
        <p:txBody>
          <a:bodyPr lIns="50800" tIns="50800" rIns="50800" bIns="50800" anchor="ctr"/>
          <a:lstStyle/>
          <a:p>
            <a:pPr/>
          </a:p>
        </p:txBody>
      </p:sp>
      <p:sp>
        <p:nvSpPr>
          <p:cNvPr id="326" name="Line"/>
          <p:cNvSpPr/>
          <p:nvPr/>
        </p:nvSpPr>
        <p:spPr>
          <a:xfrm flipV="1">
            <a:off x="12349446" y="4814163"/>
            <a:ext cx="2473650" cy="1555380"/>
          </a:xfrm>
          <a:prstGeom prst="line">
            <a:avLst/>
          </a:prstGeom>
          <a:ln w="25400">
            <a:solidFill>
              <a:srgbClr val="000000"/>
            </a:solidFill>
            <a:miter lim="400000"/>
            <a:tailEnd type="triangle"/>
          </a:ln>
        </p:spPr>
        <p:txBody>
          <a:bodyPr lIns="50800" tIns="50800" rIns="50800" bIns="50800" anchor="ctr"/>
          <a:lstStyle/>
          <a:p>
            <a:pPr/>
          </a:p>
        </p:txBody>
      </p:sp>
      <p:sp>
        <p:nvSpPr>
          <p:cNvPr id="327" name="Line"/>
          <p:cNvSpPr/>
          <p:nvPr/>
        </p:nvSpPr>
        <p:spPr>
          <a:xfrm>
            <a:off x="12352614" y="6557363"/>
            <a:ext cx="2127093" cy="1310764"/>
          </a:xfrm>
          <a:prstGeom prst="line">
            <a:avLst/>
          </a:prstGeom>
          <a:ln w="25400">
            <a:solidFill>
              <a:srgbClr val="000000"/>
            </a:solidFill>
            <a:miter lim="400000"/>
            <a:tailEnd type="triangle"/>
          </a:ln>
        </p:spPr>
        <p:txBody>
          <a:bodyPr lIns="50800" tIns="50800" rIns="50800" bIns="50800" anchor="ctr"/>
          <a:lstStyle/>
          <a:p>
            <a:pPr/>
          </a:p>
        </p:txBody>
      </p:sp>
      <p:sp>
        <p:nvSpPr>
          <p:cNvPr id="328" name="Line"/>
          <p:cNvSpPr/>
          <p:nvPr/>
        </p:nvSpPr>
        <p:spPr>
          <a:xfrm flipV="1">
            <a:off x="15847717" y="3761647"/>
            <a:ext cx="2199839" cy="886554"/>
          </a:xfrm>
          <a:prstGeom prst="line">
            <a:avLst/>
          </a:prstGeom>
          <a:ln w="25400">
            <a:solidFill>
              <a:srgbClr val="000000"/>
            </a:solidFill>
            <a:miter lim="400000"/>
            <a:tailEnd type="triangle"/>
          </a:ln>
        </p:spPr>
        <p:txBody>
          <a:bodyPr lIns="50800" tIns="50800" rIns="50800" bIns="50800" anchor="ctr"/>
          <a:lstStyle/>
          <a:p>
            <a:pPr/>
          </a:p>
        </p:txBody>
      </p:sp>
      <p:sp>
        <p:nvSpPr>
          <p:cNvPr id="329" name="Line"/>
          <p:cNvSpPr/>
          <p:nvPr/>
        </p:nvSpPr>
        <p:spPr>
          <a:xfrm>
            <a:off x="15849687" y="4804700"/>
            <a:ext cx="2199489" cy="1866736"/>
          </a:xfrm>
          <a:prstGeom prst="line">
            <a:avLst/>
          </a:prstGeom>
          <a:ln w="25400">
            <a:solidFill>
              <a:srgbClr val="000000"/>
            </a:solidFill>
            <a:miter lim="400000"/>
            <a:tailEnd type="triangle"/>
          </a:ln>
        </p:spPr>
        <p:txBody>
          <a:bodyPr lIns="50800" tIns="50800" rIns="50800" bIns="50800" anchor="ctr"/>
          <a:lstStyle/>
          <a:p>
            <a:pPr/>
          </a:p>
        </p:txBody>
      </p:sp>
      <p:sp>
        <p:nvSpPr>
          <p:cNvPr id="330" name="Line"/>
          <p:cNvSpPr/>
          <p:nvPr/>
        </p:nvSpPr>
        <p:spPr>
          <a:xfrm flipV="1">
            <a:off x="15517429" y="6889720"/>
            <a:ext cx="2538664" cy="1043547"/>
          </a:xfrm>
          <a:prstGeom prst="line">
            <a:avLst/>
          </a:prstGeom>
          <a:ln w="25400">
            <a:solidFill>
              <a:srgbClr val="000000"/>
            </a:solidFill>
            <a:miter lim="400000"/>
            <a:tailEnd type="triangle"/>
          </a:ln>
        </p:spPr>
        <p:txBody>
          <a:bodyPr lIns="50800" tIns="50800" rIns="50800" bIns="50800" anchor="ctr"/>
          <a:lstStyle/>
          <a:p>
            <a:pPr/>
          </a:p>
        </p:txBody>
      </p:sp>
      <p:sp>
        <p:nvSpPr>
          <p:cNvPr id="331" name="Line"/>
          <p:cNvSpPr/>
          <p:nvPr/>
        </p:nvSpPr>
        <p:spPr>
          <a:xfrm>
            <a:off x="15506327" y="8188519"/>
            <a:ext cx="1968641" cy="1754159"/>
          </a:xfrm>
          <a:prstGeom prst="line">
            <a:avLst/>
          </a:prstGeom>
          <a:ln w="25400">
            <a:solidFill>
              <a:srgbClr val="000000"/>
            </a:solidFill>
            <a:miter lim="400000"/>
            <a:tailEnd type="triangle"/>
          </a:ln>
        </p:spPr>
        <p:txBody>
          <a:bodyPr lIns="50800" tIns="50800" rIns="50800" bIns="50800" anchor="ctr"/>
          <a:lstStyle/>
          <a:p>
            <a:pPr/>
          </a:p>
        </p:txBody>
      </p:sp>
      <p:sp>
        <p:nvSpPr>
          <p:cNvPr id="332" name="Line"/>
          <p:cNvSpPr/>
          <p:nvPr/>
        </p:nvSpPr>
        <p:spPr>
          <a:xfrm flipV="1">
            <a:off x="19100799" y="2495981"/>
            <a:ext cx="1333501" cy="1270001"/>
          </a:xfrm>
          <a:prstGeom prst="line">
            <a:avLst/>
          </a:prstGeom>
          <a:ln w="25400">
            <a:solidFill>
              <a:srgbClr val="000000"/>
            </a:solidFill>
            <a:miter lim="400000"/>
            <a:tailEnd type="triangle"/>
          </a:ln>
        </p:spPr>
        <p:txBody>
          <a:bodyPr lIns="50800" tIns="50800" rIns="50800" bIns="50800" anchor="ctr"/>
          <a:lstStyle/>
          <a:p>
            <a:pPr/>
          </a:p>
        </p:txBody>
      </p:sp>
      <p:sp>
        <p:nvSpPr>
          <p:cNvPr id="333" name="Line"/>
          <p:cNvSpPr/>
          <p:nvPr/>
        </p:nvSpPr>
        <p:spPr>
          <a:xfrm>
            <a:off x="19101021" y="3966411"/>
            <a:ext cx="1958622" cy="1620977"/>
          </a:xfrm>
          <a:prstGeom prst="line">
            <a:avLst/>
          </a:prstGeom>
          <a:ln w="25400">
            <a:solidFill>
              <a:srgbClr val="000000"/>
            </a:solidFill>
            <a:miter lim="400000"/>
            <a:tailEnd type="triangle"/>
          </a:ln>
        </p:spPr>
        <p:txBody>
          <a:bodyPr lIns="50800" tIns="50800" rIns="50800" bIns="50800" anchor="ctr"/>
          <a:lstStyle/>
          <a:p>
            <a:pPr/>
          </a:p>
        </p:txBody>
      </p:sp>
      <p:sp>
        <p:nvSpPr>
          <p:cNvPr id="334" name="Line"/>
          <p:cNvSpPr/>
          <p:nvPr/>
        </p:nvSpPr>
        <p:spPr>
          <a:xfrm flipV="1">
            <a:off x="19090978" y="5773246"/>
            <a:ext cx="1976005" cy="966882"/>
          </a:xfrm>
          <a:prstGeom prst="line">
            <a:avLst/>
          </a:prstGeom>
          <a:ln w="25400">
            <a:solidFill>
              <a:srgbClr val="000000"/>
            </a:solidFill>
            <a:miter lim="400000"/>
            <a:tailEnd type="triangle"/>
          </a:ln>
        </p:spPr>
        <p:txBody>
          <a:bodyPr lIns="50800" tIns="50800" rIns="50800" bIns="50800" anchor="ctr"/>
          <a:lstStyle/>
          <a:p>
            <a:pPr/>
          </a:p>
        </p:txBody>
      </p:sp>
      <p:sp>
        <p:nvSpPr>
          <p:cNvPr id="335" name="Line"/>
          <p:cNvSpPr/>
          <p:nvPr/>
        </p:nvSpPr>
        <p:spPr>
          <a:xfrm>
            <a:off x="19084206" y="6875759"/>
            <a:ext cx="2413686" cy="2019770"/>
          </a:xfrm>
          <a:prstGeom prst="line">
            <a:avLst/>
          </a:prstGeom>
          <a:ln w="25400">
            <a:solidFill>
              <a:srgbClr val="000000"/>
            </a:solidFill>
            <a:miter lim="400000"/>
            <a:tailEnd type="triangle"/>
          </a:ln>
        </p:spPr>
        <p:txBody>
          <a:bodyPr lIns="50800" tIns="50800" rIns="50800" bIns="50800" anchor="ctr"/>
          <a:lstStyle/>
          <a:p>
            <a:pPr/>
          </a:p>
        </p:txBody>
      </p:sp>
      <p:sp>
        <p:nvSpPr>
          <p:cNvPr id="336" name="Line"/>
          <p:cNvSpPr/>
          <p:nvPr/>
        </p:nvSpPr>
        <p:spPr>
          <a:xfrm flipV="1">
            <a:off x="18529069" y="9112315"/>
            <a:ext cx="2985408" cy="797422"/>
          </a:xfrm>
          <a:prstGeom prst="line">
            <a:avLst/>
          </a:prstGeom>
          <a:ln w="25400">
            <a:solidFill>
              <a:srgbClr val="000000"/>
            </a:solidFill>
            <a:miter lim="400000"/>
            <a:tailEnd type="triangle"/>
          </a:ln>
        </p:spPr>
        <p:txBody>
          <a:bodyPr lIns="50800" tIns="50800" rIns="50800" bIns="50800" anchor="ctr"/>
          <a:lstStyle/>
          <a:p>
            <a:pPr/>
          </a:p>
        </p:txBody>
      </p:sp>
      <p:sp>
        <p:nvSpPr>
          <p:cNvPr id="337" name="Line"/>
          <p:cNvSpPr/>
          <p:nvPr/>
        </p:nvSpPr>
        <p:spPr>
          <a:xfrm flipV="1">
            <a:off x="10183647" y="8093928"/>
            <a:ext cx="4296226" cy="381107"/>
          </a:xfrm>
          <a:prstGeom prst="line">
            <a:avLst/>
          </a:prstGeom>
          <a:ln w="25400">
            <a:solidFill>
              <a:srgbClr val="000000"/>
            </a:solidFill>
            <a:miter lim="400000"/>
            <a:tailEnd type="triangle"/>
          </a:ln>
        </p:spPr>
        <p:txBody>
          <a:bodyPr lIns="50800" tIns="50800" rIns="50800" bIns="50800" anchor="ctr"/>
          <a:lstStyle/>
          <a:p>
            <a:pPr/>
          </a:p>
        </p:txBody>
      </p:sp>
      <p:sp>
        <p:nvSpPr>
          <p:cNvPr id="338" name="Line"/>
          <p:cNvSpPr/>
          <p:nvPr/>
        </p:nvSpPr>
        <p:spPr>
          <a:xfrm>
            <a:off x="12341527" y="6455023"/>
            <a:ext cx="5724090" cy="301428"/>
          </a:xfrm>
          <a:prstGeom prst="line">
            <a:avLst/>
          </a:prstGeom>
          <a:ln w="25400">
            <a:solidFill>
              <a:srgbClr val="000000"/>
            </a:solidFill>
            <a:miter lim="400000"/>
            <a:tailEnd type="triangle"/>
          </a:ln>
        </p:spPr>
        <p:txBody>
          <a:bodyPr lIns="50800" tIns="50800" rIns="50800" bIns="50800" anchor="ctr"/>
          <a:lstStyle/>
          <a:p>
            <a:pPr/>
          </a:p>
        </p:txBody>
      </p:sp>
      <p:sp>
        <p:nvSpPr>
          <p:cNvPr id="339" name="Line"/>
          <p:cNvSpPr/>
          <p:nvPr/>
        </p:nvSpPr>
        <p:spPr>
          <a:xfrm flipV="1">
            <a:off x="18516600" y="5948853"/>
            <a:ext cx="2579630" cy="3742029"/>
          </a:xfrm>
          <a:prstGeom prst="line">
            <a:avLst/>
          </a:prstGeom>
          <a:ln w="25400">
            <a:solidFill>
              <a:srgbClr val="000000"/>
            </a:solidFill>
            <a:miter lim="400000"/>
            <a:tailEnd type="triangle"/>
          </a:ln>
        </p:spPr>
        <p:txBody>
          <a:bodyPr lIns="50800" tIns="50800" rIns="50800" bIns="50800" anchor="ctr"/>
          <a:lstStyle/>
          <a:p>
            <a:pPr/>
          </a:p>
        </p:txBody>
      </p:sp>
      <p:sp>
        <p:nvSpPr>
          <p:cNvPr id="340" name="Rounded Rectangle"/>
          <p:cNvSpPr/>
          <p:nvPr/>
        </p:nvSpPr>
        <p:spPr>
          <a:xfrm>
            <a:off x="15804856" y="829534"/>
            <a:ext cx="516468" cy="516667"/>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41" name="Rounded Rectangle"/>
          <p:cNvSpPr/>
          <p:nvPr/>
        </p:nvSpPr>
        <p:spPr>
          <a:xfrm>
            <a:off x="15804856" y="1667779"/>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42" name="Rounded Rectangle"/>
          <p:cNvSpPr/>
          <p:nvPr/>
        </p:nvSpPr>
        <p:spPr>
          <a:xfrm>
            <a:off x="13667060" y="990401"/>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43" name="Rounded Rectangle"/>
          <p:cNvSpPr/>
          <p:nvPr/>
        </p:nvSpPr>
        <p:spPr>
          <a:xfrm>
            <a:off x="16022367" y="3639113"/>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44" name="Rounded Rectangle"/>
          <p:cNvSpPr/>
          <p:nvPr/>
        </p:nvSpPr>
        <p:spPr>
          <a:xfrm>
            <a:off x="10856799" y="2818925"/>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45" name="Rounded Rectangle"/>
          <p:cNvSpPr/>
          <p:nvPr/>
        </p:nvSpPr>
        <p:spPr>
          <a:xfrm>
            <a:off x="10856799" y="3820562"/>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46" name="Rounded Rectangle"/>
          <p:cNvSpPr/>
          <p:nvPr/>
        </p:nvSpPr>
        <p:spPr>
          <a:xfrm>
            <a:off x="10856799" y="4588372"/>
            <a:ext cx="516468" cy="516666"/>
          </a:xfrm>
          <a:prstGeom prst="roundRect">
            <a:avLst>
              <a:gd name="adj" fmla="val 15006"/>
            </a:avLst>
          </a:prstGeom>
          <a:solidFill>
            <a:srgbClr val="C6EAB1"/>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47" name="Rounded Rectangle"/>
          <p:cNvSpPr/>
          <p:nvPr/>
        </p:nvSpPr>
        <p:spPr>
          <a:xfrm>
            <a:off x="10491757" y="6368295"/>
            <a:ext cx="516467"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48" name="Rounded Rectangle"/>
          <p:cNvSpPr/>
          <p:nvPr/>
        </p:nvSpPr>
        <p:spPr>
          <a:xfrm>
            <a:off x="10479057" y="8583197"/>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49" name="Rounded Rectangle"/>
          <p:cNvSpPr/>
          <p:nvPr/>
        </p:nvSpPr>
        <p:spPr>
          <a:xfrm>
            <a:off x="15677856" y="7044019"/>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50" name="Rounded Rectangle"/>
          <p:cNvSpPr/>
          <p:nvPr/>
        </p:nvSpPr>
        <p:spPr>
          <a:xfrm>
            <a:off x="9598790" y="3521661"/>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51" name="Rounded Rectangle"/>
          <p:cNvSpPr/>
          <p:nvPr/>
        </p:nvSpPr>
        <p:spPr>
          <a:xfrm>
            <a:off x="14680164" y="8686535"/>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52" name="Rounded Rectangle"/>
          <p:cNvSpPr/>
          <p:nvPr/>
        </p:nvSpPr>
        <p:spPr>
          <a:xfrm>
            <a:off x="7956256" y="1509509"/>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53" name="Rounded Rectangle"/>
          <p:cNvSpPr/>
          <p:nvPr/>
        </p:nvSpPr>
        <p:spPr>
          <a:xfrm>
            <a:off x="5621622" y="2429735"/>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54" name="Rounded Rectangle"/>
          <p:cNvSpPr/>
          <p:nvPr/>
        </p:nvSpPr>
        <p:spPr>
          <a:xfrm>
            <a:off x="17521028" y="2611465"/>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55" name="Rounded Rectangle"/>
          <p:cNvSpPr/>
          <p:nvPr/>
        </p:nvSpPr>
        <p:spPr>
          <a:xfrm>
            <a:off x="19761900" y="3534361"/>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56" name="Rounded Rectangle"/>
          <p:cNvSpPr/>
          <p:nvPr/>
        </p:nvSpPr>
        <p:spPr>
          <a:xfrm>
            <a:off x="19082405" y="5474894"/>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57" name="Rounded Rectangle"/>
          <p:cNvSpPr/>
          <p:nvPr/>
        </p:nvSpPr>
        <p:spPr>
          <a:xfrm>
            <a:off x="18096586" y="8586501"/>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58" name="Rounded Rectangle"/>
          <p:cNvSpPr/>
          <p:nvPr/>
        </p:nvSpPr>
        <p:spPr>
          <a:xfrm>
            <a:off x="18793590" y="10180511"/>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59" name="Rounded Rectangle"/>
          <p:cNvSpPr/>
          <p:nvPr/>
        </p:nvSpPr>
        <p:spPr>
          <a:xfrm>
            <a:off x="21638390" y="990401"/>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60" name="Rounded Rectangle"/>
          <p:cNvSpPr/>
          <p:nvPr/>
        </p:nvSpPr>
        <p:spPr>
          <a:xfrm>
            <a:off x="19542952" y="990401"/>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61" name="Rounded Rectangle"/>
          <p:cNvSpPr/>
          <p:nvPr/>
        </p:nvSpPr>
        <p:spPr>
          <a:xfrm>
            <a:off x="22383456" y="4513538"/>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62" name="Rounded Rectangle"/>
          <p:cNvSpPr/>
          <p:nvPr/>
        </p:nvSpPr>
        <p:spPr>
          <a:xfrm>
            <a:off x="22790114" y="8007499"/>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63" name="Rounded Rectangle"/>
          <p:cNvSpPr/>
          <p:nvPr/>
        </p:nvSpPr>
        <p:spPr>
          <a:xfrm>
            <a:off x="22790114" y="9474001"/>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64" name="Rounded Rectangle"/>
          <p:cNvSpPr/>
          <p:nvPr/>
        </p:nvSpPr>
        <p:spPr>
          <a:xfrm>
            <a:off x="21638390" y="10049734"/>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65" name="Rounded Rectangle"/>
          <p:cNvSpPr/>
          <p:nvPr/>
        </p:nvSpPr>
        <p:spPr>
          <a:xfrm>
            <a:off x="18793590" y="2611465"/>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66" name="Rounded Rectangle"/>
          <p:cNvSpPr/>
          <p:nvPr/>
        </p:nvSpPr>
        <p:spPr>
          <a:xfrm>
            <a:off x="19504936" y="6599667"/>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67" name="Rounded Rectangle"/>
          <p:cNvSpPr/>
          <p:nvPr/>
        </p:nvSpPr>
        <p:spPr>
          <a:xfrm>
            <a:off x="18050194" y="5474894"/>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68" name="Rounded Rectangle"/>
          <p:cNvSpPr/>
          <p:nvPr/>
        </p:nvSpPr>
        <p:spPr>
          <a:xfrm>
            <a:off x="13662646" y="8688181"/>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69" name="Rounded Rectangle"/>
          <p:cNvSpPr/>
          <p:nvPr/>
        </p:nvSpPr>
        <p:spPr>
          <a:xfrm>
            <a:off x="5620913" y="1509509"/>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70" name="Line"/>
          <p:cNvSpPr/>
          <p:nvPr/>
        </p:nvSpPr>
        <p:spPr>
          <a:xfrm>
            <a:off x="6182840" y="2684625"/>
            <a:ext cx="415919"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71" name="Line"/>
          <p:cNvSpPr/>
          <p:nvPr/>
        </p:nvSpPr>
        <p:spPr>
          <a:xfrm>
            <a:off x="6144741" y="1785622"/>
            <a:ext cx="454018" cy="39370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72" name="Line"/>
          <p:cNvSpPr/>
          <p:nvPr/>
        </p:nvSpPr>
        <p:spPr>
          <a:xfrm flipV="1">
            <a:off x="7675136" y="1853926"/>
            <a:ext cx="276448" cy="41795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73" name="Line"/>
          <p:cNvSpPr/>
          <p:nvPr/>
        </p:nvSpPr>
        <p:spPr>
          <a:xfrm flipV="1">
            <a:off x="9751540" y="4014547"/>
            <a:ext cx="111118" cy="30480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74" name="Line"/>
          <p:cNvSpPr/>
          <p:nvPr/>
        </p:nvSpPr>
        <p:spPr>
          <a:xfrm>
            <a:off x="11372203" y="3028628"/>
            <a:ext cx="293811" cy="293812"/>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75" name="Line"/>
          <p:cNvSpPr/>
          <p:nvPr/>
        </p:nvSpPr>
        <p:spPr>
          <a:xfrm flipV="1">
            <a:off x="11396326" y="3850851"/>
            <a:ext cx="272397" cy="272397"/>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76" name="Line"/>
          <p:cNvSpPr/>
          <p:nvPr/>
        </p:nvSpPr>
        <p:spPr>
          <a:xfrm flipV="1">
            <a:off x="11396326" y="4198453"/>
            <a:ext cx="245565" cy="43211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77" name="Rounded Rectangle"/>
          <p:cNvSpPr/>
          <p:nvPr/>
        </p:nvSpPr>
        <p:spPr>
          <a:xfrm>
            <a:off x="13154595" y="3324154"/>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378" name="Line"/>
          <p:cNvSpPr/>
          <p:nvPr/>
        </p:nvSpPr>
        <p:spPr>
          <a:xfrm flipV="1">
            <a:off x="12725034" y="3595639"/>
            <a:ext cx="399466" cy="89309"/>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79" name="Line"/>
          <p:cNvSpPr/>
          <p:nvPr/>
        </p:nvSpPr>
        <p:spPr>
          <a:xfrm>
            <a:off x="10991534" y="5983165"/>
            <a:ext cx="323639" cy="14595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80" name="Line"/>
          <p:cNvSpPr/>
          <p:nvPr/>
        </p:nvSpPr>
        <p:spPr>
          <a:xfrm flipV="1">
            <a:off x="11016025" y="6442605"/>
            <a:ext cx="272398" cy="272397"/>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81" name="Line"/>
          <p:cNvSpPr/>
          <p:nvPr/>
        </p:nvSpPr>
        <p:spPr>
          <a:xfrm>
            <a:off x="12347724" y="6390596"/>
            <a:ext cx="310620"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82" name="Line"/>
          <p:cNvSpPr/>
          <p:nvPr/>
        </p:nvSpPr>
        <p:spPr>
          <a:xfrm flipV="1">
            <a:off x="10178564" y="7824478"/>
            <a:ext cx="299091" cy="11252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83" name="Line"/>
          <p:cNvSpPr/>
          <p:nvPr/>
        </p:nvSpPr>
        <p:spPr>
          <a:xfrm>
            <a:off x="10178564" y="8732602"/>
            <a:ext cx="299091" cy="12129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84" name="Line"/>
          <p:cNvSpPr/>
          <p:nvPr/>
        </p:nvSpPr>
        <p:spPr>
          <a:xfrm>
            <a:off x="14192304" y="8018456"/>
            <a:ext cx="310619"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85" name="Line"/>
          <p:cNvSpPr/>
          <p:nvPr/>
        </p:nvSpPr>
        <p:spPr>
          <a:xfrm flipV="1">
            <a:off x="13971658" y="8334966"/>
            <a:ext cx="498237" cy="302228"/>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86" name="Line"/>
          <p:cNvSpPr/>
          <p:nvPr/>
        </p:nvSpPr>
        <p:spPr>
          <a:xfrm>
            <a:off x="14196492" y="7280517"/>
            <a:ext cx="250455" cy="25045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87" name="Line"/>
          <p:cNvSpPr/>
          <p:nvPr/>
        </p:nvSpPr>
        <p:spPr>
          <a:xfrm flipV="1">
            <a:off x="14941307" y="8395143"/>
            <a:ext cx="1" cy="29508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88" name="Line"/>
          <p:cNvSpPr/>
          <p:nvPr/>
        </p:nvSpPr>
        <p:spPr>
          <a:xfrm flipV="1">
            <a:off x="15518329" y="7280517"/>
            <a:ext cx="129734" cy="129734"/>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89" name="Line"/>
          <p:cNvSpPr/>
          <p:nvPr/>
        </p:nvSpPr>
        <p:spPr>
          <a:xfrm>
            <a:off x="14226374" y="1322015"/>
            <a:ext cx="268146"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90" name="Line"/>
          <p:cNvSpPr/>
          <p:nvPr/>
        </p:nvSpPr>
        <p:spPr>
          <a:xfrm flipV="1">
            <a:off x="15516798" y="1919558"/>
            <a:ext cx="276218"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91" name="Line"/>
          <p:cNvSpPr/>
          <p:nvPr/>
        </p:nvSpPr>
        <p:spPr>
          <a:xfrm flipV="1">
            <a:off x="15518328" y="1111075"/>
            <a:ext cx="268145" cy="395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92" name="Line"/>
          <p:cNvSpPr/>
          <p:nvPr/>
        </p:nvSpPr>
        <p:spPr>
          <a:xfrm flipV="1">
            <a:off x="15843854" y="3891033"/>
            <a:ext cx="179332" cy="242833"/>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93" name="Line"/>
          <p:cNvSpPr/>
          <p:nvPr/>
        </p:nvSpPr>
        <p:spPr>
          <a:xfrm>
            <a:off x="15856980" y="5054682"/>
            <a:ext cx="173077" cy="173078"/>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94" name="Line"/>
          <p:cNvSpPr/>
          <p:nvPr/>
        </p:nvSpPr>
        <p:spPr>
          <a:xfrm>
            <a:off x="17993815" y="3136917"/>
            <a:ext cx="127800" cy="16590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95" name="Line"/>
          <p:cNvSpPr/>
          <p:nvPr/>
        </p:nvSpPr>
        <p:spPr>
          <a:xfrm flipH="1">
            <a:off x="18911652" y="3133555"/>
            <a:ext cx="83724" cy="121824"/>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96" name="Line"/>
          <p:cNvSpPr/>
          <p:nvPr/>
        </p:nvSpPr>
        <p:spPr>
          <a:xfrm flipH="1">
            <a:off x="19109338" y="3820132"/>
            <a:ext cx="647518"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97" name="Line"/>
          <p:cNvSpPr/>
          <p:nvPr/>
        </p:nvSpPr>
        <p:spPr>
          <a:xfrm flipH="1">
            <a:off x="19109339" y="6858000"/>
            <a:ext cx="390554" cy="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98" name="Line"/>
          <p:cNvSpPr/>
          <p:nvPr/>
        </p:nvSpPr>
        <p:spPr>
          <a:xfrm flipH="1">
            <a:off x="19066108" y="5998519"/>
            <a:ext cx="261972" cy="261972"/>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399" name="Line"/>
          <p:cNvSpPr/>
          <p:nvPr/>
        </p:nvSpPr>
        <p:spPr>
          <a:xfrm flipH="1" flipV="1">
            <a:off x="18288184" y="6046447"/>
            <a:ext cx="268145" cy="26814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00" name="Line"/>
          <p:cNvSpPr/>
          <p:nvPr/>
        </p:nvSpPr>
        <p:spPr>
          <a:xfrm>
            <a:off x="18363213" y="9098791"/>
            <a:ext cx="1" cy="29508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01" name="Line"/>
          <p:cNvSpPr/>
          <p:nvPr/>
        </p:nvSpPr>
        <p:spPr>
          <a:xfrm flipH="1">
            <a:off x="18502605" y="9479325"/>
            <a:ext cx="268145"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02" name="Line"/>
          <p:cNvSpPr/>
          <p:nvPr/>
        </p:nvSpPr>
        <p:spPr>
          <a:xfrm flipH="1" flipV="1">
            <a:off x="18506543" y="9997532"/>
            <a:ext cx="242915" cy="434493"/>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03" name="Line"/>
          <p:cNvSpPr/>
          <p:nvPr/>
        </p:nvSpPr>
        <p:spPr>
          <a:xfrm flipV="1">
            <a:off x="21873300" y="9439891"/>
            <a:ext cx="114301" cy="58488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04" name="Line"/>
          <p:cNvSpPr/>
          <p:nvPr/>
        </p:nvSpPr>
        <p:spPr>
          <a:xfrm flipH="1">
            <a:off x="22523561" y="8212307"/>
            <a:ext cx="268145"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05" name="Line"/>
          <p:cNvSpPr/>
          <p:nvPr/>
        </p:nvSpPr>
        <p:spPr>
          <a:xfrm flipH="1">
            <a:off x="22101449" y="4751503"/>
            <a:ext cx="268145"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06" name="Line"/>
          <p:cNvSpPr/>
          <p:nvPr/>
        </p:nvSpPr>
        <p:spPr>
          <a:xfrm flipH="1" flipV="1">
            <a:off x="22536212" y="8926786"/>
            <a:ext cx="276727" cy="511962"/>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07" name="Line"/>
          <p:cNvSpPr/>
          <p:nvPr/>
        </p:nvSpPr>
        <p:spPr>
          <a:xfrm>
            <a:off x="20095847" y="1244929"/>
            <a:ext cx="268145"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08" name="Line"/>
          <p:cNvSpPr/>
          <p:nvPr/>
        </p:nvSpPr>
        <p:spPr>
          <a:xfrm flipH="1">
            <a:off x="21296913" y="1320496"/>
            <a:ext cx="271184" cy="271183"/>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09" name="These entities can be of two kinds. The Red boxes and the Green boxes."/>
          <p:cNvSpPr txBox="1"/>
          <p:nvPr/>
        </p:nvSpPr>
        <p:spPr>
          <a:xfrm>
            <a:off x="1162530" y="5511060"/>
            <a:ext cx="6983031" cy="22311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000"/>
            </a:lvl1pPr>
          </a:lstStyle>
          <a:p>
            <a:pPr/>
            <a:r>
              <a:t>These entities can be of two kinds. The Red boxes and the Green boxes.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Rounded Rectangle"/>
          <p:cNvSpPr/>
          <p:nvPr/>
        </p:nvSpPr>
        <p:spPr>
          <a:xfrm>
            <a:off x="13659831" y="7817122"/>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12" name="Rounded Rectangle"/>
          <p:cNvSpPr/>
          <p:nvPr/>
        </p:nvSpPr>
        <p:spPr>
          <a:xfrm>
            <a:off x="13667060" y="7051289"/>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13" name="Rounded Rectangle"/>
          <p:cNvSpPr/>
          <p:nvPr/>
        </p:nvSpPr>
        <p:spPr>
          <a:xfrm>
            <a:off x="18793590" y="9172263"/>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14" name="Rounded Rectangle"/>
          <p:cNvSpPr/>
          <p:nvPr/>
        </p:nvSpPr>
        <p:spPr>
          <a:xfrm>
            <a:off x="10481123" y="7552439"/>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15" name="Rounded Rectangle"/>
          <p:cNvSpPr/>
          <p:nvPr/>
        </p:nvSpPr>
        <p:spPr>
          <a:xfrm>
            <a:off x="12649937" y="6204637"/>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16" name="Rounded Rectangle"/>
          <p:cNvSpPr/>
          <p:nvPr/>
        </p:nvSpPr>
        <p:spPr>
          <a:xfrm>
            <a:off x="10479057" y="5702713"/>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17" name="Rounded Rectangle"/>
          <p:cNvSpPr/>
          <p:nvPr/>
        </p:nvSpPr>
        <p:spPr>
          <a:xfrm>
            <a:off x="16001556" y="5192179"/>
            <a:ext cx="516468" cy="516667"/>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18" name="Rounded Rectangle"/>
          <p:cNvSpPr/>
          <p:nvPr/>
        </p:nvSpPr>
        <p:spPr>
          <a:xfrm>
            <a:off x="8719414" y="4251118"/>
            <a:ext cx="1041401" cy="1041506"/>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419" name="Rounded Rectangle"/>
          <p:cNvSpPr/>
          <p:nvPr/>
        </p:nvSpPr>
        <p:spPr>
          <a:xfrm>
            <a:off x="11671300" y="3259240"/>
            <a:ext cx="1041400" cy="1041507"/>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420" name="Rounded Rectangle"/>
          <p:cNvSpPr/>
          <p:nvPr/>
        </p:nvSpPr>
        <p:spPr>
          <a:xfrm>
            <a:off x="11308380" y="5942217"/>
            <a:ext cx="1041401" cy="1041506"/>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421" name="Rounded Rectangle"/>
          <p:cNvSpPr/>
          <p:nvPr/>
        </p:nvSpPr>
        <p:spPr>
          <a:xfrm>
            <a:off x="14805570" y="4089550"/>
            <a:ext cx="1041401" cy="1041506"/>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422" name="Rounded Rectangle"/>
          <p:cNvSpPr/>
          <p:nvPr/>
        </p:nvSpPr>
        <p:spPr>
          <a:xfrm>
            <a:off x="9134982" y="7864981"/>
            <a:ext cx="1041401" cy="1041507"/>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423" name="Rounded Rectangle"/>
          <p:cNvSpPr/>
          <p:nvPr/>
        </p:nvSpPr>
        <p:spPr>
          <a:xfrm>
            <a:off x="6610012" y="1901242"/>
            <a:ext cx="1041401" cy="1041506"/>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424" name="Rounded Rectangle"/>
          <p:cNvSpPr/>
          <p:nvPr/>
        </p:nvSpPr>
        <p:spPr>
          <a:xfrm>
            <a:off x="14473491" y="7359987"/>
            <a:ext cx="1041401" cy="1041507"/>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425" name="Rounded Rectangle"/>
          <p:cNvSpPr/>
          <p:nvPr/>
        </p:nvSpPr>
        <p:spPr>
          <a:xfrm>
            <a:off x="14473491" y="1468390"/>
            <a:ext cx="1041401" cy="1041506"/>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426" name="Rounded Rectangle"/>
          <p:cNvSpPr/>
          <p:nvPr/>
        </p:nvSpPr>
        <p:spPr>
          <a:xfrm>
            <a:off x="18056544" y="3271940"/>
            <a:ext cx="1041401" cy="1041507"/>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427" name="Rounded Rectangle"/>
          <p:cNvSpPr/>
          <p:nvPr/>
        </p:nvSpPr>
        <p:spPr>
          <a:xfrm>
            <a:off x="18056544" y="6223000"/>
            <a:ext cx="1041401" cy="1041506"/>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428" name="Rounded Rectangle"/>
          <p:cNvSpPr/>
          <p:nvPr/>
        </p:nvSpPr>
        <p:spPr>
          <a:xfrm>
            <a:off x="17479409" y="9428059"/>
            <a:ext cx="1041401" cy="1041506"/>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429" name="Rounded Rectangle"/>
          <p:cNvSpPr/>
          <p:nvPr/>
        </p:nvSpPr>
        <p:spPr>
          <a:xfrm>
            <a:off x="21062461" y="4955254"/>
            <a:ext cx="1041401" cy="1041506"/>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430" name="Rounded Rectangle"/>
          <p:cNvSpPr/>
          <p:nvPr/>
        </p:nvSpPr>
        <p:spPr>
          <a:xfrm>
            <a:off x="20365088" y="1468390"/>
            <a:ext cx="1041401" cy="1041506"/>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431" name="Rounded Rectangle"/>
          <p:cNvSpPr/>
          <p:nvPr/>
        </p:nvSpPr>
        <p:spPr>
          <a:xfrm>
            <a:off x="21519360" y="8442118"/>
            <a:ext cx="1041401" cy="1041506"/>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432" name="Line"/>
          <p:cNvSpPr/>
          <p:nvPr/>
        </p:nvSpPr>
        <p:spPr>
          <a:xfrm>
            <a:off x="7650490" y="2560757"/>
            <a:ext cx="1702889" cy="1702889"/>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433" name="Line"/>
          <p:cNvSpPr/>
          <p:nvPr/>
        </p:nvSpPr>
        <p:spPr>
          <a:xfrm>
            <a:off x="7647943" y="2497535"/>
            <a:ext cx="4019180" cy="1266486"/>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434" name="Line"/>
          <p:cNvSpPr/>
          <p:nvPr/>
        </p:nvSpPr>
        <p:spPr>
          <a:xfrm flipV="1">
            <a:off x="12720544" y="1992299"/>
            <a:ext cx="1746016" cy="1746017"/>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435" name="Line"/>
          <p:cNvSpPr/>
          <p:nvPr/>
        </p:nvSpPr>
        <p:spPr>
          <a:xfrm>
            <a:off x="12728050" y="3779143"/>
            <a:ext cx="2092681" cy="858647"/>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436" name="Line"/>
          <p:cNvSpPr/>
          <p:nvPr/>
        </p:nvSpPr>
        <p:spPr>
          <a:xfrm>
            <a:off x="9763874" y="4824829"/>
            <a:ext cx="1553545" cy="1553545"/>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437" name="Line"/>
          <p:cNvSpPr/>
          <p:nvPr/>
        </p:nvSpPr>
        <p:spPr>
          <a:xfrm flipV="1">
            <a:off x="10180025" y="6810704"/>
            <a:ext cx="1124694" cy="1500977"/>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438" name="Line"/>
          <p:cNvSpPr/>
          <p:nvPr/>
        </p:nvSpPr>
        <p:spPr>
          <a:xfrm flipV="1">
            <a:off x="12349446" y="4814163"/>
            <a:ext cx="2473650" cy="1555380"/>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439" name="Line"/>
          <p:cNvSpPr/>
          <p:nvPr/>
        </p:nvSpPr>
        <p:spPr>
          <a:xfrm>
            <a:off x="12352614" y="6557363"/>
            <a:ext cx="2127093" cy="1310764"/>
          </a:xfrm>
          <a:prstGeom prst="line">
            <a:avLst/>
          </a:prstGeom>
          <a:ln w="25400">
            <a:solidFill>
              <a:srgbClr val="000000">
                <a:alpha val="27602"/>
              </a:srgbClr>
            </a:solidFill>
            <a:miter lim="400000"/>
            <a:tailEnd type="triangle"/>
          </a:ln>
        </p:spPr>
        <p:txBody>
          <a:bodyPr lIns="50800" tIns="50800" rIns="50800" bIns="50800" anchor="ctr"/>
          <a:lstStyle/>
          <a:p>
            <a:pPr/>
          </a:p>
        </p:txBody>
      </p:sp>
      <p:sp>
        <p:nvSpPr>
          <p:cNvPr id="440" name="Line"/>
          <p:cNvSpPr/>
          <p:nvPr/>
        </p:nvSpPr>
        <p:spPr>
          <a:xfrm flipV="1">
            <a:off x="15847717" y="3761647"/>
            <a:ext cx="2199839" cy="886554"/>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441" name="Line"/>
          <p:cNvSpPr/>
          <p:nvPr/>
        </p:nvSpPr>
        <p:spPr>
          <a:xfrm>
            <a:off x="15849687" y="4804700"/>
            <a:ext cx="2199489" cy="1866736"/>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442" name="Line"/>
          <p:cNvSpPr/>
          <p:nvPr/>
        </p:nvSpPr>
        <p:spPr>
          <a:xfrm flipV="1">
            <a:off x="15517429" y="6889720"/>
            <a:ext cx="2538664" cy="1043547"/>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443" name="Line"/>
          <p:cNvSpPr/>
          <p:nvPr/>
        </p:nvSpPr>
        <p:spPr>
          <a:xfrm>
            <a:off x="15506327" y="8188519"/>
            <a:ext cx="1968641" cy="1754159"/>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444" name="Line"/>
          <p:cNvSpPr/>
          <p:nvPr/>
        </p:nvSpPr>
        <p:spPr>
          <a:xfrm flipV="1">
            <a:off x="19100799" y="2495981"/>
            <a:ext cx="1333501" cy="1270001"/>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445" name="Line"/>
          <p:cNvSpPr/>
          <p:nvPr/>
        </p:nvSpPr>
        <p:spPr>
          <a:xfrm>
            <a:off x="19101021" y="3966411"/>
            <a:ext cx="1958622" cy="1620977"/>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446" name="Line"/>
          <p:cNvSpPr/>
          <p:nvPr/>
        </p:nvSpPr>
        <p:spPr>
          <a:xfrm flipV="1">
            <a:off x="19090978" y="5773246"/>
            <a:ext cx="1976005" cy="966882"/>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447" name="Line"/>
          <p:cNvSpPr/>
          <p:nvPr/>
        </p:nvSpPr>
        <p:spPr>
          <a:xfrm>
            <a:off x="19084206" y="6875759"/>
            <a:ext cx="2413686" cy="2019770"/>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448" name="Line"/>
          <p:cNvSpPr/>
          <p:nvPr/>
        </p:nvSpPr>
        <p:spPr>
          <a:xfrm flipV="1">
            <a:off x="18529069" y="9112315"/>
            <a:ext cx="2985408" cy="797422"/>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449" name="Line"/>
          <p:cNvSpPr/>
          <p:nvPr/>
        </p:nvSpPr>
        <p:spPr>
          <a:xfrm flipV="1">
            <a:off x="10183647" y="8093928"/>
            <a:ext cx="4296226" cy="381107"/>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450" name="Line"/>
          <p:cNvSpPr/>
          <p:nvPr/>
        </p:nvSpPr>
        <p:spPr>
          <a:xfrm>
            <a:off x="12341527" y="6455023"/>
            <a:ext cx="5724090" cy="301428"/>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451" name="Line"/>
          <p:cNvSpPr/>
          <p:nvPr/>
        </p:nvSpPr>
        <p:spPr>
          <a:xfrm flipV="1">
            <a:off x="18516600" y="5948853"/>
            <a:ext cx="2579630" cy="3742029"/>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452" name="Rounded Rectangle"/>
          <p:cNvSpPr/>
          <p:nvPr/>
        </p:nvSpPr>
        <p:spPr>
          <a:xfrm>
            <a:off x="15804856" y="829534"/>
            <a:ext cx="516468" cy="516667"/>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53" name="Rounded Rectangle"/>
          <p:cNvSpPr/>
          <p:nvPr/>
        </p:nvSpPr>
        <p:spPr>
          <a:xfrm>
            <a:off x="15804856" y="1667779"/>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54" name="Rounded Rectangle"/>
          <p:cNvSpPr/>
          <p:nvPr/>
        </p:nvSpPr>
        <p:spPr>
          <a:xfrm>
            <a:off x="13667060" y="990401"/>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55" name="Rounded Rectangle"/>
          <p:cNvSpPr/>
          <p:nvPr/>
        </p:nvSpPr>
        <p:spPr>
          <a:xfrm>
            <a:off x="16022367" y="3639113"/>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56" name="Rounded Rectangle"/>
          <p:cNvSpPr/>
          <p:nvPr/>
        </p:nvSpPr>
        <p:spPr>
          <a:xfrm>
            <a:off x="10856799" y="2818925"/>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57" name="Rounded Rectangle"/>
          <p:cNvSpPr/>
          <p:nvPr/>
        </p:nvSpPr>
        <p:spPr>
          <a:xfrm>
            <a:off x="10856799" y="3820562"/>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58" name="Rounded Rectangle"/>
          <p:cNvSpPr/>
          <p:nvPr/>
        </p:nvSpPr>
        <p:spPr>
          <a:xfrm>
            <a:off x="10856799" y="4588372"/>
            <a:ext cx="516468" cy="516666"/>
          </a:xfrm>
          <a:prstGeom prst="roundRect">
            <a:avLst>
              <a:gd name="adj" fmla="val 15006"/>
            </a:avLst>
          </a:prstGeom>
          <a:solidFill>
            <a:srgbClr val="C6EAB1"/>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59" name="Rounded Rectangle"/>
          <p:cNvSpPr/>
          <p:nvPr/>
        </p:nvSpPr>
        <p:spPr>
          <a:xfrm>
            <a:off x="10491757" y="6368295"/>
            <a:ext cx="516467"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60" name="Rounded Rectangle"/>
          <p:cNvSpPr/>
          <p:nvPr/>
        </p:nvSpPr>
        <p:spPr>
          <a:xfrm>
            <a:off x="10479057" y="8583197"/>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61" name="Rounded Rectangle"/>
          <p:cNvSpPr/>
          <p:nvPr/>
        </p:nvSpPr>
        <p:spPr>
          <a:xfrm>
            <a:off x="15677856" y="7044019"/>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62" name="Rounded Rectangle"/>
          <p:cNvSpPr/>
          <p:nvPr/>
        </p:nvSpPr>
        <p:spPr>
          <a:xfrm>
            <a:off x="9598790" y="3521661"/>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63" name="Rounded Rectangle"/>
          <p:cNvSpPr/>
          <p:nvPr/>
        </p:nvSpPr>
        <p:spPr>
          <a:xfrm>
            <a:off x="14680164" y="8686535"/>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64" name="Rounded Rectangle"/>
          <p:cNvSpPr/>
          <p:nvPr/>
        </p:nvSpPr>
        <p:spPr>
          <a:xfrm>
            <a:off x="7956256" y="1509509"/>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65" name="Rounded Rectangle"/>
          <p:cNvSpPr/>
          <p:nvPr/>
        </p:nvSpPr>
        <p:spPr>
          <a:xfrm>
            <a:off x="5621622" y="2429735"/>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66" name="Rounded Rectangle"/>
          <p:cNvSpPr/>
          <p:nvPr/>
        </p:nvSpPr>
        <p:spPr>
          <a:xfrm>
            <a:off x="17521028" y="2611465"/>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67" name="Rounded Rectangle"/>
          <p:cNvSpPr/>
          <p:nvPr/>
        </p:nvSpPr>
        <p:spPr>
          <a:xfrm>
            <a:off x="19761900" y="3534361"/>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68" name="Rounded Rectangle"/>
          <p:cNvSpPr/>
          <p:nvPr/>
        </p:nvSpPr>
        <p:spPr>
          <a:xfrm>
            <a:off x="19082405" y="5474894"/>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69" name="Rounded Rectangle"/>
          <p:cNvSpPr/>
          <p:nvPr/>
        </p:nvSpPr>
        <p:spPr>
          <a:xfrm>
            <a:off x="18096586" y="8586501"/>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70" name="Rounded Rectangle"/>
          <p:cNvSpPr/>
          <p:nvPr/>
        </p:nvSpPr>
        <p:spPr>
          <a:xfrm>
            <a:off x="18793590" y="10180511"/>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71" name="Rounded Rectangle"/>
          <p:cNvSpPr/>
          <p:nvPr/>
        </p:nvSpPr>
        <p:spPr>
          <a:xfrm>
            <a:off x="21638390" y="990401"/>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72" name="Rounded Rectangle"/>
          <p:cNvSpPr/>
          <p:nvPr/>
        </p:nvSpPr>
        <p:spPr>
          <a:xfrm>
            <a:off x="19542952" y="990401"/>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73" name="Rounded Rectangle"/>
          <p:cNvSpPr/>
          <p:nvPr/>
        </p:nvSpPr>
        <p:spPr>
          <a:xfrm>
            <a:off x="22383456" y="4513538"/>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74" name="Rounded Rectangle"/>
          <p:cNvSpPr/>
          <p:nvPr/>
        </p:nvSpPr>
        <p:spPr>
          <a:xfrm>
            <a:off x="22790114" y="8007499"/>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75" name="Rounded Rectangle"/>
          <p:cNvSpPr/>
          <p:nvPr/>
        </p:nvSpPr>
        <p:spPr>
          <a:xfrm>
            <a:off x="22790114" y="9474001"/>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76" name="Rounded Rectangle"/>
          <p:cNvSpPr/>
          <p:nvPr/>
        </p:nvSpPr>
        <p:spPr>
          <a:xfrm>
            <a:off x="21638390" y="10049734"/>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77" name="Rounded Rectangle"/>
          <p:cNvSpPr/>
          <p:nvPr/>
        </p:nvSpPr>
        <p:spPr>
          <a:xfrm>
            <a:off x="18793590" y="2611465"/>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78" name="Rounded Rectangle"/>
          <p:cNvSpPr/>
          <p:nvPr/>
        </p:nvSpPr>
        <p:spPr>
          <a:xfrm>
            <a:off x="19504936" y="6599667"/>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79" name="Rounded Rectangle"/>
          <p:cNvSpPr/>
          <p:nvPr/>
        </p:nvSpPr>
        <p:spPr>
          <a:xfrm>
            <a:off x="18050194" y="5474894"/>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80" name="Rounded Rectangle"/>
          <p:cNvSpPr/>
          <p:nvPr/>
        </p:nvSpPr>
        <p:spPr>
          <a:xfrm>
            <a:off x="13662646" y="8688181"/>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81" name="Rounded Rectangle"/>
          <p:cNvSpPr/>
          <p:nvPr/>
        </p:nvSpPr>
        <p:spPr>
          <a:xfrm>
            <a:off x="5620913" y="1509509"/>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82" name="Line"/>
          <p:cNvSpPr/>
          <p:nvPr/>
        </p:nvSpPr>
        <p:spPr>
          <a:xfrm>
            <a:off x="6182840" y="2684625"/>
            <a:ext cx="415919"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83" name="Line"/>
          <p:cNvSpPr/>
          <p:nvPr/>
        </p:nvSpPr>
        <p:spPr>
          <a:xfrm>
            <a:off x="6144741" y="1785622"/>
            <a:ext cx="454018" cy="39370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84" name="Line"/>
          <p:cNvSpPr/>
          <p:nvPr/>
        </p:nvSpPr>
        <p:spPr>
          <a:xfrm flipV="1">
            <a:off x="7675136" y="1853926"/>
            <a:ext cx="276448" cy="41795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85" name="Line"/>
          <p:cNvSpPr/>
          <p:nvPr/>
        </p:nvSpPr>
        <p:spPr>
          <a:xfrm flipV="1">
            <a:off x="9751540" y="4014547"/>
            <a:ext cx="111118" cy="30480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86" name="Line"/>
          <p:cNvSpPr/>
          <p:nvPr/>
        </p:nvSpPr>
        <p:spPr>
          <a:xfrm>
            <a:off x="11372203" y="3028628"/>
            <a:ext cx="293811" cy="293812"/>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87" name="Line"/>
          <p:cNvSpPr/>
          <p:nvPr/>
        </p:nvSpPr>
        <p:spPr>
          <a:xfrm flipV="1">
            <a:off x="11396326" y="3850851"/>
            <a:ext cx="272397" cy="272397"/>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88" name="Line"/>
          <p:cNvSpPr/>
          <p:nvPr/>
        </p:nvSpPr>
        <p:spPr>
          <a:xfrm flipV="1">
            <a:off x="11396326" y="4198453"/>
            <a:ext cx="245565" cy="43211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89" name="Rounded Rectangle"/>
          <p:cNvSpPr/>
          <p:nvPr/>
        </p:nvSpPr>
        <p:spPr>
          <a:xfrm>
            <a:off x="13154595" y="3324154"/>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490" name="Line"/>
          <p:cNvSpPr/>
          <p:nvPr/>
        </p:nvSpPr>
        <p:spPr>
          <a:xfrm flipV="1">
            <a:off x="12725034" y="3595639"/>
            <a:ext cx="399466" cy="89309"/>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91" name="Line"/>
          <p:cNvSpPr/>
          <p:nvPr/>
        </p:nvSpPr>
        <p:spPr>
          <a:xfrm>
            <a:off x="10991534" y="5983165"/>
            <a:ext cx="323639" cy="14595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92" name="Line"/>
          <p:cNvSpPr/>
          <p:nvPr/>
        </p:nvSpPr>
        <p:spPr>
          <a:xfrm flipV="1">
            <a:off x="11016025" y="6442605"/>
            <a:ext cx="272398" cy="272397"/>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93" name="Line"/>
          <p:cNvSpPr/>
          <p:nvPr/>
        </p:nvSpPr>
        <p:spPr>
          <a:xfrm>
            <a:off x="12347724" y="6390596"/>
            <a:ext cx="310620"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94" name="Line"/>
          <p:cNvSpPr/>
          <p:nvPr/>
        </p:nvSpPr>
        <p:spPr>
          <a:xfrm flipV="1">
            <a:off x="10178564" y="7824478"/>
            <a:ext cx="299091" cy="11252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95" name="Line"/>
          <p:cNvSpPr/>
          <p:nvPr/>
        </p:nvSpPr>
        <p:spPr>
          <a:xfrm>
            <a:off x="10178564" y="8732602"/>
            <a:ext cx="299091" cy="12129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96" name="Line"/>
          <p:cNvSpPr/>
          <p:nvPr/>
        </p:nvSpPr>
        <p:spPr>
          <a:xfrm>
            <a:off x="14192304" y="8018456"/>
            <a:ext cx="310619"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97" name="Line"/>
          <p:cNvSpPr/>
          <p:nvPr/>
        </p:nvSpPr>
        <p:spPr>
          <a:xfrm flipV="1">
            <a:off x="13971658" y="8334966"/>
            <a:ext cx="498237" cy="302228"/>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98" name="Line"/>
          <p:cNvSpPr/>
          <p:nvPr/>
        </p:nvSpPr>
        <p:spPr>
          <a:xfrm>
            <a:off x="14196492" y="7280517"/>
            <a:ext cx="250455" cy="25045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499" name="Line"/>
          <p:cNvSpPr/>
          <p:nvPr/>
        </p:nvSpPr>
        <p:spPr>
          <a:xfrm flipV="1">
            <a:off x="14941307" y="8395143"/>
            <a:ext cx="1" cy="29508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00" name="Line"/>
          <p:cNvSpPr/>
          <p:nvPr/>
        </p:nvSpPr>
        <p:spPr>
          <a:xfrm flipV="1">
            <a:off x="15518329" y="7280517"/>
            <a:ext cx="129734" cy="129734"/>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01" name="Line"/>
          <p:cNvSpPr/>
          <p:nvPr/>
        </p:nvSpPr>
        <p:spPr>
          <a:xfrm>
            <a:off x="14226374" y="1322015"/>
            <a:ext cx="268146"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02" name="Line"/>
          <p:cNvSpPr/>
          <p:nvPr/>
        </p:nvSpPr>
        <p:spPr>
          <a:xfrm flipV="1">
            <a:off x="15516798" y="1919558"/>
            <a:ext cx="276218"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03" name="Line"/>
          <p:cNvSpPr/>
          <p:nvPr/>
        </p:nvSpPr>
        <p:spPr>
          <a:xfrm flipV="1">
            <a:off x="15518328" y="1111075"/>
            <a:ext cx="268145" cy="395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04" name="Line"/>
          <p:cNvSpPr/>
          <p:nvPr/>
        </p:nvSpPr>
        <p:spPr>
          <a:xfrm flipV="1">
            <a:off x="15843854" y="3891033"/>
            <a:ext cx="179332" cy="242833"/>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05" name="Line"/>
          <p:cNvSpPr/>
          <p:nvPr/>
        </p:nvSpPr>
        <p:spPr>
          <a:xfrm>
            <a:off x="15856980" y="5054682"/>
            <a:ext cx="173077" cy="173078"/>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06" name="Line"/>
          <p:cNvSpPr/>
          <p:nvPr/>
        </p:nvSpPr>
        <p:spPr>
          <a:xfrm>
            <a:off x="17993815" y="3136917"/>
            <a:ext cx="127800" cy="16590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07" name="Line"/>
          <p:cNvSpPr/>
          <p:nvPr/>
        </p:nvSpPr>
        <p:spPr>
          <a:xfrm flipH="1">
            <a:off x="18911652" y="3133555"/>
            <a:ext cx="83724" cy="121824"/>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08" name="Line"/>
          <p:cNvSpPr/>
          <p:nvPr/>
        </p:nvSpPr>
        <p:spPr>
          <a:xfrm flipH="1">
            <a:off x="19109338" y="3820132"/>
            <a:ext cx="647518"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09" name="Line"/>
          <p:cNvSpPr/>
          <p:nvPr/>
        </p:nvSpPr>
        <p:spPr>
          <a:xfrm flipH="1">
            <a:off x="19109339" y="6858000"/>
            <a:ext cx="390554" cy="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10" name="Line"/>
          <p:cNvSpPr/>
          <p:nvPr/>
        </p:nvSpPr>
        <p:spPr>
          <a:xfrm flipH="1">
            <a:off x="19066108" y="5998519"/>
            <a:ext cx="261972" cy="261972"/>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11" name="Line"/>
          <p:cNvSpPr/>
          <p:nvPr/>
        </p:nvSpPr>
        <p:spPr>
          <a:xfrm flipH="1" flipV="1">
            <a:off x="18288184" y="5995647"/>
            <a:ext cx="268145" cy="21734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12" name="Line"/>
          <p:cNvSpPr/>
          <p:nvPr/>
        </p:nvSpPr>
        <p:spPr>
          <a:xfrm>
            <a:off x="18363213" y="9098791"/>
            <a:ext cx="1" cy="29508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13" name="Line"/>
          <p:cNvSpPr/>
          <p:nvPr/>
        </p:nvSpPr>
        <p:spPr>
          <a:xfrm flipH="1">
            <a:off x="18502605" y="9479325"/>
            <a:ext cx="268145"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14" name="Line"/>
          <p:cNvSpPr/>
          <p:nvPr/>
        </p:nvSpPr>
        <p:spPr>
          <a:xfrm flipH="1" flipV="1">
            <a:off x="18506543" y="9997532"/>
            <a:ext cx="242915" cy="434493"/>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15" name="Line"/>
          <p:cNvSpPr/>
          <p:nvPr/>
        </p:nvSpPr>
        <p:spPr>
          <a:xfrm flipV="1">
            <a:off x="21873300" y="9439891"/>
            <a:ext cx="114301" cy="58488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16" name="Line"/>
          <p:cNvSpPr/>
          <p:nvPr/>
        </p:nvSpPr>
        <p:spPr>
          <a:xfrm flipH="1">
            <a:off x="22523561" y="8212307"/>
            <a:ext cx="268145"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17" name="Line"/>
          <p:cNvSpPr/>
          <p:nvPr/>
        </p:nvSpPr>
        <p:spPr>
          <a:xfrm flipH="1">
            <a:off x="22101449" y="4751503"/>
            <a:ext cx="268145"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18" name="Line"/>
          <p:cNvSpPr/>
          <p:nvPr/>
        </p:nvSpPr>
        <p:spPr>
          <a:xfrm flipH="1" flipV="1">
            <a:off x="22536212" y="8926786"/>
            <a:ext cx="276727" cy="511962"/>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19" name="Line"/>
          <p:cNvSpPr/>
          <p:nvPr/>
        </p:nvSpPr>
        <p:spPr>
          <a:xfrm>
            <a:off x="20095847" y="1244929"/>
            <a:ext cx="268145"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20" name="Line"/>
          <p:cNvSpPr/>
          <p:nvPr/>
        </p:nvSpPr>
        <p:spPr>
          <a:xfrm flipH="1">
            <a:off x="21296913" y="1320496"/>
            <a:ext cx="271184" cy="271183"/>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521" name="Line"/>
          <p:cNvSpPr/>
          <p:nvPr/>
        </p:nvSpPr>
        <p:spPr>
          <a:xfrm>
            <a:off x="8504558" y="1791365"/>
            <a:ext cx="2345893" cy="3180885"/>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22" name="Line"/>
          <p:cNvSpPr/>
          <p:nvPr/>
        </p:nvSpPr>
        <p:spPr>
          <a:xfrm>
            <a:off x="6138746" y="1857979"/>
            <a:ext cx="3452383" cy="1844829"/>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23" name="Line"/>
          <p:cNvSpPr/>
          <p:nvPr/>
        </p:nvSpPr>
        <p:spPr>
          <a:xfrm>
            <a:off x="6167194" y="2693410"/>
            <a:ext cx="3423936" cy="1045473"/>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24" name="Line"/>
          <p:cNvSpPr/>
          <p:nvPr/>
        </p:nvSpPr>
        <p:spPr>
          <a:xfrm flipV="1">
            <a:off x="10754518" y="6885909"/>
            <a:ext cx="1" cy="671708"/>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25" name="Line"/>
          <p:cNvSpPr/>
          <p:nvPr/>
        </p:nvSpPr>
        <p:spPr>
          <a:xfrm>
            <a:off x="9860612" y="4031852"/>
            <a:ext cx="914024" cy="1664512"/>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26" name="Line"/>
          <p:cNvSpPr/>
          <p:nvPr/>
        </p:nvSpPr>
        <p:spPr>
          <a:xfrm flipV="1">
            <a:off x="11404770" y="1460404"/>
            <a:ext cx="2256887" cy="2696617"/>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27" name="Line"/>
          <p:cNvSpPr/>
          <p:nvPr/>
        </p:nvSpPr>
        <p:spPr>
          <a:xfrm flipV="1">
            <a:off x="11406980" y="1061565"/>
            <a:ext cx="4391528" cy="1995845"/>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28" name="Line"/>
          <p:cNvSpPr/>
          <p:nvPr/>
        </p:nvSpPr>
        <p:spPr>
          <a:xfrm flipV="1">
            <a:off x="13686392" y="1904129"/>
            <a:ext cx="2112115" cy="1688027"/>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29" name="Line"/>
          <p:cNvSpPr/>
          <p:nvPr/>
        </p:nvSpPr>
        <p:spPr>
          <a:xfrm flipV="1">
            <a:off x="11044495" y="5490950"/>
            <a:ext cx="4909290" cy="467478"/>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30" name="Line"/>
          <p:cNvSpPr/>
          <p:nvPr/>
        </p:nvSpPr>
        <p:spPr>
          <a:xfrm flipV="1">
            <a:off x="11010469" y="6726964"/>
            <a:ext cx="1881969" cy="2108434"/>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31" name="Line"/>
          <p:cNvSpPr/>
          <p:nvPr/>
        </p:nvSpPr>
        <p:spPr>
          <a:xfrm flipV="1">
            <a:off x="16509710" y="2876450"/>
            <a:ext cx="2292555" cy="2590600"/>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32" name="Line"/>
          <p:cNvSpPr/>
          <p:nvPr/>
        </p:nvSpPr>
        <p:spPr>
          <a:xfrm flipV="1">
            <a:off x="16540438" y="2849128"/>
            <a:ext cx="968487" cy="1006587"/>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33" name="Line"/>
          <p:cNvSpPr/>
          <p:nvPr/>
        </p:nvSpPr>
        <p:spPr>
          <a:xfrm flipV="1">
            <a:off x="10999332" y="7337363"/>
            <a:ext cx="2666167" cy="497522"/>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34" name="Line"/>
          <p:cNvSpPr/>
          <p:nvPr/>
        </p:nvSpPr>
        <p:spPr>
          <a:xfrm>
            <a:off x="11013432" y="8896475"/>
            <a:ext cx="2636201" cy="90995"/>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35" name="Line"/>
          <p:cNvSpPr/>
          <p:nvPr/>
        </p:nvSpPr>
        <p:spPr>
          <a:xfrm flipV="1">
            <a:off x="14205384" y="5730238"/>
            <a:ext cx="3831104" cy="3220552"/>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36" name="Line"/>
          <p:cNvSpPr/>
          <p:nvPr/>
        </p:nvSpPr>
        <p:spPr>
          <a:xfrm flipV="1">
            <a:off x="16191714" y="6826852"/>
            <a:ext cx="3310509" cy="473876"/>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37" name="Line"/>
          <p:cNvSpPr/>
          <p:nvPr/>
        </p:nvSpPr>
        <p:spPr>
          <a:xfrm flipV="1">
            <a:off x="19335550" y="4071038"/>
            <a:ext cx="717948" cy="1395989"/>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38" name="Line"/>
          <p:cNvSpPr/>
          <p:nvPr/>
        </p:nvSpPr>
        <p:spPr>
          <a:xfrm flipV="1">
            <a:off x="19067557" y="1497025"/>
            <a:ext cx="636603" cy="1125258"/>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39" name="Line"/>
          <p:cNvSpPr/>
          <p:nvPr/>
        </p:nvSpPr>
        <p:spPr>
          <a:xfrm flipV="1">
            <a:off x="19308567" y="1264859"/>
            <a:ext cx="2317948" cy="1585460"/>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40" name="Line"/>
          <p:cNvSpPr/>
          <p:nvPr/>
        </p:nvSpPr>
        <p:spPr>
          <a:xfrm>
            <a:off x="20277116" y="3797662"/>
            <a:ext cx="2101321" cy="959009"/>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41" name="Line"/>
          <p:cNvSpPr/>
          <p:nvPr/>
        </p:nvSpPr>
        <p:spPr>
          <a:xfrm flipV="1">
            <a:off x="19324256" y="8346061"/>
            <a:ext cx="3447797" cy="1099672"/>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42" name="Line"/>
          <p:cNvSpPr/>
          <p:nvPr/>
        </p:nvSpPr>
        <p:spPr>
          <a:xfrm flipV="1">
            <a:off x="19346577" y="9786350"/>
            <a:ext cx="3401798" cy="641367"/>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43" name="Line"/>
          <p:cNvSpPr/>
          <p:nvPr/>
        </p:nvSpPr>
        <p:spPr>
          <a:xfrm flipV="1">
            <a:off x="19342207" y="10312411"/>
            <a:ext cx="2264933" cy="157789"/>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44" name="Line"/>
          <p:cNvSpPr/>
          <p:nvPr/>
        </p:nvSpPr>
        <p:spPr>
          <a:xfrm>
            <a:off x="15223001" y="8946384"/>
            <a:ext cx="2819933" cy="1"/>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545" name="Here’s the problem:  Derive a graph of the Red and Green boxes, given the underlying of the Blue box graph. A sample set of edges is shown in Black dotted lines. Specifically, a Red or Green box can talk to another Red or Green box if there exists an edg"/>
          <p:cNvSpPr txBox="1"/>
          <p:nvPr/>
        </p:nvSpPr>
        <p:spPr>
          <a:xfrm>
            <a:off x="1089188" y="3528346"/>
            <a:ext cx="6983031" cy="90942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pPr>
            <a:r>
              <a:t>Here’s the problem: </a:t>
            </a:r>
            <a:br/>
            <a:r>
              <a:t>Derive a graph of the Red and Green boxes, given the underlying of the Blue box graph. A sample set of edges is shown in Black dotted lines. Specifically, a Red or Green box can talk to another Red or Green box if there exists an edge between their corresponding Blue boxes. But subject to certain constraints.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7" name="Rounded Rectangle"/>
          <p:cNvSpPr/>
          <p:nvPr/>
        </p:nvSpPr>
        <p:spPr>
          <a:xfrm>
            <a:off x="13659831" y="7817122"/>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548" name="Rounded Rectangle"/>
          <p:cNvSpPr/>
          <p:nvPr/>
        </p:nvSpPr>
        <p:spPr>
          <a:xfrm>
            <a:off x="13667060" y="7051289"/>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549" name="Rounded Rectangle"/>
          <p:cNvSpPr/>
          <p:nvPr/>
        </p:nvSpPr>
        <p:spPr>
          <a:xfrm>
            <a:off x="18793590" y="9172263"/>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550" name="Rounded Rectangle"/>
          <p:cNvSpPr/>
          <p:nvPr/>
        </p:nvSpPr>
        <p:spPr>
          <a:xfrm>
            <a:off x="10481123" y="7539739"/>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551" name="Rounded Rectangle"/>
          <p:cNvSpPr/>
          <p:nvPr/>
        </p:nvSpPr>
        <p:spPr>
          <a:xfrm>
            <a:off x="12649937" y="6204637"/>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552" name="Rounded Rectangle"/>
          <p:cNvSpPr/>
          <p:nvPr/>
        </p:nvSpPr>
        <p:spPr>
          <a:xfrm>
            <a:off x="10479057" y="5702713"/>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553" name="Rounded Rectangle"/>
          <p:cNvSpPr/>
          <p:nvPr/>
        </p:nvSpPr>
        <p:spPr>
          <a:xfrm>
            <a:off x="16001556" y="5192179"/>
            <a:ext cx="516468" cy="516667"/>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554" name="Rounded Rectangle"/>
          <p:cNvSpPr/>
          <p:nvPr/>
        </p:nvSpPr>
        <p:spPr>
          <a:xfrm>
            <a:off x="8719414" y="4251118"/>
            <a:ext cx="1041401" cy="1041506"/>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555" name="Rounded Rectangle"/>
          <p:cNvSpPr/>
          <p:nvPr/>
        </p:nvSpPr>
        <p:spPr>
          <a:xfrm>
            <a:off x="11671300" y="3259240"/>
            <a:ext cx="1041400" cy="1041507"/>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556" name="Rounded Rectangle"/>
          <p:cNvSpPr/>
          <p:nvPr/>
        </p:nvSpPr>
        <p:spPr>
          <a:xfrm>
            <a:off x="11308380" y="5942217"/>
            <a:ext cx="1041401" cy="1041506"/>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557" name="Rounded Rectangle"/>
          <p:cNvSpPr/>
          <p:nvPr/>
        </p:nvSpPr>
        <p:spPr>
          <a:xfrm>
            <a:off x="14805570" y="4089550"/>
            <a:ext cx="1041401" cy="1041506"/>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558" name="Rounded Rectangle"/>
          <p:cNvSpPr/>
          <p:nvPr/>
        </p:nvSpPr>
        <p:spPr>
          <a:xfrm>
            <a:off x="9134982" y="7864981"/>
            <a:ext cx="1041401" cy="1041507"/>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559" name="Rounded Rectangle"/>
          <p:cNvSpPr/>
          <p:nvPr/>
        </p:nvSpPr>
        <p:spPr>
          <a:xfrm>
            <a:off x="6610012" y="1901242"/>
            <a:ext cx="1041401" cy="1041506"/>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560" name="Rounded Rectangle"/>
          <p:cNvSpPr/>
          <p:nvPr/>
        </p:nvSpPr>
        <p:spPr>
          <a:xfrm>
            <a:off x="14473491" y="7359987"/>
            <a:ext cx="1041401" cy="1041507"/>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561" name="Rounded Rectangle"/>
          <p:cNvSpPr/>
          <p:nvPr/>
        </p:nvSpPr>
        <p:spPr>
          <a:xfrm>
            <a:off x="14473491" y="1468390"/>
            <a:ext cx="1041401" cy="1041506"/>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562" name="Rounded Rectangle"/>
          <p:cNvSpPr/>
          <p:nvPr/>
        </p:nvSpPr>
        <p:spPr>
          <a:xfrm>
            <a:off x="18056544" y="3271940"/>
            <a:ext cx="1041401" cy="1041507"/>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563" name="Rounded Rectangle"/>
          <p:cNvSpPr/>
          <p:nvPr/>
        </p:nvSpPr>
        <p:spPr>
          <a:xfrm>
            <a:off x="18056544" y="6223000"/>
            <a:ext cx="1041401" cy="1041506"/>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564" name="Rounded Rectangle"/>
          <p:cNvSpPr/>
          <p:nvPr/>
        </p:nvSpPr>
        <p:spPr>
          <a:xfrm>
            <a:off x="17479409" y="9428059"/>
            <a:ext cx="1041401" cy="1041506"/>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565" name="Rounded Rectangle"/>
          <p:cNvSpPr/>
          <p:nvPr/>
        </p:nvSpPr>
        <p:spPr>
          <a:xfrm>
            <a:off x="21062461" y="4955254"/>
            <a:ext cx="1041401" cy="1041506"/>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566" name="Rounded Rectangle"/>
          <p:cNvSpPr/>
          <p:nvPr/>
        </p:nvSpPr>
        <p:spPr>
          <a:xfrm>
            <a:off x="20365088" y="1468390"/>
            <a:ext cx="1041401" cy="1041506"/>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567" name="Rounded Rectangle"/>
          <p:cNvSpPr/>
          <p:nvPr/>
        </p:nvSpPr>
        <p:spPr>
          <a:xfrm>
            <a:off x="21519360" y="8442118"/>
            <a:ext cx="1041401" cy="1041506"/>
          </a:xfrm>
          <a:prstGeom prst="roundRect">
            <a:avLst>
              <a:gd name="adj" fmla="val 15152"/>
            </a:avLst>
          </a:prstGeom>
          <a:solidFill>
            <a:schemeClr val="accent1">
              <a:hueOff val="-245591"/>
              <a:satOff val="13830"/>
              <a:lumOff val="17557"/>
              <a:alpha val="20837"/>
            </a:schemeClr>
          </a:solidFill>
          <a:ln w="25400">
            <a:solidFill>
              <a:srgbClr val="000000">
                <a:alpha val="20837"/>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568" name="Line"/>
          <p:cNvSpPr/>
          <p:nvPr/>
        </p:nvSpPr>
        <p:spPr>
          <a:xfrm>
            <a:off x="7650490" y="2560757"/>
            <a:ext cx="1702889" cy="1702889"/>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569" name="Line"/>
          <p:cNvSpPr/>
          <p:nvPr/>
        </p:nvSpPr>
        <p:spPr>
          <a:xfrm>
            <a:off x="7647943" y="2497535"/>
            <a:ext cx="4019180" cy="1266486"/>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570" name="Line"/>
          <p:cNvSpPr/>
          <p:nvPr/>
        </p:nvSpPr>
        <p:spPr>
          <a:xfrm flipV="1">
            <a:off x="12720544" y="1992299"/>
            <a:ext cx="1746016" cy="1746017"/>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571" name="Line"/>
          <p:cNvSpPr/>
          <p:nvPr/>
        </p:nvSpPr>
        <p:spPr>
          <a:xfrm>
            <a:off x="12728050" y="3779143"/>
            <a:ext cx="2092681" cy="858647"/>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572" name="Line"/>
          <p:cNvSpPr/>
          <p:nvPr/>
        </p:nvSpPr>
        <p:spPr>
          <a:xfrm>
            <a:off x="9763874" y="4824829"/>
            <a:ext cx="1553545" cy="1553545"/>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573" name="Line"/>
          <p:cNvSpPr/>
          <p:nvPr/>
        </p:nvSpPr>
        <p:spPr>
          <a:xfrm flipV="1">
            <a:off x="10180025" y="6810704"/>
            <a:ext cx="1124694" cy="1500977"/>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574" name="Line"/>
          <p:cNvSpPr/>
          <p:nvPr/>
        </p:nvSpPr>
        <p:spPr>
          <a:xfrm flipV="1">
            <a:off x="12349446" y="4814163"/>
            <a:ext cx="2473650" cy="1555380"/>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575" name="Line"/>
          <p:cNvSpPr/>
          <p:nvPr/>
        </p:nvSpPr>
        <p:spPr>
          <a:xfrm>
            <a:off x="12352614" y="6557363"/>
            <a:ext cx="2127093" cy="1310764"/>
          </a:xfrm>
          <a:prstGeom prst="line">
            <a:avLst/>
          </a:prstGeom>
          <a:ln w="25400">
            <a:solidFill>
              <a:srgbClr val="000000">
                <a:alpha val="27602"/>
              </a:srgbClr>
            </a:solidFill>
            <a:miter lim="400000"/>
            <a:tailEnd type="triangle"/>
          </a:ln>
        </p:spPr>
        <p:txBody>
          <a:bodyPr lIns="50800" tIns="50800" rIns="50800" bIns="50800" anchor="ctr"/>
          <a:lstStyle/>
          <a:p>
            <a:pPr/>
          </a:p>
        </p:txBody>
      </p:sp>
      <p:sp>
        <p:nvSpPr>
          <p:cNvPr id="576" name="Line"/>
          <p:cNvSpPr/>
          <p:nvPr/>
        </p:nvSpPr>
        <p:spPr>
          <a:xfrm flipV="1">
            <a:off x="15847717" y="3761647"/>
            <a:ext cx="2199839" cy="886554"/>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577" name="Line"/>
          <p:cNvSpPr/>
          <p:nvPr/>
        </p:nvSpPr>
        <p:spPr>
          <a:xfrm>
            <a:off x="15849687" y="4804700"/>
            <a:ext cx="2199489" cy="1866736"/>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578" name="Line"/>
          <p:cNvSpPr/>
          <p:nvPr/>
        </p:nvSpPr>
        <p:spPr>
          <a:xfrm flipV="1">
            <a:off x="15517429" y="6889720"/>
            <a:ext cx="2538664" cy="1043547"/>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579" name="Line"/>
          <p:cNvSpPr/>
          <p:nvPr/>
        </p:nvSpPr>
        <p:spPr>
          <a:xfrm>
            <a:off x="15506327" y="8188519"/>
            <a:ext cx="1968641" cy="1754159"/>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580" name="Line"/>
          <p:cNvSpPr/>
          <p:nvPr/>
        </p:nvSpPr>
        <p:spPr>
          <a:xfrm flipV="1">
            <a:off x="19100799" y="2495981"/>
            <a:ext cx="1333501" cy="1270001"/>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581" name="Line"/>
          <p:cNvSpPr/>
          <p:nvPr/>
        </p:nvSpPr>
        <p:spPr>
          <a:xfrm>
            <a:off x="19101021" y="3966411"/>
            <a:ext cx="1958622" cy="1620977"/>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582" name="Line"/>
          <p:cNvSpPr/>
          <p:nvPr/>
        </p:nvSpPr>
        <p:spPr>
          <a:xfrm flipV="1">
            <a:off x="19090978" y="5773246"/>
            <a:ext cx="1976005" cy="966882"/>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583" name="Line"/>
          <p:cNvSpPr/>
          <p:nvPr/>
        </p:nvSpPr>
        <p:spPr>
          <a:xfrm>
            <a:off x="19084206" y="6875759"/>
            <a:ext cx="2413686" cy="2019770"/>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584" name="Line"/>
          <p:cNvSpPr/>
          <p:nvPr/>
        </p:nvSpPr>
        <p:spPr>
          <a:xfrm flipV="1">
            <a:off x="18529069" y="9112315"/>
            <a:ext cx="2985408" cy="797422"/>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585" name="Line"/>
          <p:cNvSpPr/>
          <p:nvPr/>
        </p:nvSpPr>
        <p:spPr>
          <a:xfrm flipV="1">
            <a:off x="10183647" y="8093928"/>
            <a:ext cx="4296226" cy="381107"/>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586" name="Line"/>
          <p:cNvSpPr/>
          <p:nvPr/>
        </p:nvSpPr>
        <p:spPr>
          <a:xfrm>
            <a:off x="12341527" y="6455023"/>
            <a:ext cx="5724090" cy="301428"/>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587" name="Line"/>
          <p:cNvSpPr/>
          <p:nvPr/>
        </p:nvSpPr>
        <p:spPr>
          <a:xfrm flipV="1">
            <a:off x="18516600" y="5948853"/>
            <a:ext cx="2579630" cy="3742029"/>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588" name="Rounded Rectangle"/>
          <p:cNvSpPr/>
          <p:nvPr/>
        </p:nvSpPr>
        <p:spPr>
          <a:xfrm>
            <a:off x="15804856" y="829534"/>
            <a:ext cx="516468" cy="516667"/>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589" name="Rounded Rectangle"/>
          <p:cNvSpPr/>
          <p:nvPr/>
        </p:nvSpPr>
        <p:spPr>
          <a:xfrm>
            <a:off x="15804856" y="1667779"/>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590" name="Rounded Rectangle"/>
          <p:cNvSpPr/>
          <p:nvPr/>
        </p:nvSpPr>
        <p:spPr>
          <a:xfrm>
            <a:off x="13667060" y="990401"/>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591" name="Rounded Rectangle"/>
          <p:cNvSpPr/>
          <p:nvPr/>
        </p:nvSpPr>
        <p:spPr>
          <a:xfrm>
            <a:off x="16022367" y="3639113"/>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592" name="Rounded Rectangle"/>
          <p:cNvSpPr/>
          <p:nvPr/>
        </p:nvSpPr>
        <p:spPr>
          <a:xfrm>
            <a:off x="10856799" y="2818925"/>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593" name="Rounded Rectangle"/>
          <p:cNvSpPr/>
          <p:nvPr/>
        </p:nvSpPr>
        <p:spPr>
          <a:xfrm>
            <a:off x="10856799" y="3820562"/>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594" name="Rounded Rectangle"/>
          <p:cNvSpPr/>
          <p:nvPr/>
        </p:nvSpPr>
        <p:spPr>
          <a:xfrm>
            <a:off x="10856799" y="4588372"/>
            <a:ext cx="516468" cy="516666"/>
          </a:xfrm>
          <a:prstGeom prst="roundRect">
            <a:avLst>
              <a:gd name="adj" fmla="val 15006"/>
            </a:avLst>
          </a:prstGeom>
          <a:solidFill>
            <a:srgbClr val="C6EAB1"/>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595" name="Rounded Rectangle"/>
          <p:cNvSpPr/>
          <p:nvPr/>
        </p:nvSpPr>
        <p:spPr>
          <a:xfrm>
            <a:off x="10491757" y="6368295"/>
            <a:ext cx="516467"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596" name="Rounded Rectangle"/>
          <p:cNvSpPr/>
          <p:nvPr/>
        </p:nvSpPr>
        <p:spPr>
          <a:xfrm>
            <a:off x="10479057" y="8583197"/>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597" name="Rounded Rectangle"/>
          <p:cNvSpPr/>
          <p:nvPr/>
        </p:nvSpPr>
        <p:spPr>
          <a:xfrm>
            <a:off x="15677856" y="7044019"/>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598" name="Rounded Rectangle"/>
          <p:cNvSpPr/>
          <p:nvPr/>
        </p:nvSpPr>
        <p:spPr>
          <a:xfrm>
            <a:off x="9598790" y="3521661"/>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599" name="Rounded Rectangle"/>
          <p:cNvSpPr/>
          <p:nvPr/>
        </p:nvSpPr>
        <p:spPr>
          <a:xfrm>
            <a:off x="14680164" y="8686535"/>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00" name="Rounded Rectangle"/>
          <p:cNvSpPr/>
          <p:nvPr/>
        </p:nvSpPr>
        <p:spPr>
          <a:xfrm>
            <a:off x="7956256" y="1509509"/>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01" name="Rounded Rectangle"/>
          <p:cNvSpPr/>
          <p:nvPr/>
        </p:nvSpPr>
        <p:spPr>
          <a:xfrm>
            <a:off x="5621622" y="2429735"/>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02" name="Rounded Rectangle"/>
          <p:cNvSpPr/>
          <p:nvPr/>
        </p:nvSpPr>
        <p:spPr>
          <a:xfrm>
            <a:off x="17521028" y="2611465"/>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03" name="Rounded Rectangle"/>
          <p:cNvSpPr/>
          <p:nvPr/>
        </p:nvSpPr>
        <p:spPr>
          <a:xfrm>
            <a:off x="19761900" y="3534361"/>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04" name="Rounded Rectangle"/>
          <p:cNvSpPr/>
          <p:nvPr/>
        </p:nvSpPr>
        <p:spPr>
          <a:xfrm>
            <a:off x="19082405" y="5474894"/>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05" name="Rounded Rectangle"/>
          <p:cNvSpPr/>
          <p:nvPr/>
        </p:nvSpPr>
        <p:spPr>
          <a:xfrm>
            <a:off x="18096586" y="8586501"/>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06" name="Rounded Rectangle"/>
          <p:cNvSpPr/>
          <p:nvPr/>
        </p:nvSpPr>
        <p:spPr>
          <a:xfrm>
            <a:off x="18793590" y="10180511"/>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07" name="Rounded Rectangle"/>
          <p:cNvSpPr/>
          <p:nvPr/>
        </p:nvSpPr>
        <p:spPr>
          <a:xfrm>
            <a:off x="21638390" y="990401"/>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08" name="Rounded Rectangle"/>
          <p:cNvSpPr/>
          <p:nvPr/>
        </p:nvSpPr>
        <p:spPr>
          <a:xfrm>
            <a:off x="19542952" y="990401"/>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09" name="Rounded Rectangle"/>
          <p:cNvSpPr/>
          <p:nvPr/>
        </p:nvSpPr>
        <p:spPr>
          <a:xfrm>
            <a:off x="22383456" y="4513538"/>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10" name="Rounded Rectangle"/>
          <p:cNvSpPr/>
          <p:nvPr/>
        </p:nvSpPr>
        <p:spPr>
          <a:xfrm>
            <a:off x="22790114" y="8007499"/>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11" name="Rounded Rectangle"/>
          <p:cNvSpPr/>
          <p:nvPr/>
        </p:nvSpPr>
        <p:spPr>
          <a:xfrm>
            <a:off x="22790114" y="9474001"/>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12" name="Rounded Rectangle"/>
          <p:cNvSpPr/>
          <p:nvPr/>
        </p:nvSpPr>
        <p:spPr>
          <a:xfrm>
            <a:off x="21638390" y="10049734"/>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13" name="Rounded Rectangle"/>
          <p:cNvSpPr/>
          <p:nvPr/>
        </p:nvSpPr>
        <p:spPr>
          <a:xfrm>
            <a:off x="18793590" y="2611465"/>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14" name="Rounded Rectangle"/>
          <p:cNvSpPr/>
          <p:nvPr/>
        </p:nvSpPr>
        <p:spPr>
          <a:xfrm>
            <a:off x="19504936" y="6599667"/>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15" name="Rounded Rectangle"/>
          <p:cNvSpPr/>
          <p:nvPr/>
        </p:nvSpPr>
        <p:spPr>
          <a:xfrm>
            <a:off x="18050194" y="5474894"/>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16" name="Rounded Rectangle"/>
          <p:cNvSpPr/>
          <p:nvPr/>
        </p:nvSpPr>
        <p:spPr>
          <a:xfrm>
            <a:off x="13662646" y="8688181"/>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17" name="Rounded Rectangle"/>
          <p:cNvSpPr/>
          <p:nvPr/>
        </p:nvSpPr>
        <p:spPr>
          <a:xfrm>
            <a:off x="5620913" y="1509509"/>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18" name="Line"/>
          <p:cNvSpPr/>
          <p:nvPr/>
        </p:nvSpPr>
        <p:spPr>
          <a:xfrm>
            <a:off x="6182840" y="2684625"/>
            <a:ext cx="415919"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19" name="Line"/>
          <p:cNvSpPr/>
          <p:nvPr/>
        </p:nvSpPr>
        <p:spPr>
          <a:xfrm>
            <a:off x="6144741" y="1785622"/>
            <a:ext cx="454018" cy="39370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20" name="Line"/>
          <p:cNvSpPr/>
          <p:nvPr/>
        </p:nvSpPr>
        <p:spPr>
          <a:xfrm flipV="1">
            <a:off x="7675136" y="1853926"/>
            <a:ext cx="276448" cy="41795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21" name="Line"/>
          <p:cNvSpPr/>
          <p:nvPr/>
        </p:nvSpPr>
        <p:spPr>
          <a:xfrm flipV="1">
            <a:off x="9751540" y="4014547"/>
            <a:ext cx="111118" cy="30480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22" name="Line"/>
          <p:cNvSpPr/>
          <p:nvPr/>
        </p:nvSpPr>
        <p:spPr>
          <a:xfrm>
            <a:off x="11372203" y="3028628"/>
            <a:ext cx="293811" cy="293812"/>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23" name="Line"/>
          <p:cNvSpPr/>
          <p:nvPr/>
        </p:nvSpPr>
        <p:spPr>
          <a:xfrm flipV="1">
            <a:off x="11396326" y="3850851"/>
            <a:ext cx="272397" cy="272397"/>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24" name="Line"/>
          <p:cNvSpPr/>
          <p:nvPr/>
        </p:nvSpPr>
        <p:spPr>
          <a:xfrm flipV="1">
            <a:off x="11396326" y="4198453"/>
            <a:ext cx="245565" cy="43211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25" name="Rounded Rectangle"/>
          <p:cNvSpPr/>
          <p:nvPr/>
        </p:nvSpPr>
        <p:spPr>
          <a:xfrm>
            <a:off x="13154595" y="3324154"/>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26" name="Line"/>
          <p:cNvSpPr/>
          <p:nvPr/>
        </p:nvSpPr>
        <p:spPr>
          <a:xfrm flipV="1">
            <a:off x="12725034" y="3595639"/>
            <a:ext cx="399466" cy="89309"/>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27" name="Line"/>
          <p:cNvSpPr/>
          <p:nvPr/>
        </p:nvSpPr>
        <p:spPr>
          <a:xfrm>
            <a:off x="10991534" y="5983165"/>
            <a:ext cx="323639" cy="14595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28" name="Line"/>
          <p:cNvSpPr/>
          <p:nvPr/>
        </p:nvSpPr>
        <p:spPr>
          <a:xfrm flipV="1">
            <a:off x="11016025" y="6442605"/>
            <a:ext cx="272398" cy="272397"/>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29" name="Line"/>
          <p:cNvSpPr/>
          <p:nvPr/>
        </p:nvSpPr>
        <p:spPr>
          <a:xfrm>
            <a:off x="12347724" y="6390596"/>
            <a:ext cx="310620"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30" name="Line"/>
          <p:cNvSpPr/>
          <p:nvPr/>
        </p:nvSpPr>
        <p:spPr>
          <a:xfrm flipV="1">
            <a:off x="10178564" y="7824478"/>
            <a:ext cx="299091" cy="11252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31" name="Line"/>
          <p:cNvSpPr/>
          <p:nvPr/>
        </p:nvSpPr>
        <p:spPr>
          <a:xfrm>
            <a:off x="10178564" y="8732602"/>
            <a:ext cx="299091" cy="12129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32" name="Line"/>
          <p:cNvSpPr/>
          <p:nvPr/>
        </p:nvSpPr>
        <p:spPr>
          <a:xfrm>
            <a:off x="14192304" y="8018456"/>
            <a:ext cx="310619"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33" name="Line"/>
          <p:cNvSpPr/>
          <p:nvPr/>
        </p:nvSpPr>
        <p:spPr>
          <a:xfrm flipV="1">
            <a:off x="13971658" y="8334966"/>
            <a:ext cx="498237" cy="302228"/>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34" name="Line"/>
          <p:cNvSpPr/>
          <p:nvPr/>
        </p:nvSpPr>
        <p:spPr>
          <a:xfrm>
            <a:off x="14196492" y="7280517"/>
            <a:ext cx="250455" cy="25045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35" name="Line"/>
          <p:cNvSpPr/>
          <p:nvPr/>
        </p:nvSpPr>
        <p:spPr>
          <a:xfrm flipV="1">
            <a:off x="14941307" y="8395143"/>
            <a:ext cx="1" cy="29508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36" name="Line"/>
          <p:cNvSpPr/>
          <p:nvPr/>
        </p:nvSpPr>
        <p:spPr>
          <a:xfrm flipV="1">
            <a:off x="15518329" y="7280517"/>
            <a:ext cx="129734" cy="129734"/>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37" name="Line"/>
          <p:cNvSpPr/>
          <p:nvPr/>
        </p:nvSpPr>
        <p:spPr>
          <a:xfrm>
            <a:off x="14226374" y="1322015"/>
            <a:ext cx="268146"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38" name="Line"/>
          <p:cNvSpPr/>
          <p:nvPr/>
        </p:nvSpPr>
        <p:spPr>
          <a:xfrm flipV="1">
            <a:off x="15516798" y="1919558"/>
            <a:ext cx="276218"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39" name="Line"/>
          <p:cNvSpPr/>
          <p:nvPr/>
        </p:nvSpPr>
        <p:spPr>
          <a:xfrm flipV="1">
            <a:off x="15518328" y="1111075"/>
            <a:ext cx="268145" cy="395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40" name="Line"/>
          <p:cNvSpPr/>
          <p:nvPr/>
        </p:nvSpPr>
        <p:spPr>
          <a:xfrm flipV="1">
            <a:off x="15843854" y="3891033"/>
            <a:ext cx="179332" cy="242833"/>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41" name="Line"/>
          <p:cNvSpPr/>
          <p:nvPr/>
        </p:nvSpPr>
        <p:spPr>
          <a:xfrm>
            <a:off x="15856980" y="5054682"/>
            <a:ext cx="173077" cy="173078"/>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42" name="Line"/>
          <p:cNvSpPr/>
          <p:nvPr/>
        </p:nvSpPr>
        <p:spPr>
          <a:xfrm>
            <a:off x="17993815" y="3136917"/>
            <a:ext cx="127800" cy="16590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43" name="Line"/>
          <p:cNvSpPr/>
          <p:nvPr/>
        </p:nvSpPr>
        <p:spPr>
          <a:xfrm flipH="1">
            <a:off x="18911652" y="3133555"/>
            <a:ext cx="83724" cy="121824"/>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44" name="Line"/>
          <p:cNvSpPr/>
          <p:nvPr/>
        </p:nvSpPr>
        <p:spPr>
          <a:xfrm flipH="1">
            <a:off x="19109338" y="3820132"/>
            <a:ext cx="647518"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45" name="Line"/>
          <p:cNvSpPr/>
          <p:nvPr/>
        </p:nvSpPr>
        <p:spPr>
          <a:xfrm flipH="1">
            <a:off x="19109339" y="6858000"/>
            <a:ext cx="390554" cy="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46" name="Line"/>
          <p:cNvSpPr/>
          <p:nvPr/>
        </p:nvSpPr>
        <p:spPr>
          <a:xfrm flipH="1">
            <a:off x="19066108" y="5998519"/>
            <a:ext cx="261972" cy="261972"/>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47" name="Line"/>
          <p:cNvSpPr/>
          <p:nvPr/>
        </p:nvSpPr>
        <p:spPr>
          <a:xfrm flipH="1" flipV="1">
            <a:off x="18288184" y="5995647"/>
            <a:ext cx="268145" cy="21734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48" name="Line"/>
          <p:cNvSpPr/>
          <p:nvPr/>
        </p:nvSpPr>
        <p:spPr>
          <a:xfrm>
            <a:off x="18363213" y="9098791"/>
            <a:ext cx="1" cy="29508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49" name="Line"/>
          <p:cNvSpPr/>
          <p:nvPr/>
        </p:nvSpPr>
        <p:spPr>
          <a:xfrm flipH="1">
            <a:off x="18502605" y="9479325"/>
            <a:ext cx="268145"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50" name="Line"/>
          <p:cNvSpPr/>
          <p:nvPr/>
        </p:nvSpPr>
        <p:spPr>
          <a:xfrm flipH="1" flipV="1">
            <a:off x="18506543" y="9997532"/>
            <a:ext cx="242915" cy="434493"/>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51" name="Line"/>
          <p:cNvSpPr/>
          <p:nvPr/>
        </p:nvSpPr>
        <p:spPr>
          <a:xfrm flipV="1">
            <a:off x="21873300" y="9439891"/>
            <a:ext cx="114301" cy="58488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52" name="Line"/>
          <p:cNvSpPr/>
          <p:nvPr/>
        </p:nvSpPr>
        <p:spPr>
          <a:xfrm flipH="1">
            <a:off x="22523561" y="8212307"/>
            <a:ext cx="268145"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53" name="Line"/>
          <p:cNvSpPr/>
          <p:nvPr/>
        </p:nvSpPr>
        <p:spPr>
          <a:xfrm flipH="1">
            <a:off x="22101449" y="4751503"/>
            <a:ext cx="268145"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54" name="Line"/>
          <p:cNvSpPr/>
          <p:nvPr/>
        </p:nvSpPr>
        <p:spPr>
          <a:xfrm flipH="1" flipV="1">
            <a:off x="22536212" y="8926786"/>
            <a:ext cx="276727" cy="511962"/>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55" name="Line"/>
          <p:cNvSpPr/>
          <p:nvPr/>
        </p:nvSpPr>
        <p:spPr>
          <a:xfrm>
            <a:off x="20095847" y="1244929"/>
            <a:ext cx="268145"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56" name="Line"/>
          <p:cNvSpPr/>
          <p:nvPr/>
        </p:nvSpPr>
        <p:spPr>
          <a:xfrm flipH="1">
            <a:off x="21296913" y="1320496"/>
            <a:ext cx="271184" cy="271183"/>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657" name="Line"/>
          <p:cNvSpPr/>
          <p:nvPr/>
        </p:nvSpPr>
        <p:spPr>
          <a:xfrm>
            <a:off x="8504558" y="1791365"/>
            <a:ext cx="2345893" cy="3180885"/>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658" name="Line"/>
          <p:cNvSpPr/>
          <p:nvPr/>
        </p:nvSpPr>
        <p:spPr>
          <a:xfrm>
            <a:off x="6138746" y="1857979"/>
            <a:ext cx="3452383" cy="1844829"/>
          </a:xfrm>
          <a:prstGeom prst="line">
            <a:avLst/>
          </a:prstGeom>
          <a:ln w="76200">
            <a:solidFill>
              <a:srgbClr val="E53326"/>
            </a:solidFill>
            <a:custDash>
              <a:ds d="200000" sp="200000"/>
            </a:custDash>
            <a:miter lim="400000"/>
            <a:tailEnd type="triangle"/>
          </a:ln>
        </p:spPr>
        <p:txBody>
          <a:bodyPr lIns="50800" tIns="50800" rIns="50800" bIns="50800" anchor="ctr"/>
          <a:lstStyle/>
          <a:p>
            <a:pPr/>
          </a:p>
        </p:txBody>
      </p:sp>
      <p:sp>
        <p:nvSpPr>
          <p:cNvPr id="659" name="Line"/>
          <p:cNvSpPr/>
          <p:nvPr/>
        </p:nvSpPr>
        <p:spPr>
          <a:xfrm>
            <a:off x="6167194" y="2693410"/>
            <a:ext cx="3423936" cy="1045473"/>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660" name="Line"/>
          <p:cNvSpPr/>
          <p:nvPr/>
        </p:nvSpPr>
        <p:spPr>
          <a:xfrm flipV="1">
            <a:off x="10754518" y="6885909"/>
            <a:ext cx="1" cy="671708"/>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661" name="Line"/>
          <p:cNvSpPr/>
          <p:nvPr/>
        </p:nvSpPr>
        <p:spPr>
          <a:xfrm>
            <a:off x="9860612" y="4031852"/>
            <a:ext cx="914024" cy="1664512"/>
          </a:xfrm>
          <a:prstGeom prst="line">
            <a:avLst/>
          </a:prstGeom>
          <a:ln w="76200">
            <a:solidFill>
              <a:srgbClr val="E53326"/>
            </a:solidFill>
            <a:custDash>
              <a:ds d="200000" sp="200000"/>
            </a:custDash>
            <a:miter lim="400000"/>
            <a:tailEnd type="triangle"/>
          </a:ln>
        </p:spPr>
        <p:txBody>
          <a:bodyPr lIns="50800" tIns="50800" rIns="50800" bIns="50800" anchor="ctr"/>
          <a:lstStyle/>
          <a:p>
            <a:pPr/>
          </a:p>
        </p:txBody>
      </p:sp>
      <p:sp>
        <p:nvSpPr>
          <p:cNvPr id="662" name="Line"/>
          <p:cNvSpPr/>
          <p:nvPr/>
        </p:nvSpPr>
        <p:spPr>
          <a:xfrm flipV="1">
            <a:off x="11404770" y="1460404"/>
            <a:ext cx="2256887" cy="2696617"/>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663" name="Line"/>
          <p:cNvSpPr/>
          <p:nvPr/>
        </p:nvSpPr>
        <p:spPr>
          <a:xfrm flipV="1">
            <a:off x="11406980" y="1061565"/>
            <a:ext cx="4391528" cy="1995845"/>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664" name="Line"/>
          <p:cNvSpPr/>
          <p:nvPr/>
        </p:nvSpPr>
        <p:spPr>
          <a:xfrm flipV="1">
            <a:off x="13686392" y="1904129"/>
            <a:ext cx="2112115" cy="1688027"/>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665" name="Line"/>
          <p:cNvSpPr/>
          <p:nvPr/>
        </p:nvSpPr>
        <p:spPr>
          <a:xfrm flipV="1">
            <a:off x="11044495" y="5490950"/>
            <a:ext cx="4909290" cy="467478"/>
          </a:xfrm>
          <a:prstGeom prst="line">
            <a:avLst/>
          </a:prstGeom>
          <a:ln w="76200">
            <a:solidFill>
              <a:srgbClr val="E53326"/>
            </a:solidFill>
            <a:custDash>
              <a:ds d="200000" sp="200000"/>
            </a:custDash>
            <a:miter lim="400000"/>
            <a:tailEnd type="triangle"/>
          </a:ln>
        </p:spPr>
        <p:txBody>
          <a:bodyPr lIns="50800" tIns="50800" rIns="50800" bIns="50800" anchor="ctr"/>
          <a:lstStyle/>
          <a:p>
            <a:pPr/>
          </a:p>
        </p:txBody>
      </p:sp>
      <p:sp>
        <p:nvSpPr>
          <p:cNvPr id="666" name="Line"/>
          <p:cNvSpPr/>
          <p:nvPr/>
        </p:nvSpPr>
        <p:spPr>
          <a:xfrm flipV="1">
            <a:off x="11010469" y="6726964"/>
            <a:ext cx="1881969" cy="2108434"/>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667" name="Line"/>
          <p:cNvSpPr/>
          <p:nvPr/>
        </p:nvSpPr>
        <p:spPr>
          <a:xfrm flipV="1">
            <a:off x="16509710" y="2876450"/>
            <a:ext cx="2292555" cy="2590600"/>
          </a:xfrm>
          <a:prstGeom prst="line">
            <a:avLst/>
          </a:prstGeom>
          <a:ln w="76200">
            <a:solidFill>
              <a:srgbClr val="E53326"/>
            </a:solidFill>
            <a:custDash>
              <a:ds d="200000" sp="200000"/>
            </a:custDash>
            <a:miter lim="400000"/>
            <a:tailEnd type="triangle"/>
          </a:ln>
        </p:spPr>
        <p:txBody>
          <a:bodyPr lIns="50800" tIns="50800" rIns="50800" bIns="50800" anchor="ctr"/>
          <a:lstStyle/>
          <a:p>
            <a:pPr/>
          </a:p>
        </p:txBody>
      </p:sp>
      <p:sp>
        <p:nvSpPr>
          <p:cNvPr id="668" name="Line"/>
          <p:cNvSpPr/>
          <p:nvPr/>
        </p:nvSpPr>
        <p:spPr>
          <a:xfrm flipV="1">
            <a:off x="16540438" y="2849128"/>
            <a:ext cx="968487" cy="1006587"/>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669" name="Line"/>
          <p:cNvSpPr/>
          <p:nvPr/>
        </p:nvSpPr>
        <p:spPr>
          <a:xfrm flipV="1">
            <a:off x="10999332" y="7337363"/>
            <a:ext cx="2666167" cy="497522"/>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670" name="Line"/>
          <p:cNvSpPr/>
          <p:nvPr/>
        </p:nvSpPr>
        <p:spPr>
          <a:xfrm>
            <a:off x="11013432" y="8896475"/>
            <a:ext cx="2636201" cy="90995"/>
          </a:xfrm>
          <a:prstGeom prst="line">
            <a:avLst/>
          </a:prstGeom>
          <a:ln w="76200">
            <a:solidFill>
              <a:srgbClr val="61CF43"/>
            </a:solidFill>
            <a:custDash>
              <a:ds d="200000" sp="200000"/>
            </a:custDash>
            <a:miter lim="400000"/>
            <a:tailEnd type="triangle"/>
          </a:ln>
        </p:spPr>
        <p:txBody>
          <a:bodyPr lIns="50800" tIns="50800" rIns="50800" bIns="50800" anchor="ctr"/>
          <a:lstStyle/>
          <a:p>
            <a:pPr/>
          </a:p>
        </p:txBody>
      </p:sp>
      <p:sp>
        <p:nvSpPr>
          <p:cNvPr id="671" name="Line"/>
          <p:cNvSpPr/>
          <p:nvPr/>
        </p:nvSpPr>
        <p:spPr>
          <a:xfrm flipV="1">
            <a:off x="14205384" y="5730238"/>
            <a:ext cx="3831104" cy="3220552"/>
          </a:xfrm>
          <a:prstGeom prst="line">
            <a:avLst/>
          </a:prstGeom>
          <a:ln w="76200">
            <a:solidFill>
              <a:srgbClr val="61CF43"/>
            </a:solidFill>
            <a:custDash>
              <a:ds d="200000" sp="200000"/>
            </a:custDash>
            <a:miter lim="400000"/>
            <a:tailEnd type="triangle"/>
          </a:ln>
        </p:spPr>
        <p:txBody>
          <a:bodyPr lIns="50800" tIns="50800" rIns="50800" bIns="50800" anchor="ctr"/>
          <a:lstStyle/>
          <a:p>
            <a:pPr/>
          </a:p>
        </p:txBody>
      </p:sp>
      <p:sp>
        <p:nvSpPr>
          <p:cNvPr id="672" name="Line"/>
          <p:cNvSpPr/>
          <p:nvPr/>
        </p:nvSpPr>
        <p:spPr>
          <a:xfrm flipV="1">
            <a:off x="16191714" y="6826852"/>
            <a:ext cx="3310509" cy="473876"/>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673" name="Line"/>
          <p:cNvSpPr/>
          <p:nvPr/>
        </p:nvSpPr>
        <p:spPr>
          <a:xfrm flipV="1">
            <a:off x="19335550" y="4071038"/>
            <a:ext cx="717948" cy="1395989"/>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674" name="Line"/>
          <p:cNvSpPr/>
          <p:nvPr/>
        </p:nvSpPr>
        <p:spPr>
          <a:xfrm flipV="1">
            <a:off x="19067557" y="1497025"/>
            <a:ext cx="636603" cy="1125258"/>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675" name="Line"/>
          <p:cNvSpPr/>
          <p:nvPr/>
        </p:nvSpPr>
        <p:spPr>
          <a:xfrm flipV="1">
            <a:off x="19308567" y="1264859"/>
            <a:ext cx="2317948" cy="1585460"/>
          </a:xfrm>
          <a:prstGeom prst="line">
            <a:avLst/>
          </a:prstGeom>
          <a:ln w="76200">
            <a:solidFill>
              <a:srgbClr val="E53326"/>
            </a:solidFill>
            <a:custDash>
              <a:ds d="200000" sp="200000"/>
            </a:custDash>
            <a:miter lim="400000"/>
            <a:tailEnd type="triangle"/>
          </a:ln>
        </p:spPr>
        <p:txBody>
          <a:bodyPr lIns="50800" tIns="50800" rIns="50800" bIns="50800" anchor="ctr"/>
          <a:lstStyle/>
          <a:p>
            <a:pPr/>
          </a:p>
        </p:txBody>
      </p:sp>
      <p:sp>
        <p:nvSpPr>
          <p:cNvPr id="676" name="Line"/>
          <p:cNvSpPr/>
          <p:nvPr/>
        </p:nvSpPr>
        <p:spPr>
          <a:xfrm>
            <a:off x="20277116" y="3797662"/>
            <a:ext cx="2101321" cy="959009"/>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677" name="Line"/>
          <p:cNvSpPr/>
          <p:nvPr/>
        </p:nvSpPr>
        <p:spPr>
          <a:xfrm flipV="1">
            <a:off x="19324256" y="8346061"/>
            <a:ext cx="3447797" cy="1099672"/>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678" name="Line"/>
          <p:cNvSpPr/>
          <p:nvPr/>
        </p:nvSpPr>
        <p:spPr>
          <a:xfrm flipV="1">
            <a:off x="19346577" y="9786350"/>
            <a:ext cx="3401798" cy="641367"/>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679" name="Line"/>
          <p:cNvSpPr/>
          <p:nvPr/>
        </p:nvSpPr>
        <p:spPr>
          <a:xfrm flipV="1">
            <a:off x="19342207" y="10312411"/>
            <a:ext cx="2264933" cy="157789"/>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680" name="Line"/>
          <p:cNvSpPr/>
          <p:nvPr/>
        </p:nvSpPr>
        <p:spPr>
          <a:xfrm>
            <a:off x="15223001" y="8946384"/>
            <a:ext cx="2819933" cy="1"/>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681" name="Each Red box can have a maximum of IR incoming edges; the same for a Green box is IG. There can be zero or many outgoing edges. But at least one input or output edge must be used. But while constructing the graph, no set of Red or Green boxes can form a "/>
          <p:cNvSpPr txBox="1"/>
          <p:nvPr/>
        </p:nvSpPr>
        <p:spPr>
          <a:xfrm>
            <a:off x="1089188" y="3360300"/>
            <a:ext cx="7222379" cy="94303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600"/>
            </a:pPr>
            <a:r>
              <a:t>Each Red box can have a maximum of I</a:t>
            </a:r>
            <a:r>
              <a:rPr baseline="-5999"/>
              <a:t>R </a:t>
            </a:r>
            <a:r>
              <a:t>incoming edges; the same for a Green box is I</a:t>
            </a:r>
            <a:r>
              <a:rPr baseline="-5999"/>
              <a:t>G</a:t>
            </a:r>
            <a:r>
              <a:t>. There can be zero or many outgoing edges. But at least one input or output edge must be used.</a:t>
            </a:r>
            <a:br/>
            <a:r>
              <a:t>But while constructing the graph, no set of Red or Green boxes can form a chain of more than N stages. For example, if N=3, the set of Red boxes connected using Red dotted lines is invalid, but the set of Red boxes connected using Green dotted lines works.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3" name="Oval"/>
          <p:cNvSpPr/>
          <p:nvPr/>
        </p:nvSpPr>
        <p:spPr>
          <a:xfrm>
            <a:off x="7613299" y="533963"/>
            <a:ext cx="9688525" cy="9833099"/>
          </a:xfrm>
          <a:prstGeom prst="ellipse">
            <a:avLst/>
          </a:prstGeom>
          <a:solidFill>
            <a:schemeClr val="accent4">
              <a:alpha val="27338"/>
            </a:schemeClr>
          </a:solidFill>
          <a:ln w="12700">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684" name="Oval"/>
          <p:cNvSpPr/>
          <p:nvPr/>
        </p:nvSpPr>
        <p:spPr>
          <a:xfrm rot="3815638">
            <a:off x="4637764" y="855890"/>
            <a:ext cx="6147077" cy="4670061"/>
          </a:xfrm>
          <a:prstGeom prst="ellipse">
            <a:avLst/>
          </a:prstGeom>
          <a:solidFill>
            <a:schemeClr val="accent4">
              <a:alpha val="27338"/>
            </a:schemeClr>
          </a:solidFill>
          <a:ln w="12700">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685" name="Oval"/>
          <p:cNvSpPr/>
          <p:nvPr/>
        </p:nvSpPr>
        <p:spPr>
          <a:xfrm>
            <a:off x="14482030" y="691301"/>
            <a:ext cx="8843975" cy="10937810"/>
          </a:xfrm>
          <a:prstGeom prst="ellipse">
            <a:avLst/>
          </a:prstGeom>
          <a:solidFill>
            <a:schemeClr val="accent4">
              <a:alpha val="27338"/>
            </a:schemeClr>
          </a:solidFill>
          <a:ln w="12700">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686" name="Rounded Rectangle"/>
          <p:cNvSpPr/>
          <p:nvPr/>
        </p:nvSpPr>
        <p:spPr>
          <a:xfrm>
            <a:off x="13659831" y="7817122"/>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87" name="Rounded Rectangle"/>
          <p:cNvSpPr/>
          <p:nvPr/>
        </p:nvSpPr>
        <p:spPr>
          <a:xfrm>
            <a:off x="13667060" y="7051289"/>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88" name="Rounded Rectangle"/>
          <p:cNvSpPr/>
          <p:nvPr/>
        </p:nvSpPr>
        <p:spPr>
          <a:xfrm>
            <a:off x="18793590" y="9172263"/>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89" name="Rounded Rectangle"/>
          <p:cNvSpPr/>
          <p:nvPr/>
        </p:nvSpPr>
        <p:spPr>
          <a:xfrm>
            <a:off x="10481123" y="7552439"/>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90" name="Rounded Rectangle"/>
          <p:cNvSpPr/>
          <p:nvPr/>
        </p:nvSpPr>
        <p:spPr>
          <a:xfrm>
            <a:off x="12649937" y="6204637"/>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91" name="Rounded Rectangle"/>
          <p:cNvSpPr/>
          <p:nvPr/>
        </p:nvSpPr>
        <p:spPr>
          <a:xfrm>
            <a:off x="10479057" y="5702713"/>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92" name="Rounded Rectangle"/>
          <p:cNvSpPr/>
          <p:nvPr/>
        </p:nvSpPr>
        <p:spPr>
          <a:xfrm>
            <a:off x="16001556" y="5192179"/>
            <a:ext cx="516468" cy="516667"/>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693" name="Rounded Rectangle"/>
          <p:cNvSpPr/>
          <p:nvPr/>
        </p:nvSpPr>
        <p:spPr>
          <a:xfrm>
            <a:off x="8719414" y="4251118"/>
            <a:ext cx="1041401" cy="1041506"/>
          </a:xfrm>
          <a:prstGeom prst="roundRect">
            <a:avLst>
              <a:gd name="adj" fmla="val 15152"/>
            </a:avLst>
          </a:prstGeom>
          <a:solidFill>
            <a:schemeClr val="accent1">
              <a:hueOff val="-245591"/>
              <a:satOff val="13830"/>
              <a:lumOff val="17557"/>
              <a:alpha val="88768"/>
            </a:schemeClr>
          </a:solidFill>
          <a:ln w="25400">
            <a:solidFill>
              <a:srgbClr val="000000">
                <a:alpha val="88768"/>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694" name="Rounded Rectangle"/>
          <p:cNvSpPr/>
          <p:nvPr/>
        </p:nvSpPr>
        <p:spPr>
          <a:xfrm>
            <a:off x="11671300" y="3259240"/>
            <a:ext cx="1041400" cy="1041507"/>
          </a:xfrm>
          <a:prstGeom prst="roundRect">
            <a:avLst>
              <a:gd name="adj" fmla="val 15152"/>
            </a:avLst>
          </a:prstGeom>
          <a:solidFill>
            <a:schemeClr val="accent1">
              <a:hueOff val="-245591"/>
              <a:satOff val="13830"/>
              <a:lumOff val="17557"/>
              <a:alpha val="88768"/>
            </a:schemeClr>
          </a:solidFill>
          <a:ln w="25400">
            <a:solidFill>
              <a:srgbClr val="000000">
                <a:alpha val="88768"/>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695" name="Rounded Rectangle"/>
          <p:cNvSpPr/>
          <p:nvPr/>
        </p:nvSpPr>
        <p:spPr>
          <a:xfrm>
            <a:off x="11308380" y="5942217"/>
            <a:ext cx="1041401" cy="1041506"/>
          </a:xfrm>
          <a:prstGeom prst="roundRect">
            <a:avLst>
              <a:gd name="adj" fmla="val 15152"/>
            </a:avLst>
          </a:prstGeom>
          <a:solidFill>
            <a:schemeClr val="accent1">
              <a:hueOff val="-245591"/>
              <a:satOff val="13830"/>
              <a:lumOff val="17557"/>
              <a:alpha val="88768"/>
            </a:schemeClr>
          </a:solidFill>
          <a:ln w="25400">
            <a:solidFill>
              <a:srgbClr val="000000">
                <a:alpha val="88768"/>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696" name="Rounded Rectangle"/>
          <p:cNvSpPr/>
          <p:nvPr/>
        </p:nvSpPr>
        <p:spPr>
          <a:xfrm>
            <a:off x="14805570" y="4089550"/>
            <a:ext cx="1041401" cy="1041506"/>
          </a:xfrm>
          <a:prstGeom prst="roundRect">
            <a:avLst>
              <a:gd name="adj" fmla="val 15152"/>
            </a:avLst>
          </a:prstGeom>
          <a:solidFill>
            <a:schemeClr val="accent1">
              <a:hueOff val="-245591"/>
              <a:satOff val="13830"/>
              <a:lumOff val="17557"/>
              <a:alpha val="88768"/>
            </a:schemeClr>
          </a:solidFill>
          <a:ln w="25400">
            <a:solidFill>
              <a:srgbClr val="000000">
                <a:alpha val="88768"/>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697" name="Rounded Rectangle"/>
          <p:cNvSpPr/>
          <p:nvPr/>
        </p:nvSpPr>
        <p:spPr>
          <a:xfrm>
            <a:off x="9134982" y="7864981"/>
            <a:ext cx="1041401" cy="1041507"/>
          </a:xfrm>
          <a:prstGeom prst="roundRect">
            <a:avLst>
              <a:gd name="adj" fmla="val 15152"/>
            </a:avLst>
          </a:prstGeom>
          <a:solidFill>
            <a:schemeClr val="accent1">
              <a:hueOff val="-245591"/>
              <a:satOff val="13830"/>
              <a:lumOff val="17557"/>
              <a:alpha val="88768"/>
            </a:schemeClr>
          </a:solidFill>
          <a:ln w="25400">
            <a:solidFill>
              <a:srgbClr val="000000">
                <a:alpha val="88768"/>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698" name="Rounded Rectangle"/>
          <p:cNvSpPr/>
          <p:nvPr/>
        </p:nvSpPr>
        <p:spPr>
          <a:xfrm>
            <a:off x="6610012" y="1901242"/>
            <a:ext cx="1041401" cy="1041506"/>
          </a:xfrm>
          <a:prstGeom prst="roundRect">
            <a:avLst>
              <a:gd name="adj" fmla="val 15152"/>
            </a:avLst>
          </a:prstGeom>
          <a:solidFill>
            <a:schemeClr val="accent1">
              <a:hueOff val="-245591"/>
              <a:satOff val="13830"/>
              <a:lumOff val="17557"/>
              <a:alpha val="88768"/>
            </a:schemeClr>
          </a:solidFill>
          <a:ln w="25400">
            <a:solidFill>
              <a:srgbClr val="000000">
                <a:alpha val="88768"/>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699" name="Rounded Rectangle"/>
          <p:cNvSpPr/>
          <p:nvPr/>
        </p:nvSpPr>
        <p:spPr>
          <a:xfrm>
            <a:off x="14473491" y="7359987"/>
            <a:ext cx="1041401" cy="1041507"/>
          </a:xfrm>
          <a:prstGeom prst="roundRect">
            <a:avLst>
              <a:gd name="adj" fmla="val 15152"/>
            </a:avLst>
          </a:prstGeom>
          <a:solidFill>
            <a:schemeClr val="accent1">
              <a:hueOff val="-245591"/>
              <a:satOff val="13830"/>
              <a:lumOff val="17557"/>
              <a:alpha val="88768"/>
            </a:schemeClr>
          </a:solidFill>
          <a:ln w="25400">
            <a:solidFill>
              <a:srgbClr val="000000">
                <a:alpha val="88768"/>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700" name="Rounded Rectangle"/>
          <p:cNvSpPr/>
          <p:nvPr/>
        </p:nvSpPr>
        <p:spPr>
          <a:xfrm>
            <a:off x="14473491" y="1468390"/>
            <a:ext cx="1041401" cy="1041506"/>
          </a:xfrm>
          <a:prstGeom prst="roundRect">
            <a:avLst>
              <a:gd name="adj" fmla="val 15152"/>
            </a:avLst>
          </a:prstGeom>
          <a:solidFill>
            <a:schemeClr val="accent1">
              <a:hueOff val="-245591"/>
              <a:satOff val="13830"/>
              <a:lumOff val="17557"/>
              <a:alpha val="88768"/>
            </a:schemeClr>
          </a:solidFill>
          <a:ln w="25400">
            <a:solidFill>
              <a:srgbClr val="000000">
                <a:alpha val="88768"/>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701" name="Rounded Rectangle"/>
          <p:cNvSpPr/>
          <p:nvPr/>
        </p:nvSpPr>
        <p:spPr>
          <a:xfrm>
            <a:off x="18056544" y="3271940"/>
            <a:ext cx="1041401" cy="1041507"/>
          </a:xfrm>
          <a:prstGeom prst="roundRect">
            <a:avLst>
              <a:gd name="adj" fmla="val 15152"/>
            </a:avLst>
          </a:prstGeom>
          <a:solidFill>
            <a:schemeClr val="accent1">
              <a:hueOff val="-245591"/>
              <a:satOff val="13830"/>
              <a:lumOff val="17557"/>
              <a:alpha val="88768"/>
            </a:schemeClr>
          </a:solidFill>
          <a:ln w="25400">
            <a:solidFill>
              <a:srgbClr val="000000">
                <a:alpha val="88768"/>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702" name="Rounded Rectangle"/>
          <p:cNvSpPr/>
          <p:nvPr/>
        </p:nvSpPr>
        <p:spPr>
          <a:xfrm>
            <a:off x="18056544" y="6223000"/>
            <a:ext cx="1041401" cy="1041506"/>
          </a:xfrm>
          <a:prstGeom prst="roundRect">
            <a:avLst>
              <a:gd name="adj" fmla="val 15152"/>
            </a:avLst>
          </a:prstGeom>
          <a:solidFill>
            <a:schemeClr val="accent1">
              <a:hueOff val="-245591"/>
              <a:satOff val="13830"/>
              <a:lumOff val="17557"/>
              <a:alpha val="88768"/>
            </a:schemeClr>
          </a:solidFill>
          <a:ln w="25400">
            <a:solidFill>
              <a:srgbClr val="000000">
                <a:alpha val="88768"/>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703" name="Rounded Rectangle"/>
          <p:cNvSpPr/>
          <p:nvPr/>
        </p:nvSpPr>
        <p:spPr>
          <a:xfrm>
            <a:off x="17479409" y="9428059"/>
            <a:ext cx="1041401" cy="1041506"/>
          </a:xfrm>
          <a:prstGeom prst="roundRect">
            <a:avLst>
              <a:gd name="adj" fmla="val 15152"/>
            </a:avLst>
          </a:prstGeom>
          <a:solidFill>
            <a:schemeClr val="accent1">
              <a:hueOff val="-245591"/>
              <a:satOff val="13830"/>
              <a:lumOff val="17557"/>
              <a:alpha val="88768"/>
            </a:schemeClr>
          </a:solidFill>
          <a:ln w="25400">
            <a:solidFill>
              <a:srgbClr val="000000">
                <a:alpha val="88768"/>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704" name="Rounded Rectangle"/>
          <p:cNvSpPr/>
          <p:nvPr/>
        </p:nvSpPr>
        <p:spPr>
          <a:xfrm>
            <a:off x="21062461" y="4955254"/>
            <a:ext cx="1041401" cy="1041506"/>
          </a:xfrm>
          <a:prstGeom prst="roundRect">
            <a:avLst>
              <a:gd name="adj" fmla="val 15152"/>
            </a:avLst>
          </a:prstGeom>
          <a:solidFill>
            <a:schemeClr val="accent1">
              <a:hueOff val="-245591"/>
              <a:satOff val="13830"/>
              <a:lumOff val="17557"/>
              <a:alpha val="88768"/>
            </a:schemeClr>
          </a:solidFill>
          <a:ln w="25400">
            <a:solidFill>
              <a:srgbClr val="000000">
                <a:alpha val="88768"/>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705" name="Rounded Rectangle"/>
          <p:cNvSpPr/>
          <p:nvPr/>
        </p:nvSpPr>
        <p:spPr>
          <a:xfrm>
            <a:off x="20365088" y="1468390"/>
            <a:ext cx="1041401" cy="1041506"/>
          </a:xfrm>
          <a:prstGeom prst="roundRect">
            <a:avLst>
              <a:gd name="adj" fmla="val 15152"/>
            </a:avLst>
          </a:prstGeom>
          <a:solidFill>
            <a:schemeClr val="accent1">
              <a:hueOff val="-245591"/>
              <a:satOff val="13830"/>
              <a:lumOff val="17557"/>
              <a:alpha val="88768"/>
            </a:schemeClr>
          </a:solidFill>
          <a:ln w="25400">
            <a:solidFill>
              <a:srgbClr val="000000">
                <a:alpha val="88768"/>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706" name="Rounded Rectangle"/>
          <p:cNvSpPr/>
          <p:nvPr/>
        </p:nvSpPr>
        <p:spPr>
          <a:xfrm>
            <a:off x="21519360" y="8442118"/>
            <a:ext cx="1041401" cy="1041506"/>
          </a:xfrm>
          <a:prstGeom prst="roundRect">
            <a:avLst>
              <a:gd name="adj" fmla="val 15152"/>
            </a:avLst>
          </a:prstGeom>
          <a:solidFill>
            <a:schemeClr val="accent1">
              <a:hueOff val="-245591"/>
              <a:satOff val="13830"/>
              <a:lumOff val="17557"/>
              <a:alpha val="88768"/>
            </a:schemeClr>
          </a:solidFill>
          <a:ln w="25400">
            <a:solidFill>
              <a:srgbClr val="000000">
                <a:alpha val="88768"/>
              </a:srgbClr>
            </a:solidFill>
            <a:miter lim="400000"/>
          </a:ln>
        </p:spPr>
        <p:txBody>
          <a:bodyPr lIns="50800" tIns="50800" rIns="50800" bIns="50800" anchor="ctr"/>
          <a:lstStyle/>
          <a:p>
            <a:pPr defTabSz="825500">
              <a:lnSpc>
                <a:spcPct val="100000"/>
              </a:lnSpc>
              <a:defRPr sz="3200">
                <a:latin typeface="Graphik"/>
                <a:ea typeface="Graphik"/>
                <a:cs typeface="Graphik"/>
                <a:sym typeface="Graphik"/>
              </a:defRPr>
            </a:pPr>
          </a:p>
        </p:txBody>
      </p:sp>
      <p:sp>
        <p:nvSpPr>
          <p:cNvPr id="707" name="Line"/>
          <p:cNvSpPr/>
          <p:nvPr/>
        </p:nvSpPr>
        <p:spPr>
          <a:xfrm>
            <a:off x="7650490" y="2560757"/>
            <a:ext cx="1702889" cy="1702889"/>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708" name="Line"/>
          <p:cNvSpPr/>
          <p:nvPr/>
        </p:nvSpPr>
        <p:spPr>
          <a:xfrm>
            <a:off x="7647943" y="2497535"/>
            <a:ext cx="4019180" cy="1266486"/>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709" name="Line"/>
          <p:cNvSpPr/>
          <p:nvPr/>
        </p:nvSpPr>
        <p:spPr>
          <a:xfrm flipV="1">
            <a:off x="12720544" y="1992299"/>
            <a:ext cx="1746016" cy="1746017"/>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710" name="Line"/>
          <p:cNvSpPr/>
          <p:nvPr/>
        </p:nvSpPr>
        <p:spPr>
          <a:xfrm>
            <a:off x="12728050" y="3779143"/>
            <a:ext cx="2092681" cy="858647"/>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711" name="Line"/>
          <p:cNvSpPr/>
          <p:nvPr/>
        </p:nvSpPr>
        <p:spPr>
          <a:xfrm>
            <a:off x="9763874" y="4824829"/>
            <a:ext cx="1553545" cy="1553545"/>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712" name="Line"/>
          <p:cNvSpPr/>
          <p:nvPr/>
        </p:nvSpPr>
        <p:spPr>
          <a:xfrm flipV="1">
            <a:off x="10180025" y="6810704"/>
            <a:ext cx="1124694" cy="1500977"/>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713" name="Line"/>
          <p:cNvSpPr/>
          <p:nvPr/>
        </p:nvSpPr>
        <p:spPr>
          <a:xfrm flipV="1">
            <a:off x="12349446" y="4814163"/>
            <a:ext cx="2473650" cy="1555380"/>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714" name="Line"/>
          <p:cNvSpPr/>
          <p:nvPr/>
        </p:nvSpPr>
        <p:spPr>
          <a:xfrm>
            <a:off x="12352614" y="6557363"/>
            <a:ext cx="2127093" cy="1310764"/>
          </a:xfrm>
          <a:prstGeom prst="line">
            <a:avLst/>
          </a:prstGeom>
          <a:ln w="25400">
            <a:solidFill>
              <a:srgbClr val="000000">
                <a:alpha val="27602"/>
              </a:srgbClr>
            </a:solidFill>
            <a:miter lim="400000"/>
            <a:tailEnd type="triangle"/>
          </a:ln>
        </p:spPr>
        <p:txBody>
          <a:bodyPr lIns="50800" tIns="50800" rIns="50800" bIns="50800" anchor="ctr"/>
          <a:lstStyle/>
          <a:p>
            <a:pPr/>
          </a:p>
        </p:txBody>
      </p:sp>
      <p:sp>
        <p:nvSpPr>
          <p:cNvPr id="715" name="Line"/>
          <p:cNvSpPr/>
          <p:nvPr/>
        </p:nvSpPr>
        <p:spPr>
          <a:xfrm flipV="1">
            <a:off x="15847717" y="3761647"/>
            <a:ext cx="2199839" cy="886554"/>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716" name="Line"/>
          <p:cNvSpPr/>
          <p:nvPr/>
        </p:nvSpPr>
        <p:spPr>
          <a:xfrm>
            <a:off x="15849687" y="4804700"/>
            <a:ext cx="2199489" cy="1866736"/>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717" name="Line"/>
          <p:cNvSpPr/>
          <p:nvPr/>
        </p:nvSpPr>
        <p:spPr>
          <a:xfrm flipV="1">
            <a:off x="15517429" y="6889720"/>
            <a:ext cx="2538664" cy="1043547"/>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718" name="Line"/>
          <p:cNvSpPr/>
          <p:nvPr/>
        </p:nvSpPr>
        <p:spPr>
          <a:xfrm>
            <a:off x="15506327" y="8188519"/>
            <a:ext cx="1968641" cy="1754159"/>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719" name="Line"/>
          <p:cNvSpPr/>
          <p:nvPr/>
        </p:nvSpPr>
        <p:spPr>
          <a:xfrm flipV="1">
            <a:off x="19100799" y="2495981"/>
            <a:ext cx="1333501" cy="1270001"/>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720" name="Line"/>
          <p:cNvSpPr/>
          <p:nvPr/>
        </p:nvSpPr>
        <p:spPr>
          <a:xfrm>
            <a:off x="19101021" y="3966411"/>
            <a:ext cx="1958622" cy="1620977"/>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721" name="Line"/>
          <p:cNvSpPr/>
          <p:nvPr/>
        </p:nvSpPr>
        <p:spPr>
          <a:xfrm flipV="1">
            <a:off x="19090978" y="5773246"/>
            <a:ext cx="1976005" cy="966882"/>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722" name="Line"/>
          <p:cNvSpPr/>
          <p:nvPr/>
        </p:nvSpPr>
        <p:spPr>
          <a:xfrm>
            <a:off x="19084206" y="6875759"/>
            <a:ext cx="2413686" cy="2019770"/>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723" name="Line"/>
          <p:cNvSpPr/>
          <p:nvPr/>
        </p:nvSpPr>
        <p:spPr>
          <a:xfrm flipV="1">
            <a:off x="18529069" y="9112315"/>
            <a:ext cx="2985408" cy="797422"/>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724" name="Line"/>
          <p:cNvSpPr/>
          <p:nvPr/>
        </p:nvSpPr>
        <p:spPr>
          <a:xfrm flipV="1">
            <a:off x="10183647" y="8093928"/>
            <a:ext cx="4296226" cy="381107"/>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725" name="Line"/>
          <p:cNvSpPr/>
          <p:nvPr/>
        </p:nvSpPr>
        <p:spPr>
          <a:xfrm>
            <a:off x="12341527" y="6455023"/>
            <a:ext cx="5724090" cy="301428"/>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726" name="Line"/>
          <p:cNvSpPr/>
          <p:nvPr/>
        </p:nvSpPr>
        <p:spPr>
          <a:xfrm flipV="1">
            <a:off x="18516600" y="5948853"/>
            <a:ext cx="2579630" cy="3742029"/>
          </a:xfrm>
          <a:prstGeom prst="line">
            <a:avLst/>
          </a:prstGeom>
          <a:ln w="25400">
            <a:solidFill>
              <a:srgbClr val="000000">
                <a:alpha val="27935"/>
              </a:srgbClr>
            </a:solidFill>
            <a:miter lim="400000"/>
            <a:tailEnd type="triangle"/>
          </a:ln>
        </p:spPr>
        <p:txBody>
          <a:bodyPr lIns="50800" tIns="50800" rIns="50800" bIns="50800" anchor="ctr"/>
          <a:lstStyle/>
          <a:p>
            <a:pPr/>
          </a:p>
        </p:txBody>
      </p:sp>
      <p:sp>
        <p:nvSpPr>
          <p:cNvPr id="727" name="Rounded Rectangle"/>
          <p:cNvSpPr/>
          <p:nvPr/>
        </p:nvSpPr>
        <p:spPr>
          <a:xfrm>
            <a:off x="15804856" y="829534"/>
            <a:ext cx="516468" cy="516667"/>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28" name="Rounded Rectangle"/>
          <p:cNvSpPr/>
          <p:nvPr/>
        </p:nvSpPr>
        <p:spPr>
          <a:xfrm>
            <a:off x="15804856" y="1667779"/>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29" name="Rounded Rectangle"/>
          <p:cNvSpPr/>
          <p:nvPr/>
        </p:nvSpPr>
        <p:spPr>
          <a:xfrm>
            <a:off x="13667060" y="990401"/>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30" name="Rounded Rectangle"/>
          <p:cNvSpPr/>
          <p:nvPr/>
        </p:nvSpPr>
        <p:spPr>
          <a:xfrm>
            <a:off x="16022367" y="3639113"/>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31" name="Rounded Rectangle"/>
          <p:cNvSpPr/>
          <p:nvPr/>
        </p:nvSpPr>
        <p:spPr>
          <a:xfrm>
            <a:off x="10856799" y="2818925"/>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32" name="Rounded Rectangle"/>
          <p:cNvSpPr/>
          <p:nvPr/>
        </p:nvSpPr>
        <p:spPr>
          <a:xfrm>
            <a:off x="10856799" y="3820562"/>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33" name="Rounded Rectangle"/>
          <p:cNvSpPr/>
          <p:nvPr/>
        </p:nvSpPr>
        <p:spPr>
          <a:xfrm>
            <a:off x="10856799" y="4588372"/>
            <a:ext cx="516468" cy="516666"/>
          </a:xfrm>
          <a:prstGeom prst="roundRect">
            <a:avLst>
              <a:gd name="adj" fmla="val 15006"/>
            </a:avLst>
          </a:prstGeom>
          <a:solidFill>
            <a:srgbClr val="C6EAB1"/>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34" name="Rounded Rectangle"/>
          <p:cNvSpPr/>
          <p:nvPr/>
        </p:nvSpPr>
        <p:spPr>
          <a:xfrm>
            <a:off x="10491757" y="6368295"/>
            <a:ext cx="516467"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35" name="Rounded Rectangle"/>
          <p:cNvSpPr/>
          <p:nvPr/>
        </p:nvSpPr>
        <p:spPr>
          <a:xfrm>
            <a:off x="10479057" y="8583197"/>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36" name="Rounded Rectangle"/>
          <p:cNvSpPr/>
          <p:nvPr/>
        </p:nvSpPr>
        <p:spPr>
          <a:xfrm>
            <a:off x="15677856" y="7044019"/>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37" name="Rounded Rectangle"/>
          <p:cNvSpPr/>
          <p:nvPr/>
        </p:nvSpPr>
        <p:spPr>
          <a:xfrm>
            <a:off x="9598790" y="3521661"/>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38" name="Rounded Rectangle"/>
          <p:cNvSpPr/>
          <p:nvPr/>
        </p:nvSpPr>
        <p:spPr>
          <a:xfrm>
            <a:off x="14680164" y="8686535"/>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39" name="Rounded Rectangle"/>
          <p:cNvSpPr/>
          <p:nvPr/>
        </p:nvSpPr>
        <p:spPr>
          <a:xfrm>
            <a:off x="7956256" y="1509509"/>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40" name="Rounded Rectangle"/>
          <p:cNvSpPr/>
          <p:nvPr/>
        </p:nvSpPr>
        <p:spPr>
          <a:xfrm>
            <a:off x="5621622" y="2429735"/>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41" name="Rounded Rectangle"/>
          <p:cNvSpPr/>
          <p:nvPr/>
        </p:nvSpPr>
        <p:spPr>
          <a:xfrm>
            <a:off x="17521028" y="2611465"/>
            <a:ext cx="516467"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42" name="Rounded Rectangle"/>
          <p:cNvSpPr/>
          <p:nvPr/>
        </p:nvSpPr>
        <p:spPr>
          <a:xfrm>
            <a:off x="19761900" y="3534361"/>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43" name="Rounded Rectangle"/>
          <p:cNvSpPr/>
          <p:nvPr/>
        </p:nvSpPr>
        <p:spPr>
          <a:xfrm>
            <a:off x="19082405" y="5474894"/>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44" name="Rounded Rectangle"/>
          <p:cNvSpPr/>
          <p:nvPr/>
        </p:nvSpPr>
        <p:spPr>
          <a:xfrm>
            <a:off x="18096586" y="8586501"/>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45" name="Rounded Rectangle"/>
          <p:cNvSpPr/>
          <p:nvPr/>
        </p:nvSpPr>
        <p:spPr>
          <a:xfrm>
            <a:off x="18793590" y="10180511"/>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46" name="Rounded Rectangle"/>
          <p:cNvSpPr/>
          <p:nvPr/>
        </p:nvSpPr>
        <p:spPr>
          <a:xfrm>
            <a:off x="21638390" y="990401"/>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47" name="Rounded Rectangle"/>
          <p:cNvSpPr/>
          <p:nvPr/>
        </p:nvSpPr>
        <p:spPr>
          <a:xfrm>
            <a:off x="19542952" y="990401"/>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48" name="Rounded Rectangle"/>
          <p:cNvSpPr/>
          <p:nvPr/>
        </p:nvSpPr>
        <p:spPr>
          <a:xfrm>
            <a:off x="22383456" y="4513538"/>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49" name="Rounded Rectangle"/>
          <p:cNvSpPr/>
          <p:nvPr/>
        </p:nvSpPr>
        <p:spPr>
          <a:xfrm>
            <a:off x="22790114" y="8007499"/>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50" name="Rounded Rectangle"/>
          <p:cNvSpPr/>
          <p:nvPr/>
        </p:nvSpPr>
        <p:spPr>
          <a:xfrm>
            <a:off x="22790114" y="9474001"/>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51" name="Rounded Rectangle"/>
          <p:cNvSpPr/>
          <p:nvPr/>
        </p:nvSpPr>
        <p:spPr>
          <a:xfrm>
            <a:off x="21638390" y="10049734"/>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52" name="Rounded Rectangle"/>
          <p:cNvSpPr/>
          <p:nvPr/>
        </p:nvSpPr>
        <p:spPr>
          <a:xfrm>
            <a:off x="18793590" y="2611465"/>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53" name="Rounded Rectangle"/>
          <p:cNvSpPr/>
          <p:nvPr/>
        </p:nvSpPr>
        <p:spPr>
          <a:xfrm>
            <a:off x="19504936" y="6599667"/>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54" name="Rounded Rectangle"/>
          <p:cNvSpPr/>
          <p:nvPr/>
        </p:nvSpPr>
        <p:spPr>
          <a:xfrm>
            <a:off x="18050194" y="5474894"/>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55" name="Rounded Rectangle"/>
          <p:cNvSpPr/>
          <p:nvPr/>
        </p:nvSpPr>
        <p:spPr>
          <a:xfrm>
            <a:off x="13662646" y="8688181"/>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56" name="Rounded Rectangle"/>
          <p:cNvSpPr/>
          <p:nvPr/>
        </p:nvSpPr>
        <p:spPr>
          <a:xfrm>
            <a:off x="5620913" y="1509509"/>
            <a:ext cx="516468" cy="516666"/>
          </a:xfrm>
          <a:prstGeom prst="roundRect">
            <a:avLst>
              <a:gd name="adj" fmla="val 15006"/>
            </a:avLst>
          </a:prstGeom>
          <a:solidFill>
            <a:srgbClr val="D8667E"/>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57" name="Line"/>
          <p:cNvSpPr/>
          <p:nvPr/>
        </p:nvSpPr>
        <p:spPr>
          <a:xfrm>
            <a:off x="6182840" y="2684625"/>
            <a:ext cx="415919"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58" name="Line"/>
          <p:cNvSpPr/>
          <p:nvPr/>
        </p:nvSpPr>
        <p:spPr>
          <a:xfrm>
            <a:off x="6144741" y="1785622"/>
            <a:ext cx="454018" cy="39370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59" name="Line"/>
          <p:cNvSpPr/>
          <p:nvPr/>
        </p:nvSpPr>
        <p:spPr>
          <a:xfrm flipV="1">
            <a:off x="7675136" y="1853926"/>
            <a:ext cx="276448" cy="41795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60" name="Line"/>
          <p:cNvSpPr/>
          <p:nvPr/>
        </p:nvSpPr>
        <p:spPr>
          <a:xfrm flipV="1">
            <a:off x="9751540" y="4014547"/>
            <a:ext cx="111118" cy="30480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61" name="Line"/>
          <p:cNvSpPr/>
          <p:nvPr/>
        </p:nvSpPr>
        <p:spPr>
          <a:xfrm>
            <a:off x="11372203" y="3028628"/>
            <a:ext cx="293811" cy="293812"/>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62" name="Line"/>
          <p:cNvSpPr/>
          <p:nvPr/>
        </p:nvSpPr>
        <p:spPr>
          <a:xfrm flipV="1">
            <a:off x="11396326" y="3850851"/>
            <a:ext cx="272397" cy="272397"/>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63" name="Line"/>
          <p:cNvSpPr/>
          <p:nvPr/>
        </p:nvSpPr>
        <p:spPr>
          <a:xfrm flipV="1">
            <a:off x="11396326" y="4198453"/>
            <a:ext cx="245565" cy="43211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64" name="Rounded Rectangle"/>
          <p:cNvSpPr/>
          <p:nvPr/>
        </p:nvSpPr>
        <p:spPr>
          <a:xfrm>
            <a:off x="13154595" y="3324154"/>
            <a:ext cx="516468" cy="516666"/>
          </a:xfrm>
          <a:prstGeom prst="roundRect">
            <a:avLst>
              <a:gd name="adj" fmla="val 15006"/>
            </a:avLst>
          </a:prstGeom>
          <a:solidFill>
            <a:srgbClr val="C5E9A8"/>
          </a:solidFill>
          <a:ln w="127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765" name="Line"/>
          <p:cNvSpPr/>
          <p:nvPr/>
        </p:nvSpPr>
        <p:spPr>
          <a:xfrm flipV="1">
            <a:off x="12725034" y="3595639"/>
            <a:ext cx="399466" cy="89309"/>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66" name="Line"/>
          <p:cNvSpPr/>
          <p:nvPr/>
        </p:nvSpPr>
        <p:spPr>
          <a:xfrm>
            <a:off x="10991534" y="5983165"/>
            <a:ext cx="323639" cy="14595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67" name="Line"/>
          <p:cNvSpPr/>
          <p:nvPr/>
        </p:nvSpPr>
        <p:spPr>
          <a:xfrm flipV="1">
            <a:off x="11016025" y="6442605"/>
            <a:ext cx="272398" cy="272397"/>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68" name="Line"/>
          <p:cNvSpPr/>
          <p:nvPr/>
        </p:nvSpPr>
        <p:spPr>
          <a:xfrm>
            <a:off x="12347724" y="6390596"/>
            <a:ext cx="310620"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69" name="Line"/>
          <p:cNvSpPr/>
          <p:nvPr/>
        </p:nvSpPr>
        <p:spPr>
          <a:xfrm flipV="1">
            <a:off x="10178564" y="7824478"/>
            <a:ext cx="299091" cy="11252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70" name="Line"/>
          <p:cNvSpPr/>
          <p:nvPr/>
        </p:nvSpPr>
        <p:spPr>
          <a:xfrm>
            <a:off x="10178564" y="8732602"/>
            <a:ext cx="299091" cy="12129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71" name="Line"/>
          <p:cNvSpPr/>
          <p:nvPr/>
        </p:nvSpPr>
        <p:spPr>
          <a:xfrm>
            <a:off x="14192304" y="8018456"/>
            <a:ext cx="310619"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72" name="Line"/>
          <p:cNvSpPr/>
          <p:nvPr/>
        </p:nvSpPr>
        <p:spPr>
          <a:xfrm flipV="1">
            <a:off x="13971658" y="8334966"/>
            <a:ext cx="498237" cy="302228"/>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73" name="Line"/>
          <p:cNvSpPr/>
          <p:nvPr/>
        </p:nvSpPr>
        <p:spPr>
          <a:xfrm>
            <a:off x="14196492" y="7280517"/>
            <a:ext cx="250455" cy="25045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74" name="Line"/>
          <p:cNvSpPr/>
          <p:nvPr/>
        </p:nvSpPr>
        <p:spPr>
          <a:xfrm flipV="1">
            <a:off x="14941307" y="8395143"/>
            <a:ext cx="1" cy="29508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75" name="Line"/>
          <p:cNvSpPr/>
          <p:nvPr/>
        </p:nvSpPr>
        <p:spPr>
          <a:xfrm flipV="1">
            <a:off x="15518329" y="7280517"/>
            <a:ext cx="129734" cy="129734"/>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76" name="Line"/>
          <p:cNvSpPr/>
          <p:nvPr/>
        </p:nvSpPr>
        <p:spPr>
          <a:xfrm>
            <a:off x="14226374" y="1322015"/>
            <a:ext cx="268146"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77" name="Line"/>
          <p:cNvSpPr/>
          <p:nvPr/>
        </p:nvSpPr>
        <p:spPr>
          <a:xfrm flipV="1">
            <a:off x="15516798" y="1919558"/>
            <a:ext cx="276218"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78" name="Line"/>
          <p:cNvSpPr/>
          <p:nvPr/>
        </p:nvSpPr>
        <p:spPr>
          <a:xfrm flipV="1">
            <a:off x="15518328" y="1111075"/>
            <a:ext cx="268145" cy="395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79" name="Line"/>
          <p:cNvSpPr/>
          <p:nvPr/>
        </p:nvSpPr>
        <p:spPr>
          <a:xfrm flipV="1">
            <a:off x="15843854" y="3891033"/>
            <a:ext cx="179332" cy="242833"/>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80" name="Line"/>
          <p:cNvSpPr/>
          <p:nvPr/>
        </p:nvSpPr>
        <p:spPr>
          <a:xfrm>
            <a:off x="15856980" y="5054682"/>
            <a:ext cx="173077" cy="173078"/>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81" name="Line"/>
          <p:cNvSpPr/>
          <p:nvPr/>
        </p:nvSpPr>
        <p:spPr>
          <a:xfrm>
            <a:off x="17993815" y="3136917"/>
            <a:ext cx="127800" cy="16590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82" name="Line"/>
          <p:cNvSpPr/>
          <p:nvPr/>
        </p:nvSpPr>
        <p:spPr>
          <a:xfrm flipH="1">
            <a:off x="18911652" y="3133555"/>
            <a:ext cx="83724" cy="121824"/>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83" name="Line"/>
          <p:cNvSpPr/>
          <p:nvPr/>
        </p:nvSpPr>
        <p:spPr>
          <a:xfrm flipH="1">
            <a:off x="19109338" y="3820132"/>
            <a:ext cx="647518" cy="1"/>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84" name="Line"/>
          <p:cNvSpPr/>
          <p:nvPr/>
        </p:nvSpPr>
        <p:spPr>
          <a:xfrm flipH="1">
            <a:off x="19109339" y="6858000"/>
            <a:ext cx="390554" cy="0"/>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85" name="Line"/>
          <p:cNvSpPr/>
          <p:nvPr/>
        </p:nvSpPr>
        <p:spPr>
          <a:xfrm flipH="1">
            <a:off x="19066108" y="5998519"/>
            <a:ext cx="261972" cy="261972"/>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86" name="Line"/>
          <p:cNvSpPr/>
          <p:nvPr/>
        </p:nvSpPr>
        <p:spPr>
          <a:xfrm flipH="1" flipV="1">
            <a:off x="18288184" y="5995647"/>
            <a:ext cx="268145" cy="21734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87" name="Line"/>
          <p:cNvSpPr/>
          <p:nvPr/>
        </p:nvSpPr>
        <p:spPr>
          <a:xfrm>
            <a:off x="18363213" y="9098791"/>
            <a:ext cx="1" cy="29508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88" name="Line"/>
          <p:cNvSpPr/>
          <p:nvPr/>
        </p:nvSpPr>
        <p:spPr>
          <a:xfrm flipH="1">
            <a:off x="18502605" y="9479325"/>
            <a:ext cx="268145"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89" name="Line"/>
          <p:cNvSpPr/>
          <p:nvPr/>
        </p:nvSpPr>
        <p:spPr>
          <a:xfrm flipH="1" flipV="1">
            <a:off x="18506543" y="9997532"/>
            <a:ext cx="242915" cy="434493"/>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90" name="Line"/>
          <p:cNvSpPr/>
          <p:nvPr/>
        </p:nvSpPr>
        <p:spPr>
          <a:xfrm flipV="1">
            <a:off x="21873300" y="9439891"/>
            <a:ext cx="114301" cy="584886"/>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91" name="Line"/>
          <p:cNvSpPr/>
          <p:nvPr/>
        </p:nvSpPr>
        <p:spPr>
          <a:xfrm flipH="1">
            <a:off x="22523561" y="8212307"/>
            <a:ext cx="268145"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92" name="Line"/>
          <p:cNvSpPr/>
          <p:nvPr/>
        </p:nvSpPr>
        <p:spPr>
          <a:xfrm flipH="1">
            <a:off x="22101449" y="4751503"/>
            <a:ext cx="268145"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93" name="Line"/>
          <p:cNvSpPr/>
          <p:nvPr/>
        </p:nvSpPr>
        <p:spPr>
          <a:xfrm flipH="1" flipV="1">
            <a:off x="22536212" y="8926786"/>
            <a:ext cx="276727" cy="511962"/>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94" name="Line"/>
          <p:cNvSpPr/>
          <p:nvPr/>
        </p:nvSpPr>
        <p:spPr>
          <a:xfrm>
            <a:off x="20095847" y="1244929"/>
            <a:ext cx="268145" cy="268145"/>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95" name="Line"/>
          <p:cNvSpPr/>
          <p:nvPr/>
        </p:nvSpPr>
        <p:spPr>
          <a:xfrm flipH="1">
            <a:off x="21296913" y="1320496"/>
            <a:ext cx="271184" cy="271183"/>
          </a:xfrm>
          <a:prstGeom prst="line">
            <a:avLst/>
          </a:prstGeom>
          <a:ln w="38100">
            <a:solidFill>
              <a:srgbClr val="A6A6A6"/>
            </a:solidFill>
            <a:custDash>
              <a:ds d="200000" sp="200000"/>
            </a:custDash>
            <a:miter lim="400000"/>
          </a:ln>
        </p:spPr>
        <p:txBody>
          <a:bodyPr lIns="50800" tIns="50800" rIns="50800" bIns="50800" anchor="ctr"/>
          <a:lstStyle/>
          <a:p>
            <a:pPr/>
          </a:p>
        </p:txBody>
      </p:sp>
      <p:sp>
        <p:nvSpPr>
          <p:cNvPr id="796" name="Line"/>
          <p:cNvSpPr/>
          <p:nvPr/>
        </p:nvSpPr>
        <p:spPr>
          <a:xfrm>
            <a:off x="8504558" y="1791365"/>
            <a:ext cx="2345893" cy="3180885"/>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797" name="Line"/>
          <p:cNvSpPr/>
          <p:nvPr/>
        </p:nvSpPr>
        <p:spPr>
          <a:xfrm>
            <a:off x="6138746" y="1857979"/>
            <a:ext cx="3452383" cy="1844829"/>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798" name="Line"/>
          <p:cNvSpPr/>
          <p:nvPr/>
        </p:nvSpPr>
        <p:spPr>
          <a:xfrm>
            <a:off x="6167194" y="2693410"/>
            <a:ext cx="3423936" cy="1045473"/>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799" name="Line"/>
          <p:cNvSpPr/>
          <p:nvPr/>
        </p:nvSpPr>
        <p:spPr>
          <a:xfrm flipV="1">
            <a:off x="10754518" y="6885909"/>
            <a:ext cx="1" cy="671708"/>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800" name="Line"/>
          <p:cNvSpPr/>
          <p:nvPr/>
        </p:nvSpPr>
        <p:spPr>
          <a:xfrm>
            <a:off x="9860612" y="4031852"/>
            <a:ext cx="914024" cy="1664512"/>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801" name="Line"/>
          <p:cNvSpPr/>
          <p:nvPr/>
        </p:nvSpPr>
        <p:spPr>
          <a:xfrm flipV="1">
            <a:off x="11404770" y="1460404"/>
            <a:ext cx="2256887" cy="2696617"/>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802" name="Line"/>
          <p:cNvSpPr/>
          <p:nvPr/>
        </p:nvSpPr>
        <p:spPr>
          <a:xfrm flipV="1">
            <a:off x="11406980" y="1061565"/>
            <a:ext cx="4391528" cy="1995845"/>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803" name="Line"/>
          <p:cNvSpPr/>
          <p:nvPr/>
        </p:nvSpPr>
        <p:spPr>
          <a:xfrm flipV="1">
            <a:off x="13686392" y="1904129"/>
            <a:ext cx="2112115" cy="1688027"/>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804" name="Line"/>
          <p:cNvSpPr/>
          <p:nvPr/>
        </p:nvSpPr>
        <p:spPr>
          <a:xfrm flipV="1">
            <a:off x="11044495" y="5490950"/>
            <a:ext cx="4909290" cy="467478"/>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805" name="Line"/>
          <p:cNvSpPr/>
          <p:nvPr/>
        </p:nvSpPr>
        <p:spPr>
          <a:xfrm flipV="1">
            <a:off x="11010469" y="6726964"/>
            <a:ext cx="1881969" cy="2108434"/>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806" name="Line"/>
          <p:cNvSpPr/>
          <p:nvPr/>
        </p:nvSpPr>
        <p:spPr>
          <a:xfrm flipV="1">
            <a:off x="16509710" y="2876450"/>
            <a:ext cx="2292555" cy="2590600"/>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807" name="Line"/>
          <p:cNvSpPr/>
          <p:nvPr/>
        </p:nvSpPr>
        <p:spPr>
          <a:xfrm flipV="1">
            <a:off x="16540438" y="2849128"/>
            <a:ext cx="968487" cy="1006587"/>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808" name="Line"/>
          <p:cNvSpPr/>
          <p:nvPr/>
        </p:nvSpPr>
        <p:spPr>
          <a:xfrm flipV="1">
            <a:off x="10999332" y="7337363"/>
            <a:ext cx="2666167" cy="497522"/>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809" name="Line"/>
          <p:cNvSpPr/>
          <p:nvPr/>
        </p:nvSpPr>
        <p:spPr>
          <a:xfrm>
            <a:off x="11013432" y="8896475"/>
            <a:ext cx="2636201" cy="90995"/>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810" name="Line"/>
          <p:cNvSpPr/>
          <p:nvPr/>
        </p:nvSpPr>
        <p:spPr>
          <a:xfrm flipV="1">
            <a:off x="14205384" y="5730238"/>
            <a:ext cx="3831104" cy="3220552"/>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811" name="Line"/>
          <p:cNvSpPr/>
          <p:nvPr/>
        </p:nvSpPr>
        <p:spPr>
          <a:xfrm flipV="1">
            <a:off x="16191714" y="6826852"/>
            <a:ext cx="3310509" cy="473876"/>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812" name="Line"/>
          <p:cNvSpPr/>
          <p:nvPr/>
        </p:nvSpPr>
        <p:spPr>
          <a:xfrm flipV="1">
            <a:off x="19335550" y="4071038"/>
            <a:ext cx="717948" cy="1395989"/>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813" name="Line"/>
          <p:cNvSpPr/>
          <p:nvPr/>
        </p:nvSpPr>
        <p:spPr>
          <a:xfrm flipV="1">
            <a:off x="19067557" y="1497025"/>
            <a:ext cx="636603" cy="1125258"/>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814" name="Line"/>
          <p:cNvSpPr/>
          <p:nvPr/>
        </p:nvSpPr>
        <p:spPr>
          <a:xfrm flipV="1">
            <a:off x="19308567" y="1264859"/>
            <a:ext cx="2317948" cy="1585460"/>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815" name="Line"/>
          <p:cNvSpPr/>
          <p:nvPr/>
        </p:nvSpPr>
        <p:spPr>
          <a:xfrm>
            <a:off x="20277116" y="3797662"/>
            <a:ext cx="2101321" cy="959009"/>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816" name="Line"/>
          <p:cNvSpPr/>
          <p:nvPr/>
        </p:nvSpPr>
        <p:spPr>
          <a:xfrm flipV="1">
            <a:off x="19324256" y="8346061"/>
            <a:ext cx="3447797" cy="1099672"/>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817" name="Line"/>
          <p:cNvSpPr/>
          <p:nvPr/>
        </p:nvSpPr>
        <p:spPr>
          <a:xfrm flipV="1">
            <a:off x="19346577" y="9786350"/>
            <a:ext cx="3401798" cy="641367"/>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818" name="Line"/>
          <p:cNvSpPr/>
          <p:nvPr/>
        </p:nvSpPr>
        <p:spPr>
          <a:xfrm flipV="1">
            <a:off x="19342207" y="10312411"/>
            <a:ext cx="2264933" cy="157789"/>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819" name="Line"/>
          <p:cNvSpPr/>
          <p:nvPr/>
        </p:nvSpPr>
        <p:spPr>
          <a:xfrm>
            <a:off x="15223001" y="8946384"/>
            <a:ext cx="2819933" cy="1"/>
          </a:xfrm>
          <a:prstGeom prst="line">
            <a:avLst/>
          </a:prstGeom>
          <a:ln w="25400">
            <a:solidFill>
              <a:srgbClr val="000000"/>
            </a:solidFill>
            <a:custDash>
              <a:ds d="200000" sp="200000"/>
            </a:custDash>
            <a:miter lim="400000"/>
            <a:tailEnd type="triangle"/>
          </a:ln>
        </p:spPr>
        <p:txBody>
          <a:bodyPr lIns="50800" tIns="50800" rIns="50800" bIns="50800" anchor="ctr"/>
          <a:lstStyle/>
          <a:p>
            <a:pPr/>
          </a:p>
        </p:txBody>
      </p:sp>
      <p:sp>
        <p:nvSpPr>
          <p:cNvPr id="820" name="I am using a bottom-up approach. I divide the Blue box graph into subgraphs as marked by the yellow regions (for the case of N=3) and form random connections between the Red and Green boxes. Now, I need to connect these subgraphs. To do so, I need to mak"/>
          <p:cNvSpPr txBox="1"/>
          <p:nvPr/>
        </p:nvSpPr>
        <p:spPr>
          <a:xfrm>
            <a:off x="938001" y="4023841"/>
            <a:ext cx="6983031" cy="81949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600"/>
            </a:lvl1pPr>
          </a:lstStyle>
          <a:p>
            <a:pPr/>
            <a:r>
              <a:t>I am using a bottom-up approach. I divide the Blue box graph into subgraphs as marked by the yellow regions (for the case of N=3) and form random connections between the Red and Green boxes. Now, I need to connect these subgraphs. To do so, I need to make sure there is at least one free element (with an input or output available) in the subgraphs between which I want to form an edge.</a:t>
            </a:r>
          </a:p>
        </p:txBody>
      </p:sp>
      <p:sp>
        <p:nvSpPr>
          <p:cNvPr id="821" name="S1"/>
          <p:cNvSpPr txBox="1"/>
          <p:nvPr/>
        </p:nvSpPr>
        <p:spPr>
          <a:xfrm>
            <a:off x="6857636" y="582588"/>
            <a:ext cx="537109" cy="896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200"/>
            </a:pPr>
            <a:r>
              <a:t>S</a:t>
            </a:r>
            <a:r>
              <a:rPr baseline="-5999"/>
              <a:t>1</a:t>
            </a:r>
          </a:p>
        </p:txBody>
      </p:sp>
      <p:sp>
        <p:nvSpPr>
          <p:cNvPr id="822" name="S2"/>
          <p:cNvSpPr txBox="1"/>
          <p:nvPr/>
        </p:nvSpPr>
        <p:spPr>
          <a:xfrm>
            <a:off x="12036152" y="1221799"/>
            <a:ext cx="590094" cy="896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200"/>
            </a:pPr>
            <a:r>
              <a:t>S</a:t>
            </a:r>
            <a:r>
              <a:rPr baseline="-5999"/>
              <a:t>2</a:t>
            </a:r>
          </a:p>
        </p:txBody>
      </p:sp>
      <p:sp>
        <p:nvSpPr>
          <p:cNvPr id="823" name="S3"/>
          <p:cNvSpPr txBox="1"/>
          <p:nvPr/>
        </p:nvSpPr>
        <p:spPr>
          <a:xfrm>
            <a:off x="18484502" y="1319659"/>
            <a:ext cx="600762" cy="896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200"/>
            </a:pPr>
            <a:r>
              <a:t>S</a:t>
            </a:r>
            <a:r>
              <a:rPr baseline="-5999"/>
              <a:t>3</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