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7568CA-C40B-4441-818D-6BD99CED7BB2}" type="datetimeFigureOut">
              <a:rPr lang="fr-FR" smtClean="0"/>
              <a:t>28/05/2013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3885EE2-40B6-4D3C-A312-F3DB6F40B42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750080"/>
            <a:ext cx="1951283" cy="669356"/>
          </a:xfrm>
        </p:spPr>
        <p:txBody>
          <a:bodyPr/>
          <a:lstStyle/>
          <a:p>
            <a:r>
              <a:rPr lang="fr-FR" dirty="0" err="1" smtClean="0"/>
              <a:t>Frogger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Multi-</a:t>
            </a:r>
            <a:r>
              <a:rPr lang="fr-FR" dirty="0" err="1" smtClean="0"/>
              <a:t>player</a:t>
            </a:r>
            <a:endParaRPr lang="fr-FR" dirty="0"/>
          </a:p>
        </p:txBody>
      </p:sp>
      <p:pic>
        <p:nvPicPr>
          <p:cNvPr id="1026" name="Picture 2" descr="D:\supinfo courses\B3\Advanced Javascript and Web Mobile Development\Projet 2\Frogger\img\frog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63044"/>
            <a:ext cx="10466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supinfo courses\B3\Advanced Javascript and Web Mobile Development\Projet 2\Frogger\img\frog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63044"/>
            <a:ext cx="10466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520940" cy="548640"/>
          </a:xfrm>
        </p:spPr>
        <p:txBody>
          <a:bodyPr/>
          <a:lstStyle/>
          <a:p>
            <a:r>
              <a:rPr lang="fr-FR" dirty="0" smtClean="0"/>
              <a:t>		User registration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Le login crée un cookie de session (fonctionnalité du modèle express)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/>
              <a:t>Problème: cookie bien créé mais impossible de le récupérer.</a:t>
            </a:r>
          </a:p>
          <a:p>
            <a:pPr lvl="2">
              <a:buFontTx/>
              <a:buChar char="-"/>
            </a:pPr>
            <a:r>
              <a:rPr lang="fr-FR" dirty="0"/>
              <a:t>=&gt; affichage du menu défectueux</a:t>
            </a:r>
          </a:p>
          <a:p>
            <a:pPr lvl="2">
              <a:buFontTx/>
              <a:buChar char="-"/>
            </a:pPr>
            <a:r>
              <a:rPr lang="fr-FR" dirty="0"/>
              <a:t>=&gt; Difficultés pour différencier les grenouilles des </a:t>
            </a:r>
            <a:r>
              <a:rPr lang="fr-FR" dirty="0" smtClean="0"/>
              <a:t>utilisateurs</a:t>
            </a:r>
          </a:p>
          <a:p>
            <a:pPr marL="237744" lvl="2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Mots de passe chiffrés avec le module crypto:</a:t>
            </a:r>
          </a:p>
          <a:p>
            <a:pPr marL="0" indent="0"/>
            <a:r>
              <a:rPr lang="fr-FR" b="0" i="1" dirty="0"/>
              <a:t>var </a:t>
            </a:r>
            <a:r>
              <a:rPr lang="fr-FR" b="0" i="1" dirty="0" err="1"/>
              <a:t>pass</a:t>
            </a:r>
            <a:r>
              <a:rPr lang="fr-FR" b="0" i="1" dirty="0"/>
              <a:t> = </a:t>
            </a:r>
            <a:r>
              <a:rPr lang="fr-FR" b="0" i="1" dirty="0" err="1">
                <a:solidFill>
                  <a:srgbClr val="92D050"/>
                </a:solidFill>
              </a:rPr>
              <a:t>crypto</a:t>
            </a:r>
            <a:r>
              <a:rPr lang="fr-FR" b="0" i="1" dirty="0" err="1"/>
              <a:t>.createHash</a:t>
            </a:r>
            <a:r>
              <a:rPr lang="fr-FR" b="0" i="1" dirty="0"/>
              <a:t>('</a:t>
            </a:r>
            <a:r>
              <a:rPr lang="fr-FR" b="0" i="1" dirty="0">
                <a:solidFill>
                  <a:srgbClr val="FF0000"/>
                </a:solidFill>
              </a:rPr>
              <a:t>md5</a:t>
            </a:r>
            <a:r>
              <a:rPr lang="fr-FR" b="0" dirty="0" smtClean="0"/>
              <a:t>').(</a:t>
            </a:r>
            <a:r>
              <a:rPr lang="fr-FR" b="0" i="1" u="sng" dirty="0" err="1" smtClean="0">
                <a:solidFill>
                  <a:srgbClr val="00B0F0"/>
                </a:solidFill>
              </a:rPr>
              <a:t>mdp</a:t>
            </a:r>
            <a:r>
              <a:rPr lang="fr-FR" b="0" i="1" u="sng" dirty="0" smtClean="0">
                <a:solidFill>
                  <a:srgbClr val="00B0F0"/>
                </a:solidFill>
              </a:rPr>
              <a:t> </a:t>
            </a:r>
            <a:r>
              <a:rPr lang="fr-FR" b="0" i="1" u="sng" dirty="0" err="1" smtClean="0">
                <a:solidFill>
                  <a:srgbClr val="00B0F0"/>
                </a:solidFill>
              </a:rPr>
              <a:t>recup</a:t>
            </a:r>
            <a:r>
              <a:rPr lang="fr-FR" b="0" dirty="0" smtClean="0"/>
              <a:t>).</a:t>
            </a:r>
            <a:r>
              <a:rPr lang="fr-FR" b="0" i="1" dirty="0"/>
              <a:t>digest("</a:t>
            </a:r>
            <a:r>
              <a:rPr lang="fr-FR" b="0" i="1" dirty="0" err="1"/>
              <a:t>hex</a:t>
            </a:r>
            <a:r>
              <a:rPr lang="fr-FR" b="0" i="1" dirty="0" smtClean="0"/>
              <a:t>");</a:t>
            </a:r>
          </a:p>
          <a:p>
            <a:pPr marL="0" indent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</a:t>
            </a:r>
            <a:r>
              <a:rPr lang="fr-FR" dirty="0" err="1" smtClean="0"/>
              <a:t>Database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du module MySQL.</a:t>
            </a:r>
          </a:p>
          <a:p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js</a:t>
            </a:r>
            <a:r>
              <a:rPr lang="fr-FR" dirty="0" smtClean="0"/>
              <a:t>\</a:t>
            </a:r>
            <a:r>
              <a:rPr lang="fr-FR" dirty="0" err="1" smtClean="0"/>
              <a:t>database</a:t>
            </a:r>
            <a:r>
              <a:rPr lang="fr-FR" dirty="0" smtClean="0"/>
              <a:t>:</a:t>
            </a:r>
          </a:p>
          <a:p>
            <a:pPr>
              <a:buFontTx/>
              <a:buChar char="-"/>
            </a:pPr>
            <a:r>
              <a:rPr lang="fr-FR" dirty="0" smtClean="0"/>
              <a:t>databaseManager.js: Modèle de CRUD pour simplifier les CRUD de User, </a:t>
            </a:r>
            <a:r>
              <a:rPr lang="fr-FR" dirty="0" err="1" smtClean="0"/>
              <a:t>Statistic</a:t>
            </a:r>
            <a:r>
              <a:rPr lang="fr-FR" dirty="0"/>
              <a:t> </a:t>
            </a:r>
            <a:r>
              <a:rPr lang="fr-FR" dirty="0" smtClean="0"/>
              <a:t>et Game.</a:t>
            </a:r>
          </a:p>
          <a:p>
            <a:pPr>
              <a:buFontTx/>
              <a:buChar char="-"/>
            </a:pPr>
            <a:r>
              <a:rPr lang="fr-FR" dirty="0" smtClean="0"/>
              <a:t>Dossier </a:t>
            </a:r>
            <a:r>
              <a:rPr lang="fr-FR" dirty="0" err="1" smtClean="0"/>
              <a:t>TablesManagers</a:t>
            </a:r>
            <a:r>
              <a:rPr lang="fr-FR" dirty="0" smtClean="0"/>
              <a:t>: CRUD cités ci-dessus.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/>
            <a:r>
              <a:rPr lang="fr-FR" dirty="0" smtClean="0"/>
              <a:t>Fonction </a:t>
            </a:r>
            <a:r>
              <a:rPr lang="fr-FR" dirty="0" err="1" smtClean="0"/>
              <a:t>checkColumnName</a:t>
            </a:r>
            <a:r>
              <a:rPr lang="fr-FR" dirty="0" smtClean="0"/>
              <a:t> pour empêcher les injections SQL.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err="1" smtClean="0"/>
              <a:t>Exports.</a:t>
            </a:r>
            <a:r>
              <a:rPr lang="fr-FR" i="1" dirty="0" err="1" smtClean="0"/>
              <a:t>fonction</a:t>
            </a:r>
            <a:r>
              <a:rPr lang="fr-FR" dirty="0" smtClean="0"/>
              <a:t>: fonctionnalité du module Express pour rendre nos fonctions accessibles dans tous les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8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Multiplayer</a:t>
            </a:r>
            <a:r>
              <a:rPr lang="fr-FR" dirty="0" smtClean="0"/>
              <a:t>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7997512" cy="35798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Lors d’un mouvement la grenouille est envoyée au serveur grâce au module socket.io et stockée dans un tableau.</a:t>
            </a:r>
          </a:p>
          <a:p>
            <a:endParaRPr lang="fr-FR" dirty="0"/>
          </a:p>
          <a:p>
            <a:r>
              <a:rPr lang="fr-FR" dirty="0" smtClean="0"/>
              <a:t>Identifiée par un ID: pas l’id de l’user puisque les cookies marchent mal mais à l’aide d’une fonction qui en génère un (très faibles chances de retomber sur le même</a:t>
            </a:r>
            <a:r>
              <a:rPr lang="fr-FR" dirty="0"/>
              <a:t>) =&gt;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uniqueid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r>
              <a:rPr lang="fr-FR" dirty="0" smtClean="0"/>
              <a:t>Orientation envoyée sous forme de string (right, </a:t>
            </a:r>
            <a:r>
              <a:rPr lang="fr-FR" dirty="0" err="1" smtClean="0"/>
              <a:t>left</a:t>
            </a:r>
            <a:r>
              <a:rPr lang="fr-FR" dirty="0" smtClean="0"/>
              <a:t>, etc.) puis traitée dans un switch (l’envoi de l’image n’était pas supporté)</a:t>
            </a:r>
          </a:p>
          <a:p>
            <a:endParaRPr lang="fr-FR" dirty="0"/>
          </a:p>
          <a:p>
            <a:r>
              <a:rPr lang="fr-FR" dirty="0" smtClean="0"/>
              <a:t>Déplacement automatique des grenouilles sur les plateformes « cassé » depuis l’implémentation du </a:t>
            </a:r>
            <a:r>
              <a:rPr lang="fr-FR" dirty="0" err="1" smtClean="0"/>
              <a:t>multiplayer</a:t>
            </a:r>
            <a:r>
              <a:rPr lang="fr-FR" dirty="0" smtClean="0"/>
              <a:t>. Pas eu le temps de le résoudre.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84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STATISTICS ABOUT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5" y="2348880"/>
            <a:ext cx="1834639" cy="360040"/>
          </a:xfrm>
        </p:spPr>
        <p:txBody>
          <a:bodyPr/>
          <a:lstStyle/>
          <a:p>
            <a:r>
              <a:rPr lang="fr-FR" dirty="0" smtClean="0"/>
              <a:t>Table </a:t>
            </a:r>
            <a:r>
              <a:rPr lang="fr-FR" dirty="0" err="1" smtClean="0"/>
              <a:t>statistic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" y="1484784"/>
            <a:ext cx="59626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" y="2780928"/>
            <a:ext cx="5562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32228" y="1052736"/>
            <a:ext cx="19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 user:</a:t>
            </a: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8" y="5048981"/>
            <a:ext cx="8191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32228" y="4581128"/>
            <a:ext cx="17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 </a:t>
            </a:r>
            <a:r>
              <a:rPr lang="fr-FR" dirty="0" err="1" smtClean="0"/>
              <a:t>game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07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    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js</a:t>
            </a:r>
            <a:r>
              <a:rPr lang="fr-FR" dirty="0" smtClean="0"/>
              <a:t>/</a:t>
            </a:r>
            <a:r>
              <a:rPr lang="fr-FR" dirty="0" err="1" smtClean="0"/>
              <a:t>rest</a:t>
            </a:r>
            <a:r>
              <a:rPr lang="fr-FR" dirty="0" smtClean="0"/>
              <a:t>:</a:t>
            </a:r>
          </a:p>
          <a:p>
            <a:r>
              <a:rPr lang="fr-FR" dirty="0" smtClean="0"/>
              <a:t>Fichier restUser.js commencé. Select via GET. Insert, Update et </a:t>
            </a:r>
            <a:r>
              <a:rPr lang="fr-FR" dirty="0" err="1" smtClean="0"/>
              <a:t>Delete</a:t>
            </a:r>
            <a:r>
              <a:rPr lang="fr-FR" dirty="0" smtClean="0"/>
              <a:t> par POST.</a:t>
            </a:r>
          </a:p>
          <a:p>
            <a:r>
              <a:rPr lang="fr-FR" dirty="0" smtClean="0"/>
              <a:t>Seul le Select est censé marcher pour l’instant.</a:t>
            </a:r>
          </a:p>
          <a:p>
            <a:r>
              <a:rPr lang="fr-FR" dirty="0" smtClean="0"/>
              <a:t>Reste à créer les pages pour afficher les données et reprendre le même principe pour </a:t>
            </a:r>
            <a:r>
              <a:rPr lang="fr-FR" dirty="0" err="1" smtClean="0"/>
              <a:t>Statistics</a:t>
            </a:r>
            <a:r>
              <a:rPr lang="fr-FR" dirty="0" smtClean="0"/>
              <a:t> et Game.</a:t>
            </a:r>
          </a:p>
          <a:p>
            <a:endParaRPr lang="fr-FR" dirty="0"/>
          </a:p>
          <a:p>
            <a:r>
              <a:rPr lang="fr-FR" dirty="0" smtClean="0"/>
              <a:t>Ce REST sera la base de l’application mobile pour les statistiques.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9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    </a:t>
            </a:r>
            <a:r>
              <a:rPr lang="fr-FR" dirty="0" err="1" smtClean="0"/>
              <a:t>Demonstration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5" y="1340768"/>
            <a:ext cx="6210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</TotalTime>
  <Words>276</Words>
  <Application>Microsoft Office PowerPoint</Application>
  <PresentationFormat>Affichage à l'écran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Angles</vt:lpstr>
      <vt:lpstr>Frogger</vt:lpstr>
      <vt:lpstr>  User registration</vt:lpstr>
      <vt:lpstr>  Database manager</vt:lpstr>
      <vt:lpstr>  Multiplayer support</vt:lpstr>
      <vt:lpstr>  STATISTICS ABOUT USER</vt:lpstr>
      <vt:lpstr>        REST</vt:lpstr>
      <vt:lpstr>     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Frogger</dc:title>
  <dc:creator>nainfrag@hotmail.fr</dc:creator>
  <cp:lastModifiedBy>nainfrag@hotmail.fr</cp:lastModifiedBy>
  <cp:revision>7</cp:revision>
  <dcterms:created xsi:type="dcterms:W3CDTF">2013-05-28T07:57:12Z</dcterms:created>
  <dcterms:modified xsi:type="dcterms:W3CDTF">2013-05-28T09:10:31Z</dcterms:modified>
</cp:coreProperties>
</file>