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Tmon몬소리 Black" panose="02000A03000000000000" pitchFamily="2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Tium" panose="02000800000000000000" pitchFamily="2" charset="0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4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과정에 필요한 시간과 메모리가 충분하지 않다면 내장 모듈 </a:t>
            </a:r>
            <a:r>
              <a:rPr lang="en-US" altLang="ko-KR" dirty="0" err="1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itertool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 err="1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islice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사용할 수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&gt; 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자세한 내용은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Ch46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slice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이용하는 방법도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odd_elements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a[odd_elements]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'c', 'e', 'g']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99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Reference</a:t>
            </a:r>
          </a:p>
          <a:p>
            <a:pPr marL="0" indent="0">
              <a:buNone/>
            </a:pPr>
            <a:endParaRPr lang="en-US" altLang="ko-KR" sz="4400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파이썬 코딩의 기술</a:t>
            </a:r>
            <a:r>
              <a:rPr lang="en-US" altLang="ko-KR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브렛 슬라킨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김형철옮김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길벗</a:t>
            </a: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전문가를 위한 파이썬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 루시아누 하말류 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강권학옮김 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한빛</a:t>
            </a: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Thanks!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1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662" y="2733260"/>
            <a:ext cx="11663680" cy="1243841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Ch06. </a:t>
            </a:r>
            <a:r>
              <a:rPr lang="ko-KR" altLang="en-US" sz="4000" b="1" smtClean="0">
                <a:solidFill>
                  <a:schemeClr val="bg1"/>
                </a:solidFill>
              </a:rPr>
              <a:t>한 슬라이스에 </a:t>
            </a:r>
            <a:r>
              <a:rPr lang="en-US" altLang="ko-KR" sz="4000" b="1" dirty="0">
                <a:solidFill>
                  <a:schemeClr val="bg1"/>
                </a:solidFill>
                <a:latin typeface="Tium" panose="02000800000000000000" pitchFamily="2" charset="0"/>
              </a:rPr>
              <a:t>s</a:t>
            </a:r>
            <a:r>
              <a:rPr lang="en-US" altLang="ko-KR" sz="4000" b="1" dirty="0" smtClean="0">
                <a:solidFill>
                  <a:schemeClr val="bg1"/>
                </a:solidFill>
                <a:latin typeface="Tium" panose="02000800000000000000" pitchFamily="2" charset="0"/>
              </a:rPr>
              <a:t>tart, end, stride</a:t>
            </a:r>
            <a:r>
              <a:rPr lang="ko-KR" altLang="en-US" sz="4000" b="1" smtClean="0">
                <a:solidFill>
                  <a:schemeClr val="bg1"/>
                </a:solidFill>
              </a:rPr>
              <a:t>를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</a:rPr>
            </a:br>
            <a:r>
              <a:rPr lang="ko-KR" altLang="en-US" sz="4000" b="1" smtClean="0">
                <a:solidFill>
                  <a:schemeClr val="bg1"/>
                </a:solidFill>
              </a:rPr>
              <a:t>함께 쓰지 말아야 한다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.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4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가져올 아이템의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간격을 지정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sequence[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start:end:</a:t>
            </a:r>
            <a:r>
              <a:rPr lang="en-US" altLang="ko-KR" dirty="0" err="1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]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간격을 지정해서 홀수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짝수 아이템을 쉽게 얻을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'orange'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'yellow'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'purple'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odds = a[::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evens = a[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['red', 'yellow', 'blue']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['orange', 'green', 'purple']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7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문제는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문법이 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원하지 않는 동작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하는 경우가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문자열을 뒤집고 싶다면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음수로 하면 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b'mongoose'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x[::-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dirty="0" err="1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b'esoognom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29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코드는 </a:t>
            </a:r>
            <a:r>
              <a:rPr lang="ko-KR" altLang="en-US" sz="51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바이트</a:t>
            </a:r>
            <a:r>
              <a:rPr lang="en-US" altLang="ko-KR" sz="51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1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</a:t>
            </a:r>
            <a:r>
              <a:rPr lang="en-US" altLang="ko-KR" sz="5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1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100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ASCII</a:t>
            </a:r>
            <a:r>
              <a:rPr lang="en-US" altLang="ko-KR" sz="51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1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</a:t>
            </a:r>
            <a:r>
              <a:rPr lang="ko-KR" altLang="en-US" sz="51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에서만 정상동작합니다</a:t>
            </a:r>
            <a:r>
              <a:rPr lang="en-US" altLang="ko-KR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</a:t>
            </a:r>
            <a:r>
              <a:rPr lang="ko-KR" altLang="en-US" sz="51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인코딩의</a:t>
            </a:r>
            <a:r>
              <a:rPr lang="ko-KR" altLang="en-US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경우</a:t>
            </a:r>
            <a:r>
              <a:rPr lang="en-US" altLang="ko-KR" sz="5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=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파이썬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코딩의 기술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w.encode(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x[::-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 = y.decode(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File "C:/Users/xtozero.NEXON/PycharmProjects/test/Teest2.py", line 15, in &lt;module&gt;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z = </a:t>
            </a: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y.decode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('utf-8')</a:t>
            </a:r>
          </a:p>
          <a:p>
            <a:pPr marL="457200" lvl="1" indent="0">
              <a:buNone/>
            </a:pP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UnicodeDecodeError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FF5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'utf-8' codec can't decode byte 0xa0 in position 0: invalid start byte</a:t>
            </a:r>
          </a:p>
          <a:p>
            <a:pPr marL="0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99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코드에서 잊고 있는 그것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1875079"/>
            <a:ext cx="4657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그대로 슬라이스 하면 잘 동작합니다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파이썬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코딩의 기술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유니코드 샌드위치를 지켜서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스트라이드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해야합니다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w[::-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술기 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의딩코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썬이파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9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그렇다고 해도 음수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혼란스럽습니다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5541526" y="2246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['a', 'c', 'e', 'g']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41525" y="261034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['h', 'f', 'd', 'b']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41524" y="294742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['c', 'e', 'g']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41525" y="332586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['g', 'e', 'c', 'a']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41524" y="366294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['g', 'e']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41526" y="3972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대괄호 안에 숫자가 세 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있거나 </a:t>
            </a:r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stride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음수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경우 읽기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어렵습니다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  <a:cs typeface="Consolas" panose="020B0609020204030204" pitchFamily="49" charset="0"/>
              </a:rPr>
              <a:t>stride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를 포함할 때는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2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번에 나눠어 하는 것이 좋습니다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a[::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b[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'c', 'e', 'g']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['c', 'e']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99390"/>
            <a:ext cx="7225749" cy="258417"/>
            <a:chOff x="-1" y="99390"/>
            <a:chExt cx="4174435" cy="25841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-1" y="99390"/>
              <a:ext cx="4174435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b="1" dirty="0" smtClean="0">
                  <a:solidFill>
                    <a:schemeClr val="bg1"/>
                  </a:solidFill>
                </a:rPr>
                <a:t>한 </a:t>
              </a: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슬라이스에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start, end, stride</a:t>
              </a:r>
              <a:r>
                <a:rPr lang="ko-KR" altLang="en-US" sz="1200" b="1" smtClean="0">
                  <a:solidFill>
                    <a:schemeClr val="bg1"/>
                  </a:solidFill>
                </a:rPr>
                <a:t>를 함께 쓰지 말아야 한다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8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341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Tmon몬소리 Black</vt:lpstr>
      <vt:lpstr>굴림체</vt:lpstr>
      <vt:lpstr>맑은 고딕</vt:lpstr>
      <vt:lpstr>Tium</vt:lpstr>
      <vt:lpstr>Arial</vt:lpstr>
      <vt:lpstr>Consolas</vt:lpstr>
      <vt:lpstr>Office 테마</vt:lpstr>
      <vt:lpstr>파이썬 스터디</vt:lpstr>
      <vt:lpstr>Ch06. 한 슬라이스에 start, end, stride를  함께 쓰지 말아야 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</dc:title>
  <dc:creator>조봉석 [xtozero]</dc:creator>
  <cp:lastModifiedBy>조봉석 [xtozero]</cp:lastModifiedBy>
  <cp:revision>17</cp:revision>
  <dcterms:created xsi:type="dcterms:W3CDTF">2016-09-11T08:49:14Z</dcterms:created>
  <dcterms:modified xsi:type="dcterms:W3CDTF">2016-10-13T03:47:25Z</dcterms:modified>
</cp:coreProperties>
</file>