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8" r:id="rId12"/>
  </p:sldIdLst>
  <p:sldSz cx="12192000" cy="6858000"/>
  <p:notesSz cx="6858000" cy="9144000"/>
  <p:embeddedFontLst>
    <p:embeddedFont>
      <p:font typeface="HY견고딕" panose="02030600000101010101" pitchFamily="18" charset="-127"/>
      <p:regular r:id="rId13"/>
    </p:embeddedFont>
    <p:embeddedFont>
      <p:font typeface="Tmon몬소리 Black" panose="02000A03000000000000" pitchFamily="2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Tium" panose="02000800000000000000" pitchFamily="2" charset="0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6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0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8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2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2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8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D70D-0FC2-4F0F-94F2-74B024D3FA26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LJjrQ8" TargetMode="External"/><Relationship Id="rId2" Type="http://schemas.openxmlformats.org/officeDocument/2006/relationships/hyperlink" Target="https://goo.gl/IW4YkU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oo.gl/tpJaCZ" TargetMode="External"/><Relationship Id="rId4" Type="http://schemas.openxmlformats.org/officeDocument/2006/relationships/hyperlink" Target="https://goo.gl/PMymA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스터디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주차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49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662" y="2375041"/>
            <a:ext cx="11663680" cy="1243841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이제 코드로 </a:t>
            </a:r>
            <a:r>
              <a:rPr lang="en-US" altLang="ko-KR" sz="4000" b="1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Embedded Python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대해서 </a:t>
            </a: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알아보겠습니다</a:t>
            </a: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4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463" y="4411744"/>
            <a:ext cx="445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</a:rPr>
              <a:t>Extended python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다음주에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……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276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Reference</a:t>
            </a:r>
          </a:p>
          <a:p>
            <a:pPr marL="0" indent="0">
              <a:buNone/>
            </a:pPr>
            <a:endParaRPr lang="en-US" altLang="ko-KR" sz="4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hlinkClick r:id="rId2"/>
              </a:rPr>
              <a:t>https://goo.gl/IW4YkU</a:t>
            </a:r>
            <a:endParaRPr lang="en-US" altLang="ko-KR" dirty="0">
              <a:solidFill>
                <a:schemeClr val="bg1"/>
              </a:solidFill>
              <a:latin typeface="Tium" panose="02000800000000000000" pitchFamily="2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hlinkClick r:id="rId3"/>
              </a:rPr>
              <a:t>https://goo.gl/LJjrQ8</a:t>
            </a:r>
            <a:endParaRPr lang="en-US" altLang="ko-KR" dirty="0">
              <a:solidFill>
                <a:schemeClr val="bg1"/>
              </a:solidFill>
              <a:latin typeface="Tium" panose="02000800000000000000" pitchFamily="2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hlinkClick r:id="rId4"/>
              </a:rPr>
              <a:t>https://goo.gl/PMymAf</a:t>
            </a:r>
            <a:endParaRPr lang="en-US" altLang="ko-KR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hlinkClick r:id="rId5"/>
              </a:rPr>
              <a:t>https://goo.gl/tpJaCZ</a:t>
            </a:r>
            <a:endParaRPr lang="en-US" altLang="ko-KR" dirty="0">
              <a:solidFill>
                <a:schemeClr val="bg1"/>
              </a:solidFill>
              <a:latin typeface="Tium" panose="02000800000000000000" pitchFamily="2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</a:rPr>
              <a:t>	</a:t>
            </a: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3615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5235" y="2393895"/>
            <a:ext cx="11663680" cy="1243841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4000" b="1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C/C++</a:t>
            </a:r>
            <a:r>
              <a:rPr lang="en-US" altLang="ko-KR" sz="4000" b="1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13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42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</a:t>
            </a:r>
            <a:r>
              <a:rPr lang="ko-KR" altLang="en-US" sz="40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과 </a:t>
            </a:r>
            <a:r>
              <a:rPr lang="en-US" altLang="ko-KR" sz="40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C/C++</a:t>
            </a:r>
            <a:r>
              <a:rPr lang="ko-KR" altLang="en-US" sz="40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를 연동하는 방법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35994" y="3013877"/>
            <a:ext cx="3818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  <a:latin typeface="Tium" panose="02000800000000000000" pitchFamily="2" charset="0"/>
              </a:rPr>
              <a:t>Embedded</a:t>
            </a:r>
            <a:r>
              <a:rPr lang="en-US" altLang="ko-KR" sz="5400" dirty="0">
                <a:solidFill>
                  <a:schemeClr val="bg1"/>
                </a:solidFill>
                <a:latin typeface="Tium" panose="02000800000000000000" pitchFamily="2" charset="0"/>
              </a:rPr>
              <a:t> Python	</a:t>
            </a:r>
            <a:endParaRPr lang="ko-KR" altLang="en-US" sz="54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5620" y="3013877"/>
            <a:ext cx="3818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  <a:latin typeface="Tium" panose="02000800000000000000" pitchFamily="2" charset="0"/>
              </a:rPr>
              <a:t>Extended</a:t>
            </a:r>
            <a:r>
              <a:rPr lang="en-US" altLang="ko-KR" sz="5400" dirty="0">
                <a:solidFill>
                  <a:schemeClr val="bg1"/>
                </a:solidFill>
                <a:latin typeface="Tium" panose="02000800000000000000" pitchFamily="2" charset="0"/>
              </a:rPr>
              <a:t> Python	</a:t>
            </a:r>
            <a:endParaRPr lang="ko-KR" altLang="en-US" sz="54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cxnSp>
        <p:nvCxnSpPr>
          <p:cNvPr id="9" name="직선 연결선 8"/>
          <p:cNvCxnSpPr>
            <a:stCxn id="10" idx="0"/>
            <a:endCxn id="10" idx="2"/>
          </p:cNvCxnSpPr>
          <p:nvPr/>
        </p:nvCxnSpPr>
        <p:spPr>
          <a:xfrm>
            <a:off x="6096000" y="2045616"/>
            <a:ext cx="0" cy="38367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1669723" y="2045616"/>
            <a:ext cx="8852554" cy="383671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7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Embedded</a:t>
            </a:r>
            <a:r>
              <a:rPr lang="en-US" altLang="ko-KR" sz="4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Python</a:t>
            </a:r>
          </a:p>
          <a:p>
            <a:pPr lvl="1"/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 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을 다른 언어에 </a:t>
            </a:r>
            <a:r>
              <a:rPr lang="ko-KR" altLang="en-US" sz="2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내장</a:t>
            </a:r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다른 언어에서 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모듈을 실행시키는 방식</a:t>
            </a:r>
            <a:endParaRPr lang="en-US" altLang="ko-KR" sz="28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4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Extended</a:t>
            </a:r>
            <a:r>
              <a:rPr lang="en-US" altLang="ko-KR" sz="4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Python</a:t>
            </a:r>
          </a:p>
          <a:p>
            <a:pPr lvl="1"/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에서 다른 언어로의 </a:t>
            </a:r>
            <a:r>
              <a:rPr lang="ko-KR" altLang="en-US" sz="2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확장</a:t>
            </a:r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에서 다른 언어로 작성된 모듈을 실행시키는 방식</a:t>
            </a:r>
            <a:endParaRPr lang="en-US" altLang="ko-KR" sz="28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11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0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Embedded</a:t>
            </a:r>
            <a:r>
              <a:rPr lang="en-US" altLang="ko-KR" sz="4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Python</a:t>
            </a:r>
          </a:p>
          <a:p>
            <a:pPr lvl="1"/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크게 두가지 방법이 있습니다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r>
              <a:rPr lang="en-US" altLang="ko-KR" sz="2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 API</a:t>
            </a:r>
          </a:p>
          <a:p>
            <a:pPr lvl="2"/>
            <a:r>
              <a:rPr lang="en-US" altLang="ko-KR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의 </a:t>
            </a:r>
            <a:r>
              <a:rPr lang="en-US" altLang="ko-KR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 API</a:t>
            </a:r>
            <a:r>
              <a:rPr lang="ko-KR" altLang="en-US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를 직접적으로 사용</a:t>
            </a:r>
            <a:r>
              <a:rPr lang="en-US" altLang="ko-KR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</a:p>
          <a:p>
            <a:pPr marL="914400" lvl="2" indent="0">
              <a:buNone/>
            </a:pPr>
            <a:endParaRPr lang="en-US" altLang="ko-KR" sz="2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레퍼런스 카운트를 일일이 해제 시켜 줘야하는 불편함이 존재</a:t>
            </a:r>
            <a:r>
              <a:rPr lang="en-US" altLang="ko-KR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303" y="4274663"/>
            <a:ext cx="3181350" cy="23622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11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20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Embedded</a:t>
            </a:r>
            <a:r>
              <a:rPr lang="en-US" altLang="ko-KR" sz="4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Python</a:t>
            </a: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r>
              <a:rPr lang="en-US" altLang="ko-KR" sz="2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Boost</a:t>
            </a:r>
          </a:p>
          <a:p>
            <a:pPr lvl="2"/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C API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를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wrapping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한 클래스를 제공</a:t>
            </a:r>
            <a:endParaRPr lang="en-US" altLang="ko-KR" sz="28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sz="2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+ wrapping</a:t>
            </a:r>
            <a:r>
              <a:rPr lang="ko-KR" altLang="en-US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한 클래스를 통한 레퍼런스 카운트 관리</a:t>
            </a:r>
            <a:endParaRPr lang="en-US" altLang="ko-KR" sz="2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2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하지만 </a:t>
            </a:r>
            <a:r>
              <a:rPr lang="en-US" altLang="ko-KR" sz="2400" dirty="0" err="1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Pyton</a:t>
            </a:r>
            <a:r>
              <a:rPr lang="en-US" altLang="ko-KR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3.5</a:t>
            </a:r>
            <a:r>
              <a:rPr lang="ko-KR" altLang="en-US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사용시 카운트 해제 과정에서 </a:t>
            </a:r>
            <a:r>
              <a:rPr lang="ko-KR" altLang="en-US" sz="2400" dirty="0" err="1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크래시</a:t>
            </a:r>
            <a:endParaRPr lang="en-US" altLang="ko-KR" sz="2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sz="1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sz="1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sz="1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lvl="2" indent="0">
              <a:buNone/>
            </a:pPr>
            <a:r>
              <a:rPr lang="ko-KR" altLang="en-US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 두 시간</a:t>
            </a:r>
            <a:r>
              <a:rPr lang="en-US" altLang="ko-KR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……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905" y="3875729"/>
            <a:ext cx="2921506" cy="27773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905" y="3875729"/>
            <a:ext cx="2921506" cy="277734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9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7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Extended</a:t>
            </a:r>
            <a:r>
              <a:rPr lang="en-US" altLang="ko-KR" sz="4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Python</a:t>
            </a:r>
          </a:p>
          <a:p>
            <a:pPr lvl="1"/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세가지 방법이 있습니다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r>
              <a:rPr lang="en-US" altLang="ko-KR" sz="2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 API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625" y="3301513"/>
            <a:ext cx="2417190" cy="312251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9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30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Extended</a:t>
            </a:r>
            <a:r>
              <a:rPr lang="en-US" altLang="ko-KR" sz="4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Python</a:t>
            </a: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r>
              <a:rPr lang="en-US" altLang="ko-KR" sz="2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Boost</a:t>
            </a:r>
          </a:p>
          <a:p>
            <a:pPr lvl="2"/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Embedded 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보다는 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Extended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관련 기능이 많습니다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79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Extended</a:t>
            </a:r>
            <a:r>
              <a:rPr lang="en-US" altLang="ko-KR" sz="4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Python</a:t>
            </a: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r>
              <a:rPr lang="en-US" altLang="ko-KR" sz="2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SWIG 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(Simplified Wrapper and Interface Generator)</a:t>
            </a:r>
          </a:p>
          <a:p>
            <a:pPr lvl="2"/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C / C++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로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작성된 코드를 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Python, Perl, Ruby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등의 언어에 연결시켜 주는 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Tool</a:t>
            </a:r>
            <a:endParaRPr lang="en-US" altLang="ko-KR" sz="2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11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476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185</Words>
  <Application>Microsoft Office PowerPoint</Application>
  <PresentationFormat>와이드스크린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Tmon몬소리 Black</vt:lpstr>
      <vt:lpstr>맑은 고딕</vt:lpstr>
      <vt:lpstr>Tium</vt:lpstr>
      <vt:lpstr>Arial</vt:lpstr>
      <vt:lpstr>Office 테마</vt:lpstr>
      <vt:lpstr>파이썬 스터디</vt:lpstr>
      <vt:lpstr>Python과 C/C++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이제 코드로 Embedded Python에 대해서  알아보겠습니다.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스터디</dc:title>
  <dc:creator>조봉석 [xtozero]</dc:creator>
  <cp:lastModifiedBy>조봉석 [xtozero]</cp:lastModifiedBy>
  <cp:revision>40</cp:revision>
  <dcterms:created xsi:type="dcterms:W3CDTF">2016-09-11T08:49:14Z</dcterms:created>
  <dcterms:modified xsi:type="dcterms:W3CDTF">2016-10-13T03:47:03Z</dcterms:modified>
</cp:coreProperties>
</file>