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sldIdLst>
    <p:sldId id="281" r:id="rId3"/>
    <p:sldId id="302" r:id="rId4"/>
    <p:sldId id="344" r:id="rId5"/>
    <p:sldId id="352" r:id="rId6"/>
    <p:sldId id="354" r:id="rId7"/>
    <p:sldId id="355" r:id="rId8"/>
    <p:sldId id="353" r:id="rId9"/>
    <p:sldId id="362" r:id="rId10"/>
    <p:sldId id="356" r:id="rId11"/>
    <p:sldId id="359" r:id="rId12"/>
    <p:sldId id="358" r:id="rId13"/>
    <p:sldId id="360" r:id="rId14"/>
    <p:sldId id="287" r:id="rId15"/>
    <p:sldId id="276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77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82655696624184405"/>
          <c:h val="0.94400158575323401"/>
        </c:manualLayout>
      </c:layout>
      <c:ofPieChart>
        <c:ofPieType val="bar"/>
        <c:varyColors val="1"/>
        <c:ser>
          <c:idx val="0"/>
          <c:order val="0"/>
          <c:explosion val="7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7-45C7-ABDA-783872FF647F}"/>
              </c:ext>
            </c:extLst>
          </c:dPt>
          <c:dPt>
            <c:idx val="1"/>
            <c:bubble3D val="0"/>
            <c:spPr>
              <a:solidFill>
                <a:srgbClr val="EE85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7-45C7-ABDA-783872FF647F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F7-45C7-ABDA-783872FF647F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F7-45C7-ABDA-783872FF647F}"/>
              </c:ext>
            </c:extLst>
          </c:dPt>
          <c:cat>
            <c:strRef>
              <c:f>Hoja1!$A$2:$A$4</c:f>
              <c:strCache>
                <c:ptCount val="3"/>
                <c:pt idx="0">
                  <c:v>Category One</c:v>
                </c:pt>
                <c:pt idx="1">
                  <c:v>Categpry Two</c:v>
                </c:pt>
                <c:pt idx="2">
                  <c:v>Category Three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5C7-ABDA-783872FF6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90"/>
        <c:splitType val="pos"/>
        <c:splitPos val="1"/>
        <c:secondPieSize val="75"/>
        <c:serLines>
          <c:spPr>
            <a:ln w="9525" cap="flat" cmpd="sng" algn="ctr">
              <a:noFill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D104-B8B1-479E-9B66-C8E7BD7BBB0C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55CEC-2C75-4E35-BC7C-A63118DA1F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4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Portada Sedes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9F3E-2E04-4EB8-B8E8-E1FCF54A77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89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9E254-08CE-4E74-B686-887363B3A1F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27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05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5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72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03517" y="71336"/>
            <a:ext cx="12192000" cy="6786664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307" y="3406331"/>
            <a:ext cx="4109060" cy="8535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FE37C-0B3C-4111-908B-41BEF97CB2B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6795247" y="0"/>
            <a:ext cx="539675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567822" y="3564085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www.atsistemas.com</a:t>
            </a: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7361609" y="219056"/>
            <a:ext cx="4446360" cy="769441"/>
            <a:chOff x="7361609" y="219056"/>
            <a:chExt cx="4446360" cy="769441"/>
          </a:xfrm>
        </p:grpSpPr>
        <p:grpSp>
          <p:nvGrpSpPr>
            <p:cNvPr id="12" name="Group 241"/>
            <p:cNvGrpSpPr>
              <a:grpSpLocks noChangeAspect="1"/>
            </p:cNvGrpSpPr>
            <p:nvPr userDrawn="1"/>
          </p:nvGrpSpPr>
          <p:grpSpPr bwMode="auto">
            <a:xfrm>
              <a:off x="7361609" y="398321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13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14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15" name="CuadroTexto 14"/>
            <p:cNvSpPr txBox="1"/>
            <p:nvPr userDrawn="1"/>
          </p:nvSpPr>
          <p:spPr>
            <a:xfrm>
              <a:off x="7882751" y="219056"/>
              <a:ext cx="392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Madrid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C/Valle de Alcudia.3 Edificio 2,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planta 1. 28232. Las Rozas,</a:t>
              </a:r>
              <a:r>
                <a:rPr lang="es-ES" sz="1400" baseline="0" dirty="0">
                  <a:solidFill>
                    <a:schemeClr val="bg1"/>
                  </a:solidFill>
                </a:rPr>
                <a:t> Madrid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/>
          <p:cNvGrpSpPr/>
          <p:nvPr userDrawn="1"/>
        </p:nvGrpSpPr>
        <p:grpSpPr>
          <a:xfrm>
            <a:off x="7355380" y="1262449"/>
            <a:ext cx="4492303" cy="769441"/>
            <a:chOff x="7355380" y="1182855"/>
            <a:chExt cx="4492303" cy="769441"/>
          </a:xfrm>
        </p:grpSpPr>
        <p:grpSp>
          <p:nvGrpSpPr>
            <p:cNvPr id="16" name="Group 241"/>
            <p:cNvGrpSpPr>
              <a:grpSpLocks noChangeAspect="1"/>
            </p:cNvGrpSpPr>
            <p:nvPr userDrawn="1"/>
          </p:nvGrpSpPr>
          <p:grpSpPr bwMode="auto">
            <a:xfrm>
              <a:off x="7355380" y="1362120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17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18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19" name="CuadroTexto 18"/>
            <p:cNvSpPr txBox="1"/>
            <p:nvPr userDrawn="1"/>
          </p:nvSpPr>
          <p:spPr>
            <a:xfrm>
              <a:off x="7922465" y="1182855"/>
              <a:ext cx="392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Barcelona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 err="1">
                  <a:solidFill>
                    <a:schemeClr val="bg1"/>
                  </a:solidFill>
                </a:rPr>
                <a:t>Plaça</a:t>
              </a:r>
              <a:r>
                <a:rPr lang="es-ES" sz="1400" dirty="0">
                  <a:solidFill>
                    <a:schemeClr val="bg1"/>
                  </a:solidFill>
                </a:rPr>
                <a:t> de Catalunya, 21 -</a:t>
              </a:r>
              <a:r>
                <a:rPr lang="es-ES" sz="1400" baseline="0" dirty="0">
                  <a:solidFill>
                    <a:schemeClr val="bg1"/>
                  </a:solidFill>
                </a:rPr>
                <a:t> 2ª </a:t>
              </a:r>
              <a:br>
                <a:rPr lang="es-ES" sz="1400" baseline="0" dirty="0">
                  <a:solidFill>
                    <a:schemeClr val="bg1"/>
                  </a:solidFill>
                </a:rPr>
              </a:br>
              <a:r>
                <a:rPr lang="es-ES" sz="1400" baseline="0" dirty="0">
                  <a:solidFill>
                    <a:schemeClr val="bg1"/>
                  </a:solidFill>
                </a:rPr>
                <a:t>08002, Barcelona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o 26"/>
          <p:cNvGrpSpPr/>
          <p:nvPr userDrawn="1"/>
        </p:nvGrpSpPr>
        <p:grpSpPr>
          <a:xfrm>
            <a:off x="7346754" y="2305842"/>
            <a:ext cx="4491407" cy="984885"/>
            <a:chOff x="7355380" y="2301922"/>
            <a:chExt cx="4491407" cy="984885"/>
          </a:xfrm>
        </p:grpSpPr>
        <p:grpSp>
          <p:nvGrpSpPr>
            <p:cNvPr id="29" name="Group 241"/>
            <p:cNvGrpSpPr>
              <a:grpSpLocks noChangeAspect="1"/>
            </p:cNvGrpSpPr>
            <p:nvPr userDrawn="1"/>
          </p:nvGrpSpPr>
          <p:grpSpPr bwMode="auto">
            <a:xfrm>
              <a:off x="7355380" y="2588909"/>
              <a:ext cx="321024" cy="410911"/>
              <a:chOff x="2155" y="0"/>
              <a:chExt cx="375" cy="480"/>
            </a:xfrm>
            <a:solidFill>
              <a:schemeClr val="bg1"/>
            </a:solidFill>
          </p:grpSpPr>
          <p:sp>
            <p:nvSpPr>
              <p:cNvPr id="30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31" name="Freeform 243"/>
              <p:cNvSpPr>
                <a:spLocks noEditPoints="1"/>
              </p:cNvSpPr>
              <p:nvPr/>
            </p:nvSpPr>
            <p:spPr bwMode="auto">
              <a:xfrm>
                <a:off x="2155" y="0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32" name="CuadroTexto 31"/>
            <p:cNvSpPr txBox="1"/>
            <p:nvPr userDrawn="1"/>
          </p:nvSpPr>
          <p:spPr>
            <a:xfrm>
              <a:off x="8018252" y="2301922"/>
              <a:ext cx="382853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Cádiz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Edificio Jerez Parque Empresarial,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Calle del Desarrollo 2; oficina 12,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planta 1, 11047,</a:t>
              </a:r>
              <a:r>
                <a:rPr lang="es-ES" sz="1400" baseline="0" dirty="0">
                  <a:solidFill>
                    <a:schemeClr val="bg1"/>
                  </a:solidFill>
                </a:rPr>
                <a:t> </a:t>
              </a:r>
              <a:r>
                <a:rPr lang="es-ES" sz="1400" dirty="0">
                  <a:solidFill>
                    <a:schemeClr val="bg1"/>
                  </a:solidFill>
                </a:rPr>
                <a:t>Jerez de la Frontera, Cádiz </a:t>
              </a:r>
            </a:p>
          </p:txBody>
        </p:sp>
      </p:grpSp>
      <p:sp>
        <p:nvSpPr>
          <p:cNvPr id="36" name="CuadroTexto 35"/>
          <p:cNvSpPr txBox="1"/>
          <p:nvPr userDrawn="1"/>
        </p:nvSpPr>
        <p:spPr>
          <a:xfrm>
            <a:off x="8104517" y="3558473"/>
            <a:ext cx="37681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Zaragoza</a:t>
            </a:r>
            <a:endParaRPr lang="es-ES" sz="1400" b="1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</a:rPr>
              <a:t>Centro Tecnológico</a:t>
            </a:r>
            <a:r>
              <a:rPr lang="es-ES" sz="1400" baseline="0" dirty="0">
                <a:solidFill>
                  <a:schemeClr val="bg1"/>
                </a:solidFill>
              </a:rPr>
              <a:t> TIC XXI C/Bari, 57</a:t>
            </a:r>
          </a:p>
          <a:p>
            <a:pPr algn="ctr"/>
            <a:r>
              <a:rPr lang="es-ES" sz="1400" baseline="0" dirty="0">
                <a:solidFill>
                  <a:schemeClr val="bg1"/>
                </a:solidFill>
              </a:rPr>
              <a:t> Plataforma Logística (PLA-ZA),</a:t>
            </a:r>
            <a:br>
              <a:rPr lang="es-ES" sz="1400" baseline="0" dirty="0">
                <a:solidFill>
                  <a:schemeClr val="bg1"/>
                </a:solidFill>
              </a:rPr>
            </a:br>
            <a:r>
              <a:rPr lang="es-ES" sz="1400" baseline="0" dirty="0">
                <a:solidFill>
                  <a:schemeClr val="bg1"/>
                </a:solidFill>
              </a:rPr>
              <a:t> 50197, Zaragoza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7355380" y="4808668"/>
            <a:ext cx="4492303" cy="769441"/>
            <a:chOff x="7355380" y="4862384"/>
            <a:chExt cx="4492303" cy="769441"/>
          </a:xfrm>
        </p:grpSpPr>
        <p:grpSp>
          <p:nvGrpSpPr>
            <p:cNvPr id="37" name="Group 241"/>
            <p:cNvGrpSpPr>
              <a:grpSpLocks noChangeAspect="1"/>
            </p:cNvGrpSpPr>
            <p:nvPr userDrawn="1"/>
          </p:nvGrpSpPr>
          <p:grpSpPr bwMode="auto">
            <a:xfrm>
              <a:off x="7355380" y="5041944"/>
              <a:ext cx="321024" cy="410911"/>
              <a:chOff x="2155" y="-17"/>
              <a:chExt cx="375" cy="480"/>
            </a:xfrm>
            <a:solidFill>
              <a:schemeClr val="bg1"/>
            </a:solidFill>
          </p:grpSpPr>
          <p:sp>
            <p:nvSpPr>
              <p:cNvPr id="38" name="Freeform 242"/>
              <p:cNvSpPr>
                <a:spLocks noEditPoints="1"/>
              </p:cNvSpPr>
              <p:nvPr/>
            </p:nvSpPr>
            <p:spPr bwMode="auto">
              <a:xfrm>
                <a:off x="2260" y="105"/>
                <a:ext cx="164" cy="163"/>
              </a:xfrm>
              <a:custGeom>
                <a:avLst/>
                <a:gdLst>
                  <a:gd name="T0" fmla="*/ 401 w 801"/>
                  <a:gd name="T1" fmla="*/ 0 h 800"/>
                  <a:gd name="T2" fmla="*/ 0 w 801"/>
                  <a:gd name="T3" fmla="*/ 400 h 800"/>
                  <a:gd name="T4" fmla="*/ 401 w 801"/>
                  <a:gd name="T5" fmla="*/ 800 h 800"/>
                  <a:gd name="T6" fmla="*/ 801 w 801"/>
                  <a:gd name="T7" fmla="*/ 400 h 800"/>
                  <a:gd name="T8" fmla="*/ 401 w 801"/>
                  <a:gd name="T9" fmla="*/ 0 h 800"/>
                  <a:gd name="T10" fmla="*/ 401 w 801"/>
                  <a:gd name="T11" fmla="*/ 726 h 800"/>
                  <a:gd name="T12" fmla="*/ 74 w 801"/>
                  <a:gd name="T13" fmla="*/ 400 h 800"/>
                  <a:gd name="T14" fmla="*/ 401 w 801"/>
                  <a:gd name="T15" fmla="*/ 74 h 800"/>
                  <a:gd name="T16" fmla="*/ 727 w 801"/>
                  <a:gd name="T17" fmla="*/ 400 h 800"/>
                  <a:gd name="T18" fmla="*/ 401 w 801"/>
                  <a:gd name="T19" fmla="*/ 726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1" h="800">
                    <a:moveTo>
                      <a:pt x="401" y="0"/>
                    </a:moveTo>
                    <a:cubicBezTo>
                      <a:pt x="180" y="0"/>
                      <a:pt x="0" y="179"/>
                      <a:pt x="0" y="400"/>
                    </a:cubicBezTo>
                    <a:cubicBezTo>
                      <a:pt x="0" y="621"/>
                      <a:pt x="180" y="800"/>
                      <a:pt x="401" y="800"/>
                    </a:cubicBezTo>
                    <a:cubicBezTo>
                      <a:pt x="621" y="800"/>
                      <a:pt x="801" y="621"/>
                      <a:pt x="801" y="400"/>
                    </a:cubicBezTo>
                    <a:cubicBezTo>
                      <a:pt x="801" y="179"/>
                      <a:pt x="622" y="0"/>
                      <a:pt x="401" y="0"/>
                    </a:cubicBezTo>
                    <a:close/>
                    <a:moveTo>
                      <a:pt x="401" y="726"/>
                    </a:moveTo>
                    <a:cubicBezTo>
                      <a:pt x="221" y="726"/>
                      <a:pt x="74" y="579"/>
                      <a:pt x="74" y="400"/>
                    </a:cubicBezTo>
                    <a:cubicBezTo>
                      <a:pt x="74" y="221"/>
                      <a:pt x="222" y="74"/>
                      <a:pt x="401" y="74"/>
                    </a:cubicBezTo>
                    <a:cubicBezTo>
                      <a:pt x="580" y="74"/>
                      <a:pt x="727" y="222"/>
                      <a:pt x="727" y="400"/>
                    </a:cubicBezTo>
                    <a:cubicBezTo>
                      <a:pt x="727" y="579"/>
                      <a:pt x="581" y="726"/>
                      <a:pt x="401" y="7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  <p:sp>
            <p:nvSpPr>
              <p:cNvPr id="39" name="Freeform 243"/>
              <p:cNvSpPr>
                <a:spLocks noEditPoints="1"/>
              </p:cNvSpPr>
              <p:nvPr/>
            </p:nvSpPr>
            <p:spPr bwMode="auto">
              <a:xfrm>
                <a:off x="2155" y="-17"/>
                <a:ext cx="375" cy="480"/>
              </a:xfrm>
              <a:custGeom>
                <a:avLst/>
                <a:gdLst>
                  <a:gd name="T0" fmla="*/ 432 w 1837"/>
                  <a:gd name="T1" fmla="*/ 1906 h 2357"/>
                  <a:gd name="T2" fmla="*/ 897 w 1837"/>
                  <a:gd name="T3" fmla="*/ 2348 h 2357"/>
                  <a:gd name="T4" fmla="*/ 941 w 1837"/>
                  <a:gd name="T5" fmla="*/ 2348 h 2357"/>
                  <a:gd name="T6" fmla="*/ 1837 w 1837"/>
                  <a:gd name="T7" fmla="*/ 909 h 2357"/>
                  <a:gd name="T8" fmla="*/ 920 w 1837"/>
                  <a:gd name="T9" fmla="*/ 0 h 2357"/>
                  <a:gd name="T10" fmla="*/ 2 w 1837"/>
                  <a:gd name="T11" fmla="*/ 909 h 2357"/>
                  <a:gd name="T12" fmla="*/ 432 w 1837"/>
                  <a:gd name="T13" fmla="*/ 1906 h 2357"/>
                  <a:gd name="T14" fmla="*/ 918 w 1837"/>
                  <a:gd name="T15" fmla="*/ 72 h 2357"/>
                  <a:gd name="T16" fmla="*/ 1762 w 1837"/>
                  <a:gd name="T17" fmla="*/ 908 h 2357"/>
                  <a:gd name="T18" fmla="*/ 1432 w 1837"/>
                  <a:gd name="T19" fmla="*/ 1748 h 2357"/>
                  <a:gd name="T20" fmla="*/ 960 w 1837"/>
                  <a:gd name="T21" fmla="*/ 2234 h 2357"/>
                  <a:gd name="T22" fmla="*/ 918 w 1837"/>
                  <a:gd name="T23" fmla="*/ 2269 h 2357"/>
                  <a:gd name="T24" fmla="*/ 875 w 1837"/>
                  <a:gd name="T25" fmla="*/ 2234 h 2357"/>
                  <a:gd name="T26" fmla="*/ 403 w 1837"/>
                  <a:gd name="T27" fmla="*/ 1748 h 2357"/>
                  <a:gd name="T28" fmla="*/ 73 w 1837"/>
                  <a:gd name="T29" fmla="*/ 906 h 2357"/>
                  <a:gd name="T30" fmla="*/ 918 w 1837"/>
                  <a:gd name="T31" fmla="*/ 72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7" h="2357">
                    <a:moveTo>
                      <a:pt x="432" y="1906"/>
                    </a:moveTo>
                    <a:cubicBezTo>
                      <a:pt x="657" y="2171"/>
                      <a:pt x="886" y="2341"/>
                      <a:pt x="897" y="2348"/>
                    </a:cubicBezTo>
                    <a:cubicBezTo>
                      <a:pt x="909" y="2357"/>
                      <a:pt x="928" y="2357"/>
                      <a:pt x="941" y="2348"/>
                    </a:cubicBezTo>
                    <a:cubicBezTo>
                      <a:pt x="977" y="2322"/>
                      <a:pt x="1837" y="1686"/>
                      <a:pt x="1837" y="909"/>
                    </a:cubicBezTo>
                    <a:cubicBezTo>
                      <a:pt x="1837" y="409"/>
                      <a:pt x="1425" y="0"/>
                      <a:pt x="920" y="0"/>
                    </a:cubicBezTo>
                    <a:cubicBezTo>
                      <a:pt x="414" y="0"/>
                      <a:pt x="2" y="408"/>
                      <a:pt x="2" y="909"/>
                    </a:cubicBezTo>
                    <a:cubicBezTo>
                      <a:pt x="0" y="1128"/>
                      <a:pt x="76" y="1481"/>
                      <a:pt x="432" y="1906"/>
                    </a:cubicBezTo>
                    <a:close/>
                    <a:moveTo>
                      <a:pt x="918" y="72"/>
                    </a:moveTo>
                    <a:cubicBezTo>
                      <a:pt x="1382" y="72"/>
                      <a:pt x="1762" y="448"/>
                      <a:pt x="1762" y="908"/>
                    </a:cubicBezTo>
                    <a:cubicBezTo>
                      <a:pt x="1762" y="1176"/>
                      <a:pt x="1651" y="1458"/>
                      <a:pt x="1432" y="1748"/>
                    </a:cubicBezTo>
                    <a:cubicBezTo>
                      <a:pt x="1258" y="1978"/>
                      <a:pt x="1062" y="2151"/>
                      <a:pt x="960" y="2234"/>
                    </a:cubicBezTo>
                    <a:cubicBezTo>
                      <a:pt x="918" y="2269"/>
                      <a:pt x="918" y="2269"/>
                      <a:pt x="918" y="2269"/>
                    </a:cubicBezTo>
                    <a:cubicBezTo>
                      <a:pt x="875" y="2234"/>
                      <a:pt x="875" y="2234"/>
                      <a:pt x="875" y="2234"/>
                    </a:cubicBezTo>
                    <a:cubicBezTo>
                      <a:pt x="773" y="2150"/>
                      <a:pt x="577" y="1978"/>
                      <a:pt x="403" y="1748"/>
                    </a:cubicBezTo>
                    <a:cubicBezTo>
                      <a:pt x="184" y="1458"/>
                      <a:pt x="73" y="1176"/>
                      <a:pt x="73" y="906"/>
                    </a:cubicBezTo>
                    <a:cubicBezTo>
                      <a:pt x="74" y="448"/>
                      <a:pt x="453" y="72"/>
                      <a:pt x="9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600"/>
              </a:p>
            </p:txBody>
          </p:sp>
        </p:grpSp>
        <p:sp>
          <p:nvSpPr>
            <p:cNvPr id="40" name="CuadroTexto 39"/>
            <p:cNvSpPr txBox="1"/>
            <p:nvPr userDrawn="1"/>
          </p:nvSpPr>
          <p:spPr>
            <a:xfrm>
              <a:off x="8208929" y="4862384"/>
              <a:ext cx="36387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</a:rPr>
                <a:t>A Coruña</a:t>
              </a:r>
              <a:endParaRPr lang="es-E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Edificio </a:t>
              </a:r>
              <a:r>
                <a:rPr lang="es-ES" sz="1400" dirty="0" err="1">
                  <a:solidFill>
                    <a:schemeClr val="bg1"/>
                  </a:solidFill>
                </a:rPr>
                <a:t>Mans</a:t>
              </a:r>
              <a:r>
                <a:rPr lang="es-ES" sz="1400" dirty="0">
                  <a:solidFill>
                    <a:schemeClr val="bg1"/>
                  </a:solidFill>
                </a:rPr>
                <a:t>, Polígono de </a:t>
              </a:r>
              <a:r>
                <a:rPr lang="es-ES" sz="1400" dirty="0" err="1">
                  <a:solidFill>
                    <a:schemeClr val="bg1"/>
                  </a:solidFill>
                </a:rPr>
                <a:t>Pocomaco</a:t>
              </a:r>
              <a:r>
                <a:rPr lang="es-ES" sz="1400" dirty="0">
                  <a:solidFill>
                    <a:schemeClr val="bg1"/>
                  </a:solidFill>
                </a:rPr>
                <a:t>, </a:t>
              </a:r>
              <a:br>
                <a:rPr lang="es-ES" sz="1400" dirty="0">
                  <a:solidFill>
                    <a:schemeClr val="bg1"/>
                  </a:solidFill>
                </a:rPr>
              </a:br>
              <a:r>
                <a:rPr lang="es-ES" sz="1400" dirty="0">
                  <a:solidFill>
                    <a:schemeClr val="bg1"/>
                  </a:solidFill>
                </a:rPr>
                <a:t>parcela</a:t>
              </a:r>
              <a:r>
                <a:rPr lang="es-ES" sz="1400" baseline="0" dirty="0">
                  <a:solidFill>
                    <a:schemeClr val="bg1"/>
                  </a:solidFill>
                </a:rPr>
                <a:t> D22, 15190 A Coruña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CuadroTexto 40"/>
          <p:cNvSpPr txBox="1"/>
          <p:nvPr userDrawn="1"/>
        </p:nvSpPr>
        <p:spPr>
          <a:xfrm>
            <a:off x="1567822" y="4045346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902 888 902</a:t>
            </a:r>
          </a:p>
        </p:txBody>
      </p:sp>
      <p:sp>
        <p:nvSpPr>
          <p:cNvPr id="24" name="Marcador de texto 2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7586" y="2266359"/>
            <a:ext cx="4106863" cy="1041906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GRACIAS</a:t>
            </a:r>
          </a:p>
        </p:txBody>
      </p:sp>
      <p:grpSp>
        <p:nvGrpSpPr>
          <p:cNvPr id="43" name="Group 241"/>
          <p:cNvGrpSpPr>
            <a:grpSpLocks noChangeAspect="1"/>
          </p:cNvGrpSpPr>
          <p:nvPr userDrawn="1"/>
        </p:nvGrpSpPr>
        <p:grpSpPr bwMode="auto">
          <a:xfrm>
            <a:off x="7361609" y="6046174"/>
            <a:ext cx="321024" cy="410911"/>
            <a:chOff x="2155" y="0"/>
            <a:chExt cx="375" cy="480"/>
          </a:xfrm>
          <a:solidFill>
            <a:schemeClr val="bg1"/>
          </a:solidFill>
        </p:grpSpPr>
        <p:sp>
          <p:nvSpPr>
            <p:cNvPr id="45" name="Freeform 242"/>
            <p:cNvSpPr>
              <a:spLocks noEditPoints="1"/>
            </p:cNvSpPr>
            <p:nvPr/>
          </p:nvSpPr>
          <p:spPr bwMode="auto">
            <a:xfrm>
              <a:off x="2260" y="105"/>
              <a:ext cx="164" cy="163"/>
            </a:xfrm>
            <a:custGeom>
              <a:avLst/>
              <a:gdLst>
                <a:gd name="T0" fmla="*/ 401 w 801"/>
                <a:gd name="T1" fmla="*/ 0 h 800"/>
                <a:gd name="T2" fmla="*/ 0 w 801"/>
                <a:gd name="T3" fmla="*/ 400 h 800"/>
                <a:gd name="T4" fmla="*/ 401 w 801"/>
                <a:gd name="T5" fmla="*/ 800 h 800"/>
                <a:gd name="T6" fmla="*/ 801 w 801"/>
                <a:gd name="T7" fmla="*/ 400 h 800"/>
                <a:gd name="T8" fmla="*/ 401 w 801"/>
                <a:gd name="T9" fmla="*/ 0 h 800"/>
                <a:gd name="T10" fmla="*/ 401 w 801"/>
                <a:gd name="T11" fmla="*/ 726 h 800"/>
                <a:gd name="T12" fmla="*/ 74 w 801"/>
                <a:gd name="T13" fmla="*/ 400 h 800"/>
                <a:gd name="T14" fmla="*/ 401 w 801"/>
                <a:gd name="T15" fmla="*/ 74 h 800"/>
                <a:gd name="T16" fmla="*/ 727 w 801"/>
                <a:gd name="T17" fmla="*/ 400 h 800"/>
                <a:gd name="T18" fmla="*/ 401 w 801"/>
                <a:gd name="T19" fmla="*/ 72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1" h="800">
                  <a:moveTo>
                    <a:pt x="401" y="0"/>
                  </a:moveTo>
                  <a:cubicBezTo>
                    <a:pt x="180" y="0"/>
                    <a:pt x="0" y="179"/>
                    <a:pt x="0" y="400"/>
                  </a:cubicBezTo>
                  <a:cubicBezTo>
                    <a:pt x="0" y="621"/>
                    <a:pt x="180" y="800"/>
                    <a:pt x="401" y="800"/>
                  </a:cubicBezTo>
                  <a:cubicBezTo>
                    <a:pt x="621" y="800"/>
                    <a:pt x="801" y="621"/>
                    <a:pt x="801" y="400"/>
                  </a:cubicBezTo>
                  <a:cubicBezTo>
                    <a:pt x="801" y="179"/>
                    <a:pt x="622" y="0"/>
                    <a:pt x="401" y="0"/>
                  </a:cubicBezTo>
                  <a:close/>
                  <a:moveTo>
                    <a:pt x="401" y="726"/>
                  </a:moveTo>
                  <a:cubicBezTo>
                    <a:pt x="221" y="726"/>
                    <a:pt x="74" y="579"/>
                    <a:pt x="74" y="400"/>
                  </a:cubicBezTo>
                  <a:cubicBezTo>
                    <a:pt x="74" y="221"/>
                    <a:pt x="222" y="74"/>
                    <a:pt x="401" y="74"/>
                  </a:cubicBezTo>
                  <a:cubicBezTo>
                    <a:pt x="580" y="74"/>
                    <a:pt x="727" y="222"/>
                    <a:pt x="727" y="400"/>
                  </a:cubicBezTo>
                  <a:cubicBezTo>
                    <a:pt x="727" y="579"/>
                    <a:pt x="581" y="726"/>
                    <a:pt x="401" y="7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243"/>
            <p:cNvSpPr>
              <a:spLocks noEditPoints="1"/>
            </p:cNvSpPr>
            <p:nvPr/>
          </p:nvSpPr>
          <p:spPr bwMode="auto">
            <a:xfrm>
              <a:off x="2155" y="0"/>
              <a:ext cx="375" cy="480"/>
            </a:xfrm>
            <a:custGeom>
              <a:avLst/>
              <a:gdLst>
                <a:gd name="T0" fmla="*/ 432 w 1837"/>
                <a:gd name="T1" fmla="*/ 1906 h 2357"/>
                <a:gd name="T2" fmla="*/ 897 w 1837"/>
                <a:gd name="T3" fmla="*/ 2348 h 2357"/>
                <a:gd name="T4" fmla="*/ 941 w 1837"/>
                <a:gd name="T5" fmla="*/ 2348 h 2357"/>
                <a:gd name="T6" fmla="*/ 1837 w 1837"/>
                <a:gd name="T7" fmla="*/ 909 h 2357"/>
                <a:gd name="T8" fmla="*/ 920 w 1837"/>
                <a:gd name="T9" fmla="*/ 0 h 2357"/>
                <a:gd name="T10" fmla="*/ 2 w 1837"/>
                <a:gd name="T11" fmla="*/ 909 h 2357"/>
                <a:gd name="T12" fmla="*/ 432 w 1837"/>
                <a:gd name="T13" fmla="*/ 1906 h 2357"/>
                <a:gd name="T14" fmla="*/ 918 w 1837"/>
                <a:gd name="T15" fmla="*/ 72 h 2357"/>
                <a:gd name="T16" fmla="*/ 1762 w 1837"/>
                <a:gd name="T17" fmla="*/ 908 h 2357"/>
                <a:gd name="T18" fmla="*/ 1432 w 1837"/>
                <a:gd name="T19" fmla="*/ 1748 h 2357"/>
                <a:gd name="T20" fmla="*/ 960 w 1837"/>
                <a:gd name="T21" fmla="*/ 2234 h 2357"/>
                <a:gd name="T22" fmla="*/ 918 w 1837"/>
                <a:gd name="T23" fmla="*/ 2269 h 2357"/>
                <a:gd name="T24" fmla="*/ 875 w 1837"/>
                <a:gd name="T25" fmla="*/ 2234 h 2357"/>
                <a:gd name="T26" fmla="*/ 403 w 1837"/>
                <a:gd name="T27" fmla="*/ 1748 h 2357"/>
                <a:gd name="T28" fmla="*/ 73 w 1837"/>
                <a:gd name="T29" fmla="*/ 906 h 2357"/>
                <a:gd name="T30" fmla="*/ 918 w 1837"/>
                <a:gd name="T31" fmla="*/ 72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7" h="2357">
                  <a:moveTo>
                    <a:pt x="432" y="1906"/>
                  </a:moveTo>
                  <a:cubicBezTo>
                    <a:pt x="657" y="2171"/>
                    <a:pt x="886" y="2341"/>
                    <a:pt x="897" y="2348"/>
                  </a:cubicBezTo>
                  <a:cubicBezTo>
                    <a:pt x="909" y="2357"/>
                    <a:pt x="928" y="2357"/>
                    <a:pt x="941" y="2348"/>
                  </a:cubicBezTo>
                  <a:cubicBezTo>
                    <a:pt x="977" y="2322"/>
                    <a:pt x="1837" y="1686"/>
                    <a:pt x="1837" y="909"/>
                  </a:cubicBezTo>
                  <a:cubicBezTo>
                    <a:pt x="1837" y="409"/>
                    <a:pt x="1425" y="0"/>
                    <a:pt x="920" y="0"/>
                  </a:cubicBezTo>
                  <a:cubicBezTo>
                    <a:pt x="414" y="0"/>
                    <a:pt x="2" y="408"/>
                    <a:pt x="2" y="909"/>
                  </a:cubicBezTo>
                  <a:cubicBezTo>
                    <a:pt x="0" y="1128"/>
                    <a:pt x="76" y="1481"/>
                    <a:pt x="432" y="1906"/>
                  </a:cubicBezTo>
                  <a:close/>
                  <a:moveTo>
                    <a:pt x="918" y="72"/>
                  </a:moveTo>
                  <a:cubicBezTo>
                    <a:pt x="1382" y="72"/>
                    <a:pt x="1762" y="448"/>
                    <a:pt x="1762" y="908"/>
                  </a:cubicBezTo>
                  <a:cubicBezTo>
                    <a:pt x="1762" y="1176"/>
                    <a:pt x="1651" y="1458"/>
                    <a:pt x="1432" y="1748"/>
                  </a:cubicBezTo>
                  <a:cubicBezTo>
                    <a:pt x="1258" y="1978"/>
                    <a:pt x="1062" y="2151"/>
                    <a:pt x="960" y="2234"/>
                  </a:cubicBezTo>
                  <a:cubicBezTo>
                    <a:pt x="918" y="2269"/>
                    <a:pt x="918" y="2269"/>
                    <a:pt x="918" y="2269"/>
                  </a:cubicBezTo>
                  <a:cubicBezTo>
                    <a:pt x="875" y="2234"/>
                    <a:pt x="875" y="2234"/>
                    <a:pt x="875" y="2234"/>
                  </a:cubicBezTo>
                  <a:cubicBezTo>
                    <a:pt x="773" y="2150"/>
                    <a:pt x="577" y="1978"/>
                    <a:pt x="403" y="1748"/>
                  </a:cubicBezTo>
                  <a:cubicBezTo>
                    <a:pt x="184" y="1458"/>
                    <a:pt x="73" y="1176"/>
                    <a:pt x="73" y="906"/>
                  </a:cubicBezTo>
                  <a:cubicBezTo>
                    <a:pt x="74" y="448"/>
                    <a:pt x="453" y="72"/>
                    <a:pt x="91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44" name="CuadroTexto 43"/>
          <p:cNvSpPr txBox="1"/>
          <p:nvPr userDrawn="1"/>
        </p:nvSpPr>
        <p:spPr>
          <a:xfrm>
            <a:off x="8440315" y="5866908"/>
            <a:ext cx="339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Palma de Mallorca</a:t>
            </a:r>
            <a:endParaRPr lang="es-ES" sz="1400" b="1" dirty="0">
              <a:solidFill>
                <a:schemeClr val="bg1"/>
              </a:solidFill>
            </a:endParaRPr>
          </a:p>
          <a:p>
            <a:pPr algn="ctr"/>
            <a:r>
              <a:rPr lang="es-ES" sz="1400" dirty="0" err="1">
                <a:solidFill>
                  <a:schemeClr val="bg1"/>
                </a:solidFill>
              </a:rPr>
              <a:t>Regus</a:t>
            </a:r>
            <a:r>
              <a:rPr lang="es-ES" sz="1400" dirty="0">
                <a:solidFill>
                  <a:schemeClr val="bg1"/>
                </a:solidFill>
              </a:rPr>
              <a:t> Palma, </a:t>
            </a:r>
            <a:r>
              <a:rPr lang="es-ES" sz="1400" dirty="0" err="1">
                <a:solidFill>
                  <a:schemeClr val="bg1"/>
                </a:solidFill>
              </a:rPr>
              <a:t>Gremi</a:t>
            </a:r>
            <a:r>
              <a:rPr lang="es-ES" sz="1400" dirty="0">
                <a:solidFill>
                  <a:schemeClr val="bg1"/>
                </a:solidFill>
              </a:rPr>
              <a:t> de </a:t>
            </a:r>
            <a:r>
              <a:rPr lang="es-ES" sz="1400" dirty="0" err="1">
                <a:solidFill>
                  <a:schemeClr val="bg1"/>
                </a:solidFill>
              </a:rPr>
              <a:t>Sabaters</a:t>
            </a:r>
            <a:r>
              <a:rPr lang="es-ES" sz="1400" dirty="0">
                <a:solidFill>
                  <a:schemeClr val="bg1"/>
                </a:solidFill>
              </a:rPr>
              <a:t>,</a:t>
            </a:r>
            <a:r>
              <a:rPr lang="es-ES" sz="1400" baseline="0" dirty="0">
                <a:solidFill>
                  <a:schemeClr val="bg1"/>
                </a:solidFill>
              </a:rPr>
              <a:t> 21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Polígono</a:t>
            </a:r>
            <a:r>
              <a:rPr lang="es-ES" sz="1400" baseline="0" dirty="0">
                <a:solidFill>
                  <a:schemeClr val="bg1"/>
                </a:solidFill>
              </a:rPr>
              <a:t> de Son Castello 07009 Palma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49" name="Group 241"/>
          <p:cNvGrpSpPr>
            <a:grpSpLocks noChangeAspect="1"/>
          </p:cNvGrpSpPr>
          <p:nvPr userDrawn="1"/>
        </p:nvGrpSpPr>
        <p:grpSpPr bwMode="auto">
          <a:xfrm>
            <a:off x="7361609" y="3845460"/>
            <a:ext cx="321024" cy="410911"/>
            <a:chOff x="2155" y="0"/>
            <a:chExt cx="375" cy="480"/>
          </a:xfrm>
          <a:solidFill>
            <a:schemeClr val="bg1"/>
          </a:solidFill>
        </p:grpSpPr>
        <p:sp>
          <p:nvSpPr>
            <p:cNvPr id="50" name="Freeform 242"/>
            <p:cNvSpPr>
              <a:spLocks noEditPoints="1"/>
            </p:cNvSpPr>
            <p:nvPr/>
          </p:nvSpPr>
          <p:spPr bwMode="auto">
            <a:xfrm>
              <a:off x="2260" y="105"/>
              <a:ext cx="164" cy="163"/>
            </a:xfrm>
            <a:custGeom>
              <a:avLst/>
              <a:gdLst>
                <a:gd name="T0" fmla="*/ 401 w 801"/>
                <a:gd name="T1" fmla="*/ 0 h 800"/>
                <a:gd name="T2" fmla="*/ 0 w 801"/>
                <a:gd name="T3" fmla="*/ 400 h 800"/>
                <a:gd name="T4" fmla="*/ 401 w 801"/>
                <a:gd name="T5" fmla="*/ 800 h 800"/>
                <a:gd name="T6" fmla="*/ 801 w 801"/>
                <a:gd name="T7" fmla="*/ 400 h 800"/>
                <a:gd name="T8" fmla="*/ 401 w 801"/>
                <a:gd name="T9" fmla="*/ 0 h 800"/>
                <a:gd name="T10" fmla="*/ 401 w 801"/>
                <a:gd name="T11" fmla="*/ 726 h 800"/>
                <a:gd name="T12" fmla="*/ 74 w 801"/>
                <a:gd name="T13" fmla="*/ 400 h 800"/>
                <a:gd name="T14" fmla="*/ 401 w 801"/>
                <a:gd name="T15" fmla="*/ 74 h 800"/>
                <a:gd name="T16" fmla="*/ 727 w 801"/>
                <a:gd name="T17" fmla="*/ 400 h 800"/>
                <a:gd name="T18" fmla="*/ 401 w 801"/>
                <a:gd name="T19" fmla="*/ 72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1" h="800">
                  <a:moveTo>
                    <a:pt x="401" y="0"/>
                  </a:moveTo>
                  <a:cubicBezTo>
                    <a:pt x="180" y="0"/>
                    <a:pt x="0" y="179"/>
                    <a:pt x="0" y="400"/>
                  </a:cubicBezTo>
                  <a:cubicBezTo>
                    <a:pt x="0" y="621"/>
                    <a:pt x="180" y="800"/>
                    <a:pt x="401" y="800"/>
                  </a:cubicBezTo>
                  <a:cubicBezTo>
                    <a:pt x="621" y="800"/>
                    <a:pt x="801" y="621"/>
                    <a:pt x="801" y="400"/>
                  </a:cubicBezTo>
                  <a:cubicBezTo>
                    <a:pt x="801" y="179"/>
                    <a:pt x="622" y="0"/>
                    <a:pt x="401" y="0"/>
                  </a:cubicBezTo>
                  <a:close/>
                  <a:moveTo>
                    <a:pt x="401" y="726"/>
                  </a:moveTo>
                  <a:cubicBezTo>
                    <a:pt x="221" y="726"/>
                    <a:pt x="74" y="579"/>
                    <a:pt x="74" y="400"/>
                  </a:cubicBezTo>
                  <a:cubicBezTo>
                    <a:pt x="74" y="221"/>
                    <a:pt x="222" y="74"/>
                    <a:pt x="401" y="74"/>
                  </a:cubicBezTo>
                  <a:cubicBezTo>
                    <a:pt x="580" y="74"/>
                    <a:pt x="727" y="222"/>
                    <a:pt x="727" y="400"/>
                  </a:cubicBezTo>
                  <a:cubicBezTo>
                    <a:pt x="727" y="579"/>
                    <a:pt x="581" y="726"/>
                    <a:pt x="401" y="7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43"/>
            <p:cNvSpPr>
              <a:spLocks noEditPoints="1"/>
            </p:cNvSpPr>
            <p:nvPr/>
          </p:nvSpPr>
          <p:spPr bwMode="auto">
            <a:xfrm>
              <a:off x="2155" y="0"/>
              <a:ext cx="375" cy="480"/>
            </a:xfrm>
            <a:custGeom>
              <a:avLst/>
              <a:gdLst>
                <a:gd name="T0" fmla="*/ 432 w 1837"/>
                <a:gd name="T1" fmla="*/ 1906 h 2357"/>
                <a:gd name="T2" fmla="*/ 897 w 1837"/>
                <a:gd name="T3" fmla="*/ 2348 h 2357"/>
                <a:gd name="T4" fmla="*/ 941 w 1837"/>
                <a:gd name="T5" fmla="*/ 2348 h 2357"/>
                <a:gd name="T6" fmla="*/ 1837 w 1837"/>
                <a:gd name="T7" fmla="*/ 909 h 2357"/>
                <a:gd name="T8" fmla="*/ 920 w 1837"/>
                <a:gd name="T9" fmla="*/ 0 h 2357"/>
                <a:gd name="T10" fmla="*/ 2 w 1837"/>
                <a:gd name="T11" fmla="*/ 909 h 2357"/>
                <a:gd name="T12" fmla="*/ 432 w 1837"/>
                <a:gd name="T13" fmla="*/ 1906 h 2357"/>
                <a:gd name="T14" fmla="*/ 918 w 1837"/>
                <a:gd name="T15" fmla="*/ 72 h 2357"/>
                <a:gd name="T16" fmla="*/ 1762 w 1837"/>
                <a:gd name="T17" fmla="*/ 908 h 2357"/>
                <a:gd name="T18" fmla="*/ 1432 w 1837"/>
                <a:gd name="T19" fmla="*/ 1748 h 2357"/>
                <a:gd name="T20" fmla="*/ 960 w 1837"/>
                <a:gd name="T21" fmla="*/ 2234 h 2357"/>
                <a:gd name="T22" fmla="*/ 918 w 1837"/>
                <a:gd name="T23" fmla="*/ 2269 h 2357"/>
                <a:gd name="T24" fmla="*/ 875 w 1837"/>
                <a:gd name="T25" fmla="*/ 2234 h 2357"/>
                <a:gd name="T26" fmla="*/ 403 w 1837"/>
                <a:gd name="T27" fmla="*/ 1748 h 2357"/>
                <a:gd name="T28" fmla="*/ 73 w 1837"/>
                <a:gd name="T29" fmla="*/ 906 h 2357"/>
                <a:gd name="T30" fmla="*/ 918 w 1837"/>
                <a:gd name="T31" fmla="*/ 72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7" h="2357">
                  <a:moveTo>
                    <a:pt x="432" y="1906"/>
                  </a:moveTo>
                  <a:cubicBezTo>
                    <a:pt x="657" y="2171"/>
                    <a:pt x="886" y="2341"/>
                    <a:pt x="897" y="2348"/>
                  </a:cubicBezTo>
                  <a:cubicBezTo>
                    <a:pt x="909" y="2357"/>
                    <a:pt x="928" y="2357"/>
                    <a:pt x="941" y="2348"/>
                  </a:cubicBezTo>
                  <a:cubicBezTo>
                    <a:pt x="977" y="2322"/>
                    <a:pt x="1837" y="1686"/>
                    <a:pt x="1837" y="909"/>
                  </a:cubicBezTo>
                  <a:cubicBezTo>
                    <a:pt x="1837" y="409"/>
                    <a:pt x="1425" y="0"/>
                    <a:pt x="920" y="0"/>
                  </a:cubicBezTo>
                  <a:cubicBezTo>
                    <a:pt x="414" y="0"/>
                    <a:pt x="2" y="408"/>
                    <a:pt x="2" y="909"/>
                  </a:cubicBezTo>
                  <a:cubicBezTo>
                    <a:pt x="0" y="1128"/>
                    <a:pt x="76" y="1481"/>
                    <a:pt x="432" y="1906"/>
                  </a:cubicBezTo>
                  <a:close/>
                  <a:moveTo>
                    <a:pt x="918" y="72"/>
                  </a:moveTo>
                  <a:cubicBezTo>
                    <a:pt x="1382" y="72"/>
                    <a:pt x="1762" y="448"/>
                    <a:pt x="1762" y="908"/>
                  </a:cubicBezTo>
                  <a:cubicBezTo>
                    <a:pt x="1762" y="1176"/>
                    <a:pt x="1651" y="1458"/>
                    <a:pt x="1432" y="1748"/>
                  </a:cubicBezTo>
                  <a:cubicBezTo>
                    <a:pt x="1258" y="1978"/>
                    <a:pt x="1062" y="2151"/>
                    <a:pt x="960" y="2234"/>
                  </a:cubicBezTo>
                  <a:cubicBezTo>
                    <a:pt x="918" y="2269"/>
                    <a:pt x="918" y="2269"/>
                    <a:pt x="918" y="2269"/>
                  </a:cubicBezTo>
                  <a:cubicBezTo>
                    <a:pt x="875" y="2234"/>
                    <a:pt x="875" y="2234"/>
                    <a:pt x="875" y="2234"/>
                  </a:cubicBezTo>
                  <a:cubicBezTo>
                    <a:pt x="773" y="2150"/>
                    <a:pt x="577" y="1978"/>
                    <a:pt x="403" y="1748"/>
                  </a:cubicBezTo>
                  <a:cubicBezTo>
                    <a:pt x="184" y="1458"/>
                    <a:pt x="73" y="1176"/>
                    <a:pt x="73" y="906"/>
                  </a:cubicBezTo>
                  <a:cubicBezTo>
                    <a:pt x="74" y="448"/>
                    <a:pt x="453" y="72"/>
                    <a:pt x="91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6059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13" name="Marcador de número de diapositiva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EFE37C-0B3C-4111-908B-41BEF97CB2B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0" y="2341094"/>
            <a:ext cx="12192000" cy="1180435"/>
          </a:xfrm>
          <a:prstGeom prst="rect">
            <a:avLst/>
          </a:prstGeom>
          <a:solidFill>
            <a:srgbClr val="EE7D0C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0" y="3566468"/>
            <a:ext cx="12192000" cy="488382"/>
          </a:xfrm>
          <a:prstGeom prst="rect">
            <a:avLst/>
          </a:prstGeom>
          <a:solidFill>
            <a:srgbClr val="EE7D0C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2"/>
          <p:cNvSpPr>
            <a:spLocks noGrp="1"/>
          </p:cNvSpPr>
          <p:nvPr>
            <p:ph type="ctrTitle" hasCustomPrompt="1"/>
          </p:nvPr>
        </p:nvSpPr>
        <p:spPr>
          <a:xfrm>
            <a:off x="0" y="2503487"/>
            <a:ext cx="12192000" cy="10064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rgbClr val="FDCD13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1" name="Subtítulo 3"/>
          <p:cNvSpPr>
            <a:spLocks noGrp="1"/>
          </p:cNvSpPr>
          <p:nvPr>
            <p:ph type="subTitle" idx="1" hasCustomPrompt="1"/>
          </p:nvPr>
        </p:nvSpPr>
        <p:spPr>
          <a:xfrm>
            <a:off x="0" y="3528219"/>
            <a:ext cx="12192000" cy="53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Subtítulo</a:t>
            </a:r>
          </a:p>
          <a:p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5862621"/>
            <a:ext cx="12192000" cy="9953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82" y="5998741"/>
            <a:ext cx="1788128" cy="723140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247588" y="6129478"/>
            <a:ext cx="292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www.atsistemas.com</a:t>
            </a:r>
          </a:p>
        </p:txBody>
      </p:sp>
    </p:spTree>
    <p:extLst>
      <p:ext uri="{BB962C8B-B14F-4D97-AF65-F5344CB8AC3E}">
        <p14:creationId xmlns:p14="http://schemas.microsoft.com/office/powerpoint/2010/main" val="300683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interior con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erior con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18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erior con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199456" y="1844824"/>
            <a:ext cx="9889331" cy="4478144"/>
          </a:xfrm>
          <a:prstGeom prst="rect">
            <a:avLst/>
          </a:prstGeom>
        </p:spPr>
        <p:txBody>
          <a:bodyPr numCol="1"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2000">
                <a:latin typeface="Arial" pitchFamily="34" charset="0"/>
                <a:cs typeface="Arial" pitchFamily="34" charset="0"/>
              </a:defRPr>
            </a:lvl2pPr>
            <a:lvl3pPr algn="l"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defRPr sz="2000">
                <a:latin typeface="Arial" pitchFamily="34" charset="0"/>
                <a:cs typeface="Arial" pitchFamily="34" charset="0"/>
              </a:defRPr>
            </a:lvl4pPr>
            <a:lvl5pPr algn="l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8112224" y="692696"/>
            <a:ext cx="3456384" cy="86409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EE7D0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83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4272"/>
            <a:chExt cx="9144000" cy="6858000"/>
          </a:xfrm>
        </p:grpSpPr>
        <p:pic>
          <p:nvPicPr>
            <p:cNvPr id="3" name="52 Imagen" descr="plantilla-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7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56 Imagen" descr="Líne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9144000" cy="21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59 Imagen" descr="con-claim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4" t="14462" r="9937" b="14462"/>
            <a:stretch>
              <a:fillRect/>
            </a:stretch>
          </p:blipFill>
          <p:spPr bwMode="auto">
            <a:xfrm>
              <a:off x="7524775" y="5949280"/>
              <a:ext cx="1368152" cy="64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3164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4272"/>
            <a:chExt cx="9144000" cy="6858000"/>
          </a:xfrm>
        </p:grpSpPr>
        <p:pic>
          <p:nvPicPr>
            <p:cNvPr id="3" name="52 Imagen" descr="plantilla-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7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56 Imagen" descr="Líne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2736"/>
              <a:ext cx="9144000" cy="21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59 Imagen" descr="con-claim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4" t="14462" r="9937" b="14462"/>
            <a:stretch>
              <a:fillRect/>
            </a:stretch>
          </p:blipFill>
          <p:spPr bwMode="auto">
            <a:xfrm>
              <a:off x="7524775" y="5949280"/>
              <a:ext cx="1368152" cy="64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332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lantilla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 descr="Líne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4 Imagen" descr="con-claim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14462" r="9937" b="14462"/>
          <a:stretch>
            <a:fillRect/>
          </a:stretch>
        </p:blipFill>
        <p:spPr bwMode="auto">
          <a:xfrm>
            <a:off x="10033001" y="5949951"/>
            <a:ext cx="182456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6064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341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 userDrawn="1"/>
        </p:nvGrpSpPr>
        <p:grpSpPr bwMode="auto">
          <a:xfrm>
            <a:off x="0" y="-9525"/>
            <a:ext cx="12192000" cy="6867525"/>
            <a:chOff x="0" y="-9128"/>
            <a:chExt cx="9180511" cy="686712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7" t="8398" r="24489" b="4803"/>
            <a:stretch>
              <a:fillRect/>
            </a:stretch>
          </p:blipFill>
          <p:spPr bwMode="auto">
            <a:xfrm>
              <a:off x="0" y="-9128"/>
              <a:ext cx="9180511" cy="6867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6443890" y="476619"/>
              <a:ext cx="2519859" cy="360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972242" y="1989419"/>
              <a:ext cx="6263786" cy="46082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924031" y="1543357"/>
              <a:ext cx="4607788" cy="4608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38902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2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973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84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04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AB8-E7DF-AA41-B1EC-EA2E4BD5AD87}" type="datetimeFigureOut">
              <a:rPr lang="es-ES_tradnl" smtClean="0"/>
              <a:t>10/05/2017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0045-16D0-DD42-8528-FA9F5E9B9D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22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ediamarktmaj\Desktop\Presentación ppt\marca de agua.png"/>
          <p:cNvPicPr>
            <a:picLocks noChangeAspect="1" noChangeArrowheads="1"/>
          </p:cNvPicPr>
          <p:nvPr/>
        </p:nvPicPr>
        <p:blipFill>
          <a:blip r:embed="rId8" cstate="print"/>
          <a:srcRect l="10626"/>
          <a:stretch>
            <a:fillRect/>
          </a:stretch>
        </p:blipFill>
        <p:spPr bwMode="auto">
          <a:xfrm>
            <a:off x="1" y="5499816"/>
            <a:ext cx="5254812" cy="1584176"/>
          </a:xfrm>
          <a:prstGeom prst="rect">
            <a:avLst/>
          </a:prstGeom>
          <a:noFill/>
        </p:spPr>
      </p:pic>
      <p:pic>
        <p:nvPicPr>
          <p:cNvPr id="5" name="Picture 3" descr="C:\Users\mediamarktmaj\Desktop\Presentación ppt\Línea Superior.png"/>
          <p:cNvPicPr>
            <a:picLocks noChangeAspect="1" noChangeArrowheads="1"/>
          </p:cNvPicPr>
          <p:nvPr/>
        </p:nvPicPr>
        <p:blipFill>
          <a:blip r:embed="rId9" cstate="print"/>
          <a:srcRect r="8955"/>
          <a:stretch>
            <a:fillRect/>
          </a:stretch>
        </p:blipFill>
        <p:spPr bwMode="auto">
          <a:xfrm flipH="1">
            <a:off x="0" y="404664"/>
            <a:ext cx="8304245" cy="633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4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2.5/" TargetMode="External"/><Relationship Id="rId3" Type="http://schemas.openxmlformats.org/officeDocument/2006/relationships/image" Target="../media/image26.emf"/><Relationship Id="rId7" Type="http://schemas.openxmlformats.org/officeDocument/2006/relationships/hyperlink" Target="https://xkcd.com/936/" TargetMode="Externa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006475"/>
          </a:xfrm>
        </p:spPr>
        <p:txBody>
          <a:bodyPr>
            <a:noAutofit/>
          </a:bodyPr>
          <a:lstStyle/>
          <a:p>
            <a:r>
              <a:rPr lang="es-ES" sz="4200" b="1" dirty="0">
                <a:latin typeface="metafors" panose="00000500000000000000" pitchFamily="2" charset="0"/>
              </a:rPr>
              <a:t>TechDay#7 – Especificaciones Ejecutables y BDD con </a:t>
            </a:r>
            <a:r>
              <a:rPr lang="es-ES" sz="4200" b="1" dirty="0" err="1">
                <a:latin typeface="metafors" panose="00000500000000000000" pitchFamily="2" charset="0"/>
              </a:rPr>
              <a:t>Cucumber</a:t>
            </a:r>
            <a:r>
              <a:rPr lang="es-ES" sz="4200" b="1" dirty="0">
                <a:latin typeface="metafors" panose="00000500000000000000" pitchFamily="2" charset="0"/>
              </a:rPr>
              <a:t> y </a:t>
            </a:r>
            <a:r>
              <a:rPr lang="es-ES" sz="4200" b="1" dirty="0" err="1">
                <a:latin typeface="metafors" panose="00000500000000000000" pitchFamily="2" charset="0"/>
              </a:rPr>
              <a:t>Selenium</a:t>
            </a:r>
            <a:endParaRPr lang="es-ES" sz="4200" b="1" dirty="0">
              <a:latin typeface="metafors" panose="00000500000000000000" pitchFamily="2" charset="0"/>
            </a:endParaRPr>
          </a:p>
        </p:txBody>
      </p:sp>
      <p:sp>
        <p:nvSpPr>
          <p:cNvPr id="12" name="Subtítulo 2"/>
          <p:cNvSpPr>
            <a:spLocks noGrp="1"/>
          </p:cNvSpPr>
          <p:nvPr>
            <p:ph type="subTitle" idx="4294967295"/>
          </p:nvPr>
        </p:nvSpPr>
        <p:spPr>
          <a:xfrm>
            <a:off x="5116068" y="3637947"/>
            <a:ext cx="1728216" cy="5134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bg1"/>
                </a:solidFill>
                <a:latin typeface="metafors" panose="00000500000000000000" pitchFamily="2" charset="0"/>
              </a:rPr>
              <a:t>Mayo 2017</a:t>
            </a:r>
          </a:p>
        </p:txBody>
      </p:sp>
      <p:sp>
        <p:nvSpPr>
          <p:cNvPr id="4" name="Subtítulo 2"/>
          <p:cNvSpPr>
            <a:spLocks noGrp="1"/>
          </p:cNvSpPr>
          <p:nvPr>
            <p:ph type="subTitle" idx="4294967295"/>
          </p:nvPr>
        </p:nvSpPr>
        <p:spPr>
          <a:xfrm>
            <a:off x="6630542" y="3637947"/>
            <a:ext cx="4056507" cy="5134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bg1"/>
                </a:solidFill>
                <a:latin typeface="metafors" panose="00000500000000000000" pitchFamily="2" charset="0"/>
              </a:rPr>
              <a:t>Madrid – Barcelona - Jerez</a:t>
            </a:r>
          </a:p>
        </p:txBody>
      </p:sp>
    </p:spTree>
    <p:extLst>
      <p:ext uri="{BB962C8B-B14F-4D97-AF65-F5344CB8AC3E}">
        <p14:creationId xmlns:p14="http://schemas.microsoft.com/office/powerpoint/2010/main" val="346041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!=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User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story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2945580" cy="1442664"/>
            <a:chOff x="956268" y="1011061"/>
            <a:chExt cx="1585764" cy="1442664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&amp;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Scenarios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08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11101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ES" altLang="es-ES" sz="2400" b="1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No escribas </a:t>
            </a:r>
            <a:r>
              <a:rPr lang="es-ES" altLang="es-ES" sz="24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tests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automáticos, escribe especificaciones ejecutables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4386918" cy="603143"/>
            <a:chOff x="956268" y="1011061"/>
            <a:chExt cx="1585764" cy="603143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¡Generamos documentación viva!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5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6761" y="1583700"/>
            <a:ext cx="3216254" cy="1442664"/>
            <a:chOff x="956268" y="1011061"/>
            <a:chExt cx="1585764" cy="1442664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956268" y="1068730"/>
              <a:ext cx="15276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Automatizando escenarios</a:t>
              </a:r>
            </a:p>
          </p:txBody>
        </p:sp>
      </p:grpSp>
      <p:pic>
        <p:nvPicPr>
          <p:cNvPr id="12" name="Imagen 11" descr="https://martinfowler.com/bliki/images/testPyramid/test-pyrami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11" y="3688957"/>
            <a:ext cx="2985770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07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ider-Man: Homeco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0" y="396105"/>
            <a:ext cx="3544981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996683" y="404664"/>
            <a:ext cx="3071491" cy="8496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tafors" charset="0"/>
              </a:rPr>
              <a:t>Workshop time!!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5" y="422733"/>
            <a:ext cx="3143249" cy="81347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376" y="1368580"/>
            <a:ext cx="5603372" cy="46011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652" y="5966268"/>
            <a:ext cx="949324" cy="8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Avenge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27" y="5048250"/>
            <a:ext cx="4396628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tor Stran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45" y="1970069"/>
            <a:ext cx="3055284" cy="10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GRACIAS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" y="5480875"/>
            <a:ext cx="5619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1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/>
          <p:cNvCxnSpPr>
            <a:cxnSpLocks/>
            <a:endCxn id="30" idx="4"/>
          </p:cNvCxnSpPr>
          <p:nvPr/>
        </p:nvCxnSpPr>
        <p:spPr>
          <a:xfrm>
            <a:off x="1479148" y="2220585"/>
            <a:ext cx="15303" cy="25323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5" y="371341"/>
            <a:ext cx="5177687" cy="8134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248" y="469506"/>
            <a:ext cx="342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latin typeface="metafors" charset="0"/>
                <a:ea typeface="metafors" charset="0"/>
                <a:cs typeface="metafors" charset="0"/>
              </a:rPr>
              <a:t>Contenido de la Sesión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390664" y="1931940"/>
            <a:ext cx="8011864" cy="584775"/>
            <a:chOff x="1921016" y="2035336"/>
            <a:chExt cx="8011864" cy="584775"/>
          </a:xfrm>
        </p:grpSpPr>
        <p:sp>
          <p:nvSpPr>
            <p:cNvPr id="7" name="CuadroTexto 6"/>
            <p:cNvSpPr txBox="1"/>
            <p:nvPr/>
          </p:nvSpPr>
          <p:spPr>
            <a:xfrm>
              <a:off x="2262190" y="2035336"/>
              <a:ext cx="767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b="1" dirty="0">
                  <a:latin typeface="metafors" panose="00000500000000000000" pitchFamily="2" charset="0"/>
                </a:rPr>
                <a:t>Introducción a BDD: Cómo colaboran Negocio, Desarrollo y QA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921016" y="2243442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391263" y="2534087"/>
            <a:ext cx="5220437" cy="584775"/>
            <a:chOff x="1921615" y="2637483"/>
            <a:chExt cx="5220437" cy="584775"/>
          </a:xfrm>
        </p:grpSpPr>
        <p:sp>
          <p:nvSpPr>
            <p:cNvPr id="8" name="CuadroTexto 7"/>
            <p:cNvSpPr txBox="1"/>
            <p:nvPr/>
          </p:nvSpPr>
          <p:spPr>
            <a:xfrm>
              <a:off x="2262190" y="2637483"/>
              <a:ext cx="4879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err="1">
                  <a:latin typeface="metafors" panose="00000500000000000000" pitchFamily="2" charset="0"/>
                </a:rPr>
                <a:t>Gherkin</a:t>
              </a:r>
              <a:r>
                <a:rPr lang="es-ES" sz="3200" b="1" dirty="0">
                  <a:latin typeface="metafors" panose="00000500000000000000" pitchFamily="2" charset="0"/>
                </a:rPr>
                <a:t> + </a:t>
              </a:r>
              <a:r>
                <a:rPr lang="es-ES" sz="3200" b="1" dirty="0" err="1">
                  <a:latin typeface="metafors" panose="00000500000000000000" pitchFamily="2" charset="0"/>
                </a:rPr>
                <a:t>Cucumber</a:t>
              </a:r>
              <a:r>
                <a:rPr lang="es-ES" sz="3200" b="1" dirty="0">
                  <a:latin typeface="metafors" panose="00000500000000000000" pitchFamily="2" charset="0"/>
                </a:rPr>
                <a:t> para implantar BDD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21615" y="2815335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400078" y="3714561"/>
            <a:ext cx="6803403" cy="584775"/>
            <a:chOff x="1930430" y="3817957"/>
            <a:chExt cx="6803403" cy="584775"/>
          </a:xfrm>
        </p:grpSpPr>
        <p:sp>
          <p:nvSpPr>
            <p:cNvPr id="21" name="Elipse 20"/>
            <p:cNvSpPr/>
            <p:nvPr/>
          </p:nvSpPr>
          <p:spPr>
            <a:xfrm>
              <a:off x="1930430" y="4018904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2262190" y="3817957"/>
              <a:ext cx="64716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>
                  <a:latin typeface="metafors" panose="00000500000000000000" pitchFamily="2" charset="0"/>
                </a:rPr>
                <a:t>Patrones de diseño y eficiencia en el uso de </a:t>
              </a:r>
              <a:r>
                <a:rPr lang="es-ES" sz="3200" b="1" dirty="0" err="1">
                  <a:latin typeface="metafors" panose="00000500000000000000" pitchFamily="2" charset="0"/>
                </a:rPr>
                <a:t>Selenium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391263" y="3151493"/>
            <a:ext cx="6464367" cy="584775"/>
            <a:chOff x="1921615" y="2637483"/>
            <a:chExt cx="6464367" cy="584775"/>
          </a:xfrm>
        </p:grpSpPr>
        <p:sp>
          <p:nvSpPr>
            <p:cNvPr id="24" name="CuadroTexto 23"/>
            <p:cNvSpPr txBox="1"/>
            <p:nvPr/>
          </p:nvSpPr>
          <p:spPr>
            <a:xfrm>
              <a:off x="2262190" y="2637483"/>
              <a:ext cx="61237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 dirty="0">
                  <a:latin typeface="metafors" panose="00000500000000000000" pitchFamily="2" charset="0"/>
                </a:rPr>
                <a:t>Implementando los escenarios: </a:t>
              </a:r>
              <a:r>
                <a:rPr lang="es-ES_tradnl" sz="3200" b="1" dirty="0" err="1">
                  <a:latin typeface="metafors" panose="00000500000000000000" pitchFamily="2" charset="0"/>
                </a:rPr>
                <a:t>Selenium</a:t>
              </a:r>
              <a:r>
                <a:rPr lang="es-ES_tradnl" sz="3200" b="1" dirty="0">
                  <a:latin typeface="metafors" panose="00000500000000000000" pitchFamily="2" charset="0"/>
                </a:rPr>
                <a:t> </a:t>
              </a:r>
              <a:r>
                <a:rPr lang="es-ES_tradnl" sz="3200" b="1" dirty="0" err="1">
                  <a:latin typeface="metafors" panose="00000500000000000000" pitchFamily="2" charset="0"/>
                </a:rPr>
                <a:t>WebDriver</a:t>
              </a:r>
              <a:endParaRPr lang="es-ES_tradnl" sz="3200" b="1" dirty="0">
                <a:latin typeface="metafors" panose="00000500000000000000" pitchFamily="2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1921615" y="2815335"/>
              <a:ext cx="182880" cy="182880"/>
            </a:xfrm>
            <a:prstGeom prst="ellipse">
              <a:avLst/>
            </a:prstGeom>
            <a:solidFill>
              <a:srgbClr val="FF810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5572315"/>
            <a:ext cx="5619750" cy="962025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1403011" y="4570015"/>
            <a:ext cx="182880" cy="182880"/>
          </a:xfrm>
          <a:prstGeom prst="ellipse">
            <a:avLst/>
          </a:prstGeom>
          <a:solidFill>
            <a:srgbClr val="FF810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1734771" y="4369068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etafors" panose="00000500000000000000" pitchFamily="2" charset="0"/>
              </a:rPr>
              <a:t>BDD en Integración Continua</a:t>
            </a:r>
            <a:endParaRPr lang="es-ES_tradnl" sz="3200" b="1" dirty="0">
              <a:latin typeface="metafors" panose="00000500000000000000" pitchFamily="2" charset="0"/>
            </a:endParaRPr>
          </a:p>
        </p:txBody>
      </p:sp>
      <p:pic>
        <p:nvPicPr>
          <p:cNvPr id="1026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652" y="5966268"/>
            <a:ext cx="949324" cy="8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17" name="Text Box 1"/>
          <p:cNvSpPr/>
          <p:nvPr/>
        </p:nvSpPr>
        <p:spPr>
          <a:xfrm>
            <a:off x="256222" y="2343098"/>
            <a:ext cx="11674939" cy="147950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“Esto no es lo que habíamos pedido”		     ¿Nos suena?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Enfocamos nuestro esfuerzo en que el software funcione correctamente, pero… ¿Nos planteamos si estamos construyendo el software correcto?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12" name="Group 3"/>
          <p:cNvGrpSpPr/>
          <p:nvPr/>
        </p:nvGrpSpPr>
        <p:grpSpPr>
          <a:xfrm>
            <a:off x="536759" y="1583700"/>
            <a:ext cx="4015786" cy="1011776"/>
            <a:chOff x="956268" y="1011061"/>
            <a:chExt cx="1585764" cy="1011776"/>
          </a:xfrm>
        </p:grpSpPr>
        <p:pic>
          <p:nvPicPr>
            <p:cNvPr id="13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4" name="CuadroTexto 5"/>
            <p:cNvSpPr txBox="1"/>
            <p:nvPr/>
          </p:nvSpPr>
          <p:spPr>
            <a:xfrm>
              <a:off x="956268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Houston, tenemos un problema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5747" y="3822607"/>
            <a:ext cx="5429727" cy="3095271"/>
            <a:chOff x="7935194" y="3762729"/>
            <a:chExt cx="5429727" cy="3095271"/>
          </a:xfrm>
        </p:grpSpPr>
        <p:graphicFrame>
          <p:nvGraphicFramePr>
            <p:cNvPr id="11" name="Gráfico 10" descr="asdasdasd" title="asdasdasd"/>
            <p:cNvGraphicFramePr/>
            <p:nvPr>
              <p:extLst>
                <p:ext uri="{D42A27DB-BD31-4B8C-83A1-F6EECF244321}">
                  <p14:modId xmlns:p14="http://schemas.microsoft.com/office/powerpoint/2010/main" val="4184403700"/>
                </p:ext>
              </p:extLst>
            </p:nvPr>
          </p:nvGraphicFramePr>
          <p:xfrm>
            <a:off x="9098491" y="4001070"/>
            <a:ext cx="4266430" cy="28569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3779" y="3774209"/>
              <a:ext cx="1594566" cy="424283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9558592" y="3762729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" sz="24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" sz="2400" b="1" dirty="0" err="1">
                  <a:latin typeface="metafors" charset="0"/>
                  <a:ea typeface="metafors" charset="0"/>
                  <a:cs typeface="metafors" charset="0"/>
                </a:rPr>
                <a:t>Used</a:t>
              </a:r>
              <a:endParaRPr lang="es-ES" sz="24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935194" y="6469037"/>
              <a:ext cx="42597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The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Standish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Group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estimate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of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features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used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in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custom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application</a:t>
              </a:r>
              <a:r>
                <a:rPr lang="es-ES_tradnl" sz="1400" b="1" i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1400" b="1" i="1" dirty="0" err="1">
                  <a:latin typeface="metafors" charset="0"/>
                  <a:ea typeface="metafors" charset="0"/>
                  <a:cs typeface="metafors" charset="0"/>
                </a:rPr>
                <a:t>development</a:t>
              </a:r>
              <a:endParaRPr lang="es-ES_tradnl" sz="1400" b="1" i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9207837" y="5317055"/>
              <a:ext cx="9941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Hardly</a:t>
              </a:r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Ever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50%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954430" y="4346132"/>
              <a:ext cx="9941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Often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20%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0385758" y="5035938"/>
              <a:ext cx="1125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i="1" dirty="0" err="1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Infrequently</a:t>
              </a:r>
              <a:endParaRPr lang="es-ES_tradnl" b="1" i="1" dirty="0">
                <a:solidFill>
                  <a:schemeClr val="bg1"/>
                </a:solidFill>
                <a:latin typeface="metafors" charset="0"/>
                <a:ea typeface="metafors" charset="0"/>
                <a:cs typeface="metafors" charset="0"/>
              </a:endParaRPr>
            </a:p>
            <a:p>
              <a:r>
                <a:rPr lang="es-ES_tradnl" b="1" i="1" dirty="0">
                  <a:solidFill>
                    <a:schemeClr val="bg1"/>
                  </a:solidFill>
                  <a:latin typeface="metafors" charset="0"/>
                  <a:ea typeface="metafors" charset="0"/>
                  <a:cs typeface="metafors" charset="0"/>
                </a:rPr>
                <a:t>   30%</a:t>
              </a:r>
            </a:p>
          </p:txBody>
        </p:sp>
      </p:grpSp>
      <p:sp>
        <p:nvSpPr>
          <p:cNvPr id="22" name="Rectángulo 1"/>
          <p:cNvSpPr/>
          <p:nvPr/>
        </p:nvSpPr>
        <p:spPr>
          <a:xfrm>
            <a:off x="5082235" y="3944098"/>
            <a:ext cx="6626235" cy="25567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El paradigma clásico de fase de análisis de requisitos y posterior traspaso de Análisis Funcional al</a:t>
            </a:r>
            <a:r>
              <a:rPr lang="es-ES" sz="2000" u="none" strike="noStrike" cap="none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Equipo de Desarrollo NO está funcionando.</a:t>
            </a: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baseline="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Demasiadas ocasiones en las que la información se pierde, malinterpreta… o simplemente se ignora.</a:t>
            </a: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u="none" strike="noStrike" cap="none" baseline="0" dirty="0">
              <a:ln>
                <a:noFill/>
              </a:ln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¿Y qué hay de la documentación? ¿Cuántas</a:t>
            </a:r>
            <a:r>
              <a:rPr lang="es-ES" sz="2000" u="none" strike="noStrike" cap="none" dirty="0">
                <a:ln>
                  <a:noFill/>
                </a:ln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veces habéis acabado un proyecto en el que la documentación técnica refleje lo que hace realmente el software?</a:t>
            </a:r>
            <a:endParaRPr lang="es-ES" sz="2000" u="none" strike="noStrike" cap="none" baseline="0" dirty="0">
              <a:ln>
                <a:noFill/>
              </a:ln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pic>
        <p:nvPicPr>
          <p:cNvPr id="3074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43" y="2383991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57" y="2392782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ace Screaming in Fear on Apple iOS 10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88" y="2392782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7678">
            <a:off x="9764957" y="4698311"/>
            <a:ext cx="1207987" cy="80709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34" y="4036975"/>
            <a:ext cx="2745565" cy="275244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sp>
        <p:nvSpPr>
          <p:cNvPr id="7" name="Text Box 1"/>
          <p:cNvSpPr/>
          <p:nvPr/>
        </p:nvSpPr>
        <p:spPr>
          <a:xfrm>
            <a:off x="256222" y="2343098"/>
            <a:ext cx="11674939" cy="12025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BDD es un 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modelo de colaboración 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entre los usuarios de Negocio y el equipo de Desarrollo, que consiste en establecer conversaciones basadas en 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ejemplos concretos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de uso de la aplicación, con el objetivo de reducir malentendidos y asunciones, descubriendo en el proceso las </a:t>
            </a:r>
            <a:r>
              <a:rPr lang="es-ES" altLang="es-ES" sz="24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features</a:t>
            </a:r>
            <a:r>
              <a:rPr lang="es-ES" altLang="es-ES" sz="24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que realmente aportan valor.</a:t>
            </a:r>
            <a:endParaRPr 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698889" y="1583700"/>
            <a:ext cx="3609342" cy="603143"/>
            <a:chOff x="1023036" y="1011061"/>
            <a:chExt cx="1527673" cy="603143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23036" y="1051022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Behaviour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Driven</a:t>
              </a:r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Development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  <p:sp>
        <p:nvSpPr>
          <p:cNvPr id="12" name="Rectángulo 1"/>
          <p:cNvSpPr/>
          <p:nvPr/>
        </p:nvSpPr>
        <p:spPr>
          <a:xfrm>
            <a:off x="340043" y="3924638"/>
            <a:ext cx="5664517" cy="25567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anchor="t" anchorCtr="0" compatLnSpc="1">
            <a:spAutoFit/>
          </a:bodyPr>
          <a:lstStyle/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Los ejemplos se plasman en lenguaje sencillo y común, sin ambigüedades (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Gherkin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).</a:t>
            </a: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El equipo de Desarrollo transforma estos ejemplos en una serie de especificaciones ejecutables como 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tests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automáticos.</a:t>
            </a: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endParaRPr lang="es-ES" sz="20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 marL="80640" lvl="0">
              <a:tabLst>
                <a:tab pos="80640" algn="l"/>
                <a:tab pos="995040" algn="l"/>
                <a:tab pos="1909440" algn="l"/>
                <a:tab pos="2823839" algn="l"/>
                <a:tab pos="3738240" algn="l"/>
                <a:tab pos="4652640" algn="l"/>
                <a:tab pos="5567039" algn="l"/>
                <a:tab pos="6481439" algn="l"/>
                <a:tab pos="7395840" algn="l"/>
                <a:tab pos="8310240" algn="l"/>
                <a:tab pos="9224640" algn="l"/>
                <a:tab pos="10139040" algn="l"/>
              </a:tabLst>
            </a:pP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Una </a:t>
            </a:r>
            <a:r>
              <a:rPr lang="es-ES" sz="2000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feature</a:t>
            </a:r>
            <a:r>
              <a:rPr lang="es-ES" sz="2000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del software está acabada cuando todas sus especificaciones se ejecutan correctamente.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32" y="4317872"/>
            <a:ext cx="864767" cy="6249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90" y="4344394"/>
            <a:ext cx="1107562" cy="493808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8679691" y="4368712"/>
            <a:ext cx="63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metafors" panose="00000500000000000000" pitchFamily="2" charset="0"/>
              </a:rPr>
              <a:t>BDD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603" y="5187687"/>
            <a:ext cx="408227" cy="42618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42" y="5201948"/>
            <a:ext cx="522842" cy="336777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0252693" y="5225492"/>
            <a:ext cx="63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>
                <a:solidFill>
                  <a:schemeClr val="bg1"/>
                </a:solidFill>
                <a:latin typeface="metafors" panose="00000500000000000000" pitchFamily="2" charset="0"/>
              </a:rPr>
              <a:t>TDD</a:t>
            </a:r>
          </a:p>
        </p:txBody>
      </p:sp>
      <p:sp>
        <p:nvSpPr>
          <p:cNvPr id="4" name="Flecha: circular 3"/>
          <p:cNvSpPr/>
          <p:nvPr/>
        </p:nvSpPr>
        <p:spPr>
          <a:xfrm>
            <a:off x="7906780" y="3448067"/>
            <a:ext cx="2180279" cy="1873167"/>
          </a:xfrm>
          <a:prstGeom prst="circularArrow">
            <a:avLst>
              <a:gd name="adj1" fmla="val 23868"/>
              <a:gd name="adj2" fmla="val 867266"/>
              <a:gd name="adj3" fmla="val 20383363"/>
              <a:gd name="adj4" fmla="val 12579800"/>
              <a:gd name="adj5" fmla="val 11934"/>
            </a:avLst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Flecha: circular 32"/>
          <p:cNvSpPr/>
          <p:nvPr/>
        </p:nvSpPr>
        <p:spPr>
          <a:xfrm rot="14030817">
            <a:off x="7696534" y="3866981"/>
            <a:ext cx="2180279" cy="1873167"/>
          </a:xfrm>
          <a:prstGeom prst="circularArrow">
            <a:avLst>
              <a:gd name="adj1" fmla="val 23868"/>
              <a:gd name="adj2" fmla="val 867266"/>
              <a:gd name="adj3" fmla="val 20734163"/>
              <a:gd name="adj4" fmla="val 12155164"/>
              <a:gd name="adj5" fmla="val 1193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809506" y="4474822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un test que falla</a:t>
            </a:r>
          </a:p>
        </p:txBody>
      </p:sp>
      <p:sp>
        <p:nvSpPr>
          <p:cNvPr id="35" name="CuadroTexto 34"/>
          <p:cNvSpPr txBox="1"/>
          <p:nvPr/>
        </p:nvSpPr>
        <p:spPr>
          <a:xfrm rot="18566379">
            <a:off x="10725078" y="5743428"/>
            <a:ext cx="1102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el código que hace que el test pase</a:t>
            </a:r>
          </a:p>
        </p:txBody>
      </p:sp>
      <p:sp>
        <p:nvSpPr>
          <p:cNvPr id="36" name="CuadroTexto 35"/>
          <p:cNvSpPr txBox="1"/>
          <p:nvPr/>
        </p:nvSpPr>
        <p:spPr>
          <a:xfrm rot="2582281">
            <a:off x="9580452" y="572087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Refactorizar</a:t>
            </a:r>
            <a:endParaRPr lang="es-ES" sz="1100" b="1" dirty="0">
              <a:solidFill>
                <a:schemeClr val="bg2">
                  <a:lumMod val="50000"/>
                </a:schemeClr>
              </a:solidFill>
              <a:latin typeface="metafors" panose="00000500000000000000" pitchFamily="2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2059" flipH="1" flipV="1">
            <a:off x="10428986" y="5346789"/>
            <a:ext cx="855227" cy="63172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6317">
            <a:off x="9651381" y="5529158"/>
            <a:ext cx="774934" cy="20338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11610926" y="5164166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N ciclos</a:t>
            </a:r>
          </a:p>
        </p:txBody>
      </p:sp>
      <p:sp>
        <p:nvSpPr>
          <p:cNvPr id="38" name="CuadroTexto 37"/>
          <p:cNvSpPr txBox="1"/>
          <p:nvPr/>
        </p:nvSpPr>
        <p:spPr>
          <a:xfrm rot="18380299">
            <a:off x="6819339" y="3279292"/>
            <a:ext cx="160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metafors" panose="00000500000000000000" pitchFamily="2" charset="0"/>
              </a:rPr>
              <a:t>Escribir una especificación funcional que falla</a:t>
            </a:r>
          </a:p>
        </p:txBody>
      </p:sp>
    </p:spTree>
    <p:extLst>
      <p:ext uri="{BB962C8B-B14F-4D97-AF65-F5344CB8AC3E}">
        <p14:creationId xmlns:p14="http://schemas.microsoft.com/office/powerpoint/2010/main" val="16355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705359" y="1583700"/>
            <a:ext cx="5591673" cy="2735325"/>
            <a:chOff x="1002683" y="1011061"/>
            <a:chExt cx="1539349" cy="2735325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02683" y="1068730"/>
              <a:ext cx="15276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¿Y qué beneficios me aporta a mí esto de BDD?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0" y="2403028"/>
            <a:ext cx="5936058" cy="4141718"/>
            <a:chOff x="0" y="2916671"/>
            <a:chExt cx="5936058" cy="4141718"/>
          </a:xfrm>
        </p:grpSpPr>
        <p:cxnSp>
          <p:nvCxnSpPr>
            <p:cNvPr id="14" name="Conector recto 13"/>
            <p:cNvCxnSpPr/>
            <p:nvPr/>
          </p:nvCxnSpPr>
          <p:spPr>
            <a:xfrm>
              <a:off x="0" y="3373513"/>
              <a:ext cx="1637731" cy="0"/>
            </a:xfrm>
            <a:prstGeom prst="line">
              <a:avLst/>
            </a:prstGeom>
            <a:solidFill>
              <a:srgbClr val="FF9900"/>
            </a:solidFill>
            <a:ln w="8572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0" y="4432792"/>
              <a:ext cx="5022376" cy="0"/>
            </a:xfrm>
            <a:prstGeom prst="line">
              <a:avLst/>
            </a:prstGeom>
            <a:ln w="85725">
              <a:solidFill>
                <a:srgbClr val="FDCD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0886" y="5575242"/>
              <a:ext cx="4012442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857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0" y="6638230"/>
              <a:ext cx="1965278" cy="0"/>
            </a:xfrm>
            <a:prstGeom prst="line">
              <a:avLst/>
            </a:prstGeom>
            <a:solidFill>
              <a:srgbClr val="C00000"/>
            </a:solidFill>
            <a:ln w="857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nillo 13"/>
            <p:cNvSpPr/>
            <p:nvPr/>
          </p:nvSpPr>
          <p:spPr>
            <a:xfrm>
              <a:off x="1621483" y="291667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3" name="Anillo 16"/>
            <p:cNvSpPr/>
            <p:nvPr/>
          </p:nvSpPr>
          <p:spPr>
            <a:xfrm>
              <a:off x="5022376" y="397595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DCD13"/>
            </a:solidFill>
            <a:ln>
              <a:solidFill>
                <a:srgbClr val="FDCD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4" name="Anillo 17"/>
            <p:cNvSpPr/>
            <p:nvPr/>
          </p:nvSpPr>
          <p:spPr>
            <a:xfrm>
              <a:off x="4012442" y="511840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Anillo 18"/>
            <p:cNvSpPr/>
            <p:nvPr/>
          </p:nvSpPr>
          <p:spPr>
            <a:xfrm>
              <a:off x="1954392" y="6144707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Freeform 245"/>
          <p:cNvSpPr>
            <a:spLocks noEditPoints="1"/>
          </p:cNvSpPr>
          <p:nvPr/>
        </p:nvSpPr>
        <p:spPr bwMode="auto">
          <a:xfrm>
            <a:off x="5182354" y="3616604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Freeform 245"/>
          <p:cNvSpPr>
            <a:spLocks noEditPoints="1"/>
          </p:cNvSpPr>
          <p:nvPr/>
        </p:nvSpPr>
        <p:spPr bwMode="auto">
          <a:xfrm>
            <a:off x="4172420" y="4764736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6" name="Freeform 245"/>
          <p:cNvSpPr>
            <a:spLocks noEditPoints="1"/>
          </p:cNvSpPr>
          <p:nvPr/>
        </p:nvSpPr>
        <p:spPr bwMode="auto">
          <a:xfrm>
            <a:off x="2108781" y="5791042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B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7" name="Freeform 245"/>
          <p:cNvSpPr>
            <a:spLocks noEditPoints="1"/>
          </p:cNvSpPr>
          <p:nvPr/>
        </p:nvSpPr>
        <p:spPr bwMode="auto">
          <a:xfrm>
            <a:off x="1781461" y="2565593"/>
            <a:ext cx="593725" cy="593725"/>
          </a:xfrm>
          <a:custGeom>
            <a:avLst/>
            <a:gdLst>
              <a:gd name="T0" fmla="*/ 1182 w 2363"/>
              <a:gd name="T1" fmla="*/ 0 h 2363"/>
              <a:gd name="T2" fmla="*/ 0 w 2363"/>
              <a:gd name="T3" fmla="*/ 1182 h 2363"/>
              <a:gd name="T4" fmla="*/ 1182 w 2363"/>
              <a:gd name="T5" fmla="*/ 2363 h 2363"/>
              <a:gd name="T6" fmla="*/ 2363 w 2363"/>
              <a:gd name="T7" fmla="*/ 1182 h 2363"/>
              <a:gd name="T8" fmla="*/ 1182 w 2363"/>
              <a:gd name="T9" fmla="*/ 0 h 2363"/>
              <a:gd name="T10" fmla="*/ 1552 w 2363"/>
              <a:gd name="T11" fmla="*/ 787 h 2363"/>
              <a:gd name="T12" fmla="*/ 1656 w 2363"/>
              <a:gd name="T13" fmla="*/ 891 h 2363"/>
              <a:gd name="T14" fmla="*/ 1552 w 2363"/>
              <a:gd name="T15" fmla="*/ 994 h 2363"/>
              <a:gd name="T16" fmla="*/ 1449 w 2363"/>
              <a:gd name="T17" fmla="*/ 891 h 2363"/>
              <a:gd name="T18" fmla="*/ 1552 w 2363"/>
              <a:gd name="T19" fmla="*/ 787 h 2363"/>
              <a:gd name="T20" fmla="*/ 642 w 2363"/>
              <a:gd name="T21" fmla="*/ 883 h 2363"/>
              <a:gd name="T22" fmla="*/ 804 w 2363"/>
              <a:gd name="T23" fmla="*/ 815 h 2363"/>
              <a:gd name="T24" fmla="*/ 967 w 2363"/>
              <a:gd name="T25" fmla="*/ 883 h 2363"/>
              <a:gd name="T26" fmla="*/ 981 w 2363"/>
              <a:gd name="T27" fmla="*/ 917 h 2363"/>
              <a:gd name="T28" fmla="*/ 967 w 2363"/>
              <a:gd name="T29" fmla="*/ 951 h 2363"/>
              <a:gd name="T30" fmla="*/ 933 w 2363"/>
              <a:gd name="T31" fmla="*/ 965 h 2363"/>
              <a:gd name="T32" fmla="*/ 899 w 2363"/>
              <a:gd name="T33" fmla="*/ 951 h 2363"/>
              <a:gd name="T34" fmla="*/ 805 w 2363"/>
              <a:gd name="T35" fmla="*/ 912 h 2363"/>
              <a:gd name="T36" fmla="*/ 710 w 2363"/>
              <a:gd name="T37" fmla="*/ 951 h 2363"/>
              <a:gd name="T38" fmla="*/ 677 w 2363"/>
              <a:gd name="T39" fmla="*/ 965 h 2363"/>
              <a:gd name="T40" fmla="*/ 643 w 2363"/>
              <a:gd name="T41" fmla="*/ 951 h 2363"/>
              <a:gd name="T42" fmla="*/ 628 w 2363"/>
              <a:gd name="T43" fmla="*/ 917 h 2363"/>
              <a:gd name="T44" fmla="*/ 642 w 2363"/>
              <a:gd name="T45" fmla="*/ 883 h 2363"/>
              <a:gd name="T46" fmla="*/ 1807 w 2363"/>
              <a:gd name="T47" fmla="*/ 1453 h 2363"/>
              <a:gd name="T48" fmla="*/ 1182 w 2363"/>
              <a:gd name="T49" fmla="*/ 1712 h 2363"/>
              <a:gd name="T50" fmla="*/ 557 w 2363"/>
              <a:gd name="T51" fmla="*/ 1453 h 2363"/>
              <a:gd name="T52" fmla="*/ 542 w 2363"/>
              <a:gd name="T53" fmla="*/ 1419 h 2363"/>
              <a:gd name="T54" fmla="*/ 557 w 2363"/>
              <a:gd name="T55" fmla="*/ 1385 h 2363"/>
              <a:gd name="T56" fmla="*/ 591 w 2363"/>
              <a:gd name="T57" fmla="*/ 1371 h 2363"/>
              <a:gd name="T58" fmla="*/ 625 w 2363"/>
              <a:gd name="T59" fmla="*/ 1385 h 2363"/>
              <a:gd name="T60" fmla="*/ 1181 w 2363"/>
              <a:gd name="T61" fmla="*/ 1615 h 2363"/>
              <a:gd name="T62" fmla="*/ 1738 w 2363"/>
              <a:gd name="T63" fmla="*/ 1385 h 2363"/>
              <a:gd name="T64" fmla="*/ 1772 w 2363"/>
              <a:gd name="T65" fmla="*/ 1371 h 2363"/>
              <a:gd name="T66" fmla="*/ 1806 w 2363"/>
              <a:gd name="T67" fmla="*/ 1385 h 2363"/>
              <a:gd name="T68" fmla="*/ 1820 w 2363"/>
              <a:gd name="T69" fmla="*/ 1419 h 2363"/>
              <a:gd name="T70" fmla="*/ 1807 w 2363"/>
              <a:gd name="T71" fmla="*/ 145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3" h="2363">
                <a:moveTo>
                  <a:pt x="1182" y="0"/>
                </a:moveTo>
                <a:cubicBezTo>
                  <a:pt x="530" y="0"/>
                  <a:pt x="0" y="530"/>
                  <a:pt x="0" y="1182"/>
                </a:cubicBezTo>
                <a:cubicBezTo>
                  <a:pt x="0" y="1833"/>
                  <a:pt x="530" y="2363"/>
                  <a:pt x="1182" y="2363"/>
                </a:cubicBezTo>
                <a:cubicBezTo>
                  <a:pt x="1833" y="2363"/>
                  <a:pt x="2363" y="1833"/>
                  <a:pt x="2363" y="1182"/>
                </a:cubicBezTo>
                <a:cubicBezTo>
                  <a:pt x="2363" y="530"/>
                  <a:pt x="1833" y="0"/>
                  <a:pt x="1182" y="0"/>
                </a:cubicBezTo>
                <a:close/>
                <a:moveTo>
                  <a:pt x="1552" y="787"/>
                </a:moveTo>
                <a:cubicBezTo>
                  <a:pt x="1609" y="787"/>
                  <a:pt x="1656" y="834"/>
                  <a:pt x="1656" y="891"/>
                </a:cubicBezTo>
                <a:cubicBezTo>
                  <a:pt x="1656" y="947"/>
                  <a:pt x="1609" y="994"/>
                  <a:pt x="1552" y="994"/>
                </a:cubicBezTo>
                <a:cubicBezTo>
                  <a:pt x="1496" y="994"/>
                  <a:pt x="1449" y="947"/>
                  <a:pt x="1449" y="891"/>
                </a:cubicBezTo>
                <a:cubicBezTo>
                  <a:pt x="1449" y="834"/>
                  <a:pt x="1496" y="787"/>
                  <a:pt x="1552" y="787"/>
                </a:cubicBezTo>
                <a:close/>
                <a:moveTo>
                  <a:pt x="642" y="883"/>
                </a:moveTo>
                <a:cubicBezTo>
                  <a:pt x="685" y="840"/>
                  <a:pt x="743" y="815"/>
                  <a:pt x="804" y="815"/>
                </a:cubicBezTo>
                <a:cubicBezTo>
                  <a:pt x="866" y="815"/>
                  <a:pt x="923" y="840"/>
                  <a:pt x="967" y="883"/>
                </a:cubicBezTo>
                <a:cubicBezTo>
                  <a:pt x="976" y="892"/>
                  <a:pt x="981" y="904"/>
                  <a:pt x="981" y="917"/>
                </a:cubicBezTo>
                <a:cubicBezTo>
                  <a:pt x="981" y="930"/>
                  <a:pt x="977" y="942"/>
                  <a:pt x="967" y="951"/>
                </a:cubicBezTo>
                <a:cubicBezTo>
                  <a:pt x="958" y="960"/>
                  <a:pt x="946" y="965"/>
                  <a:pt x="933" y="965"/>
                </a:cubicBezTo>
                <a:cubicBezTo>
                  <a:pt x="921" y="965"/>
                  <a:pt x="908" y="960"/>
                  <a:pt x="899" y="951"/>
                </a:cubicBezTo>
                <a:cubicBezTo>
                  <a:pt x="874" y="926"/>
                  <a:pt x="841" y="912"/>
                  <a:pt x="805" y="912"/>
                </a:cubicBezTo>
                <a:cubicBezTo>
                  <a:pt x="769" y="912"/>
                  <a:pt x="736" y="926"/>
                  <a:pt x="710" y="951"/>
                </a:cubicBezTo>
                <a:cubicBezTo>
                  <a:pt x="702" y="960"/>
                  <a:pt x="689" y="965"/>
                  <a:pt x="677" y="965"/>
                </a:cubicBezTo>
                <a:cubicBezTo>
                  <a:pt x="664" y="965"/>
                  <a:pt x="651" y="960"/>
                  <a:pt x="643" y="951"/>
                </a:cubicBezTo>
                <a:cubicBezTo>
                  <a:pt x="634" y="942"/>
                  <a:pt x="628" y="930"/>
                  <a:pt x="628" y="917"/>
                </a:cubicBezTo>
                <a:cubicBezTo>
                  <a:pt x="628" y="904"/>
                  <a:pt x="633" y="892"/>
                  <a:pt x="642" y="883"/>
                </a:cubicBezTo>
                <a:close/>
                <a:moveTo>
                  <a:pt x="1807" y="1453"/>
                </a:moveTo>
                <a:cubicBezTo>
                  <a:pt x="1640" y="1620"/>
                  <a:pt x="1418" y="1712"/>
                  <a:pt x="1182" y="1712"/>
                </a:cubicBezTo>
                <a:cubicBezTo>
                  <a:pt x="945" y="1712"/>
                  <a:pt x="724" y="1620"/>
                  <a:pt x="557" y="1453"/>
                </a:cubicBezTo>
                <a:cubicBezTo>
                  <a:pt x="548" y="1444"/>
                  <a:pt x="542" y="1432"/>
                  <a:pt x="542" y="1419"/>
                </a:cubicBezTo>
                <a:cubicBezTo>
                  <a:pt x="542" y="1406"/>
                  <a:pt x="547" y="1394"/>
                  <a:pt x="557" y="1385"/>
                </a:cubicBezTo>
                <a:cubicBezTo>
                  <a:pt x="566" y="1376"/>
                  <a:pt x="578" y="1371"/>
                  <a:pt x="591" y="1371"/>
                </a:cubicBezTo>
                <a:cubicBezTo>
                  <a:pt x="604" y="1371"/>
                  <a:pt x="616" y="1376"/>
                  <a:pt x="625" y="1385"/>
                </a:cubicBezTo>
                <a:cubicBezTo>
                  <a:pt x="773" y="1533"/>
                  <a:pt x="971" y="1615"/>
                  <a:pt x="1181" y="1615"/>
                </a:cubicBezTo>
                <a:cubicBezTo>
                  <a:pt x="1392" y="1615"/>
                  <a:pt x="1590" y="1533"/>
                  <a:pt x="1738" y="1385"/>
                </a:cubicBezTo>
                <a:cubicBezTo>
                  <a:pt x="1747" y="1376"/>
                  <a:pt x="1759" y="1371"/>
                  <a:pt x="1772" y="1371"/>
                </a:cubicBezTo>
                <a:cubicBezTo>
                  <a:pt x="1785" y="1371"/>
                  <a:pt x="1797" y="1376"/>
                  <a:pt x="1806" y="1385"/>
                </a:cubicBezTo>
                <a:cubicBezTo>
                  <a:pt x="1815" y="1394"/>
                  <a:pt x="1820" y="1407"/>
                  <a:pt x="1820" y="1419"/>
                </a:cubicBezTo>
                <a:cubicBezTo>
                  <a:pt x="1821" y="1432"/>
                  <a:pt x="1816" y="1444"/>
                  <a:pt x="1807" y="145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096036" y="3502084"/>
            <a:ext cx="6028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Cambios más fáciles y seguros:</a:t>
            </a:r>
            <a:r>
              <a:rPr lang="es-ES" sz="2400" dirty="0">
                <a:latin typeface="metafors" panose="00000500000000000000" pitchFamily="2" charset="0"/>
              </a:rPr>
              <a:t> generamos un conjunto de </a:t>
            </a:r>
            <a:r>
              <a:rPr lang="es-ES" sz="2400" dirty="0" err="1">
                <a:latin typeface="metafors" panose="00000500000000000000" pitchFamily="2" charset="0"/>
              </a:rPr>
              <a:t>tests</a:t>
            </a:r>
            <a:r>
              <a:rPr lang="es-ES" sz="2400" dirty="0">
                <a:latin typeface="metafors" panose="00000500000000000000" pitchFamily="2" charset="0"/>
              </a:rPr>
              <a:t> automatizados que reducen el riesgo de regresiones.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624622" y="2622998"/>
            <a:ext cx="761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Reducir costes:</a:t>
            </a:r>
            <a:r>
              <a:rPr lang="es-ES" sz="2400" dirty="0">
                <a:latin typeface="metafors" panose="00000500000000000000" pitchFamily="2" charset="0"/>
              </a:rPr>
              <a:t> enfocamos el desarrollo en las </a:t>
            </a:r>
            <a:r>
              <a:rPr lang="es-ES" sz="2400" dirty="0" err="1">
                <a:latin typeface="metafors" panose="00000500000000000000" pitchFamily="2" charset="0"/>
              </a:rPr>
              <a:t>features</a:t>
            </a:r>
            <a:r>
              <a:rPr lang="es-ES" sz="2400" dirty="0">
                <a:latin typeface="metafors" panose="00000500000000000000" pitchFamily="2" charset="0"/>
              </a:rPr>
              <a:t> que realmente aportan valor.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5091905" y="4642742"/>
            <a:ext cx="710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metafors" panose="00000500000000000000" pitchFamily="2" charset="0"/>
              </a:rPr>
              <a:t>Releases</a:t>
            </a:r>
            <a:r>
              <a:rPr lang="es-ES" sz="2400" b="1" dirty="0">
                <a:latin typeface="metafors" panose="00000500000000000000" pitchFamily="2" charset="0"/>
              </a:rPr>
              <a:t> más rápidas:</a:t>
            </a:r>
            <a:r>
              <a:rPr lang="es-ES" sz="2400" dirty="0">
                <a:latin typeface="metafors" panose="00000500000000000000" pitchFamily="2" charset="0"/>
              </a:rPr>
              <a:t> reducimos el tiempo destinado a </a:t>
            </a:r>
            <a:r>
              <a:rPr lang="es-ES" sz="2400" dirty="0" err="1">
                <a:latin typeface="metafors" panose="00000500000000000000" pitchFamily="2" charset="0"/>
              </a:rPr>
              <a:t>testing</a:t>
            </a:r>
            <a:r>
              <a:rPr lang="es-ES" sz="2400" dirty="0">
                <a:latin typeface="metafors" panose="00000500000000000000" pitchFamily="2" charset="0"/>
              </a:rPr>
              <a:t> manual clásico, pudiendo invertir ese tiempo en </a:t>
            </a:r>
            <a:r>
              <a:rPr lang="es-ES" sz="2400" dirty="0" err="1">
                <a:latin typeface="metafors" panose="00000500000000000000" pitchFamily="2" charset="0"/>
              </a:rPr>
              <a:t>testing</a:t>
            </a:r>
            <a:r>
              <a:rPr lang="es-ES" sz="2400" dirty="0">
                <a:latin typeface="metafors" panose="00000500000000000000" pitchFamily="2" charset="0"/>
              </a:rPr>
              <a:t> exploratorio que aporta mayor valor. 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3033495" y="5707322"/>
            <a:ext cx="8518425" cy="84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Reducir deuda técnica:</a:t>
            </a:r>
            <a:r>
              <a:rPr lang="es-ES" sz="2400" dirty="0">
                <a:latin typeface="metafors" panose="00000500000000000000" pitchFamily="2" charset="0"/>
              </a:rPr>
              <a:t> el código es el justo y necesario y favorecemos un diseño orientado a la mantenibilidad y reusabilidad.</a:t>
            </a:r>
          </a:p>
        </p:txBody>
      </p:sp>
    </p:spTree>
    <p:extLst>
      <p:ext uri="{BB962C8B-B14F-4D97-AF65-F5344CB8AC3E}">
        <p14:creationId xmlns:p14="http://schemas.microsoft.com/office/powerpoint/2010/main" val="35710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627540" y="1583700"/>
            <a:ext cx="2731745" cy="603143"/>
            <a:chOff x="1007272" y="1011061"/>
            <a:chExt cx="1534760" cy="603143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07272" y="1068730"/>
              <a:ext cx="1527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Alguna pega tendrá…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245203" y="2387788"/>
            <a:ext cx="5949933" cy="4178400"/>
            <a:chOff x="-304082" y="2916671"/>
            <a:chExt cx="5949933" cy="4178400"/>
          </a:xfrm>
        </p:grpSpPr>
        <p:cxnSp>
          <p:nvCxnSpPr>
            <p:cNvPr id="12" name="Conector recto 11"/>
            <p:cNvCxnSpPr/>
            <p:nvPr/>
          </p:nvCxnSpPr>
          <p:spPr>
            <a:xfrm>
              <a:off x="4008120" y="3373513"/>
              <a:ext cx="1637731" cy="0"/>
            </a:xfrm>
            <a:prstGeom prst="line">
              <a:avLst/>
            </a:prstGeom>
            <a:solidFill>
              <a:srgbClr val="FF9900"/>
            </a:solidFill>
            <a:ln w="8572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609600" y="4432792"/>
              <a:ext cx="5022376" cy="0"/>
            </a:xfrm>
            <a:prstGeom prst="line">
              <a:avLst/>
            </a:prstGeom>
            <a:ln w="85725">
              <a:solidFill>
                <a:srgbClr val="FDCD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1626326" y="5575242"/>
              <a:ext cx="4012442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857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3672840" y="6638230"/>
              <a:ext cx="1965278" cy="0"/>
            </a:xfrm>
            <a:prstGeom prst="line">
              <a:avLst/>
            </a:prstGeom>
            <a:solidFill>
              <a:srgbClr val="C00000"/>
            </a:solidFill>
            <a:ln w="857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nillo 13"/>
            <p:cNvSpPr/>
            <p:nvPr/>
          </p:nvSpPr>
          <p:spPr>
            <a:xfrm>
              <a:off x="3094438" y="2916671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7" name="Anillo 16"/>
            <p:cNvSpPr/>
            <p:nvPr/>
          </p:nvSpPr>
          <p:spPr>
            <a:xfrm>
              <a:off x="-304082" y="3970268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FDCD13"/>
            </a:solidFill>
            <a:ln>
              <a:solidFill>
                <a:srgbClr val="FDCD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Anillo 17"/>
            <p:cNvSpPr/>
            <p:nvPr/>
          </p:nvSpPr>
          <p:spPr>
            <a:xfrm>
              <a:off x="712644" y="5114040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Anillo 18"/>
            <p:cNvSpPr/>
            <p:nvPr/>
          </p:nvSpPr>
          <p:spPr>
            <a:xfrm>
              <a:off x="2770044" y="6181389"/>
              <a:ext cx="913682" cy="913682"/>
            </a:xfrm>
            <a:prstGeom prst="donut">
              <a:avLst>
                <a:gd name="adj" fmla="val 8000"/>
              </a:avLst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Group 42"/>
          <p:cNvGrpSpPr>
            <a:grpSpLocks noChangeAspect="1"/>
          </p:cNvGrpSpPr>
          <p:nvPr/>
        </p:nvGrpSpPr>
        <p:grpSpPr bwMode="auto">
          <a:xfrm>
            <a:off x="9859879" y="2581494"/>
            <a:ext cx="481370" cy="443102"/>
            <a:chOff x="1752" y="238"/>
            <a:chExt cx="4176" cy="3844"/>
          </a:xfrm>
          <a:solidFill>
            <a:srgbClr val="ED7D0F"/>
          </a:solidFill>
        </p:grpSpPr>
        <p:sp>
          <p:nvSpPr>
            <p:cNvPr id="29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ED7D0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6" name="Group 42"/>
          <p:cNvGrpSpPr>
            <a:grpSpLocks noChangeAspect="1"/>
          </p:cNvGrpSpPr>
          <p:nvPr/>
        </p:nvGrpSpPr>
        <p:grpSpPr bwMode="auto">
          <a:xfrm>
            <a:off x="6458794" y="3670475"/>
            <a:ext cx="481370" cy="443102"/>
            <a:chOff x="1752" y="238"/>
            <a:chExt cx="4176" cy="3844"/>
          </a:xfrm>
          <a:solidFill>
            <a:srgbClr val="FCC517"/>
          </a:solidFill>
        </p:grpSpPr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FCC5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0" name="Group 42"/>
          <p:cNvGrpSpPr>
            <a:grpSpLocks noChangeAspect="1"/>
          </p:cNvGrpSpPr>
          <p:nvPr/>
        </p:nvGrpSpPr>
        <p:grpSpPr bwMode="auto">
          <a:xfrm>
            <a:off x="7478085" y="4820447"/>
            <a:ext cx="481370" cy="443102"/>
            <a:chOff x="1752" y="238"/>
            <a:chExt cx="4176" cy="3844"/>
          </a:xfrm>
          <a:solidFill>
            <a:srgbClr val="8D8D8F"/>
          </a:solidFill>
        </p:grpSpPr>
        <p:sp>
          <p:nvSpPr>
            <p:cNvPr id="41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8D8D8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4" name="Group 42"/>
          <p:cNvGrpSpPr>
            <a:grpSpLocks noChangeAspect="1"/>
          </p:cNvGrpSpPr>
          <p:nvPr/>
        </p:nvGrpSpPr>
        <p:grpSpPr bwMode="auto">
          <a:xfrm>
            <a:off x="9530042" y="5887796"/>
            <a:ext cx="481370" cy="443102"/>
            <a:chOff x="1752" y="238"/>
            <a:chExt cx="4176" cy="3844"/>
          </a:xfrm>
          <a:solidFill>
            <a:srgbClr val="D9001D"/>
          </a:solidFill>
        </p:grpSpPr>
        <p:sp>
          <p:nvSpPr>
            <p:cNvPr id="45" name="Freeform 43"/>
            <p:cNvSpPr>
              <a:spLocks noEditPoints="1"/>
            </p:cNvSpPr>
            <p:nvPr userDrawn="1"/>
          </p:nvSpPr>
          <p:spPr bwMode="auto">
            <a:xfrm>
              <a:off x="1752" y="238"/>
              <a:ext cx="4176" cy="3844"/>
            </a:xfrm>
            <a:custGeom>
              <a:avLst/>
              <a:gdLst>
                <a:gd name="T0" fmla="*/ 1761 w 1765"/>
                <a:gd name="T1" fmla="*/ 1603 h 1624"/>
                <a:gd name="T2" fmla="*/ 901 w 1765"/>
                <a:gd name="T3" fmla="*/ 12 h 1624"/>
                <a:gd name="T4" fmla="*/ 897 w 1765"/>
                <a:gd name="T5" fmla="*/ 7 h 1624"/>
                <a:gd name="T6" fmla="*/ 882 w 1765"/>
                <a:gd name="T7" fmla="*/ 0 h 1624"/>
                <a:gd name="T8" fmla="*/ 882 w 1765"/>
                <a:gd name="T9" fmla="*/ 0 h 1624"/>
                <a:gd name="T10" fmla="*/ 882 w 1765"/>
                <a:gd name="T11" fmla="*/ 0 h 1624"/>
                <a:gd name="T12" fmla="*/ 867 w 1765"/>
                <a:gd name="T13" fmla="*/ 7 h 1624"/>
                <a:gd name="T14" fmla="*/ 864 w 1765"/>
                <a:gd name="T15" fmla="*/ 12 h 1624"/>
                <a:gd name="T16" fmla="*/ 3 w 1765"/>
                <a:gd name="T17" fmla="*/ 1603 h 1624"/>
                <a:gd name="T18" fmla="*/ 5 w 1765"/>
                <a:gd name="T19" fmla="*/ 1619 h 1624"/>
                <a:gd name="T20" fmla="*/ 17 w 1765"/>
                <a:gd name="T21" fmla="*/ 1624 h 1624"/>
                <a:gd name="T22" fmla="*/ 19 w 1765"/>
                <a:gd name="T23" fmla="*/ 1624 h 1624"/>
                <a:gd name="T24" fmla="*/ 25 w 1765"/>
                <a:gd name="T25" fmla="*/ 1624 h 1624"/>
                <a:gd name="T26" fmla="*/ 1739 w 1765"/>
                <a:gd name="T27" fmla="*/ 1624 h 1624"/>
                <a:gd name="T28" fmla="*/ 1745 w 1765"/>
                <a:gd name="T29" fmla="*/ 1624 h 1624"/>
                <a:gd name="T30" fmla="*/ 1747 w 1765"/>
                <a:gd name="T31" fmla="*/ 1624 h 1624"/>
                <a:gd name="T32" fmla="*/ 1758 w 1765"/>
                <a:gd name="T33" fmla="*/ 1620 h 1624"/>
                <a:gd name="T34" fmla="*/ 1761 w 1765"/>
                <a:gd name="T35" fmla="*/ 1603 h 1624"/>
                <a:gd name="T36" fmla="*/ 882 w 1765"/>
                <a:gd name="T37" fmla="*/ 56 h 1624"/>
                <a:gd name="T38" fmla="*/ 1713 w 1765"/>
                <a:gd name="T39" fmla="*/ 1592 h 1624"/>
                <a:gd name="T40" fmla="*/ 52 w 1765"/>
                <a:gd name="T41" fmla="*/ 1592 h 1624"/>
                <a:gd name="T42" fmla="*/ 882 w 1765"/>
                <a:gd name="T43" fmla="*/ 5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5" h="1624">
                  <a:moveTo>
                    <a:pt x="1761" y="1603"/>
                  </a:moveTo>
                  <a:cubicBezTo>
                    <a:pt x="901" y="12"/>
                    <a:pt x="901" y="12"/>
                    <a:pt x="901" y="12"/>
                  </a:cubicBezTo>
                  <a:cubicBezTo>
                    <a:pt x="900" y="9"/>
                    <a:pt x="899" y="8"/>
                    <a:pt x="897" y="7"/>
                  </a:cubicBezTo>
                  <a:cubicBezTo>
                    <a:pt x="894" y="1"/>
                    <a:pt x="888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  <a:cubicBezTo>
                    <a:pt x="876" y="0"/>
                    <a:pt x="870" y="1"/>
                    <a:pt x="867" y="7"/>
                  </a:cubicBezTo>
                  <a:cubicBezTo>
                    <a:pt x="866" y="8"/>
                    <a:pt x="864" y="10"/>
                    <a:pt x="864" y="12"/>
                  </a:cubicBezTo>
                  <a:cubicBezTo>
                    <a:pt x="3" y="1603"/>
                    <a:pt x="3" y="1603"/>
                    <a:pt x="3" y="1603"/>
                  </a:cubicBezTo>
                  <a:cubicBezTo>
                    <a:pt x="0" y="1609"/>
                    <a:pt x="1" y="1614"/>
                    <a:pt x="5" y="1619"/>
                  </a:cubicBezTo>
                  <a:cubicBezTo>
                    <a:pt x="8" y="1623"/>
                    <a:pt x="12" y="1624"/>
                    <a:pt x="17" y="1624"/>
                  </a:cubicBezTo>
                  <a:cubicBezTo>
                    <a:pt x="19" y="1624"/>
                    <a:pt x="19" y="1624"/>
                    <a:pt x="19" y="1624"/>
                  </a:cubicBezTo>
                  <a:cubicBezTo>
                    <a:pt x="21" y="1624"/>
                    <a:pt x="23" y="1624"/>
                    <a:pt x="25" y="1624"/>
                  </a:cubicBezTo>
                  <a:cubicBezTo>
                    <a:pt x="1739" y="1624"/>
                    <a:pt x="1739" y="1624"/>
                    <a:pt x="1739" y="1624"/>
                  </a:cubicBezTo>
                  <a:cubicBezTo>
                    <a:pt x="1741" y="1624"/>
                    <a:pt x="1743" y="1624"/>
                    <a:pt x="1745" y="1624"/>
                  </a:cubicBezTo>
                  <a:cubicBezTo>
                    <a:pt x="1747" y="1624"/>
                    <a:pt x="1747" y="1624"/>
                    <a:pt x="1747" y="1624"/>
                  </a:cubicBezTo>
                  <a:cubicBezTo>
                    <a:pt x="1751" y="1624"/>
                    <a:pt x="1755" y="1624"/>
                    <a:pt x="1758" y="1620"/>
                  </a:cubicBezTo>
                  <a:cubicBezTo>
                    <a:pt x="1763" y="1615"/>
                    <a:pt x="1765" y="1609"/>
                    <a:pt x="1761" y="1603"/>
                  </a:cubicBezTo>
                  <a:close/>
                  <a:moveTo>
                    <a:pt x="882" y="56"/>
                  </a:moveTo>
                  <a:cubicBezTo>
                    <a:pt x="1713" y="1592"/>
                    <a:pt x="1713" y="1592"/>
                    <a:pt x="1713" y="1592"/>
                  </a:cubicBezTo>
                  <a:cubicBezTo>
                    <a:pt x="52" y="1592"/>
                    <a:pt x="52" y="1592"/>
                    <a:pt x="52" y="1592"/>
                  </a:cubicBezTo>
                  <a:lnTo>
                    <a:pt x="882" y="56"/>
                  </a:lnTo>
                  <a:close/>
                </a:path>
              </a:pathLst>
            </a:custGeom>
            <a:grpFill/>
            <a:ln w="952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3797" y="1660"/>
              <a:ext cx="95" cy="1205"/>
            </a:xfrm>
            <a:custGeom>
              <a:avLst/>
              <a:gdLst>
                <a:gd name="T0" fmla="*/ 25 w 40"/>
                <a:gd name="T1" fmla="*/ 509 h 509"/>
                <a:gd name="T2" fmla="*/ 15 w 40"/>
                <a:gd name="T3" fmla="*/ 509 h 509"/>
                <a:gd name="T4" fmla="*/ 0 w 40"/>
                <a:gd name="T5" fmla="*/ 494 h 509"/>
                <a:gd name="T6" fmla="*/ 0 w 40"/>
                <a:gd name="T7" fmla="*/ 15 h 509"/>
                <a:gd name="T8" fmla="*/ 15 w 40"/>
                <a:gd name="T9" fmla="*/ 0 h 509"/>
                <a:gd name="T10" fmla="*/ 25 w 40"/>
                <a:gd name="T11" fmla="*/ 0 h 509"/>
                <a:gd name="T12" fmla="*/ 40 w 40"/>
                <a:gd name="T13" fmla="*/ 15 h 509"/>
                <a:gd name="T14" fmla="*/ 40 w 40"/>
                <a:gd name="T15" fmla="*/ 494 h 509"/>
                <a:gd name="T16" fmla="*/ 25 w 40"/>
                <a:gd name="T1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09">
                  <a:moveTo>
                    <a:pt x="25" y="509"/>
                  </a:moveTo>
                  <a:cubicBezTo>
                    <a:pt x="15" y="509"/>
                    <a:pt x="15" y="509"/>
                    <a:pt x="15" y="509"/>
                  </a:cubicBezTo>
                  <a:cubicBezTo>
                    <a:pt x="7" y="509"/>
                    <a:pt x="0" y="502"/>
                    <a:pt x="0" y="4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3" y="0"/>
                    <a:pt x="40" y="7"/>
                    <a:pt x="40" y="15"/>
                  </a:cubicBezTo>
                  <a:cubicBezTo>
                    <a:pt x="40" y="494"/>
                    <a:pt x="40" y="494"/>
                    <a:pt x="40" y="494"/>
                  </a:cubicBezTo>
                  <a:cubicBezTo>
                    <a:pt x="40" y="502"/>
                    <a:pt x="33" y="509"/>
                    <a:pt x="25" y="509"/>
                  </a:cubicBezTo>
                  <a:close/>
                </a:path>
              </a:pathLst>
            </a:custGeom>
            <a:grpFill/>
            <a:ln w="317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Oval 45"/>
            <p:cNvSpPr>
              <a:spLocks noChangeArrowheads="1"/>
            </p:cNvSpPr>
            <p:nvPr userDrawn="1"/>
          </p:nvSpPr>
          <p:spPr bwMode="auto">
            <a:xfrm>
              <a:off x="3769" y="3067"/>
              <a:ext cx="151" cy="151"/>
            </a:xfrm>
            <a:prstGeom prst="ellipse">
              <a:avLst/>
            </a:prstGeom>
            <a:grpFill/>
            <a:ln w="3175">
              <a:solidFill>
                <a:srgbClr val="D9001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2" name="CuadroTexto 51"/>
          <p:cNvSpPr txBox="1"/>
          <p:nvPr/>
        </p:nvSpPr>
        <p:spPr>
          <a:xfrm>
            <a:off x="1511369" y="2620615"/>
            <a:ext cx="813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Implicación de Negocio:</a:t>
            </a:r>
            <a:r>
              <a:rPr lang="es-ES" sz="2400" dirty="0">
                <a:latin typeface="metafors" panose="00000500000000000000" pitchFamily="2" charset="0"/>
              </a:rPr>
              <a:t> necesitamos que los involucrados se impliquen desde el comienzo.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42307" y="3474157"/>
            <a:ext cx="5808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BDD está pensado para Agile:</a:t>
            </a:r>
            <a:r>
              <a:rPr lang="es-ES" sz="2400" dirty="0">
                <a:latin typeface="metafors" panose="00000500000000000000" pitchFamily="2" charset="0"/>
              </a:rPr>
              <a:t> es un modelo de colaboración de cara al descubrimiento iterativo de requisitos.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54816" y="4621361"/>
            <a:ext cx="700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A BDD no le gustan los silos:</a:t>
            </a:r>
            <a:r>
              <a:rPr lang="es-ES" sz="2400" dirty="0">
                <a:latin typeface="metafors" panose="00000500000000000000" pitchFamily="2" charset="0"/>
              </a:rPr>
              <a:t> si la organización trabaja en grupos aislados y la colaboración no fluye, desaparece la aclaración progresiva de objetivos.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324372" y="5693848"/>
            <a:ext cx="899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metafors" panose="00000500000000000000" pitchFamily="2" charset="0"/>
              </a:rPr>
              <a:t>Riesgo de alto coste en mantenimiento de </a:t>
            </a:r>
            <a:r>
              <a:rPr lang="es-ES" sz="2400" b="1" dirty="0" err="1">
                <a:latin typeface="metafors" panose="00000500000000000000" pitchFamily="2" charset="0"/>
              </a:rPr>
              <a:t>tests</a:t>
            </a:r>
            <a:r>
              <a:rPr lang="es-ES" sz="2400" b="1" dirty="0">
                <a:latin typeface="metafors" panose="00000500000000000000" pitchFamily="2" charset="0"/>
              </a:rPr>
              <a:t>:</a:t>
            </a:r>
            <a:r>
              <a:rPr lang="es-ES" sz="2400" dirty="0">
                <a:latin typeface="metafors" panose="00000500000000000000" pitchFamily="2" charset="0"/>
              </a:rPr>
              <a:t> se requiere experiencia y conocimiento para  diseñar especificaciones funcionales </a:t>
            </a:r>
            <a:r>
              <a:rPr lang="es-ES" sz="2400" dirty="0" err="1">
                <a:latin typeface="metafors" panose="00000500000000000000" pitchFamily="2" charset="0"/>
              </a:rPr>
              <a:t>mantenibles</a:t>
            </a:r>
            <a:r>
              <a:rPr lang="es-ES" sz="2400" dirty="0">
                <a:latin typeface="metafors" panose="00000500000000000000" pitchFamily="2" charset="0"/>
              </a:rPr>
              <a:t> e implementarlas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1052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12001"/>
            <a:ext cx="8959361" cy="4068483"/>
            <a:chOff x="896127" y="371341"/>
            <a:chExt cx="1964087" cy="406848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536761" y="1583700"/>
            <a:ext cx="2399870" cy="1011776"/>
            <a:chOff x="956268" y="1011061"/>
            <a:chExt cx="1585764" cy="1011776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956268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Los tres amigos</a:t>
              </a:r>
            </a:p>
          </p:txBody>
        </p:sp>
      </p:grp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3" y="3463730"/>
            <a:ext cx="2694948" cy="199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6" y="3403773"/>
            <a:ext cx="935931" cy="424283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2005" y="34312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etafors" charset="0"/>
                <a:ea typeface="metafors" charset="0"/>
                <a:cs typeface="metafors" charset="0"/>
              </a:rPr>
              <a:t>Negocio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87" y="3357428"/>
            <a:ext cx="679558" cy="42428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3068966" y="33841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etafors" charset="0"/>
                <a:ea typeface="metafors" charset="0"/>
                <a:cs typeface="metafors" charset="0"/>
              </a:rPr>
              <a:t>QA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05" y="3172763"/>
            <a:ext cx="738868" cy="424283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722438" y="32002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etafors" charset="0"/>
                <a:ea typeface="metafors" charset="0"/>
                <a:cs typeface="metafors" charset="0"/>
              </a:rPr>
              <a:t>Dev</a:t>
            </a:r>
            <a:endParaRPr lang="es-ES" dirty="0">
              <a:latin typeface="metafors" charset="0"/>
              <a:ea typeface="metafors" charset="0"/>
              <a:cs typeface="metafors" charset="0"/>
            </a:endParaRPr>
          </a:p>
        </p:txBody>
      </p:sp>
      <p:grpSp>
        <p:nvGrpSpPr>
          <p:cNvPr id="22" name="Group 312"/>
          <p:cNvGrpSpPr>
            <a:grpSpLocks noChangeAspect="1"/>
          </p:cNvGrpSpPr>
          <p:nvPr/>
        </p:nvGrpSpPr>
        <p:grpSpPr bwMode="auto">
          <a:xfrm>
            <a:off x="4319504" y="3171268"/>
            <a:ext cx="803940" cy="872142"/>
            <a:chOff x="5561" y="3023"/>
            <a:chExt cx="389" cy="422"/>
          </a:xfrm>
          <a:solidFill>
            <a:srgbClr val="D9001D"/>
          </a:solidFill>
        </p:grpSpPr>
        <p:sp>
          <p:nvSpPr>
            <p:cNvPr id="23" name="Freeform 313"/>
            <p:cNvSpPr>
              <a:spLocks noEditPoints="1"/>
            </p:cNvSpPr>
            <p:nvPr/>
          </p:nvSpPr>
          <p:spPr bwMode="auto">
            <a:xfrm>
              <a:off x="5576" y="3226"/>
              <a:ext cx="73" cy="73"/>
            </a:xfrm>
            <a:custGeom>
              <a:avLst/>
              <a:gdLst>
                <a:gd name="T0" fmla="*/ 0 w 304"/>
                <a:gd name="T1" fmla="*/ 152 h 304"/>
                <a:gd name="T2" fmla="*/ 152 w 304"/>
                <a:gd name="T3" fmla="*/ 304 h 304"/>
                <a:gd name="T4" fmla="*/ 304 w 304"/>
                <a:gd name="T5" fmla="*/ 152 h 304"/>
                <a:gd name="T6" fmla="*/ 152 w 304"/>
                <a:gd name="T7" fmla="*/ 0 h 304"/>
                <a:gd name="T8" fmla="*/ 0 w 304"/>
                <a:gd name="T9" fmla="*/ 152 h 304"/>
                <a:gd name="T10" fmla="*/ 55 w 304"/>
                <a:gd name="T11" fmla="*/ 152 h 304"/>
                <a:gd name="T12" fmla="*/ 152 w 304"/>
                <a:gd name="T13" fmla="*/ 55 h 304"/>
                <a:gd name="T14" fmla="*/ 249 w 304"/>
                <a:gd name="T15" fmla="*/ 152 h 304"/>
                <a:gd name="T16" fmla="*/ 152 w 304"/>
                <a:gd name="T17" fmla="*/ 249 h 304"/>
                <a:gd name="T18" fmla="*/ 55 w 304"/>
                <a:gd name="T19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304">
                  <a:moveTo>
                    <a:pt x="0" y="152"/>
                  </a:moveTo>
                  <a:cubicBezTo>
                    <a:pt x="0" y="235"/>
                    <a:pt x="68" y="304"/>
                    <a:pt x="152" y="304"/>
                  </a:cubicBezTo>
                  <a:cubicBezTo>
                    <a:pt x="236" y="304"/>
                    <a:pt x="304" y="236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lose/>
                  <a:moveTo>
                    <a:pt x="55" y="152"/>
                  </a:moveTo>
                  <a:cubicBezTo>
                    <a:pt x="55" y="99"/>
                    <a:pt x="100" y="55"/>
                    <a:pt x="152" y="55"/>
                  </a:cubicBezTo>
                  <a:cubicBezTo>
                    <a:pt x="205" y="55"/>
                    <a:pt x="249" y="99"/>
                    <a:pt x="249" y="152"/>
                  </a:cubicBezTo>
                  <a:cubicBezTo>
                    <a:pt x="249" y="204"/>
                    <a:pt x="205" y="249"/>
                    <a:pt x="152" y="249"/>
                  </a:cubicBezTo>
                  <a:cubicBezTo>
                    <a:pt x="100" y="249"/>
                    <a:pt x="55" y="204"/>
                    <a:pt x="55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14"/>
            <p:cNvSpPr>
              <a:spLocks noEditPoints="1"/>
            </p:cNvSpPr>
            <p:nvPr/>
          </p:nvSpPr>
          <p:spPr bwMode="auto">
            <a:xfrm>
              <a:off x="5867" y="3228"/>
              <a:ext cx="73" cy="73"/>
            </a:xfrm>
            <a:custGeom>
              <a:avLst/>
              <a:gdLst>
                <a:gd name="T0" fmla="*/ 152 w 304"/>
                <a:gd name="T1" fmla="*/ 304 h 304"/>
                <a:gd name="T2" fmla="*/ 304 w 304"/>
                <a:gd name="T3" fmla="*/ 152 h 304"/>
                <a:gd name="T4" fmla="*/ 152 w 304"/>
                <a:gd name="T5" fmla="*/ 0 h 304"/>
                <a:gd name="T6" fmla="*/ 0 w 304"/>
                <a:gd name="T7" fmla="*/ 152 h 304"/>
                <a:gd name="T8" fmla="*/ 152 w 304"/>
                <a:gd name="T9" fmla="*/ 304 h 304"/>
                <a:gd name="T10" fmla="*/ 55 w 304"/>
                <a:gd name="T11" fmla="*/ 153 h 304"/>
                <a:gd name="T12" fmla="*/ 152 w 304"/>
                <a:gd name="T13" fmla="*/ 56 h 304"/>
                <a:gd name="T14" fmla="*/ 248 w 304"/>
                <a:gd name="T15" fmla="*/ 153 h 304"/>
                <a:gd name="T16" fmla="*/ 152 w 304"/>
                <a:gd name="T17" fmla="*/ 249 h 304"/>
                <a:gd name="T18" fmla="*/ 55 w 304"/>
                <a:gd name="T19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304">
                  <a:moveTo>
                    <a:pt x="152" y="304"/>
                  </a:moveTo>
                  <a:cubicBezTo>
                    <a:pt x="235" y="304"/>
                    <a:pt x="304" y="236"/>
                    <a:pt x="304" y="152"/>
                  </a:cubicBezTo>
                  <a:cubicBezTo>
                    <a:pt x="304" y="69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236"/>
                    <a:pt x="68" y="304"/>
                    <a:pt x="152" y="304"/>
                  </a:cubicBezTo>
                  <a:close/>
                  <a:moveTo>
                    <a:pt x="55" y="153"/>
                  </a:moveTo>
                  <a:cubicBezTo>
                    <a:pt x="55" y="98"/>
                    <a:pt x="97" y="56"/>
                    <a:pt x="152" y="56"/>
                  </a:cubicBezTo>
                  <a:cubicBezTo>
                    <a:pt x="204" y="56"/>
                    <a:pt x="248" y="100"/>
                    <a:pt x="248" y="153"/>
                  </a:cubicBezTo>
                  <a:cubicBezTo>
                    <a:pt x="248" y="205"/>
                    <a:pt x="204" y="249"/>
                    <a:pt x="152" y="249"/>
                  </a:cubicBezTo>
                  <a:cubicBezTo>
                    <a:pt x="99" y="249"/>
                    <a:pt x="55" y="205"/>
                    <a:pt x="55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15"/>
            <p:cNvSpPr>
              <a:spLocks noEditPoints="1"/>
            </p:cNvSpPr>
            <p:nvPr/>
          </p:nvSpPr>
          <p:spPr bwMode="auto">
            <a:xfrm>
              <a:off x="5663" y="3374"/>
              <a:ext cx="190" cy="65"/>
            </a:xfrm>
            <a:custGeom>
              <a:avLst/>
              <a:gdLst>
                <a:gd name="T0" fmla="*/ 398 w 795"/>
                <a:gd name="T1" fmla="*/ 0 h 272"/>
                <a:gd name="T2" fmla="*/ 0 w 795"/>
                <a:gd name="T3" fmla="*/ 106 h 272"/>
                <a:gd name="T4" fmla="*/ 0 w 795"/>
                <a:gd name="T5" fmla="*/ 167 h 272"/>
                <a:gd name="T6" fmla="*/ 0 w 795"/>
                <a:gd name="T7" fmla="*/ 168 h 272"/>
                <a:gd name="T8" fmla="*/ 151 w 795"/>
                <a:gd name="T9" fmla="*/ 251 h 272"/>
                <a:gd name="T10" fmla="*/ 398 w 795"/>
                <a:gd name="T11" fmla="*/ 272 h 272"/>
                <a:gd name="T12" fmla="*/ 644 w 795"/>
                <a:gd name="T13" fmla="*/ 251 h 272"/>
                <a:gd name="T14" fmla="*/ 795 w 795"/>
                <a:gd name="T15" fmla="*/ 168 h 272"/>
                <a:gd name="T16" fmla="*/ 795 w 795"/>
                <a:gd name="T17" fmla="*/ 106 h 272"/>
                <a:gd name="T18" fmla="*/ 795 w 795"/>
                <a:gd name="T19" fmla="*/ 106 h 272"/>
                <a:gd name="T20" fmla="*/ 398 w 795"/>
                <a:gd name="T21" fmla="*/ 0 h 272"/>
                <a:gd name="T22" fmla="*/ 731 w 795"/>
                <a:gd name="T23" fmla="*/ 104 h 272"/>
                <a:gd name="T24" fmla="*/ 731 w 795"/>
                <a:gd name="T25" fmla="*/ 166 h 272"/>
                <a:gd name="T26" fmla="*/ 396 w 795"/>
                <a:gd name="T27" fmla="*/ 217 h 272"/>
                <a:gd name="T28" fmla="*/ 59 w 795"/>
                <a:gd name="T29" fmla="*/ 166 h 272"/>
                <a:gd name="T30" fmla="*/ 59 w 795"/>
                <a:gd name="T31" fmla="*/ 114 h 272"/>
                <a:gd name="T32" fmla="*/ 396 w 795"/>
                <a:gd name="T33" fmla="*/ 55 h 272"/>
                <a:gd name="T34" fmla="*/ 731 w 795"/>
                <a:gd name="T35" fmla="*/ 10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272">
                  <a:moveTo>
                    <a:pt x="398" y="0"/>
                  </a:moveTo>
                  <a:cubicBezTo>
                    <a:pt x="255" y="0"/>
                    <a:pt x="12" y="22"/>
                    <a:pt x="0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" y="205"/>
                    <a:pt x="57" y="233"/>
                    <a:pt x="151" y="251"/>
                  </a:cubicBezTo>
                  <a:cubicBezTo>
                    <a:pt x="248" y="270"/>
                    <a:pt x="356" y="272"/>
                    <a:pt x="398" y="272"/>
                  </a:cubicBezTo>
                  <a:cubicBezTo>
                    <a:pt x="440" y="272"/>
                    <a:pt x="548" y="270"/>
                    <a:pt x="644" y="251"/>
                  </a:cubicBezTo>
                  <a:cubicBezTo>
                    <a:pt x="738" y="233"/>
                    <a:pt x="789" y="205"/>
                    <a:pt x="795" y="168"/>
                  </a:cubicBezTo>
                  <a:cubicBezTo>
                    <a:pt x="795" y="106"/>
                    <a:pt x="795" y="106"/>
                    <a:pt x="795" y="106"/>
                  </a:cubicBezTo>
                  <a:cubicBezTo>
                    <a:pt x="795" y="106"/>
                    <a:pt x="795" y="106"/>
                    <a:pt x="795" y="106"/>
                  </a:cubicBezTo>
                  <a:cubicBezTo>
                    <a:pt x="782" y="22"/>
                    <a:pt x="539" y="0"/>
                    <a:pt x="398" y="0"/>
                  </a:cubicBezTo>
                  <a:close/>
                  <a:moveTo>
                    <a:pt x="731" y="104"/>
                  </a:moveTo>
                  <a:cubicBezTo>
                    <a:pt x="731" y="166"/>
                    <a:pt x="731" y="166"/>
                    <a:pt x="731" y="166"/>
                  </a:cubicBezTo>
                  <a:cubicBezTo>
                    <a:pt x="700" y="186"/>
                    <a:pt x="587" y="217"/>
                    <a:pt x="396" y="217"/>
                  </a:cubicBezTo>
                  <a:cubicBezTo>
                    <a:pt x="197" y="217"/>
                    <a:pt x="84" y="183"/>
                    <a:pt x="59" y="166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75" y="93"/>
                    <a:pt x="189" y="55"/>
                    <a:pt x="396" y="55"/>
                  </a:cubicBezTo>
                  <a:cubicBezTo>
                    <a:pt x="556" y="55"/>
                    <a:pt x="684" y="87"/>
                    <a:pt x="73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16"/>
            <p:cNvSpPr>
              <a:spLocks noEditPoints="1"/>
            </p:cNvSpPr>
            <p:nvPr/>
          </p:nvSpPr>
          <p:spPr bwMode="auto">
            <a:xfrm>
              <a:off x="5561" y="3023"/>
              <a:ext cx="304" cy="117"/>
            </a:xfrm>
            <a:custGeom>
              <a:avLst/>
              <a:gdLst>
                <a:gd name="T0" fmla="*/ 192 w 1263"/>
                <a:gd name="T1" fmla="*/ 468 h 486"/>
                <a:gd name="T2" fmla="*/ 209 w 1263"/>
                <a:gd name="T3" fmla="*/ 484 h 486"/>
                <a:gd name="T4" fmla="*/ 210 w 1263"/>
                <a:gd name="T5" fmla="*/ 484 h 486"/>
                <a:gd name="T6" fmla="*/ 212 w 1263"/>
                <a:gd name="T7" fmla="*/ 485 h 486"/>
                <a:gd name="T8" fmla="*/ 217 w 1263"/>
                <a:gd name="T9" fmla="*/ 486 h 486"/>
                <a:gd name="T10" fmla="*/ 233 w 1263"/>
                <a:gd name="T11" fmla="*/ 480 h 486"/>
                <a:gd name="T12" fmla="*/ 426 w 1263"/>
                <a:gd name="T13" fmla="*/ 339 h 486"/>
                <a:gd name="T14" fmla="*/ 632 w 1263"/>
                <a:gd name="T15" fmla="*/ 347 h 486"/>
                <a:gd name="T16" fmla="*/ 1263 w 1263"/>
                <a:gd name="T17" fmla="*/ 173 h 486"/>
                <a:gd name="T18" fmla="*/ 1064 w 1263"/>
                <a:gd name="T19" fmla="*/ 43 h 486"/>
                <a:gd name="T20" fmla="*/ 632 w 1263"/>
                <a:gd name="T21" fmla="*/ 0 h 486"/>
                <a:gd name="T22" fmla="*/ 0 w 1263"/>
                <a:gd name="T23" fmla="*/ 175 h 486"/>
                <a:gd name="T24" fmla="*/ 115 w 1263"/>
                <a:gd name="T25" fmla="*/ 279 h 486"/>
                <a:gd name="T26" fmla="*/ 192 w 1263"/>
                <a:gd name="T27" fmla="*/ 468 h 486"/>
                <a:gd name="T28" fmla="*/ 55 w 1263"/>
                <a:gd name="T29" fmla="*/ 174 h 486"/>
                <a:gd name="T30" fmla="*/ 200 w 1263"/>
                <a:gd name="T31" fmla="*/ 100 h 486"/>
                <a:gd name="T32" fmla="*/ 632 w 1263"/>
                <a:gd name="T33" fmla="*/ 55 h 486"/>
                <a:gd name="T34" fmla="*/ 1064 w 1263"/>
                <a:gd name="T35" fmla="*/ 100 h 486"/>
                <a:gd name="T36" fmla="*/ 1209 w 1263"/>
                <a:gd name="T37" fmla="*/ 174 h 486"/>
                <a:gd name="T38" fmla="*/ 1064 w 1263"/>
                <a:gd name="T39" fmla="*/ 248 h 486"/>
                <a:gd name="T40" fmla="*/ 632 w 1263"/>
                <a:gd name="T41" fmla="*/ 294 h 486"/>
                <a:gd name="T42" fmla="*/ 408 w 1263"/>
                <a:gd name="T43" fmla="*/ 283 h 486"/>
                <a:gd name="T44" fmla="*/ 407 w 1263"/>
                <a:gd name="T45" fmla="*/ 283 h 486"/>
                <a:gd name="T46" fmla="*/ 228 w 1263"/>
                <a:gd name="T47" fmla="*/ 415 h 486"/>
                <a:gd name="T48" fmla="*/ 156 w 1263"/>
                <a:gd name="T49" fmla="*/ 235 h 486"/>
                <a:gd name="T50" fmla="*/ 154 w 1263"/>
                <a:gd name="T51" fmla="*/ 235 h 486"/>
                <a:gd name="T52" fmla="*/ 55 w 1263"/>
                <a:gd name="T53" fmla="*/ 17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3" h="486">
                  <a:moveTo>
                    <a:pt x="192" y="468"/>
                  </a:moveTo>
                  <a:cubicBezTo>
                    <a:pt x="196" y="477"/>
                    <a:pt x="202" y="482"/>
                    <a:pt x="209" y="484"/>
                  </a:cubicBezTo>
                  <a:cubicBezTo>
                    <a:pt x="210" y="484"/>
                    <a:pt x="210" y="484"/>
                    <a:pt x="210" y="484"/>
                  </a:cubicBezTo>
                  <a:cubicBezTo>
                    <a:pt x="210" y="484"/>
                    <a:pt x="212" y="484"/>
                    <a:pt x="212" y="485"/>
                  </a:cubicBezTo>
                  <a:cubicBezTo>
                    <a:pt x="214" y="485"/>
                    <a:pt x="216" y="486"/>
                    <a:pt x="217" y="486"/>
                  </a:cubicBezTo>
                  <a:cubicBezTo>
                    <a:pt x="223" y="486"/>
                    <a:pt x="229" y="484"/>
                    <a:pt x="233" y="480"/>
                  </a:cubicBezTo>
                  <a:cubicBezTo>
                    <a:pt x="426" y="339"/>
                    <a:pt x="426" y="339"/>
                    <a:pt x="426" y="339"/>
                  </a:cubicBezTo>
                  <a:cubicBezTo>
                    <a:pt x="499" y="344"/>
                    <a:pt x="568" y="347"/>
                    <a:pt x="632" y="347"/>
                  </a:cubicBezTo>
                  <a:cubicBezTo>
                    <a:pt x="946" y="347"/>
                    <a:pt x="1263" y="287"/>
                    <a:pt x="1263" y="173"/>
                  </a:cubicBezTo>
                  <a:cubicBezTo>
                    <a:pt x="1263" y="119"/>
                    <a:pt x="1194" y="74"/>
                    <a:pt x="1064" y="43"/>
                  </a:cubicBezTo>
                  <a:cubicBezTo>
                    <a:pt x="950" y="15"/>
                    <a:pt x="796" y="0"/>
                    <a:pt x="632" y="0"/>
                  </a:cubicBezTo>
                  <a:cubicBezTo>
                    <a:pt x="318" y="0"/>
                    <a:pt x="0" y="60"/>
                    <a:pt x="0" y="175"/>
                  </a:cubicBezTo>
                  <a:cubicBezTo>
                    <a:pt x="0" y="215"/>
                    <a:pt x="39" y="250"/>
                    <a:pt x="115" y="279"/>
                  </a:cubicBezTo>
                  <a:lnTo>
                    <a:pt x="192" y="468"/>
                  </a:lnTo>
                  <a:close/>
                  <a:moveTo>
                    <a:pt x="55" y="174"/>
                  </a:moveTo>
                  <a:cubicBezTo>
                    <a:pt x="55" y="149"/>
                    <a:pt x="130" y="118"/>
                    <a:pt x="200" y="100"/>
                  </a:cubicBezTo>
                  <a:cubicBezTo>
                    <a:pt x="280" y="79"/>
                    <a:pt x="419" y="55"/>
                    <a:pt x="632" y="55"/>
                  </a:cubicBezTo>
                  <a:cubicBezTo>
                    <a:pt x="845" y="55"/>
                    <a:pt x="984" y="79"/>
                    <a:pt x="1064" y="100"/>
                  </a:cubicBezTo>
                  <a:cubicBezTo>
                    <a:pt x="1134" y="119"/>
                    <a:pt x="1209" y="149"/>
                    <a:pt x="1209" y="174"/>
                  </a:cubicBezTo>
                  <a:cubicBezTo>
                    <a:pt x="1209" y="199"/>
                    <a:pt x="1134" y="230"/>
                    <a:pt x="1064" y="248"/>
                  </a:cubicBezTo>
                  <a:cubicBezTo>
                    <a:pt x="984" y="269"/>
                    <a:pt x="845" y="294"/>
                    <a:pt x="632" y="294"/>
                  </a:cubicBezTo>
                  <a:cubicBezTo>
                    <a:pt x="548" y="294"/>
                    <a:pt x="472" y="290"/>
                    <a:pt x="408" y="283"/>
                  </a:cubicBezTo>
                  <a:cubicBezTo>
                    <a:pt x="407" y="283"/>
                    <a:pt x="407" y="283"/>
                    <a:pt x="407" y="283"/>
                  </a:cubicBezTo>
                  <a:cubicBezTo>
                    <a:pt x="228" y="415"/>
                    <a:pt x="228" y="415"/>
                    <a:pt x="228" y="415"/>
                  </a:cubicBezTo>
                  <a:cubicBezTo>
                    <a:pt x="156" y="235"/>
                    <a:pt x="156" y="235"/>
                    <a:pt x="156" y="235"/>
                  </a:cubicBezTo>
                  <a:cubicBezTo>
                    <a:pt x="154" y="235"/>
                    <a:pt x="154" y="235"/>
                    <a:pt x="154" y="235"/>
                  </a:cubicBezTo>
                  <a:cubicBezTo>
                    <a:pt x="86" y="213"/>
                    <a:pt x="55" y="189"/>
                    <a:pt x="55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17"/>
            <p:cNvSpPr>
              <a:spLocks noEditPoints="1"/>
            </p:cNvSpPr>
            <p:nvPr/>
          </p:nvSpPr>
          <p:spPr bwMode="auto">
            <a:xfrm>
              <a:off x="5641" y="3111"/>
              <a:ext cx="309" cy="116"/>
            </a:xfrm>
            <a:custGeom>
              <a:avLst/>
              <a:gdLst>
                <a:gd name="T0" fmla="*/ 1061 w 1287"/>
                <a:gd name="T1" fmla="*/ 39 h 480"/>
                <a:gd name="T2" fmla="*/ 644 w 1287"/>
                <a:gd name="T3" fmla="*/ 0 h 480"/>
                <a:gd name="T4" fmla="*/ 227 w 1287"/>
                <a:gd name="T5" fmla="*/ 39 h 480"/>
                <a:gd name="T6" fmla="*/ 0 w 1287"/>
                <a:gd name="T7" fmla="*/ 175 h 480"/>
                <a:gd name="T8" fmla="*/ 227 w 1287"/>
                <a:gd name="T9" fmla="*/ 311 h 480"/>
                <a:gd name="T10" fmla="*/ 644 w 1287"/>
                <a:gd name="T11" fmla="*/ 349 h 480"/>
                <a:gd name="T12" fmla="*/ 855 w 1287"/>
                <a:gd name="T13" fmla="*/ 340 h 480"/>
                <a:gd name="T14" fmla="*/ 1040 w 1287"/>
                <a:gd name="T15" fmla="*/ 474 h 480"/>
                <a:gd name="T16" fmla="*/ 1056 w 1287"/>
                <a:gd name="T17" fmla="*/ 480 h 480"/>
                <a:gd name="T18" fmla="*/ 1064 w 1287"/>
                <a:gd name="T19" fmla="*/ 478 h 480"/>
                <a:gd name="T20" fmla="*/ 1081 w 1287"/>
                <a:gd name="T21" fmla="*/ 463 h 480"/>
                <a:gd name="T22" fmla="*/ 1151 w 1287"/>
                <a:gd name="T23" fmla="*/ 287 h 480"/>
                <a:gd name="T24" fmla="*/ 1287 w 1287"/>
                <a:gd name="T25" fmla="*/ 176 h 480"/>
                <a:gd name="T26" fmla="*/ 1061 w 1287"/>
                <a:gd name="T27" fmla="*/ 39 h 480"/>
                <a:gd name="T28" fmla="*/ 1113 w 1287"/>
                <a:gd name="T29" fmla="*/ 240 h 480"/>
                <a:gd name="T30" fmla="*/ 1111 w 1287"/>
                <a:gd name="T31" fmla="*/ 241 h 480"/>
                <a:gd name="T32" fmla="*/ 1042 w 1287"/>
                <a:gd name="T33" fmla="*/ 407 h 480"/>
                <a:gd name="T34" fmla="*/ 874 w 1287"/>
                <a:gd name="T35" fmla="*/ 283 h 480"/>
                <a:gd name="T36" fmla="*/ 873 w 1287"/>
                <a:gd name="T37" fmla="*/ 282 h 480"/>
                <a:gd name="T38" fmla="*/ 872 w 1287"/>
                <a:gd name="T39" fmla="*/ 282 h 480"/>
                <a:gd name="T40" fmla="*/ 643 w 1287"/>
                <a:gd name="T41" fmla="*/ 292 h 480"/>
                <a:gd name="T42" fmla="*/ 203 w 1287"/>
                <a:gd name="T43" fmla="*/ 248 h 480"/>
                <a:gd name="T44" fmla="*/ 55 w 1287"/>
                <a:gd name="T45" fmla="*/ 173 h 480"/>
                <a:gd name="T46" fmla="*/ 203 w 1287"/>
                <a:gd name="T47" fmla="*/ 98 h 480"/>
                <a:gd name="T48" fmla="*/ 643 w 1287"/>
                <a:gd name="T49" fmla="*/ 53 h 480"/>
                <a:gd name="T50" fmla="*/ 1082 w 1287"/>
                <a:gd name="T51" fmla="*/ 98 h 480"/>
                <a:gd name="T52" fmla="*/ 1230 w 1287"/>
                <a:gd name="T53" fmla="*/ 173 h 480"/>
                <a:gd name="T54" fmla="*/ 1113 w 1287"/>
                <a:gd name="T55" fmla="*/ 24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7" h="480">
                  <a:moveTo>
                    <a:pt x="1061" y="39"/>
                  </a:moveTo>
                  <a:cubicBezTo>
                    <a:pt x="948" y="15"/>
                    <a:pt x="792" y="0"/>
                    <a:pt x="644" y="0"/>
                  </a:cubicBezTo>
                  <a:cubicBezTo>
                    <a:pt x="497" y="0"/>
                    <a:pt x="341" y="15"/>
                    <a:pt x="227" y="39"/>
                  </a:cubicBezTo>
                  <a:cubicBezTo>
                    <a:pt x="79" y="70"/>
                    <a:pt x="0" y="117"/>
                    <a:pt x="0" y="175"/>
                  </a:cubicBezTo>
                  <a:cubicBezTo>
                    <a:pt x="0" y="232"/>
                    <a:pt x="79" y="280"/>
                    <a:pt x="227" y="311"/>
                  </a:cubicBezTo>
                  <a:cubicBezTo>
                    <a:pt x="341" y="335"/>
                    <a:pt x="497" y="349"/>
                    <a:pt x="644" y="349"/>
                  </a:cubicBezTo>
                  <a:cubicBezTo>
                    <a:pt x="703" y="349"/>
                    <a:pt x="774" y="346"/>
                    <a:pt x="855" y="340"/>
                  </a:cubicBezTo>
                  <a:cubicBezTo>
                    <a:pt x="1040" y="474"/>
                    <a:pt x="1040" y="474"/>
                    <a:pt x="1040" y="474"/>
                  </a:cubicBezTo>
                  <a:cubicBezTo>
                    <a:pt x="1044" y="478"/>
                    <a:pt x="1049" y="480"/>
                    <a:pt x="1056" y="480"/>
                  </a:cubicBezTo>
                  <a:cubicBezTo>
                    <a:pt x="1058" y="480"/>
                    <a:pt x="1061" y="480"/>
                    <a:pt x="1064" y="478"/>
                  </a:cubicBezTo>
                  <a:cubicBezTo>
                    <a:pt x="1071" y="476"/>
                    <a:pt x="1079" y="471"/>
                    <a:pt x="1081" y="463"/>
                  </a:cubicBezTo>
                  <a:cubicBezTo>
                    <a:pt x="1151" y="287"/>
                    <a:pt x="1151" y="287"/>
                    <a:pt x="1151" y="287"/>
                  </a:cubicBezTo>
                  <a:cubicBezTo>
                    <a:pt x="1241" y="258"/>
                    <a:pt x="1287" y="220"/>
                    <a:pt x="1287" y="176"/>
                  </a:cubicBezTo>
                  <a:cubicBezTo>
                    <a:pt x="1286" y="118"/>
                    <a:pt x="1208" y="71"/>
                    <a:pt x="1061" y="39"/>
                  </a:cubicBezTo>
                  <a:close/>
                  <a:moveTo>
                    <a:pt x="1113" y="240"/>
                  </a:moveTo>
                  <a:cubicBezTo>
                    <a:pt x="1111" y="241"/>
                    <a:pt x="1111" y="241"/>
                    <a:pt x="1111" y="241"/>
                  </a:cubicBezTo>
                  <a:cubicBezTo>
                    <a:pt x="1042" y="407"/>
                    <a:pt x="1042" y="407"/>
                    <a:pt x="1042" y="407"/>
                  </a:cubicBezTo>
                  <a:cubicBezTo>
                    <a:pt x="874" y="283"/>
                    <a:pt x="874" y="283"/>
                    <a:pt x="874" y="283"/>
                  </a:cubicBezTo>
                  <a:cubicBezTo>
                    <a:pt x="873" y="282"/>
                    <a:pt x="873" y="282"/>
                    <a:pt x="873" y="282"/>
                  </a:cubicBezTo>
                  <a:cubicBezTo>
                    <a:pt x="872" y="282"/>
                    <a:pt x="872" y="282"/>
                    <a:pt x="872" y="282"/>
                  </a:cubicBezTo>
                  <a:cubicBezTo>
                    <a:pt x="803" y="289"/>
                    <a:pt x="728" y="292"/>
                    <a:pt x="643" y="292"/>
                  </a:cubicBezTo>
                  <a:cubicBezTo>
                    <a:pt x="424" y="292"/>
                    <a:pt x="283" y="268"/>
                    <a:pt x="203" y="248"/>
                  </a:cubicBezTo>
                  <a:cubicBezTo>
                    <a:pt x="101" y="222"/>
                    <a:pt x="55" y="192"/>
                    <a:pt x="55" y="173"/>
                  </a:cubicBezTo>
                  <a:cubicBezTo>
                    <a:pt x="55" y="154"/>
                    <a:pt x="101" y="124"/>
                    <a:pt x="203" y="98"/>
                  </a:cubicBezTo>
                  <a:cubicBezTo>
                    <a:pt x="283" y="78"/>
                    <a:pt x="425" y="53"/>
                    <a:pt x="643" y="53"/>
                  </a:cubicBezTo>
                  <a:cubicBezTo>
                    <a:pt x="860" y="53"/>
                    <a:pt x="1002" y="78"/>
                    <a:pt x="1082" y="98"/>
                  </a:cubicBezTo>
                  <a:cubicBezTo>
                    <a:pt x="1184" y="124"/>
                    <a:pt x="1230" y="154"/>
                    <a:pt x="1230" y="173"/>
                  </a:cubicBezTo>
                  <a:cubicBezTo>
                    <a:pt x="1231" y="190"/>
                    <a:pt x="1201" y="216"/>
                    <a:pt x="1113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18"/>
            <p:cNvSpPr>
              <a:spLocks/>
            </p:cNvSpPr>
            <p:nvPr/>
          </p:nvSpPr>
          <p:spPr bwMode="auto">
            <a:xfrm>
              <a:off x="5861" y="3306"/>
              <a:ext cx="84" cy="139"/>
            </a:xfrm>
            <a:custGeom>
              <a:avLst/>
              <a:gdLst>
                <a:gd name="T0" fmla="*/ 174 w 347"/>
                <a:gd name="T1" fmla="*/ 0 h 579"/>
                <a:gd name="T2" fmla="*/ 52 w 347"/>
                <a:gd name="T3" fmla="*/ 51 h 579"/>
                <a:gd name="T4" fmla="*/ 0 w 347"/>
                <a:gd name="T5" fmla="*/ 173 h 579"/>
                <a:gd name="T6" fmla="*/ 0 w 347"/>
                <a:gd name="T7" fmla="*/ 579 h 579"/>
                <a:gd name="T8" fmla="*/ 56 w 347"/>
                <a:gd name="T9" fmla="*/ 579 h 579"/>
                <a:gd name="T10" fmla="*/ 56 w 347"/>
                <a:gd name="T11" fmla="*/ 173 h 579"/>
                <a:gd name="T12" fmla="*/ 174 w 347"/>
                <a:gd name="T13" fmla="*/ 55 h 579"/>
                <a:gd name="T14" fmla="*/ 292 w 347"/>
                <a:gd name="T15" fmla="*/ 173 h 579"/>
                <a:gd name="T16" fmla="*/ 292 w 347"/>
                <a:gd name="T17" fmla="*/ 579 h 579"/>
                <a:gd name="T18" fmla="*/ 347 w 347"/>
                <a:gd name="T19" fmla="*/ 579 h 579"/>
                <a:gd name="T20" fmla="*/ 347 w 347"/>
                <a:gd name="T21" fmla="*/ 173 h 579"/>
                <a:gd name="T22" fmla="*/ 174 w 347"/>
                <a:gd name="T2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7" h="579">
                  <a:moveTo>
                    <a:pt x="174" y="0"/>
                  </a:moveTo>
                  <a:cubicBezTo>
                    <a:pt x="128" y="0"/>
                    <a:pt x="85" y="18"/>
                    <a:pt x="52" y="51"/>
                  </a:cubicBezTo>
                  <a:cubicBezTo>
                    <a:pt x="19" y="84"/>
                    <a:pt x="0" y="127"/>
                    <a:pt x="0" y="173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56" y="579"/>
                    <a:pt x="56" y="579"/>
                    <a:pt x="56" y="579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09"/>
                    <a:pt x="108" y="55"/>
                    <a:pt x="174" y="55"/>
                  </a:cubicBezTo>
                  <a:cubicBezTo>
                    <a:pt x="239" y="55"/>
                    <a:pt x="292" y="108"/>
                    <a:pt x="292" y="173"/>
                  </a:cubicBezTo>
                  <a:cubicBezTo>
                    <a:pt x="292" y="579"/>
                    <a:pt x="292" y="579"/>
                    <a:pt x="292" y="579"/>
                  </a:cubicBezTo>
                  <a:cubicBezTo>
                    <a:pt x="347" y="579"/>
                    <a:pt x="347" y="579"/>
                    <a:pt x="347" y="579"/>
                  </a:cubicBezTo>
                  <a:cubicBezTo>
                    <a:pt x="347" y="173"/>
                    <a:pt x="347" y="173"/>
                    <a:pt x="347" y="173"/>
                  </a:cubicBezTo>
                  <a:cubicBezTo>
                    <a:pt x="345" y="76"/>
                    <a:pt x="269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19"/>
            <p:cNvSpPr>
              <a:spLocks/>
            </p:cNvSpPr>
            <p:nvPr/>
          </p:nvSpPr>
          <p:spPr bwMode="auto">
            <a:xfrm>
              <a:off x="5571" y="3304"/>
              <a:ext cx="83" cy="141"/>
            </a:xfrm>
            <a:custGeom>
              <a:avLst/>
              <a:gdLst>
                <a:gd name="T0" fmla="*/ 173 w 346"/>
                <a:gd name="T1" fmla="*/ 0 h 588"/>
                <a:gd name="T2" fmla="*/ 51 w 346"/>
                <a:gd name="T3" fmla="*/ 52 h 588"/>
                <a:gd name="T4" fmla="*/ 0 w 346"/>
                <a:gd name="T5" fmla="*/ 174 h 588"/>
                <a:gd name="T6" fmla="*/ 0 w 346"/>
                <a:gd name="T7" fmla="*/ 588 h 588"/>
                <a:gd name="T8" fmla="*/ 55 w 346"/>
                <a:gd name="T9" fmla="*/ 588 h 588"/>
                <a:gd name="T10" fmla="*/ 55 w 346"/>
                <a:gd name="T11" fmla="*/ 174 h 588"/>
                <a:gd name="T12" fmla="*/ 173 w 346"/>
                <a:gd name="T13" fmla="*/ 56 h 588"/>
                <a:gd name="T14" fmla="*/ 291 w 346"/>
                <a:gd name="T15" fmla="*/ 174 h 588"/>
                <a:gd name="T16" fmla="*/ 291 w 346"/>
                <a:gd name="T17" fmla="*/ 588 h 588"/>
                <a:gd name="T18" fmla="*/ 346 w 346"/>
                <a:gd name="T19" fmla="*/ 588 h 588"/>
                <a:gd name="T20" fmla="*/ 346 w 346"/>
                <a:gd name="T21" fmla="*/ 175 h 588"/>
                <a:gd name="T22" fmla="*/ 173 w 346"/>
                <a:gd name="T2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588">
                  <a:moveTo>
                    <a:pt x="173" y="0"/>
                  </a:moveTo>
                  <a:cubicBezTo>
                    <a:pt x="128" y="0"/>
                    <a:pt x="84" y="18"/>
                    <a:pt x="51" y="52"/>
                  </a:cubicBezTo>
                  <a:cubicBezTo>
                    <a:pt x="18" y="84"/>
                    <a:pt x="0" y="128"/>
                    <a:pt x="0" y="174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5" y="174"/>
                    <a:pt x="55" y="174"/>
                    <a:pt x="55" y="174"/>
                  </a:cubicBezTo>
                  <a:cubicBezTo>
                    <a:pt x="55" y="109"/>
                    <a:pt x="108" y="56"/>
                    <a:pt x="173" y="56"/>
                  </a:cubicBezTo>
                  <a:cubicBezTo>
                    <a:pt x="238" y="56"/>
                    <a:pt x="291" y="108"/>
                    <a:pt x="291" y="174"/>
                  </a:cubicBezTo>
                  <a:cubicBezTo>
                    <a:pt x="291" y="588"/>
                    <a:pt x="291" y="588"/>
                    <a:pt x="291" y="588"/>
                  </a:cubicBezTo>
                  <a:cubicBezTo>
                    <a:pt x="346" y="588"/>
                    <a:pt x="346" y="588"/>
                    <a:pt x="346" y="588"/>
                  </a:cubicBezTo>
                  <a:cubicBezTo>
                    <a:pt x="346" y="175"/>
                    <a:pt x="346" y="175"/>
                    <a:pt x="346" y="175"/>
                  </a:cubicBezTo>
                  <a:cubicBezTo>
                    <a:pt x="346" y="79"/>
                    <a:pt x="268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0" name="Group 75"/>
          <p:cNvGrpSpPr>
            <a:grpSpLocks noChangeAspect="1"/>
          </p:cNvGrpSpPr>
          <p:nvPr/>
        </p:nvGrpSpPr>
        <p:grpSpPr bwMode="auto">
          <a:xfrm>
            <a:off x="6142786" y="3349219"/>
            <a:ext cx="764355" cy="781153"/>
            <a:chOff x="1751" y="2034"/>
            <a:chExt cx="364" cy="372"/>
          </a:xfrm>
          <a:solidFill>
            <a:srgbClr val="D9001D"/>
          </a:solidFill>
        </p:grpSpPr>
        <p:sp>
          <p:nvSpPr>
            <p:cNvPr id="31" name="Freeform 76"/>
            <p:cNvSpPr>
              <a:spLocks/>
            </p:cNvSpPr>
            <p:nvPr/>
          </p:nvSpPr>
          <p:spPr bwMode="auto">
            <a:xfrm>
              <a:off x="1751" y="2034"/>
              <a:ext cx="112" cy="372"/>
            </a:xfrm>
            <a:custGeom>
              <a:avLst/>
              <a:gdLst>
                <a:gd name="T0" fmla="*/ 692 w 716"/>
                <a:gd name="T1" fmla="*/ 259 h 2368"/>
                <a:gd name="T2" fmla="*/ 694 w 716"/>
                <a:gd name="T3" fmla="*/ 180 h 2368"/>
                <a:gd name="T4" fmla="*/ 251 w 716"/>
                <a:gd name="T5" fmla="*/ 180 h 2368"/>
                <a:gd name="T6" fmla="*/ 253 w 716"/>
                <a:gd name="T7" fmla="*/ 259 h 2368"/>
                <a:gd name="T8" fmla="*/ 274 w 716"/>
                <a:gd name="T9" fmla="*/ 427 h 2368"/>
                <a:gd name="T10" fmla="*/ 316 w 716"/>
                <a:gd name="T11" fmla="*/ 519 h 2368"/>
                <a:gd name="T12" fmla="*/ 317 w 716"/>
                <a:gd name="T13" fmla="*/ 561 h 2368"/>
                <a:gd name="T14" fmla="*/ 231 w 716"/>
                <a:gd name="T15" fmla="*/ 604 h 2368"/>
                <a:gd name="T16" fmla="*/ 182 w 716"/>
                <a:gd name="T17" fmla="*/ 1744 h 2368"/>
                <a:gd name="T18" fmla="*/ 223 w 716"/>
                <a:gd name="T19" fmla="*/ 2368 h 2368"/>
                <a:gd name="T20" fmla="*/ 264 w 716"/>
                <a:gd name="T21" fmla="*/ 1740 h 2368"/>
                <a:gd name="T22" fmla="*/ 107 w 716"/>
                <a:gd name="T23" fmla="*/ 766 h 2368"/>
                <a:gd name="T24" fmla="*/ 262 w 716"/>
                <a:gd name="T25" fmla="*/ 680 h 2368"/>
                <a:gd name="T26" fmla="*/ 399 w 716"/>
                <a:gd name="T27" fmla="*/ 591 h 2368"/>
                <a:gd name="T28" fmla="*/ 383 w 716"/>
                <a:gd name="T29" fmla="*/ 474 h 2368"/>
                <a:gd name="T30" fmla="*/ 354 w 716"/>
                <a:gd name="T31" fmla="*/ 393 h 2368"/>
                <a:gd name="T32" fmla="*/ 320 w 716"/>
                <a:gd name="T33" fmla="*/ 358 h 2368"/>
                <a:gd name="T34" fmla="*/ 309 w 716"/>
                <a:gd name="T35" fmla="*/ 346 h 2368"/>
                <a:gd name="T36" fmla="*/ 314 w 716"/>
                <a:gd name="T37" fmla="*/ 318 h 2368"/>
                <a:gd name="T38" fmla="*/ 337 w 716"/>
                <a:gd name="T39" fmla="*/ 277 h 2368"/>
                <a:gd name="T40" fmla="*/ 468 w 716"/>
                <a:gd name="T41" fmla="*/ 88 h 2368"/>
                <a:gd name="T42" fmla="*/ 599 w 716"/>
                <a:gd name="T43" fmla="*/ 277 h 2368"/>
                <a:gd name="T44" fmla="*/ 621 w 716"/>
                <a:gd name="T45" fmla="*/ 318 h 2368"/>
                <a:gd name="T46" fmla="*/ 629 w 716"/>
                <a:gd name="T47" fmla="*/ 345 h 2368"/>
                <a:gd name="T48" fmla="*/ 618 w 716"/>
                <a:gd name="T49" fmla="*/ 360 h 2368"/>
                <a:gd name="T50" fmla="*/ 584 w 716"/>
                <a:gd name="T51" fmla="*/ 396 h 2368"/>
                <a:gd name="T52" fmla="*/ 554 w 716"/>
                <a:gd name="T53" fmla="*/ 476 h 2368"/>
                <a:gd name="T54" fmla="*/ 539 w 716"/>
                <a:gd name="T55" fmla="*/ 594 h 2368"/>
                <a:gd name="T56" fmla="*/ 621 w 716"/>
                <a:gd name="T57" fmla="*/ 594 h 2368"/>
                <a:gd name="T58" fmla="*/ 623 w 716"/>
                <a:gd name="T59" fmla="*/ 520 h 2368"/>
                <a:gd name="T60" fmla="*/ 662 w 716"/>
                <a:gd name="T61" fmla="*/ 430 h 2368"/>
                <a:gd name="T62" fmla="*/ 715 w 716"/>
                <a:gd name="T63" fmla="*/ 349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6" h="2368">
                  <a:moveTo>
                    <a:pt x="715" y="349"/>
                  </a:moveTo>
                  <a:cubicBezTo>
                    <a:pt x="715" y="339"/>
                    <a:pt x="716" y="289"/>
                    <a:pt x="692" y="259"/>
                  </a:cubicBezTo>
                  <a:cubicBezTo>
                    <a:pt x="691" y="257"/>
                    <a:pt x="691" y="255"/>
                    <a:pt x="691" y="251"/>
                  </a:cubicBezTo>
                  <a:cubicBezTo>
                    <a:pt x="694" y="217"/>
                    <a:pt x="696" y="196"/>
                    <a:pt x="694" y="180"/>
                  </a:cubicBezTo>
                  <a:cubicBezTo>
                    <a:pt x="685" y="92"/>
                    <a:pt x="600" y="0"/>
                    <a:pt x="473" y="0"/>
                  </a:cubicBezTo>
                  <a:cubicBezTo>
                    <a:pt x="345" y="0"/>
                    <a:pt x="261" y="92"/>
                    <a:pt x="251" y="180"/>
                  </a:cubicBezTo>
                  <a:cubicBezTo>
                    <a:pt x="250" y="195"/>
                    <a:pt x="251" y="217"/>
                    <a:pt x="255" y="251"/>
                  </a:cubicBezTo>
                  <a:cubicBezTo>
                    <a:pt x="255" y="253"/>
                    <a:pt x="255" y="257"/>
                    <a:pt x="253" y="259"/>
                  </a:cubicBezTo>
                  <a:cubicBezTo>
                    <a:pt x="229" y="288"/>
                    <a:pt x="231" y="339"/>
                    <a:pt x="231" y="349"/>
                  </a:cubicBezTo>
                  <a:cubicBezTo>
                    <a:pt x="233" y="373"/>
                    <a:pt x="250" y="408"/>
                    <a:pt x="274" y="427"/>
                  </a:cubicBezTo>
                  <a:cubicBezTo>
                    <a:pt x="276" y="429"/>
                    <a:pt x="280" y="433"/>
                    <a:pt x="280" y="435"/>
                  </a:cubicBezTo>
                  <a:cubicBezTo>
                    <a:pt x="289" y="476"/>
                    <a:pt x="305" y="504"/>
                    <a:pt x="316" y="519"/>
                  </a:cubicBezTo>
                  <a:cubicBezTo>
                    <a:pt x="317" y="521"/>
                    <a:pt x="317" y="523"/>
                    <a:pt x="317" y="525"/>
                  </a:cubicBezTo>
                  <a:cubicBezTo>
                    <a:pt x="317" y="561"/>
                    <a:pt x="317" y="561"/>
                    <a:pt x="317" y="561"/>
                  </a:cubicBezTo>
                  <a:cubicBezTo>
                    <a:pt x="317" y="564"/>
                    <a:pt x="316" y="568"/>
                    <a:pt x="312" y="568"/>
                  </a:cubicBezTo>
                  <a:cubicBezTo>
                    <a:pt x="291" y="578"/>
                    <a:pt x="265" y="589"/>
                    <a:pt x="231" y="604"/>
                  </a:cubicBezTo>
                  <a:cubicBezTo>
                    <a:pt x="139" y="641"/>
                    <a:pt x="68" y="671"/>
                    <a:pt x="34" y="726"/>
                  </a:cubicBezTo>
                  <a:cubicBezTo>
                    <a:pt x="23" y="743"/>
                    <a:pt x="0" y="776"/>
                    <a:pt x="182" y="1744"/>
                  </a:cubicBezTo>
                  <a:cubicBezTo>
                    <a:pt x="182" y="2327"/>
                    <a:pt x="182" y="2327"/>
                    <a:pt x="182" y="2327"/>
                  </a:cubicBezTo>
                  <a:cubicBezTo>
                    <a:pt x="182" y="2349"/>
                    <a:pt x="201" y="2368"/>
                    <a:pt x="223" y="2368"/>
                  </a:cubicBezTo>
                  <a:cubicBezTo>
                    <a:pt x="246" y="2368"/>
                    <a:pt x="264" y="2349"/>
                    <a:pt x="264" y="2327"/>
                  </a:cubicBezTo>
                  <a:cubicBezTo>
                    <a:pt x="264" y="1740"/>
                    <a:pt x="264" y="1740"/>
                    <a:pt x="264" y="1740"/>
                  </a:cubicBezTo>
                  <a:cubicBezTo>
                    <a:pt x="264" y="1738"/>
                    <a:pt x="264" y="1734"/>
                    <a:pt x="264" y="1732"/>
                  </a:cubicBezTo>
                  <a:cubicBezTo>
                    <a:pt x="186" y="1316"/>
                    <a:pt x="107" y="851"/>
                    <a:pt x="107" y="766"/>
                  </a:cubicBezTo>
                  <a:cubicBezTo>
                    <a:pt x="107" y="765"/>
                    <a:pt x="107" y="763"/>
                    <a:pt x="109" y="761"/>
                  </a:cubicBezTo>
                  <a:cubicBezTo>
                    <a:pt x="135" y="732"/>
                    <a:pt x="193" y="708"/>
                    <a:pt x="262" y="680"/>
                  </a:cubicBezTo>
                  <a:cubicBezTo>
                    <a:pt x="352" y="642"/>
                    <a:pt x="376" y="627"/>
                    <a:pt x="378" y="627"/>
                  </a:cubicBezTo>
                  <a:cubicBezTo>
                    <a:pt x="391" y="620"/>
                    <a:pt x="399" y="607"/>
                    <a:pt x="399" y="591"/>
                  </a:cubicBezTo>
                  <a:cubicBezTo>
                    <a:pt x="399" y="505"/>
                    <a:pt x="399" y="505"/>
                    <a:pt x="399" y="505"/>
                  </a:cubicBezTo>
                  <a:cubicBezTo>
                    <a:pt x="399" y="488"/>
                    <a:pt x="395" y="481"/>
                    <a:pt x="383" y="474"/>
                  </a:cubicBezTo>
                  <a:cubicBezTo>
                    <a:pt x="382" y="472"/>
                    <a:pt x="382" y="472"/>
                    <a:pt x="382" y="472"/>
                  </a:cubicBezTo>
                  <a:cubicBezTo>
                    <a:pt x="376" y="466"/>
                    <a:pt x="359" y="444"/>
                    <a:pt x="354" y="393"/>
                  </a:cubicBezTo>
                  <a:cubicBezTo>
                    <a:pt x="352" y="382"/>
                    <a:pt x="346" y="371"/>
                    <a:pt x="335" y="363"/>
                  </a:cubicBezTo>
                  <a:cubicBezTo>
                    <a:pt x="329" y="360"/>
                    <a:pt x="325" y="358"/>
                    <a:pt x="320" y="358"/>
                  </a:cubicBezTo>
                  <a:cubicBezTo>
                    <a:pt x="318" y="358"/>
                    <a:pt x="314" y="356"/>
                    <a:pt x="312" y="354"/>
                  </a:cubicBezTo>
                  <a:cubicBezTo>
                    <a:pt x="310" y="350"/>
                    <a:pt x="309" y="348"/>
                    <a:pt x="309" y="346"/>
                  </a:cubicBezTo>
                  <a:cubicBezTo>
                    <a:pt x="309" y="339"/>
                    <a:pt x="309" y="331"/>
                    <a:pt x="309" y="326"/>
                  </a:cubicBezTo>
                  <a:cubicBezTo>
                    <a:pt x="309" y="322"/>
                    <a:pt x="310" y="320"/>
                    <a:pt x="314" y="318"/>
                  </a:cubicBezTo>
                  <a:cubicBezTo>
                    <a:pt x="318" y="317"/>
                    <a:pt x="320" y="315"/>
                    <a:pt x="324" y="313"/>
                  </a:cubicBezTo>
                  <a:cubicBezTo>
                    <a:pt x="333" y="303"/>
                    <a:pt x="339" y="290"/>
                    <a:pt x="337" y="277"/>
                  </a:cubicBezTo>
                  <a:cubicBezTo>
                    <a:pt x="333" y="245"/>
                    <a:pt x="327" y="208"/>
                    <a:pt x="329" y="192"/>
                  </a:cubicBezTo>
                  <a:cubicBezTo>
                    <a:pt x="333" y="149"/>
                    <a:pt x="379" y="88"/>
                    <a:pt x="468" y="88"/>
                  </a:cubicBezTo>
                  <a:cubicBezTo>
                    <a:pt x="556" y="88"/>
                    <a:pt x="603" y="150"/>
                    <a:pt x="607" y="192"/>
                  </a:cubicBezTo>
                  <a:cubicBezTo>
                    <a:pt x="608" y="208"/>
                    <a:pt x="605" y="243"/>
                    <a:pt x="599" y="277"/>
                  </a:cubicBezTo>
                  <a:cubicBezTo>
                    <a:pt x="597" y="290"/>
                    <a:pt x="603" y="303"/>
                    <a:pt x="612" y="313"/>
                  </a:cubicBezTo>
                  <a:cubicBezTo>
                    <a:pt x="614" y="314"/>
                    <a:pt x="618" y="318"/>
                    <a:pt x="621" y="318"/>
                  </a:cubicBezTo>
                  <a:cubicBezTo>
                    <a:pt x="623" y="320"/>
                    <a:pt x="625" y="322"/>
                    <a:pt x="627" y="326"/>
                  </a:cubicBezTo>
                  <a:cubicBezTo>
                    <a:pt x="627" y="332"/>
                    <a:pt x="629" y="339"/>
                    <a:pt x="629" y="345"/>
                  </a:cubicBezTo>
                  <a:cubicBezTo>
                    <a:pt x="629" y="348"/>
                    <a:pt x="627" y="352"/>
                    <a:pt x="625" y="354"/>
                  </a:cubicBezTo>
                  <a:cubicBezTo>
                    <a:pt x="624" y="356"/>
                    <a:pt x="622" y="358"/>
                    <a:pt x="618" y="360"/>
                  </a:cubicBezTo>
                  <a:cubicBezTo>
                    <a:pt x="612" y="362"/>
                    <a:pt x="607" y="363"/>
                    <a:pt x="603" y="366"/>
                  </a:cubicBezTo>
                  <a:cubicBezTo>
                    <a:pt x="593" y="373"/>
                    <a:pt x="586" y="383"/>
                    <a:pt x="584" y="396"/>
                  </a:cubicBezTo>
                  <a:cubicBezTo>
                    <a:pt x="576" y="446"/>
                    <a:pt x="562" y="469"/>
                    <a:pt x="556" y="474"/>
                  </a:cubicBezTo>
                  <a:cubicBezTo>
                    <a:pt x="554" y="476"/>
                    <a:pt x="554" y="476"/>
                    <a:pt x="554" y="476"/>
                  </a:cubicBezTo>
                  <a:cubicBezTo>
                    <a:pt x="543" y="483"/>
                    <a:pt x="539" y="493"/>
                    <a:pt x="539" y="508"/>
                  </a:cubicBezTo>
                  <a:cubicBezTo>
                    <a:pt x="539" y="594"/>
                    <a:pt x="539" y="594"/>
                    <a:pt x="539" y="594"/>
                  </a:cubicBezTo>
                  <a:cubicBezTo>
                    <a:pt x="539" y="616"/>
                    <a:pt x="558" y="635"/>
                    <a:pt x="580" y="635"/>
                  </a:cubicBezTo>
                  <a:cubicBezTo>
                    <a:pt x="602" y="635"/>
                    <a:pt x="621" y="616"/>
                    <a:pt x="621" y="594"/>
                  </a:cubicBezTo>
                  <a:cubicBezTo>
                    <a:pt x="621" y="526"/>
                    <a:pt x="621" y="526"/>
                    <a:pt x="621" y="526"/>
                  </a:cubicBezTo>
                  <a:cubicBezTo>
                    <a:pt x="621" y="524"/>
                    <a:pt x="621" y="523"/>
                    <a:pt x="623" y="520"/>
                  </a:cubicBezTo>
                  <a:cubicBezTo>
                    <a:pt x="634" y="505"/>
                    <a:pt x="649" y="479"/>
                    <a:pt x="658" y="436"/>
                  </a:cubicBezTo>
                  <a:cubicBezTo>
                    <a:pt x="658" y="434"/>
                    <a:pt x="660" y="433"/>
                    <a:pt x="662" y="430"/>
                  </a:cubicBezTo>
                  <a:cubicBezTo>
                    <a:pt x="664" y="429"/>
                    <a:pt x="664" y="429"/>
                    <a:pt x="664" y="429"/>
                  </a:cubicBezTo>
                  <a:cubicBezTo>
                    <a:pt x="694" y="411"/>
                    <a:pt x="713" y="377"/>
                    <a:pt x="715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2003" y="2034"/>
              <a:ext cx="112" cy="372"/>
            </a:xfrm>
            <a:custGeom>
              <a:avLst/>
              <a:gdLst>
                <a:gd name="T0" fmla="*/ 537 w 719"/>
                <a:gd name="T1" fmla="*/ 2326 h 2368"/>
                <a:gd name="T2" fmla="*/ 685 w 719"/>
                <a:gd name="T3" fmla="*/ 726 h 2368"/>
                <a:gd name="T4" fmla="*/ 408 w 719"/>
                <a:gd name="T5" fmla="*/ 568 h 2368"/>
                <a:gd name="T6" fmla="*/ 402 w 719"/>
                <a:gd name="T7" fmla="*/ 525 h 2368"/>
                <a:gd name="T8" fmla="*/ 439 w 719"/>
                <a:gd name="T9" fmla="*/ 435 h 2368"/>
                <a:gd name="T10" fmla="*/ 451 w 719"/>
                <a:gd name="T11" fmla="*/ 435 h 2368"/>
                <a:gd name="T12" fmla="*/ 445 w 719"/>
                <a:gd name="T13" fmla="*/ 427 h 2368"/>
                <a:gd name="T14" fmla="*/ 466 w 719"/>
                <a:gd name="T15" fmla="*/ 259 h 2368"/>
                <a:gd name="T16" fmla="*/ 468 w 719"/>
                <a:gd name="T17" fmla="*/ 180 h 2368"/>
                <a:gd name="T18" fmla="*/ 25 w 719"/>
                <a:gd name="T19" fmla="*/ 180 h 2368"/>
                <a:gd name="T20" fmla="*/ 27 w 719"/>
                <a:gd name="T21" fmla="*/ 259 h 2368"/>
                <a:gd name="T22" fmla="*/ 48 w 719"/>
                <a:gd name="T23" fmla="*/ 427 h 2368"/>
                <a:gd name="T24" fmla="*/ 53 w 719"/>
                <a:gd name="T25" fmla="*/ 435 h 2368"/>
                <a:gd name="T26" fmla="*/ 90 w 719"/>
                <a:gd name="T27" fmla="*/ 525 h 2368"/>
                <a:gd name="T28" fmla="*/ 131 w 719"/>
                <a:gd name="T29" fmla="*/ 633 h 2368"/>
                <a:gd name="T30" fmla="*/ 173 w 719"/>
                <a:gd name="T31" fmla="*/ 506 h 2368"/>
                <a:gd name="T32" fmla="*/ 156 w 719"/>
                <a:gd name="T33" fmla="*/ 473 h 2368"/>
                <a:gd name="T34" fmla="*/ 109 w 719"/>
                <a:gd name="T35" fmla="*/ 364 h 2368"/>
                <a:gd name="T36" fmla="*/ 86 w 719"/>
                <a:gd name="T37" fmla="*/ 355 h 2368"/>
                <a:gd name="T38" fmla="*/ 82 w 719"/>
                <a:gd name="T39" fmla="*/ 327 h 2368"/>
                <a:gd name="T40" fmla="*/ 98 w 719"/>
                <a:gd name="T41" fmla="*/ 313 h 2368"/>
                <a:gd name="T42" fmla="*/ 103 w 719"/>
                <a:gd name="T43" fmla="*/ 192 h 2368"/>
                <a:gd name="T44" fmla="*/ 380 w 719"/>
                <a:gd name="T45" fmla="*/ 192 h 2368"/>
                <a:gd name="T46" fmla="*/ 386 w 719"/>
                <a:gd name="T47" fmla="*/ 313 h 2368"/>
                <a:gd name="T48" fmla="*/ 401 w 719"/>
                <a:gd name="T49" fmla="*/ 327 h 2368"/>
                <a:gd name="T50" fmla="*/ 399 w 719"/>
                <a:gd name="T51" fmla="*/ 355 h 2368"/>
                <a:gd name="T52" fmla="*/ 376 w 719"/>
                <a:gd name="T53" fmla="*/ 367 h 2368"/>
                <a:gd name="T54" fmla="*/ 330 w 719"/>
                <a:gd name="T55" fmla="*/ 475 h 2368"/>
                <a:gd name="T56" fmla="*/ 313 w 719"/>
                <a:gd name="T57" fmla="*/ 508 h 2368"/>
                <a:gd name="T58" fmla="*/ 333 w 719"/>
                <a:gd name="T59" fmla="*/ 630 h 2368"/>
                <a:gd name="T60" fmla="*/ 603 w 719"/>
                <a:gd name="T61" fmla="*/ 764 h 2368"/>
                <a:gd name="T62" fmla="*/ 447 w 719"/>
                <a:gd name="T63" fmla="*/ 1735 h 2368"/>
                <a:gd name="T64" fmla="*/ 447 w 719"/>
                <a:gd name="T65" fmla="*/ 233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9" h="2368">
                  <a:moveTo>
                    <a:pt x="496" y="2368"/>
                  </a:moveTo>
                  <a:cubicBezTo>
                    <a:pt x="518" y="2368"/>
                    <a:pt x="537" y="2349"/>
                    <a:pt x="537" y="2326"/>
                  </a:cubicBezTo>
                  <a:cubicBezTo>
                    <a:pt x="537" y="1745"/>
                    <a:pt x="537" y="1745"/>
                    <a:pt x="537" y="1745"/>
                  </a:cubicBezTo>
                  <a:cubicBezTo>
                    <a:pt x="719" y="776"/>
                    <a:pt x="696" y="742"/>
                    <a:pt x="685" y="726"/>
                  </a:cubicBezTo>
                  <a:cubicBezTo>
                    <a:pt x="650" y="671"/>
                    <a:pt x="579" y="641"/>
                    <a:pt x="488" y="604"/>
                  </a:cubicBezTo>
                  <a:cubicBezTo>
                    <a:pt x="455" y="591"/>
                    <a:pt x="429" y="578"/>
                    <a:pt x="408" y="568"/>
                  </a:cubicBezTo>
                  <a:cubicBezTo>
                    <a:pt x="404" y="566"/>
                    <a:pt x="402" y="562"/>
                    <a:pt x="402" y="561"/>
                  </a:cubicBezTo>
                  <a:cubicBezTo>
                    <a:pt x="402" y="525"/>
                    <a:pt x="402" y="525"/>
                    <a:pt x="402" y="525"/>
                  </a:cubicBezTo>
                  <a:cubicBezTo>
                    <a:pt x="402" y="523"/>
                    <a:pt x="402" y="521"/>
                    <a:pt x="404" y="519"/>
                  </a:cubicBezTo>
                  <a:cubicBezTo>
                    <a:pt x="415" y="504"/>
                    <a:pt x="430" y="478"/>
                    <a:pt x="439" y="435"/>
                  </a:cubicBezTo>
                  <a:cubicBezTo>
                    <a:pt x="439" y="433"/>
                    <a:pt x="441" y="431"/>
                    <a:pt x="443" y="429"/>
                  </a:cubicBezTo>
                  <a:cubicBezTo>
                    <a:pt x="451" y="435"/>
                    <a:pt x="451" y="435"/>
                    <a:pt x="451" y="435"/>
                  </a:cubicBezTo>
                  <a:cubicBezTo>
                    <a:pt x="451" y="435"/>
                    <a:pt x="451" y="435"/>
                    <a:pt x="451" y="435"/>
                  </a:cubicBezTo>
                  <a:cubicBezTo>
                    <a:pt x="445" y="427"/>
                    <a:pt x="445" y="427"/>
                    <a:pt x="445" y="427"/>
                  </a:cubicBezTo>
                  <a:cubicBezTo>
                    <a:pt x="471" y="408"/>
                    <a:pt x="488" y="373"/>
                    <a:pt x="488" y="349"/>
                  </a:cubicBezTo>
                  <a:cubicBezTo>
                    <a:pt x="488" y="339"/>
                    <a:pt x="490" y="289"/>
                    <a:pt x="466" y="259"/>
                  </a:cubicBezTo>
                  <a:cubicBezTo>
                    <a:pt x="464" y="257"/>
                    <a:pt x="464" y="255"/>
                    <a:pt x="464" y="251"/>
                  </a:cubicBezTo>
                  <a:cubicBezTo>
                    <a:pt x="468" y="217"/>
                    <a:pt x="470" y="196"/>
                    <a:pt x="468" y="180"/>
                  </a:cubicBezTo>
                  <a:cubicBezTo>
                    <a:pt x="458" y="92"/>
                    <a:pt x="374" y="0"/>
                    <a:pt x="246" y="0"/>
                  </a:cubicBezTo>
                  <a:cubicBezTo>
                    <a:pt x="119" y="0"/>
                    <a:pt x="34" y="92"/>
                    <a:pt x="25" y="180"/>
                  </a:cubicBezTo>
                  <a:cubicBezTo>
                    <a:pt x="23" y="195"/>
                    <a:pt x="25" y="215"/>
                    <a:pt x="28" y="251"/>
                  </a:cubicBezTo>
                  <a:cubicBezTo>
                    <a:pt x="28" y="253"/>
                    <a:pt x="28" y="257"/>
                    <a:pt x="27" y="259"/>
                  </a:cubicBezTo>
                  <a:cubicBezTo>
                    <a:pt x="0" y="288"/>
                    <a:pt x="4" y="341"/>
                    <a:pt x="4" y="349"/>
                  </a:cubicBezTo>
                  <a:cubicBezTo>
                    <a:pt x="6" y="377"/>
                    <a:pt x="25" y="411"/>
                    <a:pt x="48" y="427"/>
                  </a:cubicBezTo>
                  <a:cubicBezTo>
                    <a:pt x="49" y="429"/>
                    <a:pt x="49" y="429"/>
                    <a:pt x="49" y="429"/>
                  </a:cubicBezTo>
                  <a:cubicBezTo>
                    <a:pt x="51" y="431"/>
                    <a:pt x="53" y="433"/>
                    <a:pt x="53" y="435"/>
                  </a:cubicBezTo>
                  <a:cubicBezTo>
                    <a:pt x="62" y="476"/>
                    <a:pt x="77" y="504"/>
                    <a:pt x="89" y="519"/>
                  </a:cubicBezTo>
                  <a:cubicBezTo>
                    <a:pt x="90" y="521"/>
                    <a:pt x="90" y="523"/>
                    <a:pt x="90" y="525"/>
                  </a:cubicBezTo>
                  <a:cubicBezTo>
                    <a:pt x="90" y="592"/>
                    <a:pt x="90" y="592"/>
                    <a:pt x="90" y="592"/>
                  </a:cubicBezTo>
                  <a:cubicBezTo>
                    <a:pt x="90" y="615"/>
                    <a:pt x="109" y="633"/>
                    <a:pt x="131" y="633"/>
                  </a:cubicBezTo>
                  <a:cubicBezTo>
                    <a:pt x="154" y="633"/>
                    <a:pt x="173" y="615"/>
                    <a:pt x="173" y="592"/>
                  </a:cubicBezTo>
                  <a:cubicBezTo>
                    <a:pt x="173" y="506"/>
                    <a:pt x="173" y="506"/>
                    <a:pt x="173" y="506"/>
                  </a:cubicBezTo>
                  <a:cubicBezTo>
                    <a:pt x="173" y="489"/>
                    <a:pt x="169" y="482"/>
                    <a:pt x="157" y="475"/>
                  </a:cubicBezTo>
                  <a:cubicBezTo>
                    <a:pt x="156" y="473"/>
                    <a:pt x="156" y="473"/>
                    <a:pt x="156" y="473"/>
                  </a:cubicBezTo>
                  <a:cubicBezTo>
                    <a:pt x="150" y="467"/>
                    <a:pt x="133" y="445"/>
                    <a:pt x="127" y="394"/>
                  </a:cubicBezTo>
                  <a:cubicBezTo>
                    <a:pt x="126" y="383"/>
                    <a:pt x="120" y="372"/>
                    <a:pt x="109" y="364"/>
                  </a:cubicBezTo>
                  <a:cubicBezTo>
                    <a:pt x="103" y="361"/>
                    <a:pt x="99" y="358"/>
                    <a:pt x="94" y="358"/>
                  </a:cubicBezTo>
                  <a:cubicBezTo>
                    <a:pt x="92" y="358"/>
                    <a:pt x="88" y="357"/>
                    <a:pt x="86" y="355"/>
                  </a:cubicBezTo>
                  <a:cubicBezTo>
                    <a:pt x="84" y="351"/>
                    <a:pt x="84" y="349"/>
                    <a:pt x="82" y="347"/>
                  </a:cubicBezTo>
                  <a:cubicBezTo>
                    <a:pt x="82" y="340"/>
                    <a:pt x="82" y="332"/>
                    <a:pt x="82" y="327"/>
                  </a:cubicBezTo>
                  <a:cubicBezTo>
                    <a:pt x="82" y="323"/>
                    <a:pt x="84" y="321"/>
                    <a:pt x="88" y="319"/>
                  </a:cubicBezTo>
                  <a:cubicBezTo>
                    <a:pt x="92" y="317"/>
                    <a:pt x="94" y="316"/>
                    <a:pt x="98" y="313"/>
                  </a:cubicBezTo>
                  <a:cubicBezTo>
                    <a:pt x="107" y="304"/>
                    <a:pt x="113" y="291"/>
                    <a:pt x="111" y="278"/>
                  </a:cubicBezTo>
                  <a:cubicBezTo>
                    <a:pt x="107" y="244"/>
                    <a:pt x="101" y="206"/>
                    <a:pt x="103" y="192"/>
                  </a:cubicBezTo>
                  <a:cubicBezTo>
                    <a:pt x="106" y="148"/>
                    <a:pt x="153" y="87"/>
                    <a:pt x="242" y="87"/>
                  </a:cubicBezTo>
                  <a:cubicBezTo>
                    <a:pt x="330" y="87"/>
                    <a:pt x="376" y="149"/>
                    <a:pt x="380" y="192"/>
                  </a:cubicBezTo>
                  <a:cubicBezTo>
                    <a:pt x="382" y="207"/>
                    <a:pt x="377" y="246"/>
                    <a:pt x="373" y="278"/>
                  </a:cubicBezTo>
                  <a:cubicBezTo>
                    <a:pt x="371" y="291"/>
                    <a:pt x="376" y="304"/>
                    <a:pt x="386" y="313"/>
                  </a:cubicBezTo>
                  <a:cubicBezTo>
                    <a:pt x="388" y="315"/>
                    <a:pt x="392" y="319"/>
                    <a:pt x="395" y="319"/>
                  </a:cubicBezTo>
                  <a:cubicBezTo>
                    <a:pt x="397" y="321"/>
                    <a:pt x="399" y="323"/>
                    <a:pt x="401" y="327"/>
                  </a:cubicBezTo>
                  <a:cubicBezTo>
                    <a:pt x="401" y="333"/>
                    <a:pt x="403" y="340"/>
                    <a:pt x="403" y="346"/>
                  </a:cubicBezTo>
                  <a:cubicBezTo>
                    <a:pt x="403" y="349"/>
                    <a:pt x="401" y="353"/>
                    <a:pt x="399" y="355"/>
                  </a:cubicBezTo>
                  <a:cubicBezTo>
                    <a:pt x="397" y="357"/>
                    <a:pt x="396" y="358"/>
                    <a:pt x="392" y="361"/>
                  </a:cubicBezTo>
                  <a:cubicBezTo>
                    <a:pt x="386" y="362"/>
                    <a:pt x="380" y="364"/>
                    <a:pt x="376" y="367"/>
                  </a:cubicBezTo>
                  <a:cubicBezTo>
                    <a:pt x="367" y="374"/>
                    <a:pt x="360" y="383"/>
                    <a:pt x="358" y="396"/>
                  </a:cubicBezTo>
                  <a:cubicBezTo>
                    <a:pt x="352" y="447"/>
                    <a:pt x="335" y="470"/>
                    <a:pt x="330" y="475"/>
                  </a:cubicBezTo>
                  <a:cubicBezTo>
                    <a:pt x="328" y="477"/>
                    <a:pt x="328" y="477"/>
                    <a:pt x="328" y="477"/>
                  </a:cubicBezTo>
                  <a:cubicBezTo>
                    <a:pt x="317" y="484"/>
                    <a:pt x="313" y="494"/>
                    <a:pt x="313" y="508"/>
                  </a:cubicBezTo>
                  <a:cubicBezTo>
                    <a:pt x="313" y="595"/>
                    <a:pt x="313" y="595"/>
                    <a:pt x="313" y="595"/>
                  </a:cubicBezTo>
                  <a:cubicBezTo>
                    <a:pt x="313" y="610"/>
                    <a:pt x="320" y="623"/>
                    <a:pt x="333" y="630"/>
                  </a:cubicBezTo>
                  <a:cubicBezTo>
                    <a:pt x="337" y="632"/>
                    <a:pt x="361" y="647"/>
                    <a:pt x="449" y="683"/>
                  </a:cubicBezTo>
                  <a:cubicBezTo>
                    <a:pt x="518" y="711"/>
                    <a:pt x="577" y="736"/>
                    <a:pt x="603" y="764"/>
                  </a:cubicBezTo>
                  <a:cubicBezTo>
                    <a:pt x="605" y="765"/>
                    <a:pt x="605" y="767"/>
                    <a:pt x="605" y="769"/>
                  </a:cubicBezTo>
                  <a:cubicBezTo>
                    <a:pt x="605" y="854"/>
                    <a:pt x="526" y="1319"/>
                    <a:pt x="447" y="1735"/>
                  </a:cubicBezTo>
                  <a:cubicBezTo>
                    <a:pt x="447" y="1737"/>
                    <a:pt x="447" y="1741"/>
                    <a:pt x="447" y="1743"/>
                  </a:cubicBezTo>
                  <a:cubicBezTo>
                    <a:pt x="447" y="2330"/>
                    <a:pt x="447" y="2330"/>
                    <a:pt x="447" y="2330"/>
                  </a:cubicBezTo>
                  <a:cubicBezTo>
                    <a:pt x="455" y="2351"/>
                    <a:pt x="473" y="2368"/>
                    <a:pt x="496" y="2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1965" y="2301"/>
              <a:ext cx="13" cy="105"/>
            </a:xfrm>
            <a:custGeom>
              <a:avLst/>
              <a:gdLst>
                <a:gd name="T0" fmla="*/ 41 w 82"/>
                <a:gd name="T1" fmla="*/ 0 h 669"/>
                <a:gd name="T2" fmla="*/ 0 w 82"/>
                <a:gd name="T3" fmla="*/ 41 h 669"/>
                <a:gd name="T4" fmla="*/ 0 w 82"/>
                <a:gd name="T5" fmla="*/ 627 h 669"/>
                <a:gd name="T6" fmla="*/ 41 w 82"/>
                <a:gd name="T7" fmla="*/ 669 h 669"/>
                <a:gd name="T8" fmla="*/ 82 w 82"/>
                <a:gd name="T9" fmla="*/ 627 h 669"/>
                <a:gd name="T10" fmla="*/ 82 w 82"/>
                <a:gd name="T11" fmla="*/ 41 h 669"/>
                <a:gd name="T12" fmla="*/ 41 w 8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69"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650"/>
                    <a:pt x="19" y="669"/>
                    <a:pt x="41" y="669"/>
                  </a:cubicBezTo>
                  <a:cubicBezTo>
                    <a:pt x="64" y="669"/>
                    <a:pt x="82" y="650"/>
                    <a:pt x="82" y="627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1856" y="2034"/>
              <a:ext cx="170" cy="372"/>
            </a:xfrm>
            <a:custGeom>
              <a:avLst/>
              <a:gdLst>
                <a:gd name="T0" fmla="*/ 1042 w 1083"/>
                <a:gd name="T1" fmla="*/ 1582 h 2368"/>
                <a:gd name="T2" fmla="*/ 1083 w 1083"/>
                <a:gd name="T3" fmla="*/ 1087 h 2368"/>
                <a:gd name="T4" fmla="*/ 1004 w 1083"/>
                <a:gd name="T5" fmla="*/ 1071 h 2368"/>
                <a:gd name="T6" fmla="*/ 987 w 1083"/>
                <a:gd name="T7" fmla="*/ 1067 h 2368"/>
                <a:gd name="T8" fmla="*/ 773 w 1083"/>
                <a:gd name="T9" fmla="*/ 626 h 2368"/>
                <a:gd name="T10" fmla="*/ 715 w 1083"/>
                <a:gd name="T11" fmla="*/ 604 h 2368"/>
                <a:gd name="T12" fmla="*/ 628 w 1083"/>
                <a:gd name="T13" fmla="*/ 561 h 2368"/>
                <a:gd name="T14" fmla="*/ 630 w 1083"/>
                <a:gd name="T15" fmla="*/ 519 h 2368"/>
                <a:gd name="T16" fmla="*/ 669 w 1083"/>
                <a:gd name="T17" fmla="*/ 429 h 2368"/>
                <a:gd name="T18" fmla="*/ 714 w 1083"/>
                <a:gd name="T19" fmla="*/ 349 h 2368"/>
                <a:gd name="T20" fmla="*/ 690 w 1083"/>
                <a:gd name="T21" fmla="*/ 251 h 2368"/>
                <a:gd name="T22" fmla="*/ 473 w 1083"/>
                <a:gd name="T23" fmla="*/ 0 h 2368"/>
                <a:gd name="T24" fmla="*/ 255 w 1083"/>
                <a:gd name="T25" fmla="*/ 251 h 2368"/>
                <a:gd name="T26" fmla="*/ 231 w 1083"/>
                <a:gd name="T27" fmla="*/ 349 h 2368"/>
                <a:gd name="T28" fmla="*/ 280 w 1083"/>
                <a:gd name="T29" fmla="*/ 435 h 2368"/>
                <a:gd name="T30" fmla="*/ 317 w 1083"/>
                <a:gd name="T31" fmla="*/ 525 h 2368"/>
                <a:gd name="T32" fmla="*/ 312 w 1083"/>
                <a:gd name="T33" fmla="*/ 568 h 2368"/>
                <a:gd name="T34" fmla="*/ 34 w 1083"/>
                <a:gd name="T35" fmla="*/ 726 h 2368"/>
                <a:gd name="T36" fmla="*/ 182 w 1083"/>
                <a:gd name="T37" fmla="*/ 2327 h 2368"/>
                <a:gd name="T38" fmla="*/ 264 w 1083"/>
                <a:gd name="T39" fmla="*/ 2327 h 2368"/>
                <a:gd name="T40" fmla="*/ 264 w 1083"/>
                <a:gd name="T41" fmla="*/ 1732 h 2368"/>
                <a:gd name="T42" fmla="*/ 108 w 1083"/>
                <a:gd name="T43" fmla="*/ 761 h 2368"/>
                <a:gd name="T44" fmla="*/ 378 w 1083"/>
                <a:gd name="T45" fmla="*/ 627 h 2368"/>
                <a:gd name="T46" fmla="*/ 399 w 1083"/>
                <a:gd name="T47" fmla="*/ 506 h 2368"/>
                <a:gd name="T48" fmla="*/ 382 w 1083"/>
                <a:gd name="T49" fmla="*/ 472 h 2368"/>
                <a:gd name="T50" fmla="*/ 335 w 1083"/>
                <a:gd name="T51" fmla="*/ 364 h 2368"/>
                <a:gd name="T52" fmla="*/ 312 w 1083"/>
                <a:gd name="T53" fmla="*/ 354 h 2368"/>
                <a:gd name="T54" fmla="*/ 308 w 1083"/>
                <a:gd name="T55" fmla="*/ 326 h 2368"/>
                <a:gd name="T56" fmla="*/ 324 w 1083"/>
                <a:gd name="T57" fmla="*/ 313 h 2368"/>
                <a:gd name="T58" fmla="*/ 329 w 1083"/>
                <a:gd name="T59" fmla="*/ 193 h 2368"/>
                <a:gd name="T60" fmla="*/ 606 w 1083"/>
                <a:gd name="T61" fmla="*/ 193 h 2368"/>
                <a:gd name="T62" fmla="*/ 612 w 1083"/>
                <a:gd name="T63" fmla="*/ 313 h 2368"/>
                <a:gd name="T64" fmla="*/ 627 w 1083"/>
                <a:gd name="T65" fmla="*/ 326 h 2368"/>
                <a:gd name="T66" fmla="*/ 625 w 1083"/>
                <a:gd name="T67" fmla="*/ 354 h 2368"/>
                <a:gd name="T68" fmla="*/ 602 w 1083"/>
                <a:gd name="T69" fmla="*/ 366 h 2368"/>
                <a:gd name="T70" fmla="*/ 556 w 1083"/>
                <a:gd name="T71" fmla="*/ 474 h 2368"/>
                <a:gd name="T72" fmla="*/ 539 w 1083"/>
                <a:gd name="T73" fmla="*/ 508 h 2368"/>
                <a:gd name="T74" fmla="*/ 559 w 1083"/>
                <a:gd name="T75" fmla="*/ 630 h 2368"/>
                <a:gd name="T76" fmla="*/ 733 w 1083"/>
                <a:gd name="T77" fmla="*/ 705 h 2368"/>
                <a:gd name="T78" fmla="*/ 863 w 1083"/>
                <a:gd name="T79" fmla="*/ 772 h 2368"/>
                <a:gd name="T80" fmla="*/ 900 w 1083"/>
                <a:gd name="T81" fmla="*/ 1171 h 2368"/>
                <a:gd name="T82" fmla="*/ 590 w 1083"/>
                <a:gd name="T83" fmla="*/ 1502 h 2368"/>
                <a:gd name="T84" fmla="*/ 414 w 1083"/>
                <a:gd name="T85" fmla="*/ 1492 h 2368"/>
                <a:gd name="T86" fmla="*/ 423 w 1083"/>
                <a:gd name="T87" fmla="*/ 1132 h 2368"/>
                <a:gd name="T88" fmla="*/ 672 w 1083"/>
                <a:gd name="T89" fmla="*/ 1091 h 2368"/>
                <a:gd name="T90" fmla="*/ 372 w 1083"/>
                <a:gd name="T91" fmla="*/ 1050 h 2368"/>
                <a:gd name="T92" fmla="*/ 331 w 1083"/>
                <a:gd name="T93" fmla="*/ 1545 h 2368"/>
                <a:gd name="T94" fmla="*/ 725 w 1083"/>
                <a:gd name="T95" fmla="*/ 1483 h 2368"/>
                <a:gd name="T96" fmla="*/ 984 w 1083"/>
                <a:gd name="T97" fmla="*/ 1207 h 2368"/>
                <a:gd name="T98" fmla="*/ 1001 w 1083"/>
                <a:gd name="T99" fmla="*/ 1213 h 2368"/>
                <a:gd name="T100" fmla="*/ 992 w 1083"/>
                <a:gd name="T101" fmla="*/ 1498 h 2368"/>
                <a:gd name="T102" fmla="*/ 723 w 1083"/>
                <a:gd name="T103" fmla="*/ 1493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3" h="2368">
                  <a:moveTo>
                    <a:pt x="376" y="1582"/>
                  </a:moveTo>
                  <a:cubicBezTo>
                    <a:pt x="1042" y="1582"/>
                    <a:pt x="1042" y="1582"/>
                    <a:pt x="1042" y="1582"/>
                  </a:cubicBezTo>
                  <a:cubicBezTo>
                    <a:pt x="1064" y="1582"/>
                    <a:pt x="1083" y="1564"/>
                    <a:pt x="1083" y="1541"/>
                  </a:cubicBezTo>
                  <a:cubicBezTo>
                    <a:pt x="1083" y="1087"/>
                    <a:pt x="1083" y="1087"/>
                    <a:pt x="1083" y="1087"/>
                  </a:cubicBezTo>
                  <a:cubicBezTo>
                    <a:pt x="1083" y="1065"/>
                    <a:pt x="1064" y="1046"/>
                    <a:pt x="1042" y="1046"/>
                  </a:cubicBezTo>
                  <a:cubicBezTo>
                    <a:pt x="1025" y="1046"/>
                    <a:pt x="1010" y="1056"/>
                    <a:pt x="1004" y="1071"/>
                  </a:cubicBezTo>
                  <a:cubicBezTo>
                    <a:pt x="1002" y="1075"/>
                    <a:pt x="998" y="1077"/>
                    <a:pt x="995" y="1077"/>
                  </a:cubicBezTo>
                  <a:cubicBezTo>
                    <a:pt x="991" y="1077"/>
                    <a:pt x="987" y="1073"/>
                    <a:pt x="987" y="1067"/>
                  </a:cubicBezTo>
                  <a:cubicBezTo>
                    <a:pt x="970" y="818"/>
                    <a:pt x="953" y="743"/>
                    <a:pt x="942" y="726"/>
                  </a:cubicBezTo>
                  <a:cubicBezTo>
                    <a:pt x="914" y="681"/>
                    <a:pt x="848" y="657"/>
                    <a:pt x="773" y="626"/>
                  </a:cubicBezTo>
                  <a:cubicBezTo>
                    <a:pt x="768" y="625"/>
                    <a:pt x="768" y="625"/>
                    <a:pt x="768" y="625"/>
                  </a:cubicBezTo>
                  <a:cubicBezTo>
                    <a:pt x="751" y="617"/>
                    <a:pt x="734" y="612"/>
                    <a:pt x="715" y="604"/>
                  </a:cubicBezTo>
                  <a:cubicBezTo>
                    <a:pt x="683" y="591"/>
                    <a:pt x="655" y="578"/>
                    <a:pt x="634" y="568"/>
                  </a:cubicBezTo>
                  <a:cubicBezTo>
                    <a:pt x="631" y="567"/>
                    <a:pt x="628" y="563"/>
                    <a:pt x="628" y="561"/>
                  </a:cubicBezTo>
                  <a:cubicBezTo>
                    <a:pt x="628" y="525"/>
                    <a:pt x="628" y="525"/>
                    <a:pt x="628" y="525"/>
                  </a:cubicBezTo>
                  <a:cubicBezTo>
                    <a:pt x="628" y="523"/>
                    <a:pt x="628" y="522"/>
                    <a:pt x="630" y="519"/>
                  </a:cubicBezTo>
                  <a:cubicBezTo>
                    <a:pt x="641" y="504"/>
                    <a:pt x="656" y="478"/>
                    <a:pt x="666" y="435"/>
                  </a:cubicBezTo>
                  <a:cubicBezTo>
                    <a:pt x="666" y="433"/>
                    <a:pt x="668" y="431"/>
                    <a:pt x="669" y="429"/>
                  </a:cubicBezTo>
                  <a:cubicBezTo>
                    <a:pt x="671" y="427"/>
                    <a:pt x="671" y="427"/>
                    <a:pt x="671" y="427"/>
                  </a:cubicBezTo>
                  <a:cubicBezTo>
                    <a:pt x="694" y="410"/>
                    <a:pt x="712" y="377"/>
                    <a:pt x="714" y="349"/>
                  </a:cubicBezTo>
                  <a:cubicBezTo>
                    <a:pt x="714" y="340"/>
                    <a:pt x="716" y="289"/>
                    <a:pt x="692" y="259"/>
                  </a:cubicBezTo>
                  <a:cubicBezTo>
                    <a:pt x="690" y="257"/>
                    <a:pt x="690" y="255"/>
                    <a:pt x="690" y="251"/>
                  </a:cubicBezTo>
                  <a:cubicBezTo>
                    <a:pt x="694" y="217"/>
                    <a:pt x="696" y="197"/>
                    <a:pt x="694" y="180"/>
                  </a:cubicBezTo>
                  <a:cubicBezTo>
                    <a:pt x="685" y="92"/>
                    <a:pt x="600" y="0"/>
                    <a:pt x="473" y="0"/>
                  </a:cubicBezTo>
                  <a:cubicBezTo>
                    <a:pt x="345" y="0"/>
                    <a:pt x="261" y="92"/>
                    <a:pt x="251" y="180"/>
                  </a:cubicBezTo>
                  <a:cubicBezTo>
                    <a:pt x="249" y="195"/>
                    <a:pt x="251" y="217"/>
                    <a:pt x="255" y="251"/>
                  </a:cubicBezTo>
                  <a:cubicBezTo>
                    <a:pt x="255" y="253"/>
                    <a:pt x="255" y="257"/>
                    <a:pt x="253" y="259"/>
                  </a:cubicBezTo>
                  <a:cubicBezTo>
                    <a:pt x="228" y="289"/>
                    <a:pt x="231" y="339"/>
                    <a:pt x="231" y="349"/>
                  </a:cubicBezTo>
                  <a:cubicBezTo>
                    <a:pt x="233" y="373"/>
                    <a:pt x="249" y="409"/>
                    <a:pt x="274" y="427"/>
                  </a:cubicBezTo>
                  <a:cubicBezTo>
                    <a:pt x="276" y="429"/>
                    <a:pt x="280" y="433"/>
                    <a:pt x="280" y="435"/>
                  </a:cubicBezTo>
                  <a:cubicBezTo>
                    <a:pt x="289" y="476"/>
                    <a:pt x="304" y="504"/>
                    <a:pt x="316" y="519"/>
                  </a:cubicBezTo>
                  <a:cubicBezTo>
                    <a:pt x="317" y="521"/>
                    <a:pt x="317" y="523"/>
                    <a:pt x="317" y="525"/>
                  </a:cubicBezTo>
                  <a:cubicBezTo>
                    <a:pt x="317" y="561"/>
                    <a:pt x="317" y="561"/>
                    <a:pt x="317" y="561"/>
                  </a:cubicBezTo>
                  <a:cubicBezTo>
                    <a:pt x="317" y="564"/>
                    <a:pt x="316" y="568"/>
                    <a:pt x="312" y="568"/>
                  </a:cubicBezTo>
                  <a:cubicBezTo>
                    <a:pt x="291" y="578"/>
                    <a:pt x="265" y="589"/>
                    <a:pt x="231" y="604"/>
                  </a:cubicBezTo>
                  <a:cubicBezTo>
                    <a:pt x="139" y="642"/>
                    <a:pt x="68" y="672"/>
                    <a:pt x="34" y="726"/>
                  </a:cubicBezTo>
                  <a:cubicBezTo>
                    <a:pt x="23" y="743"/>
                    <a:pt x="0" y="776"/>
                    <a:pt x="182" y="1744"/>
                  </a:cubicBezTo>
                  <a:cubicBezTo>
                    <a:pt x="182" y="2327"/>
                    <a:pt x="182" y="2327"/>
                    <a:pt x="182" y="2327"/>
                  </a:cubicBezTo>
                  <a:cubicBezTo>
                    <a:pt x="182" y="2349"/>
                    <a:pt x="201" y="2368"/>
                    <a:pt x="223" y="2368"/>
                  </a:cubicBezTo>
                  <a:cubicBezTo>
                    <a:pt x="245" y="2368"/>
                    <a:pt x="264" y="2349"/>
                    <a:pt x="264" y="2327"/>
                  </a:cubicBezTo>
                  <a:cubicBezTo>
                    <a:pt x="264" y="1740"/>
                    <a:pt x="264" y="1740"/>
                    <a:pt x="264" y="1740"/>
                  </a:cubicBezTo>
                  <a:cubicBezTo>
                    <a:pt x="264" y="1738"/>
                    <a:pt x="264" y="1734"/>
                    <a:pt x="264" y="1732"/>
                  </a:cubicBezTo>
                  <a:cubicBezTo>
                    <a:pt x="186" y="1316"/>
                    <a:pt x="107" y="851"/>
                    <a:pt x="107" y="767"/>
                  </a:cubicBezTo>
                  <a:cubicBezTo>
                    <a:pt x="107" y="765"/>
                    <a:pt x="107" y="763"/>
                    <a:pt x="108" y="761"/>
                  </a:cubicBezTo>
                  <a:cubicBezTo>
                    <a:pt x="135" y="733"/>
                    <a:pt x="193" y="708"/>
                    <a:pt x="262" y="680"/>
                  </a:cubicBezTo>
                  <a:cubicBezTo>
                    <a:pt x="352" y="643"/>
                    <a:pt x="376" y="627"/>
                    <a:pt x="378" y="627"/>
                  </a:cubicBezTo>
                  <a:cubicBezTo>
                    <a:pt x="391" y="620"/>
                    <a:pt x="399" y="607"/>
                    <a:pt x="399" y="592"/>
                  </a:cubicBezTo>
                  <a:cubicBezTo>
                    <a:pt x="399" y="506"/>
                    <a:pt x="399" y="506"/>
                    <a:pt x="399" y="506"/>
                  </a:cubicBezTo>
                  <a:cubicBezTo>
                    <a:pt x="399" y="489"/>
                    <a:pt x="395" y="481"/>
                    <a:pt x="383" y="474"/>
                  </a:cubicBezTo>
                  <a:cubicBezTo>
                    <a:pt x="382" y="472"/>
                    <a:pt x="382" y="472"/>
                    <a:pt x="382" y="472"/>
                  </a:cubicBezTo>
                  <a:cubicBezTo>
                    <a:pt x="376" y="466"/>
                    <a:pt x="359" y="444"/>
                    <a:pt x="353" y="394"/>
                  </a:cubicBezTo>
                  <a:cubicBezTo>
                    <a:pt x="352" y="382"/>
                    <a:pt x="346" y="371"/>
                    <a:pt x="335" y="364"/>
                  </a:cubicBezTo>
                  <a:cubicBezTo>
                    <a:pt x="329" y="360"/>
                    <a:pt x="325" y="358"/>
                    <a:pt x="320" y="358"/>
                  </a:cubicBezTo>
                  <a:cubicBezTo>
                    <a:pt x="318" y="358"/>
                    <a:pt x="314" y="356"/>
                    <a:pt x="312" y="354"/>
                  </a:cubicBezTo>
                  <a:cubicBezTo>
                    <a:pt x="310" y="351"/>
                    <a:pt x="308" y="348"/>
                    <a:pt x="308" y="347"/>
                  </a:cubicBezTo>
                  <a:cubicBezTo>
                    <a:pt x="308" y="339"/>
                    <a:pt x="308" y="331"/>
                    <a:pt x="308" y="326"/>
                  </a:cubicBezTo>
                  <a:cubicBezTo>
                    <a:pt x="308" y="323"/>
                    <a:pt x="310" y="320"/>
                    <a:pt x="314" y="319"/>
                  </a:cubicBezTo>
                  <a:cubicBezTo>
                    <a:pt x="318" y="317"/>
                    <a:pt x="320" y="315"/>
                    <a:pt x="324" y="313"/>
                  </a:cubicBezTo>
                  <a:cubicBezTo>
                    <a:pt x="333" y="303"/>
                    <a:pt x="339" y="290"/>
                    <a:pt x="337" y="277"/>
                  </a:cubicBezTo>
                  <a:cubicBezTo>
                    <a:pt x="333" y="245"/>
                    <a:pt x="327" y="208"/>
                    <a:pt x="329" y="193"/>
                  </a:cubicBezTo>
                  <a:cubicBezTo>
                    <a:pt x="332" y="149"/>
                    <a:pt x="379" y="88"/>
                    <a:pt x="468" y="88"/>
                  </a:cubicBezTo>
                  <a:cubicBezTo>
                    <a:pt x="556" y="88"/>
                    <a:pt x="602" y="150"/>
                    <a:pt x="606" y="193"/>
                  </a:cubicBezTo>
                  <a:cubicBezTo>
                    <a:pt x="608" y="208"/>
                    <a:pt x="605" y="243"/>
                    <a:pt x="599" y="277"/>
                  </a:cubicBezTo>
                  <a:cubicBezTo>
                    <a:pt x="597" y="290"/>
                    <a:pt x="602" y="303"/>
                    <a:pt x="612" y="313"/>
                  </a:cubicBezTo>
                  <a:cubicBezTo>
                    <a:pt x="614" y="315"/>
                    <a:pt x="618" y="319"/>
                    <a:pt x="621" y="319"/>
                  </a:cubicBezTo>
                  <a:cubicBezTo>
                    <a:pt x="623" y="320"/>
                    <a:pt x="625" y="322"/>
                    <a:pt x="627" y="326"/>
                  </a:cubicBezTo>
                  <a:cubicBezTo>
                    <a:pt x="627" y="334"/>
                    <a:pt x="629" y="339"/>
                    <a:pt x="629" y="345"/>
                  </a:cubicBezTo>
                  <a:cubicBezTo>
                    <a:pt x="629" y="348"/>
                    <a:pt x="627" y="352"/>
                    <a:pt x="625" y="354"/>
                  </a:cubicBezTo>
                  <a:cubicBezTo>
                    <a:pt x="623" y="356"/>
                    <a:pt x="622" y="358"/>
                    <a:pt x="618" y="360"/>
                  </a:cubicBezTo>
                  <a:cubicBezTo>
                    <a:pt x="612" y="362"/>
                    <a:pt x="606" y="364"/>
                    <a:pt x="602" y="366"/>
                  </a:cubicBezTo>
                  <a:cubicBezTo>
                    <a:pt x="593" y="373"/>
                    <a:pt x="586" y="383"/>
                    <a:pt x="584" y="396"/>
                  </a:cubicBezTo>
                  <a:cubicBezTo>
                    <a:pt x="576" y="446"/>
                    <a:pt x="561" y="469"/>
                    <a:pt x="556" y="474"/>
                  </a:cubicBezTo>
                  <a:cubicBezTo>
                    <a:pt x="554" y="476"/>
                    <a:pt x="554" y="476"/>
                    <a:pt x="554" y="476"/>
                  </a:cubicBezTo>
                  <a:cubicBezTo>
                    <a:pt x="543" y="484"/>
                    <a:pt x="539" y="493"/>
                    <a:pt x="539" y="508"/>
                  </a:cubicBezTo>
                  <a:cubicBezTo>
                    <a:pt x="539" y="594"/>
                    <a:pt x="539" y="594"/>
                    <a:pt x="539" y="594"/>
                  </a:cubicBezTo>
                  <a:cubicBezTo>
                    <a:pt x="539" y="609"/>
                    <a:pt x="546" y="622"/>
                    <a:pt x="559" y="630"/>
                  </a:cubicBezTo>
                  <a:cubicBezTo>
                    <a:pt x="561" y="631"/>
                    <a:pt x="586" y="645"/>
                    <a:pt x="675" y="682"/>
                  </a:cubicBezTo>
                  <a:cubicBezTo>
                    <a:pt x="696" y="690"/>
                    <a:pt x="714" y="697"/>
                    <a:pt x="733" y="705"/>
                  </a:cubicBezTo>
                  <a:cubicBezTo>
                    <a:pt x="797" y="729"/>
                    <a:pt x="846" y="750"/>
                    <a:pt x="861" y="768"/>
                  </a:cubicBezTo>
                  <a:cubicBezTo>
                    <a:pt x="861" y="768"/>
                    <a:pt x="863" y="770"/>
                    <a:pt x="863" y="772"/>
                  </a:cubicBezTo>
                  <a:cubicBezTo>
                    <a:pt x="876" y="809"/>
                    <a:pt x="893" y="1001"/>
                    <a:pt x="902" y="1164"/>
                  </a:cubicBezTo>
                  <a:cubicBezTo>
                    <a:pt x="902" y="1166"/>
                    <a:pt x="902" y="1170"/>
                    <a:pt x="900" y="1171"/>
                  </a:cubicBezTo>
                  <a:cubicBezTo>
                    <a:pt x="598" y="1498"/>
                    <a:pt x="598" y="1498"/>
                    <a:pt x="598" y="1498"/>
                  </a:cubicBezTo>
                  <a:cubicBezTo>
                    <a:pt x="596" y="1500"/>
                    <a:pt x="594" y="1502"/>
                    <a:pt x="590" y="1502"/>
                  </a:cubicBezTo>
                  <a:cubicBezTo>
                    <a:pt x="423" y="1502"/>
                    <a:pt x="423" y="1502"/>
                    <a:pt x="423" y="1502"/>
                  </a:cubicBezTo>
                  <a:cubicBezTo>
                    <a:pt x="417" y="1502"/>
                    <a:pt x="414" y="1498"/>
                    <a:pt x="414" y="1492"/>
                  </a:cubicBezTo>
                  <a:cubicBezTo>
                    <a:pt x="414" y="1141"/>
                    <a:pt x="414" y="1141"/>
                    <a:pt x="414" y="1141"/>
                  </a:cubicBezTo>
                  <a:cubicBezTo>
                    <a:pt x="414" y="1136"/>
                    <a:pt x="417" y="1132"/>
                    <a:pt x="423" y="1132"/>
                  </a:cubicBezTo>
                  <a:cubicBezTo>
                    <a:pt x="631" y="1132"/>
                    <a:pt x="631" y="1132"/>
                    <a:pt x="631" y="1132"/>
                  </a:cubicBezTo>
                  <a:cubicBezTo>
                    <a:pt x="653" y="1132"/>
                    <a:pt x="672" y="1113"/>
                    <a:pt x="672" y="1091"/>
                  </a:cubicBezTo>
                  <a:cubicBezTo>
                    <a:pt x="672" y="1069"/>
                    <a:pt x="653" y="1050"/>
                    <a:pt x="631" y="1050"/>
                  </a:cubicBezTo>
                  <a:cubicBezTo>
                    <a:pt x="372" y="1050"/>
                    <a:pt x="372" y="1050"/>
                    <a:pt x="372" y="1050"/>
                  </a:cubicBezTo>
                  <a:cubicBezTo>
                    <a:pt x="350" y="1050"/>
                    <a:pt x="331" y="1069"/>
                    <a:pt x="331" y="1091"/>
                  </a:cubicBezTo>
                  <a:cubicBezTo>
                    <a:pt x="331" y="1545"/>
                    <a:pt x="331" y="1545"/>
                    <a:pt x="331" y="1545"/>
                  </a:cubicBezTo>
                  <a:cubicBezTo>
                    <a:pt x="335" y="1564"/>
                    <a:pt x="354" y="1582"/>
                    <a:pt x="376" y="1582"/>
                  </a:cubicBezTo>
                  <a:close/>
                  <a:moveTo>
                    <a:pt x="725" y="1483"/>
                  </a:moveTo>
                  <a:cubicBezTo>
                    <a:pt x="982" y="1209"/>
                    <a:pt x="982" y="1209"/>
                    <a:pt x="982" y="1209"/>
                  </a:cubicBezTo>
                  <a:cubicBezTo>
                    <a:pt x="984" y="1207"/>
                    <a:pt x="984" y="1207"/>
                    <a:pt x="984" y="1207"/>
                  </a:cubicBezTo>
                  <a:cubicBezTo>
                    <a:pt x="986" y="1204"/>
                    <a:pt x="992" y="1204"/>
                    <a:pt x="995" y="1204"/>
                  </a:cubicBezTo>
                  <a:cubicBezTo>
                    <a:pt x="999" y="1206"/>
                    <a:pt x="1001" y="1210"/>
                    <a:pt x="1001" y="1213"/>
                  </a:cubicBezTo>
                  <a:cubicBezTo>
                    <a:pt x="1001" y="1489"/>
                    <a:pt x="1001" y="1489"/>
                    <a:pt x="1001" y="1489"/>
                  </a:cubicBezTo>
                  <a:cubicBezTo>
                    <a:pt x="1001" y="1495"/>
                    <a:pt x="997" y="1498"/>
                    <a:pt x="992" y="1498"/>
                  </a:cubicBezTo>
                  <a:cubicBezTo>
                    <a:pt x="733" y="1498"/>
                    <a:pt x="733" y="1498"/>
                    <a:pt x="733" y="1498"/>
                  </a:cubicBezTo>
                  <a:cubicBezTo>
                    <a:pt x="729" y="1498"/>
                    <a:pt x="725" y="1497"/>
                    <a:pt x="723" y="1493"/>
                  </a:cubicBezTo>
                  <a:cubicBezTo>
                    <a:pt x="721" y="1490"/>
                    <a:pt x="723" y="1487"/>
                    <a:pt x="725" y="14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35" name="Freeform 26"/>
          <p:cNvSpPr>
            <a:spLocks noEditPoints="1"/>
          </p:cNvSpPr>
          <p:nvPr/>
        </p:nvSpPr>
        <p:spPr bwMode="auto">
          <a:xfrm>
            <a:off x="6131598" y="2708151"/>
            <a:ext cx="755777" cy="593498"/>
          </a:xfrm>
          <a:custGeom>
            <a:avLst/>
            <a:gdLst>
              <a:gd name="T0" fmla="*/ 1847 w 2118"/>
              <a:gd name="T1" fmla="*/ 1515 h 1733"/>
              <a:gd name="T2" fmla="*/ 1814 w 2118"/>
              <a:gd name="T3" fmla="*/ 1729 h 1733"/>
              <a:gd name="T4" fmla="*/ 1757 w 2118"/>
              <a:gd name="T5" fmla="*/ 1718 h 1733"/>
              <a:gd name="T6" fmla="*/ 1329 w 2118"/>
              <a:gd name="T7" fmla="*/ 1546 h 1733"/>
              <a:gd name="T8" fmla="*/ 960 w 2118"/>
              <a:gd name="T9" fmla="*/ 1266 h 1733"/>
              <a:gd name="T10" fmla="*/ 1329 w 2118"/>
              <a:gd name="T11" fmla="*/ 1482 h 1733"/>
              <a:gd name="T12" fmla="*/ 1621 w 2118"/>
              <a:gd name="T13" fmla="*/ 1491 h 1733"/>
              <a:gd name="T14" fmla="*/ 1781 w 2118"/>
              <a:gd name="T15" fmla="*/ 1493 h 1733"/>
              <a:gd name="T16" fmla="*/ 2051 w 2118"/>
              <a:gd name="T17" fmla="*/ 1118 h 1733"/>
              <a:gd name="T18" fmla="*/ 1728 w 2118"/>
              <a:gd name="T19" fmla="*/ 723 h 1733"/>
              <a:gd name="T20" fmla="*/ 2118 w 2118"/>
              <a:gd name="T21" fmla="*/ 1115 h 1733"/>
              <a:gd name="T22" fmla="*/ 554 w 2118"/>
              <a:gd name="T23" fmla="*/ 0 h 1733"/>
              <a:gd name="T24" fmla="*/ 1582 w 2118"/>
              <a:gd name="T25" fmla="*/ 554 h 1733"/>
              <a:gd name="T26" fmla="*/ 685 w 2118"/>
              <a:gd name="T27" fmla="*/ 1109 h 1733"/>
              <a:gd name="T28" fmla="*/ 414 w 2118"/>
              <a:gd name="T29" fmla="*/ 1355 h 1733"/>
              <a:gd name="T30" fmla="*/ 355 w 2118"/>
              <a:gd name="T31" fmla="*/ 1072 h 1733"/>
              <a:gd name="T32" fmla="*/ 65 w 2118"/>
              <a:gd name="T33" fmla="*/ 554 h 1733"/>
              <a:gd name="T34" fmla="*/ 421 w 2118"/>
              <a:gd name="T35" fmla="*/ 1047 h 1733"/>
              <a:gd name="T36" fmla="*/ 649 w 2118"/>
              <a:gd name="T37" fmla="*/ 1054 h 1733"/>
              <a:gd name="T38" fmla="*/ 1026 w 2118"/>
              <a:gd name="T39" fmla="*/ 1045 h 1733"/>
              <a:gd name="T40" fmla="*/ 1026 w 2118"/>
              <a:gd name="T41" fmla="*/ 67 h 1733"/>
              <a:gd name="T42" fmla="*/ 65 w 2118"/>
              <a:gd name="T43" fmla="*/ 554 h 1733"/>
              <a:gd name="T44" fmla="*/ 1153 w 2118"/>
              <a:gd name="T45" fmla="*/ 587 h 1733"/>
              <a:gd name="T46" fmla="*/ 1153 w 2118"/>
              <a:gd name="T47" fmla="*/ 521 h 1733"/>
              <a:gd name="T48" fmla="*/ 393 w 2118"/>
              <a:gd name="T49" fmla="*/ 554 h 1733"/>
              <a:gd name="T50" fmla="*/ 426 w 2118"/>
              <a:gd name="T51" fmla="*/ 401 h 1733"/>
              <a:gd name="T52" fmla="*/ 1186 w 2118"/>
              <a:gd name="T53" fmla="*/ 369 h 1733"/>
              <a:gd name="T54" fmla="*/ 426 w 2118"/>
              <a:gd name="T55" fmla="*/ 336 h 1733"/>
              <a:gd name="T56" fmla="*/ 426 w 2118"/>
              <a:gd name="T57" fmla="*/ 401 h 1733"/>
              <a:gd name="T58" fmla="*/ 1153 w 2118"/>
              <a:gd name="T59" fmla="*/ 770 h 1733"/>
              <a:gd name="T60" fmla="*/ 1153 w 2118"/>
              <a:gd name="T61" fmla="*/ 705 h 1733"/>
              <a:gd name="T62" fmla="*/ 393 w 2118"/>
              <a:gd name="T63" fmla="*/ 737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18" h="1733">
                <a:moveTo>
                  <a:pt x="2118" y="1115"/>
                </a:moveTo>
                <a:cubicBezTo>
                  <a:pt x="2118" y="1292"/>
                  <a:pt x="2009" y="1449"/>
                  <a:pt x="1847" y="1515"/>
                </a:cubicBezTo>
                <a:cubicBezTo>
                  <a:pt x="1847" y="1681"/>
                  <a:pt x="1847" y="1681"/>
                  <a:pt x="1847" y="1681"/>
                </a:cubicBezTo>
                <a:cubicBezTo>
                  <a:pt x="1847" y="1703"/>
                  <a:pt x="1834" y="1720"/>
                  <a:pt x="1814" y="1729"/>
                </a:cubicBezTo>
                <a:cubicBezTo>
                  <a:pt x="1808" y="1731"/>
                  <a:pt x="1801" y="1733"/>
                  <a:pt x="1795" y="1733"/>
                </a:cubicBezTo>
                <a:cubicBezTo>
                  <a:pt x="1781" y="1733"/>
                  <a:pt x="1768" y="1729"/>
                  <a:pt x="1757" y="1718"/>
                </a:cubicBezTo>
                <a:cubicBezTo>
                  <a:pt x="1585" y="1546"/>
                  <a:pt x="1585" y="1546"/>
                  <a:pt x="1585" y="1546"/>
                </a:cubicBezTo>
                <a:cubicBezTo>
                  <a:pt x="1329" y="1546"/>
                  <a:pt x="1329" y="1546"/>
                  <a:pt x="1329" y="1546"/>
                </a:cubicBezTo>
                <a:cubicBezTo>
                  <a:pt x="1166" y="1546"/>
                  <a:pt x="1019" y="1456"/>
                  <a:pt x="945" y="1310"/>
                </a:cubicBezTo>
                <a:cubicBezTo>
                  <a:pt x="936" y="1295"/>
                  <a:pt x="943" y="1275"/>
                  <a:pt x="960" y="1266"/>
                </a:cubicBezTo>
                <a:cubicBezTo>
                  <a:pt x="975" y="1257"/>
                  <a:pt x="995" y="1264"/>
                  <a:pt x="1004" y="1281"/>
                </a:cubicBezTo>
                <a:cubicBezTo>
                  <a:pt x="1067" y="1406"/>
                  <a:pt x="1191" y="1482"/>
                  <a:pt x="1329" y="1482"/>
                </a:cubicBezTo>
                <a:cubicBezTo>
                  <a:pt x="1597" y="1482"/>
                  <a:pt x="1597" y="1482"/>
                  <a:pt x="1597" y="1482"/>
                </a:cubicBezTo>
                <a:cubicBezTo>
                  <a:pt x="1606" y="1482"/>
                  <a:pt x="1615" y="1487"/>
                  <a:pt x="1621" y="1491"/>
                </a:cubicBezTo>
                <a:cubicBezTo>
                  <a:pt x="1781" y="1650"/>
                  <a:pt x="1781" y="1650"/>
                  <a:pt x="1781" y="1650"/>
                </a:cubicBezTo>
                <a:cubicBezTo>
                  <a:pt x="1781" y="1493"/>
                  <a:pt x="1781" y="1493"/>
                  <a:pt x="1781" y="1493"/>
                </a:cubicBezTo>
                <a:cubicBezTo>
                  <a:pt x="1781" y="1480"/>
                  <a:pt x="1789" y="1467"/>
                  <a:pt x="1803" y="1463"/>
                </a:cubicBezTo>
                <a:cubicBezTo>
                  <a:pt x="1951" y="1412"/>
                  <a:pt x="2051" y="1275"/>
                  <a:pt x="2051" y="1118"/>
                </a:cubicBezTo>
                <a:cubicBezTo>
                  <a:pt x="2051" y="943"/>
                  <a:pt x="1927" y="793"/>
                  <a:pt x="1755" y="760"/>
                </a:cubicBezTo>
                <a:cubicBezTo>
                  <a:pt x="1737" y="755"/>
                  <a:pt x="1724" y="740"/>
                  <a:pt x="1728" y="723"/>
                </a:cubicBezTo>
                <a:cubicBezTo>
                  <a:pt x="1733" y="705"/>
                  <a:pt x="1748" y="692"/>
                  <a:pt x="1765" y="696"/>
                </a:cubicBezTo>
                <a:cubicBezTo>
                  <a:pt x="1971" y="731"/>
                  <a:pt x="2118" y="908"/>
                  <a:pt x="2118" y="1115"/>
                </a:cubicBezTo>
                <a:close/>
                <a:moveTo>
                  <a:pt x="0" y="554"/>
                </a:moveTo>
                <a:cubicBezTo>
                  <a:pt x="0" y="249"/>
                  <a:pt x="249" y="0"/>
                  <a:pt x="554" y="0"/>
                </a:cubicBezTo>
                <a:cubicBezTo>
                  <a:pt x="1028" y="0"/>
                  <a:pt x="1028" y="0"/>
                  <a:pt x="1028" y="0"/>
                </a:cubicBezTo>
                <a:cubicBezTo>
                  <a:pt x="1333" y="0"/>
                  <a:pt x="1582" y="249"/>
                  <a:pt x="1582" y="554"/>
                </a:cubicBezTo>
                <a:cubicBezTo>
                  <a:pt x="1582" y="860"/>
                  <a:pt x="1331" y="1109"/>
                  <a:pt x="1025" y="1109"/>
                </a:cubicBezTo>
                <a:cubicBezTo>
                  <a:pt x="685" y="1109"/>
                  <a:pt x="685" y="1109"/>
                  <a:pt x="685" y="1109"/>
                </a:cubicBezTo>
                <a:cubicBezTo>
                  <a:pt x="455" y="1338"/>
                  <a:pt x="455" y="1338"/>
                  <a:pt x="455" y="1338"/>
                </a:cubicBezTo>
                <a:cubicBezTo>
                  <a:pt x="445" y="1349"/>
                  <a:pt x="429" y="1355"/>
                  <a:pt x="414" y="1355"/>
                </a:cubicBezTo>
                <a:cubicBezTo>
                  <a:pt x="381" y="1355"/>
                  <a:pt x="355" y="1329"/>
                  <a:pt x="355" y="1297"/>
                </a:cubicBezTo>
                <a:cubicBezTo>
                  <a:pt x="355" y="1072"/>
                  <a:pt x="355" y="1072"/>
                  <a:pt x="355" y="1072"/>
                </a:cubicBezTo>
                <a:cubicBezTo>
                  <a:pt x="142" y="991"/>
                  <a:pt x="0" y="785"/>
                  <a:pt x="0" y="554"/>
                </a:cubicBezTo>
                <a:close/>
                <a:moveTo>
                  <a:pt x="65" y="554"/>
                </a:moveTo>
                <a:cubicBezTo>
                  <a:pt x="65" y="764"/>
                  <a:pt x="201" y="951"/>
                  <a:pt x="399" y="1017"/>
                </a:cubicBezTo>
                <a:cubicBezTo>
                  <a:pt x="413" y="1021"/>
                  <a:pt x="421" y="1035"/>
                  <a:pt x="421" y="1047"/>
                </a:cubicBezTo>
                <a:cubicBezTo>
                  <a:pt x="421" y="1281"/>
                  <a:pt x="421" y="1281"/>
                  <a:pt x="421" y="1281"/>
                </a:cubicBezTo>
                <a:cubicBezTo>
                  <a:pt x="649" y="1054"/>
                  <a:pt x="649" y="1054"/>
                  <a:pt x="649" y="1054"/>
                </a:cubicBezTo>
                <a:cubicBezTo>
                  <a:pt x="655" y="1047"/>
                  <a:pt x="664" y="1045"/>
                  <a:pt x="673" y="1045"/>
                </a:cubicBezTo>
                <a:cubicBezTo>
                  <a:pt x="1026" y="1045"/>
                  <a:pt x="1026" y="1045"/>
                  <a:pt x="1026" y="1045"/>
                </a:cubicBezTo>
                <a:cubicBezTo>
                  <a:pt x="1295" y="1045"/>
                  <a:pt x="1515" y="827"/>
                  <a:pt x="1515" y="556"/>
                </a:cubicBezTo>
                <a:cubicBezTo>
                  <a:pt x="1515" y="285"/>
                  <a:pt x="1297" y="67"/>
                  <a:pt x="1026" y="67"/>
                </a:cubicBezTo>
                <a:cubicBezTo>
                  <a:pt x="552" y="67"/>
                  <a:pt x="552" y="67"/>
                  <a:pt x="552" y="67"/>
                </a:cubicBezTo>
                <a:cubicBezTo>
                  <a:pt x="284" y="65"/>
                  <a:pt x="65" y="283"/>
                  <a:pt x="65" y="554"/>
                </a:cubicBezTo>
                <a:close/>
                <a:moveTo>
                  <a:pt x="426" y="587"/>
                </a:moveTo>
                <a:cubicBezTo>
                  <a:pt x="1153" y="587"/>
                  <a:pt x="1153" y="587"/>
                  <a:pt x="1153" y="587"/>
                </a:cubicBezTo>
                <a:cubicBezTo>
                  <a:pt x="1171" y="587"/>
                  <a:pt x="1186" y="572"/>
                  <a:pt x="1186" y="554"/>
                </a:cubicBezTo>
                <a:cubicBezTo>
                  <a:pt x="1186" y="537"/>
                  <a:pt x="1171" y="521"/>
                  <a:pt x="1153" y="521"/>
                </a:cubicBezTo>
                <a:cubicBezTo>
                  <a:pt x="426" y="521"/>
                  <a:pt x="426" y="521"/>
                  <a:pt x="426" y="521"/>
                </a:cubicBezTo>
                <a:cubicBezTo>
                  <a:pt x="408" y="521"/>
                  <a:pt x="393" y="537"/>
                  <a:pt x="393" y="554"/>
                </a:cubicBezTo>
                <a:cubicBezTo>
                  <a:pt x="393" y="572"/>
                  <a:pt x="408" y="587"/>
                  <a:pt x="426" y="587"/>
                </a:cubicBezTo>
                <a:close/>
                <a:moveTo>
                  <a:pt x="426" y="401"/>
                </a:moveTo>
                <a:cubicBezTo>
                  <a:pt x="1153" y="401"/>
                  <a:pt x="1153" y="401"/>
                  <a:pt x="1153" y="401"/>
                </a:cubicBezTo>
                <a:cubicBezTo>
                  <a:pt x="1171" y="401"/>
                  <a:pt x="1186" y="386"/>
                  <a:pt x="1186" y="369"/>
                </a:cubicBezTo>
                <a:cubicBezTo>
                  <a:pt x="1186" y="351"/>
                  <a:pt x="1171" y="336"/>
                  <a:pt x="1153" y="336"/>
                </a:cubicBezTo>
                <a:cubicBezTo>
                  <a:pt x="426" y="336"/>
                  <a:pt x="426" y="336"/>
                  <a:pt x="426" y="336"/>
                </a:cubicBezTo>
                <a:cubicBezTo>
                  <a:pt x="408" y="336"/>
                  <a:pt x="393" y="351"/>
                  <a:pt x="393" y="369"/>
                </a:cubicBezTo>
                <a:cubicBezTo>
                  <a:pt x="393" y="386"/>
                  <a:pt x="408" y="401"/>
                  <a:pt x="426" y="401"/>
                </a:cubicBezTo>
                <a:close/>
                <a:moveTo>
                  <a:pt x="426" y="770"/>
                </a:moveTo>
                <a:cubicBezTo>
                  <a:pt x="1153" y="770"/>
                  <a:pt x="1153" y="770"/>
                  <a:pt x="1153" y="770"/>
                </a:cubicBezTo>
                <a:cubicBezTo>
                  <a:pt x="1171" y="770"/>
                  <a:pt x="1186" y="755"/>
                  <a:pt x="1186" y="737"/>
                </a:cubicBezTo>
                <a:cubicBezTo>
                  <a:pt x="1186" y="720"/>
                  <a:pt x="1171" y="705"/>
                  <a:pt x="1153" y="705"/>
                </a:cubicBezTo>
                <a:cubicBezTo>
                  <a:pt x="426" y="705"/>
                  <a:pt x="426" y="705"/>
                  <a:pt x="426" y="705"/>
                </a:cubicBezTo>
                <a:cubicBezTo>
                  <a:pt x="408" y="705"/>
                  <a:pt x="393" y="720"/>
                  <a:pt x="393" y="737"/>
                </a:cubicBezTo>
                <a:cubicBezTo>
                  <a:pt x="393" y="755"/>
                  <a:pt x="408" y="770"/>
                  <a:pt x="426" y="770"/>
                </a:cubicBezTo>
                <a:close/>
              </a:path>
            </a:pathLst>
          </a:custGeom>
          <a:solidFill>
            <a:srgbClr val="D900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7" name="Freeform 58"/>
          <p:cNvSpPr>
            <a:spLocks noEditPoints="1"/>
          </p:cNvSpPr>
          <p:nvPr/>
        </p:nvSpPr>
        <p:spPr bwMode="auto">
          <a:xfrm>
            <a:off x="7085767" y="3434896"/>
            <a:ext cx="693168" cy="681603"/>
          </a:xfrm>
          <a:custGeom>
            <a:avLst/>
            <a:gdLst>
              <a:gd name="T0" fmla="*/ 2093 w 2350"/>
              <a:gd name="T1" fmla="*/ 391 h 2350"/>
              <a:gd name="T2" fmla="*/ 1860 w 2350"/>
              <a:gd name="T3" fmla="*/ 518 h 2350"/>
              <a:gd name="T4" fmla="*/ 1713 w 2350"/>
              <a:gd name="T5" fmla="*/ 0 h 2350"/>
              <a:gd name="T6" fmla="*/ 0 w 2350"/>
              <a:gd name="T7" fmla="*/ 147 h 2350"/>
              <a:gd name="T8" fmla="*/ 147 w 2350"/>
              <a:gd name="T9" fmla="*/ 2350 h 2350"/>
              <a:gd name="T10" fmla="*/ 1861 w 2350"/>
              <a:gd name="T11" fmla="*/ 2204 h 2350"/>
              <a:gd name="T12" fmla="*/ 1855 w 2350"/>
              <a:gd name="T13" fmla="*/ 1250 h 2350"/>
              <a:gd name="T14" fmla="*/ 2140 w 2350"/>
              <a:gd name="T15" fmla="*/ 965 h 2350"/>
              <a:gd name="T16" fmla="*/ 2275 w 2350"/>
              <a:gd name="T17" fmla="*/ 830 h 2350"/>
              <a:gd name="T18" fmla="*/ 1348 w 2350"/>
              <a:gd name="T19" fmla="*/ 1618 h 2350"/>
              <a:gd name="T20" fmla="*/ 1124 w 2350"/>
              <a:gd name="T21" fmla="*/ 1394 h 2350"/>
              <a:gd name="T22" fmla="*/ 1455 w 2350"/>
              <a:gd name="T23" fmla="*/ 1063 h 2350"/>
              <a:gd name="T24" fmla="*/ 2036 w 2350"/>
              <a:gd name="T25" fmla="*/ 930 h 2350"/>
              <a:gd name="T26" fmla="*/ 1064 w 2350"/>
              <a:gd name="T27" fmla="*/ 1477 h 2350"/>
              <a:gd name="T28" fmla="*/ 1266 w 2350"/>
              <a:gd name="T29" fmla="*/ 1678 h 2350"/>
              <a:gd name="T30" fmla="*/ 1064 w 2350"/>
              <a:gd name="T31" fmla="*/ 1477 h 2350"/>
              <a:gd name="T32" fmla="*/ 1566 w 2350"/>
              <a:gd name="T33" fmla="*/ 343 h 2350"/>
              <a:gd name="T34" fmla="*/ 1469 w 2350"/>
              <a:gd name="T35" fmla="*/ 343 h 2350"/>
              <a:gd name="T36" fmla="*/ 1126 w 2350"/>
              <a:gd name="T37" fmla="*/ 294 h 2350"/>
              <a:gd name="T38" fmla="*/ 1126 w 2350"/>
              <a:gd name="T39" fmla="*/ 391 h 2350"/>
              <a:gd name="T40" fmla="*/ 1126 w 2350"/>
              <a:gd name="T41" fmla="*/ 294 h 2350"/>
              <a:gd name="T42" fmla="*/ 782 w 2350"/>
              <a:gd name="T43" fmla="*/ 343 h 2350"/>
              <a:gd name="T44" fmla="*/ 685 w 2350"/>
              <a:gd name="T45" fmla="*/ 343 h 2350"/>
              <a:gd name="T46" fmla="*/ 342 w 2350"/>
              <a:gd name="T47" fmla="*/ 294 h 2350"/>
              <a:gd name="T48" fmla="*/ 342 w 2350"/>
              <a:gd name="T49" fmla="*/ 391 h 2350"/>
              <a:gd name="T50" fmla="*/ 342 w 2350"/>
              <a:gd name="T51" fmla="*/ 294 h 2350"/>
              <a:gd name="T52" fmla="*/ 1714 w 2350"/>
              <a:gd name="T53" fmla="*/ 2252 h 2350"/>
              <a:gd name="T54" fmla="*/ 98 w 2350"/>
              <a:gd name="T55" fmla="*/ 2204 h 2350"/>
              <a:gd name="T56" fmla="*/ 147 w 2350"/>
              <a:gd name="T57" fmla="*/ 99 h 2350"/>
              <a:gd name="T58" fmla="*/ 293 w 2350"/>
              <a:gd name="T59" fmla="*/ 206 h 2350"/>
              <a:gd name="T60" fmla="*/ 342 w 2350"/>
              <a:gd name="T61" fmla="*/ 490 h 2350"/>
              <a:gd name="T62" fmla="*/ 391 w 2350"/>
              <a:gd name="T63" fmla="*/ 206 h 2350"/>
              <a:gd name="T64" fmla="*/ 684 w 2350"/>
              <a:gd name="T65" fmla="*/ 99 h 2350"/>
              <a:gd name="T66" fmla="*/ 586 w 2350"/>
              <a:gd name="T67" fmla="*/ 344 h 2350"/>
              <a:gd name="T68" fmla="*/ 881 w 2350"/>
              <a:gd name="T69" fmla="*/ 343 h 2350"/>
              <a:gd name="T70" fmla="*/ 782 w 2350"/>
              <a:gd name="T71" fmla="*/ 98 h 2350"/>
              <a:gd name="T72" fmla="*/ 1076 w 2350"/>
              <a:gd name="T73" fmla="*/ 205 h 2350"/>
              <a:gd name="T74" fmla="*/ 1125 w 2350"/>
              <a:gd name="T75" fmla="*/ 489 h 2350"/>
              <a:gd name="T76" fmla="*/ 1173 w 2350"/>
              <a:gd name="T77" fmla="*/ 205 h 2350"/>
              <a:gd name="T78" fmla="*/ 1467 w 2350"/>
              <a:gd name="T79" fmla="*/ 98 h 2350"/>
              <a:gd name="T80" fmla="*/ 1369 w 2350"/>
              <a:gd name="T81" fmla="*/ 343 h 2350"/>
              <a:gd name="T82" fmla="*/ 1664 w 2350"/>
              <a:gd name="T83" fmla="*/ 343 h 2350"/>
              <a:gd name="T84" fmla="*/ 1566 w 2350"/>
              <a:gd name="T85" fmla="*/ 98 h 2350"/>
              <a:gd name="T86" fmla="*/ 1762 w 2350"/>
              <a:gd name="T87" fmla="*/ 146 h 2350"/>
              <a:gd name="T88" fmla="*/ 1398 w 2350"/>
              <a:gd name="T89" fmla="*/ 979 h 2350"/>
              <a:gd name="T90" fmla="*/ 293 w 2350"/>
              <a:gd name="T91" fmla="*/ 1027 h 2350"/>
              <a:gd name="T92" fmla="*/ 1301 w 2350"/>
              <a:gd name="T93" fmla="*/ 1076 h 2350"/>
              <a:gd name="T94" fmla="*/ 342 w 2350"/>
              <a:gd name="T95" fmla="*/ 1369 h 2350"/>
              <a:gd name="T96" fmla="*/ 342 w 2350"/>
              <a:gd name="T97" fmla="*/ 1467 h 2350"/>
              <a:gd name="T98" fmla="*/ 892 w 2350"/>
              <a:gd name="T99" fmla="*/ 1760 h 2350"/>
              <a:gd name="T100" fmla="*/ 293 w 2350"/>
              <a:gd name="T101" fmla="*/ 1809 h 2350"/>
              <a:gd name="T102" fmla="*/ 930 w 2350"/>
              <a:gd name="T103" fmla="*/ 1857 h 2350"/>
              <a:gd name="T104" fmla="*/ 1334 w 2350"/>
              <a:gd name="T105" fmla="*/ 1757 h 2350"/>
              <a:gd name="T106" fmla="*/ 1354 w 2350"/>
              <a:gd name="T107" fmla="*/ 1745 h 2350"/>
              <a:gd name="T108" fmla="*/ 1763 w 2350"/>
              <a:gd name="T109" fmla="*/ 1339 h 2350"/>
              <a:gd name="T110" fmla="*/ 2206 w 2350"/>
              <a:gd name="T111" fmla="*/ 761 h 2350"/>
              <a:gd name="T112" fmla="*/ 1882 w 2350"/>
              <a:gd name="T113" fmla="*/ 637 h 2350"/>
              <a:gd name="T114" fmla="*/ 2094 w 2350"/>
              <a:gd name="T115" fmla="*/ 490 h 2350"/>
              <a:gd name="T116" fmla="*/ 2206 w 2350"/>
              <a:gd name="T117" fmla="*/ 761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50" h="2350">
                <a:moveTo>
                  <a:pt x="2350" y="648"/>
                </a:moveTo>
                <a:cubicBezTo>
                  <a:pt x="2350" y="506"/>
                  <a:pt x="2235" y="391"/>
                  <a:pt x="2093" y="391"/>
                </a:cubicBezTo>
                <a:cubicBezTo>
                  <a:pt x="2024" y="391"/>
                  <a:pt x="1960" y="418"/>
                  <a:pt x="1911" y="467"/>
                </a:cubicBezTo>
                <a:cubicBezTo>
                  <a:pt x="1860" y="518"/>
                  <a:pt x="1860" y="518"/>
                  <a:pt x="1860" y="518"/>
                </a:cubicBezTo>
                <a:cubicBezTo>
                  <a:pt x="1860" y="147"/>
                  <a:pt x="1860" y="147"/>
                  <a:pt x="1860" y="147"/>
                </a:cubicBezTo>
                <a:cubicBezTo>
                  <a:pt x="1860" y="66"/>
                  <a:pt x="1794" y="0"/>
                  <a:pt x="1713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65" y="0"/>
                  <a:pt x="0" y="66"/>
                  <a:pt x="0" y="147"/>
                </a:cubicBezTo>
                <a:cubicBezTo>
                  <a:pt x="0" y="2204"/>
                  <a:pt x="0" y="2204"/>
                  <a:pt x="0" y="2204"/>
                </a:cubicBezTo>
                <a:cubicBezTo>
                  <a:pt x="0" y="2285"/>
                  <a:pt x="65" y="2350"/>
                  <a:pt x="147" y="2350"/>
                </a:cubicBezTo>
                <a:cubicBezTo>
                  <a:pt x="1714" y="2350"/>
                  <a:pt x="1714" y="2350"/>
                  <a:pt x="1714" y="2350"/>
                </a:cubicBezTo>
                <a:cubicBezTo>
                  <a:pt x="1795" y="2350"/>
                  <a:pt x="1861" y="2285"/>
                  <a:pt x="1861" y="2204"/>
                </a:cubicBezTo>
                <a:cubicBezTo>
                  <a:pt x="1861" y="1273"/>
                  <a:pt x="1861" y="1273"/>
                  <a:pt x="1861" y="1273"/>
                </a:cubicBezTo>
                <a:cubicBezTo>
                  <a:pt x="1861" y="1265"/>
                  <a:pt x="1858" y="1257"/>
                  <a:pt x="1855" y="1250"/>
                </a:cubicBezTo>
                <a:cubicBezTo>
                  <a:pt x="2140" y="965"/>
                  <a:pt x="2140" y="965"/>
                  <a:pt x="2140" y="965"/>
                </a:cubicBezTo>
                <a:cubicBezTo>
                  <a:pt x="2140" y="965"/>
                  <a:pt x="2140" y="965"/>
                  <a:pt x="2140" y="965"/>
                </a:cubicBezTo>
                <a:cubicBezTo>
                  <a:pt x="2140" y="965"/>
                  <a:pt x="2140" y="965"/>
                  <a:pt x="2140" y="965"/>
                </a:cubicBezTo>
                <a:cubicBezTo>
                  <a:pt x="2275" y="830"/>
                  <a:pt x="2275" y="830"/>
                  <a:pt x="2275" y="830"/>
                </a:cubicBezTo>
                <a:cubicBezTo>
                  <a:pt x="2323" y="781"/>
                  <a:pt x="2350" y="717"/>
                  <a:pt x="2350" y="648"/>
                </a:cubicBezTo>
                <a:close/>
                <a:moveTo>
                  <a:pt x="1348" y="1618"/>
                </a:moveTo>
                <a:cubicBezTo>
                  <a:pt x="1332" y="1578"/>
                  <a:pt x="1305" y="1530"/>
                  <a:pt x="1259" y="1483"/>
                </a:cubicBezTo>
                <a:cubicBezTo>
                  <a:pt x="1212" y="1437"/>
                  <a:pt x="1163" y="1410"/>
                  <a:pt x="1124" y="1394"/>
                </a:cubicBezTo>
                <a:cubicBezTo>
                  <a:pt x="1455" y="1063"/>
                  <a:pt x="1455" y="1063"/>
                  <a:pt x="1455" y="1063"/>
                </a:cubicBezTo>
                <a:cubicBezTo>
                  <a:pt x="1455" y="1063"/>
                  <a:pt x="1455" y="1063"/>
                  <a:pt x="1455" y="1063"/>
                </a:cubicBezTo>
                <a:cubicBezTo>
                  <a:pt x="1812" y="706"/>
                  <a:pt x="1812" y="706"/>
                  <a:pt x="1812" y="706"/>
                </a:cubicBezTo>
                <a:cubicBezTo>
                  <a:pt x="2036" y="930"/>
                  <a:pt x="2036" y="930"/>
                  <a:pt x="2036" y="930"/>
                </a:cubicBezTo>
                <a:lnTo>
                  <a:pt x="1348" y="1618"/>
                </a:lnTo>
                <a:close/>
                <a:moveTo>
                  <a:pt x="1064" y="1477"/>
                </a:moveTo>
                <a:cubicBezTo>
                  <a:pt x="1096" y="1485"/>
                  <a:pt x="1143" y="1506"/>
                  <a:pt x="1189" y="1553"/>
                </a:cubicBezTo>
                <a:cubicBezTo>
                  <a:pt x="1236" y="1600"/>
                  <a:pt x="1256" y="1646"/>
                  <a:pt x="1266" y="1678"/>
                </a:cubicBezTo>
                <a:cubicBezTo>
                  <a:pt x="998" y="1745"/>
                  <a:pt x="998" y="1745"/>
                  <a:pt x="998" y="1745"/>
                </a:cubicBezTo>
                <a:lnTo>
                  <a:pt x="1064" y="1477"/>
                </a:lnTo>
                <a:close/>
                <a:moveTo>
                  <a:pt x="1518" y="294"/>
                </a:moveTo>
                <a:cubicBezTo>
                  <a:pt x="1544" y="294"/>
                  <a:pt x="1566" y="316"/>
                  <a:pt x="1566" y="343"/>
                </a:cubicBezTo>
                <a:cubicBezTo>
                  <a:pt x="1566" y="369"/>
                  <a:pt x="1544" y="391"/>
                  <a:pt x="1518" y="391"/>
                </a:cubicBezTo>
                <a:cubicBezTo>
                  <a:pt x="1491" y="391"/>
                  <a:pt x="1469" y="369"/>
                  <a:pt x="1469" y="343"/>
                </a:cubicBezTo>
                <a:cubicBezTo>
                  <a:pt x="1469" y="316"/>
                  <a:pt x="1491" y="294"/>
                  <a:pt x="1518" y="294"/>
                </a:cubicBezTo>
                <a:close/>
                <a:moveTo>
                  <a:pt x="1126" y="294"/>
                </a:moveTo>
                <a:cubicBezTo>
                  <a:pt x="1152" y="294"/>
                  <a:pt x="1174" y="316"/>
                  <a:pt x="1174" y="343"/>
                </a:cubicBezTo>
                <a:cubicBezTo>
                  <a:pt x="1174" y="369"/>
                  <a:pt x="1152" y="391"/>
                  <a:pt x="1126" y="391"/>
                </a:cubicBezTo>
                <a:cubicBezTo>
                  <a:pt x="1099" y="391"/>
                  <a:pt x="1077" y="369"/>
                  <a:pt x="1077" y="343"/>
                </a:cubicBezTo>
                <a:cubicBezTo>
                  <a:pt x="1077" y="316"/>
                  <a:pt x="1099" y="294"/>
                  <a:pt x="1126" y="294"/>
                </a:cubicBezTo>
                <a:close/>
                <a:moveTo>
                  <a:pt x="734" y="294"/>
                </a:moveTo>
                <a:cubicBezTo>
                  <a:pt x="761" y="294"/>
                  <a:pt x="782" y="316"/>
                  <a:pt x="782" y="343"/>
                </a:cubicBezTo>
                <a:cubicBezTo>
                  <a:pt x="782" y="369"/>
                  <a:pt x="761" y="391"/>
                  <a:pt x="734" y="391"/>
                </a:cubicBezTo>
                <a:cubicBezTo>
                  <a:pt x="707" y="391"/>
                  <a:pt x="685" y="369"/>
                  <a:pt x="685" y="343"/>
                </a:cubicBezTo>
                <a:cubicBezTo>
                  <a:pt x="685" y="316"/>
                  <a:pt x="707" y="294"/>
                  <a:pt x="734" y="294"/>
                </a:cubicBezTo>
                <a:close/>
                <a:moveTo>
                  <a:pt x="342" y="294"/>
                </a:moveTo>
                <a:cubicBezTo>
                  <a:pt x="369" y="294"/>
                  <a:pt x="391" y="316"/>
                  <a:pt x="391" y="343"/>
                </a:cubicBezTo>
                <a:cubicBezTo>
                  <a:pt x="391" y="369"/>
                  <a:pt x="369" y="391"/>
                  <a:pt x="342" y="391"/>
                </a:cubicBezTo>
                <a:cubicBezTo>
                  <a:pt x="315" y="391"/>
                  <a:pt x="293" y="369"/>
                  <a:pt x="293" y="343"/>
                </a:cubicBezTo>
                <a:cubicBezTo>
                  <a:pt x="293" y="316"/>
                  <a:pt x="315" y="294"/>
                  <a:pt x="342" y="294"/>
                </a:cubicBezTo>
                <a:close/>
                <a:moveTo>
                  <a:pt x="1763" y="2204"/>
                </a:moveTo>
                <a:cubicBezTo>
                  <a:pt x="1763" y="2230"/>
                  <a:pt x="1741" y="2252"/>
                  <a:pt x="1714" y="2252"/>
                </a:cubicBezTo>
                <a:cubicBezTo>
                  <a:pt x="147" y="2252"/>
                  <a:pt x="147" y="2252"/>
                  <a:pt x="147" y="2252"/>
                </a:cubicBezTo>
                <a:cubicBezTo>
                  <a:pt x="120" y="2252"/>
                  <a:pt x="98" y="2230"/>
                  <a:pt x="98" y="2204"/>
                </a:cubicBezTo>
                <a:cubicBezTo>
                  <a:pt x="98" y="147"/>
                  <a:pt x="98" y="147"/>
                  <a:pt x="98" y="147"/>
                </a:cubicBezTo>
                <a:cubicBezTo>
                  <a:pt x="98" y="120"/>
                  <a:pt x="120" y="99"/>
                  <a:pt x="147" y="99"/>
                </a:cubicBezTo>
                <a:cubicBezTo>
                  <a:pt x="293" y="99"/>
                  <a:pt x="293" y="99"/>
                  <a:pt x="293" y="99"/>
                </a:cubicBezTo>
                <a:cubicBezTo>
                  <a:pt x="293" y="206"/>
                  <a:pt x="293" y="206"/>
                  <a:pt x="293" y="206"/>
                </a:cubicBezTo>
                <a:cubicBezTo>
                  <a:pt x="237" y="226"/>
                  <a:pt x="195" y="280"/>
                  <a:pt x="195" y="344"/>
                </a:cubicBezTo>
                <a:cubicBezTo>
                  <a:pt x="195" y="425"/>
                  <a:pt x="261" y="490"/>
                  <a:pt x="342" y="490"/>
                </a:cubicBezTo>
                <a:cubicBezTo>
                  <a:pt x="423" y="490"/>
                  <a:pt x="489" y="425"/>
                  <a:pt x="489" y="344"/>
                </a:cubicBezTo>
                <a:cubicBezTo>
                  <a:pt x="489" y="280"/>
                  <a:pt x="448" y="226"/>
                  <a:pt x="391" y="206"/>
                </a:cubicBezTo>
                <a:cubicBezTo>
                  <a:pt x="391" y="99"/>
                  <a:pt x="391" y="99"/>
                  <a:pt x="391" y="99"/>
                </a:cubicBezTo>
                <a:cubicBezTo>
                  <a:pt x="684" y="99"/>
                  <a:pt x="684" y="99"/>
                  <a:pt x="684" y="99"/>
                </a:cubicBezTo>
                <a:cubicBezTo>
                  <a:pt x="684" y="206"/>
                  <a:pt x="684" y="206"/>
                  <a:pt x="684" y="206"/>
                </a:cubicBezTo>
                <a:cubicBezTo>
                  <a:pt x="628" y="226"/>
                  <a:pt x="586" y="280"/>
                  <a:pt x="586" y="344"/>
                </a:cubicBezTo>
                <a:cubicBezTo>
                  <a:pt x="586" y="425"/>
                  <a:pt x="652" y="490"/>
                  <a:pt x="733" y="490"/>
                </a:cubicBezTo>
                <a:cubicBezTo>
                  <a:pt x="814" y="490"/>
                  <a:pt x="881" y="424"/>
                  <a:pt x="881" y="343"/>
                </a:cubicBezTo>
                <a:cubicBezTo>
                  <a:pt x="881" y="279"/>
                  <a:pt x="840" y="225"/>
                  <a:pt x="782" y="205"/>
                </a:cubicBezTo>
                <a:cubicBezTo>
                  <a:pt x="782" y="98"/>
                  <a:pt x="782" y="98"/>
                  <a:pt x="782" y="98"/>
                </a:cubicBezTo>
                <a:cubicBezTo>
                  <a:pt x="1076" y="98"/>
                  <a:pt x="1076" y="98"/>
                  <a:pt x="1076" y="98"/>
                </a:cubicBezTo>
                <a:cubicBezTo>
                  <a:pt x="1076" y="205"/>
                  <a:pt x="1076" y="205"/>
                  <a:pt x="1076" y="205"/>
                </a:cubicBezTo>
                <a:cubicBezTo>
                  <a:pt x="1020" y="225"/>
                  <a:pt x="978" y="279"/>
                  <a:pt x="978" y="343"/>
                </a:cubicBezTo>
                <a:cubicBezTo>
                  <a:pt x="978" y="424"/>
                  <a:pt x="1043" y="489"/>
                  <a:pt x="1125" y="489"/>
                </a:cubicBezTo>
                <a:cubicBezTo>
                  <a:pt x="1206" y="489"/>
                  <a:pt x="1272" y="424"/>
                  <a:pt x="1272" y="343"/>
                </a:cubicBezTo>
                <a:cubicBezTo>
                  <a:pt x="1272" y="279"/>
                  <a:pt x="1231" y="225"/>
                  <a:pt x="1173" y="205"/>
                </a:cubicBezTo>
                <a:cubicBezTo>
                  <a:pt x="1173" y="98"/>
                  <a:pt x="1173" y="98"/>
                  <a:pt x="1173" y="98"/>
                </a:cubicBezTo>
                <a:cubicBezTo>
                  <a:pt x="1467" y="98"/>
                  <a:pt x="1467" y="98"/>
                  <a:pt x="1467" y="98"/>
                </a:cubicBezTo>
                <a:cubicBezTo>
                  <a:pt x="1467" y="205"/>
                  <a:pt x="1467" y="205"/>
                  <a:pt x="1467" y="205"/>
                </a:cubicBezTo>
                <a:cubicBezTo>
                  <a:pt x="1410" y="225"/>
                  <a:pt x="1369" y="279"/>
                  <a:pt x="1369" y="343"/>
                </a:cubicBezTo>
                <a:cubicBezTo>
                  <a:pt x="1369" y="424"/>
                  <a:pt x="1434" y="489"/>
                  <a:pt x="1516" y="489"/>
                </a:cubicBezTo>
                <a:cubicBezTo>
                  <a:pt x="1597" y="489"/>
                  <a:pt x="1664" y="424"/>
                  <a:pt x="1664" y="343"/>
                </a:cubicBezTo>
                <a:cubicBezTo>
                  <a:pt x="1664" y="279"/>
                  <a:pt x="1624" y="225"/>
                  <a:pt x="1566" y="205"/>
                </a:cubicBezTo>
                <a:cubicBezTo>
                  <a:pt x="1566" y="98"/>
                  <a:pt x="1566" y="98"/>
                  <a:pt x="1566" y="98"/>
                </a:cubicBezTo>
                <a:cubicBezTo>
                  <a:pt x="1713" y="98"/>
                  <a:pt x="1713" y="98"/>
                  <a:pt x="1713" y="98"/>
                </a:cubicBezTo>
                <a:cubicBezTo>
                  <a:pt x="1740" y="98"/>
                  <a:pt x="1762" y="119"/>
                  <a:pt x="1762" y="146"/>
                </a:cubicBezTo>
                <a:cubicBezTo>
                  <a:pt x="1762" y="615"/>
                  <a:pt x="1762" y="615"/>
                  <a:pt x="1762" y="615"/>
                </a:cubicBezTo>
                <a:cubicBezTo>
                  <a:pt x="1398" y="979"/>
                  <a:pt x="1398" y="979"/>
                  <a:pt x="1398" y="979"/>
                </a:cubicBezTo>
                <a:cubicBezTo>
                  <a:pt x="342" y="979"/>
                  <a:pt x="342" y="979"/>
                  <a:pt x="342" y="979"/>
                </a:cubicBezTo>
                <a:cubicBezTo>
                  <a:pt x="315" y="979"/>
                  <a:pt x="293" y="1000"/>
                  <a:pt x="293" y="1027"/>
                </a:cubicBezTo>
                <a:cubicBezTo>
                  <a:pt x="293" y="1054"/>
                  <a:pt x="315" y="1076"/>
                  <a:pt x="342" y="1076"/>
                </a:cubicBezTo>
                <a:cubicBezTo>
                  <a:pt x="1301" y="1076"/>
                  <a:pt x="1301" y="1076"/>
                  <a:pt x="1301" y="1076"/>
                </a:cubicBezTo>
                <a:cubicBezTo>
                  <a:pt x="1008" y="1369"/>
                  <a:pt x="1008" y="1369"/>
                  <a:pt x="1008" y="1369"/>
                </a:cubicBezTo>
                <a:cubicBezTo>
                  <a:pt x="342" y="1369"/>
                  <a:pt x="342" y="1369"/>
                  <a:pt x="342" y="1369"/>
                </a:cubicBezTo>
                <a:cubicBezTo>
                  <a:pt x="315" y="1369"/>
                  <a:pt x="293" y="1391"/>
                  <a:pt x="293" y="1418"/>
                </a:cubicBezTo>
                <a:cubicBezTo>
                  <a:pt x="293" y="1445"/>
                  <a:pt x="315" y="1467"/>
                  <a:pt x="342" y="1467"/>
                </a:cubicBezTo>
                <a:cubicBezTo>
                  <a:pt x="965" y="1467"/>
                  <a:pt x="965" y="1467"/>
                  <a:pt x="965" y="1467"/>
                </a:cubicBezTo>
                <a:cubicBezTo>
                  <a:pt x="892" y="1760"/>
                  <a:pt x="892" y="1760"/>
                  <a:pt x="892" y="1760"/>
                </a:cubicBezTo>
                <a:cubicBezTo>
                  <a:pt x="342" y="1760"/>
                  <a:pt x="342" y="1760"/>
                  <a:pt x="342" y="1760"/>
                </a:cubicBezTo>
                <a:cubicBezTo>
                  <a:pt x="315" y="1760"/>
                  <a:pt x="293" y="1782"/>
                  <a:pt x="293" y="1809"/>
                </a:cubicBezTo>
                <a:cubicBezTo>
                  <a:pt x="293" y="1836"/>
                  <a:pt x="315" y="1857"/>
                  <a:pt x="342" y="1857"/>
                </a:cubicBezTo>
                <a:cubicBezTo>
                  <a:pt x="930" y="1857"/>
                  <a:pt x="930" y="1857"/>
                  <a:pt x="930" y="1857"/>
                </a:cubicBezTo>
                <a:cubicBezTo>
                  <a:pt x="934" y="1857"/>
                  <a:pt x="938" y="1857"/>
                  <a:pt x="942" y="1855"/>
                </a:cubicBezTo>
                <a:cubicBezTo>
                  <a:pt x="1334" y="1757"/>
                  <a:pt x="1334" y="1757"/>
                  <a:pt x="1334" y="1757"/>
                </a:cubicBezTo>
                <a:cubicBezTo>
                  <a:pt x="1335" y="1757"/>
                  <a:pt x="1336" y="1756"/>
                  <a:pt x="1337" y="1755"/>
                </a:cubicBezTo>
                <a:cubicBezTo>
                  <a:pt x="1344" y="1753"/>
                  <a:pt x="1349" y="1750"/>
                  <a:pt x="1354" y="1745"/>
                </a:cubicBezTo>
                <a:cubicBezTo>
                  <a:pt x="1355" y="1744"/>
                  <a:pt x="1356" y="1744"/>
                  <a:pt x="1357" y="1744"/>
                </a:cubicBezTo>
                <a:cubicBezTo>
                  <a:pt x="1763" y="1339"/>
                  <a:pt x="1763" y="1339"/>
                  <a:pt x="1763" y="1339"/>
                </a:cubicBezTo>
                <a:cubicBezTo>
                  <a:pt x="1763" y="2204"/>
                  <a:pt x="1763" y="2204"/>
                  <a:pt x="1763" y="2204"/>
                </a:cubicBezTo>
                <a:close/>
                <a:moveTo>
                  <a:pt x="2206" y="761"/>
                </a:moveTo>
                <a:cubicBezTo>
                  <a:pt x="2106" y="861"/>
                  <a:pt x="2106" y="861"/>
                  <a:pt x="2106" y="861"/>
                </a:cubicBezTo>
                <a:cubicBezTo>
                  <a:pt x="1882" y="637"/>
                  <a:pt x="1882" y="637"/>
                  <a:pt x="1882" y="637"/>
                </a:cubicBezTo>
                <a:cubicBezTo>
                  <a:pt x="1982" y="537"/>
                  <a:pt x="1982" y="537"/>
                  <a:pt x="1982" y="537"/>
                </a:cubicBezTo>
                <a:cubicBezTo>
                  <a:pt x="2012" y="507"/>
                  <a:pt x="2051" y="490"/>
                  <a:pt x="2094" y="490"/>
                </a:cubicBezTo>
                <a:cubicBezTo>
                  <a:pt x="2181" y="490"/>
                  <a:pt x="2253" y="562"/>
                  <a:pt x="2253" y="649"/>
                </a:cubicBezTo>
                <a:cubicBezTo>
                  <a:pt x="2252" y="691"/>
                  <a:pt x="2236" y="731"/>
                  <a:pt x="2206" y="761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Freeform 163"/>
          <p:cNvSpPr>
            <a:spLocks noEditPoints="1"/>
          </p:cNvSpPr>
          <p:nvPr/>
        </p:nvSpPr>
        <p:spPr bwMode="auto">
          <a:xfrm>
            <a:off x="8211403" y="2778264"/>
            <a:ext cx="742104" cy="766151"/>
          </a:xfrm>
          <a:custGeom>
            <a:avLst/>
            <a:gdLst>
              <a:gd name="T0" fmla="*/ 2333 w 2375"/>
              <a:gd name="T1" fmla="*/ 1139 h 2362"/>
              <a:gd name="T2" fmla="*/ 1855 w 2375"/>
              <a:gd name="T3" fmla="*/ 998 h 2362"/>
              <a:gd name="T4" fmla="*/ 2184 w 2375"/>
              <a:gd name="T5" fmla="*/ 958 h 2362"/>
              <a:gd name="T6" fmla="*/ 2144 w 2375"/>
              <a:gd name="T7" fmla="*/ 295 h 2362"/>
              <a:gd name="T8" fmla="*/ 1310 w 2375"/>
              <a:gd name="T9" fmla="*/ 334 h 2362"/>
              <a:gd name="T10" fmla="*/ 1350 w 2375"/>
              <a:gd name="T11" fmla="*/ 995 h 2362"/>
              <a:gd name="T12" fmla="*/ 1560 w 2375"/>
              <a:gd name="T13" fmla="*/ 1137 h 2362"/>
              <a:gd name="T14" fmla="*/ 1246 w 2375"/>
              <a:gd name="T15" fmla="*/ 884 h 2362"/>
              <a:gd name="T16" fmla="*/ 1040 w 2375"/>
              <a:gd name="T17" fmla="*/ 768 h 2362"/>
              <a:gd name="T18" fmla="*/ 857 w 2375"/>
              <a:gd name="T19" fmla="*/ 691 h 2362"/>
              <a:gd name="T20" fmla="*/ 857 w 2375"/>
              <a:gd name="T21" fmla="*/ 622 h 2362"/>
              <a:gd name="T22" fmla="*/ 907 w 2375"/>
              <a:gd name="T23" fmla="*/ 508 h 2362"/>
              <a:gd name="T24" fmla="*/ 907 w 2375"/>
              <a:gd name="T25" fmla="*/ 508 h 2362"/>
              <a:gd name="T26" fmla="*/ 963 w 2375"/>
              <a:gd name="T27" fmla="*/ 416 h 2362"/>
              <a:gd name="T28" fmla="*/ 931 w 2375"/>
              <a:gd name="T29" fmla="*/ 307 h 2362"/>
              <a:gd name="T30" fmla="*/ 936 w 2375"/>
              <a:gd name="T31" fmla="*/ 211 h 2362"/>
              <a:gd name="T32" fmla="*/ 416 w 2375"/>
              <a:gd name="T33" fmla="*/ 211 h 2362"/>
              <a:gd name="T34" fmla="*/ 421 w 2375"/>
              <a:gd name="T35" fmla="*/ 305 h 2362"/>
              <a:gd name="T36" fmla="*/ 389 w 2375"/>
              <a:gd name="T37" fmla="*/ 414 h 2362"/>
              <a:gd name="T38" fmla="*/ 449 w 2375"/>
              <a:gd name="T39" fmla="*/ 505 h 2362"/>
              <a:gd name="T40" fmla="*/ 449 w 2375"/>
              <a:gd name="T41" fmla="*/ 505 h 2362"/>
              <a:gd name="T42" fmla="*/ 498 w 2375"/>
              <a:gd name="T43" fmla="*/ 619 h 2362"/>
              <a:gd name="T44" fmla="*/ 498 w 2375"/>
              <a:gd name="T45" fmla="*/ 688 h 2362"/>
              <a:gd name="T46" fmla="*/ 312 w 2375"/>
              <a:gd name="T47" fmla="*/ 765 h 2362"/>
              <a:gd name="T48" fmla="*/ 82 w 2375"/>
              <a:gd name="T49" fmla="*/ 1134 h 2362"/>
              <a:gd name="T50" fmla="*/ 0 w 2375"/>
              <a:gd name="T51" fmla="*/ 1174 h 2362"/>
              <a:gd name="T52" fmla="*/ 134 w 2375"/>
              <a:gd name="T53" fmla="*/ 1213 h 2362"/>
              <a:gd name="T54" fmla="*/ 174 w 2375"/>
              <a:gd name="T55" fmla="*/ 2265 h 2362"/>
              <a:gd name="T56" fmla="*/ 401 w 2375"/>
              <a:gd name="T57" fmla="*/ 2322 h 2362"/>
              <a:gd name="T58" fmla="*/ 481 w 2375"/>
              <a:gd name="T59" fmla="*/ 2322 h 2362"/>
              <a:gd name="T60" fmla="*/ 1894 w 2375"/>
              <a:gd name="T61" fmla="*/ 2265 h 2362"/>
              <a:gd name="T62" fmla="*/ 1934 w 2375"/>
              <a:gd name="T63" fmla="*/ 2362 h 2362"/>
              <a:gd name="T64" fmla="*/ 1974 w 2375"/>
              <a:gd name="T65" fmla="*/ 2265 h 2362"/>
              <a:gd name="T66" fmla="*/ 2241 w 2375"/>
              <a:gd name="T67" fmla="*/ 2226 h 2362"/>
              <a:gd name="T68" fmla="*/ 2335 w 2375"/>
              <a:gd name="T69" fmla="*/ 1213 h 2362"/>
              <a:gd name="T70" fmla="*/ 2360 w 2375"/>
              <a:gd name="T71" fmla="*/ 1151 h 2362"/>
              <a:gd name="T72" fmla="*/ 1038 w 2375"/>
              <a:gd name="T73" fmla="*/ 773 h 2362"/>
              <a:gd name="T74" fmla="*/ 213 w 2375"/>
              <a:gd name="T75" fmla="*/ 1869 h 2362"/>
              <a:gd name="T76" fmla="*/ 374 w 2375"/>
              <a:gd name="T77" fmla="*/ 1830 h 2362"/>
              <a:gd name="T78" fmla="*/ 213 w 2375"/>
              <a:gd name="T79" fmla="*/ 1790 h 2362"/>
              <a:gd name="T80" fmla="*/ 493 w 2375"/>
              <a:gd name="T81" fmla="*/ 1614 h 2362"/>
              <a:gd name="T82" fmla="*/ 493 w 2375"/>
              <a:gd name="T83" fmla="*/ 1535 h 2362"/>
              <a:gd name="T84" fmla="*/ 213 w 2375"/>
              <a:gd name="T85" fmla="*/ 1216 h 2362"/>
              <a:gd name="T86" fmla="*/ 2162 w 2375"/>
              <a:gd name="T87" fmla="*/ 2189 h 2362"/>
              <a:gd name="T88" fmla="*/ 213 w 2375"/>
              <a:gd name="T89" fmla="*/ 1869 h 2362"/>
              <a:gd name="T90" fmla="*/ 1387 w 2375"/>
              <a:gd name="T91" fmla="*/ 374 h 2362"/>
              <a:gd name="T92" fmla="*/ 2105 w 2375"/>
              <a:gd name="T93" fmla="*/ 919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75" h="2362">
                <a:moveTo>
                  <a:pt x="2360" y="1151"/>
                </a:moveTo>
                <a:cubicBezTo>
                  <a:pt x="2352" y="1144"/>
                  <a:pt x="2342" y="1139"/>
                  <a:pt x="2333" y="1139"/>
                </a:cubicBezTo>
                <a:cubicBezTo>
                  <a:pt x="1931" y="1139"/>
                  <a:pt x="1931" y="1139"/>
                  <a:pt x="1931" y="1139"/>
                </a:cubicBezTo>
                <a:cubicBezTo>
                  <a:pt x="1855" y="998"/>
                  <a:pt x="1855" y="998"/>
                  <a:pt x="1855" y="998"/>
                </a:cubicBezTo>
                <a:cubicBezTo>
                  <a:pt x="2144" y="998"/>
                  <a:pt x="2144" y="998"/>
                  <a:pt x="2144" y="998"/>
                </a:cubicBezTo>
                <a:cubicBezTo>
                  <a:pt x="2167" y="998"/>
                  <a:pt x="2184" y="981"/>
                  <a:pt x="2184" y="958"/>
                </a:cubicBezTo>
                <a:cubicBezTo>
                  <a:pt x="2184" y="334"/>
                  <a:pt x="2184" y="334"/>
                  <a:pt x="2184" y="334"/>
                </a:cubicBezTo>
                <a:cubicBezTo>
                  <a:pt x="2184" y="312"/>
                  <a:pt x="2167" y="295"/>
                  <a:pt x="2144" y="295"/>
                </a:cubicBezTo>
                <a:cubicBezTo>
                  <a:pt x="1350" y="295"/>
                  <a:pt x="1350" y="295"/>
                  <a:pt x="1350" y="295"/>
                </a:cubicBezTo>
                <a:cubicBezTo>
                  <a:pt x="1327" y="295"/>
                  <a:pt x="1310" y="312"/>
                  <a:pt x="1310" y="334"/>
                </a:cubicBezTo>
                <a:cubicBezTo>
                  <a:pt x="1310" y="956"/>
                  <a:pt x="1310" y="956"/>
                  <a:pt x="1310" y="956"/>
                </a:cubicBezTo>
                <a:cubicBezTo>
                  <a:pt x="1310" y="978"/>
                  <a:pt x="1327" y="995"/>
                  <a:pt x="1350" y="995"/>
                </a:cubicBezTo>
                <a:cubicBezTo>
                  <a:pt x="1637" y="995"/>
                  <a:pt x="1637" y="995"/>
                  <a:pt x="1637" y="995"/>
                </a:cubicBezTo>
                <a:cubicBezTo>
                  <a:pt x="1560" y="1137"/>
                  <a:pt x="1560" y="1137"/>
                  <a:pt x="1560" y="1137"/>
                </a:cubicBezTo>
                <a:cubicBezTo>
                  <a:pt x="1273" y="1137"/>
                  <a:pt x="1273" y="1137"/>
                  <a:pt x="1273" y="1137"/>
                </a:cubicBezTo>
                <a:cubicBezTo>
                  <a:pt x="1275" y="1060"/>
                  <a:pt x="1273" y="926"/>
                  <a:pt x="1246" y="884"/>
                </a:cubicBezTo>
                <a:cubicBezTo>
                  <a:pt x="1214" y="832"/>
                  <a:pt x="1134" y="802"/>
                  <a:pt x="1043" y="768"/>
                </a:cubicBezTo>
                <a:cubicBezTo>
                  <a:pt x="1040" y="768"/>
                  <a:pt x="1040" y="768"/>
                  <a:pt x="1040" y="768"/>
                </a:cubicBezTo>
                <a:cubicBezTo>
                  <a:pt x="1018" y="758"/>
                  <a:pt x="993" y="750"/>
                  <a:pt x="971" y="740"/>
                </a:cubicBezTo>
                <a:cubicBezTo>
                  <a:pt x="909" y="716"/>
                  <a:pt x="874" y="698"/>
                  <a:pt x="857" y="691"/>
                </a:cubicBezTo>
                <a:cubicBezTo>
                  <a:pt x="857" y="691"/>
                  <a:pt x="857" y="691"/>
                  <a:pt x="857" y="691"/>
                </a:cubicBezTo>
                <a:cubicBezTo>
                  <a:pt x="857" y="622"/>
                  <a:pt x="857" y="622"/>
                  <a:pt x="857" y="622"/>
                </a:cubicBezTo>
                <a:cubicBezTo>
                  <a:pt x="857" y="622"/>
                  <a:pt x="857" y="622"/>
                  <a:pt x="857" y="622"/>
                </a:cubicBezTo>
                <a:cubicBezTo>
                  <a:pt x="872" y="602"/>
                  <a:pt x="894" y="567"/>
                  <a:pt x="907" y="508"/>
                </a:cubicBezTo>
                <a:cubicBezTo>
                  <a:pt x="907" y="508"/>
                  <a:pt x="907" y="508"/>
                  <a:pt x="907" y="508"/>
                </a:cubicBezTo>
                <a:cubicBezTo>
                  <a:pt x="907" y="508"/>
                  <a:pt x="907" y="508"/>
                  <a:pt x="907" y="508"/>
                </a:cubicBezTo>
                <a:cubicBezTo>
                  <a:pt x="909" y="505"/>
                  <a:pt x="914" y="503"/>
                  <a:pt x="916" y="503"/>
                </a:cubicBezTo>
                <a:cubicBezTo>
                  <a:pt x="944" y="483"/>
                  <a:pt x="963" y="443"/>
                  <a:pt x="963" y="416"/>
                </a:cubicBezTo>
                <a:cubicBezTo>
                  <a:pt x="963" y="409"/>
                  <a:pt x="968" y="339"/>
                  <a:pt x="931" y="307"/>
                </a:cubicBezTo>
                <a:cubicBezTo>
                  <a:pt x="931" y="307"/>
                  <a:pt x="931" y="307"/>
                  <a:pt x="931" y="307"/>
                </a:cubicBezTo>
                <a:cubicBezTo>
                  <a:pt x="931" y="307"/>
                  <a:pt x="931" y="307"/>
                  <a:pt x="931" y="307"/>
                </a:cubicBezTo>
                <a:cubicBezTo>
                  <a:pt x="936" y="260"/>
                  <a:pt x="939" y="230"/>
                  <a:pt x="936" y="211"/>
                </a:cubicBezTo>
                <a:cubicBezTo>
                  <a:pt x="926" y="107"/>
                  <a:pt x="825" y="0"/>
                  <a:pt x="676" y="0"/>
                </a:cubicBezTo>
                <a:cubicBezTo>
                  <a:pt x="525" y="0"/>
                  <a:pt x="426" y="107"/>
                  <a:pt x="416" y="211"/>
                </a:cubicBezTo>
                <a:cubicBezTo>
                  <a:pt x="414" y="230"/>
                  <a:pt x="416" y="258"/>
                  <a:pt x="421" y="305"/>
                </a:cubicBezTo>
                <a:cubicBezTo>
                  <a:pt x="421" y="305"/>
                  <a:pt x="421" y="305"/>
                  <a:pt x="421" y="305"/>
                </a:cubicBezTo>
                <a:cubicBezTo>
                  <a:pt x="421" y="305"/>
                  <a:pt x="421" y="305"/>
                  <a:pt x="421" y="305"/>
                </a:cubicBezTo>
                <a:cubicBezTo>
                  <a:pt x="392" y="329"/>
                  <a:pt x="389" y="384"/>
                  <a:pt x="389" y="414"/>
                </a:cubicBezTo>
                <a:cubicBezTo>
                  <a:pt x="392" y="441"/>
                  <a:pt x="409" y="480"/>
                  <a:pt x="439" y="500"/>
                </a:cubicBezTo>
                <a:cubicBezTo>
                  <a:pt x="441" y="503"/>
                  <a:pt x="446" y="505"/>
                  <a:pt x="449" y="505"/>
                </a:cubicBezTo>
                <a:cubicBezTo>
                  <a:pt x="449" y="505"/>
                  <a:pt x="449" y="505"/>
                  <a:pt x="449" y="505"/>
                </a:cubicBezTo>
                <a:cubicBezTo>
                  <a:pt x="449" y="505"/>
                  <a:pt x="449" y="505"/>
                  <a:pt x="449" y="505"/>
                </a:cubicBezTo>
                <a:cubicBezTo>
                  <a:pt x="461" y="565"/>
                  <a:pt x="481" y="599"/>
                  <a:pt x="498" y="619"/>
                </a:cubicBezTo>
                <a:cubicBezTo>
                  <a:pt x="498" y="619"/>
                  <a:pt x="498" y="619"/>
                  <a:pt x="498" y="619"/>
                </a:cubicBezTo>
                <a:cubicBezTo>
                  <a:pt x="498" y="688"/>
                  <a:pt x="498" y="688"/>
                  <a:pt x="498" y="688"/>
                </a:cubicBezTo>
                <a:cubicBezTo>
                  <a:pt x="498" y="688"/>
                  <a:pt x="498" y="688"/>
                  <a:pt x="498" y="688"/>
                </a:cubicBezTo>
                <a:cubicBezTo>
                  <a:pt x="481" y="698"/>
                  <a:pt x="446" y="713"/>
                  <a:pt x="384" y="738"/>
                </a:cubicBezTo>
                <a:cubicBezTo>
                  <a:pt x="359" y="748"/>
                  <a:pt x="337" y="758"/>
                  <a:pt x="312" y="765"/>
                </a:cubicBezTo>
                <a:cubicBezTo>
                  <a:pt x="221" y="800"/>
                  <a:pt x="142" y="832"/>
                  <a:pt x="109" y="882"/>
                </a:cubicBezTo>
                <a:cubicBezTo>
                  <a:pt x="82" y="924"/>
                  <a:pt x="80" y="1052"/>
                  <a:pt x="82" y="1134"/>
                </a:cubicBezTo>
                <a:cubicBezTo>
                  <a:pt x="40" y="1134"/>
                  <a:pt x="40" y="1134"/>
                  <a:pt x="40" y="1134"/>
                </a:cubicBezTo>
                <a:cubicBezTo>
                  <a:pt x="18" y="1134"/>
                  <a:pt x="0" y="1151"/>
                  <a:pt x="0" y="1174"/>
                </a:cubicBezTo>
                <a:cubicBezTo>
                  <a:pt x="0" y="1196"/>
                  <a:pt x="18" y="1213"/>
                  <a:pt x="40" y="1213"/>
                </a:cubicBezTo>
                <a:cubicBezTo>
                  <a:pt x="134" y="1213"/>
                  <a:pt x="134" y="1213"/>
                  <a:pt x="134" y="1213"/>
                </a:cubicBezTo>
                <a:cubicBezTo>
                  <a:pt x="134" y="2226"/>
                  <a:pt x="134" y="2226"/>
                  <a:pt x="134" y="2226"/>
                </a:cubicBezTo>
                <a:cubicBezTo>
                  <a:pt x="134" y="2248"/>
                  <a:pt x="151" y="2265"/>
                  <a:pt x="174" y="2265"/>
                </a:cubicBezTo>
                <a:cubicBezTo>
                  <a:pt x="401" y="2265"/>
                  <a:pt x="401" y="2265"/>
                  <a:pt x="401" y="2265"/>
                </a:cubicBezTo>
                <a:cubicBezTo>
                  <a:pt x="401" y="2322"/>
                  <a:pt x="401" y="2322"/>
                  <a:pt x="401" y="2322"/>
                </a:cubicBezTo>
                <a:cubicBezTo>
                  <a:pt x="401" y="2345"/>
                  <a:pt x="419" y="2362"/>
                  <a:pt x="441" y="2362"/>
                </a:cubicBezTo>
                <a:cubicBezTo>
                  <a:pt x="463" y="2362"/>
                  <a:pt x="481" y="2345"/>
                  <a:pt x="481" y="2322"/>
                </a:cubicBezTo>
                <a:cubicBezTo>
                  <a:pt x="481" y="2265"/>
                  <a:pt x="481" y="2265"/>
                  <a:pt x="481" y="2265"/>
                </a:cubicBezTo>
                <a:cubicBezTo>
                  <a:pt x="1894" y="2265"/>
                  <a:pt x="1894" y="2265"/>
                  <a:pt x="1894" y="2265"/>
                </a:cubicBezTo>
                <a:cubicBezTo>
                  <a:pt x="1894" y="2322"/>
                  <a:pt x="1894" y="2322"/>
                  <a:pt x="1894" y="2322"/>
                </a:cubicBezTo>
                <a:cubicBezTo>
                  <a:pt x="1894" y="2345"/>
                  <a:pt x="1912" y="2362"/>
                  <a:pt x="1934" y="2362"/>
                </a:cubicBezTo>
                <a:cubicBezTo>
                  <a:pt x="1956" y="2362"/>
                  <a:pt x="1974" y="2345"/>
                  <a:pt x="1974" y="2322"/>
                </a:cubicBezTo>
                <a:cubicBezTo>
                  <a:pt x="1974" y="2265"/>
                  <a:pt x="1974" y="2265"/>
                  <a:pt x="1974" y="2265"/>
                </a:cubicBezTo>
                <a:cubicBezTo>
                  <a:pt x="2201" y="2265"/>
                  <a:pt x="2201" y="2265"/>
                  <a:pt x="2201" y="2265"/>
                </a:cubicBezTo>
                <a:cubicBezTo>
                  <a:pt x="2224" y="2265"/>
                  <a:pt x="2241" y="2248"/>
                  <a:pt x="2241" y="2226"/>
                </a:cubicBezTo>
                <a:cubicBezTo>
                  <a:pt x="2241" y="1213"/>
                  <a:pt x="2241" y="1213"/>
                  <a:pt x="2241" y="1213"/>
                </a:cubicBezTo>
                <a:cubicBezTo>
                  <a:pt x="2335" y="1213"/>
                  <a:pt x="2335" y="1213"/>
                  <a:pt x="2335" y="1213"/>
                </a:cubicBezTo>
                <a:cubicBezTo>
                  <a:pt x="2357" y="1213"/>
                  <a:pt x="2375" y="1196"/>
                  <a:pt x="2375" y="1174"/>
                </a:cubicBezTo>
                <a:cubicBezTo>
                  <a:pt x="2372" y="1166"/>
                  <a:pt x="2367" y="1159"/>
                  <a:pt x="2360" y="1151"/>
                </a:cubicBezTo>
                <a:close/>
                <a:moveTo>
                  <a:pt x="1038" y="773"/>
                </a:moveTo>
                <a:cubicBezTo>
                  <a:pt x="1038" y="773"/>
                  <a:pt x="1038" y="773"/>
                  <a:pt x="1038" y="773"/>
                </a:cubicBezTo>
                <a:cubicBezTo>
                  <a:pt x="1038" y="773"/>
                  <a:pt x="1038" y="773"/>
                  <a:pt x="1038" y="773"/>
                </a:cubicBezTo>
                <a:close/>
                <a:moveTo>
                  <a:pt x="213" y="1869"/>
                </a:moveTo>
                <a:cubicBezTo>
                  <a:pt x="335" y="1869"/>
                  <a:pt x="335" y="1869"/>
                  <a:pt x="335" y="1869"/>
                </a:cubicBezTo>
                <a:cubicBezTo>
                  <a:pt x="357" y="1869"/>
                  <a:pt x="374" y="1852"/>
                  <a:pt x="374" y="1830"/>
                </a:cubicBezTo>
                <a:cubicBezTo>
                  <a:pt x="374" y="1807"/>
                  <a:pt x="357" y="1790"/>
                  <a:pt x="335" y="1790"/>
                </a:cubicBezTo>
                <a:cubicBezTo>
                  <a:pt x="213" y="1790"/>
                  <a:pt x="213" y="1790"/>
                  <a:pt x="213" y="1790"/>
                </a:cubicBezTo>
                <a:cubicBezTo>
                  <a:pt x="213" y="1614"/>
                  <a:pt x="213" y="1614"/>
                  <a:pt x="213" y="1614"/>
                </a:cubicBezTo>
                <a:cubicBezTo>
                  <a:pt x="493" y="1614"/>
                  <a:pt x="493" y="1614"/>
                  <a:pt x="493" y="1614"/>
                </a:cubicBezTo>
                <a:cubicBezTo>
                  <a:pt x="515" y="1614"/>
                  <a:pt x="533" y="1597"/>
                  <a:pt x="533" y="1575"/>
                </a:cubicBezTo>
                <a:cubicBezTo>
                  <a:pt x="533" y="1552"/>
                  <a:pt x="515" y="1535"/>
                  <a:pt x="493" y="1535"/>
                </a:cubicBezTo>
                <a:cubicBezTo>
                  <a:pt x="213" y="1535"/>
                  <a:pt x="213" y="1535"/>
                  <a:pt x="213" y="1535"/>
                </a:cubicBezTo>
                <a:cubicBezTo>
                  <a:pt x="213" y="1216"/>
                  <a:pt x="213" y="1216"/>
                  <a:pt x="213" y="1216"/>
                </a:cubicBezTo>
                <a:cubicBezTo>
                  <a:pt x="2162" y="1216"/>
                  <a:pt x="2162" y="1216"/>
                  <a:pt x="2162" y="1216"/>
                </a:cubicBezTo>
                <a:cubicBezTo>
                  <a:pt x="2162" y="2189"/>
                  <a:pt x="2162" y="2189"/>
                  <a:pt x="2162" y="2189"/>
                </a:cubicBezTo>
                <a:cubicBezTo>
                  <a:pt x="213" y="2189"/>
                  <a:pt x="213" y="2189"/>
                  <a:pt x="213" y="2189"/>
                </a:cubicBezTo>
                <a:lnTo>
                  <a:pt x="213" y="1869"/>
                </a:lnTo>
                <a:close/>
                <a:moveTo>
                  <a:pt x="1387" y="919"/>
                </a:moveTo>
                <a:cubicBezTo>
                  <a:pt x="1387" y="374"/>
                  <a:pt x="1387" y="374"/>
                  <a:pt x="1387" y="374"/>
                </a:cubicBezTo>
                <a:cubicBezTo>
                  <a:pt x="2105" y="374"/>
                  <a:pt x="2105" y="374"/>
                  <a:pt x="2105" y="374"/>
                </a:cubicBezTo>
                <a:cubicBezTo>
                  <a:pt x="2105" y="919"/>
                  <a:pt x="2105" y="919"/>
                  <a:pt x="2105" y="919"/>
                </a:cubicBezTo>
                <a:cubicBezTo>
                  <a:pt x="1387" y="919"/>
                  <a:pt x="1387" y="919"/>
                  <a:pt x="1387" y="919"/>
                </a:cubicBezTo>
                <a:close/>
              </a:path>
            </a:pathLst>
          </a:custGeom>
          <a:solidFill>
            <a:srgbClr val="FCC5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9" name="Group 498"/>
          <p:cNvGrpSpPr>
            <a:grpSpLocks noChangeAspect="1"/>
          </p:cNvGrpSpPr>
          <p:nvPr/>
        </p:nvGrpSpPr>
        <p:grpSpPr bwMode="auto">
          <a:xfrm>
            <a:off x="8076811" y="4533813"/>
            <a:ext cx="838136" cy="838136"/>
            <a:chOff x="1680" y="0"/>
            <a:chExt cx="517" cy="517"/>
          </a:xfrm>
          <a:solidFill>
            <a:srgbClr val="FCC517"/>
          </a:solidFill>
        </p:grpSpPr>
        <p:sp>
          <p:nvSpPr>
            <p:cNvPr id="40" name="Freeform 499"/>
            <p:cNvSpPr>
              <a:spLocks noEditPoints="1"/>
            </p:cNvSpPr>
            <p:nvPr/>
          </p:nvSpPr>
          <p:spPr bwMode="auto">
            <a:xfrm>
              <a:off x="1680" y="0"/>
              <a:ext cx="517" cy="517"/>
            </a:xfrm>
            <a:custGeom>
              <a:avLst/>
              <a:gdLst>
                <a:gd name="T0" fmla="*/ 5933 w 11867"/>
                <a:gd name="T1" fmla="*/ 11867 h 11867"/>
                <a:gd name="T2" fmla="*/ 3624 w 11867"/>
                <a:gd name="T3" fmla="*/ 11401 h 11867"/>
                <a:gd name="T4" fmla="*/ 2616 w 11867"/>
                <a:gd name="T5" fmla="*/ 10854 h 11867"/>
                <a:gd name="T6" fmla="*/ 1738 w 11867"/>
                <a:gd name="T7" fmla="*/ 10129 h 11867"/>
                <a:gd name="T8" fmla="*/ 1013 w 11867"/>
                <a:gd name="T9" fmla="*/ 9251 h 11867"/>
                <a:gd name="T10" fmla="*/ 466 w 11867"/>
                <a:gd name="T11" fmla="*/ 8243 h 11867"/>
                <a:gd name="T12" fmla="*/ 0 w 11867"/>
                <a:gd name="T13" fmla="*/ 5934 h 11867"/>
                <a:gd name="T14" fmla="*/ 466 w 11867"/>
                <a:gd name="T15" fmla="*/ 3624 h 11867"/>
                <a:gd name="T16" fmla="*/ 1013 w 11867"/>
                <a:gd name="T17" fmla="*/ 2616 h 11867"/>
                <a:gd name="T18" fmla="*/ 1738 w 11867"/>
                <a:gd name="T19" fmla="*/ 1738 h 11867"/>
                <a:gd name="T20" fmla="*/ 2616 w 11867"/>
                <a:gd name="T21" fmla="*/ 1014 h 11867"/>
                <a:gd name="T22" fmla="*/ 3624 w 11867"/>
                <a:gd name="T23" fmla="*/ 466 h 11867"/>
                <a:gd name="T24" fmla="*/ 5933 w 11867"/>
                <a:gd name="T25" fmla="*/ 0 h 11867"/>
                <a:gd name="T26" fmla="*/ 8243 w 11867"/>
                <a:gd name="T27" fmla="*/ 466 h 11867"/>
                <a:gd name="T28" fmla="*/ 9251 w 11867"/>
                <a:gd name="T29" fmla="*/ 1014 h 11867"/>
                <a:gd name="T30" fmla="*/ 10129 w 11867"/>
                <a:gd name="T31" fmla="*/ 1738 h 11867"/>
                <a:gd name="T32" fmla="*/ 10853 w 11867"/>
                <a:gd name="T33" fmla="*/ 2616 h 11867"/>
                <a:gd name="T34" fmla="*/ 11401 w 11867"/>
                <a:gd name="T35" fmla="*/ 3624 h 11867"/>
                <a:gd name="T36" fmla="*/ 11867 w 11867"/>
                <a:gd name="T37" fmla="*/ 5934 h 11867"/>
                <a:gd name="T38" fmla="*/ 11401 w 11867"/>
                <a:gd name="T39" fmla="*/ 8243 h 11867"/>
                <a:gd name="T40" fmla="*/ 10853 w 11867"/>
                <a:gd name="T41" fmla="*/ 9251 h 11867"/>
                <a:gd name="T42" fmla="*/ 10129 w 11867"/>
                <a:gd name="T43" fmla="*/ 10129 h 11867"/>
                <a:gd name="T44" fmla="*/ 9251 w 11867"/>
                <a:gd name="T45" fmla="*/ 10854 h 11867"/>
                <a:gd name="T46" fmla="*/ 8243 w 11867"/>
                <a:gd name="T47" fmla="*/ 11401 h 11867"/>
                <a:gd name="T48" fmla="*/ 5933 w 11867"/>
                <a:gd name="T49" fmla="*/ 11867 h 11867"/>
                <a:gd name="T50" fmla="*/ 5933 w 11867"/>
                <a:gd name="T51" fmla="*/ 231 h 11867"/>
                <a:gd name="T52" fmla="*/ 230 w 11867"/>
                <a:gd name="T53" fmla="*/ 5934 h 11867"/>
                <a:gd name="T54" fmla="*/ 5933 w 11867"/>
                <a:gd name="T55" fmla="*/ 11637 h 11867"/>
                <a:gd name="T56" fmla="*/ 11637 w 11867"/>
                <a:gd name="T57" fmla="*/ 5934 h 11867"/>
                <a:gd name="T58" fmla="*/ 5933 w 11867"/>
                <a:gd name="T59" fmla="*/ 231 h 1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67" h="11867">
                  <a:moveTo>
                    <a:pt x="5933" y="11867"/>
                  </a:moveTo>
                  <a:cubicBezTo>
                    <a:pt x="5133" y="11867"/>
                    <a:pt x="4355" y="11710"/>
                    <a:pt x="3624" y="11401"/>
                  </a:cubicBezTo>
                  <a:cubicBezTo>
                    <a:pt x="3272" y="11252"/>
                    <a:pt x="2933" y="11068"/>
                    <a:pt x="2616" y="10854"/>
                  </a:cubicBezTo>
                  <a:cubicBezTo>
                    <a:pt x="2302" y="10641"/>
                    <a:pt x="2006" y="10398"/>
                    <a:pt x="1738" y="10129"/>
                  </a:cubicBezTo>
                  <a:cubicBezTo>
                    <a:pt x="1469" y="9861"/>
                    <a:pt x="1225" y="9565"/>
                    <a:pt x="1013" y="9251"/>
                  </a:cubicBezTo>
                  <a:cubicBezTo>
                    <a:pt x="799" y="8934"/>
                    <a:pt x="615" y="8595"/>
                    <a:pt x="466" y="8243"/>
                  </a:cubicBezTo>
                  <a:cubicBezTo>
                    <a:pt x="157" y="7512"/>
                    <a:pt x="0" y="6734"/>
                    <a:pt x="0" y="5934"/>
                  </a:cubicBezTo>
                  <a:cubicBezTo>
                    <a:pt x="0" y="5133"/>
                    <a:pt x="157" y="4356"/>
                    <a:pt x="466" y="3624"/>
                  </a:cubicBezTo>
                  <a:cubicBezTo>
                    <a:pt x="615" y="3272"/>
                    <a:pt x="799" y="2933"/>
                    <a:pt x="1013" y="2616"/>
                  </a:cubicBezTo>
                  <a:cubicBezTo>
                    <a:pt x="1226" y="2302"/>
                    <a:pt x="1469" y="2006"/>
                    <a:pt x="1738" y="1738"/>
                  </a:cubicBezTo>
                  <a:cubicBezTo>
                    <a:pt x="2006" y="1470"/>
                    <a:pt x="2302" y="1226"/>
                    <a:pt x="2616" y="1014"/>
                  </a:cubicBezTo>
                  <a:cubicBezTo>
                    <a:pt x="2933" y="799"/>
                    <a:pt x="3272" y="615"/>
                    <a:pt x="3624" y="466"/>
                  </a:cubicBezTo>
                  <a:cubicBezTo>
                    <a:pt x="4355" y="157"/>
                    <a:pt x="5133" y="0"/>
                    <a:pt x="5933" y="0"/>
                  </a:cubicBezTo>
                  <a:cubicBezTo>
                    <a:pt x="6734" y="0"/>
                    <a:pt x="7511" y="157"/>
                    <a:pt x="8243" y="466"/>
                  </a:cubicBezTo>
                  <a:cubicBezTo>
                    <a:pt x="8595" y="615"/>
                    <a:pt x="8934" y="799"/>
                    <a:pt x="9251" y="1014"/>
                  </a:cubicBezTo>
                  <a:cubicBezTo>
                    <a:pt x="9565" y="1226"/>
                    <a:pt x="9861" y="1470"/>
                    <a:pt x="10129" y="1738"/>
                  </a:cubicBezTo>
                  <a:cubicBezTo>
                    <a:pt x="10397" y="2006"/>
                    <a:pt x="10641" y="2302"/>
                    <a:pt x="10853" y="2616"/>
                  </a:cubicBezTo>
                  <a:cubicBezTo>
                    <a:pt x="11068" y="2933"/>
                    <a:pt x="11252" y="3272"/>
                    <a:pt x="11401" y="3624"/>
                  </a:cubicBezTo>
                  <a:cubicBezTo>
                    <a:pt x="11710" y="4356"/>
                    <a:pt x="11867" y="5133"/>
                    <a:pt x="11867" y="5934"/>
                  </a:cubicBezTo>
                  <a:cubicBezTo>
                    <a:pt x="11867" y="6734"/>
                    <a:pt x="11710" y="7512"/>
                    <a:pt x="11401" y="8243"/>
                  </a:cubicBezTo>
                  <a:cubicBezTo>
                    <a:pt x="11252" y="8595"/>
                    <a:pt x="11068" y="8934"/>
                    <a:pt x="10853" y="9251"/>
                  </a:cubicBezTo>
                  <a:cubicBezTo>
                    <a:pt x="10641" y="9565"/>
                    <a:pt x="10397" y="9861"/>
                    <a:pt x="10129" y="10129"/>
                  </a:cubicBezTo>
                  <a:cubicBezTo>
                    <a:pt x="9861" y="10398"/>
                    <a:pt x="9565" y="10642"/>
                    <a:pt x="9251" y="10854"/>
                  </a:cubicBezTo>
                  <a:cubicBezTo>
                    <a:pt x="8934" y="11068"/>
                    <a:pt x="8595" y="11252"/>
                    <a:pt x="8243" y="11401"/>
                  </a:cubicBezTo>
                  <a:cubicBezTo>
                    <a:pt x="7511" y="11710"/>
                    <a:pt x="6734" y="11867"/>
                    <a:pt x="5933" y="11867"/>
                  </a:cubicBezTo>
                  <a:close/>
                  <a:moveTo>
                    <a:pt x="5933" y="231"/>
                  </a:moveTo>
                  <a:cubicBezTo>
                    <a:pt x="2789" y="231"/>
                    <a:pt x="230" y="2789"/>
                    <a:pt x="230" y="5934"/>
                  </a:cubicBezTo>
                  <a:cubicBezTo>
                    <a:pt x="230" y="9079"/>
                    <a:pt x="2789" y="11637"/>
                    <a:pt x="5933" y="11637"/>
                  </a:cubicBezTo>
                  <a:cubicBezTo>
                    <a:pt x="9078" y="11637"/>
                    <a:pt x="11637" y="9079"/>
                    <a:pt x="11637" y="5934"/>
                  </a:cubicBezTo>
                  <a:cubicBezTo>
                    <a:pt x="11637" y="2789"/>
                    <a:pt x="9078" y="231"/>
                    <a:pt x="5933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500"/>
            <p:cNvSpPr>
              <a:spLocks noEditPoints="1"/>
            </p:cNvSpPr>
            <p:nvPr/>
          </p:nvSpPr>
          <p:spPr bwMode="auto">
            <a:xfrm>
              <a:off x="1872" y="134"/>
              <a:ext cx="84" cy="67"/>
            </a:xfrm>
            <a:custGeom>
              <a:avLst/>
              <a:gdLst>
                <a:gd name="T0" fmla="*/ 65 w 84"/>
                <a:gd name="T1" fmla="*/ 0 h 67"/>
                <a:gd name="T2" fmla="*/ 35 w 84"/>
                <a:gd name="T3" fmla="*/ 30 h 67"/>
                <a:gd name="T4" fmla="*/ 19 w 84"/>
                <a:gd name="T5" fmla="*/ 13 h 67"/>
                <a:gd name="T6" fmla="*/ 0 w 84"/>
                <a:gd name="T7" fmla="*/ 32 h 67"/>
                <a:gd name="T8" fmla="*/ 35 w 84"/>
                <a:gd name="T9" fmla="*/ 67 h 67"/>
                <a:gd name="T10" fmla="*/ 84 w 84"/>
                <a:gd name="T11" fmla="*/ 19 h 67"/>
                <a:gd name="T12" fmla="*/ 65 w 84"/>
                <a:gd name="T13" fmla="*/ 0 h 67"/>
                <a:gd name="T14" fmla="*/ 11 w 84"/>
                <a:gd name="T15" fmla="*/ 32 h 67"/>
                <a:gd name="T16" fmla="*/ 19 w 84"/>
                <a:gd name="T17" fmla="*/ 24 h 67"/>
                <a:gd name="T18" fmla="*/ 35 w 84"/>
                <a:gd name="T19" fmla="*/ 41 h 67"/>
                <a:gd name="T20" fmla="*/ 65 w 84"/>
                <a:gd name="T21" fmla="*/ 12 h 67"/>
                <a:gd name="T22" fmla="*/ 72 w 84"/>
                <a:gd name="T23" fmla="*/ 19 h 67"/>
                <a:gd name="T24" fmla="*/ 35 w 84"/>
                <a:gd name="T25" fmla="*/ 56 h 67"/>
                <a:gd name="T26" fmla="*/ 11 w 84"/>
                <a:gd name="T27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7">
                  <a:moveTo>
                    <a:pt x="65" y="0"/>
                  </a:moveTo>
                  <a:lnTo>
                    <a:pt x="35" y="30"/>
                  </a:lnTo>
                  <a:lnTo>
                    <a:pt x="19" y="13"/>
                  </a:lnTo>
                  <a:lnTo>
                    <a:pt x="0" y="32"/>
                  </a:lnTo>
                  <a:lnTo>
                    <a:pt x="35" y="67"/>
                  </a:lnTo>
                  <a:lnTo>
                    <a:pt x="84" y="19"/>
                  </a:lnTo>
                  <a:lnTo>
                    <a:pt x="65" y="0"/>
                  </a:lnTo>
                  <a:close/>
                  <a:moveTo>
                    <a:pt x="11" y="32"/>
                  </a:moveTo>
                  <a:lnTo>
                    <a:pt x="19" y="24"/>
                  </a:lnTo>
                  <a:lnTo>
                    <a:pt x="35" y="41"/>
                  </a:lnTo>
                  <a:lnTo>
                    <a:pt x="65" y="12"/>
                  </a:lnTo>
                  <a:lnTo>
                    <a:pt x="72" y="19"/>
                  </a:lnTo>
                  <a:lnTo>
                    <a:pt x="35" y="56"/>
                  </a:lnTo>
                  <a:lnTo>
                    <a:pt x="1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501"/>
            <p:cNvSpPr>
              <a:spLocks noEditPoints="1"/>
            </p:cNvSpPr>
            <p:nvPr/>
          </p:nvSpPr>
          <p:spPr bwMode="auto">
            <a:xfrm>
              <a:off x="1870" y="133"/>
              <a:ext cx="87" cy="70"/>
            </a:xfrm>
            <a:custGeom>
              <a:avLst/>
              <a:gdLst>
                <a:gd name="T0" fmla="*/ 37 w 87"/>
                <a:gd name="T1" fmla="*/ 70 h 70"/>
                <a:gd name="T2" fmla="*/ 0 w 87"/>
                <a:gd name="T3" fmla="*/ 33 h 70"/>
                <a:gd name="T4" fmla="*/ 21 w 87"/>
                <a:gd name="T5" fmla="*/ 12 h 70"/>
                <a:gd name="T6" fmla="*/ 37 w 87"/>
                <a:gd name="T7" fmla="*/ 29 h 70"/>
                <a:gd name="T8" fmla="*/ 67 w 87"/>
                <a:gd name="T9" fmla="*/ 0 h 70"/>
                <a:gd name="T10" fmla="*/ 87 w 87"/>
                <a:gd name="T11" fmla="*/ 20 h 70"/>
                <a:gd name="T12" fmla="*/ 37 w 87"/>
                <a:gd name="T13" fmla="*/ 70 h 70"/>
                <a:gd name="T14" fmla="*/ 3 w 87"/>
                <a:gd name="T15" fmla="*/ 33 h 70"/>
                <a:gd name="T16" fmla="*/ 37 w 87"/>
                <a:gd name="T17" fmla="*/ 67 h 70"/>
                <a:gd name="T18" fmla="*/ 84 w 87"/>
                <a:gd name="T19" fmla="*/ 20 h 70"/>
                <a:gd name="T20" fmla="*/ 67 w 87"/>
                <a:gd name="T21" fmla="*/ 3 h 70"/>
                <a:gd name="T22" fmla="*/ 37 w 87"/>
                <a:gd name="T23" fmla="*/ 32 h 70"/>
                <a:gd name="T24" fmla="*/ 21 w 87"/>
                <a:gd name="T25" fmla="*/ 15 h 70"/>
                <a:gd name="T26" fmla="*/ 3 w 87"/>
                <a:gd name="T27" fmla="*/ 33 h 70"/>
                <a:gd name="T28" fmla="*/ 37 w 87"/>
                <a:gd name="T29" fmla="*/ 58 h 70"/>
                <a:gd name="T30" fmla="*/ 12 w 87"/>
                <a:gd name="T31" fmla="*/ 33 h 70"/>
                <a:gd name="T32" fmla="*/ 21 w 87"/>
                <a:gd name="T33" fmla="*/ 24 h 70"/>
                <a:gd name="T34" fmla="*/ 37 w 87"/>
                <a:gd name="T35" fmla="*/ 41 h 70"/>
                <a:gd name="T36" fmla="*/ 67 w 87"/>
                <a:gd name="T37" fmla="*/ 11 h 70"/>
                <a:gd name="T38" fmla="*/ 76 w 87"/>
                <a:gd name="T39" fmla="*/ 20 h 70"/>
                <a:gd name="T40" fmla="*/ 37 w 87"/>
                <a:gd name="T41" fmla="*/ 58 h 70"/>
                <a:gd name="T42" fmla="*/ 14 w 87"/>
                <a:gd name="T43" fmla="*/ 33 h 70"/>
                <a:gd name="T44" fmla="*/ 37 w 87"/>
                <a:gd name="T45" fmla="*/ 56 h 70"/>
                <a:gd name="T46" fmla="*/ 73 w 87"/>
                <a:gd name="T47" fmla="*/ 20 h 70"/>
                <a:gd name="T48" fmla="*/ 67 w 87"/>
                <a:gd name="T49" fmla="*/ 14 h 70"/>
                <a:gd name="T50" fmla="*/ 37 w 87"/>
                <a:gd name="T51" fmla="*/ 43 h 70"/>
                <a:gd name="T52" fmla="*/ 21 w 87"/>
                <a:gd name="T53" fmla="*/ 26 h 70"/>
                <a:gd name="T54" fmla="*/ 14 w 87"/>
                <a:gd name="T55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70">
                  <a:moveTo>
                    <a:pt x="37" y="70"/>
                  </a:moveTo>
                  <a:lnTo>
                    <a:pt x="0" y="33"/>
                  </a:lnTo>
                  <a:lnTo>
                    <a:pt x="21" y="12"/>
                  </a:lnTo>
                  <a:lnTo>
                    <a:pt x="37" y="29"/>
                  </a:lnTo>
                  <a:lnTo>
                    <a:pt x="67" y="0"/>
                  </a:lnTo>
                  <a:lnTo>
                    <a:pt x="87" y="20"/>
                  </a:lnTo>
                  <a:lnTo>
                    <a:pt x="37" y="70"/>
                  </a:lnTo>
                  <a:close/>
                  <a:moveTo>
                    <a:pt x="3" y="33"/>
                  </a:moveTo>
                  <a:lnTo>
                    <a:pt x="37" y="67"/>
                  </a:lnTo>
                  <a:lnTo>
                    <a:pt x="84" y="20"/>
                  </a:lnTo>
                  <a:lnTo>
                    <a:pt x="67" y="3"/>
                  </a:lnTo>
                  <a:lnTo>
                    <a:pt x="37" y="32"/>
                  </a:lnTo>
                  <a:lnTo>
                    <a:pt x="21" y="15"/>
                  </a:lnTo>
                  <a:lnTo>
                    <a:pt x="3" y="33"/>
                  </a:lnTo>
                  <a:close/>
                  <a:moveTo>
                    <a:pt x="37" y="58"/>
                  </a:moveTo>
                  <a:lnTo>
                    <a:pt x="12" y="33"/>
                  </a:lnTo>
                  <a:lnTo>
                    <a:pt x="21" y="24"/>
                  </a:lnTo>
                  <a:lnTo>
                    <a:pt x="37" y="41"/>
                  </a:lnTo>
                  <a:lnTo>
                    <a:pt x="67" y="11"/>
                  </a:lnTo>
                  <a:lnTo>
                    <a:pt x="76" y="20"/>
                  </a:lnTo>
                  <a:lnTo>
                    <a:pt x="37" y="58"/>
                  </a:lnTo>
                  <a:close/>
                  <a:moveTo>
                    <a:pt x="14" y="33"/>
                  </a:moveTo>
                  <a:lnTo>
                    <a:pt x="37" y="56"/>
                  </a:lnTo>
                  <a:lnTo>
                    <a:pt x="73" y="20"/>
                  </a:lnTo>
                  <a:lnTo>
                    <a:pt x="67" y="14"/>
                  </a:lnTo>
                  <a:lnTo>
                    <a:pt x="37" y="43"/>
                  </a:lnTo>
                  <a:lnTo>
                    <a:pt x="21" y="26"/>
                  </a:lnTo>
                  <a:lnTo>
                    <a:pt x="1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502"/>
            <p:cNvSpPr>
              <a:spLocks/>
            </p:cNvSpPr>
            <p:nvPr/>
          </p:nvSpPr>
          <p:spPr bwMode="auto">
            <a:xfrm>
              <a:off x="1770" y="180"/>
              <a:ext cx="337" cy="203"/>
            </a:xfrm>
            <a:custGeom>
              <a:avLst/>
              <a:gdLst>
                <a:gd name="T0" fmla="*/ 6778 w 7741"/>
                <a:gd name="T1" fmla="*/ 3295 h 4667"/>
                <a:gd name="T2" fmla="*/ 5986 w 7741"/>
                <a:gd name="T3" fmla="*/ 2959 h 4667"/>
                <a:gd name="T4" fmla="*/ 5966 w 7741"/>
                <a:gd name="T5" fmla="*/ 2594 h 4667"/>
                <a:gd name="T6" fmla="*/ 6195 w 7741"/>
                <a:gd name="T7" fmla="*/ 2090 h 4667"/>
                <a:gd name="T8" fmla="*/ 6302 w 7741"/>
                <a:gd name="T9" fmla="*/ 1302 h 4667"/>
                <a:gd name="T10" fmla="*/ 6308 w 7741"/>
                <a:gd name="T11" fmla="*/ 859 h 4667"/>
                <a:gd name="T12" fmla="*/ 4194 w 7741"/>
                <a:gd name="T13" fmla="*/ 1257 h 4667"/>
                <a:gd name="T14" fmla="*/ 4059 w 7741"/>
                <a:gd name="T15" fmla="*/ 1728 h 4667"/>
                <a:gd name="T16" fmla="*/ 4308 w 7741"/>
                <a:gd name="T17" fmla="*/ 2100 h 4667"/>
                <a:gd name="T18" fmla="*/ 4526 w 7741"/>
                <a:gd name="T19" fmla="*/ 2608 h 4667"/>
                <a:gd name="T20" fmla="*/ 4007 w 7741"/>
                <a:gd name="T21" fmla="*/ 3174 h 4667"/>
                <a:gd name="T22" fmla="*/ 3176 w 7741"/>
                <a:gd name="T23" fmla="*/ 3519 h 4667"/>
                <a:gd name="T24" fmla="*/ 2555 w 7741"/>
                <a:gd name="T25" fmla="*/ 2881 h 4667"/>
                <a:gd name="T26" fmla="*/ 2080 w 7741"/>
                <a:gd name="T27" fmla="*/ 2520 h 4667"/>
                <a:gd name="T28" fmla="*/ 2368 w 7741"/>
                <a:gd name="T29" fmla="*/ 1963 h 4667"/>
                <a:gd name="T30" fmla="*/ 1592 w 7741"/>
                <a:gd name="T31" fmla="*/ 846 h 4667"/>
                <a:gd name="T32" fmla="*/ 815 w 7741"/>
                <a:gd name="T33" fmla="*/ 1963 h 4667"/>
                <a:gd name="T34" fmla="*/ 974 w 7741"/>
                <a:gd name="T35" fmla="*/ 2222 h 4667"/>
                <a:gd name="T36" fmla="*/ 812 w 7741"/>
                <a:gd name="T37" fmla="*/ 2808 h 4667"/>
                <a:gd name="T38" fmla="*/ 79 w 7741"/>
                <a:gd name="T39" fmla="*/ 3199 h 4667"/>
                <a:gd name="T40" fmla="*/ 241 w 7741"/>
                <a:gd name="T41" fmla="*/ 3821 h 4667"/>
                <a:gd name="T42" fmla="*/ 711 w 7741"/>
                <a:gd name="T43" fmla="*/ 3107 h 4667"/>
                <a:gd name="T44" fmla="*/ 1282 w 7741"/>
                <a:gd name="T45" fmla="*/ 2858 h 4667"/>
                <a:gd name="T46" fmla="*/ 1343 w 7741"/>
                <a:gd name="T47" fmla="*/ 2473 h 4667"/>
                <a:gd name="T48" fmla="*/ 1198 w 7741"/>
                <a:gd name="T49" fmla="*/ 2108 h 4667"/>
                <a:gd name="T50" fmla="*/ 1055 w 7741"/>
                <a:gd name="T51" fmla="*/ 1948 h 4667"/>
                <a:gd name="T52" fmla="*/ 1147 w 7741"/>
                <a:gd name="T53" fmla="*/ 1724 h 4667"/>
                <a:gd name="T54" fmla="*/ 1591 w 7741"/>
                <a:gd name="T55" fmla="*/ 1086 h 4667"/>
                <a:gd name="T56" fmla="*/ 2035 w 7741"/>
                <a:gd name="T57" fmla="*/ 1724 h 4667"/>
                <a:gd name="T58" fmla="*/ 2127 w 7741"/>
                <a:gd name="T59" fmla="*/ 1948 h 4667"/>
                <a:gd name="T60" fmla="*/ 1984 w 7741"/>
                <a:gd name="T61" fmla="*/ 2107 h 4667"/>
                <a:gd name="T62" fmla="*/ 1885 w 7741"/>
                <a:gd name="T63" fmla="*/ 2377 h 4667"/>
                <a:gd name="T64" fmla="*/ 1899 w 7741"/>
                <a:gd name="T65" fmla="*/ 2857 h 4667"/>
                <a:gd name="T66" fmla="*/ 2470 w 7741"/>
                <a:gd name="T67" fmla="*/ 3106 h 4667"/>
                <a:gd name="T68" fmla="*/ 2853 w 7741"/>
                <a:gd name="T69" fmla="*/ 3778 h 4667"/>
                <a:gd name="T70" fmla="*/ 3051 w 7741"/>
                <a:gd name="T71" fmla="*/ 3906 h 4667"/>
                <a:gd name="T72" fmla="*/ 4097 w 7741"/>
                <a:gd name="T73" fmla="*/ 3391 h 4667"/>
                <a:gd name="T74" fmla="*/ 4756 w 7741"/>
                <a:gd name="T75" fmla="*/ 3017 h 4667"/>
                <a:gd name="T76" fmla="*/ 4526 w 7741"/>
                <a:gd name="T77" fmla="*/ 1978 h 4667"/>
                <a:gd name="T78" fmla="*/ 4380 w 7741"/>
                <a:gd name="T79" fmla="*/ 1876 h 4667"/>
                <a:gd name="T80" fmla="*/ 4313 w 7741"/>
                <a:gd name="T81" fmla="*/ 1521 h 4667"/>
                <a:gd name="T82" fmla="*/ 4406 w 7741"/>
                <a:gd name="T83" fmla="*/ 1457 h 4667"/>
                <a:gd name="T84" fmla="*/ 4405 w 7741"/>
                <a:gd name="T85" fmla="*/ 882 h 4667"/>
                <a:gd name="T86" fmla="*/ 6037 w 7741"/>
                <a:gd name="T87" fmla="*/ 1346 h 4667"/>
                <a:gd name="T88" fmla="*/ 6128 w 7741"/>
                <a:gd name="T89" fmla="*/ 1486 h 4667"/>
                <a:gd name="T90" fmla="*/ 6186 w 7741"/>
                <a:gd name="T91" fmla="*/ 1716 h 4667"/>
                <a:gd name="T92" fmla="*/ 6075 w 7741"/>
                <a:gd name="T93" fmla="*/ 1875 h 4667"/>
                <a:gd name="T94" fmla="*/ 5952 w 7741"/>
                <a:gd name="T95" fmla="*/ 1978 h 4667"/>
                <a:gd name="T96" fmla="*/ 5763 w 7741"/>
                <a:gd name="T97" fmla="*/ 2466 h 4667"/>
                <a:gd name="T98" fmla="*/ 5779 w 7741"/>
                <a:gd name="T99" fmla="*/ 3117 h 4667"/>
                <a:gd name="T100" fmla="*/ 6693 w 7741"/>
                <a:gd name="T101" fmla="*/ 3515 h 4667"/>
                <a:gd name="T102" fmla="*/ 7505 w 7741"/>
                <a:gd name="T103" fmla="*/ 4667 h 4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41" h="4667">
                  <a:moveTo>
                    <a:pt x="7627" y="3779"/>
                  </a:moveTo>
                  <a:cubicBezTo>
                    <a:pt x="7493" y="3572"/>
                    <a:pt x="7162" y="3444"/>
                    <a:pt x="6779" y="3296"/>
                  </a:cubicBezTo>
                  <a:cubicBezTo>
                    <a:pt x="6778" y="3295"/>
                    <a:pt x="6778" y="3295"/>
                    <a:pt x="6778" y="3295"/>
                  </a:cubicBezTo>
                  <a:cubicBezTo>
                    <a:pt x="6773" y="3293"/>
                    <a:pt x="6773" y="3293"/>
                    <a:pt x="6773" y="3293"/>
                  </a:cubicBezTo>
                  <a:cubicBezTo>
                    <a:pt x="6685" y="3260"/>
                    <a:pt x="6580" y="3219"/>
                    <a:pt x="6474" y="3175"/>
                  </a:cubicBezTo>
                  <a:cubicBezTo>
                    <a:pt x="6219" y="3068"/>
                    <a:pt x="6068" y="2999"/>
                    <a:pt x="5986" y="2959"/>
                  </a:cubicBezTo>
                  <a:cubicBezTo>
                    <a:pt x="5957" y="2946"/>
                    <a:pt x="5957" y="2946"/>
                    <a:pt x="5957" y="2946"/>
                  </a:cubicBezTo>
                  <a:cubicBezTo>
                    <a:pt x="5954" y="2608"/>
                    <a:pt x="5954" y="2608"/>
                    <a:pt x="5954" y="2608"/>
                  </a:cubicBezTo>
                  <a:cubicBezTo>
                    <a:pt x="5966" y="2594"/>
                    <a:pt x="5966" y="2594"/>
                    <a:pt x="5966" y="2594"/>
                  </a:cubicBezTo>
                  <a:cubicBezTo>
                    <a:pt x="6031" y="2515"/>
                    <a:pt x="6119" y="2370"/>
                    <a:pt x="6167" y="2126"/>
                  </a:cubicBezTo>
                  <a:cubicBezTo>
                    <a:pt x="6172" y="2100"/>
                    <a:pt x="6172" y="2100"/>
                    <a:pt x="6172" y="2100"/>
                  </a:cubicBezTo>
                  <a:cubicBezTo>
                    <a:pt x="6195" y="2090"/>
                    <a:pt x="6195" y="2090"/>
                    <a:pt x="6195" y="2090"/>
                  </a:cubicBezTo>
                  <a:cubicBezTo>
                    <a:pt x="6208" y="2083"/>
                    <a:pt x="6221" y="2076"/>
                    <a:pt x="6233" y="2067"/>
                  </a:cubicBezTo>
                  <a:cubicBezTo>
                    <a:pt x="6342" y="1990"/>
                    <a:pt x="6415" y="1832"/>
                    <a:pt x="6421" y="1730"/>
                  </a:cubicBezTo>
                  <a:cubicBezTo>
                    <a:pt x="6421" y="1717"/>
                    <a:pt x="6439" y="1422"/>
                    <a:pt x="6302" y="1302"/>
                  </a:cubicBezTo>
                  <a:cubicBezTo>
                    <a:pt x="6282" y="1284"/>
                    <a:pt x="6282" y="1284"/>
                    <a:pt x="6282" y="1284"/>
                  </a:cubicBezTo>
                  <a:cubicBezTo>
                    <a:pt x="6285" y="1257"/>
                    <a:pt x="6285" y="1257"/>
                    <a:pt x="6285" y="1257"/>
                  </a:cubicBezTo>
                  <a:cubicBezTo>
                    <a:pt x="6309" y="1059"/>
                    <a:pt x="6315" y="940"/>
                    <a:pt x="6308" y="859"/>
                  </a:cubicBezTo>
                  <a:cubicBezTo>
                    <a:pt x="6267" y="437"/>
                    <a:pt x="5857" y="0"/>
                    <a:pt x="5240" y="0"/>
                  </a:cubicBezTo>
                  <a:cubicBezTo>
                    <a:pt x="4624" y="0"/>
                    <a:pt x="4213" y="437"/>
                    <a:pt x="4172" y="860"/>
                  </a:cubicBezTo>
                  <a:cubicBezTo>
                    <a:pt x="4164" y="938"/>
                    <a:pt x="4171" y="1057"/>
                    <a:pt x="4194" y="1257"/>
                  </a:cubicBezTo>
                  <a:cubicBezTo>
                    <a:pt x="4198" y="1283"/>
                    <a:pt x="4198" y="1283"/>
                    <a:pt x="4198" y="1283"/>
                  </a:cubicBezTo>
                  <a:cubicBezTo>
                    <a:pt x="4177" y="1302"/>
                    <a:pt x="4177" y="1302"/>
                    <a:pt x="4177" y="1302"/>
                  </a:cubicBezTo>
                  <a:cubicBezTo>
                    <a:pt x="4068" y="1398"/>
                    <a:pt x="4051" y="1615"/>
                    <a:pt x="4059" y="1728"/>
                  </a:cubicBezTo>
                  <a:cubicBezTo>
                    <a:pt x="4066" y="1832"/>
                    <a:pt x="4140" y="1991"/>
                    <a:pt x="4249" y="2068"/>
                  </a:cubicBezTo>
                  <a:cubicBezTo>
                    <a:pt x="4262" y="2076"/>
                    <a:pt x="4274" y="2084"/>
                    <a:pt x="4285" y="2089"/>
                  </a:cubicBezTo>
                  <a:cubicBezTo>
                    <a:pt x="4308" y="2100"/>
                    <a:pt x="4308" y="2100"/>
                    <a:pt x="4308" y="2100"/>
                  </a:cubicBezTo>
                  <a:cubicBezTo>
                    <a:pt x="4313" y="2125"/>
                    <a:pt x="4313" y="2125"/>
                    <a:pt x="4313" y="2125"/>
                  </a:cubicBezTo>
                  <a:cubicBezTo>
                    <a:pt x="4362" y="2370"/>
                    <a:pt x="4449" y="2514"/>
                    <a:pt x="4514" y="2593"/>
                  </a:cubicBezTo>
                  <a:cubicBezTo>
                    <a:pt x="4526" y="2608"/>
                    <a:pt x="4526" y="2608"/>
                    <a:pt x="4526" y="2608"/>
                  </a:cubicBezTo>
                  <a:cubicBezTo>
                    <a:pt x="4523" y="2945"/>
                    <a:pt x="4523" y="2945"/>
                    <a:pt x="4523" y="2945"/>
                  </a:cubicBezTo>
                  <a:cubicBezTo>
                    <a:pt x="4493" y="2959"/>
                    <a:pt x="4493" y="2959"/>
                    <a:pt x="4493" y="2959"/>
                  </a:cubicBezTo>
                  <a:cubicBezTo>
                    <a:pt x="4419" y="2995"/>
                    <a:pt x="4273" y="3062"/>
                    <a:pt x="4007" y="3174"/>
                  </a:cubicBezTo>
                  <a:cubicBezTo>
                    <a:pt x="3917" y="3212"/>
                    <a:pt x="3826" y="3247"/>
                    <a:pt x="3739" y="3281"/>
                  </a:cubicBezTo>
                  <a:cubicBezTo>
                    <a:pt x="3700" y="3296"/>
                    <a:pt x="3700" y="3296"/>
                    <a:pt x="3700" y="3296"/>
                  </a:cubicBezTo>
                  <a:cubicBezTo>
                    <a:pt x="3506" y="3371"/>
                    <a:pt x="3325" y="3441"/>
                    <a:pt x="3176" y="3519"/>
                  </a:cubicBezTo>
                  <a:cubicBezTo>
                    <a:pt x="3165" y="3358"/>
                    <a:pt x="3141" y="3257"/>
                    <a:pt x="3105" y="3200"/>
                  </a:cubicBezTo>
                  <a:cubicBezTo>
                    <a:pt x="3014" y="3058"/>
                    <a:pt x="2803" y="2977"/>
                    <a:pt x="2558" y="2882"/>
                  </a:cubicBezTo>
                  <a:cubicBezTo>
                    <a:pt x="2555" y="2881"/>
                    <a:pt x="2555" y="2881"/>
                    <a:pt x="2555" y="2881"/>
                  </a:cubicBezTo>
                  <a:cubicBezTo>
                    <a:pt x="2498" y="2859"/>
                    <a:pt x="2433" y="2834"/>
                    <a:pt x="2371" y="2808"/>
                  </a:cubicBezTo>
                  <a:cubicBezTo>
                    <a:pt x="2223" y="2746"/>
                    <a:pt x="2133" y="2705"/>
                    <a:pt x="2081" y="2680"/>
                  </a:cubicBezTo>
                  <a:cubicBezTo>
                    <a:pt x="2080" y="2520"/>
                    <a:pt x="2080" y="2520"/>
                    <a:pt x="2080" y="2520"/>
                  </a:cubicBezTo>
                  <a:cubicBezTo>
                    <a:pt x="2122" y="2467"/>
                    <a:pt x="2177" y="2373"/>
                    <a:pt x="2209" y="2222"/>
                  </a:cubicBezTo>
                  <a:cubicBezTo>
                    <a:pt x="2217" y="2218"/>
                    <a:pt x="2224" y="2213"/>
                    <a:pt x="2232" y="2208"/>
                  </a:cubicBezTo>
                  <a:cubicBezTo>
                    <a:pt x="2312" y="2151"/>
                    <a:pt x="2363" y="2039"/>
                    <a:pt x="2368" y="1963"/>
                  </a:cubicBezTo>
                  <a:cubicBezTo>
                    <a:pt x="2370" y="1928"/>
                    <a:pt x="2376" y="1754"/>
                    <a:pt x="2285" y="1666"/>
                  </a:cubicBezTo>
                  <a:cubicBezTo>
                    <a:pt x="2299" y="1546"/>
                    <a:pt x="2303" y="1471"/>
                    <a:pt x="2299" y="1419"/>
                  </a:cubicBezTo>
                  <a:cubicBezTo>
                    <a:pt x="2271" y="1137"/>
                    <a:pt x="2000" y="846"/>
                    <a:pt x="1592" y="846"/>
                  </a:cubicBezTo>
                  <a:cubicBezTo>
                    <a:pt x="1185" y="846"/>
                    <a:pt x="913" y="1137"/>
                    <a:pt x="885" y="1419"/>
                  </a:cubicBezTo>
                  <a:cubicBezTo>
                    <a:pt x="880" y="1470"/>
                    <a:pt x="884" y="1542"/>
                    <a:pt x="898" y="1666"/>
                  </a:cubicBezTo>
                  <a:cubicBezTo>
                    <a:pt x="804" y="1757"/>
                    <a:pt x="814" y="1942"/>
                    <a:pt x="815" y="1963"/>
                  </a:cubicBezTo>
                  <a:cubicBezTo>
                    <a:pt x="821" y="2040"/>
                    <a:pt x="873" y="2153"/>
                    <a:pt x="953" y="2208"/>
                  </a:cubicBezTo>
                  <a:cubicBezTo>
                    <a:pt x="954" y="2209"/>
                    <a:pt x="954" y="2209"/>
                    <a:pt x="954" y="2209"/>
                  </a:cubicBezTo>
                  <a:cubicBezTo>
                    <a:pt x="961" y="2214"/>
                    <a:pt x="968" y="2218"/>
                    <a:pt x="974" y="2222"/>
                  </a:cubicBezTo>
                  <a:cubicBezTo>
                    <a:pt x="1005" y="2373"/>
                    <a:pt x="1061" y="2466"/>
                    <a:pt x="1103" y="2519"/>
                  </a:cubicBezTo>
                  <a:cubicBezTo>
                    <a:pt x="1101" y="2680"/>
                    <a:pt x="1101" y="2680"/>
                    <a:pt x="1101" y="2680"/>
                  </a:cubicBezTo>
                  <a:cubicBezTo>
                    <a:pt x="1053" y="2704"/>
                    <a:pt x="964" y="2744"/>
                    <a:pt x="812" y="2808"/>
                  </a:cubicBezTo>
                  <a:cubicBezTo>
                    <a:pt x="757" y="2831"/>
                    <a:pt x="701" y="2853"/>
                    <a:pt x="647" y="2874"/>
                  </a:cubicBezTo>
                  <a:cubicBezTo>
                    <a:pt x="624" y="2882"/>
                    <a:pt x="624" y="2882"/>
                    <a:pt x="624" y="2882"/>
                  </a:cubicBezTo>
                  <a:cubicBezTo>
                    <a:pt x="380" y="2977"/>
                    <a:pt x="169" y="3058"/>
                    <a:pt x="79" y="3199"/>
                  </a:cubicBezTo>
                  <a:cubicBezTo>
                    <a:pt x="26" y="3281"/>
                    <a:pt x="0" y="3478"/>
                    <a:pt x="0" y="3783"/>
                  </a:cubicBezTo>
                  <a:cubicBezTo>
                    <a:pt x="0" y="3821"/>
                    <a:pt x="0" y="3821"/>
                    <a:pt x="0" y="3821"/>
                  </a:cubicBezTo>
                  <a:cubicBezTo>
                    <a:pt x="241" y="3821"/>
                    <a:pt x="241" y="3821"/>
                    <a:pt x="241" y="3821"/>
                  </a:cubicBezTo>
                  <a:cubicBezTo>
                    <a:pt x="241" y="3783"/>
                    <a:pt x="241" y="3783"/>
                    <a:pt x="241" y="3783"/>
                  </a:cubicBezTo>
                  <a:cubicBezTo>
                    <a:pt x="242" y="3515"/>
                    <a:pt x="262" y="3362"/>
                    <a:pt x="281" y="3329"/>
                  </a:cubicBezTo>
                  <a:cubicBezTo>
                    <a:pt x="330" y="3254"/>
                    <a:pt x="524" y="3179"/>
                    <a:pt x="711" y="3107"/>
                  </a:cubicBezTo>
                  <a:cubicBezTo>
                    <a:pt x="729" y="3100"/>
                    <a:pt x="729" y="3100"/>
                    <a:pt x="729" y="3100"/>
                  </a:cubicBezTo>
                  <a:cubicBezTo>
                    <a:pt x="783" y="3079"/>
                    <a:pt x="845" y="3055"/>
                    <a:pt x="904" y="3030"/>
                  </a:cubicBezTo>
                  <a:cubicBezTo>
                    <a:pt x="1175" y="2916"/>
                    <a:pt x="1262" y="2870"/>
                    <a:pt x="1282" y="2858"/>
                  </a:cubicBezTo>
                  <a:cubicBezTo>
                    <a:pt x="1283" y="2857"/>
                    <a:pt x="1283" y="2857"/>
                    <a:pt x="1283" y="2857"/>
                  </a:cubicBezTo>
                  <a:cubicBezTo>
                    <a:pt x="1318" y="2836"/>
                    <a:pt x="1340" y="2796"/>
                    <a:pt x="1341" y="2756"/>
                  </a:cubicBezTo>
                  <a:cubicBezTo>
                    <a:pt x="1343" y="2473"/>
                    <a:pt x="1343" y="2473"/>
                    <a:pt x="1343" y="2473"/>
                  </a:cubicBezTo>
                  <a:cubicBezTo>
                    <a:pt x="1343" y="2436"/>
                    <a:pt x="1326" y="2400"/>
                    <a:pt x="1297" y="2377"/>
                  </a:cubicBezTo>
                  <a:cubicBezTo>
                    <a:pt x="1296" y="2376"/>
                    <a:pt x="1296" y="2376"/>
                    <a:pt x="1296" y="2376"/>
                  </a:cubicBezTo>
                  <a:cubicBezTo>
                    <a:pt x="1293" y="2374"/>
                    <a:pt x="1223" y="2304"/>
                    <a:pt x="1198" y="2108"/>
                  </a:cubicBezTo>
                  <a:cubicBezTo>
                    <a:pt x="1194" y="2073"/>
                    <a:pt x="1174" y="2042"/>
                    <a:pt x="1145" y="2022"/>
                  </a:cubicBezTo>
                  <a:cubicBezTo>
                    <a:pt x="1126" y="2010"/>
                    <a:pt x="1104" y="2003"/>
                    <a:pt x="1081" y="2002"/>
                  </a:cubicBezTo>
                  <a:cubicBezTo>
                    <a:pt x="1069" y="1986"/>
                    <a:pt x="1055" y="1958"/>
                    <a:pt x="1055" y="1948"/>
                  </a:cubicBezTo>
                  <a:cubicBezTo>
                    <a:pt x="1053" y="1917"/>
                    <a:pt x="1057" y="1879"/>
                    <a:pt x="1063" y="1854"/>
                  </a:cubicBezTo>
                  <a:cubicBezTo>
                    <a:pt x="1080" y="1849"/>
                    <a:pt x="1096" y="1840"/>
                    <a:pt x="1109" y="1827"/>
                  </a:cubicBezTo>
                  <a:cubicBezTo>
                    <a:pt x="1137" y="1801"/>
                    <a:pt x="1152" y="1763"/>
                    <a:pt x="1147" y="1724"/>
                  </a:cubicBezTo>
                  <a:cubicBezTo>
                    <a:pt x="1147" y="1724"/>
                    <a:pt x="1147" y="1724"/>
                    <a:pt x="1147" y="1724"/>
                  </a:cubicBezTo>
                  <a:cubicBezTo>
                    <a:pt x="1138" y="1657"/>
                    <a:pt x="1118" y="1500"/>
                    <a:pt x="1124" y="1442"/>
                  </a:cubicBezTo>
                  <a:cubicBezTo>
                    <a:pt x="1141" y="1266"/>
                    <a:pt x="1320" y="1086"/>
                    <a:pt x="1591" y="1086"/>
                  </a:cubicBezTo>
                  <a:cubicBezTo>
                    <a:pt x="1862" y="1086"/>
                    <a:pt x="2041" y="1267"/>
                    <a:pt x="2058" y="1442"/>
                  </a:cubicBezTo>
                  <a:cubicBezTo>
                    <a:pt x="2064" y="1500"/>
                    <a:pt x="2045" y="1649"/>
                    <a:pt x="2035" y="1721"/>
                  </a:cubicBezTo>
                  <a:cubicBezTo>
                    <a:pt x="2035" y="1724"/>
                    <a:pt x="2035" y="1724"/>
                    <a:pt x="2035" y="1724"/>
                  </a:cubicBezTo>
                  <a:cubicBezTo>
                    <a:pt x="2031" y="1763"/>
                    <a:pt x="2045" y="1801"/>
                    <a:pt x="2073" y="1827"/>
                  </a:cubicBezTo>
                  <a:cubicBezTo>
                    <a:pt x="2086" y="1840"/>
                    <a:pt x="2102" y="1849"/>
                    <a:pt x="2119" y="1854"/>
                  </a:cubicBezTo>
                  <a:cubicBezTo>
                    <a:pt x="2125" y="1879"/>
                    <a:pt x="2130" y="1917"/>
                    <a:pt x="2127" y="1948"/>
                  </a:cubicBezTo>
                  <a:cubicBezTo>
                    <a:pt x="2127" y="1960"/>
                    <a:pt x="2113" y="1986"/>
                    <a:pt x="2101" y="2002"/>
                  </a:cubicBezTo>
                  <a:cubicBezTo>
                    <a:pt x="2078" y="2002"/>
                    <a:pt x="2056" y="2010"/>
                    <a:pt x="2037" y="2022"/>
                  </a:cubicBezTo>
                  <a:cubicBezTo>
                    <a:pt x="2008" y="2041"/>
                    <a:pt x="1988" y="2072"/>
                    <a:pt x="1984" y="2107"/>
                  </a:cubicBezTo>
                  <a:cubicBezTo>
                    <a:pt x="1963" y="2266"/>
                    <a:pt x="1913" y="2344"/>
                    <a:pt x="1891" y="2370"/>
                  </a:cubicBezTo>
                  <a:cubicBezTo>
                    <a:pt x="1886" y="2376"/>
                    <a:pt x="1886" y="2376"/>
                    <a:pt x="1886" y="2376"/>
                  </a:cubicBezTo>
                  <a:cubicBezTo>
                    <a:pt x="1885" y="2377"/>
                    <a:pt x="1885" y="2377"/>
                    <a:pt x="1885" y="2377"/>
                  </a:cubicBezTo>
                  <a:cubicBezTo>
                    <a:pt x="1856" y="2400"/>
                    <a:pt x="1838" y="2436"/>
                    <a:pt x="1839" y="2473"/>
                  </a:cubicBezTo>
                  <a:cubicBezTo>
                    <a:pt x="1841" y="2755"/>
                    <a:pt x="1841" y="2755"/>
                    <a:pt x="1841" y="2755"/>
                  </a:cubicBezTo>
                  <a:cubicBezTo>
                    <a:pt x="1842" y="2797"/>
                    <a:pt x="1863" y="2835"/>
                    <a:pt x="1899" y="2857"/>
                  </a:cubicBezTo>
                  <a:cubicBezTo>
                    <a:pt x="1912" y="2865"/>
                    <a:pt x="1991" y="2910"/>
                    <a:pt x="2278" y="3030"/>
                  </a:cubicBezTo>
                  <a:cubicBezTo>
                    <a:pt x="2337" y="3054"/>
                    <a:pt x="2397" y="3078"/>
                    <a:pt x="2459" y="3102"/>
                  </a:cubicBezTo>
                  <a:cubicBezTo>
                    <a:pt x="2470" y="3106"/>
                    <a:pt x="2470" y="3106"/>
                    <a:pt x="2470" y="3106"/>
                  </a:cubicBezTo>
                  <a:cubicBezTo>
                    <a:pt x="2658" y="3179"/>
                    <a:pt x="2852" y="3254"/>
                    <a:pt x="2901" y="3328"/>
                  </a:cubicBezTo>
                  <a:cubicBezTo>
                    <a:pt x="2917" y="3356"/>
                    <a:pt x="2935" y="3462"/>
                    <a:pt x="2940" y="3677"/>
                  </a:cubicBezTo>
                  <a:cubicBezTo>
                    <a:pt x="2905" y="3708"/>
                    <a:pt x="2876" y="3742"/>
                    <a:pt x="2853" y="3778"/>
                  </a:cubicBezTo>
                  <a:cubicBezTo>
                    <a:pt x="2759" y="3926"/>
                    <a:pt x="2738" y="4339"/>
                    <a:pt x="2738" y="4666"/>
                  </a:cubicBezTo>
                  <a:cubicBezTo>
                    <a:pt x="2974" y="4666"/>
                    <a:pt x="2974" y="4666"/>
                    <a:pt x="2974" y="4666"/>
                  </a:cubicBezTo>
                  <a:cubicBezTo>
                    <a:pt x="2975" y="4462"/>
                    <a:pt x="2985" y="4014"/>
                    <a:pt x="3051" y="3906"/>
                  </a:cubicBezTo>
                  <a:cubicBezTo>
                    <a:pt x="3143" y="3762"/>
                    <a:pt x="3455" y="3642"/>
                    <a:pt x="3786" y="3514"/>
                  </a:cubicBezTo>
                  <a:cubicBezTo>
                    <a:pt x="3812" y="3504"/>
                    <a:pt x="3812" y="3504"/>
                    <a:pt x="3812" y="3504"/>
                  </a:cubicBezTo>
                  <a:cubicBezTo>
                    <a:pt x="3900" y="3470"/>
                    <a:pt x="4000" y="3431"/>
                    <a:pt x="4097" y="3391"/>
                  </a:cubicBezTo>
                  <a:cubicBezTo>
                    <a:pt x="4521" y="3214"/>
                    <a:pt x="4665" y="3136"/>
                    <a:pt x="4699" y="3117"/>
                  </a:cubicBezTo>
                  <a:cubicBezTo>
                    <a:pt x="4700" y="3116"/>
                    <a:pt x="4700" y="3116"/>
                    <a:pt x="4700" y="3116"/>
                  </a:cubicBezTo>
                  <a:cubicBezTo>
                    <a:pt x="4734" y="3095"/>
                    <a:pt x="4756" y="3057"/>
                    <a:pt x="4756" y="3017"/>
                  </a:cubicBezTo>
                  <a:cubicBezTo>
                    <a:pt x="4761" y="2560"/>
                    <a:pt x="4761" y="2560"/>
                    <a:pt x="4761" y="2560"/>
                  </a:cubicBezTo>
                  <a:cubicBezTo>
                    <a:pt x="4761" y="2523"/>
                    <a:pt x="4743" y="2488"/>
                    <a:pt x="4715" y="2466"/>
                  </a:cubicBezTo>
                  <a:cubicBezTo>
                    <a:pt x="4685" y="2445"/>
                    <a:pt x="4567" y="2300"/>
                    <a:pt x="4526" y="1978"/>
                  </a:cubicBezTo>
                  <a:cubicBezTo>
                    <a:pt x="4521" y="1944"/>
                    <a:pt x="4503" y="1913"/>
                    <a:pt x="4474" y="1894"/>
                  </a:cubicBezTo>
                  <a:cubicBezTo>
                    <a:pt x="4453" y="1881"/>
                    <a:pt x="4429" y="1874"/>
                    <a:pt x="4403" y="1875"/>
                  </a:cubicBezTo>
                  <a:cubicBezTo>
                    <a:pt x="4380" y="1876"/>
                    <a:pt x="4380" y="1876"/>
                    <a:pt x="4380" y="1876"/>
                  </a:cubicBezTo>
                  <a:cubicBezTo>
                    <a:pt x="4364" y="1858"/>
                    <a:pt x="4364" y="1858"/>
                    <a:pt x="4364" y="1858"/>
                  </a:cubicBezTo>
                  <a:cubicBezTo>
                    <a:pt x="4334" y="1826"/>
                    <a:pt x="4296" y="1756"/>
                    <a:pt x="4293" y="1714"/>
                  </a:cubicBezTo>
                  <a:cubicBezTo>
                    <a:pt x="4288" y="1645"/>
                    <a:pt x="4299" y="1566"/>
                    <a:pt x="4313" y="1521"/>
                  </a:cubicBezTo>
                  <a:cubicBezTo>
                    <a:pt x="4321" y="1492"/>
                    <a:pt x="4321" y="1492"/>
                    <a:pt x="4321" y="1492"/>
                  </a:cubicBezTo>
                  <a:cubicBezTo>
                    <a:pt x="4351" y="1485"/>
                    <a:pt x="4351" y="1485"/>
                    <a:pt x="4351" y="1485"/>
                  </a:cubicBezTo>
                  <a:cubicBezTo>
                    <a:pt x="4372" y="1481"/>
                    <a:pt x="4391" y="1471"/>
                    <a:pt x="4406" y="1457"/>
                  </a:cubicBezTo>
                  <a:cubicBezTo>
                    <a:pt x="4434" y="1432"/>
                    <a:pt x="4447" y="1394"/>
                    <a:pt x="4443" y="1356"/>
                  </a:cubicBezTo>
                  <a:cubicBezTo>
                    <a:pt x="4443" y="1355"/>
                    <a:pt x="4443" y="1355"/>
                    <a:pt x="4443" y="1355"/>
                  </a:cubicBezTo>
                  <a:cubicBezTo>
                    <a:pt x="4427" y="1235"/>
                    <a:pt x="4395" y="984"/>
                    <a:pt x="4405" y="882"/>
                  </a:cubicBezTo>
                  <a:cubicBezTo>
                    <a:pt x="4436" y="564"/>
                    <a:pt x="4756" y="235"/>
                    <a:pt x="5240" y="235"/>
                  </a:cubicBezTo>
                  <a:cubicBezTo>
                    <a:pt x="5723" y="235"/>
                    <a:pt x="6043" y="564"/>
                    <a:pt x="6073" y="882"/>
                  </a:cubicBezTo>
                  <a:cubicBezTo>
                    <a:pt x="6083" y="982"/>
                    <a:pt x="6053" y="1218"/>
                    <a:pt x="6037" y="1346"/>
                  </a:cubicBezTo>
                  <a:cubicBezTo>
                    <a:pt x="6036" y="1356"/>
                    <a:pt x="6036" y="1356"/>
                    <a:pt x="6036" y="1356"/>
                  </a:cubicBezTo>
                  <a:cubicBezTo>
                    <a:pt x="6031" y="1393"/>
                    <a:pt x="6045" y="1431"/>
                    <a:pt x="6073" y="1457"/>
                  </a:cubicBezTo>
                  <a:cubicBezTo>
                    <a:pt x="6088" y="1471"/>
                    <a:pt x="6107" y="1481"/>
                    <a:pt x="6128" y="1486"/>
                  </a:cubicBezTo>
                  <a:cubicBezTo>
                    <a:pt x="6158" y="1492"/>
                    <a:pt x="6158" y="1492"/>
                    <a:pt x="6158" y="1492"/>
                  </a:cubicBezTo>
                  <a:cubicBezTo>
                    <a:pt x="6167" y="1522"/>
                    <a:pt x="6167" y="1522"/>
                    <a:pt x="6167" y="1522"/>
                  </a:cubicBezTo>
                  <a:cubicBezTo>
                    <a:pt x="6180" y="1568"/>
                    <a:pt x="6191" y="1650"/>
                    <a:pt x="6186" y="1716"/>
                  </a:cubicBezTo>
                  <a:cubicBezTo>
                    <a:pt x="6183" y="1758"/>
                    <a:pt x="6146" y="1827"/>
                    <a:pt x="6115" y="1860"/>
                  </a:cubicBezTo>
                  <a:cubicBezTo>
                    <a:pt x="6098" y="1876"/>
                    <a:pt x="6098" y="1876"/>
                    <a:pt x="6098" y="1876"/>
                  </a:cubicBezTo>
                  <a:cubicBezTo>
                    <a:pt x="6075" y="1875"/>
                    <a:pt x="6075" y="1875"/>
                    <a:pt x="6075" y="1875"/>
                  </a:cubicBezTo>
                  <a:cubicBezTo>
                    <a:pt x="6073" y="1875"/>
                    <a:pt x="6072" y="1875"/>
                    <a:pt x="6071" y="1875"/>
                  </a:cubicBezTo>
                  <a:cubicBezTo>
                    <a:pt x="6047" y="1875"/>
                    <a:pt x="6023" y="1882"/>
                    <a:pt x="6005" y="1894"/>
                  </a:cubicBezTo>
                  <a:cubicBezTo>
                    <a:pt x="5976" y="1913"/>
                    <a:pt x="5957" y="1944"/>
                    <a:pt x="5952" y="1978"/>
                  </a:cubicBezTo>
                  <a:cubicBezTo>
                    <a:pt x="5918" y="2243"/>
                    <a:pt x="5833" y="2382"/>
                    <a:pt x="5792" y="2435"/>
                  </a:cubicBezTo>
                  <a:cubicBezTo>
                    <a:pt x="5795" y="2442"/>
                    <a:pt x="5795" y="2442"/>
                    <a:pt x="5795" y="2442"/>
                  </a:cubicBezTo>
                  <a:cubicBezTo>
                    <a:pt x="5763" y="2466"/>
                    <a:pt x="5763" y="2466"/>
                    <a:pt x="5763" y="2466"/>
                  </a:cubicBezTo>
                  <a:cubicBezTo>
                    <a:pt x="5735" y="2489"/>
                    <a:pt x="5717" y="2524"/>
                    <a:pt x="5718" y="2560"/>
                  </a:cubicBezTo>
                  <a:cubicBezTo>
                    <a:pt x="5722" y="3017"/>
                    <a:pt x="5722" y="3017"/>
                    <a:pt x="5722" y="3017"/>
                  </a:cubicBezTo>
                  <a:cubicBezTo>
                    <a:pt x="5723" y="3058"/>
                    <a:pt x="5744" y="3095"/>
                    <a:pt x="5779" y="3117"/>
                  </a:cubicBezTo>
                  <a:cubicBezTo>
                    <a:pt x="5800" y="3129"/>
                    <a:pt x="5929" y="3202"/>
                    <a:pt x="6383" y="3392"/>
                  </a:cubicBezTo>
                  <a:cubicBezTo>
                    <a:pt x="6473" y="3429"/>
                    <a:pt x="6564" y="3464"/>
                    <a:pt x="6661" y="3502"/>
                  </a:cubicBezTo>
                  <a:cubicBezTo>
                    <a:pt x="6693" y="3515"/>
                    <a:pt x="6693" y="3515"/>
                    <a:pt x="6693" y="3515"/>
                  </a:cubicBezTo>
                  <a:cubicBezTo>
                    <a:pt x="7024" y="3642"/>
                    <a:pt x="7336" y="3763"/>
                    <a:pt x="7428" y="3906"/>
                  </a:cubicBezTo>
                  <a:cubicBezTo>
                    <a:pt x="7428" y="3906"/>
                    <a:pt x="7428" y="3906"/>
                    <a:pt x="7428" y="3906"/>
                  </a:cubicBezTo>
                  <a:cubicBezTo>
                    <a:pt x="7495" y="4016"/>
                    <a:pt x="7505" y="4463"/>
                    <a:pt x="7505" y="4667"/>
                  </a:cubicBezTo>
                  <a:cubicBezTo>
                    <a:pt x="7741" y="4667"/>
                    <a:pt x="7741" y="4667"/>
                    <a:pt x="7741" y="4667"/>
                  </a:cubicBezTo>
                  <a:cubicBezTo>
                    <a:pt x="7741" y="4202"/>
                    <a:pt x="7701" y="3895"/>
                    <a:pt x="7627" y="37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4" name="Group 41"/>
          <p:cNvGrpSpPr>
            <a:grpSpLocks noChangeAspect="1"/>
          </p:cNvGrpSpPr>
          <p:nvPr/>
        </p:nvGrpSpPr>
        <p:grpSpPr bwMode="auto">
          <a:xfrm>
            <a:off x="5886619" y="5703044"/>
            <a:ext cx="548608" cy="696366"/>
            <a:chOff x="2138" y="0"/>
            <a:chExt cx="1552" cy="1970"/>
          </a:xfrm>
          <a:solidFill>
            <a:srgbClr val="8D8D8F"/>
          </a:solidFill>
        </p:grpSpPr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980" y="276"/>
              <a:ext cx="147" cy="147"/>
            </a:xfrm>
            <a:custGeom>
              <a:avLst/>
              <a:gdLst>
                <a:gd name="T0" fmla="*/ 88 w 177"/>
                <a:gd name="T1" fmla="*/ 178 h 178"/>
                <a:gd name="T2" fmla="*/ 177 w 177"/>
                <a:gd name="T3" fmla="*/ 89 h 178"/>
                <a:gd name="T4" fmla="*/ 88 w 177"/>
                <a:gd name="T5" fmla="*/ 0 h 178"/>
                <a:gd name="T6" fmla="*/ 0 w 177"/>
                <a:gd name="T7" fmla="*/ 89 h 178"/>
                <a:gd name="T8" fmla="*/ 88 w 177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8">
                  <a:moveTo>
                    <a:pt x="88" y="178"/>
                  </a:moveTo>
                  <a:cubicBezTo>
                    <a:pt x="137" y="178"/>
                    <a:pt x="177" y="138"/>
                    <a:pt x="177" y="89"/>
                  </a:cubicBezTo>
                  <a:cubicBezTo>
                    <a:pt x="177" y="40"/>
                    <a:pt x="137" y="0"/>
                    <a:pt x="88" y="0"/>
                  </a:cubicBezTo>
                  <a:cubicBezTo>
                    <a:pt x="39" y="0"/>
                    <a:pt x="0" y="40"/>
                    <a:pt x="0" y="89"/>
                  </a:cubicBezTo>
                  <a:cubicBezTo>
                    <a:pt x="0" y="138"/>
                    <a:pt x="40" y="178"/>
                    <a:pt x="88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2403" y="276"/>
              <a:ext cx="148" cy="1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3278" y="642"/>
              <a:ext cx="147" cy="1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2415" y="1509"/>
              <a:ext cx="258" cy="230"/>
            </a:xfrm>
            <a:custGeom>
              <a:avLst/>
              <a:gdLst>
                <a:gd name="T0" fmla="*/ 113 w 311"/>
                <a:gd name="T1" fmla="*/ 202 h 277"/>
                <a:gd name="T2" fmla="*/ 103 w 311"/>
                <a:gd name="T3" fmla="*/ 207 h 277"/>
                <a:gd name="T4" fmla="*/ 102 w 311"/>
                <a:gd name="T5" fmla="*/ 207 h 277"/>
                <a:gd name="T6" fmla="*/ 92 w 311"/>
                <a:gd name="T7" fmla="*/ 203 h 277"/>
                <a:gd name="T8" fmla="*/ 28 w 311"/>
                <a:gd name="T9" fmla="*/ 142 h 277"/>
                <a:gd name="T10" fmla="*/ 0 w 311"/>
                <a:gd name="T11" fmla="*/ 173 h 277"/>
                <a:gd name="T12" fmla="*/ 106 w 311"/>
                <a:gd name="T13" fmla="*/ 277 h 277"/>
                <a:gd name="T14" fmla="*/ 311 w 311"/>
                <a:gd name="T15" fmla="*/ 28 h 277"/>
                <a:gd name="T16" fmla="*/ 279 w 311"/>
                <a:gd name="T17" fmla="*/ 0 h 277"/>
                <a:gd name="T18" fmla="*/ 113 w 311"/>
                <a:gd name="T19" fmla="*/ 20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1" h="277">
                  <a:moveTo>
                    <a:pt x="113" y="202"/>
                  </a:moveTo>
                  <a:cubicBezTo>
                    <a:pt x="111" y="205"/>
                    <a:pt x="107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98" y="207"/>
                    <a:pt x="94" y="206"/>
                    <a:pt x="92" y="203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311" y="28"/>
                    <a:pt x="311" y="28"/>
                    <a:pt x="311" y="28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113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701" y="642"/>
              <a:ext cx="148" cy="1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2415" y="1101"/>
              <a:ext cx="258" cy="230"/>
            </a:xfrm>
            <a:custGeom>
              <a:avLst/>
              <a:gdLst>
                <a:gd name="T0" fmla="*/ 311 w 311"/>
                <a:gd name="T1" fmla="*/ 28 h 277"/>
                <a:gd name="T2" fmla="*/ 279 w 311"/>
                <a:gd name="T3" fmla="*/ 0 h 277"/>
                <a:gd name="T4" fmla="*/ 113 w 311"/>
                <a:gd name="T5" fmla="*/ 202 h 277"/>
                <a:gd name="T6" fmla="*/ 102 w 311"/>
                <a:gd name="T7" fmla="*/ 207 h 277"/>
                <a:gd name="T8" fmla="*/ 91 w 311"/>
                <a:gd name="T9" fmla="*/ 203 h 277"/>
                <a:gd name="T10" fmla="*/ 28 w 311"/>
                <a:gd name="T11" fmla="*/ 142 h 277"/>
                <a:gd name="T12" fmla="*/ 0 w 311"/>
                <a:gd name="T13" fmla="*/ 173 h 277"/>
                <a:gd name="T14" fmla="*/ 106 w 311"/>
                <a:gd name="T15" fmla="*/ 277 h 277"/>
                <a:gd name="T16" fmla="*/ 311 w 311"/>
                <a:gd name="T17" fmla="*/ 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277">
                  <a:moveTo>
                    <a:pt x="311" y="28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0" y="205"/>
                    <a:pt x="106" y="207"/>
                    <a:pt x="102" y="207"/>
                  </a:cubicBezTo>
                  <a:cubicBezTo>
                    <a:pt x="98" y="207"/>
                    <a:pt x="94" y="206"/>
                    <a:pt x="91" y="203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06" y="277"/>
                    <a:pt x="106" y="277"/>
                    <a:pt x="106" y="277"/>
                  </a:cubicBezTo>
                  <a:lnTo>
                    <a:pt x="3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2138" y="0"/>
              <a:ext cx="1552" cy="1970"/>
            </a:xfrm>
            <a:custGeom>
              <a:avLst/>
              <a:gdLst>
                <a:gd name="T0" fmla="*/ 0 w 1869"/>
                <a:gd name="T1" fmla="*/ 321 h 2373"/>
                <a:gd name="T2" fmla="*/ 1597 w 1869"/>
                <a:gd name="T3" fmla="*/ 2373 h 2373"/>
                <a:gd name="T4" fmla="*/ 1869 w 1869"/>
                <a:gd name="T5" fmla="*/ 0 h 2373"/>
                <a:gd name="T6" fmla="*/ 248 w 1869"/>
                <a:gd name="T7" fmla="*/ 1491 h 2373"/>
                <a:gd name="T8" fmla="*/ 359 w 1869"/>
                <a:gd name="T9" fmla="*/ 1376 h 2373"/>
                <a:gd name="T10" fmla="*/ 370 w 1869"/>
                <a:gd name="T11" fmla="*/ 1381 h 2373"/>
                <a:gd name="T12" fmla="*/ 595 w 1869"/>
                <a:gd name="T13" fmla="*/ 1241 h 2373"/>
                <a:gd name="T14" fmla="*/ 606 w 1869"/>
                <a:gd name="T15" fmla="*/ 1235 h 2373"/>
                <a:gd name="T16" fmla="*/ 728 w 1869"/>
                <a:gd name="T17" fmla="*/ 1337 h 2373"/>
                <a:gd name="T18" fmla="*/ 455 w 1869"/>
                <a:gd name="T19" fmla="*/ 1691 h 2373"/>
                <a:gd name="T20" fmla="*/ 444 w 1869"/>
                <a:gd name="T21" fmla="*/ 1696 h 2373"/>
                <a:gd name="T22" fmla="*/ 249 w 1869"/>
                <a:gd name="T23" fmla="*/ 1512 h 2373"/>
                <a:gd name="T24" fmla="*/ 729 w 1869"/>
                <a:gd name="T25" fmla="*/ 1849 h 2373"/>
                <a:gd name="T26" fmla="*/ 444 w 1869"/>
                <a:gd name="T27" fmla="*/ 2188 h 2373"/>
                <a:gd name="T28" fmla="*/ 434 w 1869"/>
                <a:gd name="T29" fmla="*/ 2184 h 2373"/>
                <a:gd name="T30" fmla="*/ 248 w 1869"/>
                <a:gd name="T31" fmla="*/ 1983 h 2373"/>
                <a:gd name="T32" fmla="*/ 359 w 1869"/>
                <a:gd name="T33" fmla="*/ 1869 h 2373"/>
                <a:gd name="T34" fmla="*/ 370 w 1869"/>
                <a:gd name="T35" fmla="*/ 1873 h 2373"/>
                <a:gd name="T36" fmla="*/ 595 w 1869"/>
                <a:gd name="T37" fmla="*/ 1733 h 2373"/>
                <a:gd name="T38" fmla="*/ 616 w 1869"/>
                <a:gd name="T39" fmla="*/ 1731 h 2373"/>
                <a:gd name="T40" fmla="*/ 729 w 1869"/>
                <a:gd name="T41" fmla="*/ 1849 h 2373"/>
                <a:gd name="T42" fmla="*/ 645 w 1869"/>
                <a:gd name="T43" fmla="*/ 764 h 2373"/>
                <a:gd name="T44" fmla="*/ 408 w 1869"/>
                <a:gd name="T45" fmla="*/ 578 h 2373"/>
                <a:gd name="T46" fmla="*/ 408 w 1869"/>
                <a:gd name="T47" fmla="*/ 264 h 2373"/>
                <a:gd name="T48" fmla="*/ 526 w 1869"/>
                <a:gd name="T49" fmla="*/ 524 h 2373"/>
                <a:gd name="T50" fmla="*/ 767 w 1869"/>
                <a:gd name="T51" fmla="*/ 706 h 2373"/>
                <a:gd name="T52" fmla="*/ 988 w 1869"/>
                <a:gd name="T53" fmla="*/ 528 h 2373"/>
                <a:gd name="T54" fmla="*/ 1102 w 1869"/>
                <a:gd name="T55" fmla="*/ 265 h 2373"/>
                <a:gd name="T56" fmla="*/ 1222 w 1869"/>
                <a:gd name="T57" fmla="*/ 522 h 2373"/>
                <a:gd name="T58" fmla="*/ 1461 w 1869"/>
                <a:gd name="T59" fmla="*/ 706 h 2373"/>
                <a:gd name="T60" fmla="*/ 1461 w 1869"/>
                <a:gd name="T61" fmla="*/ 1019 h 2373"/>
                <a:gd name="T62" fmla="*/ 1340 w 1869"/>
                <a:gd name="T63" fmla="*/ 763 h 2373"/>
                <a:gd name="T64" fmla="*/ 1102 w 1869"/>
                <a:gd name="T65" fmla="*/ 578 h 2373"/>
                <a:gd name="T66" fmla="*/ 881 w 1869"/>
                <a:gd name="T67" fmla="*/ 755 h 2373"/>
                <a:gd name="T68" fmla="*/ 767 w 1869"/>
                <a:gd name="T69" fmla="*/ 1018 h 2373"/>
                <a:gd name="T70" fmla="*/ 1626 w 1869"/>
                <a:gd name="T71" fmla="*/ 2044 h 2373"/>
                <a:gd name="T72" fmla="*/ 802 w 1869"/>
                <a:gd name="T73" fmla="*/ 2059 h 2373"/>
                <a:gd name="T74" fmla="*/ 787 w 1869"/>
                <a:gd name="T75" fmla="*/ 2005 h 2373"/>
                <a:gd name="T76" fmla="*/ 1611 w 1869"/>
                <a:gd name="T77" fmla="*/ 1991 h 2373"/>
                <a:gd name="T78" fmla="*/ 1626 w 1869"/>
                <a:gd name="T79" fmla="*/ 2044 h 2373"/>
                <a:gd name="T80" fmla="*/ 1611 w 1869"/>
                <a:gd name="T81" fmla="*/ 1923 h 2373"/>
                <a:gd name="T82" fmla="*/ 787 w 1869"/>
                <a:gd name="T83" fmla="*/ 1908 h 2373"/>
                <a:gd name="T84" fmla="*/ 802 w 1869"/>
                <a:gd name="T85" fmla="*/ 1855 h 2373"/>
                <a:gd name="T86" fmla="*/ 1626 w 1869"/>
                <a:gd name="T87" fmla="*/ 1870 h 2373"/>
                <a:gd name="T88" fmla="*/ 1626 w 1869"/>
                <a:gd name="T89" fmla="*/ 1552 h 2373"/>
                <a:gd name="T90" fmla="*/ 802 w 1869"/>
                <a:gd name="T91" fmla="*/ 1566 h 2373"/>
                <a:gd name="T92" fmla="*/ 787 w 1869"/>
                <a:gd name="T93" fmla="*/ 1513 h 2373"/>
                <a:gd name="T94" fmla="*/ 1611 w 1869"/>
                <a:gd name="T95" fmla="*/ 1498 h 2373"/>
                <a:gd name="T96" fmla="*/ 1626 w 1869"/>
                <a:gd name="T97" fmla="*/ 1552 h 2373"/>
                <a:gd name="T98" fmla="*/ 1611 w 1869"/>
                <a:gd name="T99" fmla="*/ 1430 h 2373"/>
                <a:gd name="T100" fmla="*/ 787 w 1869"/>
                <a:gd name="T101" fmla="*/ 1416 h 2373"/>
                <a:gd name="T102" fmla="*/ 802 w 1869"/>
                <a:gd name="T103" fmla="*/ 1362 h 2373"/>
                <a:gd name="T104" fmla="*/ 1626 w 1869"/>
                <a:gd name="T105" fmla="*/ 1377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9" h="2373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2373"/>
                    <a:pt x="0" y="2373"/>
                    <a:pt x="0" y="2373"/>
                  </a:cubicBezTo>
                  <a:cubicBezTo>
                    <a:pt x="1597" y="2373"/>
                    <a:pt x="1597" y="2373"/>
                    <a:pt x="1597" y="2373"/>
                  </a:cubicBezTo>
                  <a:cubicBezTo>
                    <a:pt x="1869" y="2101"/>
                    <a:pt x="1869" y="2101"/>
                    <a:pt x="1869" y="2101"/>
                  </a:cubicBezTo>
                  <a:cubicBezTo>
                    <a:pt x="1869" y="0"/>
                    <a:pt x="1869" y="0"/>
                    <a:pt x="1869" y="0"/>
                  </a:cubicBezTo>
                  <a:lnTo>
                    <a:pt x="320" y="0"/>
                  </a:lnTo>
                  <a:close/>
                  <a:moveTo>
                    <a:pt x="248" y="1491"/>
                  </a:moveTo>
                  <a:cubicBezTo>
                    <a:pt x="349" y="1381"/>
                    <a:pt x="349" y="1381"/>
                    <a:pt x="349" y="1381"/>
                  </a:cubicBezTo>
                  <a:cubicBezTo>
                    <a:pt x="351" y="1378"/>
                    <a:pt x="355" y="1376"/>
                    <a:pt x="359" y="1376"/>
                  </a:cubicBezTo>
                  <a:cubicBezTo>
                    <a:pt x="360" y="1376"/>
                    <a:pt x="360" y="1376"/>
                    <a:pt x="360" y="1376"/>
                  </a:cubicBezTo>
                  <a:cubicBezTo>
                    <a:pt x="364" y="1376"/>
                    <a:pt x="367" y="1378"/>
                    <a:pt x="370" y="1381"/>
                  </a:cubicBezTo>
                  <a:cubicBezTo>
                    <a:pt x="431" y="1440"/>
                    <a:pt x="431" y="1440"/>
                    <a:pt x="431" y="1440"/>
                  </a:cubicBezTo>
                  <a:cubicBezTo>
                    <a:pt x="595" y="1241"/>
                    <a:pt x="595" y="1241"/>
                    <a:pt x="595" y="1241"/>
                  </a:cubicBezTo>
                  <a:cubicBezTo>
                    <a:pt x="597" y="1238"/>
                    <a:pt x="601" y="1236"/>
                    <a:pt x="605" y="1235"/>
                  </a:cubicBezTo>
                  <a:cubicBezTo>
                    <a:pt x="605" y="1235"/>
                    <a:pt x="606" y="1235"/>
                    <a:pt x="606" y="1235"/>
                  </a:cubicBezTo>
                  <a:cubicBezTo>
                    <a:pt x="609" y="1235"/>
                    <a:pt x="613" y="1236"/>
                    <a:pt x="616" y="1239"/>
                  </a:cubicBezTo>
                  <a:cubicBezTo>
                    <a:pt x="728" y="1337"/>
                    <a:pt x="728" y="1337"/>
                    <a:pt x="728" y="1337"/>
                  </a:cubicBezTo>
                  <a:cubicBezTo>
                    <a:pt x="734" y="1342"/>
                    <a:pt x="735" y="1351"/>
                    <a:pt x="730" y="1357"/>
                  </a:cubicBezTo>
                  <a:cubicBezTo>
                    <a:pt x="455" y="1691"/>
                    <a:pt x="455" y="1691"/>
                    <a:pt x="455" y="1691"/>
                  </a:cubicBezTo>
                  <a:cubicBezTo>
                    <a:pt x="453" y="1694"/>
                    <a:pt x="449" y="1696"/>
                    <a:pt x="445" y="1696"/>
                  </a:cubicBezTo>
                  <a:cubicBezTo>
                    <a:pt x="444" y="1696"/>
                    <a:pt x="444" y="1696"/>
                    <a:pt x="444" y="1696"/>
                  </a:cubicBezTo>
                  <a:cubicBezTo>
                    <a:pt x="440" y="1696"/>
                    <a:pt x="436" y="1695"/>
                    <a:pt x="434" y="1692"/>
                  </a:cubicBezTo>
                  <a:cubicBezTo>
                    <a:pt x="249" y="1512"/>
                    <a:pt x="249" y="1512"/>
                    <a:pt x="249" y="1512"/>
                  </a:cubicBezTo>
                  <a:cubicBezTo>
                    <a:pt x="242" y="1506"/>
                    <a:pt x="242" y="1497"/>
                    <a:pt x="248" y="1491"/>
                  </a:cubicBezTo>
                  <a:close/>
                  <a:moveTo>
                    <a:pt x="729" y="1849"/>
                  </a:moveTo>
                  <a:cubicBezTo>
                    <a:pt x="455" y="2183"/>
                    <a:pt x="455" y="2183"/>
                    <a:pt x="455" y="2183"/>
                  </a:cubicBezTo>
                  <a:cubicBezTo>
                    <a:pt x="452" y="2186"/>
                    <a:pt x="448" y="2188"/>
                    <a:pt x="444" y="2188"/>
                  </a:cubicBezTo>
                  <a:cubicBezTo>
                    <a:pt x="444" y="2188"/>
                    <a:pt x="444" y="2188"/>
                    <a:pt x="444" y="2188"/>
                  </a:cubicBezTo>
                  <a:cubicBezTo>
                    <a:pt x="440" y="2188"/>
                    <a:pt x="436" y="2186"/>
                    <a:pt x="434" y="2184"/>
                  </a:cubicBezTo>
                  <a:cubicBezTo>
                    <a:pt x="248" y="2004"/>
                    <a:pt x="248" y="2004"/>
                    <a:pt x="248" y="2004"/>
                  </a:cubicBezTo>
                  <a:cubicBezTo>
                    <a:pt x="242" y="1998"/>
                    <a:pt x="242" y="1989"/>
                    <a:pt x="248" y="1983"/>
                  </a:cubicBezTo>
                  <a:cubicBezTo>
                    <a:pt x="349" y="1873"/>
                    <a:pt x="349" y="1873"/>
                    <a:pt x="349" y="1873"/>
                  </a:cubicBezTo>
                  <a:cubicBezTo>
                    <a:pt x="351" y="1870"/>
                    <a:pt x="355" y="1869"/>
                    <a:pt x="359" y="1869"/>
                  </a:cubicBezTo>
                  <a:cubicBezTo>
                    <a:pt x="359" y="1869"/>
                    <a:pt x="360" y="1869"/>
                    <a:pt x="360" y="1869"/>
                  </a:cubicBezTo>
                  <a:cubicBezTo>
                    <a:pt x="364" y="1869"/>
                    <a:pt x="367" y="1870"/>
                    <a:pt x="370" y="1873"/>
                  </a:cubicBezTo>
                  <a:cubicBezTo>
                    <a:pt x="431" y="1932"/>
                    <a:pt x="431" y="1932"/>
                    <a:pt x="431" y="1932"/>
                  </a:cubicBezTo>
                  <a:cubicBezTo>
                    <a:pt x="595" y="1733"/>
                    <a:pt x="595" y="1733"/>
                    <a:pt x="595" y="1733"/>
                  </a:cubicBezTo>
                  <a:cubicBezTo>
                    <a:pt x="598" y="1730"/>
                    <a:pt x="601" y="1728"/>
                    <a:pt x="605" y="1727"/>
                  </a:cubicBezTo>
                  <a:cubicBezTo>
                    <a:pt x="609" y="1727"/>
                    <a:pt x="613" y="1728"/>
                    <a:pt x="616" y="1731"/>
                  </a:cubicBezTo>
                  <a:cubicBezTo>
                    <a:pt x="728" y="1829"/>
                    <a:pt x="728" y="1829"/>
                    <a:pt x="728" y="1829"/>
                  </a:cubicBezTo>
                  <a:cubicBezTo>
                    <a:pt x="734" y="1834"/>
                    <a:pt x="734" y="1843"/>
                    <a:pt x="729" y="1849"/>
                  </a:cubicBezTo>
                  <a:close/>
                  <a:moveTo>
                    <a:pt x="610" y="862"/>
                  </a:moveTo>
                  <a:cubicBezTo>
                    <a:pt x="610" y="826"/>
                    <a:pt x="622" y="792"/>
                    <a:pt x="645" y="764"/>
                  </a:cubicBezTo>
                  <a:cubicBezTo>
                    <a:pt x="471" y="563"/>
                    <a:pt x="471" y="563"/>
                    <a:pt x="471" y="563"/>
                  </a:cubicBezTo>
                  <a:cubicBezTo>
                    <a:pt x="451" y="573"/>
                    <a:pt x="429" y="578"/>
                    <a:pt x="408" y="578"/>
                  </a:cubicBezTo>
                  <a:cubicBezTo>
                    <a:pt x="321" y="578"/>
                    <a:pt x="251" y="507"/>
                    <a:pt x="251" y="421"/>
                  </a:cubicBezTo>
                  <a:cubicBezTo>
                    <a:pt x="251" y="335"/>
                    <a:pt x="321" y="264"/>
                    <a:pt x="408" y="264"/>
                  </a:cubicBezTo>
                  <a:cubicBezTo>
                    <a:pt x="494" y="264"/>
                    <a:pt x="564" y="335"/>
                    <a:pt x="564" y="421"/>
                  </a:cubicBezTo>
                  <a:cubicBezTo>
                    <a:pt x="564" y="459"/>
                    <a:pt x="551" y="495"/>
                    <a:pt x="526" y="524"/>
                  </a:cubicBezTo>
                  <a:cubicBezTo>
                    <a:pt x="698" y="722"/>
                    <a:pt x="698" y="722"/>
                    <a:pt x="698" y="722"/>
                  </a:cubicBezTo>
                  <a:cubicBezTo>
                    <a:pt x="719" y="711"/>
                    <a:pt x="743" y="706"/>
                    <a:pt x="767" y="706"/>
                  </a:cubicBezTo>
                  <a:cubicBezTo>
                    <a:pt x="786" y="706"/>
                    <a:pt x="806" y="709"/>
                    <a:pt x="825" y="717"/>
                  </a:cubicBezTo>
                  <a:cubicBezTo>
                    <a:pt x="988" y="528"/>
                    <a:pt x="988" y="528"/>
                    <a:pt x="988" y="528"/>
                  </a:cubicBezTo>
                  <a:cubicBezTo>
                    <a:pt x="961" y="499"/>
                    <a:pt x="945" y="461"/>
                    <a:pt x="945" y="421"/>
                  </a:cubicBezTo>
                  <a:cubicBezTo>
                    <a:pt x="945" y="335"/>
                    <a:pt x="1016" y="265"/>
                    <a:pt x="1102" y="265"/>
                  </a:cubicBezTo>
                  <a:cubicBezTo>
                    <a:pt x="1188" y="265"/>
                    <a:pt x="1259" y="335"/>
                    <a:pt x="1259" y="421"/>
                  </a:cubicBezTo>
                  <a:cubicBezTo>
                    <a:pt x="1259" y="459"/>
                    <a:pt x="1246" y="494"/>
                    <a:pt x="1222" y="522"/>
                  </a:cubicBezTo>
                  <a:cubicBezTo>
                    <a:pt x="1394" y="721"/>
                    <a:pt x="1394" y="721"/>
                    <a:pt x="1394" y="721"/>
                  </a:cubicBezTo>
                  <a:cubicBezTo>
                    <a:pt x="1415" y="711"/>
                    <a:pt x="1438" y="706"/>
                    <a:pt x="1461" y="706"/>
                  </a:cubicBezTo>
                  <a:cubicBezTo>
                    <a:pt x="1547" y="706"/>
                    <a:pt x="1617" y="776"/>
                    <a:pt x="1617" y="862"/>
                  </a:cubicBezTo>
                  <a:cubicBezTo>
                    <a:pt x="1617" y="948"/>
                    <a:pt x="1547" y="1019"/>
                    <a:pt x="1461" y="1019"/>
                  </a:cubicBezTo>
                  <a:cubicBezTo>
                    <a:pt x="1375" y="1019"/>
                    <a:pt x="1304" y="948"/>
                    <a:pt x="1304" y="862"/>
                  </a:cubicBezTo>
                  <a:cubicBezTo>
                    <a:pt x="1304" y="826"/>
                    <a:pt x="1317" y="791"/>
                    <a:pt x="1340" y="763"/>
                  </a:cubicBezTo>
                  <a:cubicBezTo>
                    <a:pt x="1168" y="563"/>
                    <a:pt x="1168" y="563"/>
                    <a:pt x="1168" y="563"/>
                  </a:cubicBezTo>
                  <a:cubicBezTo>
                    <a:pt x="1146" y="573"/>
                    <a:pt x="1124" y="578"/>
                    <a:pt x="1102" y="578"/>
                  </a:cubicBezTo>
                  <a:cubicBezTo>
                    <a:pt x="1083" y="578"/>
                    <a:pt x="1064" y="574"/>
                    <a:pt x="1045" y="566"/>
                  </a:cubicBezTo>
                  <a:cubicBezTo>
                    <a:pt x="881" y="755"/>
                    <a:pt x="881" y="755"/>
                    <a:pt x="881" y="755"/>
                  </a:cubicBezTo>
                  <a:cubicBezTo>
                    <a:pt x="908" y="784"/>
                    <a:pt x="923" y="823"/>
                    <a:pt x="923" y="862"/>
                  </a:cubicBezTo>
                  <a:cubicBezTo>
                    <a:pt x="923" y="948"/>
                    <a:pt x="853" y="1018"/>
                    <a:pt x="767" y="1018"/>
                  </a:cubicBezTo>
                  <a:cubicBezTo>
                    <a:pt x="680" y="1018"/>
                    <a:pt x="610" y="948"/>
                    <a:pt x="610" y="862"/>
                  </a:cubicBezTo>
                  <a:close/>
                  <a:moveTo>
                    <a:pt x="1626" y="2044"/>
                  </a:moveTo>
                  <a:cubicBezTo>
                    <a:pt x="1626" y="2052"/>
                    <a:pt x="1619" y="2059"/>
                    <a:pt x="1611" y="2059"/>
                  </a:cubicBezTo>
                  <a:cubicBezTo>
                    <a:pt x="802" y="2059"/>
                    <a:pt x="802" y="2059"/>
                    <a:pt x="802" y="2059"/>
                  </a:cubicBezTo>
                  <a:cubicBezTo>
                    <a:pt x="794" y="2059"/>
                    <a:pt x="787" y="2052"/>
                    <a:pt x="787" y="2044"/>
                  </a:cubicBezTo>
                  <a:cubicBezTo>
                    <a:pt x="787" y="2005"/>
                    <a:pt x="787" y="2005"/>
                    <a:pt x="787" y="2005"/>
                  </a:cubicBezTo>
                  <a:cubicBezTo>
                    <a:pt x="787" y="1997"/>
                    <a:pt x="794" y="1991"/>
                    <a:pt x="802" y="1991"/>
                  </a:cubicBezTo>
                  <a:cubicBezTo>
                    <a:pt x="1611" y="1991"/>
                    <a:pt x="1611" y="1991"/>
                    <a:pt x="1611" y="1991"/>
                  </a:cubicBezTo>
                  <a:cubicBezTo>
                    <a:pt x="1619" y="1991"/>
                    <a:pt x="1626" y="1997"/>
                    <a:pt x="1626" y="2005"/>
                  </a:cubicBezTo>
                  <a:cubicBezTo>
                    <a:pt x="1626" y="2044"/>
                    <a:pt x="1626" y="2044"/>
                    <a:pt x="1626" y="2044"/>
                  </a:cubicBezTo>
                  <a:close/>
                  <a:moveTo>
                    <a:pt x="1626" y="1908"/>
                  </a:moveTo>
                  <a:cubicBezTo>
                    <a:pt x="1626" y="1916"/>
                    <a:pt x="1619" y="1923"/>
                    <a:pt x="1611" y="1923"/>
                  </a:cubicBezTo>
                  <a:cubicBezTo>
                    <a:pt x="802" y="1923"/>
                    <a:pt x="802" y="1923"/>
                    <a:pt x="802" y="1923"/>
                  </a:cubicBezTo>
                  <a:cubicBezTo>
                    <a:pt x="794" y="1923"/>
                    <a:pt x="787" y="1916"/>
                    <a:pt x="787" y="1908"/>
                  </a:cubicBezTo>
                  <a:cubicBezTo>
                    <a:pt x="787" y="1870"/>
                    <a:pt x="787" y="1870"/>
                    <a:pt x="787" y="1870"/>
                  </a:cubicBezTo>
                  <a:cubicBezTo>
                    <a:pt x="787" y="1862"/>
                    <a:pt x="794" y="1855"/>
                    <a:pt x="802" y="1855"/>
                  </a:cubicBezTo>
                  <a:cubicBezTo>
                    <a:pt x="1611" y="1855"/>
                    <a:pt x="1611" y="1855"/>
                    <a:pt x="1611" y="1855"/>
                  </a:cubicBezTo>
                  <a:cubicBezTo>
                    <a:pt x="1619" y="1855"/>
                    <a:pt x="1626" y="1862"/>
                    <a:pt x="1626" y="1870"/>
                  </a:cubicBezTo>
                  <a:cubicBezTo>
                    <a:pt x="1626" y="1908"/>
                    <a:pt x="1626" y="1908"/>
                    <a:pt x="1626" y="1908"/>
                  </a:cubicBezTo>
                  <a:close/>
                  <a:moveTo>
                    <a:pt x="1626" y="1552"/>
                  </a:moveTo>
                  <a:cubicBezTo>
                    <a:pt x="1626" y="1560"/>
                    <a:pt x="1619" y="1566"/>
                    <a:pt x="1611" y="1566"/>
                  </a:cubicBezTo>
                  <a:cubicBezTo>
                    <a:pt x="802" y="1566"/>
                    <a:pt x="802" y="1566"/>
                    <a:pt x="802" y="1566"/>
                  </a:cubicBezTo>
                  <a:cubicBezTo>
                    <a:pt x="794" y="1566"/>
                    <a:pt x="787" y="1560"/>
                    <a:pt x="787" y="1552"/>
                  </a:cubicBezTo>
                  <a:cubicBezTo>
                    <a:pt x="787" y="1513"/>
                    <a:pt x="787" y="1513"/>
                    <a:pt x="787" y="1513"/>
                  </a:cubicBezTo>
                  <a:cubicBezTo>
                    <a:pt x="787" y="1505"/>
                    <a:pt x="794" y="1498"/>
                    <a:pt x="802" y="1498"/>
                  </a:cubicBezTo>
                  <a:cubicBezTo>
                    <a:pt x="1611" y="1498"/>
                    <a:pt x="1611" y="1498"/>
                    <a:pt x="1611" y="1498"/>
                  </a:cubicBezTo>
                  <a:cubicBezTo>
                    <a:pt x="1619" y="1498"/>
                    <a:pt x="1626" y="1505"/>
                    <a:pt x="1626" y="1513"/>
                  </a:cubicBezTo>
                  <a:cubicBezTo>
                    <a:pt x="1626" y="1552"/>
                    <a:pt x="1626" y="1552"/>
                    <a:pt x="1626" y="1552"/>
                  </a:cubicBezTo>
                  <a:close/>
                  <a:moveTo>
                    <a:pt x="1626" y="1416"/>
                  </a:moveTo>
                  <a:cubicBezTo>
                    <a:pt x="1626" y="1423"/>
                    <a:pt x="1619" y="1430"/>
                    <a:pt x="1611" y="1430"/>
                  </a:cubicBezTo>
                  <a:cubicBezTo>
                    <a:pt x="802" y="1430"/>
                    <a:pt x="802" y="1430"/>
                    <a:pt x="802" y="1430"/>
                  </a:cubicBezTo>
                  <a:cubicBezTo>
                    <a:pt x="794" y="1430"/>
                    <a:pt x="787" y="1423"/>
                    <a:pt x="787" y="1416"/>
                  </a:cubicBezTo>
                  <a:cubicBezTo>
                    <a:pt x="787" y="1377"/>
                    <a:pt x="787" y="1377"/>
                    <a:pt x="787" y="1377"/>
                  </a:cubicBezTo>
                  <a:cubicBezTo>
                    <a:pt x="787" y="1369"/>
                    <a:pt x="794" y="1362"/>
                    <a:pt x="802" y="1362"/>
                  </a:cubicBezTo>
                  <a:cubicBezTo>
                    <a:pt x="1611" y="1362"/>
                    <a:pt x="1611" y="1362"/>
                    <a:pt x="1611" y="1362"/>
                  </a:cubicBezTo>
                  <a:cubicBezTo>
                    <a:pt x="1619" y="1362"/>
                    <a:pt x="1626" y="1369"/>
                    <a:pt x="1626" y="1377"/>
                  </a:cubicBezTo>
                  <a:cubicBezTo>
                    <a:pt x="1626" y="1416"/>
                    <a:pt x="1626" y="1416"/>
                    <a:pt x="1626" y="14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52" name="Imagen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5378358" y="3340219"/>
            <a:ext cx="495130" cy="733525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826" flipH="1" flipV="1">
            <a:off x="9000822" y="3279074"/>
            <a:ext cx="1101616" cy="63172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37" y="4466480"/>
            <a:ext cx="774934" cy="20338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3743" flipV="1">
            <a:off x="7009841" y="3536847"/>
            <a:ext cx="1333153" cy="890727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53246" flipV="1">
            <a:off x="6798153" y="4367900"/>
            <a:ext cx="1333153" cy="400540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88107">
            <a:off x="6053675" y="4599961"/>
            <a:ext cx="1333153" cy="737834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67120" flipV="1">
            <a:off x="8850334" y="4924593"/>
            <a:ext cx="960484" cy="716845"/>
          </a:xfrm>
          <a:prstGeom prst="rect">
            <a:avLst/>
          </a:prstGeom>
        </p:spPr>
      </p:pic>
      <p:grpSp>
        <p:nvGrpSpPr>
          <p:cNvPr id="60" name="Group 577"/>
          <p:cNvGrpSpPr>
            <a:grpSpLocks noChangeAspect="1"/>
          </p:cNvGrpSpPr>
          <p:nvPr/>
        </p:nvGrpSpPr>
        <p:grpSpPr bwMode="auto">
          <a:xfrm>
            <a:off x="9535830" y="4149801"/>
            <a:ext cx="768023" cy="768023"/>
            <a:chOff x="1680" y="0"/>
            <a:chExt cx="436" cy="436"/>
          </a:xfrm>
        </p:grpSpPr>
        <p:sp>
          <p:nvSpPr>
            <p:cNvPr id="61" name="Freeform 578"/>
            <p:cNvSpPr>
              <a:spLocks/>
            </p:cNvSpPr>
            <p:nvPr/>
          </p:nvSpPr>
          <p:spPr bwMode="auto">
            <a:xfrm>
              <a:off x="1680" y="0"/>
              <a:ext cx="436" cy="436"/>
            </a:xfrm>
            <a:custGeom>
              <a:avLst/>
              <a:gdLst>
                <a:gd name="T0" fmla="*/ 1293 w 2586"/>
                <a:gd name="T1" fmla="*/ 2587 h 2587"/>
                <a:gd name="T2" fmla="*/ 789 w 2586"/>
                <a:gd name="T3" fmla="*/ 2485 h 2587"/>
                <a:gd name="T4" fmla="*/ 570 w 2586"/>
                <a:gd name="T5" fmla="*/ 2366 h 2587"/>
                <a:gd name="T6" fmla="*/ 379 w 2586"/>
                <a:gd name="T7" fmla="*/ 2208 h 2587"/>
                <a:gd name="T8" fmla="*/ 221 w 2586"/>
                <a:gd name="T9" fmla="*/ 2017 h 2587"/>
                <a:gd name="T10" fmla="*/ 101 w 2586"/>
                <a:gd name="T11" fmla="*/ 1797 h 2587"/>
                <a:gd name="T12" fmla="*/ 0 w 2586"/>
                <a:gd name="T13" fmla="*/ 1293 h 2587"/>
                <a:gd name="T14" fmla="*/ 101 w 2586"/>
                <a:gd name="T15" fmla="*/ 790 h 2587"/>
                <a:gd name="T16" fmla="*/ 221 w 2586"/>
                <a:gd name="T17" fmla="*/ 570 h 2587"/>
                <a:gd name="T18" fmla="*/ 379 w 2586"/>
                <a:gd name="T19" fmla="*/ 379 h 2587"/>
                <a:gd name="T20" fmla="*/ 570 w 2586"/>
                <a:gd name="T21" fmla="*/ 221 h 2587"/>
                <a:gd name="T22" fmla="*/ 789 w 2586"/>
                <a:gd name="T23" fmla="*/ 102 h 2587"/>
                <a:gd name="T24" fmla="*/ 1293 w 2586"/>
                <a:gd name="T25" fmla="*/ 0 h 2587"/>
                <a:gd name="T26" fmla="*/ 1797 w 2586"/>
                <a:gd name="T27" fmla="*/ 101 h 2587"/>
                <a:gd name="T28" fmla="*/ 2016 w 2586"/>
                <a:gd name="T29" fmla="*/ 221 h 2587"/>
                <a:gd name="T30" fmla="*/ 2207 w 2586"/>
                <a:gd name="T31" fmla="*/ 379 h 2587"/>
                <a:gd name="T32" fmla="*/ 2365 w 2586"/>
                <a:gd name="T33" fmla="*/ 570 h 2587"/>
                <a:gd name="T34" fmla="*/ 2485 w 2586"/>
                <a:gd name="T35" fmla="*/ 789 h 2587"/>
                <a:gd name="T36" fmla="*/ 2586 w 2586"/>
                <a:gd name="T37" fmla="*/ 1293 h 2587"/>
                <a:gd name="T38" fmla="*/ 2485 w 2586"/>
                <a:gd name="T39" fmla="*/ 1797 h 2587"/>
                <a:gd name="T40" fmla="*/ 2365 w 2586"/>
                <a:gd name="T41" fmla="*/ 2016 h 2587"/>
                <a:gd name="T42" fmla="*/ 2207 w 2586"/>
                <a:gd name="T43" fmla="*/ 2207 h 2587"/>
                <a:gd name="T44" fmla="*/ 2016 w 2586"/>
                <a:gd name="T45" fmla="*/ 2365 h 2587"/>
                <a:gd name="T46" fmla="*/ 1797 w 2586"/>
                <a:gd name="T47" fmla="*/ 2485 h 2587"/>
                <a:gd name="T48" fmla="*/ 1293 w 2586"/>
                <a:gd name="T49" fmla="*/ 2587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86" h="2587">
                  <a:moveTo>
                    <a:pt x="1293" y="2587"/>
                  </a:moveTo>
                  <a:cubicBezTo>
                    <a:pt x="1119" y="2587"/>
                    <a:pt x="949" y="2553"/>
                    <a:pt x="789" y="2485"/>
                  </a:cubicBezTo>
                  <a:cubicBezTo>
                    <a:pt x="713" y="2453"/>
                    <a:pt x="639" y="2413"/>
                    <a:pt x="570" y="2366"/>
                  </a:cubicBezTo>
                  <a:cubicBezTo>
                    <a:pt x="501" y="2319"/>
                    <a:pt x="437" y="2267"/>
                    <a:pt x="379" y="2208"/>
                  </a:cubicBezTo>
                  <a:cubicBezTo>
                    <a:pt x="320" y="2149"/>
                    <a:pt x="267" y="2085"/>
                    <a:pt x="221" y="2017"/>
                  </a:cubicBezTo>
                  <a:cubicBezTo>
                    <a:pt x="174" y="1947"/>
                    <a:pt x="134" y="1873"/>
                    <a:pt x="101" y="1797"/>
                  </a:cubicBezTo>
                  <a:cubicBezTo>
                    <a:pt x="34" y="1637"/>
                    <a:pt x="0" y="1468"/>
                    <a:pt x="0" y="1293"/>
                  </a:cubicBezTo>
                  <a:cubicBezTo>
                    <a:pt x="0" y="1119"/>
                    <a:pt x="34" y="949"/>
                    <a:pt x="101" y="790"/>
                  </a:cubicBezTo>
                  <a:cubicBezTo>
                    <a:pt x="134" y="713"/>
                    <a:pt x="174" y="639"/>
                    <a:pt x="221" y="570"/>
                  </a:cubicBezTo>
                  <a:cubicBezTo>
                    <a:pt x="267" y="502"/>
                    <a:pt x="320" y="437"/>
                    <a:pt x="379" y="379"/>
                  </a:cubicBezTo>
                  <a:cubicBezTo>
                    <a:pt x="437" y="321"/>
                    <a:pt x="501" y="267"/>
                    <a:pt x="570" y="221"/>
                  </a:cubicBezTo>
                  <a:cubicBezTo>
                    <a:pt x="639" y="174"/>
                    <a:pt x="713" y="134"/>
                    <a:pt x="789" y="102"/>
                  </a:cubicBezTo>
                  <a:cubicBezTo>
                    <a:pt x="949" y="34"/>
                    <a:pt x="1119" y="0"/>
                    <a:pt x="1293" y="0"/>
                  </a:cubicBezTo>
                  <a:cubicBezTo>
                    <a:pt x="1467" y="0"/>
                    <a:pt x="1637" y="34"/>
                    <a:pt x="1797" y="101"/>
                  </a:cubicBezTo>
                  <a:cubicBezTo>
                    <a:pt x="1873" y="134"/>
                    <a:pt x="1947" y="174"/>
                    <a:pt x="2016" y="221"/>
                  </a:cubicBezTo>
                  <a:cubicBezTo>
                    <a:pt x="2085" y="267"/>
                    <a:pt x="2149" y="320"/>
                    <a:pt x="2207" y="379"/>
                  </a:cubicBezTo>
                  <a:cubicBezTo>
                    <a:pt x="2266" y="437"/>
                    <a:pt x="2319" y="501"/>
                    <a:pt x="2365" y="570"/>
                  </a:cubicBezTo>
                  <a:cubicBezTo>
                    <a:pt x="2412" y="639"/>
                    <a:pt x="2452" y="713"/>
                    <a:pt x="2485" y="789"/>
                  </a:cubicBezTo>
                  <a:cubicBezTo>
                    <a:pt x="2552" y="949"/>
                    <a:pt x="2586" y="1118"/>
                    <a:pt x="2586" y="1293"/>
                  </a:cubicBezTo>
                  <a:cubicBezTo>
                    <a:pt x="2586" y="1467"/>
                    <a:pt x="2552" y="1637"/>
                    <a:pt x="2485" y="1797"/>
                  </a:cubicBezTo>
                  <a:cubicBezTo>
                    <a:pt x="2452" y="1873"/>
                    <a:pt x="2412" y="1947"/>
                    <a:pt x="2365" y="2016"/>
                  </a:cubicBezTo>
                  <a:cubicBezTo>
                    <a:pt x="2319" y="2085"/>
                    <a:pt x="2266" y="2149"/>
                    <a:pt x="2207" y="2207"/>
                  </a:cubicBezTo>
                  <a:cubicBezTo>
                    <a:pt x="2149" y="2266"/>
                    <a:pt x="2085" y="2319"/>
                    <a:pt x="2016" y="2365"/>
                  </a:cubicBezTo>
                  <a:cubicBezTo>
                    <a:pt x="1947" y="2412"/>
                    <a:pt x="1873" y="2452"/>
                    <a:pt x="1797" y="2485"/>
                  </a:cubicBezTo>
                  <a:cubicBezTo>
                    <a:pt x="1637" y="2553"/>
                    <a:pt x="1468" y="2587"/>
                    <a:pt x="1293" y="2587"/>
                  </a:cubicBezTo>
                  <a:close/>
                </a:path>
              </a:pathLst>
            </a:custGeom>
            <a:solidFill>
              <a:srgbClr val="EF7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579"/>
            <p:cNvSpPr>
              <a:spLocks noEditPoints="1"/>
            </p:cNvSpPr>
            <p:nvPr/>
          </p:nvSpPr>
          <p:spPr bwMode="auto">
            <a:xfrm>
              <a:off x="1731" y="59"/>
              <a:ext cx="335" cy="321"/>
            </a:xfrm>
            <a:custGeom>
              <a:avLst/>
              <a:gdLst>
                <a:gd name="T0" fmla="*/ 1974 w 1986"/>
                <a:gd name="T1" fmla="*/ 454 h 1907"/>
                <a:gd name="T2" fmla="*/ 1966 w 1986"/>
                <a:gd name="T3" fmla="*/ 394 h 1907"/>
                <a:gd name="T4" fmla="*/ 1270 w 1986"/>
                <a:gd name="T5" fmla="*/ 0 h 1907"/>
                <a:gd name="T6" fmla="*/ 993 w 1986"/>
                <a:gd name="T7" fmla="*/ 260 h 1907"/>
                <a:gd name="T8" fmla="*/ 716 w 1986"/>
                <a:gd name="T9" fmla="*/ 0 h 1907"/>
                <a:gd name="T10" fmla="*/ 20 w 1986"/>
                <a:gd name="T11" fmla="*/ 394 h 1907"/>
                <a:gd name="T12" fmla="*/ 12 w 1986"/>
                <a:gd name="T13" fmla="*/ 454 h 1907"/>
                <a:gd name="T14" fmla="*/ 12 w 1986"/>
                <a:gd name="T15" fmla="*/ 951 h 1907"/>
                <a:gd name="T16" fmla="*/ 20 w 1986"/>
                <a:gd name="T17" fmla="*/ 1010 h 1907"/>
                <a:gd name="T18" fmla="*/ 277 w 1986"/>
                <a:gd name="T19" fmla="*/ 1480 h 1907"/>
                <a:gd name="T20" fmla="*/ 974 w 1986"/>
                <a:gd name="T21" fmla="*/ 1902 h 1907"/>
                <a:gd name="T22" fmla="*/ 1012 w 1986"/>
                <a:gd name="T23" fmla="*/ 1902 h 1907"/>
                <a:gd name="T24" fmla="*/ 1708 w 1986"/>
                <a:gd name="T25" fmla="*/ 1480 h 1907"/>
                <a:gd name="T26" fmla="*/ 1966 w 1986"/>
                <a:gd name="T27" fmla="*/ 1010 h 1907"/>
                <a:gd name="T28" fmla="*/ 1973 w 1986"/>
                <a:gd name="T29" fmla="*/ 951 h 1907"/>
                <a:gd name="T30" fmla="*/ 1031 w 1986"/>
                <a:gd name="T31" fmla="*/ 1182 h 1907"/>
                <a:gd name="T32" fmla="*/ 1267 w 1986"/>
                <a:gd name="T33" fmla="*/ 1403 h 1907"/>
                <a:gd name="T34" fmla="*/ 1269 w 1986"/>
                <a:gd name="T35" fmla="*/ 1404 h 1907"/>
                <a:gd name="T36" fmla="*/ 1633 w 1986"/>
                <a:gd name="T37" fmla="*/ 1201 h 1907"/>
                <a:gd name="T38" fmla="*/ 1031 w 1986"/>
                <a:gd name="T39" fmla="*/ 1804 h 1907"/>
                <a:gd name="T40" fmla="*/ 1664 w 1986"/>
                <a:gd name="T41" fmla="*/ 749 h 1907"/>
                <a:gd name="T42" fmla="*/ 1276 w 1986"/>
                <a:gd name="T43" fmla="*/ 1319 h 1907"/>
                <a:gd name="T44" fmla="*/ 1664 w 1986"/>
                <a:gd name="T45" fmla="*/ 749 h 1907"/>
                <a:gd name="T46" fmla="*/ 1276 w 1986"/>
                <a:gd name="T47" fmla="*/ 85 h 1907"/>
                <a:gd name="T48" fmla="*/ 1664 w 1986"/>
                <a:gd name="T49" fmla="*/ 655 h 1907"/>
                <a:gd name="T50" fmla="*/ 1595 w 1986"/>
                <a:gd name="T51" fmla="*/ 702 h 1907"/>
                <a:gd name="T52" fmla="*/ 391 w 1986"/>
                <a:gd name="T53" fmla="*/ 702 h 1907"/>
                <a:gd name="T54" fmla="*/ 993 w 1986"/>
                <a:gd name="T55" fmla="*/ 356 h 1907"/>
                <a:gd name="T56" fmla="*/ 1595 w 1986"/>
                <a:gd name="T57" fmla="*/ 702 h 1907"/>
                <a:gd name="T58" fmla="*/ 710 w 1986"/>
                <a:gd name="T59" fmla="*/ 85 h 1907"/>
                <a:gd name="T60" fmla="*/ 322 w 1986"/>
                <a:gd name="T61" fmla="*/ 655 h 1907"/>
                <a:gd name="T62" fmla="*/ 353 w 1986"/>
                <a:gd name="T63" fmla="*/ 1201 h 1907"/>
                <a:gd name="T64" fmla="*/ 716 w 1986"/>
                <a:gd name="T65" fmla="*/ 1404 h 1907"/>
                <a:gd name="T66" fmla="*/ 743 w 1986"/>
                <a:gd name="T67" fmla="*/ 1393 h 1907"/>
                <a:gd name="T68" fmla="*/ 955 w 1986"/>
                <a:gd name="T69" fmla="*/ 1804 h 1907"/>
                <a:gd name="T70" fmla="*/ 353 w 1986"/>
                <a:gd name="T71" fmla="*/ 1201 h 1907"/>
                <a:gd name="T72" fmla="*/ 710 w 1986"/>
                <a:gd name="T73" fmla="*/ 1319 h 1907"/>
                <a:gd name="T74" fmla="*/ 333 w 1986"/>
                <a:gd name="T75" fmla="*/ 1103 h 1907"/>
                <a:gd name="T76" fmla="*/ 322 w 1986"/>
                <a:gd name="T77" fmla="*/ 749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6" h="1907">
                  <a:moveTo>
                    <a:pt x="1724" y="702"/>
                  </a:moveTo>
                  <a:cubicBezTo>
                    <a:pt x="1974" y="454"/>
                    <a:pt x="1974" y="454"/>
                    <a:pt x="1974" y="454"/>
                  </a:cubicBezTo>
                  <a:cubicBezTo>
                    <a:pt x="1982" y="446"/>
                    <a:pt x="1986" y="434"/>
                    <a:pt x="1985" y="422"/>
                  </a:cubicBezTo>
                  <a:cubicBezTo>
                    <a:pt x="1983" y="410"/>
                    <a:pt x="1976" y="400"/>
                    <a:pt x="1966" y="394"/>
                  </a:cubicBezTo>
                  <a:cubicBezTo>
                    <a:pt x="1288" y="5"/>
                    <a:pt x="1288" y="5"/>
                    <a:pt x="1288" y="5"/>
                  </a:cubicBezTo>
                  <a:cubicBezTo>
                    <a:pt x="1283" y="2"/>
                    <a:pt x="1276" y="0"/>
                    <a:pt x="1270" y="0"/>
                  </a:cubicBezTo>
                  <a:cubicBezTo>
                    <a:pt x="1260" y="0"/>
                    <a:pt x="1250" y="4"/>
                    <a:pt x="1243" y="11"/>
                  </a:cubicBezTo>
                  <a:cubicBezTo>
                    <a:pt x="993" y="260"/>
                    <a:pt x="993" y="260"/>
                    <a:pt x="993" y="260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36" y="4"/>
                    <a:pt x="726" y="0"/>
                    <a:pt x="716" y="0"/>
                  </a:cubicBezTo>
                  <a:cubicBezTo>
                    <a:pt x="710" y="0"/>
                    <a:pt x="703" y="2"/>
                    <a:pt x="697" y="5"/>
                  </a:cubicBezTo>
                  <a:cubicBezTo>
                    <a:pt x="20" y="394"/>
                    <a:pt x="20" y="394"/>
                    <a:pt x="20" y="394"/>
                  </a:cubicBezTo>
                  <a:cubicBezTo>
                    <a:pt x="10" y="400"/>
                    <a:pt x="3" y="411"/>
                    <a:pt x="2" y="422"/>
                  </a:cubicBezTo>
                  <a:cubicBezTo>
                    <a:pt x="0" y="434"/>
                    <a:pt x="4" y="446"/>
                    <a:pt x="12" y="454"/>
                  </a:cubicBezTo>
                  <a:cubicBezTo>
                    <a:pt x="262" y="702"/>
                    <a:pt x="262" y="702"/>
                    <a:pt x="262" y="702"/>
                  </a:cubicBezTo>
                  <a:cubicBezTo>
                    <a:pt x="12" y="951"/>
                    <a:pt x="12" y="951"/>
                    <a:pt x="12" y="951"/>
                  </a:cubicBezTo>
                  <a:cubicBezTo>
                    <a:pt x="4" y="959"/>
                    <a:pt x="0" y="970"/>
                    <a:pt x="2" y="982"/>
                  </a:cubicBezTo>
                  <a:cubicBezTo>
                    <a:pt x="3" y="993"/>
                    <a:pt x="10" y="1004"/>
                    <a:pt x="20" y="1010"/>
                  </a:cubicBezTo>
                  <a:cubicBezTo>
                    <a:pt x="277" y="1158"/>
                    <a:pt x="277" y="1158"/>
                    <a:pt x="277" y="1158"/>
                  </a:cubicBezTo>
                  <a:cubicBezTo>
                    <a:pt x="277" y="1480"/>
                    <a:pt x="277" y="1480"/>
                    <a:pt x="277" y="1480"/>
                  </a:cubicBezTo>
                  <a:cubicBezTo>
                    <a:pt x="277" y="1493"/>
                    <a:pt x="285" y="1506"/>
                    <a:pt x="296" y="1513"/>
                  </a:cubicBezTo>
                  <a:cubicBezTo>
                    <a:pt x="974" y="1902"/>
                    <a:pt x="974" y="1902"/>
                    <a:pt x="974" y="1902"/>
                  </a:cubicBezTo>
                  <a:cubicBezTo>
                    <a:pt x="979" y="1905"/>
                    <a:pt x="986" y="1907"/>
                    <a:pt x="993" y="1907"/>
                  </a:cubicBezTo>
                  <a:cubicBezTo>
                    <a:pt x="1000" y="1907"/>
                    <a:pt x="1006" y="1905"/>
                    <a:pt x="1012" y="1902"/>
                  </a:cubicBezTo>
                  <a:cubicBezTo>
                    <a:pt x="1689" y="1513"/>
                    <a:pt x="1689" y="1513"/>
                    <a:pt x="1689" y="1513"/>
                  </a:cubicBezTo>
                  <a:cubicBezTo>
                    <a:pt x="1701" y="1506"/>
                    <a:pt x="1708" y="1493"/>
                    <a:pt x="1708" y="1480"/>
                  </a:cubicBezTo>
                  <a:cubicBezTo>
                    <a:pt x="1708" y="1158"/>
                    <a:pt x="1708" y="1158"/>
                    <a:pt x="1708" y="1158"/>
                  </a:cubicBezTo>
                  <a:cubicBezTo>
                    <a:pt x="1966" y="1010"/>
                    <a:pt x="1966" y="1010"/>
                    <a:pt x="1966" y="1010"/>
                  </a:cubicBezTo>
                  <a:cubicBezTo>
                    <a:pt x="1976" y="1004"/>
                    <a:pt x="1983" y="993"/>
                    <a:pt x="1984" y="982"/>
                  </a:cubicBezTo>
                  <a:cubicBezTo>
                    <a:pt x="1986" y="970"/>
                    <a:pt x="1982" y="959"/>
                    <a:pt x="1973" y="951"/>
                  </a:cubicBezTo>
                  <a:lnTo>
                    <a:pt x="1724" y="702"/>
                  </a:lnTo>
                  <a:close/>
                  <a:moveTo>
                    <a:pt x="1031" y="1182"/>
                  </a:moveTo>
                  <a:cubicBezTo>
                    <a:pt x="1243" y="1393"/>
                    <a:pt x="1243" y="1393"/>
                    <a:pt x="1243" y="1393"/>
                  </a:cubicBezTo>
                  <a:cubicBezTo>
                    <a:pt x="1249" y="1399"/>
                    <a:pt x="1257" y="1402"/>
                    <a:pt x="1267" y="1403"/>
                  </a:cubicBezTo>
                  <a:cubicBezTo>
                    <a:pt x="1267" y="1403"/>
                    <a:pt x="1267" y="1403"/>
                    <a:pt x="1267" y="1403"/>
                  </a:cubicBezTo>
                  <a:cubicBezTo>
                    <a:pt x="1268" y="1403"/>
                    <a:pt x="1268" y="1404"/>
                    <a:pt x="1269" y="1404"/>
                  </a:cubicBezTo>
                  <a:cubicBezTo>
                    <a:pt x="1276" y="1404"/>
                    <a:pt x="1283" y="1402"/>
                    <a:pt x="1288" y="1399"/>
                  </a:cubicBezTo>
                  <a:cubicBezTo>
                    <a:pt x="1633" y="1201"/>
                    <a:pt x="1633" y="1201"/>
                    <a:pt x="1633" y="1201"/>
                  </a:cubicBezTo>
                  <a:cubicBezTo>
                    <a:pt x="1633" y="1458"/>
                    <a:pt x="1633" y="1458"/>
                    <a:pt x="1633" y="1458"/>
                  </a:cubicBezTo>
                  <a:cubicBezTo>
                    <a:pt x="1031" y="1804"/>
                    <a:pt x="1031" y="1804"/>
                    <a:pt x="1031" y="1804"/>
                  </a:cubicBezTo>
                  <a:cubicBezTo>
                    <a:pt x="1031" y="1182"/>
                    <a:pt x="1031" y="1182"/>
                    <a:pt x="1031" y="1182"/>
                  </a:cubicBezTo>
                  <a:close/>
                  <a:moveTo>
                    <a:pt x="1664" y="749"/>
                  </a:moveTo>
                  <a:cubicBezTo>
                    <a:pt x="1885" y="969"/>
                    <a:pt x="1885" y="969"/>
                    <a:pt x="1885" y="969"/>
                  </a:cubicBezTo>
                  <a:cubicBezTo>
                    <a:pt x="1276" y="1319"/>
                    <a:pt x="1276" y="1319"/>
                    <a:pt x="1276" y="1319"/>
                  </a:cubicBezTo>
                  <a:cubicBezTo>
                    <a:pt x="1054" y="1099"/>
                    <a:pt x="1054" y="1099"/>
                    <a:pt x="1054" y="1099"/>
                  </a:cubicBezTo>
                  <a:lnTo>
                    <a:pt x="1664" y="749"/>
                  </a:lnTo>
                  <a:close/>
                  <a:moveTo>
                    <a:pt x="1054" y="305"/>
                  </a:moveTo>
                  <a:cubicBezTo>
                    <a:pt x="1276" y="85"/>
                    <a:pt x="1276" y="85"/>
                    <a:pt x="1276" y="85"/>
                  </a:cubicBezTo>
                  <a:cubicBezTo>
                    <a:pt x="1885" y="435"/>
                    <a:pt x="1885" y="435"/>
                    <a:pt x="1885" y="435"/>
                  </a:cubicBezTo>
                  <a:cubicBezTo>
                    <a:pt x="1664" y="655"/>
                    <a:pt x="1664" y="655"/>
                    <a:pt x="1664" y="655"/>
                  </a:cubicBezTo>
                  <a:lnTo>
                    <a:pt x="1054" y="305"/>
                  </a:lnTo>
                  <a:close/>
                  <a:moveTo>
                    <a:pt x="1595" y="702"/>
                  </a:moveTo>
                  <a:cubicBezTo>
                    <a:pt x="993" y="1048"/>
                    <a:pt x="993" y="1048"/>
                    <a:pt x="993" y="1048"/>
                  </a:cubicBezTo>
                  <a:cubicBezTo>
                    <a:pt x="391" y="702"/>
                    <a:pt x="391" y="702"/>
                    <a:pt x="391" y="702"/>
                  </a:cubicBezTo>
                  <a:cubicBezTo>
                    <a:pt x="842" y="443"/>
                    <a:pt x="842" y="443"/>
                    <a:pt x="842" y="443"/>
                  </a:cubicBezTo>
                  <a:cubicBezTo>
                    <a:pt x="993" y="356"/>
                    <a:pt x="993" y="356"/>
                    <a:pt x="993" y="356"/>
                  </a:cubicBezTo>
                  <a:cubicBezTo>
                    <a:pt x="1540" y="670"/>
                    <a:pt x="1540" y="670"/>
                    <a:pt x="1540" y="670"/>
                  </a:cubicBezTo>
                  <a:lnTo>
                    <a:pt x="1595" y="702"/>
                  </a:lnTo>
                  <a:close/>
                  <a:moveTo>
                    <a:pt x="100" y="435"/>
                  </a:moveTo>
                  <a:cubicBezTo>
                    <a:pt x="710" y="85"/>
                    <a:pt x="710" y="85"/>
                    <a:pt x="710" y="85"/>
                  </a:cubicBezTo>
                  <a:cubicBezTo>
                    <a:pt x="932" y="305"/>
                    <a:pt x="932" y="305"/>
                    <a:pt x="932" y="305"/>
                  </a:cubicBezTo>
                  <a:cubicBezTo>
                    <a:pt x="322" y="655"/>
                    <a:pt x="322" y="655"/>
                    <a:pt x="322" y="655"/>
                  </a:cubicBezTo>
                  <a:lnTo>
                    <a:pt x="100" y="435"/>
                  </a:lnTo>
                  <a:close/>
                  <a:moveTo>
                    <a:pt x="353" y="1201"/>
                  </a:moveTo>
                  <a:cubicBezTo>
                    <a:pt x="697" y="1399"/>
                    <a:pt x="697" y="1399"/>
                    <a:pt x="697" y="1399"/>
                  </a:cubicBezTo>
                  <a:cubicBezTo>
                    <a:pt x="703" y="1402"/>
                    <a:pt x="709" y="1404"/>
                    <a:pt x="716" y="1404"/>
                  </a:cubicBezTo>
                  <a:cubicBezTo>
                    <a:pt x="717" y="1404"/>
                    <a:pt x="718" y="1403"/>
                    <a:pt x="718" y="1403"/>
                  </a:cubicBezTo>
                  <a:cubicBezTo>
                    <a:pt x="728" y="1403"/>
                    <a:pt x="737" y="1399"/>
                    <a:pt x="743" y="1393"/>
                  </a:cubicBezTo>
                  <a:cubicBezTo>
                    <a:pt x="955" y="1182"/>
                    <a:pt x="955" y="1182"/>
                    <a:pt x="955" y="1182"/>
                  </a:cubicBezTo>
                  <a:cubicBezTo>
                    <a:pt x="955" y="1804"/>
                    <a:pt x="955" y="1804"/>
                    <a:pt x="955" y="1804"/>
                  </a:cubicBezTo>
                  <a:cubicBezTo>
                    <a:pt x="353" y="1458"/>
                    <a:pt x="353" y="1458"/>
                    <a:pt x="353" y="1458"/>
                  </a:cubicBezTo>
                  <a:lnTo>
                    <a:pt x="353" y="1201"/>
                  </a:lnTo>
                  <a:close/>
                  <a:moveTo>
                    <a:pt x="931" y="1099"/>
                  </a:moveTo>
                  <a:cubicBezTo>
                    <a:pt x="710" y="1319"/>
                    <a:pt x="710" y="1319"/>
                    <a:pt x="710" y="1319"/>
                  </a:cubicBezTo>
                  <a:cubicBezTo>
                    <a:pt x="334" y="1103"/>
                    <a:pt x="334" y="1103"/>
                    <a:pt x="334" y="1103"/>
                  </a:cubicBezTo>
                  <a:cubicBezTo>
                    <a:pt x="333" y="1103"/>
                    <a:pt x="333" y="1103"/>
                    <a:pt x="333" y="1103"/>
                  </a:cubicBezTo>
                  <a:cubicBezTo>
                    <a:pt x="100" y="969"/>
                    <a:pt x="100" y="969"/>
                    <a:pt x="100" y="969"/>
                  </a:cubicBezTo>
                  <a:cubicBezTo>
                    <a:pt x="322" y="749"/>
                    <a:pt x="322" y="749"/>
                    <a:pt x="322" y="749"/>
                  </a:cubicBezTo>
                  <a:lnTo>
                    <a:pt x="931" y="10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3" name="Group 82"/>
          <p:cNvGrpSpPr>
            <a:grpSpLocks noChangeAspect="1"/>
          </p:cNvGrpSpPr>
          <p:nvPr/>
        </p:nvGrpSpPr>
        <p:grpSpPr bwMode="auto">
          <a:xfrm>
            <a:off x="11266835" y="4123474"/>
            <a:ext cx="737097" cy="775223"/>
            <a:chOff x="1195" y="1326"/>
            <a:chExt cx="348" cy="366"/>
          </a:xfrm>
          <a:solidFill>
            <a:srgbClr val="ED7D0F"/>
          </a:solidFill>
        </p:grpSpPr>
        <p:sp>
          <p:nvSpPr>
            <p:cNvPr id="64" name="Freeform 83"/>
            <p:cNvSpPr>
              <a:spLocks noEditPoints="1"/>
            </p:cNvSpPr>
            <p:nvPr/>
          </p:nvSpPr>
          <p:spPr bwMode="auto">
            <a:xfrm>
              <a:off x="1195" y="1326"/>
              <a:ext cx="348" cy="366"/>
            </a:xfrm>
            <a:custGeom>
              <a:avLst/>
              <a:gdLst>
                <a:gd name="T0" fmla="*/ 1980 w 2248"/>
                <a:gd name="T1" fmla="*/ 2085 h 2358"/>
                <a:gd name="T2" fmla="*/ 2246 w 2248"/>
                <a:gd name="T3" fmla="*/ 2037 h 2358"/>
                <a:gd name="T4" fmla="*/ 2208 w 2248"/>
                <a:gd name="T5" fmla="*/ 1392 h 2358"/>
                <a:gd name="T6" fmla="*/ 2064 w 2248"/>
                <a:gd name="T7" fmla="*/ 960 h 2358"/>
                <a:gd name="T8" fmla="*/ 1761 w 2248"/>
                <a:gd name="T9" fmla="*/ 801 h 2358"/>
                <a:gd name="T10" fmla="*/ 1635 w 2248"/>
                <a:gd name="T11" fmla="*/ 744 h 2358"/>
                <a:gd name="T12" fmla="*/ 1689 w 2248"/>
                <a:gd name="T13" fmla="*/ 559 h 2358"/>
                <a:gd name="T14" fmla="*/ 1700 w 2248"/>
                <a:gd name="T15" fmla="*/ 550 h 2358"/>
                <a:gd name="T16" fmla="*/ 1722 w 2248"/>
                <a:gd name="T17" fmla="*/ 336 h 2358"/>
                <a:gd name="T18" fmla="*/ 1726 w 2248"/>
                <a:gd name="T19" fmla="*/ 232 h 2358"/>
                <a:gd name="T20" fmla="*/ 1231 w 2248"/>
                <a:gd name="T21" fmla="*/ 77 h 2358"/>
                <a:gd name="T22" fmla="*/ 299 w 2248"/>
                <a:gd name="T23" fmla="*/ 663 h 2358"/>
                <a:gd name="T24" fmla="*/ 0 w 2248"/>
                <a:gd name="T25" fmla="*/ 711 h 2358"/>
                <a:gd name="T26" fmla="*/ 89 w 2248"/>
                <a:gd name="T27" fmla="*/ 2168 h 2358"/>
                <a:gd name="T28" fmla="*/ 295 w 2248"/>
                <a:gd name="T29" fmla="*/ 755 h 2358"/>
                <a:gd name="T30" fmla="*/ 343 w 2248"/>
                <a:gd name="T31" fmla="*/ 1137 h 2358"/>
                <a:gd name="T32" fmla="*/ 391 w 2248"/>
                <a:gd name="T33" fmla="*/ 160 h 2358"/>
                <a:gd name="T34" fmla="*/ 1159 w 2248"/>
                <a:gd name="T35" fmla="*/ 166 h 2358"/>
                <a:gd name="T36" fmla="*/ 1148 w 2248"/>
                <a:gd name="T37" fmla="*/ 326 h 2358"/>
                <a:gd name="T38" fmla="*/ 1171 w 2248"/>
                <a:gd name="T39" fmla="*/ 543 h 2358"/>
                <a:gd name="T40" fmla="*/ 1182 w 2248"/>
                <a:gd name="T41" fmla="*/ 551 h 2358"/>
                <a:gd name="T42" fmla="*/ 1235 w 2248"/>
                <a:gd name="T43" fmla="*/ 736 h 2358"/>
                <a:gd name="T44" fmla="*/ 853 w 2248"/>
                <a:gd name="T45" fmla="*/ 952 h 2358"/>
                <a:gd name="T46" fmla="*/ 1028 w 2248"/>
                <a:gd name="T47" fmla="*/ 2358 h 2358"/>
                <a:gd name="T48" fmla="*/ 934 w 2248"/>
                <a:gd name="T49" fmla="*/ 989 h 2358"/>
                <a:gd name="T50" fmla="*/ 1301 w 2248"/>
                <a:gd name="T51" fmla="*/ 799 h 2358"/>
                <a:gd name="T52" fmla="*/ 1306 w 2248"/>
                <a:gd name="T53" fmla="*/ 609 h 2358"/>
                <a:gd name="T54" fmla="*/ 1218 w 2248"/>
                <a:gd name="T55" fmla="*/ 456 h 2358"/>
                <a:gd name="T56" fmla="*/ 1209 w 2248"/>
                <a:gd name="T57" fmla="*/ 391 h 2358"/>
                <a:gd name="T58" fmla="*/ 1242 w 2248"/>
                <a:gd name="T59" fmla="*/ 342 h 2358"/>
                <a:gd name="T60" fmla="*/ 1628 w 2248"/>
                <a:gd name="T61" fmla="*/ 223 h 2358"/>
                <a:gd name="T62" fmla="*/ 1649 w 2248"/>
                <a:gd name="T63" fmla="*/ 390 h 2358"/>
                <a:gd name="T64" fmla="*/ 1658 w 2248"/>
                <a:gd name="T65" fmla="*/ 432 h 2358"/>
                <a:gd name="T66" fmla="*/ 1623 w 2248"/>
                <a:gd name="T67" fmla="*/ 465 h 2358"/>
                <a:gd name="T68" fmla="*/ 1542 w 2248"/>
                <a:gd name="T69" fmla="*/ 644 h 2358"/>
                <a:gd name="T70" fmla="*/ 1581 w 2248"/>
                <a:gd name="T71" fmla="*/ 807 h 2358"/>
                <a:gd name="T72" fmla="*/ 1822 w 2248"/>
                <a:gd name="T73" fmla="*/ 910 h 2358"/>
                <a:gd name="T74" fmla="*/ 2023 w 2248"/>
                <a:gd name="T75" fmla="*/ 1437 h 2358"/>
                <a:gd name="T76" fmla="*/ 2025 w 2248"/>
                <a:gd name="T77" fmla="*/ 1537 h 2358"/>
                <a:gd name="T78" fmla="*/ 1602 w 2248"/>
                <a:gd name="T79" fmla="*/ 1987 h 2358"/>
                <a:gd name="T80" fmla="*/ 1348 w 2248"/>
                <a:gd name="T81" fmla="*/ 1476 h 2358"/>
                <a:gd name="T82" fmla="*/ 1696 w 2248"/>
                <a:gd name="T83" fmla="*/ 1428 h 2358"/>
                <a:gd name="T84" fmla="*/ 1258 w 2248"/>
                <a:gd name="T85" fmla="*/ 1428 h 2358"/>
                <a:gd name="T86" fmla="*/ 1882 w 2248"/>
                <a:gd name="T87" fmla="*/ 2082 h 2358"/>
                <a:gd name="T88" fmla="*/ 1936 w 2248"/>
                <a:gd name="T89" fmla="*/ 2353 h 2358"/>
                <a:gd name="T90" fmla="*/ 1744 w 2248"/>
                <a:gd name="T91" fmla="*/ 1995 h 2358"/>
                <a:gd name="T92" fmla="*/ 2128 w 2248"/>
                <a:gd name="T93" fmla="*/ 1527 h 2358"/>
                <a:gd name="T94" fmla="*/ 2132 w 2248"/>
                <a:gd name="T95" fmla="*/ 1485 h 2358"/>
                <a:gd name="T96" fmla="*/ 2159 w 2248"/>
                <a:gd name="T97" fmla="*/ 1996 h 2358"/>
                <a:gd name="T98" fmla="*/ 1748 w 2248"/>
                <a:gd name="T99" fmla="*/ 20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48" h="2358">
                  <a:moveTo>
                    <a:pt x="1936" y="2353"/>
                  </a:moveTo>
                  <a:cubicBezTo>
                    <a:pt x="1958" y="2353"/>
                    <a:pt x="1980" y="2331"/>
                    <a:pt x="1980" y="2309"/>
                  </a:cubicBezTo>
                  <a:cubicBezTo>
                    <a:pt x="1980" y="2085"/>
                    <a:pt x="1980" y="2085"/>
                    <a:pt x="1980" y="2085"/>
                  </a:cubicBezTo>
                  <a:cubicBezTo>
                    <a:pt x="1980" y="2083"/>
                    <a:pt x="1982" y="2082"/>
                    <a:pt x="1984" y="2082"/>
                  </a:cubicBezTo>
                  <a:cubicBezTo>
                    <a:pt x="2202" y="2082"/>
                    <a:pt x="2202" y="2082"/>
                    <a:pt x="2202" y="2082"/>
                  </a:cubicBezTo>
                  <a:cubicBezTo>
                    <a:pt x="2230" y="2082"/>
                    <a:pt x="2246" y="2060"/>
                    <a:pt x="2246" y="2037"/>
                  </a:cubicBezTo>
                  <a:cubicBezTo>
                    <a:pt x="2246" y="1427"/>
                    <a:pt x="2246" y="1427"/>
                    <a:pt x="2246" y="1427"/>
                  </a:cubicBezTo>
                  <a:cubicBezTo>
                    <a:pt x="2248" y="1420"/>
                    <a:pt x="2246" y="1412"/>
                    <a:pt x="2243" y="1407"/>
                  </a:cubicBezTo>
                  <a:cubicBezTo>
                    <a:pt x="2235" y="1398"/>
                    <a:pt x="2223" y="1392"/>
                    <a:pt x="2208" y="1392"/>
                  </a:cubicBezTo>
                  <a:cubicBezTo>
                    <a:pt x="2125" y="1392"/>
                    <a:pt x="2125" y="1392"/>
                    <a:pt x="2125" y="1392"/>
                  </a:cubicBezTo>
                  <a:cubicBezTo>
                    <a:pt x="2123" y="1392"/>
                    <a:pt x="2121" y="1390"/>
                    <a:pt x="2121" y="1389"/>
                  </a:cubicBezTo>
                  <a:cubicBezTo>
                    <a:pt x="2108" y="1224"/>
                    <a:pt x="2088" y="1001"/>
                    <a:pt x="2064" y="960"/>
                  </a:cubicBezTo>
                  <a:cubicBezTo>
                    <a:pt x="2025" y="903"/>
                    <a:pt x="1935" y="868"/>
                    <a:pt x="1838" y="831"/>
                  </a:cubicBezTo>
                  <a:cubicBezTo>
                    <a:pt x="1825" y="825"/>
                    <a:pt x="1812" y="821"/>
                    <a:pt x="1800" y="816"/>
                  </a:cubicBezTo>
                  <a:cubicBezTo>
                    <a:pt x="1787" y="810"/>
                    <a:pt x="1774" y="806"/>
                    <a:pt x="1761" y="801"/>
                  </a:cubicBezTo>
                  <a:cubicBezTo>
                    <a:pt x="1720" y="786"/>
                    <a:pt x="1690" y="771"/>
                    <a:pt x="1670" y="762"/>
                  </a:cubicBezTo>
                  <a:cubicBezTo>
                    <a:pt x="1657" y="756"/>
                    <a:pt x="1648" y="751"/>
                    <a:pt x="1639" y="747"/>
                  </a:cubicBezTo>
                  <a:cubicBezTo>
                    <a:pt x="1637" y="747"/>
                    <a:pt x="1635" y="745"/>
                    <a:pt x="1635" y="744"/>
                  </a:cubicBezTo>
                  <a:cubicBezTo>
                    <a:pt x="1635" y="681"/>
                    <a:pt x="1635" y="681"/>
                    <a:pt x="1635" y="681"/>
                  </a:cubicBezTo>
                  <a:cubicBezTo>
                    <a:pt x="1635" y="679"/>
                    <a:pt x="1635" y="679"/>
                    <a:pt x="1637" y="677"/>
                  </a:cubicBezTo>
                  <a:cubicBezTo>
                    <a:pt x="1652" y="662"/>
                    <a:pt x="1672" y="631"/>
                    <a:pt x="1689" y="559"/>
                  </a:cubicBezTo>
                  <a:cubicBezTo>
                    <a:pt x="1689" y="557"/>
                    <a:pt x="1691" y="555"/>
                    <a:pt x="1693" y="555"/>
                  </a:cubicBezTo>
                  <a:cubicBezTo>
                    <a:pt x="1693" y="555"/>
                    <a:pt x="1693" y="555"/>
                    <a:pt x="1694" y="554"/>
                  </a:cubicBezTo>
                  <a:cubicBezTo>
                    <a:pt x="1696" y="552"/>
                    <a:pt x="1698" y="550"/>
                    <a:pt x="1700" y="550"/>
                  </a:cubicBezTo>
                  <a:cubicBezTo>
                    <a:pt x="1733" y="526"/>
                    <a:pt x="1752" y="478"/>
                    <a:pt x="1755" y="452"/>
                  </a:cubicBezTo>
                  <a:cubicBezTo>
                    <a:pt x="1755" y="450"/>
                    <a:pt x="1755" y="450"/>
                    <a:pt x="1755" y="450"/>
                  </a:cubicBezTo>
                  <a:cubicBezTo>
                    <a:pt x="1757" y="380"/>
                    <a:pt x="1739" y="349"/>
                    <a:pt x="1722" y="336"/>
                  </a:cubicBezTo>
                  <a:cubicBezTo>
                    <a:pt x="1720" y="334"/>
                    <a:pt x="1720" y="334"/>
                    <a:pt x="1720" y="332"/>
                  </a:cubicBezTo>
                  <a:cubicBezTo>
                    <a:pt x="1722" y="317"/>
                    <a:pt x="1722" y="317"/>
                    <a:pt x="1722" y="317"/>
                  </a:cubicBezTo>
                  <a:cubicBezTo>
                    <a:pt x="1726" y="280"/>
                    <a:pt x="1730" y="253"/>
                    <a:pt x="1726" y="232"/>
                  </a:cubicBezTo>
                  <a:cubicBezTo>
                    <a:pt x="1716" y="120"/>
                    <a:pt x="1604" y="0"/>
                    <a:pt x="1439" y="0"/>
                  </a:cubicBezTo>
                  <a:cubicBezTo>
                    <a:pt x="1334" y="0"/>
                    <a:pt x="1266" y="48"/>
                    <a:pt x="1234" y="75"/>
                  </a:cubicBezTo>
                  <a:cubicBezTo>
                    <a:pt x="1234" y="75"/>
                    <a:pt x="1233" y="77"/>
                    <a:pt x="1231" y="77"/>
                  </a:cubicBezTo>
                  <a:cubicBezTo>
                    <a:pt x="343" y="77"/>
                    <a:pt x="343" y="77"/>
                    <a:pt x="343" y="77"/>
                  </a:cubicBezTo>
                  <a:cubicBezTo>
                    <a:pt x="315" y="77"/>
                    <a:pt x="299" y="99"/>
                    <a:pt x="299" y="122"/>
                  </a:cubicBezTo>
                  <a:cubicBezTo>
                    <a:pt x="299" y="663"/>
                    <a:pt x="299" y="663"/>
                    <a:pt x="299" y="663"/>
                  </a:cubicBezTo>
                  <a:cubicBezTo>
                    <a:pt x="299" y="665"/>
                    <a:pt x="297" y="667"/>
                    <a:pt x="295" y="667"/>
                  </a:cubicBezTo>
                  <a:cubicBezTo>
                    <a:pt x="44" y="667"/>
                    <a:pt x="44" y="667"/>
                    <a:pt x="44" y="667"/>
                  </a:cubicBezTo>
                  <a:cubicBezTo>
                    <a:pt x="16" y="667"/>
                    <a:pt x="0" y="689"/>
                    <a:pt x="0" y="711"/>
                  </a:cubicBezTo>
                  <a:cubicBezTo>
                    <a:pt x="0" y="2168"/>
                    <a:pt x="0" y="2168"/>
                    <a:pt x="0" y="2168"/>
                  </a:cubicBezTo>
                  <a:cubicBezTo>
                    <a:pt x="0" y="2196"/>
                    <a:pt x="22" y="2213"/>
                    <a:pt x="44" y="2213"/>
                  </a:cubicBezTo>
                  <a:cubicBezTo>
                    <a:pt x="67" y="2213"/>
                    <a:pt x="89" y="2191"/>
                    <a:pt x="89" y="2168"/>
                  </a:cubicBezTo>
                  <a:cubicBezTo>
                    <a:pt x="89" y="759"/>
                    <a:pt x="89" y="759"/>
                    <a:pt x="89" y="759"/>
                  </a:cubicBezTo>
                  <a:cubicBezTo>
                    <a:pt x="89" y="757"/>
                    <a:pt x="90" y="755"/>
                    <a:pt x="92" y="755"/>
                  </a:cubicBezTo>
                  <a:cubicBezTo>
                    <a:pt x="295" y="755"/>
                    <a:pt x="295" y="755"/>
                    <a:pt x="295" y="755"/>
                  </a:cubicBezTo>
                  <a:cubicBezTo>
                    <a:pt x="297" y="755"/>
                    <a:pt x="299" y="757"/>
                    <a:pt x="299" y="759"/>
                  </a:cubicBezTo>
                  <a:cubicBezTo>
                    <a:pt x="299" y="1093"/>
                    <a:pt x="299" y="1093"/>
                    <a:pt x="299" y="1093"/>
                  </a:cubicBezTo>
                  <a:cubicBezTo>
                    <a:pt x="299" y="1121"/>
                    <a:pt x="321" y="1137"/>
                    <a:pt x="343" y="1137"/>
                  </a:cubicBezTo>
                  <a:cubicBezTo>
                    <a:pt x="366" y="1137"/>
                    <a:pt x="388" y="1115"/>
                    <a:pt x="388" y="1093"/>
                  </a:cubicBezTo>
                  <a:cubicBezTo>
                    <a:pt x="388" y="164"/>
                    <a:pt x="388" y="164"/>
                    <a:pt x="388" y="164"/>
                  </a:cubicBezTo>
                  <a:cubicBezTo>
                    <a:pt x="388" y="162"/>
                    <a:pt x="389" y="160"/>
                    <a:pt x="391" y="160"/>
                  </a:cubicBezTo>
                  <a:cubicBezTo>
                    <a:pt x="1156" y="160"/>
                    <a:pt x="1156" y="160"/>
                    <a:pt x="1156" y="160"/>
                  </a:cubicBezTo>
                  <a:cubicBezTo>
                    <a:pt x="1158" y="160"/>
                    <a:pt x="1159" y="160"/>
                    <a:pt x="1159" y="162"/>
                  </a:cubicBezTo>
                  <a:cubicBezTo>
                    <a:pt x="1159" y="164"/>
                    <a:pt x="1159" y="166"/>
                    <a:pt x="1159" y="166"/>
                  </a:cubicBezTo>
                  <a:cubicBezTo>
                    <a:pt x="1150" y="184"/>
                    <a:pt x="1145" y="203"/>
                    <a:pt x="1145" y="221"/>
                  </a:cubicBezTo>
                  <a:cubicBezTo>
                    <a:pt x="1145" y="245"/>
                    <a:pt x="1145" y="278"/>
                    <a:pt x="1150" y="323"/>
                  </a:cubicBezTo>
                  <a:cubicBezTo>
                    <a:pt x="1150" y="324"/>
                    <a:pt x="1150" y="326"/>
                    <a:pt x="1148" y="326"/>
                  </a:cubicBezTo>
                  <a:cubicBezTo>
                    <a:pt x="1117" y="357"/>
                    <a:pt x="1115" y="419"/>
                    <a:pt x="1115" y="443"/>
                  </a:cubicBezTo>
                  <a:cubicBezTo>
                    <a:pt x="1115" y="444"/>
                    <a:pt x="1115" y="444"/>
                    <a:pt x="1115" y="444"/>
                  </a:cubicBezTo>
                  <a:cubicBezTo>
                    <a:pt x="1115" y="478"/>
                    <a:pt x="1139" y="518"/>
                    <a:pt x="1171" y="543"/>
                  </a:cubicBezTo>
                  <a:cubicBezTo>
                    <a:pt x="1174" y="543"/>
                    <a:pt x="1176" y="544"/>
                    <a:pt x="1176" y="546"/>
                  </a:cubicBezTo>
                  <a:cubicBezTo>
                    <a:pt x="1178" y="548"/>
                    <a:pt x="1178" y="548"/>
                    <a:pt x="1178" y="548"/>
                  </a:cubicBezTo>
                  <a:cubicBezTo>
                    <a:pt x="1180" y="548"/>
                    <a:pt x="1182" y="550"/>
                    <a:pt x="1182" y="551"/>
                  </a:cubicBezTo>
                  <a:cubicBezTo>
                    <a:pt x="1198" y="624"/>
                    <a:pt x="1218" y="655"/>
                    <a:pt x="1233" y="670"/>
                  </a:cubicBezTo>
                  <a:cubicBezTo>
                    <a:pt x="1233" y="670"/>
                    <a:pt x="1235" y="671"/>
                    <a:pt x="1235" y="673"/>
                  </a:cubicBezTo>
                  <a:cubicBezTo>
                    <a:pt x="1235" y="736"/>
                    <a:pt x="1235" y="736"/>
                    <a:pt x="1235" y="736"/>
                  </a:cubicBezTo>
                  <a:cubicBezTo>
                    <a:pt x="1235" y="738"/>
                    <a:pt x="1233" y="740"/>
                    <a:pt x="1233" y="740"/>
                  </a:cubicBezTo>
                  <a:cubicBezTo>
                    <a:pt x="1215" y="749"/>
                    <a:pt x="1174" y="769"/>
                    <a:pt x="1117" y="793"/>
                  </a:cubicBezTo>
                  <a:cubicBezTo>
                    <a:pt x="1000" y="839"/>
                    <a:pt x="900" y="884"/>
                    <a:pt x="853" y="952"/>
                  </a:cubicBezTo>
                  <a:cubicBezTo>
                    <a:pt x="825" y="1006"/>
                    <a:pt x="868" y="1466"/>
                    <a:pt x="980" y="2319"/>
                  </a:cubicBezTo>
                  <a:cubicBezTo>
                    <a:pt x="984" y="2341"/>
                    <a:pt x="1002" y="2358"/>
                    <a:pt x="1025" y="2358"/>
                  </a:cubicBezTo>
                  <a:cubicBezTo>
                    <a:pt x="1028" y="2358"/>
                    <a:pt x="1028" y="2358"/>
                    <a:pt x="1028" y="2358"/>
                  </a:cubicBezTo>
                  <a:cubicBezTo>
                    <a:pt x="1056" y="2352"/>
                    <a:pt x="1072" y="2330"/>
                    <a:pt x="1067" y="2304"/>
                  </a:cubicBezTo>
                  <a:cubicBezTo>
                    <a:pt x="1008" y="1832"/>
                    <a:pt x="921" y="1091"/>
                    <a:pt x="932" y="991"/>
                  </a:cubicBezTo>
                  <a:cubicBezTo>
                    <a:pt x="932" y="991"/>
                    <a:pt x="932" y="989"/>
                    <a:pt x="934" y="989"/>
                  </a:cubicBezTo>
                  <a:cubicBezTo>
                    <a:pt x="969" y="943"/>
                    <a:pt x="1055" y="908"/>
                    <a:pt x="1148" y="871"/>
                  </a:cubicBezTo>
                  <a:cubicBezTo>
                    <a:pt x="1281" y="817"/>
                    <a:pt x="1297" y="804"/>
                    <a:pt x="1299" y="800"/>
                  </a:cubicBezTo>
                  <a:cubicBezTo>
                    <a:pt x="1299" y="799"/>
                    <a:pt x="1301" y="799"/>
                    <a:pt x="1301" y="799"/>
                  </a:cubicBezTo>
                  <a:cubicBezTo>
                    <a:pt x="1310" y="791"/>
                    <a:pt x="1323" y="780"/>
                    <a:pt x="1323" y="758"/>
                  </a:cubicBezTo>
                  <a:cubicBezTo>
                    <a:pt x="1323" y="644"/>
                    <a:pt x="1323" y="644"/>
                    <a:pt x="1323" y="644"/>
                  </a:cubicBezTo>
                  <a:cubicBezTo>
                    <a:pt x="1323" y="629"/>
                    <a:pt x="1317" y="616"/>
                    <a:pt x="1306" y="609"/>
                  </a:cubicBezTo>
                  <a:cubicBezTo>
                    <a:pt x="1304" y="607"/>
                    <a:pt x="1275" y="577"/>
                    <a:pt x="1260" y="494"/>
                  </a:cubicBezTo>
                  <a:cubicBezTo>
                    <a:pt x="1260" y="482"/>
                    <a:pt x="1251" y="468"/>
                    <a:pt x="1240" y="465"/>
                  </a:cubicBezTo>
                  <a:cubicBezTo>
                    <a:pt x="1230" y="461"/>
                    <a:pt x="1221" y="456"/>
                    <a:pt x="1218" y="456"/>
                  </a:cubicBezTo>
                  <a:cubicBezTo>
                    <a:pt x="1216" y="456"/>
                    <a:pt x="1216" y="456"/>
                    <a:pt x="1214" y="454"/>
                  </a:cubicBezTo>
                  <a:cubicBezTo>
                    <a:pt x="1208" y="448"/>
                    <a:pt x="1203" y="437"/>
                    <a:pt x="1203" y="432"/>
                  </a:cubicBezTo>
                  <a:cubicBezTo>
                    <a:pt x="1203" y="421"/>
                    <a:pt x="1203" y="402"/>
                    <a:pt x="1209" y="391"/>
                  </a:cubicBezTo>
                  <a:cubicBezTo>
                    <a:pt x="1209" y="390"/>
                    <a:pt x="1211" y="390"/>
                    <a:pt x="1212" y="390"/>
                  </a:cubicBezTo>
                  <a:cubicBezTo>
                    <a:pt x="1216" y="390"/>
                    <a:pt x="1223" y="386"/>
                    <a:pt x="1229" y="380"/>
                  </a:cubicBezTo>
                  <a:cubicBezTo>
                    <a:pt x="1242" y="371"/>
                    <a:pt x="1246" y="353"/>
                    <a:pt x="1242" y="342"/>
                  </a:cubicBezTo>
                  <a:cubicBezTo>
                    <a:pt x="1236" y="312"/>
                    <a:pt x="1233" y="249"/>
                    <a:pt x="1233" y="223"/>
                  </a:cubicBezTo>
                  <a:cubicBezTo>
                    <a:pt x="1238" y="131"/>
                    <a:pt x="1340" y="74"/>
                    <a:pt x="1431" y="74"/>
                  </a:cubicBezTo>
                  <a:cubicBezTo>
                    <a:pt x="1547" y="74"/>
                    <a:pt x="1619" y="151"/>
                    <a:pt x="1628" y="223"/>
                  </a:cubicBezTo>
                  <a:cubicBezTo>
                    <a:pt x="1628" y="249"/>
                    <a:pt x="1623" y="312"/>
                    <a:pt x="1619" y="342"/>
                  </a:cubicBezTo>
                  <a:cubicBezTo>
                    <a:pt x="1619" y="354"/>
                    <a:pt x="1623" y="373"/>
                    <a:pt x="1632" y="380"/>
                  </a:cubicBezTo>
                  <a:cubicBezTo>
                    <a:pt x="1638" y="386"/>
                    <a:pt x="1641" y="390"/>
                    <a:pt x="1649" y="390"/>
                  </a:cubicBezTo>
                  <a:cubicBezTo>
                    <a:pt x="1650" y="390"/>
                    <a:pt x="1652" y="391"/>
                    <a:pt x="1652" y="393"/>
                  </a:cubicBezTo>
                  <a:cubicBezTo>
                    <a:pt x="1652" y="397"/>
                    <a:pt x="1654" y="402"/>
                    <a:pt x="1654" y="408"/>
                  </a:cubicBezTo>
                  <a:cubicBezTo>
                    <a:pt x="1656" y="416"/>
                    <a:pt x="1658" y="423"/>
                    <a:pt x="1658" y="432"/>
                  </a:cubicBezTo>
                  <a:cubicBezTo>
                    <a:pt x="1658" y="440"/>
                    <a:pt x="1652" y="449"/>
                    <a:pt x="1647" y="454"/>
                  </a:cubicBezTo>
                  <a:cubicBezTo>
                    <a:pt x="1647" y="454"/>
                    <a:pt x="1645" y="456"/>
                    <a:pt x="1643" y="456"/>
                  </a:cubicBezTo>
                  <a:cubicBezTo>
                    <a:pt x="1636" y="456"/>
                    <a:pt x="1626" y="460"/>
                    <a:pt x="1623" y="465"/>
                  </a:cubicBezTo>
                  <a:cubicBezTo>
                    <a:pt x="1610" y="474"/>
                    <a:pt x="1604" y="484"/>
                    <a:pt x="1601" y="496"/>
                  </a:cubicBezTo>
                  <a:cubicBezTo>
                    <a:pt x="1592" y="578"/>
                    <a:pt x="1562" y="609"/>
                    <a:pt x="1560" y="609"/>
                  </a:cubicBezTo>
                  <a:cubicBezTo>
                    <a:pt x="1548" y="617"/>
                    <a:pt x="1542" y="629"/>
                    <a:pt x="1542" y="644"/>
                  </a:cubicBezTo>
                  <a:cubicBezTo>
                    <a:pt x="1542" y="761"/>
                    <a:pt x="1542" y="761"/>
                    <a:pt x="1542" y="761"/>
                  </a:cubicBezTo>
                  <a:cubicBezTo>
                    <a:pt x="1542" y="781"/>
                    <a:pt x="1553" y="792"/>
                    <a:pt x="1564" y="799"/>
                  </a:cubicBezTo>
                  <a:cubicBezTo>
                    <a:pt x="1566" y="799"/>
                    <a:pt x="1571" y="803"/>
                    <a:pt x="1581" y="807"/>
                  </a:cubicBezTo>
                  <a:cubicBezTo>
                    <a:pt x="1599" y="816"/>
                    <a:pt x="1639" y="836"/>
                    <a:pt x="1719" y="872"/>
                  </a:cubicBezTo>
                  <a:cubicBezTo>
                    <a:pt x="1749" y="881"/>
                    <a:pt x="1773" y="890"/>
                    <a:pt x="1796" y="901"/>
                  </a:cubicBezTo>
                  <a:cubicBezTo>
                    <a:pt x="1806" y="905"/>
                    <a:pt x="1813" y="909"/>
                    <a:pt x="1822" y="910"/>
                  </a:cubicBezTo>
                  <a:cubicBezTo>
                    <a:pt x="1889" y="936"/>
                    <a:pt x="1955" y="962"/>
                    <a:pt x="1974" y="993"/>
                  </a:cubicBezTo>
                  <a:cubicBezTo>
                    <a:pt x="1990" y="1030"/>
                    <a:pt x="2009" y="1239"/>
                    <a:pt x="2023" y="1422"/>
                  </a:cubicBezTo>
                  <a:cubicBezTo>
                    <a:pt x="2023" y="1437"/>
                    <a:pt x="2023" y="1437"/>
                    <a:pt x="2023" y="1437"/>
                  </a:cubicBezTo>
                  <a:cubicBezTo>
                    <a:pt x="2023" y="1454"/>
                    <a:pt x="2025" y="1470"/>
                    <a:pt x="2025" y="1485"/>
                  </a:cubicBezTo>
                  <a:cubicBezTo>
                    <a:pt x="2027" y="1500"/>
                    <a:pt x="2027" y="1516"/>
                    <a:pt x="2027" y="1533"/>
                  </a:cubicBezTo>
                  <a:cubicBezTo>
                    <a:pt x="2027" y="1535"/>
                    <a:pt x="2027" y="1535"/>
                    <a:pt x="2025" y="1537"/>
                  </a:cubicBezTo>
                  <a:cubicBezTo>
                    <a:pt x="1609" y="1976"/>
                    <a:pt x="1609" y="1976"/>
                    <a:pt x="1609" y="1976"/>
                  </a:cubicBezTo>
                  <a:cubicBezTo>
                    <a:pt x="1606" y="1980"/>
                    <a:pt x="1606" y="1980"/>
                    <a:pt x="1606" y="1984"/>
                  </a:cubicBezTo>
                  <a:cubicBezTo>
                    <a:pt x="1606" y="1986"/>
                    <a:pt x="1604" y="1987"/>
                    <a:pt x="1602" y="1987"/>
                  </a:cubicBezTo>
                  <a:cubicBezTo>
                    <a:pt x="1351" y="1987"/>
                    <a:pt x="1351" y="1987"/>
                    <a:pt x="1351" y="1987"/>
                  </a:cubicBezTo>
                  <a:cubicBezTo>
                    <a:pt x="1349" y="1987"/>
                    <a:pt x="1348" y="1986"/>
                    <a:pt x="1348" y="1984"/>
                  </a:cubicBezTo>
                  <a:cubicBezTo>
                    <a:pt x="1348" y="1476"/>
                    <a:pt x="1348" y="1476"/>
                    <a:pt x="1348" y="1476"/>
                  </a:cubicBezTo>
                  <a:cubicBezTo>
                    <a:pt x="1348" y="1474"/>
                    <a:pt x="1349" y="1472"/>
                    <a:pt x="1351" y="1472"/>
                  </a:cubicBezTo>
                  <a:cubicBezTo>
                    <a:pt x="1652" y="1472"/>
                    <a:pt x="1652" y="1472"/>
                    <a:pt x="1652" y="1472"/>
                  </a:cubicBezTo>
                  <a:cubicBezTo>
                    <a:pt x="1679" y="1472"/>
                    <a:pt x="1696" y="1450"/>
                    <a:pt x="1696" y="1428"/>
                  </a:cubicBezTo>
                  <a:cubicBezTo>
                    <a:pt x="1696" y="1406"/>
                    <a:pt x="1674" y="1383"/>
                    <a:pt x="1652" y="1383"/>
                  </a:cubicBezTo>
                  <a:cubicBezTo>
                    <a:pt x="1302" y="1383"/>
                    <a:pt x="1302" y="1383"/>
                    <a:pt x="1302" y="1383"/>
                  </a:cubicBezTo>
                  <a:cubicBezTo>
                    <a:pt x="1275" y="1383"/>
                    <a:pt x="1258" y="1405"/>
                    <a:pt x="1258" y="1428"/>
                  </a:cubicBezTo>
                  <a:cubicBezTo>
                    <a:pt x="1258" y="2037"/>
                    <a:pt x="1258" y="2037"/>
                    <a:pt x="1258" y="2037"/>
                  </a:cubicBezTo>
                  <a:cubicBezTo>
                    <a:pt x="1258" y="2065"/>
                    <a:pt x="1280" y="2082"/>
                    <a:pt x="1302" y="2082"/>
                  </a:cubicBezTo>
                  <a:cubicBezTo>
                    <a:pt x="1882" y="2082"/>
                    <a:pt x="1882" y="2082"/>
                    <a:pt x="1882" y="2082"/>
                  </a:cubicBezTo>
                  <a:cubicBezTo>
                    <a:pt x="1884" y="2082"/>
                    <a:pt x="1886" y="2084"/>
                    <a:pt x="1886" y="2085"/>
                  </a:cubicBezTo>
                  <a:cubicBezTo>
                    <a:pt x="1886" y="2309"/>
                    <a:pt x="1886" y="2309"/>
                    <a:pt x="1886" y="2309"/>
                  </a:cubicBezTo>
                  <a:cubicBezTo>
                    <a:pt x="1892" y="2336"/>
                    <a:pt x="1915" y="2353"/>
                    <a:pt x="1936" y="2353"/>
                  </a:cubicBezTo>
                  <a:close/>
                  <a:moveTo>
                    <a:pt x="1747" y="2004"/>
                  </a:moveTo>
                  <a:cubicBezTo>
                    <a:pt x="1746" y="2004"/>
                    <a:pt x="1744" y="2002"/>
                    <a:pt x="1744" y="2000"/>
                  </a:cubicBezTo>
                  <a:cubicBezTo>
                    <a:pt x="1744" y="1999"/>
                    <a:pt x="1744" y="1997"/>
                    <a:pt x="1744" y="1995"/>
                  </a:cubicBezTo>
                  <a:cubicBezTo>
                    <a:pt x="2117" y="1598"/>
                    <a:pt x="2117" y="1598"/>
                    <a:pt x="2117" y="1598"/>
                  </a:cubicBezTo>
                  <a:cubicBezTo>
                    <a:pt x="2126" y="1588"/>
                    <a:pt x="2130" y="1576"/>
                    <a:pt x="2130" y="1562"/>
                  </a:cubicBezTo>
                  <a:cubicBezTo>
                    <a:pt x="2130" y="1551"/>
                    <a:pt x="2128" y="1538"/>
                    <a:pt x="2128" y="1527"/>
                  </a:cubicBezTo>
                  <a:cubicBezTo>
                    <a:pt x="2126" y="1514"/>
                    <a:pt x="2126" y="1503"/>
                    <a:pt x="2126" y="1490"/>
                  </a:cubicBezTo>
                  <a:cubicBezTo>
                    <a:pt x="2126" y="1489"/>
                    <a:pt x="2126" y="1489"/>
                    <a:pt x="2128" y="1487"/>
                  </a:cubicBezTo>
                  <a:cubicBezTo>
                    <a:pt x="2130" y="1485"/>
                    <a:pt x="2130" y="1485"/>
                    <a:pt x="2132" y="1485"/>
                  </a:cubicBezTo>
                  <a:cubicBezTo>
                    <a:pt x="2156" y="1485"/>
                    <a:pt x="2156" y="1485"/>
                    <a:pt x="2156" y="1485"/>
                  </a:cubicBezTo>
                  <a:cubicBezTo>
                    <a:pt x="2158" y="1485"/>
                    <a:pt x="2159" y="1487"/>
                    <a:pt x="2159" y="1489"/>
                  </a:cubicBezTo>
                  <a:cubicBezTo>
                    <a:pt x="2159" y="1996"/>
                    <a:pt x="2159" y="1996"/>
                    <a:pt x="2159" y="1996"/>
                  </a:cubicBezTo>
                  <a:cubicBezTo>
                    <a:pt x="2159" y="1998"/>
                    <a:pt x="2158" y="2000"/>
                    <a:pt x="2156" y="2000"/>
                  </a:cubicBezTo>
                  <a:cubicBezTo>
                    <a:pt x="1748" y="2000"/>
                    <a:pt x="1748" y="2000"/>
                    <a:pt x="1748" y="2000"/>
                  </a:cubicBezTo>
                  <a:cubicBezTo>
                    <a:pt x="1748" y="2004"/>
                    <a:pt x="1748" y="2004"/>
                    <a:pt x="1748" y="2004"/>
                  </a:cubicBezTo>
                  <a:cubicBezTo>
                    <a:pt x="1747" y="2004"/>
                    <a:pt x="1747" y="2004"/>
                    <a:pt x="1747" y="2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1241" y="1515"/>
              <a:ext cx="14" cy="43"/>
            </a:xfrm>
            <a:custGeom>
              <a:avLst/>
              <a:gdLst>
                <a:gd name="T0" fmla="*/ 44 w 89"/>
                <a:gd name="T1" fmla="*/ 0 h 277"/>
                <a:gd name="T2" fmla="*/ 0 w 89"/>
                <a:gd name="T3" fmla="*/ 45 h 277"/>
                <a:gd name="T4" fmla="*/ 0 w 89"/>
                <a:gd name="T5" fmla="*/ 232 h 277"/>
                <a:gd name="T6" fmla="*/ 44 w 89"/>
                <a:gd name="T7" fmla="*/ 277 h 277"/>
                <a:gd name="T8" fmla="*/ 89 w 89"/>
                <a:gd name="T9" fmla="*/ 232 h 277"/>
                <a:gd name="T10" fmla="*/ 89 w 89"/>
                <a:gd name="T11" fmla="*/ 45 h 277"/>
                <a:gd name="T12" fmla="*/ 44 w 89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77">
                  <a:moveTo>
                    <a:pt x="44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57"/>
                    <a:pt x="20" y="277"/>
                    <a:pt x="44" y="277"/>
                  </a:cubicBezTo>
                  <a:cubicBezTo>
                    <a:pt x="69" y="277"/>
                    <a:pt x="89" y="257"/>
                    <a:pt x="89" y="23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1279" y="1514"/>
              <a:ext cx="22" cy="46"/>
            </a:xfrm>
            <a:custGeom>
              <a:avLst/>
              <a:gdLst>
                <a:gd name="T0" fmla="*/ 45 w 143"/>
                <a:gd name="T1" fmla="*/ 299 h 299"/>
                <a:gd name="T2" fmla="*/ 89 w 143"/>
                <a:gd name="T3" fmla="*/ 255 h 299"/>
                <a:gd name="T4" fmla="*/ 89 w 143"/>
                <a:gd name="T5" fmla="*/ 89 h 299"/>
                <a:gd name="T6" fmla="*/ 99 w 143"/>
                <a:gd name="T7" fmla="*/ 89 h 299"/>
                <a:gd name="T8" fmla="*/ 143 w 143"/>
                <a:gd name="T9" fmla="*/ 44 h 299"/>
                <a:gd name="T10" fmla="*/ 99 w 143"/>
                <a:gd name="T11" fmla="*/ 0 h 299"/>
                <a:gd name="T12" fmla="*/ 45 w 143"/>
                <a:gd name="T13" fmla="*/ 0 h 299"/>
                <a:gd name="T14" fmla="*/ 0 w 143"/>
                <a:gd name="T15" fmla="*/ 44 h 299"/>
                <a:gd name="T16" fmla="*/ 0 w 143"/>
                <a:gd name="T17" fmla="*/ 255 h 299"/>
                <a:gd name="T18" fmla="*/ 45 w 143"/>
                <a:gd name="T1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299">
                  <a:moveTo>
                    <a:pt x="45" y="299"/>
                  </a:moveTo>
                  <a:cubicBezTo>
                    <a:pt x="69" y="299"/>
                    <a:pt x="89" y="279"/>
                    <a:pt x="89" y="25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23" y="89"/>
                    <a:pt x="143" y="69"/>
                    <a:pt x="143" y="44"/>
                  </a:cubicBezTo>
                  <a:cubicBezTo>
                    <a:pt x="143" y="20"/>
                    <a:pt x="123" y="0"/>
                    <a:pt x="9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9"/>
                    <a:pt x="20" y="299"/>
                    <a:pt x="45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1279" y="1442"/>
              <a:ext cx="29" cy="46"/>
            </a:xfrm>
            <a:custGeom>
              <a:avLst/>
              <a:gdLst>
                <a:gd name="T0" fmla="*/ 143 w 188"/>
                <a:gd name="T1" fmla="*/ 0 h 299"/>
                <a:gd name="T2" fmla="*/ 45 w 188"/>
                <a:gd name="T3" fmla="*/ 0 h 299"/>
                <a:gd name="T4" fmla="*/ 0 w 188"/>
                <a:gd name="T5" fmla="*/ 45 h 299"/>
                <a:gd name="T6" fmla="*/ 0 w 188"/>
                <a:gd name="T7" fmla="*/ 255 h 299"/>
                <a:gd name="T8" fmla="*/ 45 w 188"/>
                <a:gd name="T9" fmla="*/ 299 h 299"/>
                <a:gd name="T10" fmla="*/ 89 w 188"/>
                <a:gd name="T11" fmla="*/ 255 h 299"/>
                <a:gd name="T12" fmla="*/ 89 w 188"/>
                <a:gd name="T13" fmla="*/ 89 h 299"/>
                <a:gd name="T14" fmla="*/ 143 w 188"/>
                <a:gd name="T15" fmla="*/ 89 h 299"/>
                <a:gd name="T16" fmla="*/ 188 w 188"/>
                <a:gd name="T17" fmla="*/ 45 h 299"/>
                <a:gd name="T18" fmla="*/ 143 w 188"/>
                <a:gd name="T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99">
                  <a:moveTo>
                    <a:pt x="143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80"/>
                    <a:pt x="20" y="299"/>
                    <a:pt x="45" y="299"/>
                  </a:cubicBezTo>
                  <a:cubicBezTo>
                    <a:pt x="69" y="299"/>
                    <a:pt x="89" y="280"/>
                    <a:pt x="89" y="25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68" y="89"/>
                    <a:pt x="188" y="69"/>
                    <a:pt x="188" y="45"/>
                  </a:cubicBezTo>
                  <a:cubicBezTo>
                    <a:pt x="188" y="20"/>
                    <a:pt x="16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1279" y="1377"/>
              <a:ext cx="46" cy="47"/>
            </a:xfrm>
            <a:custGeom>
              <a:avLst/>
              <a:gdLst>
                <a:gd name="T0" fmla="*/ 45 w 299"/>
                <a:gd name="T1" fmla="*/ 300 h 300"/>
                <a:gd name="T2" fmla="*/ 89 w 299"/>
                <a:gd name="T3" fmla="*/ 255 h 300"/>
                <a:gd name="T4" fmla="*/ 89 w 299"/>
                <a:gd name="T5" fmla="*/ 89 h 300"/>
                <a:gd name="T6" fmla="*/ 255 w 299"/>
                <a:gd name="T7" fmla="*/ 89 h 300"/>
                <a:gd name="T8" fmla="*/ 299 w 299"/>
                <a:gd name="T9" fmla="*/ 45 h 300"/>
                <a:gd name="T10" fmla="*/ 255 w 299"/>
                <a:gd name="T11" fmla="*/ 0 h 300"/>
                <a:gd name="T12" fmla="*/ 45 w 299"/>
                <a:gd name="T13" fmla="*/ 0 h 300"/>
                <a:gd name="T14" fmla="*/ 0 w 299"/>
                <a:gd name="T15" fmla="*/ 45 h 300"/>
                <a:gd name="T16" fmla="*/ 0 w 299"/>
                <a:gd name="T17" fmla="*/ 255 h 300"/>
                <a:gd name="T18" fmla="*/ 45 w 299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00">
                  <a:moveTo>
                    <a:pt x="45" y="300"/>
                  </a:moveTo>
                  <a:cubicBezTo>
                    <a:pt x="69" y="300"/>
                    <a:pt x="89" y="280"/>
                    <a:pt x="89" y="25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255" y="89"/>
                    <a:pt x="255" y="89"/>
                    <a:pt x="255" y="89"/>
                  </a:cubicBezTo>
                  <a:cubicBezTo>
                    <a:pt x="279" y="89"/>
                    <a:pt x="299" y="70"/>
                    <a:pt x="299" y="45"/>
                  </a:cubicBezTo>
                  <a:cubicBezTo>
                    <a:pt x="299" y="20"/>
                    <a:pt x="279" y="0"/>
                    <a:pt x="2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80"/>
                    <a:pt x="20" y="300"/>
                    <a:pt x="45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996517" y="4104761"/>
            <a:ext cx="1547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metafors" panose="00000500000000000000" pitchFamily="2" charset="0"/>
              </a:rPr>
              <a:t>1. </a:t>
            </a:r>
            <a:r>
              <a:rPr lang="es-ES" sz="1400" dirty="0">
                <a:latin typeface="metafors" panose="00000500000000000000" pitchFamily="2" charset="0"/>
              </a:rPr>
              <a:t>El PO habla con Negocio sobre sus necesidades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562706" y="2006613"/>
            <a:ext cx="1702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metafors" panose="00000500000000000000" pitchFamily="2" charset="0"/>
              </a:rPr>
              <a:t>2. </a:t>
            </a:r>
            <a:r>
              <a:rPr lang="es-ES" sz="1400" dirty="0">
                <a:latin typeface="metafors" panose="00000500000000000000" pitchFamily="2" charset="0"/>
              </a:rPr>
              <a:t>El PO, un </a:t>
            </a:r>
            <a:r>
              <a:rPr lang="es-ES" sz="1400" dirty="0" err="1">
                <a:latin typeface="metafors" panose="00000500000000000000" pitchFamily="2" charset="0"/>
              </a:rPr>
              <a:t>Dev</a:t>
            </a:r>
            <a:r>
              <a:rPr lang="es-ES" sz="1400" dirty="0">
                <a:latin typeface="metafors" panose="00000500000000000000" pitchFamily="2" charset="0"/>
              </a:rPr>
              <a:t> y un </a:t>
            </a:r>
            <a:r>
              <a:rPr lang="es-ES" sz="1400" dirty="0" err="1">
                <a:latin typeface="metafors" panose="00000500000000000000" pitchFamily="2" charset="0"/>
              </a:rPr>
              <a:t>Tester</a:t>
            </a:r>
            <a:r>
              <a:rPr lang="es-ES" sz="1400" dirty="0">
                <a:latin typeface="metafors" panose="00000500000000000000" pitchFamily="2" charset="0"/>
              </a:rPr>
              <a:t> se reúnen para elaborar los escenarios conjuntamente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955071" y="1988998"/>
            <a:ext cx="1702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metafors" panose="00000500000000000000" pitchFamily="2" charset="0"/>
              </a:rPr>
              <a:t>3. </a:t>
            </a:r>
            <a:r>
              <a:rPr lang="es-ES" sz="1400" dirty="0">
                <a:latin typeface="metafors" panose="00000500000000000000" pitchFamily="2" charset="0"/>
              </a:rPr>
              <a:t>Los escenarios guían al desarrollador y actúan como </a:t>
            </a:r>
            <a:r>
              <a:rPr lang="es-ES" sz="1400" dirty="0" err="1">
                <a:latin typeface="metafors" panose="00000500000000000000" pitchFamily="2" charset="0"/>
              </a:rPr>
              <a:t>tests</a:t>
            </a:r>
            <a:r>
              <a:rPr lang="es-ES" sz="1400" dirty="0">
                <a:latin typeface="metafors" panose="00000500000000000000" pitchFamily="2" charset="0"/>
              </a:rPr>
              <a:t> automatizados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7464729" y="5465919"/>
            <a:ext cx="1702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metafors" panose="00000500000000000000" pitchFamily="2" charset="0"/>
              </a:rPr>
              <a:t>4. </a:t>
            </a:r>
            <a:r>
              <a:rPr lang="es-ES" sz="1400" dirty="0">
                <a:latin typeface="metafors" panose="00000500000000000000" pitchFamily="2" charset="0"/>
              </a:rPr>
              <a:t>El </a:t>
            </a:r>
            <a:r>
              <a:rPr lang="es-ES" sz="1400" dirty="0" err="1">
                <a:latin typeface="metafors" panose="00000500000000000000" pitchFamily="2" charset="0"/>
              </a:rPr>
              <a:t>tester</a:t>
            </a:r>
            <a:r>
              <a:rPr lang="es-ES" sz="1400" dirty="0">
                <a:latin typeface="metafors" panose="00000500000000000000" pitchFamily="2" charset="0"/>
              </a:rPr>
              <a:t> implementa los escenarios como </a:t>
            </a:r>
            <a:r>
              <a:rPr lang="es-ES" sz="1400" dirty="0" err="1">
                <a:latin typeface="metafors" panose="00000500000000000000" pitchFamily="2" charset="0"/>
              </a:rPr>
              <a:t>tests</a:t>
            </a:r>
            <a:r>
              <a:rPr lang="es-ES" sz="1400" dirty="0">
                <a:latin typeface="metafors" panose="00000500000000000000" pitchFamily="2" charset="0"/>
              </a:rPr>
              <a:t> automatizados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4272097" y="5504890"/>
            <a:ext cx="1702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metafors" panose="00000500000000000000" pitchFamily="2" charset="0"/>
              </a:rPr>
              <a:t>5. </a:t>
            </a:r>
            <a:r>
              <a:rPr lang="es-ES" sz="1400" dirty="0">
                <a:latin typeface="metafors" panose="00000500000000000000" pitchFamily="2" charset="0"/>
              </a:rPr>
              <a:t>Los </a:t>
            </a:r>
            <a:r>
              <a:rPr lang="es-ES" sz="1400" dirty="0" err="1">
                <a:latin typeface="metafors" panose="00000500000000000000" pitchFamily="2" charset="0"/>
              </a:rPr>
              <a:t>tests</a:t>
            </a:r>
            <a:r>
              <a:rPr lang="es-ES" sz="1400" dirty="0">
                <a:latin typeface="metafors" panose="00000500000000000000" pitchFamily="2" charset="0"/>
              </a:rPr>
              <a:t> automatizados aportan </a:t>
            </a:r>
            <a:r>
              <a:rPr lang="es-ES" sz="1400" dirty="0" err="1">
                <a:latin typeface="metafors" panose="00000500000000000000" pitchFamily="2" charset="0"/>
              </a:rPr>
              <a:t>feedback</a:t>
            </a:r>
            <a:r>
              <a:rPr lang="es-ES" sz="1400" dirty="0">
                <a:latin typeface="metafors" panose="00000500000000000000" pitchFamily="2" charset="0"/>
              </a:rPr>
              <a:t> sobre el progreso y documentan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8553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59" y="2845977"/>
            <a:ext cx="1036475" cy="287909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86" y="3005386"/>
            <a:ext cx="1282099" cy="28790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43087" y="429586"/>
            <a:ext cx="8959361" cy="4068483"/>
            <a:chOff x="896127" y="371341"/>
            <a:chExt cx="1964087" cy="4068483"/>
          </a:xfrm>
        </p:grpSpPr>
        <p:sp>
          <p:nvSpPr>
            <p:cNvPr id="6" name="CuadroTexto 5"/>
            <p:cNvSpPr txBox="1"/>
            <p:nvPr/>
          </p:nvSpPr>
          <p:spPr>
            <a:xfrm>
              <a:off x="961380" y="469506"/>
              <a:ext cx="1842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Introducción a BDD: Cómo colaboran Negocio, Desarrollo y QA</a:t>
              </a: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7" y="371341"/>
              <a:ext cx="1964087" cy="813477"/>
            </a:xfrm>
            <a:prstGeom prst="rect">
              <a:avLst/>
            </a:prstGeom>
          </p:spPr>
        </p:pic>
      </p:grpSp>
      <p:sp>
        <p:nvSpPr>
          <p:cNvPr id="7" name="Text Box 1"/>
          <p:cNvSpPr/>
          <p:nvPr/>
        </p:nvSpPr>
        <p:spPr>
          <a:xfrm>
            <a:off x="459481" y="2624589"/>
            <a:ext cx="2958310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16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¡Queremos que nuestra aplicación requiera un </a:t>
            </a:r>
            <a:r>
              <a:rPr lang="es-ES" altLang="es-ES" sz="16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password</a:t>
            </a:r>
            <a:r>
              <a:rPr lang="es-ES" altLang="es-ES" sz="16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seguro! Tiene que tener al menos 8 caracteres, un número y una mayúscula</a:t>
            </a:r>
            <a:endParaRPr lang="es-PE" sz="12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681550" y="1583700"/>
            <a:ext cx="3476329" cy="1011776"/>
            <a:chOff x="1019895" y="1011061"/>
            <a:chExt cx="1527673" cy="1011776"/>
          </a:xfrm>
        </p:grpSpPr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0" name="CuadroTexto 5"/>
            <p:cNvSpPr txBox="1"/>
            <p:nvPr/>
          </p:nvSpPr>
          <p:spPr>
            <a:xfrm>
              <a:off x="1019895" y="1068730"/>
              <a:ext cx="1527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Un escenario de colaboración</a:t>
              </a:r>
            </a:p>
          </p:txBody>
        </p:sp>
      </p:grpSp>
      <p:pic>
        <p:nvPicPr>
          <p:cNvPr id="2050" name="Picture 2" descr="Password Streng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08" y="2118422"/>
            <a:ext cx="5024786" cy="40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657996" y="6221735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etafors" panose="00000500000000000000" pitchFamily="2" charset="0"/>
                <a:hlinkClick r:id="rId7"/>
              </a:rPr>
              <a:t>Password</a:t>
            </a:r>
            <a:r>
              <a:rPr lang="es-ES" sz="1400" dirty="0">
                <a:latin typeface="metafors" panose="00000500000000000000" pitchFamily="2" charset="0"/>
                <a:hlinkClick r:id="rId7"/>
              </a:rPr>
              <a:t> </a:t>
            </a:r>
            <a:r>
              <a:rPr lang="es-ES" sz="1400" dirty="0" err="1">
                <a:latin typeface="metafors" panose="00000500000000000000" pitchFamily="2" charset="0"/>
                <a:hlinkClick r:id="rId7"/>
              </a:rPr>
              <a:t>strenght</a:t>
            </a:r>
            <a:r>
              <a:rPr lang="es-ES" sz="1400" dirty="0">
                <a:latin typeface="metafors" panose="00000500000000000000" pitchFamily="2" charset="0"/>
                <a:hlinkClick r:id="rId7"/>
              </a:rPr>
              <a:t>, </a:t>
            </a:r>
            <a:r>
              <a:rPr lang="es-ES" sz="1400" dirty="0" err="1">
                <a:latin typeface="metafors" panose="00000500000000000000" pitchFamily="2" charset="0"/>
                <a:hlinkClick r:id="rId7"/>
              </a:rPr>
              <a:t>xkcd</a:t>
            </a:r>
            <a:r>
              <a:rPr lang="es-ES" sz="1400" dirty="0">
                <a:latin typeface="metafors" panose="00000500000000000000" pitchFamily="2" charset="0"/>
              </a:rPr>
              <a:t>, </a:t>
            </a:r>
            <a:r>
              <a:rPr lang="es-ES" sz="1400" dirty="0" err="1">
                <a:latin typeface="metafors" panose="00000500000000000000" pitchFamily="2" charset="0"/>
              </a:rPr>
              <a:t>by</a:t>
            </a:r>
            <a:r>
              <a:rPr lang="es-ES" sz="1400" dirty="0">
                <a:latin typeface="metafors" panose="00000500000000000000" pitchFamily="2" charset="0"/>
              </a:rPr>
              <a:t> Randall </a:t>
            </a:r>
            <a:r>
              <a:rPr lang="es-ES" sz="1400" dirty="0" err="1">
                <a:latin typeface="metafors" panose="00000500000000000000" pitchFamily="2" charset="0"/>
              </a:rPr>
              <a:t>Munroe</a:t>
            </a:r>
            <a:r>
              <a:rPr lang="es-ES" sz="1400" dirty="0">
                <a:latin typeface="metafors" panose="00000500000000000000" pitchFamily="2" charset="0"/>
              </a:rPr>
              <a:t> (licencia </a:t>
            </a:r>
            <a:r>
              <a:rPr lang="es-ES" sz="1400" dirty="0">
                <a:latin typeface="metafors" panose="00000500000000000000" pitchFamily="2" charset="0"/>
                <a:hlinkClick r:id="rId8"/>
              </a:rPr>
              <a:t>CC BY-NC 2.5</a:t>
            </a:r>
            <a:r>
              <a:rPr lang="es-ES" sz="1400" dirty="0">
                <a:latin typeface="metafors" panose="00000500000000000000" pitchFamily="2" charset="0"/>
              </a:rPr>
              <a:t>)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35550"/>
              </p:ext>
            </p:extLst>
          </p:nvPr>
        </p:nvGraphicFramePr>
        <p:xfrm>
          <a:off x="2336937" y="4335955"/>
          <a:ext cx="4003897" cy="234829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68752">
                  <a:extLst>
                    <a:ext uri="{9D8B030D-6E8A-4147-A177-3AD203B41FA5}">
                      <a16:colId xmlns:a16="http://schemas.microsoft.com/office/drawing/2014/main" val="853996999"/>
                    </a:ext>
                  </a:extLst>
                </a:gridCol>
                <a:gridCol w="1219778">
                  <a:extLst>
                    <a:ext uri="{9D8B030D-6E8A-4147-A177-3AD203B41FA5}">
                      <a16:colId xmlns:a16="http://schemas.microsoft.com/office/drawing/2014/main" val="757234352"/>
                    </a:ext>
                  </a:extLst>
                </a:gridCol>
                <a:gridCol w="1115367">
                  <a:extLst>
                    <a:ext uri="{9D8B030D-6E8A-4147-A177-3AD203B41FA5}">
                      <a16:colId xmlns:a16="http://schemas.microsoft.com/office/drawing/2014/main" val="2579417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Password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  <a:ea typeface="+mn-ea"/>
                          <a:cs typeface="+mn-cs"/>
                        </a:rPr>
                        <a:t>Seguridad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Aceptable</a:t>
                      </a: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?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27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secret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Débil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No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4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metafors" panose="00000500000000000000" pitchFamily="2" charset="0"/>
                        </a:rPr>
                        <a:t>password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Débil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metafors" panose="00000500000000000000" pitchFamily="2" charset="0"/>
                        </a:rPr>
                        <a:t>No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metafors" panose="00000500000000000000" pitchFamily="2" charset="0"/>
                        </a:rPr>
                        <a:t>password1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Débil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No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metafors" panose="00000500000000000000" pitchFamily="2" charset="0"/>
                        </a:rPr>
                        <a:t>aBcdEfg1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Débil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No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2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metafors" panose="00000500000000000000" pitchFamily="2" charset="0"/>
                        </a:rPr>
                        <a:t>qwertY12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Débil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No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5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dJeZDip1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etafors" panose="00000500000000000000" pitchFamily="2" charset="0"/>
                        </a:rPr>
                        <a:t>Medio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Sí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0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SeagullHedgehog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Fuerte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metafors" panose="00000500000000000000" pitchFamily="2" charset="0"/>
                        </a:rPr>
                        <a:t>Sí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metafors" panose="00000500000000000000" pitchFamily="2" charset="0"/>
                        </a:rPr>
                        <a:t>SeagullHedgehogCatapult</a:t>
                      </a:r>
                      <a:endParaRPr lang="es-ES" sz="160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metafors" panose="00000500000000000000" pitchFamily="2" charset="0"/>
                        </a:rPr>
                        <a:t>Muy fuerte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metafors" panose="00000500000000000000" pitchFamily="2" charset="0"/>
                        </a:rPr>
                        <a:t>Sí</a:t>
                      </a:r>
                      <a:endParaRPr lang="es-ES" sz="1600" dirty="0">
                        <a:effectLst/>
                        <a:latin typeface="metafors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807"/>
                  </a:ext>
                </a:extLst>
              </a:tr>
            </a:tbl>
          </a:graphicData>
        </a:graphic>
      </p:graphicFrame>
      <p:sp>
        <p:nvSpPr>
          <p:cNvPr id="11" name="Bocadillo: ovalado 10"/>
          <p:cNvSpPr/>
          <p:nvPr/>
        </p:nvSpPr>
        <p:spPr>
          <a:xfrm>
            <a:off x="3597303" y="2550068"/>
            <a:ext cx="1211132" cy="399805"/>
          </a:xfrm>
          <a:prstGeom prst="wedgeEllipseCallout">
            <a:avLst>
              <a:gd name="adj1" fmla="val 29819"/>
              <a:gd name="adj2" fmla="val 55542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" y="3758252"/>
            <a:ext cx="1147613" cy="2879099"/>
          </a:xfrm>
          <a:prstGeom prst="rect">
            <a:avLst/>
          </a:prstGeom>
        </p:spPr>
      </p:pic>
      <p:sp>
        <p:nvSpPr>
          <p:cNvPr id="17" name="Text Box 1"/>
          <p:cNvSpPr/>
          <p:nvPr/>
        </p:nvSpPr>
        <p:spPr>
          <a:xfrm>
            <a:off x="3597303" y="2579602"/>
            <a:ext cx="1231046" cy="3407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16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Ya, pero…</a:t>
            </a:r>
            <a:endParaRPr lang="es-PE" sz="12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sp>
        <p:nvSpPr>
          <p:cNvPr id="18" name="Bocadillo: ovalado 17"/>
          <p:cNvSpPr/>
          <p:nvPr/>
        </p:nvSpPr>
        <p:spPr>
          <a:xfrm>
            <a:off x="400047" y="2334575"/>
            <a:ext cx="3128498" cy="1413206"/>
          </a:xfrm>
          <a:prstGeom prst="wedgeEllipseCallou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8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2" y="17902"/>
            <a:ext cx="1238574" cy="6678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53015" y="429586"/>
            <a:ext cx="8406027" cy="813477"/>
            <a:chOff x="1292902" y="371341"/>
            <a:chExt cx="1842784" cy="81347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537" y="371341"/>
              <a:ext cx="1291402" cy="8134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292902" y="469506"/>
              <a:ext cx="1842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+ </a:t>
              </a:r>
              <a:r>
                <a:rPr lang="es-ES" sz="3600" b="1" dirty="0" err="1">
                  <a:latin typeface="metafors" charset="0"/>
                  <a:ea typeface="metafors" charset="0"/>
                  <a:cs typeface="metafors" charset="0"/>
                </a:rPr>
                <a:t>Cucumber</a:t>
              </a:r>
              <a:r>
                <a:rPr lang="es-ES" sz="3600" b="1" dirty="0">
                  <a:latin typeface="metafors" charset="0"/>
                  <a:ea typeface="metafors" charset="0"/>
                  <a:cs typeface="metafors" charset="0"/>
                </a:rPr>
                <a:t> para implantar BDD</a:t>
              </a:r>
            </a:p>
          </p:txBody>
        </p:sp>
      </p:grpSp>
      <p:pic>
        <p:nvPicPr>
          <p:cNvPr id="7" name="Picture 2" descr="https://avatars0.githubusercontent.com/u/320565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939892"/>
            <a:ext cx="862011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/>
          <p:nvPr/>
        </p:nvSpPr>
        <p:spPr>
          <a:xfrm>
            <a:off x="256222" y="2343098"/>
            <a:ext cx="11674939" cy="7408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Lorem</a:t>
            </a:r>
            <a:r>
              <a:rPr lang="es-ES" altLang="es-ES" sz="2400" b="1" dirty="0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 </a:t>
            </a:r>
            <a:r>
              <a:rPr lang="es-ES" altLang="es-ES" sz="2400" b="1" dirty="0" err="1">
                <a:solidFill>
                  <a:srgbClr val="000000"/>
                </a:solidFill>
                <a:latin typeface="metafors" panose="00000500000000000000" pitchFamily="2" charset="0"/>
                <a:ea typeface="Lucida Sans Unicode" pitchFamily="34"/>
                <a:cs typeface="Lucida Sans Unicode" pitchFamily="34"/>
              </a:rPr>
              <a:t>ipsum</a:t>
            </a:r>
            <a:endParaRPr lang="es-PE" altLang="es-ES" sz="2400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dirty="0">
              <a:solidFill>
                <a:srgbClr val="000000"/>
              </a:solidFill>
              <a:latin typeface="metafors" panose="00000500000000000000" pitchFamily="2" charset="0"/>
              <a:ea typeface="Lucida Sans Unicode" pitchFamily="34"/>
              <a:cs typeface="Lucida Sans Unicode" pitchFamily="34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773786" y="1583700"/>
            <a:ext cx="4149893" cy="603143"/>
            <a:chOff x="1031713" y="1011061"/>
            <a:chExt cx="1510319" cy="603143"/>
          </a:xfrm>
        </p:grpSpPr>
        <p:pic>
          <p:nvPicPr>
            <p:cNvPr id="10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13" y="1011061"/>
              <a:ext cx="1510319" cy="603143"/>
            </a:xfrm>
            <a:prstGeom prst="rect">
              <a:avLst/>
            </a:prstGeom>
          </p:spPr>
        </p:pic>
        <p:sp>
          <p:nvSpPr>
            <p:cNvPr id="11" name="CuadroTexto 5"/>
            <p:cNvSpPr txBox="1"/>
            <p:nvPr/>
          </p:nvSpPr>
          <p:spPr>
            <a:xfrm>
              <a:off x="1036771" y="1068730"/>
              <a:ext cx="1503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b="1" dirty="0">
                  <a:latin typeface="metafors" charset="0"/>
                  <a:ea typeface="metafors" charset="0"/>
                  <a:cs typeface="metafors" charset="0"/>
                </a:rPr>
                <a:t>Especificando un escenario en </a:t>
              </a:r>
              <a:r>
                <a:rPr lang="es-ES_tradnl" sz="2800" b="1" dirty="0" err="1">
                  <a:latin typeface="metafors" charset="0"/>
                  <a:ea typeface="metafors" charset="0"/>
                  <a:cs typeface="metafors" charset="0"/>
                </a:rPr>
                <a:t>Gherkin</a:t>
              </a:r>
              <a:endParaRPr lang="es-ES_tradnl" sz="2800" b="1" dirty="0">
                <a:latin typeface="metafors" charset="0"/>
                <a:ea typeface="metafors" charset="0"/>
                <a:cs typeface="metafor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60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interi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745</Words>
  <Application>Microsoft Office PowerPoint</Application>
  <PresentationFormat>Panorámica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Lucida Sans Unicode</vt:lpstr>
      <vt:lpstr>metafors</vt:lpstr>
      <vt:lpstr>Times New Roman</vt:lpstr>
      <vt:lpstr>Tema de Office</vt:lpstr>
      <vt:lpstr>Slide interior</vt:lpstr>
      <vt:lpstr>TechDay#7 – Especificaciones Ejecutables y BDD con Cucumber y Selenium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Workshop time!!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TechDay#7 – Especificaciones Ejecutables y BDD con Cucumber y Selenium</dc:title>
  <dc:creator>José Antonio Such; Eduardo Riol</dc:creator>
  <cp:lastModifiedBy>Eduardo Riol</cp:lastModifiedBy>
  <cp:revision>374</cp:revision>
  <dcterms:created xsi:type="dcterms:W3CDTF">2016-10-05T14:14:23Z</dcterms:created>
  <dcterms:modified xsi:type="dcterms:W3CDTF">2017-05-10T15:57:37Z</dcterms:modified>
</cp:coreProperties>
</file>