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6"/>
    <p:restoredTop sz="92617"/>
  </p:normalViewPr>
  <p:slideViewPr>
    <p:cSldViewPr snapToGrid="0" snapToObjects="1">
      <p:cViewPr>
        <p:scale>
          <a:sx n="90" d="100"/>
          <a:sy n="90" d="100"/>
        </p:scale>
        <p:origin x="14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2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4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4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3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4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ytondailynews.com/news/too-much-testing-some-schools-angry-with-ohio-act-sat-mandate/5lPdirdJ68IuXs1ez7Mv7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6E3F-980E-284A-8E55-13C2D75E6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SAT </a:t>
            </a:r>
            <a:r>
              <a:rPr lang="tr-TR" dirty="0" err="1"/>
              <a:t>Participation</a:t>
            </a:r>
            <a:r>
              <a:rPr lang="tr-TR" dirty="0"/>
              <a:t> </a:t>
            </a:r>
            <a:r>
              <a:rPr lang="tr-TR" dirty="0" err="1"/>
              <a:t>Rates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2A81B-9123-2F41-AE3A-A5598F8AF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By</a:t>
            </a:r>
            <a:r>
              <a:rPr lang="tr-TR" dirty="0"/>
              <a:t>: Ata </a:t>
            </a:r>
            <a:r>
              <a:rPr lang="tr-TR" dirty="0" err="1"/>
              <a:t>akca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978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FFBC-CFAF-E04E-AEA8-295018B7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Preliminary </a:t>
            </a:r>
            <a:r>
              <a:rPr lang="tr-TR" dirty="0" err="1"/>
              <a:t>Findings</a:t>
            </a:r>
            <a:endParaRPr lang="tr-TR" dirty="0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351AF26E-C819-0441-97F6-CCB8176A4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321" y="2447330"/>
            <a:ext cx="6963996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0E0CA-05FF-C040-A88B-2AE25ACA75B4}"/>
              </a:ext>
            </a:extLst>
          </p:cNvPr>
          <p:cNvSpPr txBox="1"/>
          <p:nvPr/>
        </p:nvSpPr>
        <p:spPr>
          <a:xfrm>
            <a:off x="444683" y="2509837"/>
            <a:ext cx="3874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States</a:t>
            </a:r>
            <a:r>
              <a:rPr lang="tr-TR" dirty="0"/>
              <a:t> </a:t>
            </a:r>
            <a:r>
              <a:rPr lang="tr-TR" dirty="0" err="1"/>
              <a:t>tend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ACT </a:t>
            </a:r>
            <a:r>
              <a:rPr lang="tr-TR" dirty="0" err="1"/>
              <a:t>over</a:t>
            </a:r>
            <a:r>
              <a:rPr lang="tr-TR" dirty="0"/>
              <a:t> SAT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SAT </a:t>
            </a:r>
            <a:r>
              <a:rPr lang="tr-TR" dirty="0" err="1"/>
              <a:t>participation</a:t>
            </a:r>
            <a:r>
              <a:rPr lang="tr-TR" dirty="0"/>
              <a:t> rate </a:t>
            </a:r>
            <a:r>
              <a:rPr lang="tr-TR" dirty="0" err="1"/>
              <a:t>increases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States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participation</a:t>
            </a:r>
            <a:r>
              <a:rPr lang="tr-TR" dirty="0"/>
              <a:t> rate (but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088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3946-953F-5F47-B7EC-C3B12721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Correlation</a:t>
            </a:r>
            <a:r>
              <a:rPr lang="tr-TR" dirty="0"/>
              <a:t> Analysis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9E3EE99-9962-4A4F-B5BA-A88741053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402" y="2425169"/>
            <a:ext cx="3617927" cy="37887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1815B-7DA7-3640-A677-90CC361C4909}"/>
              </a:ext>
            </a:extLst>
          </p:cNvPr>
          <p:cNvSpPr txBox="1"/>
          <p:nvPr/>
        </p:nvSpPr>
        <p:spPr>
          <a:xfrm>
            <a:off x="466672" y="2425169"/>
            <a:ext cx="361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DAAD7-72BF-0D40-B85F-01546AEABAD4}"/>
              </a:ext>
            </a:extLst>
          </p:cNvPr>
          <p:cNvSpPr txBox="1"/>
          <p:nvPr/>
        </p:nvSpPr>
        <p:spPr>
          <a:xfrm>
            <a:off x="466671" y="2425169"/>
            <a:ext cx="56293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Participation</a:t>
            </a:r>
            <a:r>
              <a:rPr lang="tr-TR" dirty="0"/>
              <a:t> rate </a:t>
            </a:r>
            <a:r>
              <a:rPr lang="tr-TR" dirty="0" err="1"/>
              <a:t>change</a:t>
            </a:r>
            <a:r>
              <a:rPr lang="tr-TR" dirty="0"/>
              <a:t> is </a:t>
            </a:r>
            <a:r>
              <a:rPr lang="tr-TR" dirty="0" err="1"/>
              <a:t>correlated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total </a:t>
            </a:r>
            <a:r>
              <a:rPr lang="tr-TR" dirty="0" err="1"/>
              <a:t>scores</a:t>
            </a:r>
            <a:r>
              <a:rPr lang="tr-TR" dirty="0"/>
              <a:t> </a:t>
            </a:r>
            <a:r>
              <a:rPr lang="tr-TR" dirty="0" err="1"/>
              <a:t>changing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Participation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: Illinois </a:t>
            </a:r>
            <a:r>
              <a:rPr lang="tr-TR" dirty="0" err="1"/>
              <a:t>and</a:t>
            </a:r>
            <a:r>
              <a:rPr lang="tr-TR" dirty="0"/>
              <a:t>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Highest</a:t>
            </a:r>
            <a:r>
              <a:rPr lang="tr-TR" dirty="0"/>
              <a:t> Total </a:t>
            </a:r>
            <a:r>
              <a:rPr lang="tr-TR" dirty="0" err="1"/>
              <a:t>Change</a:t>
            </a:r>
            <a:r>
              <a:rPr lang="tr-TR" dirty="0"/>
              <a:t>: </a:t>
            </a:r>
            <a:r>
              <a:rPr lang="tr-TR" dirty="0" err="1"/>
              <a:t>Utah</a:t>
            </a:r>
            <a:r>
              <a:rPr lang="tr-TR" dirty="0"/>
              <a:t>, West Virginia, Ohio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on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parameters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996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0379-2DCA-524E-8DF7-717DEFBC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Ohio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C435-FFE2-1D42-B707-5AC30729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Requires</a:t>
            </a:r>
            <a:r>
              <a:rPr lang="tr-TR" dirty="0"/>
              <a:t> </a:t>
            </a:r>
            <a:r>
              <a:rPr lang="tr-TR" dirty="0" err="1"/>
              <a:t>studnets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at </a:t>
            </a:r>
            <a:r>
              <a:rPr lang="tr-TR" dirty="0" err="1"/>
              <a:t>least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2 </a:t>
            </a:r>
            <a:r>
              <a:rPr lang="tr-TR" dirty="0" err="1"/>
              <a:t>exams</a:t>
            </a:r>
            <a:r>
              <a:rPr lang="tr-TR" dirty="0"/>
              <a:t> (</a:t>
            </a:r>
            <a:r>
              <a:rPr lang="tr-TR" dirty="0" err="1"/>
              <a:t>funded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on SAT </a:t>
            </a:r>
          </a:p>
          <a:p>
            <a:endParaRPr lang="tr-TR" dirty="0"/>
          </a:p>
          <a:p>
            <a:r>
              <a:rPr lang="tr-TR" dirty="0"/>
              <a:t>High </a:t>
            </a:r>
            <a:r>
              <a:rPr lang="tr-TR" dirty="0" err="1"/>
              <a:t>population</a:t>
            </a:r>
            <a:r>
              <a:rPr lang="tr-TR" dirty="0"/>
              <a:t> on </a:t>
            </a:r>
            <a:r>
              <a:rPr lang="tr-TR" dirty="0" err="1"/>
              <a:t>eligible</a:t>
            </a:r>
            <a:r>
              <a:rPr lang="tr-TR" dirty="0"/>
              <a:t> </a:t>
            </a:r>
            <a:r>
              <a:rPr lang="tr-TR" dirty="0" err="1"/>
              <a:t>students</a:t>
            </a:r>
            <a:r>
              <a:rPr lang="tr-TR" dirty="0"/>
              <a:t> (</a:t>
            </a:r>
            <a:r>
              <a:rPr lang="tr-TR" dirty="0" err="1"/>
              <a:t>participation</a:t>
            </a:r>
            <a:r>
              <a:rPr lang="tr-TR" dirty="0"/>
              <a:t> </a:t>
            </a:r>
            <a:r>
              <a:rPr lang="tr-TR" dirty="0" err="1"/>
              <a:t>volume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 err="1"/>
              <a:t>Successful</a:t>
            </a:r>
            <a:r>
              <a:rPr lang="tr-TR" dirty="0"/>
              <a:t> </a:t>
            </a:r>
            <a:r>
              <a:rPr lang="tr-TR" dirty="0" err="1"/>
              <a:t>students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88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DF64-6AE5-3E4B-97A4-8FD0FB63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Recommendations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6E64-401E-D445-A9E4-37F68BDE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905" y="2603500"/>
            <a:ext cx="3888533" cy="3416300"/>
          </a:xfrm>
        </p:spPr>
        <p:txBody>
          <a:bodyPr>
            <a:normAutofit/>
          </a:bodyPr>
          <a:lstStyle/>
          <a:p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Reliable</a:t>
            </a:r>
            <a:r>
              <a:rPr lang="tr-TR" dirty="0"/>
              <a:t> </a:t>
            </a:r>
            <a:r>
              <a:rPr lang="tr-TR" dirty="0" err="1"/>
              <a:t>tests</a:t>
            </a:r>
            <a:endParaRPr lang="tr-TR" dirty="0"/>
          </a:p>
          <a:p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difficulty</a:t>
            </a:r>
            <a:endParaRPr lang="tr-TR" dirty="0"/>
          </a:p>
          <a:p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success</a:t>
            </a:r>
            <a:r>
              <a:rPr lang="tr-TR" dirty="0"/>
              <a:t> </a:t>
            </a:r>
            <a:r>
              <a:rPr lang="tr-TR" dirty="0" err="1"/>
              <a:t>stories</a:t>
            </a:r>
            <a:endParaRPr lang="tr-TR" dirty="0"/>
          </a:p>
          <a:p>
            <a:r>
              <a:rPr lang="tr-TR" dirty="0" err="1"/>
              <a:t>Increasing</a:t>
            </a:r>
            <a:r>
              <a:rPr lang="tr-TR" dirty="0"/>
              <a:t> # of </a:t>
            </a:r>
            <a:r>
              <a:rPr lang="tr-TR" dirty="0" err="1"/>
              <a:t>resources</a:t>
            </a:r>
            <a:endParaRPr lang="tr-TR" dirty="0"/>
          </a:p>
          <a:p>
            <a:r>
              <a:rPr lang="tr-TR" dirty="0" err="1"/>
              <a:t>State-funded</a:t>
            </a:r>
            <a:r>
              <a:rPr lang="tr-TR" dirty="0"/>
              <a:t> </a:t>
            </a:r>
            <a:r>
              <a:rPr lang="tr-TR" dirty="0" err="1"/>
              <a:t>tests</a:t>
            </a:r>
            <a:endParaRPr lang="tr-TR" dirty="0"/>
          </a:p>
          <a:p>
            <a:r>
              <a:rPr lang="tr-TR" dirty="0" err="1"/>
              <a:t>Parent</a:t>
            </a:r>
            <a:r>
              <a:rPr lang="tr-TR" dirty="0"/>
              <a:t> </a:t>
            </a:r>
            <a:r>
              <a:rPr lang="tr-TR" dirty="0" err="1"/>
              <a:t>influencing</a:t>
            </a:r>
            <a:endParaRPr lang="tr-TR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70D79F-ABCC-6741-BB6D-3DFDCA2D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695" y="2603500"/>
            <a:ext cx="25654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3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42D5-A574-8848-97F8-01BCCB83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34BD5-A81D-C141-B4BA-93AC714C8269}"/>
              </a:ext>
            </a:extLst>
          </p:cNvPr>
          <p:cNvSpPr txBox="1"/>
          <p:nvPr/>
        </p:nvSpPr>
        <p:spPr>
          <a:xfrm>
            <a:off x="805329" y="212011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References</a:t>
            </a:r>
            <a:r>
              <a:rPr lang="tr-TR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F7EB1-5456-C242-9888-79A40BB82266}"/>
              </a:ext>
            </a:extLst>
          </p:cNvPr>
          <p:cNvSpPr txBox="1"/>
          <p:nvPr/>
        </p:nvSpPr>
        <p:spPr>
          <a:xfrm>
            <a:off x="805329" y="2914648"/>
            <a:ext cx="94606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hlinkClick r:id="rId2"/>
              </a:rPr>
              <a:t>https://www.daytondailynews.com/news/too-much-testing-some-schools-angry-with-ohio-act-sat-mandate/5lPdirdJ68IuXs1ez7Mv7L/</a:t>
            </a:r>
            <a:endParaRPr lang="tr-TR" sz="1200" dirty="0"/>
          </a:p>
          <a:p>
            <a:pPr marL="285750" indent="-285750">
              <a:buFontTx/>
              <a:buChar char="-"/>
            </a:pPr>
            <a:endParaRPr lang="tr-TR" sz="1200" dirty="0"/>
          </a:p>
          <a:p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www.cleveland.com</a:t>
            </a:r>
            <a:r>
              <a:rPr lang="tr-TR" sz="1200" dirty="0"/>
              <a:t>/metro/2017/04/</a:t>
            </a:r>
            <a:r>
              <a:rPr lang="tr-TR" sz="1200" dirty="0" err="1"/>
              <a:t>free_sat_or_act_exams_give_all.html</a:t>
            </a:r>
            <a:endParaRPr lang="tr-TR" sz="1200" dirty="0"/>
          </a:p>
          <a:p>
            <a:endParaRPr lang="tr-TR" sz="1200" dirty="0"/>
          </a:p>
          <a:p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www.usatoday.com</a:t>
            </a:r>
            <a:r>
              <a:rPr lang="tr-TR" sz="1200" dirty="0"/>
              <a:t>/</a:t>
            </a:r>
            <a:r>
              <a:rPr lang="tr-TR" sz="1200" dirty="0" err="1"/>
              <a:t>story</a:t>
            </a:r>
            <a:r>
              <a:rPr lang="tr-TR" sz="1200" dirty="0"/>
              <a:t>/</a:t>
            </a:r>
            <a:r>
              <a:rPr lang="tr-TR" sz="1200" dirty="0" err="1"/>
              <a:t>news</a:t>
            </a:r>
            <a:r>
              <a:rPr lang="tr-TR" sz="1200" dirty="0"/>
              <a:t>/</a:t>
            </a:r>
            <a:r>
              <a:rPr lang="tr-TR" sz="1200" dirty="0" err="1"/>
              <a:t>nation</a:t>
            </a:r>
            <a:r>
              <a:rPr lang="tr-TR" sz="1200" dirty="0"/>
              <a:t>/2019/04/23/17-students-ohio-high-school-perfect-act-score/3552583002/</a:t>
            </a:r>
          </a:p>
          <a:p>
            <a:endParaRPr lang="tr-TR" sz="1200" dirty="0"/>
          </a:p>
          <a:p>
            <a:r>
              <a:rPr lang="tr-TR" sz="1200" dirty="0"/>
              <a:t>http://</a:t>
            </a:r>
            <a:r>
              <a:rPr lang="tr-TR" sz="1200" dirty="0" err="1"/>
              <a:t>education.ohio.gov</a:t>
            </a:r>
            <a:r>
              <a:rPr lang="tr-TR" sz="1200" dirty="0"/>
              <a:t>/</a:t>
            </a:r>
            <a:r>
              <a:rPr lang="tr-TR" sz="1200" dirty="0" err="1"/>
              <a:t>Topics</a:t>
            </a:r>
            <a:r>
              <a:rPr lang="tr-TR" sz="1200" dirty="0"/>
              <a:t>/</a:t>
            </a:r>
            <a:r>
              <a:rPr lang="tr-TR" sz="1200" dirty="0" err="1"/>
              <a:t>Testing</a:t>
            </a:r>
            <a:r>
              <a:rPr lang="tr-TR" sz="1200" dirty="0"/>
              <a:t>/ACT-SAT-FAQs#FAQ2839</a:t>
            </a:r>
          </a:p>
          <a:p>
            <a:endParaRPr lang="tr-TR" sz="1200" dirty="0"/>
          </a:p>
          <a:p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reports.collegeboard.org</a:t>
            </a:r>
            <a:r>
              <a:rPr lang="tr-TR" sz="1200" dirty="0"/>
              <a:t>/</a:t>
            </a:r>
            <a:r>
              <a:rPr lang="tr-TR" sz="1200" dirty="0" err="1"/>
              <a:t>pdf</a:t>
            </a:r>
            <a:r>
              <a:rPr lang="tr-TR" sz="1200" dirty="0"/>
              <a:t>/2017-ohio-sat-suite-assessments-annual-report.pdf</a:t>
            </a:r>
          </a:p>
          <a:p>
            <a:endParaRPr lang="tr-TR" sz="1200" dirty="0"/>
          </a:p>
          <a:p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www.wvgazettemail.com</a:t>
            </a:r>
            <a:r>
              <a:rPr lang="tr-TR" sz="1200" dirty="0"/>
              <a:t>/</a:t>
            </a:r>
            <a:r>
              <a:rPr lang="tr-TR" sz="1200" dirty="0" err="1"/>
              <a:t>news</a:t>
            </a:r>
            <a:r>
              <a:rPr lang="tr-TR" sz="1200" dirty="0"/>
              <a:t>/</a:t>
            </a:r>
            <a:r>
              <a:rPr lang="tr-TR" sz="1200" dirty="0" err="1"/>
              <a:t>education</a:t>
            </a:r>
            <a:r>
              <a:rPr lang="tr-TR" sz="1200" dirty="0"/>
              <a:t>/</a:t>
            </a:r>
            <a:r>
              <a:rPr lang="tr-TR" sz="1200" dirty="0" err="1"/>
              <a:t>wv</a:t>
            </a:r>
            <a:r>
              <a:rPr lang="tr-TR" sz="1200" dirty="0"/>
              <a:t>-</a:t>
            </a:r>
            <a:r>
              <a:rPr lang="tr-TR" sz="1200" dirty="0" err="1"/>
              <a:t>chooses</a:t>
            </a:r>
            <a:r>
              <a:rPr lang="tr-TR" sz="1200" dirty="0"/>
              <a:t>-sat-as-</a:t>
            </a:r>
            <a:r>
              <a:rPr lang="tr-TR" sz="1200" dirty="0" err="1"/>
              <a:t>new</a:t>
            </a:r>
            <a:r>
              <a:rPr lang="tr-TR" sz="1200" dirty="0"/>
              <a:t>-</a:t>
            </a:r>
            <a:r>
              <a:rPr lang="tr-TR" sz="1200" dirty="0" err="1"/>
              <a:t>high</a:t>
            </a:r>
            <a:r>
              <a:rPr lang="tr-TR" sz="1200" dirty="0"/>
              <a:t>-</a:t>
            </a:r>
            <a:r>
              <a:rPr lang="tr-TR" sz="1200" dirty="0" err="1"/>
              <a:t>school</a:t>
            </a:r>
            <a:r>
              <a:rPr lang="tr-TR" sz="1200" dirty="0"/>
              <a:t>-</a:t>
            </a:r>
            <a:r>
              <a:rPr lang="tr-TR" sz="1200" dirty="0" err="1"/>
              <a:t>standardized</a:t>
            </a:r>
            <a:r>
              <a:rPr lang="tr-TR" sz="1200" dirty="0"/>
              <a:t>-test-</a:t>
            </a:r>
            <a:r>
              <a:rPr lang="tr-TR" sz="1200" dirty="0" err="1"/>
              <a:t>for</a:t>
            </a:r>
            <a:r>
              <a:rPr lang="tr-TR" sz="1200" dirty="0"/>
              <a:t>/article_b60d2618-4943-56f6-b180-4b4442172ef8.html</a:t>
            </a:r>
          </a:p>
          <a:p>
            <a:endParaRPr lang="tr-TR" sz="1200" dirty="0"/>
          </a:p>
          <a:p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reports.collegeboard.org</a:t>
            </a:r>
            <a:r>
              <a:rPr lang="tr-TR" sz="1200" dirty="0"/>
              <a:t>/</a:t>
            </a:r>
            <a:r>
              <a:rPr lang="tr-TR" sz="1200" dirty="0" err="1"/>
              <a:t>pdf</a:t>
            </a:r>
            <a:r>
              <a:rPr lang="tr-TR" sz="1200" dirty="0"/>
              <a:t>/2017-west-virginia-sat-suite-assessments-annual-report.pdf</a:t>
            </a:r>
          </a:p>
          <a:p>
            <a:endParaRPr lang="tr-TR" sz="1200" dirty="0"/>
          </a:p>
          <a:p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www.sltrib.com</a:t>
            </a:r>
            <a:r>
              <a:rPr lang="tr-TR" sz="1200" dirty="0"/>
              <a:t>/</a:t>
            </a:r>
            <a:r>
              <a:rPr lang="tr-TR" sz="1200" dirty="0" err="1"/>
              <a:t>news</a:t>
            </a:r>
            <a:r>
              <a:rPr lang="tr-TR" sz="1200" dirty="0"/>
              <a:t>/</a:t>
            </a:r>
            <a:r>
              <a:rPr lang="tr-TR" sz="1200" dirty="0" err="1"/>
              <a:t>education</a:t>
            </a:r>
            <a:r>
              <a:rPr lang="tr-TR" sz="1200" dirty="0"/>
              <a:t>/2019/09/18/</a:t>
            </a:r>
            <a:r>
              <a:rPr lang="tr-TR" sz="1200" dirty="0" err="1"/>
              <a:t>standardized-tests-utah</a:t>
            </a:r>
            <a:r>
              <a:rPr lang="tr-TR" sz="1200" dirty="0"/>
              <a:t>/</a:t>
            </a:r>
          </a:p>
          <a:p>
            <a:endParaRPr lang="tr-TR" sz="1200" dirty="0"/>
          </a:p>
          <a:p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reports.collegeboard.org</a:t>
            </a:r>
            <a:r>
              <a:rPr lang="tr-TR" sz="1200" dirty="0"/>
              <a:t>/</a:t>
            </a:r>
            <a:r>
              <a:rPr lang="tr-TR" sz="1200" dirty="0" err="1"/>
              <a:t>pdf</a:t>
            </a:r>
            <a:r>
              <a:rPr lang="tr-TR" sz="1200" dirty="0"/>
              <a:t>/2017-utah-sat-suite-assessments-annual-report.pdf</a:t>
            </a:r>
          </a:p>
        </p:txBody>
      </p:sp>
    </p:spTree>
    <p:extLst>
      <p:ext uri="{BB962C8B-B14F-4D97-AF65-F5344CB8AC3E}">
        <p14:creationId xmlns:p14="http://schemas.microsoft.com/office/powerpoint/2010/main" val="2594963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{AD247D9D-A0B3-1B46-8B4C-308C91684363}tf10001076</Template>
  <TotalTime>582</TotalTime>
  <Words>271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Where and How to Increase SAT Participation Rates</vt:lpstr>
      <vt:lpstr>Preliminary Findings</vt:lpstr>
      <vt:lpstr>Correlation Analysis</vt:lpstr>
      <vt:lpstr>Ohio</vt:lpstr>
      <vt:lpstr>Conclusions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and How to Increase SAT Participation Rates</dc:title>
  <dc:creator>Ata Akca</dc:creator>
  <cp:lastModifiedBy>Ata Akca</cp:lastModifiedBy>
  <cp:revision>8</cp:revision>
  <dcterms:created xsi:type="dcterms:W3CDTF">2019-12-23T06:41:58Z</dcterms:created>
  <dcterms:modified xsi:type="dcterms:W3CDTF">2019-12-23T16:24:10Z</dcterms:modified>
</cp:coreProperties>
</file>